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3BD0-9277-4F36-B630-56664486A30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92E5-7DEA-4EBE-B109-A5BA3A13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Column Feature and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Shlok Misra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find the distance between our parcel (2004291) and the airport (2002441)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3" y="2159000"/>
            <a:ext cx="6552226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5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Distance=9.30352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42" y="1825625"/>
            <a:ext cx="7870825" cy="49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ran the code for the loop.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34" y="1981955"/>
            <a:ext cx="6365432" cy="41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7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the distances from every parcel to the closest airport.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56" y="1721857"/>
            <a:ext cx="7278288" cy="45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 will add flight tracking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Daytona Beach area has a lot of flight activity, but we are only interested in commercial jets as they are the aircraft that produce the most noise. 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Symrna</a:t>
            </a:r>
            <a:r>
              <a:rPr lang="en-US" dirty="0" smtClean="0"/>
              <a:t>, Deland, Ormond, and Massey do not have commercial flights. We will only analyze flights from Daytona. </a:t>
            </a:r>
          </a:p>
          <a:p>
            <a:pPr lvl="1"/>
            <a:r>
              <a:rPr lang="en-US" dirty="0" smtClean="0"/>
              <a:t>Also, I was only able to retrieve flight data for Daytona Beach for free.</a:t>
            </a:r>
          </a:p>
          <a:p>
            <a:r>
              <a:rPr lang="en-US" dirty="0" smtClean="0"/>
              <a:t>Daytona Beach uses take-offs from two runways for most purposes. Runway 7L and Runway 25R. Both commercial services (American and Delta) take off to the north (Charlotte and Atlanta). So I retrieved two historical flights tracks for Delta 1701. One took off from Runway 7L and one from Runway 25R.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6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was available in CSV format.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94" y="1899444"/>
            <a:ext cx="4960670" cy="44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wanted to visualize this on QGIS. So I added the two files as Delimited Text 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7" y="2278772"/>
            <a:ext cx="6795895" cy="41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also created two tables on </a:t>
            </a:r>
            <a:r>
              <a:rPr lang="en-US" dirty="0" err="1" smtClean="0"/>
              <a:t>Postgres</a:t>
            </a:r>
            <a:r>
              <a:rPr lang="en-US" dirty="0" smtClean="0"/>
              <a:t> for distance calculations. I used an online csv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sql</a:t>
            </a:r>
            <a:r>
              <a:rPr lang="en-US" dirty="0" smtClean="0">
                <a:sym typeface="Wingdings" panose="05000000000000000000" pitchFamily="2" charset="2"/>
              </a:rPr>
              <a:t> converter to generate the SQL tables.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33" y="2162969"/>
            <a:ext cx="9363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3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the Geometry Table, I used the following 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06" y="2189361"/>
            <a:ext cx="7116388" cy="36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610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have a </a:t>
            </a:r>
            <a:r>
              <a:rPr lang="en-US" dirty="0" err="1" smtClean="0"/>
              <a:t>geom</a:t>
            </a:r>
            <a:r>
              <a:rPr lang="en-US" dirty="0" smtClean="0"/>
              <a:t> column now. Now I need to assign the flight tracks a common </a:t>
            </a:r>
            <a:r>
              <a:rPr lang="en-US" dirty="0" err="1" smtClean="0"/>
              <a:t>luc</a:t>
            </a:r>
            <a:r>
              <a:rPr lang="en-US" dirty="0" smtClean="0"/>
              <a:t> for distance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86" y="1825625"/>
            <a:ext cx="5667642" cy="41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6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will be finding distances from any runway. My hypothesis is that there is a relationship between distance of a home from the runway and the price of a house.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have loaded the runway polygon from Volusia.org/</a:t>
            </a:r>
            <a:r>
              <a:rPr lang="en-US" dirty="0" err="1" smtClean="0"/>
              <a:t>gis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51" y="3310081"/>
            <a:ext cx="5445270" cy="29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2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try to find the distance of each parcel in the parcel table to the flight track. </a:t>
            </a:r>
          </a:p>
          <a:p>
            <a:endParaRPr lang="en-US" dirty="0"/>
          </a:p>
          <a:p>
            <a:r>
              <a:rPr lang="en-US" dirty="0" smtClean="0"/>
              <a:t>I will use the same code I used for the runway. The runways had a </a:t>
            </a:r>
            <a:r>
              <a:rPr lang="en-US" dirty="0" err="1" smtClean="0"/>
              <a:t>luc</a:t>
            </a:r>
            <a:r>
              <a:rPr lang="en-US" dirty="0" smtClean="0"/>
              <a:t> of 2000. I have assigned an LUC of 0001 to the flights tracks.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9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closest flight tracking point to a random parcel.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UTC as an identifier </a:t>
            </a:r>
          </a:p>
          <a:p>
            <a:pPr marL="0" indent="0">
              <a:buNone/>
            </a:pPr>
            <a:r>
              <a:rPr lang="en-US" dirty="0" smtClean="0"/>
              <a:t>for the flight track information.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7" y="2031795"/>
            <a:ext cx="6026727" cy="37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7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 for distance from Flight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18" y="1690688"/>
            <a:ext cx="7344785" cy="4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2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Distance Between parcel and Flight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5" y="1690688"/>
            <a:ext cx="6205329" cy="40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move on to the python code and adjust it accordingly  to populate the remaining values of </a:t>
            </a:r>
            <a:r>
              <a:rPr lang="en-US" dirty="0" err="1" smtClean="0"/>
              <a:t>fdistance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82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18" y="463694"/>
            <a:ext cx="95726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runway_distance</a:t>
            </a:r>
            <a:r>
              <a:rPr lang="en-US" dirty="0" smtClean="0"/>
              <a:t> and </a:t>
            </a:r>
            <a:r>
              <a:rPr lang="en-US" dirty="0" err="1" smtClean="0"/>
              <a:t>track_distance</a:t>
            </a:r>
            <a:r>
              <a:rPr lang="en-US" dirty="0" smtClean="0"/>
              <a:t> to the sales analysis table.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07" y="2187718"/>
            <a:ext cx="8169073" cy="45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only loaded the runway at Daytona Beach Airport on QGIS. However, the properties on my </a:t>
            </a:r>
            <a:r>
              <a:rPr lang="en-US" dirty="0" err="1" smtClean="0"/>
              <a:t>pgadmin</a:t>
            </a:r>
            <a:r>
              <a:rPr lang="en-US" dirty="0" smtClean="0"/>
              <a:t> or my analysis will include distances from all runways in my area such as Daytona beach, Ormond Beach, New Smyrna and Edgewater/Massey.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536702"/>
            <a:ext cx="8502023" cy="46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4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GEOM column was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1825625"/>
            <a:ext cx="7186498" cy="45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2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now want Distance between every parcel and the nearest runway. These are all the airport parcels in the parcel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32" y="2131701"/>
            <a:ext cx="5933220" cy="37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are the 5 closest airports to the parcel=3565215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07" y="2350649"/>
            <a:ext cx="6492029" cy="4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0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code, but now I find the closest airport to a parcel. We can see that the closest airport from the parcel (2004291) is parcel 2002441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88" y="1825625"/>
            <a:ext cx="7715780" cy="46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Distance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41" y="1825625"/>
            <a:ext cx="7015718" cy="45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541</Words>
  <Application>Microsoft Office PowerPoint</Application>
  <PresentationFormat>Widescreen</PresentationFormat>
  <Paragraphs>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Adding Column Feature and Price Prediction</vt:lpstr>
      <vt:lpstr>I will be finding distances from any runway. My hypothesis is that there is a relationship between distance of a home from the runway and the price of a house. </vt:lpstr>
      <vt:lpstr>Note</vt:lpstr>
      <vt:lpstr>Retrieving Properties </vt:lpstr>
      <vt:lpstr>The GEOM column was added</vt:lpstr>
      <vt:lpstr>We now want Distance between every parcel and the nearest runway. These are all the airport parcels in the parcel table</vt:lpstr>
      <vt:lpstr>These are the 5 closest airports to the parcel=3565215</vt:lpstr>
      <vt:lpstr>Similar code, but now I find the closest airport to a parcel. We can see that the closest airport from the parcel (2004291) is parcel 2002441</vt:lpstr>
      <vt:lpstr>Adding a Distance column</vt:lpstr>
      <vt:lpstr>We find the distance between our parcel (2004291) and the airport (2002441)</vt:lpstr>
      <vt:lpstr>Distance=9.30352</vt:lpstr>
      <vt:lpstr>I ran the code for the loop. </vt:lpstr>
      <vt:lpstr>We have the distances from every parcel to the closest airport. </vt:lpstr>
      <vt:lpstr>Now I will add flight tracking information</vt:lpstr>
      <vt:lpstr>The data was available in CSV format. </vt:lpstr>
      <vt:lpstr>I wanted to visualize this on QGIS. So I added the two files as Delimited Text Layers </vt:lpstr>
      <vt:lpstr>I also created two tables on Postgres for distance calculations. I used an online csv sql converter to generate the SQL tables. </vt:lpstr>
      <vt:lpstr>To create the Geometry Table, I used the following codes </vt:lpstr>
      <vt:lpstr>I have a geom column now. Now I need to assign the flight tracks a common luc for distance calculations</vt:lpstr>
      <vt:lpstr>PowerPoint Presentation</vt:lpstr>
      <vt:lpstr>Finding the closest flight tracking point to a random parcel.</vt:lpstr>
      <vt:lpstr>Add column for distance from Flight Track</vt:lpstr>
      <vt:lpstr>Find Distance Between parcel and Flight Track</vt:lpstr>
      <vt:lpstr>PowerPoint Presentation</vt:lpstr>
      <vt:lpstr>PowerPoint Presentation</vt:lpstr>
      <vt:lpstr>Add runway_distance and track_distance to the sales analysis table. </vt:lpstr>
    </vt:vector>
  </TitlesOfParts>
  <Company>ERAU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Column Feature and Price Prediction</dc:title>
  <dc:creator>Misra, Shlok</dc:creator>
  <cp:lastModifiedBy>Misra, Shlok</cp:lastModifiedBy>
  <cp:revision>15</cp:revision>
  <dcterms:created xsi:type="dcterms:W3CDTF">2021-04-15T19:41:57Z</dcterms:created>
  <dcterms:modified xsi:type="dcterms:W3CDTF">2021-04-22T19:43:25Z</dcterms:modified>
</cp:coreProperties>
</file>