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EDFB2-A9E0-43FC-AC9C-CD5F966688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502A6F-9D96-4832-88D2-B0F8EE011E19}">
      <dgm:prSet custT="1"/>
      <dgm:spPr/>
      <dgm:t>
        <a:bodyPr/>
        <a:lstStyle/>
        <a:p>
          <a:r>
            <a:rPr lang="en-US" sz="2800" b="1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2800" b="1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2800" b="1" dirty="0">
            <a:latin typeface="HEITI TC MEDIUM" pitchFamily="2" charset="-128"/>
            <a:ea typeface="HEITI TC MEDIUM" pitchFamily="2" charset="-128"/>
          </a:endParaRPr>
        </a:p>
      </dgm:t>
    </dgm:pt>
    <dgm:pt modelId="{46334E41-87D1-47F2-A8F8-D843F451BD99}" type="par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558F9E34-85E4-4763-B158-BE915FF03CD6}" type="sib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C35538AB-9158-4400-B859-6B535B153938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F41499C0-0130-4AB2-B618-7B4C9630925A}" type="par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DF4133E-9642-4C8D-BE98-E4C6F3E5BC6F}" type="sib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F280A30-7869-4D2A-98D9-1535E32DBD92}">
      <dgm:prSet custT="1"/>
      <dgm:spPr/>
      <dgm:t>
        <a:bodyPr/>
        <a:lstStyle/>
        <a:p>
          <a:r>
            <a:rPr lang="zh-CN" sz="1800" b="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0EB402F1-9836-4B9D-AC7B-9AF515999335}" type="par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24A09119-7253-4DB7-AB0E-39103895CE40}" type="sib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2A2AC86-C057-4650-A61B-570B5F734061}">
      <dgm:prSet custT="1"/>
      <dgm:spPr/>
      <dgm:t>
        <a:bodyPr/>
        <a:lstStyle/>
        <a:p>
          <a:r>
            <a:rPr lang="en-US" sz="1800" b="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1FCF3528-7F41-4EB6-B74D-19165EDBEF8E}" type="par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AFFDA2C8-8C22-49ED-8001-419BA6ABC980}" type="sib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9CD6C951-3DA3-4F4A-9028-2F769ED53159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C5DF1E9-09F6-47DB-B78F-B6B36871275E}" type="par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D0CD0EC-19B9-4BF2-9C8B-D770D8DE42D5}" type="sib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65346B1-1E95-4782-AA54-AB860E7617BF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B2C40623-7456-460C-90A3-D7986EA0028F}" type="par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EE8CF666-5A4F-4373-896A-81C7C24CD5CC}" type="sib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A3DA9FD-242F-7147-A692-173C5DF2A9F4}" type="pres">
      <dgm:prSet presAssocID="{9A3EDFB2-A9E0-43FC-AC9C-CD5F96668851}" presName="linear" presStyleCnt="0">
        <dgm:presLayoutVars>
          <dgm:animLvl val="lvl"/>
          <dgm:resizeHandles val="exact"/>
        </dgm:presLayoutVars>
      </dgm:prSet>
      <dgm:spPr/>
    </dgm:pt>
    <dgm:pt modelId="{4C003A2B-7F8B-AB48-ACEE-50AE8C016D94}" type="pres">
      <dgm:prSet presAssocID="{AA502A6F-9D96-4832-88D2-B0F8EE011E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655A38-5AEE-3B47-B8A9-37217BF436AC}" type="pres">
      <dgm:prSet presAssocID="{558F9E34-85E4-4763-B158-BE915FF03CD6}" presName="spacer" presStyleCnt="0"/>
      <dgm:spPr/>
    </dgm:pt>
    <dgm:pt modelId="{8146FD83-1663-6A46-91AF-063A5EF92073}" type="pres">
      <dgm:prSet presAssocID="{C35538AB-9158-4400-B859-6B535B1539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263FCB-9B2D-4B4F-9160-47B2066DF3A9}" type="pres">
      <dgm:prSet presAssocID="{3DF4133E-9642-4C8D-BE98-E4C6F3E5BC6F}" presName="spacer" presStyleCnt="0"/>
      <dgm:spPr/>
    </dgm:pt>
    <dgm:pt modelId="{8B733273-944B-E941-BF15-95F2C76776AA}" type="pres">
      <dgm:prSet presAssocID="{DF280A30-7869-4D2A-98D9-1535E32DBD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976D83-4A19-9B45-A703-DDD0ABDBA24F}" type="pres">
      <dgm:prSet presAssocID="{24A09119-7253-4DB7-AB0E-39103895CE40}" presName="spacer" presStyleCnt="0"/>
      <dgm:spPr/>
    </dgm:pt>
    <dgm:pt modelId="{1206DBF2-22EE-0346-A930-7944A5B0624B}" type="pres">
      <dgm:prSet presAssocID="{D2A2AC86-C057-4650-A61B-570B5F7340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53B2B7-81D5-234C-8952-39515C462569}" type="pres">
      <dgm:prSet presAssocID="{AFFDA2C8-8C22-49ED-8001-419BA6ABC980}" presName="spacer" presStyleCnt="0"/>
      <dgm:spPr/>
    </dgm:pt>
    <dgm:pt modelId="{F0D9E6BE-96C7-8A40-90D8-3C1EBA3922E7}" type="pres">
      <dgm:prSet presAssocID="{9CD6C951-3DA3-4F4A-9028-2F769ED531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00A130-BE0D-734F-AE09-F9DDA4D8E0DA}" type="pres">
      <dgm:prSet presAssocID="{DD0CD0EC-19B9-4BF2-9C8B-D770D8DE42D5}" presName="spacer" presStyleCnt="0"/>
      <dgm:spPr/>
    </dgm:pt>
    <dgm:pt modelId="{CA7D2971-370A-5E42-AF73-2C82F35D298F}" type="pres">
      <dgm:prSet presAssocID="{765346B1-1E95-4782-AA54-AB860E7617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92A407-974C-4B3C-8AB3-E28D28098C6C}" srcId="{9A3EDFB2-A9E0-43FC-AC9C-CD5F96668851}" destId="{D2A2AC86-C057-4650-A61B-570B5F734061}" srcOrd="3" destOrd="0" parTransId="{1FCF3528-7F41-4EB6-B74D-19165EDBEF8E}" sibTransId="{AFFDA2C8-8C22-49ED-8001-419BA6ABC980}"/>
    <dgm:cxn modelId="{2779281C-7AA5-B748-A640-945D14911DCF}" type="presOf" srcId="{AA502A6F-9D96-4832-88D2-B0F8EE011E19}" destId="{4C003A2B-7F8B-AB48-ACEE-50AE8C016D94}" srcOrd="0" destOrd="0" presId="urn:microsoft.com/office/officeart/2005/8/layout/vList2"/>
    <dgm:cxn modelId="{ED42CE2E-FAE9-974D-A6EB-88C10F56541F}" type="presOf" srcId="{9CD6C951-3DA3-4F4A-9028-2F769ED53159}" destId="{F0D9E6BE-96C7-8A40-90D8-3C1EBA3922E7}" srcOrd="0" destOrd="0" presId="urn:microsoft.com/office/officeart/2005/8/layout/vList2"/>
    <dgm:cxn modelId="{D63A7737-1152-47B2-A225-A9CD98AB371F}" srcId="{9A3EDFB2-A9E0-43FC-AC9C-CD5F96668851}" destId="{765346B1-1E95-4782-AA54-AB860E7617BF}" srcOrd="5" destOrd="0" parTransId="{B2C40623-7456-460C-90A3-D7986EA0028F}" sibTransId="{EE8CF666-5A4F-4373-896A-81C7C24CD5CC}"/>
    <dgm:cxn modelId="{61A4454A-1B03-4E4B-BFFD-5AE9DE57B343}" srcId="{9A3EDFB2-A9E0-43FC-AC9C-CD5F96668851}" destId="{9CD6C951-3DA3-4F4A-9028-2F769ED53159}" srcOrd="4" destOrd="0" parTransId="{3C5DF1E9-09F6-47DB-B78F-B6B36871275E}" sibTransId="{DD0CD0EC-19B9-4BF2-9C8B-D770D8DE42D5}"/>
    <dgm:cxn modelId="{ED40B454-5938-9A4C-A366-FFE8FF44D92A}" type="presOf" srcId="{9A3EDFB2-A9E0-43FC-AC9C-CD5F96668851}" destId="{7A3DA9FD-242F-7147-A692-173C5DF2A9F4}" srcOrd="0" destOrd="0" presId="urn:microsoft.com/office/officeart/2005/8/layout/vList2"/>
    <dgm:cxn modelId="{48AF1B84-2B6F-B54F-B6B8-963491150975}" type="presOf" srcId="{765346B1-1E95-4782-AA54-AB860E7617BF}" destId="{CA7D2971-370A-5E42-AF73-2C82F35D298F}" srcOrd="0" destOrd="0" presId="urn:microsoft.com/office/officeart/2005/8/layout/vList2"/>
    <dgm:cxn modelId="{F3BA8F98-29F0-A247-8EF2-FE1ECCB03952}" type="presOf" srcId="{D2A2AC86-C057-4650-A61B-570B5F734061}" destId="{1206DBF2-22EE-0346-A930-7944A5B0624B}" srcOrd="0" destOrd="0" presId="urn:microsoft.com/office/officeart/2005/8/layout/vList2"/>
    <dgm:cxn modelId="{87919F9F-98A3-4715-A30C-853ED7DE85AE}" srcId="{9A3EDFB2-A9E0-43FC-AC9C-CD5F96668851}" destId="{AA502A6F-9D96-4832-88D2-B0F8EE011E19}" srcOrd="0" destOrd="0" parTransId="{46334E41-87D1-47F2-A8F8-D843F451BD99}" sibTransId="{558F9E34-85E4-4763-B158-BE915FF03CD6}"/>
    <dgm:cxn modelId="{A8C843A6-3995-469A-BB2D-319433F4CAD2}" srcId="{9A3EDFB2-A9E0-43FC-AC9C-CD5F96668851}" destId="{DF280A30-7869-4D2A-98D9-1535E32DBD92}" srcOrd="2" destOrd="0" parTransId="{0EB402F1-9836-4B9D-AC7B-9AF515999335}" sibTransId="{24A09119-7253-4DB7-AB0E-39103895CE40}"/>
    <dgm:cxn modelId="{6A1D05AC-7B9F-4059-BD61-26AD4704193B}" srcId="{9A3EDFB2-A9E0-43FC-AC9C-CD5F96668851}" destId="{C35538AB-9158-4400-B859-6B535B153938}" srcOrd="1" destOrd="0" parTransId="{F41499C0-0130-4AB2-B618-7B4C9630925A}" sibTransId="{3DF4133E-9642-4C8D-BE98-E4C6F3E5BC6F}"/>
    <dgm:cxn modelId="{E6B9CCDF-F66D-4046-A312-70ED1AAD60BF}" type="presOf" srcId="{DF280A30-7869-4D2A-98D9-1535E32DBD92}" destId="{8B733273-944B-E941-BF15-95F2C76776AA}" srcOrd="0" destOrd="0" presId="urn:microsoft.com/office/officeart/2005/8/layout/vList2"/>
    <dgm:cxn modelId="{D1E138E7-3889-414C-AAF3-48456BC4A81E}" type="presOf" srcId="{C35538AB-9158-4400-B859-6B535B153938}" destId="{8146FD83-1663-6A46-91AF-063A5EF92073}" srcOrd="0" destOrd="0" presId="urn:microsoft.com/office/officeart/2005/8/layout/vList2"/>
    <dgm:cxn modelId="{D36B7E60-DDF4-2342-A31E-2120A140A0D5}" type="presParOf" srcId="{7A3DA9FD-242F-7147-A692-173C5DF2A9F4}" destId="{4C003A2B-7F8B-AB48-ACEE-50AE8C016D94}" srcOrd="0" destOrd="0" presId="urn:microsoft.com/office/officeart/2005/8/layout/vList2"/>
    <dgm:cxn modelId="{7D4FBBB0-9851-1E48-9887-0541ED8668E1}" type="presParOf" srcId="{7A3DA9FD-242F-7147-A692-173C5DF2A9F4}" destId="{FA655A38-5AEE-3B47-B8A9-37217BF436AC}" srcOrd="1" destOrd="0" presId="urn:microsoft.com/office/officeart/2005/8/layout/vList2"/>
    <dgm:cxn modelId="{795AA623-E11B-6E46-AB6B-F219451C1098}" type="presParOf" srcId="{7A3DA9FD-242F-7147-A692-173C5DF2A9F4}" destId="{8146FD83-1663-6A46-91AF-063A5EF92073}" srcOrd="2" destOrd="0" presId="urn:microsoft.com/office/officeart/2005/8/layout/vList2"/>
    <dgm:cxn modelId="{4BC0E3E9-435D-4542-8C9F-9E6B7BD24B98}" type="presParOf" srcId="{7A3DA9FD-242F-7147-A692-173C5DF2A9F4}" destId="{A9263FCB-9B2D-4B4F-9160-47B2066DF3A9}" srcOrd="3" destOrd="0" presId="urn:microsoft.com/office/officeart/2005/8/layout/vList2"/>
    <dgm:cxn modelId="{6E1F0FCD-4C1B-694F-9353-BCC4799DF4DF}" type="presParOf" srcId="{7A3DA9FD-242F-7147-A692-173C5DF2A9F4}" destId="{8B733273-944B-E941-BF15-95F2C76776AA}" srcOrd="4" destOrd="0" presId="urn:microsoft.com/office/officeart/2005/8/layout/vList2"/>
    <dgm:cxn modelId="{5905EF89-33DF-0C4D-811D-8E210C4A14B5}" type="presParOf" srcId="{7A3DA9FD-242F-7147-A692-173C5DF2A9F4}" destId="{0A976D83-4A19-9B45-A703-DDD0ABDBA24F}" srcOrd="5" destOrd="0" presId="urn:microsoft.com/office/officeart/2005/8/layout/vList2"/>
    <dgm:cxn modelId="{D4804D1C-9C36-BD4C-AE18-AFE460D0F6BE}" type="presParOf" srcId="{7A3DA9FD-242F-7147-A692-173C5DF2A9F4}" destId="{1206DBF2-22EE-0346-A930-7944A5B0624B}" srcOrd="6" destOrd="0" presId="urn:microsoft.com/office/officeart/2005/8/layout/vList2"/>
    <dgm:cxn modelId="{4763D09F-ECC2-BF45-8F48-70767534FF8C}" type="presParOf" srcId="{7A3DA9FD-242F-7147-A692-173C5DF2A9F4}" destId="{B753B2B7-81D5-234C-8952-39515C462569}" srcOrd="7" destOrd="0" presId="urn:microsoft.com/office/officeart/2005/8/layout/vList2"/>
    <dgm:cxn modelId="{0A9EDB93-597A-9840-8A41-F4ECC45AD46A}" type="presParOf" srcId="{7A3DA9FD-242F-7147-A692-173C5DF2A9F4}" destId="{F0D9E6BE-96C7-8A40-90D8-3C1EBA3922E7}" srcOrd="8" destOrd="0" presId="urn:microsoft.com/office/officeart/2005/8/layout/vList2"/>
    <dgm:cxn modelId="{A4A5F24D-B346-0740-A964-320347657508}" type="presParOf" srcId="{7A3DA9FD-242F-7147-A692-173C5DF2A9F4}" destId="{9700A130-BE0D-734F-AE09-F9DDA4D8E0DA}" srcOrd="9" destOrd="0" presId="urn:microsoft.com/office/officeart/2005/8/layout/vList2"/>
    <dgm:cxn modelId="{A7AC109F-2F7B-C94D-AE55-EB39BF2B9262}" type="presParOf" srcId="{7A3DA9FD-242F-7147-A692-173C5DF2A9F4}" destId="{CA7D2971-370A-5E42-AF73-2C82F35D29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ACB77B-49BD-486C-8192-F436EE496D72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A77419-B860-49FB-B090-FFE7ECA06BA2}">
      <dgm:prSet/>
      <dgm:spPr/>
      <dgm:t>
        <a:bodyPr/>
        <a:lstStyle/>
        <a:p>
          <a:r>
            <a:rPr lang="en-US"/>
            <a:t>abcba</a:t>
          </a:r>
        </a:p>
      </dgm:t>
    </dgm:pt>
    <dgm:pt modelId="{DE907ACA-655C-429F-AC14-8BB843BD1676}" type="parTrans" cxnId="{CD64270C-0762-4489-9F4E-33C309158236}">
      <dgm:prSet/>
      <dgm:spPr/>
      <dgm:t>
        <a:bodyPr/>
        <a:lstStyle/>
        <a:p>
          <a:endParaRPr lang="en-US"/>
        </a:p>
      </dgm:t>
    </dgm:pt>
    <dgm:pt modelId="{DA09BB93-69AD-42C7-A1D1-B4293641B963}" type="sibTrans" cxnId="{CD64270C-0762-4489-9F4E-33C309158236}">
      <dgm:prSet/>
      <dgm:spPr/>
      <dgm:t>
        <a:bodyPr/>
        <a:lstStyle/>
        <a:p>
          <a:endParaRPr lang="en-US"/>
        </a:p>
      </dgm:t>
    </dgm:pt>
    <dgm:pt modelId="{6E63CCDC-5A21-4085-BB3F-CB0F3313419A}">
      <dgm:prSet/>
      <dgm:spPr/>
      <dgm:t>
        <a:bodyPr/>
        <a:lstStyle/>
        <a:p>
          <a:r>
            <a:rPr lang="en-US" dirty="0"/>
            <a:t>aa</a:t>
          </a:r>
        </a:p>
      </dgm:t>
    </dgm:pt>
    <dgm:pt modelId="{42D0A89E-04BF-4FEC-ADF6-056BE3590E27}" type="parTrans" cxnId="{601A4057-EF70-4656-B464-3CED3A59CD74}">
      <dgm:prSet/>
      <dgm:spPr/>
      <dgm:t>
        <a:bodyPr/>
        <a:lstStyle/>
        <a:p>
          <a:endParaRPr lang="en-US"/>
        </a:p>
      </dgm:t>
    </dgm:pt>
    <dgm:pt modelId="{C6B4232A-0694-4A59-94EE-E3D82CDCCEEA}" type="sibTrans" cxnId="{601A4057-EF70-4656-B464-3CED3A59CD74}">
      <dgm:prSet/>
      <dgm:spPr/>
      <dgm:t>
        <a:bodyPr/>
        <a:lstStyle/>
        <a:p>
          <a:endParaRPr lang="en-US"/>
        </a:p>
      </dgm:t>
    </dgm:pt>
    <dgm:pt modelId="{50521404-3B13-4912-9BA5-EFEAA507ACEB}">
      <dgm:prSet/>
      <dgm:spPr/>
      <dgm:t>
        <a:bodyPr/>
        <a:lstStyle/>
        <a:p>
          <a:r>
            <a:rPr lang="en-US"/>
            <a:t>121</a:t>
          </a:r>
        </a:p>
      </dgm:t>
    </dgm:pt>
    <dgm:pt modelId="{DCD27575-02E5-4061-A8C7-505D34F2C99C}" type="parTrans" cxnId="{B50F9404-1BA4-4283-8642-A7864D22C553}">
      <dgm:prSet/>
      <dgm:spPr/>
      <dgm:t>
        <a:bodyPr/>
        <a:lstStyle/>
        <a:p>
          <a:endParaRPr lang="en-US"/>
        </a:p>
      </dgm:t>
    </dgm:pt>
    <dgm:pt modelId="{70729BAF-39AD-4C73-9612-7F26D9D37E85}" type="sibTrans" cxnId="{B50F9404-1BA4-4283-8642-A7864D22C553}">
      <dgm:prSet/>
      <dgm:spPr/>
      <dgm:t>
        <a:bodyPr/>
        <a:lstStyle/>
        <a:p>
          <a:endParaRPr lang="en-US"/>
        </a:p>
      </dgm:t>
    </dgm:pt>
    <dgm:pt modelId="{EB275535-4A29-425B-8920-735D7439B912}">
      <dgm:prSet/>
      <dgm:spPr/>
      <dgm:t>
        <a:bodyPr/>
        <a:lstStyle/>
        <a:p>
          <a:r>
            <a:rPr lang="en-US" dirty="0"/>
            <a:t>abba</a:t>
          </a:r>
        </a:p>
      </dgm:t>
    </dgm:pt>
    <dgm:pt modelId="{4DD816CB-098D-4126-9403-4AA396D3BDD8}" type="parTrans" cxnId="{EB6BE132-23B5-4480-90DB-B3D2B59A3086}">
      <dgm:prSet/>
      <dgm:spPr/>
      <dgm:t>
        <a:bodyPr/>
        <a:lstStyle/>
        <a:p>
          <a:endParaRPr lang="en-US"/>
        </a:p>
      </dgm:t>
    </dgm:pt>
    <dgm:pt modelId="{0BB342AE-7AD7-4A11-B84F-D68CB69E1A36}" type="sibTrans" cxnId="{EB6BE132-23B5-4480-90DB-B3D2B59A3086}">
      <dgm:prSet/>
      <dgm:spPr/>
      <dgm:t>
        <a:bodyPr/>
        <a:lstStyle/>
        <a:p>
          <a:endParaRPr lang="en-US"/>
        </a:p>
      </dgm:t>
    </dgm:pt>
    <dgm:pt modelId="{316EBF37-7828-4E9B-B765-F856930BAF46}">
      <dgm:prSet/>
      <dgm:spPr/>
      <dgm:t>
        <a:bodyPr/>
        <a:lstStyle/>
        <a:p>
          <a:r>
            <a:rPr lang="en-US" dirty="0"/>
            <a:t>a</a:t>
          </a:r>
        </a:p>
      </dgm:t>
    </dgm:pt>
    <dgm:pt modelId="{076123D6-40A0-435F-B33D-E80B8F3BAC2C}" type="parTrans" cxnId="{3AD610AD-DB03-4B4C-BD6B-6FB066B3E404}">
      <dgm:prSet/>
      <dgm:spPr/>
      <dgm:t>
        <a:bodyPr/>
        <a:lstStyle/>
        <a:p>
          <a:endParaRPr lang="en-US"/>
        </a:p>
      </dgm:t>
    </dgm:pt>
    <dgm:pt modelId="{A2C0B565-21C9-41EC-8620-79339809B33E}" type="sibTrans" cxnId="{3AD610AD-DB03-4B4C-BD6B-6FB066B3E404}">
      <dgm:prSet/>
      <dgm:spPr/>
      <dgm:t>
        <a:bodyPr/>
        <a:lstStyle/>
        <a:p>
          <a:endParaRPr lang="en-US"/>
        </a:p>
      </dgm:t>
    </dgm:pt>
    <dgm:pt modelId="{33806E86-5FAC-4C41-B6CD-C95FE94473F0}">
      <dgm:prSet/>
      <dgm:spPr/>
      <dgm:t>
        <a:bodyPr/>
        <a:lstStyle/>
        <a:p>
          <a:r>
            <a:rPr lang="en-US" dirty="0" err="1"/>
            <a:t>a</a:t>
          </a:r>
          <a:r>
            <a:rPr lang="en-US" dirty="0" err="1">
              <a:solidFill>
                <a:schemeClr val="tx2">
                  <a:lumMod val="50000"/>
                </a:schemeClr>
              </a:solidFill>
            </a:rPr>
            <a:t>bcdcb</a:t>
          </a:r>
          <a:r>
            <a:rPr lang="en-US" dirty="0" err="1"/>
            <a:t>ef</a:t>
          </a:r>
          <a:endParaRPr lang="en-US" dirty="0"/>
        </a:p>
      </dgm:t>
    </dgm:pt>
    <dgm:pt modelId="{6F7675F3-3FEC-463D-AAB8-168DEBF03812}" type="parTrans" cxnId="{DB078250-DB1E-4167-9DE3-9E86D4B660B9}">
      <dgm:prSet/>
      <dgm:spPr/>
      <dgm:t>
        <a:bodyPr/>
        <a:lstStyle/>
        <a:p>
          <a:endParaRPr lang="en-US"/>
        </a:p>
      </dgm:t>
    </dgm:pt>
    <dgm:pt modelId="{FE529BB7-BB0F-4807-A8F5-C292EB33571E}" type="sibTrans" cxnId="{DB078250-DB1E-4167-9DE3-9E86D4B660B9}">
      <dgm:prSet/>
      <dgm:spPr/>
      <dgm:t>
        <a:bodyPr/>
        <a:lstStyle/>
        <a:p>
          <a:endParaRPr lang="en-US"/>
        </a:p>
      </dgm:t>
    </dgm:pt>
    <dgm:pt modelId="{277D8519-54B7-3E4D-BB63-E4E60BBBFDD6}" type="pres">
      <dgm:prSet presAssocID="{4DACB77B-49BD-486C-8192-F436EE496D72}" presName="Name0" presStyleCnt="0">
        <dgm:presLayoutVars>
          <dgm:dir/>
          <dgm:animLvl val="lvl"/>
          <dgm:resizeHandles val="exact"/>
        </dgm:presLayoutVars>
      </dgm:prSet>
      <dgm:spPr/>
    </dgm:pt>
    <dgm:pt modelId="{F243F2E0-EA29-E249-A355-0122B7B471EC}" type="pres">
      <dgm:prSet presAssocID="{04A77419-B860-49FB-B090-FFE7ECA06BA2}" presName="linNode" presStyleCnt="0"/>
      <dgm:spPr/>
    </dgm:pt>
    <dgm:pt modelId="{89B4C842-F50A-3740-B10B-DEEF819D1D08}" type="pres">
      <dgm:prSet presAssocID="{04A77419-B860-49FB-B090-FFE7ECA06BA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F716DC2D-10DD-A140-96B2-EC50471E0C28}" type="pres">
      <dgm:prSet presAssocID="{DA09BB93-69AD-42C7-A1D1-B4293641B963}" presName="sp" presStyleCnt="0"/>
      <dgm:spPr/>
    </dgm:pt>
    <dgm:pt modelId="{D10D372F-1049-9D41-A3DE-264A01FDCDB2}" type="pres">
      <dgm:prSet presAssocID="{6E63CCDC-5A21-4085-BB3F-CB0F3313419A}" presName="linNode" presStyleCnt="0"/>
      <dgm:spPr/>
    </dgm:pt>
    <dgm:pt modelId="{04D9BB2A-338B-BC41-B863-70E4A8356516}" type="pres">
      <dgm:prSet presAssocID="{6E63CCDC-5A21-4085-BB3F-CB0F3313419A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94704A0-1E21-EF44-8CB8-C15992E1A21E}" type="pres">
      <dgm:prSet presAssocID="{C6B4232A-0694-4A59-94EE-E3D82CDCCEEA}" presName="sp" presStyleCnt="0"/>
      <dgm:spPr/>
    </dgm:pt>
    <dgm:pt modelId="{8A62FB35-4CC6-BA4C-A900-158B31D11864}" type="pres">
      <dgm:prSet presAssocID="{50521404-3B13-4912-9BA5-EFEAA507ACEB}" presName="linNode" presStyleCnt="0"/>
      <dgm:spPr/>
    </dgm:pt>
    <dgm:pt modelId="{5A318154-FC5C-FA40-BA3C-D6DD63F2D4D2}" type="pres">
      <dgm:prSet presAssocID="{50521404-3B13-4912-9BA5-EFEAA507ACEB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628593ED-790A-F345-A745-DFC1F43D18C7}" type="pres">
      <dgm:prSet presAssocID="{70729BAF-39AD-4C73-9612-7F26D9D37E85}" presName="sp" presStyleCnt="0"/>
      <dgm:spPr/>
    </dgm:pt>
    <dgm:pt modelId="{678E81C3-E61B-6C4A-AE8C-6FF335682D75}" type="pres">
      <dgm:prSet presAssocID="{EB275535-4A29-425B-8920-735D7439B912}" presName="linNode" presStyleCnt="0"/>
      <dgm:spPr/>
    </dgm:pt>
    <dgm:pt modelId="{92325E00-3E9C-9648-B097-7E909E438B2D}" type="pres">
      <dgm:prSet presAssocID="{EB275535-4A29-425B-8920-735D7439B91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AC82E20-71C3-E441-B405-20A44A868D7A}" type="pres">
      <dgm:prSet presAssocID="{0BB342AE-7AD7-4A11-B84F-D68CB69E1A36}" presName="sp" presStyleCnt="0"/>
      <dgm:spPr/>
    </dgm:pt>
    <dgm:pt modelId="{71A5A9CF-0917-3B4F-928A-E5D12AA2B929}" type="pres">
      <dgm:prSet presAssocID="{316EBF37-7828-4E9B-B765-F856930BAF46}" presName="linNode" presStyleCnt="0"/>
      <dgm:spPr/>
    </dgm:pt>
    <dgm:pt modelId="{D020B8C6-3554-F742-AA33-277C83DE2795}" type="pres">
      <dgm:prSet presAssocID="{316EBF37-7828-4E9B-B765-F856930BAF46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7B2F8B9-8D46-4700-BF96-560B0AA46DF8}" type="pres">
      <dgm:prSet presAssocID="{A2C0B565-21C9-41EC-8620-79339809B33E}" presName="sp" presStyleCnt="0"/>
      <dgm:spPr/>
    </dgm:pt>
    <dgm:pt modelId="{830761F5-2A64-4890-8E39-CD00FE6E5DE0}" type="pres">
      <dgm:prSet presAssocID="{33806E86-5FAC-4C41-B6CD-C95FE94473F0}" presName="linNode" presStyleCnt="0"/>
      <dgm:spPr/>
    </dgm:pt>
    <dgm:pt modelId="{575748B0-1492-4744-9848-F1087F15FF05}" type="pres">
      <dgm:prSet presAssocID="{33806E86-5FAC-4C41-B6CD-C95FE94473F0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A86C2702-61AB-9246-922A-2B822B771ED3}" type="presOf" srcId="{EB275535-4A29-425B-8920-735D7439B912}" destId="{92325E00-3E9C-9648-B097-7E909E438B2D}" srcOrd="0" destOrd="0" presId="urn:microsoft.com/office/officeart/2005/8/layout/vList5"/>
    <dgm:cxn modelId="{B50F9404-1BA4-4283-8642-A7864D22C553}" srcId="{4DACB77B-49BD-486C-8192-F436EE496D72}" destId="{50521404-3B13-4912-9BA5-EFEAA507ACEB}" srcOrd="2" destOrd="0" parTransId="{DCD27575-02E5-4061-A8C7-505D34F2C99C}" sibTransId="{70729BAF-39AD-4C73-9612-7F26D9D37E85}"/>
    <dgm:cxn modelId="{CD64270C-0762-4489-9F4E-33C309158236}" srcId="{4DACB77B-49BD-486C-8192-F436EE496D72}" destId="{04A77419-B860-49FB-B090-FFE7ECA06BA2}" srcOrd="0" destOrd="0" parTransId="{DE907ACA-655C-429F-AC14-8BB843BD1676}" sibTransId="{DA09BB93-69AD-42C7-A1D1-B4293641B963}"/>
    <dgm:cxn modelId="{8E6CFD1A-C40F-864C-991E-BE5FCE0235A9}" type="presOf" srcId="{316EBF37-7828-4E9B-B765-F856930BAF46}" destId="{D020B8C6-3554-F742-AA33-277C83DE2795}" srcOrd="0" destOrd="0" presId="urn:microsoft.com/office/officeart/2005/8/layout/vList5"/>
    <dgm:cxn modelId="{EB6BE132-23B5-4480-90DB-B3D2B59A3086}" srcId="{4DACB77B-49BD-486C-8192-F436EE496D72}" destId="{EB275535-4A29-425B-8920-735D7439B912}" srcOrd="3" destOrd="0" parTransId="{4DD816CB-098D-4126-9403-4AA396D3BDD8}" sibTransId="{0BB342AE-7AD7-4A11-B84F-D68CB69E1A36}"/>
    <dgm:cxn modelId="{F698363A-00F1-47D0-844C-C21679075436}" type="presOf" srcId="{33806E86-5FAC-4C41-B6CD-C95FE94473F0}" destId="{575748B0-1492-4744-9848-F1087F15FF05}" srcOrd="0" destOrd="0" presId="urn:microsoft.com/office/officeart/2005/8/layout/vList5"/>
    <dgm:cxn modelId="{27DC833B-ED60-DB4B-90FB-1E667D5E74B0}" type="presOf" srcId="{4DACB77B-49BD-486C-8192-F436EE496D72}" destId="{277D8519-54B7-3E4D-BB63-E4E60BBBFDD6}" srcOrd="0" destOrd="0" presId="urn:microsoft.com/office/officeart/2005/8/layout/vList5"/>
    <dgm:cxn modelId="{DB078250-DB1E-4167-9DE3-9E86D4B660B9}" srcId="{4DACB77B-49BD-486C-8192-F436EE496D72}" destId="{33806E86-5FAC-4C41-B6CD-C95FE94473F0}" srcOrd="5" destOrd="0" parTransId="{6F7675F3-3FEC-463D-AAB8-168DEBF03812}" sibTransId="{FE529BB7-BB0F-4807-A8F5-C292EB33571E}"/>
    <dgm:cxn modelId="{17287672-0B34-2F45-82B8-2BE54CC9643C}" type="presOf" srcId="{04A77419-B860-49FB-B090-FFE7ECA06BA2}" destId="{89B4C842-F50A-3740-B10B-DEEF819D1D08}" srcOrd="0" destOrd="0" presId="urn:microsoft.com/office/officeart/2005/8/layout/vList5"/>
    <dgm:cxn modelId="{601A4057-EF70-4656-B464-3CED3A59CD74}" srcId="{4DACB77B-49BD-486C-8192-F436EE496D72}" destId="{6E63CCDC-5A21-4085-BB3F-CB0F3313419A}" srcOrd="1" destOrd="0" parTransId="{42D0A89E-04BF-4FEC-ADF6-056BE3590E27}" sibTransId="{C6B4232A-0694-4A59-94EE-E3D82CDCCEEA}"/>
    <dgm:cxn modelId="{00C236A2-6FEE-3443-AE06-44057B3AAC67}" type="presOf" srcId="{50521404-3B13-4912-9BA5-EFEAA507ACEB}" destId="{5A318154-FC5C-FA40-BA3C-D6DD63F2D4D2}" srcOrd="0" destOrd="0" presId="urn:microsoft.com/office/officeart/2005/8/layout/vList5"/>
    <dgm:cxn modelId="{872C4AAA-D58B-244B-A4AA-E382A41A4F69}" type="presOf" srcId="{6E63CCDC-5A21-4085-BB3F-CB0F3313419A}" destId="{04D9BB2A-338B-BC41-B863-70E4A8356516}" srcOrd="0" destOrd="0" presId="urn:microsoft.com/office/officeart/2005/8/layout/vList5"/>
    <dgm:cxn modelId="{3AD610AD-DB03-4B4C-BD6B-6FB066B3E404}" srcId="{4DACB77B-49BD-486C-8192-F436EE496D72}" destId="{316EBF37-7828-4E9B-B765-F856930BAF46}" srcOrd="4" destOrd="0" parTransId="{076123D6-40A0-435F-B33D-E80B8F3BAC2C}" sibTransId="{A2C0B565-21C9-41EC-8620-79339809B33E}"/>
    <dgm:cxn modelId="{0D794AF1-4A39-564F-B74D-89F8D2CBC2DE}" type="presParOf" srcId="{277D8519-54B7-3E4D-BB63-E4E60BBBFDD6}" destId="{F243F2E0-EA29-E249-A355-0122B7B471EC}" srcOrd="0" destOrd="0" presId="urn:microsoft.com/office/officeart/2005/8/layout/vList5"/>
    <dgm:cxn modelId="{6B27529C-810F-5349-B02D-69DA33DC3C36}" type="presParOf" srcId="{F243F2E0-EA29-E249-A355-0122B7B471EC}" destId="{89B4C842-F50A-3740-B10B-DEEF819D1D08}" srcOrd="0" destOrd="0" presId="urn:microsoft.com/office/officeart/2005/8/layout/vList5"/>
    <dgm:cxn modelId="{7502F761-C76E-0E4F-827C-A41AE348B467}" type="presParOf" srcId="{277D8519-54B7-3E4D-BB63-E4E60BBBFDD6}" destId="{F716DC2D-10DD-A140-96B2-EC50471E0C28}" srcOrd="1" destOrd="0" presId="urn:microsoft.com/office/officeart/2005/8/layout/vList5"/>
    <dgm:cxn modelId="{5336B891-D670-674C-B4EB-FB8F39FA3F8C}" type="presParOf" srcId="{277D8519-54B7-3E4D-BB63-E4E60BBBFDD6}" destId="{D10D372F-1049-9D41-A3DE-264A01FDCDB2}" srcOrd="2" destOrd="0" presId="urn:microsoft.com/office/officeart/2005/8/layout/vList5"/>
    <dgm:cxn modelId="{73BBC28E-949E-7D4D-8551-44823C09223B}" type="presParOf" srcId="{D10D372F-1049-9D41-A3DE-264A01FDCDB2}" destId="{04D9BB2A-338B-BC41-B863-70E4A8356516}" srcOrd="0" destOrd="0" presId="urn:microsoft.com/office/officeart/2005/8/layout/vList5"/>
    <dgm:cxn modelId="{37CB4FBB-06FF-E74B-815A-B15D7D5E17F5}" type="presParOf" srcId="{277D8519-54B7-3E4D-BB63-E4E60BBBFDD6}" destId="{194704A0-1E21-EF44-8CB8-C15992E1A21E}" srcOrd="3" destOrd="0" presId="urn:microsoft.com/office/officeart/2005/8/layout/vList5"/>
    <dgm:cxn modelId="{880C5983-9F3C-9843-B966-7E5A2201FC15}" type="presParOf" srcId="{277D8519-54B7-3E4D-BB63-E4E60BBBFDD6}" destId="{8A62FB35-4CC6-BA4C-A900-158B31D11864}" srcOrd="4" destOrd="0" presId="urn:microsoft.com/office/officeart/2005/8/layout/vList5"/>
    <dgm:cxn modelId="{5EC7090C-099E-FE40-B30B-4FFD893DA899}" type="presParOf" srcId="{8A62FB35-4CC6-BA4C-A900-158B31D11864}" destId="{5A318154-FC5C-FA40-BA3C-D6DD63F2D4D2}" srcOrd="0" destOrd="0" presId="urn:microsoft.com/office/officeart/2005/8/layout/vList5"/>
    <dgm:cxn modelId="{11A07FCE-E625-4E45-8036-270671FAC0B8}" type="presParOf" srcId="{277D8519-54B7-3E4D-BB63-E4E60BBBFDD6}" destId="{628593ED-790A-F345-A745-DFC1F43D18C7}" srcOrd="5" destOrd="0" presId="urn:microsoft.com/office/officeart/2005/8/layout/vList5"/>
    <dgm:cxn modelId="{03454A21-1172-2F41-9ACA-ED59CC3B12A5}" type="presParOf" srcId="{277D8519-54B7-3E4D-BB63-E4E60BBBFDD6}" destId="{678E81C3-E61B-6C4A-AE8C-6FF335682D75}" srcOrd="6" destOrd="0" presId="urn:microsoft.com/office/officeart/2005/8/layout/vList5"/>
    <dgm:cxn modelId="{AAC20680-2BB0-3048-9182-3E47BCFE80D6}" type="presParOf" srcId="{678E81C3-E61B-6C4A-AE8C-6FF335682D75}" destId="{92325E00-3E9C-9648-B097-7E909E438B2D}" srcOrd="0" destOrd="0" presId="urn:microsoft.com/office/officeart/2005/8/layout/vList5"/>
    <dgm:cxn modelId="{DF5E6D52-C51E-2746-B7EB-D6344A449295}" type="presParOf" srcId="{277D8519-54B7-3E4D-BB63-E4E60BBBFDD6}" destId="{3AC82E20-71C3-E441-B405-20A44A868D7A}" srcOrd="7" destOrd="0" presId="urn:microsoft.com/office/officeart/2005/8/layout/vList5"/>
    <dgm:cxn modelId="{BD70C147-FF23-544D-B780-43FF138EA0A4}" type="presParOf" srcId="{277D8519-54B7-3E4D-BB63-E4E60BBBFDD6}" destId="{71A5A9CF-0917-3B4F-928A-E5D12AA2B929}" srcOrd="8" destOrd="0" presId="urn:microsoft.com/office/officeart/2005/8/layout/vList5"/>
    <dgm:cxn modelId="{54826487-9871-A045-A756-045DF67382F0}" type="presParOf" srcId="{71A5A9CF-0917-3B4F-928A-E5D12AA2B929}" destId="{D020B8C6-3554-F742-AA33-277C83DE2795}" srcOrd="0" destOrd="0" presId="urn:microsoft.com/office/officeart/2005/8/layout/vList5"/>
    <dgm:cxn modelId="{2099495E-9452-4747-8700-9E769EF07E0A}" type="presParOf" srcId="{277D8519-54B7-3E4D-BB63-E4E60BBBFDD6}" destId="{47B2F8B9-8D46-4700-BF96-560B0AA46DF8}" srcOrd="9" destOrd="0" presId="urn:microsoft.com/office/officeart/2005/8/layout/vList5"/>
    <dgm:cxn modelId="{21FDDDB4-8F23-4F97-8D21-012AAA1CA31E}" type="presParOf" srcId="{277D8519-54B7-3E4D-BB63-E4E60BBBFDD6}" destId="{830761F5-2A64-4890-8E39-CD00FE6E5DE0}" srcOrd="10" destOrd="0" presId="urn:microsoft.com/office/officeart/2005/8/layout/vList5"/>
    <dgm:cxn modelId="{4A56D2D5-7CC6-4FBE-9B3E-256EBE262953}" type="presParOf" srcId="{830761F5-2A64-4890-8E39-CD00FE6E5DE0}" destId="{575748B0-1492-4744-9848-F1087F15FF0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EDFB2-A9E0-43FC-AC9C-CD5F966688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502A6F-9D96-4832-88D2-B0F8EE011E19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46334E41-87D1-47F2-A8F8-D843F451BD99}" type="par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558F9E34-85E4-4763-B158-BE915FF03CD6}" type="sib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C35538AB-9158-4400-B859-6B535B153938}">
      <dgm:prSet custT="1"/>
      <dgm:spPr/>
      <dgm:t>
        <a:bodyPr/>
        <a:lstStyle/>
        <a:p>
          <a:r>
            <a:rPr lang="en-US" sz="2800" b="1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2800" b="1" dirty="0">
            <a:latin typeface="Heiti TC Medium" pitchFamily="2" charset="-128"/>
            <a:ea typeface="Heiti TC Medium" pitchFamily="2" charset="-128"/>
          </a:endParaRPr>
        </a:p>
      </dgm:t>
    </dgm:pt>
    <dgm:pt modelId="{F41499C0-0130-4AB2-B618-7B4C9630925A}" type="par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DF4133E-9642-4C8D-BE98-E4C6F3E5BC6F}" type="sib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F280A30-7869-4D2A-98D9-1535E32DBD92}">
      <dgm:prSet custT="1"/>
      <dgm:spPr/>
      <dgm:t>
        <a:bodyPr/>
        <a:lstStyle/>
        <a:p>
          <a:r>
            <a:rPr lang="zh-CN" sz="1800" b="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0EB402F1-9836-4B9D-AC7B-9AF515999335}" type="par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24A09119-7253-4DB7-AB0E-39103895CE40}" type="sib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2A2AC86-C057-4650-A61B-570B5F734061}">
      <dgm:prSet custT="1"/>
      <dgm:spPr/>
      <dgm:t>
        <a:bodyPr/>
        <a:lstStyle/>
        <a:p>
          <a:r>
            <a:rPr lang="en-US" sz="1800" b="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1FCF3528-7F41-4EB6-B74D-19165EDBEF8E}" type="par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AFFDA2C8-8C22-49ED-8001-419BA6ABC980}" type="sib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9CD6C951-3DA3-4F4A-9028-2F769ED53159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C5DF1E9-09F6-47DB-B78F-B6B36871275E}" type="par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D0CD0EC-19B9-4BF2-9C8B-D770D8DE42D5}" type="sib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65346B1-1E95-4782-AA54-AB860E7617BF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B2C40623-7456-460C-90A3-D7986EA0028F}" type="par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EE8CF666-5A4F-4373-896A-81C7C24CD5CC}" type="sib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A3DA9FD-242F-7147-A692-173C5DF2A9F4}" type="pres">
      <dgm:prSet presAssocID="{9A3EDFB2-A9E0-43FC-AC9C-CD5F96668851}" presName="linear" presStyleCnt="0">
        <dgm:presLayoutVars>
          <dgm:animLvl val="lvl"/>
          <dgm:resizeHandles val="exact"/>
        </dgm:presLayoutVars>
      </dgm:prSet>
      <dgm:spPr/>
    </dgm:pt>
    <dgm:pt modelId="{4C003A2B-7F8B-AB48-ACEE-50AE8C016D94}" type="pres">
      <dgm:prSet presAssocID="{AA502A6F-9D96-4832-88D2-B0F8EE011E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655A38-5AEE-3B47-B8A9-37217BF436AC}" type="pres">
      <dgm:prSet presAssocID="{558F9E34-85E4-4763-B158-BE915FF03CD6}" presName="spacer" presStyleCnt="0"/>
      <dgm:spPr/>
    </dgm:pt>
    <dgm:pt modelId="{8146FD83-1663-6A46-91AF-063A5EF92073}" type="pres">
      <dgm:prSet presAssocID="{C35538AB-9158-4400-B859-6B535B1539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263FCB-9B2D-4B4F-9160-47B2066DF3A9}" type="pres">
      <dgm:prSet presAssocID="{3DF4133E-9642-4C8D-BE98-E4C6F3E5BC6F}" presName="spacer" presStyleCnt="0"/>
      <dgm:spPr/>
    </dgm:pt>
    <dgm:pt modelId="{8B733273-944B-E941-BF15-95F2C76776AA}" type="pres">
      <dgm:prSet presAssocID="{DF280A30-7869-4D2A-98D9-1535E32DBD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976D83-4A19-9B45-A703-DDD0ABDBA24F}" type="pres">
      <dgm:prSet presAssocID="{24A09119-7253-4DB7-AB0E-39103895CE40}" presName="spacer" presStyleCnt="0"/>
      <dgm:spPr/>
    </dgm:pt>
    <dgm:pt modelId="{1206DBF2-22EE-0346-A930-7944A5B0624B}" type="pres">
      <dgm:prSet presAssocID="{D2A2AC86-C057-4650-A61B-570B5F7340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53B2B7-81D5-234C-8952-39515C462569}" type="pres">
      <dgm:prSet presAssocID="{AFFDA2C8-8C22-49ED-8001-419BA6ABC980}" presName="spacer" presStyleCnt="0"/>
      <dgm:spPr/>
    </dgm:pt>
    <dgm:pt modelId="{F0D9E6BE-96C7-8A40-90D8-3C1EBA3922E7}" type="pres">
      <dgm:prSet presAssocID="{9CD6C951-3DA3-4F4A-9028-2F769ED531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00A130-BE0D-734F-AE09-F9DDA4D8E0DA}" type="pres">
      <dgm:prSet presAssocID="{DD0CD0EC-19B9-4BF2-9C8B-D770D8DE42D5}" presName="spacer" presStyleCnt="0"/>
      <dgm:spPr/>
    </dgm:pt>
    <dgm:pt modelId="{CA7D2971-370A-5E42-AF73-2C82F35D298F}" type="pres">
      <dgm:prSet presAssocID="{765346B1-1E95-4782-AA54-AB860E7617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92A407-974C-4B3C-8AB3-E28D28098C6C}" srcId="{9A3EDFB2-A9E0-43FC-AC9C-CD5F96668851}" destId="{D2A2AC86-C057-4650-A61B-570B5F734061}" srcOrd="3" destOrd="0" parTransId="{1FCF3528-7F41-4EB6-B74D-19165EDBEF8E}" sibTransId="{AFFDA2C8-8C22-49ED-8001-419BA6ABC980}"/>
    <dgm:cxn modelId="{2779281C-7AA5-B748-A640-945D14911DCF}" type="presOf" srcId="{AA502A6F-9D96-4832-88D2-B0F8EE011E19}" destId="{4C003A2B-7F8B-AB48-ACEE-50AE8C016D94}" srcOrd="0" destOrd="0" presId="urn:microsoft.com/office/officeart/2005/8/layout/vList2"/>
    <dgm:cxn modelId="{ED42CE2E-FAE9-974D-A6EB-88C10F56541F}" type="presOf" srcId="{9CD6C951-3DA3-4F4A-9028-2F769ED53159}" destId="{F0D9E6BE-96C7-8A40-90D8-3C1EBA3922E7}" srcOrd="0" destOrd="0" presId="urn:microsoft.com/office/officeart/2005/8/layout/vList2"/>
    <dgm:cxn modelId="{D63A7737-1152-47B2-A225-A9CD98AB371F}" srcId="{9A3EDFB2-A9E0-43FC-AC9C-CD5F96668851}" destId="{765346B1-1E95-4782-AA54-AB860E7617BF}" srcOrd="5" destOrd="0" parTransId="{B2C40623-7456-460C-90A3-D7986EA0028F}" sibTransId="{EE8CF666-5A4F-4373-896A-81C7C24CD5CC}"/>
    <dgm:cxn modelId="{61A4454A-1B03-4E4B-BFFD-5AE9DE57B343}" srcId="{9A3EDFB2-A9E0-43FC-AC9C-CD5F96668851}" destId="{9CD6C951-3DA3-4F4A-9028-2F769ED53159}" srcOrd="4" destOrd="0" parTransId="{3C5DF1E9-09F6-47DB-B78F-B6B36871275E}" sibTransId="{DD0CD0EC-19B9-4BF2-9C8B-D770D8DE42D5}"/>
    <dgm:cxn modelId="{ED40B454-5938-9A4C-A366-FFE8FF44D92A}" type="presOf" srcId="{9A3EDFB2-A9E0-43FC-AC9C-CD5F96668851}" destId="{7A3DA9FD-242F-7147-A692-173C5DF2A9F4}" srcOrd="0" destOrd="0" presId="urn:microsoft.com/office/officeart/2005/8/layout/vList2"/>
    <dgm:cxn modelId="{48AF1B84-2B6F-B54F-B6B8-963491150975}" type="presOf" srcId="{765346B1-1E95-4782-AA54-AB860E7617BF}" destId="{CA7D2971-370A-5E42-AF73-2C82F35D298F}" srcOrd="0" destOrd="0" presId="urn:microsoft.com/office/officeart/2005/8/layout/vList2"/>
    <dgm:cxn modelId="{F3BA8F98-29F0-A247-8EF2-FE1ECCB03952}" type="presOf" srcId="{D2A2AC86-C057-4650-A61B-570B5F734061}" destId="{1206DBF2-22EE-0346-A930-7944A5B0624B}" srcOrd="0" destOrd="0" presId="urn:microsoft.com/office/officeart/2005/8/layout/vList2"/>
    <dgm:cxn modelId="{87919F9F-98A3-4715-A30C-853ED7DE85AE}" srcId="{9A3EDFB2-A9E0-43FC-AC9C-CD5F96668851}" destId="{AA502A6F-9D96-4832-88D2-B0F8EE011E19}" srcOrd="0" destOrd="0" parTransId="{46334E41-87D1-47F2-A8F8-D843F451BD99}" sibTransId="{558F9E34-85E4-4763-B158-BE915FF03CD6}"/>
    <dgm:cxn modelId="{A8C843A6-3995-469A-BB2D-319433F4CAD2}" srcId="{9A3EDFB2-A9E0-43FC-AC9C-CD5F96668851}" destId="{DF280A30-7869-4D2A-98D9-1535E32DBD92}" srcOrd="2" destOrd="0" parTransId="{0EB402F1-9836-4B9D-AC7B-9AF515999335}" sibTransId="{24A09119-7253-4DB7-AB0E-39103895CE40}"/>
    <dgm:cxn modelId="{6A1D05AC-7B9F-4059-BD61-26AD4704193B}" srcId="{9A3EDFB2-A9E0-43FC-AC9C-CD5F96668851}" destId="{C35538AB-9158-4400-B859-6B535B153938}" srcOrd="1" destOrd="0" parTransId="{F41499C0-0130-4AB2-B618-7B4C9630925A}" sibTransId="{3DF4133E-9642-4C8D-BE98-E4C6F3E5BC6F}"/>
    <dgm:cxn modelId="{E6B9CCDF-F66D-4046-A312-70ED1AAD60BF}" type="presOf" srcId="{DF280A30-7869-4D2A-98D9-1535E32DBD92}" destId="{8B733273-944B-E941-BF15-95F2C76776AA}" srcOrd="0" destOrd="0" presId="urn:microsoft.com/office/officeart/2005/8/layout/vList2"/>
    <dgm:cxn modelId="{D1E138E7-3889-414C-AAF3-48456BC4A81E}" type="presOf" srcId="{C35538AB-9158-4400-B859-6B535B153938}" destId="{8146FD83-1663-6A46-91AF-063A5EF92073}" srcOrd="0" destOrd="0" presId="urn:microsoft.com/office/officeart/2005/8/layout/vList2"/>
    <dgm:cxn modelId="{D36B7E60-DDF4-2342-A31E-2120A140A0D5}" type="presParOf" srcId="{7A3DA9FD-242F-7147-A692-173C5DF2A9F4}" destId="{4C003A2B-7F8B-AB48-ACEE-50AE8C016D94}" srcOrd="0" destOrd="0" presId="urn:microsoft.com/office/officeart/2005/8/layout/vList2"/>
    <dgm:cxn modelId="{7D4FBBB0-9851-1E48-9887-0541ED8668E1}" type="presParOf" srcId="{7A3DA9FD-242F-7147-A692-173C5DF2A9F4}" destId="{FA655A38-5AEE-3B47-B8A9-37217BF436AC}" srcOrd="1" destOrd="0" presId="urn:microsoft.com/office/officeart/2005/8/layout/vList2"/>
    <dgm:cxn modelId="{795AA623-E11B-6E46-AB6B-F219451C1098}" type="presParOf" srcId="{7A3DA9FD-242F-7147-A692-173C5DF2A9F4}" destId="{8146FD83-1663-6A46-91AF-063A5EF92073}" srcOrd="2" destOrd="0" presId="urn:microsoft.com/office/officeart/2005/8/layout/vList2"/>
    <dgm:cxn modelId="{4BC0E3E9-435D-4542-8C9F-9E6B7BD24B98}" type="presParOf" srcId="{7A3DA9FD-242F-7147-A692-173C5DF2A9F4}" destId="{A9263FCB-9B2D-4B4F-9160-47B2066DF3A9}" srcOrd="3" destOrd="0" presId="urn:microsoft.com/office/officeart/2005/8/layout/vList2"/>
    <dgm:cxn modelId="{6E1F0FCD-4C1B-694F-9353-BCC4799DF4DF}" type="presParOf" srcId="{7A3DA9FD-242F-7147-A692-173C5DF2A9F4}" destId="{8B733273-944B-E941-BF15-95F2C76776AA}" srcOrd="4" destOrd="0" presId="urn:microsoft.com/office/officeart/2005/8/layout/vList2"/>
    <dgm:cxn modelId="{5905EF89-33DF-0C4D-811D-8E210C4A14B5}" type="presParOf" srcId="{7A3DA9FD-242F-7147-A692-173C5DF2A9F4}" destId="{0A976D83-4A19-9B45-A703-DDD0ABDBA24F}" srcOrd="5" destOrd="0" presId="urn:microsoft.com/office/officeart/2005/8/layout/vList2"/>
    <dgm:cxn modelId="{D4804D1C-9C36-BD4C-AE18-AFE460D0F6BE}" type="presParOf" srcId="{7A3DA9FD-242F-7147-A692-173C5DF2A9F4}" destId="{1206DBF2-22EE-0346-A930-7944A5B0624B}" srcOrd="6" destOrd="0" presId="urn:microsoft.com/office/officeart/2005/8/layout/vList2"/>
    <dgm:cxn modelId="{4763D09F-ECC2-BF45-8F48-70767534FF8C}" type="presParOf" srcId="{7A3DA9FD-242F-7147-A692-173C5DF2A9F4}" destId="{B753B2B7-81D5-234C-8952-39515C462569}" srcOrd="7" destOrd="0" presId="urn:microsoft.com/office/officeart/2005/8/layout/vList2"/>
    <dgm:cxn modelId="{0A9EDB93-597A-9840-8A41-F4ECC45AD46A}" type="presParOf" srcId="{7A3DA9FD-242F-7147-A692-173C5DF2A9F4}" destId="{F0D9E6BE-96C7-8A40-90D8-3C1EBA3922E7}" srcOrd="8" destOrd="0" presId="urn:microsoft.com/office/officeart/2005/8/layout/vList2"/>
    <dgm:cxn modelId="{A4A5F24D-B346-0740-A964-320347657508}" type="presParOf" srcId="{7A3DA9FD-242F-7147-A692-173C5DF2A9F4}" destId="{9700A130-BE0D-734F-AE09-F9DDA4D8E0DA}" srcOrd="9" destOrd="0" presId="urn:microsoft.com/office/officeart/2005/8/layout/vList2"/>
    <dgm:cxn modelId="{A7AC109F-2F7B-C94D-AE55-EB39BF2B9262}" type="presParOf" srcId="{7A3DA9FD-242F-7147-A692-173C5DF2A9F4}" destId="{CA7D2971-370A-5E42-AF73-2C82F35D29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24CE54-C222-4A07-91C5-DDFA8BA1275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D4FCBC-F65E-4377-86D7-E73F06E67B0E}">
      <dgm:prSet/>
      <dgm:spPr/>
      <dgm:t>
        <a:bodyPr/>
        <a:lstStyle/>
        <a:p>
          <a:r>
            <a:rPr lang="en-US"/>
            <a:t>终止条件</a:t>
          </a:r>
        </a:p>
      </dgm:t>
    </dgm:pt>
    <dgm:pt modelId="{268A56D9-9E5A-4797-B710-C77345A83ABE}" type="parTrans" cxnId="{074C8848-B0A3-4FE8-BB7F-61F8CF02F1E3}">
      <dgm:prSet/>
      <dgm:spPr/>
      <dgm:t>
        <a:bodyPr/>
        <a:lstStyle/>
        <a:p>
          <a:endParaRPr lang="en-US"/>
        </a:p>
      </dgm:t>
    </dgm:pt>
    <dgm:pt modelId="{D2DA9987-5F01-4B51-9CE9-4E4E3596B5F7}" type="sibTrans" cxnId="{074C8848-B0A3-4FE8-BB7F-61F8CF02F1E3}">
      <dgm:prSet/>
      <dgm:spPr/>
      <dgm:t>
        <a:bodyPr/>
        <a:lstStyle/>
        <a:p>
          <a:endParaRPr lang="en-US"/>
        </a:p>
      </dgm:t>
    </dgm:pt>
    <dgm:pt modelId="{28FDA1D4-E8A8-4AFC-8564-9175AA47B403}">
      <dgm:prSet/>
      <dgm:spPr/>
      <dgm:t>
        <a:bodyPr/>
        <a:lstStyle/>
        <a:p>
          <a:r>
            <a:rPr lang="en-US"/>
            <a:t>一个单独的字符是回文字符串</a:t>
          </a:r>
        </a:p>
      </dgm:t>
    </dgm:pt>
    <dgm:pt modelId="{BA51AF9F-72EB-4C6E-BBAE-2FAED98ADD46}" type="parTrans" cxnId="{64E8FD6F-3E8D-4CFD-B171-B0A8C4C2C8DA}">
      <dgm:prSet/>
      <dgm:spPr/>
      <dgm:t>
        <a:bodyPr/>
        <a:lstStyle/>
        <a:p>
          <a:endParaRPr lang="en-US"/>
        </a:p>
      </dgm:t>
    </dgm:pt>
    <dgm:pt modelId="{4E444490-7E69-4E5D-984E-4FE2F4C63E16}" type="sibTrans" cxnId="{64E8FD6F-3E8D-4CFD-B171-B0A8C4C2C8DA}">
      <dgm:prSet/>
      <dgm:spPr/>
      <dgm:t>
        <a:bodyPr/>
        <a:lstStyle/>
        <a:p>
          <a:endParaRPr lang="en-US"/>
        </a:p>
      </dgm:t>
    </dgm:pt>
    <dgm:pt modelId="{029D388B-8DD7-4FAE-9BEE-C853C706D0B0}">
      <dgm:prSet/>
      <dgm:spPr/>
      <dgm:t>
        <a:bodyPr/>
        <a:lstStyle/>
        <a:p>
          <a:r>
            <a:rPr lang="en-US"/>
            <a:t>两个相同的字符是回文字符串</a:t>
          </a:r>
        </a:p>
      </dgm:t>
    </dgm:pt>
    <dgm:pt modelId="{DF5F9C8B-C75E-4D03-A305-98C517540DC2}" type="parTrans" cxnId="{D894659B-51A7-4827-A059-89DB3877E035}">
      <dgm:prSet/>
      <dgm:spPr/>
      <dgm:t>
        <a:bodyPr/>
        <a:lstStyle/>
        <a:p>
          <a:endParaRPr lang="en-US"/>
        </a:p>
      </dgm:t>
    </dgm:pt>
    <dgm:pt modelId="{0F308CDF-B76C-4F4B-A256-F05BC2462A26}" type="sibTrans" cxnId="{D894659B-51A7-4827-A059-89DB3877E035}">
      <dgm:prSet/>
      <dgm:spPr/>
      <dgm:t>
        <a:bodyPr/>
        <a:lstStyle/>
        <a:p>
          <a:endParaRPr lang="en-US"/>
        </a:p>
      </dgm:t>
    </dgm:pt>
    <dgm:pt modelId="{DC6F015A-FC0A-400C-854E-AFA80F9A110E}">
      <dgm:prSet/>
      <dgm:spPr/>
      <dgm:t>
        <a:bodyPr/>
        <a:lstStyle/>
        <a:p>
          <a:r>
            <a:rPr lang="en-US"/>
            <a:t>首尾字符相等</a:t>
          </a:r>
        </a:p>
      </dgm:t>
    </dgm:pt>
    <dgm:pt modelId="{9F7D7389-F03E-4B44-BD89-13EF28E8551F}" type="parTrans" cxnId="{D795959F-EDB0-45A3-8396-10C58AFD018A}">
      <dgm:prSet/>
      <dgm:spPr/>
      <dgm:t>
        <a:bodyPr/>
        <a:lstStyle/>
        <a:p>
          <a:endParaRPr lang="en-US"/>
        </a:p>
      </dgm:t>
    </dgm:pt>
    <dgm:pt modelId="{B953726F-1447-4524-B500-B4DE9684539D}" type="sibTrans" cxnId="{D795959F-EDB0-45A3-8396-10C58AFD018A}">
      <dgm:prSet/>
      <dgm:spPr/>
      <dgm:t>
        <a:bodyPr/>
        <a:lstStyle/>
        <a:p>
          <a:endParaRPr lang="en-US"/>
        </a:p>
      </dgm:t>
    </dgm:pt>
    <dgm:pt modelId="{7D5C31C0-0BA8-4877-A903-A7976773FF6E}">
      <dgm:prSet/>
      <dgm:spPr/>
      <dgm:t>
        <a:bodyPr/>
        <a:lstStyle/>
        <a:p>
          <a:r>
            <a:rPr lang="en-US"/>
            <a:t>掐头去尾后的子字符串是回文字符串</a:t>
          </a:r>
        </a:p>
      </dgm:t>
    </dgm:pt>
    <dgm:pt modelId="{EFCDDD1F-2AF8-47A6-A367-98242CB213DD}" type="parTrans" cxnId="{0D4D70C2-1364-4DF9-BE66-C514D4A06A4B}">
      <dgm:prSet/>
      <dgm:spPr/>
      <dgm:t>
        <a:bodyPr/>
        <a:lstStyle/>
        <a:p>
          <a:endParaRPr lang="en-US"/>
        </a:p>
      </dgm:t>
    </dgm:pt>
    <dgm:pt modelId="{97C5B310-714B-4B66-855D-A475CC9BF74C}" type="sibTrans" cxnId="{0D4D70C2-1364-4DF9-BE66-C514D4A06A4B}">
      <dgm:prSet/>
      <dgm:spPr/>
      <dgm:t>
        <a:bodyPr/>
        <a:lstStyle/>
        <a:p>
          <a:endParaRPr lang="en-US"/>
        </a:p>
      </dgm:t>
    </dgm:pt>
    <dgm:pt modelId="{3E400407-F8D4-2B4C-9E73-C491BD07BFAB}" type="pres">
      <dgm:prSet presAssocID="{3E24CE54-C222-4A07-91C5-DDFA8BA12754}" presName="linear" presStyleCnt="0">
        <dgm:presLayoutVars>
          <dgm:dir/>
          <dgm:animLvl val="lvl"/>
          <dgm:resizeHandles val="exact"/>
        </dgm:presLayoutVars>
      </dgm:prSet>
      <dgm:spPr/>
    </dgm:pt>
    <dgm:pt modelId="{A73500F5-96E0-8342-8D14-B59881BF785E}" type="pres">
      <dgm:prSet presAssocID="{DCD4FCBC-F65E-4377-86D7-E73F06E67B0E}" presName="parentLin" presStyleCnt="0"/>
      <dgm:spPr/>
    </dgm:pt>
    <dgm:pt modelId="{DE431000-47F1-8E4E-97A4-40C4E6CF86C2}" type="pres">
      <dgm:prSet presAssocID="{DCD4FCBC-F65E-4377-86D7-E73F06E67B0E}" presName="parentLeftMargin" presStyleLbl="node1" presStyleIdx="0" presStyleCnt="3"/>
      <dgm:spPr/>
    </dgm:pt>
    <dgm:pt modelId="{527C28D2-2606-EA46-9220-4E951F992E77}" type="pres">
      <dgm:prSet presAssocID="{DCD4FCBC-F65E-4377-86D7-E73F06E67B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A2E8EE-B156-1744-B476-40FC8A5DA13B}" type="pres">
      <dgm:prSet presAssocID="{DCD4FCBC-F65E-4377-86D7-E73F06E67B0E}" presName="negativeSpace" presStyleCnt="0"/>
      <dgm:spPr/>
    </dgm:pt>
    <dgm:pt modelId="{C1EB95B1-F363-4C4F-A36C-E533DAC59887}" type="pres">
      <dgm:prSet presAssocID="{DCD4FCBC-F65E-4377-86D7-E73F06E67B0E}" presName="childText" presStyleLbl="conFgAcc1" presStyleIdx="0" presStyleCnt="3">
        <dgm:presLayoutVars>
          <dgm:bulletEnabled val="1"/>
        </dgm:presLayoutVars>
      </dgm:prSet>
      <dgm:spPr/>
    </dgm:pt>
    <dgm:pt modelId="{A6B23B38-5176-D441-8BFF-CA5968A2C63C}" type="pres">
      <dgm:prSet presAssocID="{D2DA9987-5F01-4B51-9CE9-4E4E3596B5F7}" presName="spaceBetweenRectangles" presStyleCnt="0"/>
      <dgm:spPr/>
    </dgm:pt>
    <dgm:pt modelId="{5ABD9FCE-6B29-8545-BC7C-D0CE7A32B7BB}" type="pres">
      <dgm:prSet presAssocID="{DC6F015A-FC0A-400C-854E-AFA80F9A110E}" presName="parentLin" presStyleCnt="0"/>
      <dgm:spPr/>
    </dgm:pt>
    <dgm:pt modelId="{E5BC2707-0307-CD4B-A95F-8842150F89FB}" type="pres">
      <dgm:prSet presAssocID="{DC6F015A-FC0A-400C-854E-AFA80F9A110E}" presName="parentLeftMargin" presStyleLbl="node1" presStyleIdx="0" presStyleCnt="3"/>
      <dgm:spPr/>
    </dgm:pt>
    <dgm:pt modelId="{E90B364F-2946-9D49-9477-27AF16777F7F}" type="pres">
      <dgm:prSet presAssocID="{DC6F015A-FC0A-400C-854E-AFA80F9A11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99FF35-B03C-D043-87F9-4CB37B86772A}" type="pres">
      <dgm:prSet presAssocID="{DC6F015A-FC0A-400C-854E-AFA80F9A110E}" presName="negativeSpace" presStyleCnt="0"/>
      <dgm:spPr/>
    </dgm:pt>
    <dgm:pt modelId="{A6C12049-CC48-6446-AF1C-6690B4E51C11}" type="pres">
      <dgm:prSet presAssocID="{DC6F015A-FC0A-400C-854E-AFA80F9A110E}" presName="childText" presStyleLbl="conFgAcc1" presStyleIdx="1" presStyleCnt="3">
        <dgm:presLayoutVars>
          <dgm:bulletEnabled val="1"/>
        </dgm:presLayoutVars>
      </dgm:prSet>
      <dgm:spPr/>
    </dgm:pt>
    <dgm:pt modelId="{17E04007-85B6-6449-9D1E-959422C26EF7}" type="pres">
      <dgm:prSet presAssocID="{B953726F-1447-4524-B500-B4DE9684539D}" presName="spaceBetweenRectangles" presStyleCnt="0"/>
      <dgm:spPr/>
    </dgm:pt>
    <dgm:pt modelId="{54D1283E-A250-A24D-A412-D66C6E02D7C5}" type="pres">
      <dgm:prSet presAssocID="{7D5C31C0-0BA8-4877-A903-A7976773FF6E}" presName="parentLin" presStyleCnt="0"/>
      <dgm:spPr/>
    </dgm:pt>
    <dgm:pt modelId="{D00D4B93-52A1-B54E-8B05-4B77CAD190A5}" type="pres">
      <dgm:prSet presAssocID="{7D5C31C0-0BA8-4877-A903-A7976773FF6E}" presName="parentLeftMargin" presStyleLbl="node1" presStyleIdx="1" presStyleCnt="3"/>
      <dgm:spPr/>
    </dgm:pt>
    <dgm:pt modelId="{ECBC1FD4-1FEF-2343-8B93-32062BAA600B}" type="pres">
      <dgm:prSet presAssocID="{7D5C31C0-0BA8-4877-A903-A7976773FF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BE1C0D-8BD3-3143-BD94-BB5F81678EF3}" type="pres">
      <dgm:prSet presAssocID="{7D5C31C0-0BA8-4877-A903-A7976773FF6E}" presName="negativeSpace" presStyleCnt="0"/>
      <dgm:spPr/>
    </dgm:pt>
    <dgm:pt modelId="{0A572C7F-1F70-344B-8DAB-29D9657E93C6}" type="pres">
      <dgm:prSet presAssocID="{7D5C31C0-0BA8-4877-A903-A7976773FF6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2F13612-C77C-4944-B161-27FF9730CE75}" type="presOf" srcId="{DC6F015A-FC0A-400C-854E-AFA80F9A110E}" destId="{E90B364F-2946-9D49-9477-27AF16777F7F}" srcOrd="1" destOrd="0" presId="urn:microsoft.com/office/officeart/2005/8/layout/list1"/>
    <dgm:cxn modelId="{448C4360-E03B-E940-860F-57949AFD437B}" type="presOf" srcId="{7D5C31C0-0BA8-4877-A903-A7976773FF6E}" destId="{ECBC1FD4-1FEF-2343-8B93-32062BAA600B}" srcOrd="1" destOrd="0" presId="urn:microsoft.com/office/officeart/2005/8/layout/list1"/>
    <dgm:cxn modelId="{074C8848-B0A3-4FE8-BB7F-61F8CF02F1E3}" srcId="{3E24CE54-C222-4A07-91C5-DDFA8BA12754}" destId="{DCD4FCBC-F65E-4377-86D7-E73F06E67B0E}" srcOrd="0" destOrd="0" parTransId="{268A56D9-9E5A-4797-B710-C77345A83ABE}" sibTransId="{D2DA9987-5F01-4B51-9CE9-4E4E3596B5F7}"/>
    <dgm:cxn modelId="{64E8FD6F-3E8D-4CFD-B171-B0A8C4C2C8DA}" srcId="{DCD4FCBC-F65E-4377-86D7-E73F06E67B0E}" destId="{28FDA1D4-E8A8-4AFC-8564-9175AA47B403}" srcOrd="0" destOrd="0" parTransId="{BA51AF9F-72EB-4C6E-BBAE-2FAED98ADD46}" sibTransId="{4E444490-7E69-4E5D-984E-4FE2F4C63E16}"/>
    <dgm:cxn modelId="{1D849073-982F-FB46-A557-3C0329381367}" type="presOf" srcId="{7D5C31C0-0BA8-4877-A903-A7976773FF6E}" destId="{D00D4B93-52A1-B54E-8B05-4B77CAD190A5}" srcOrd="0" destOrd="0" presId="urn:microsoft.com/office/officeart/2005/8/layout/list1"/>
    <dgm:cxn modelId="{2CC01D5A-A5C1-834C-AE88-58EBA90C3FA8}" type="presOf" srcId="{28FDA1D4-E8A8-4AFC-8564-9175AA47B403}" destId="{C1EB95B1-F363-4C4F-A36C-E533DAC59887}" srcOrd="0" destOrd="0" presId="urn:microsoft.com/office/officeart/2005/8/layout/list1"/>
    <dgm:cxn modelId="{450A8C99-FE77-A241-B766-8371157CDAE0}" type="presOf" srcId="{029D388B-8DD7-4FAE-9BEE-C853C706D0B0}" destId="{C1EB95B1-F363-4C4F-A36C-E533DAC59887}" srcOrd="0" destOrd="1" presId="urn:microsoft.com/office/officeart/2005/8/layout/list1"/>
    <dgm:cxn modelId="{D894659B-51A7-4827-A059-89DB3877E035}" srcId="{DCD4FCBC-F65E-4377-86D7-E73F06E67B0E}" destId="{029D388B-8DD7-4FAE-9BEE-C853C706D0B0}" srcOrd="1" destOrd="0" parTransId="{DF5F9C8B-C75E-4D03-A305-98C517540DC2}" sibTransId="{0F308CDF-B76C-4F4B-A256-F05BC2462A26}"/>
    <dgm:cxn modelId="{D795959F-EDB0-45A3-8396-10C58AFD018A}" srcId="{3E24CE54-C222-4A07-91C5-DDFA8BA12754}" destId="{DC6F015A-FC0A-400C-854E-AFA80F9A110E}" srcOrd="1" destOrd="0" parTransId="{9F7D7389-F03E-4B44-BD89-13EF28E8551F}" sibTransId="{B953726F-1447-4524-B500-B4DE9684539D}"/>
    <dgm:cxn modelId="{AA2916A4-246B-0243-A194-7EF7F592A5AF}" type="presOf" srcId="{DC6F015A-FC0A-400C-854E-AFA80F9A110E}" destId="{E5BC2707-0307-CD4B-A95F-8842150F89FB}" srcOrd="0" destOrd="0" presId="urn:microsoft.com/office/officeart/2005/8/layout/list1"/>
    <dgm:cxn modelId="{675650B3-0C63-6543-89EA-32A6871E085C}" type="presOf" srcId="{DCD4FCBC-F65E-4377-86D7-E73F06E67B0E}" destId="{DE431000-47F1-8E4E-97A4-40C4E6CF86C2}" srcOrd="0" destOrd="0" presId="urn:microsoft.com/office/officeart/2005/8/layout/list1"/>
    <dgm:cxn modelId="{0D4D70C2-1364-4DF9-BE66-C514D4A06A4B}" srcId="{3E24CE54-C222-4A07-91C5-DDFA8BA12754}" destId="{7D5C31C0-0BA8-4877-A903-A7976773FF6E}" srcOrd="2" destOrd="0" parTransId="{EFCDDD1F-2AF8-47A6-A367-98242CB213DD}" sibTransId="{97C5B310-714B-4B66-855D-A475CC9BF74C}"/>
    <dgm:cxn modelId="{425570F0-77D8-E642-8374-E454FB066876}" type="presOf" srcId="{3E24CE54-C222-4A07-91C5-DDFA8BA12754}" destId="{3E400407-F8D4-2B4C-9E73-C491BD07BFAB}" srcOrd="0" destOrd="0" presId="urn:microsoft.com/office/officeart/2005/8/layout/list1"/>
    <dgm:cxn modelId="{2C1779FB-FEDD-874B-9D36-1DC7F9A0D042}" type="presOf" srcId="{DCD4FCBC-F65E-4377-86D7-E73F06E67B0E}" destId="{527C28D2-2606-EA46-9220-4E951F992E77}" srcOrd="1" destOrd="0" presId="urn:microsoft.com/office/officeart/2005/8/layout/list1"/>
    <dgm:cxn modelId="{CA3BBF46-3EB1-7E47-9AFC-5E8FEB4B3A36}" type="presParOf" srcId="{3E400407-F8D4-2B4C-9E73-C491BD07BFAB}" destId="{A73500F5-96E0-8342-8D14-B59881BF785E}" srcOrd="0" destOrd="0" presId="urn:microsoft.com/office/officeart/2005/8/layout/list1"/>
    <dgm:cxn modelId="{7B7C98B4-1723-2142-A6B8-D15DC78E6630}" type="presParOf" srcId="{A73500F5-96E0-8342-8D14-B59881BF785E}" destId="{DE431000-47F1-8E4E-97A4-40C4E6CF86C2}" srcOrd="0" destOrd="0" presId="urn:microsoft.com/office/officeart/2005/8/layout/list1"/>
    <dgm:cxn modelId="{61F212FB-1FE0-6D45-B3BA-DFF956425C99}" type="presParOf" srcId="{A73500F5-96E0-8342-8D14-B59881BF785E}" destId="{527C28D2-2606-EA46-9220-4E951F992E77}" srcOrd="1" destOrd="0" presId="urn:microsoft.com/office/officeart/2005/8/layout/list1"/>
    <dgm:cxn modelId="{6F733BFC-6457-4B43-8D28-542FCF4873C5}" type="presParOf" srcId="{3E400407-F8D4-2B4C-9E73-C491BD07BFAB}" destId="{DCA2E8EE-B156-1744-B476-40FC8A5DA13B}" srcOrd="1" destOrd="0" presId="urn:microsoft.com/office/officeart/2005/8/layout/list1"/>
    <dgm:cxn modelId="{19C753A4-F003-DB4A-939A-84F5A9812209}" type="presParOf" srcId="{3E400407-F8D4-2B4C-9E73-C491BD07BFAB}" destId="{C1EB95B1-F363-4C4F-A36C-E533DAC59887}" srcOrd="2" destOrd="0" presId="urn:microsoft.com/office/officeart/2005/8/layout/list1"/>
    <dgm:cxn modelId="{A6A7A0F7-8467-174C-91BD-10AB9ECBDAC1}" type="presParOf" srcId="{3E400407-F8D4-2B4C-9E73-C491BD07BFAB}" destId="{A6B23B38-5176-D441-8BFF-CA5968A2C63C}" srcOrd="3" destOrd="0" presId="urn:microsoft.com/office/officeart/2005/8/layout/list1"/>
    <dgm:cxn modelId="{761F1523-0619-A042-B18F-EE673B2EE13B}" type="presParOf" srcId="{3E400407-F8D4-2B4C-9E73-C491BD07BFAB}" destId="{5ABD9FCE-6B29-8545-BC7C-D0CE7A32B7BB}" srcOrd="4" destOrd="0" presId="urn:microsoft.com/office/officeart/2005/8/layout/list1"/>
    <dgm:cxn modelId="{0DF9F307-AA78-EE43-AF3A-9A308EA045CF}" type="presParOf" srcId="{5ABD9FCE-6B29-8545-BC7C-D0CE7A32B7BB}" destId="{E5BC2707-0307-CD4B-A95F-8842150F89FB}" srcOrd="0" destOrd="0" presId="urn:microsoft.com/office/officeart/2005/8/layout/list1"/>
    <dgm:cxn modelId="{93540E2A-761A-B24F-B46D-BA9462CB2786}" type="presParOf" srcId="{5ABD9FCE-6B29-8545-BC7C-D0CE7A32B7BB}" destId="{E90B364F-2946-9D49-9477-27AF16777F7F}" srcOrd="1" destOrd="0" presId="urn:microsoft.com/office/officeart/2005/8/layout/list1"/>
    <dgm:cxn modelId="{BEE58DA8-83C7-6142-AAB6-509294E11273}" type="presParOf" srcId="{3E400407-F8D4-2B4C-9E73-C491BD07BFAB}" destId="{1799FF35-B03C-D043-87F9-4CB37B86772A}" srcOrd="5" destOrd="0" presId="urn:microsoft.com/office/officeart/2005/8/layout/list1"/>
    <dgm:cxn modelId="{0CC16CB3-3875-1D4B-BBCD-063A967F8E35}" type="presParOf" srcId="{3E400407-F8D4-2B4C-9E73-C491BD07BFAB}" destId="{A6C12049-CC48-6446-AF1C-6690B4E51C11}" srcOrd="6" destOrd="0" presId="urn:microsoft.com/office/officeart/2005/8/layout/list1"/>
    <dgm:cxn modelId="{AE5A3D0C-4FA7-3444-A850-F7B8543A6AAF}" type="presParOf" srcId="{3E400407-F8D4-2B4C-9E73-C491BD07BFAB}" destId="{17E04007-85B6-6449-9D1E-959422C26EF7}" srcOrd="7" destOrd="0" presId="urn:microsoft.com/office/officeart/2005/8/layout/list1"/>
    <dgm:cxn modelId="{4D34C863-9292-2A42-B70D-A0FC322D258B}" type="presParOf" srcId="{3E400407-F8D4-2B4C-9E73-C491BD07BFAB}" destId="{54D1283E-A250-A24D-A412-D66C6E02D7C5}" srcOrd="8" destOrd="0" presId="urn:microsoft.com/office/officeart/2005/8/layout/list1"/>
    <dgm:cxn modelId="{B2FD18EB-3F59-2B42-A31F-0EA0460C0ECE}" type="presParOf" srcId="{54D1283E-A250-A24D-A412-D66C6E02D7C5}" destId="{D00D4B93-52A1-B54E-8B05-4B77CAD190A5}" srcOrd="0" destOrd="0" presId="urn:microsoft.com/office/officeart/2005/8/layout/list1"/>
    <dgm:cxn modelId="{2740A257-24BD-7E43-B54D-51CA8ECCB5D1}" type="presParOf" srcId="{54D1283E-A250-A24D-A412-D66C6E02D7C5}" destId="{ECBC1FD4-1FEF-2343-8B93-32062BAA600B}" srcOrd="1" destOrd="0" presId="urn:microsoft.com/office/officeart/2005/8/layout/list1"/>
    <dgm:cxn modelId="{A17E28A3-5904-8A41-8C8E-96708A60AFB7}" type="presParOf" srcId="{3E400407-F8D4-2B4C-9E73-C491BD07BFAB}" destId="{B9BE1C0D-8BD3-3143-BD94-BB5F81678EF3}" srcOrd="9" destOrd="0" presId="urn:microsoft.com/office/officeart/2005/8/layout/list1"/>
    <dgm:cxn modelId="{A9C94F24-18E8-7040-93BD-7D3ED7CD79A4}" type="presParOf" srcId="{3E400407-F8D4-2B4C-9E73-C491BD07BFAB}" destId="{0A572C7F-1F70-344B-8DAB-29D9657E93C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1C1B1F-741A-4ECE-9438-3125AEB571D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760134-0220-449E-A7A0-FE286D9CA73A}">
      <dgm:prSet/>
      <dgm:spPr/>
      <dgm:t>
        <a:bodyPr/>
        <a:lstStyle/>
        <a:p>
          <a:r>
            <a:rPr lang="en-US"/>
            <a:t>abcba</a:t>
          </a:r>
        </a:p>
      </dgm:t>
    </dgm:pt>
    <dgm:pt modelId="{81032577-F8F8-4F46-8E46-82250B232B33}" type="parTrans" cxnId="{28A95F50-7E16-4A2F-9C02-3BFF5790F5FF}">
      <dgm:prSet/>
      <dgm:spPr/>
      <dgm:t>
        <a:bodyPr/>
        <a:lstStyle/>
        <a:p>
          <a:endParaRPr lang="en-US"/>
        </a:p>
      </dgm:t>
    </dgm:pt>
    <dgm:pt modelId="{A4343861-5591-477E-A92C-4976EA221281}" type="sibTrans" cxnId="{28A95F50-7E16-4A2F-9C02-3BFF5790F5FF}">
      <dgm:prSet/>
      <dgm:spPr/>
      <dgm:t>
        <a:bodyPr/>
        <a:lstStyle/>
        <a:p>
          <a:endParaRPr lang="en-US"/>
        </a:p>
      </dgm:t>
    </dgm:pt>
    <dgm:pt modelId="{BBAAF84A-3C17-4ADD-8027-F878C0AEFBED}">
      <dgm:prSet/>
      <dgm:spPr/>
      <dgm:t>
        <a:bodyPr/>
        <a:lstStyle/>
        <a:p>
          <a:r>
            <a:rPr lang="en-US"/>
            <a:t>abccba</a:t>
          </a:r>
        </a:p>
      </dgm:t>
    </dgm:pt>
    <dgm:pt modelId="{7AC413C7-72F2-4972-AC0A-228F01558633}" type="parTrans" cxnId="{B0A626B5-DC63-4E7E-A691-20FCDCAF11C1}">
      <dgm:prSet/>
      <dgm:spPr/>
      <dgm:t>
        <a:bodyPr/>
        <a:lstStyle/>
        <a:p>
          <a:endParaRPr lang="en-US"/>
        </a:p>
      </dgm:t>
    </dgm:pt>
    <dgm:pt modelId="{47C1687F-6243-4337-AE5B-6BFF57B38928}" type="sibTrans" cxnId="{B0A626B5-DC63-4E7E-A691-20FCDCAF11C1}">
      <dgm:prSet/>
      <dgm:spPr/>
      <dgm:t>
        <a:bodyPr/>
        <a:lstStyle/>
        <a:p>
          <a:endParaRPr lang="en-US"/>
        </a:p>
      </dgm:t>
    </dgm:pt>
    <dgm:pt modelId="{17F3FD5E-B67D-EA43-9799-DD11D3D76679}" type="pres">
      <dgm:prSet presAssocID="{371C1B1F-741A-4ECE-9438-3125AEB571D3}" presName="linear" presStyleCnt="0">
        <dgm:presLayoutVars>
          <dgm:dir/>
          <dgm:animLvl val="lvl"/>
          <dgm:resizeHandles val="exact"/>
        </dgm:presLayoutVars>
      </dgm:prSet>
      <dgm:spPr/>
    </dgm:pt>
    <dgm:pt modelId="{EA78B85D-823D-7C43-B1E2-304BE79710EB}" type="pres">
      <dgm:prSet presAssocID="{26760134-0220-449E-A7A0-FE286D9CA73A}" presName="parentLin" presStyleCnt="0"/>
      <dgm:spPr/>
    </dgm:pt>
    <dgm:pt modelId="{DF9A0D85-692F-E344-91A2-A7DBD57D3B00}" type="pres">
      <dgm:prSet presAssocID="{26760134-0220-449E-A7A0-FE286D9CA73A}" presName="parentLeftMargin" presStyleLbl="node1" presStyleIdx="0" presStyleCnt="2"/>
      <dgm:spPr/>
    </dgm:pt>
    <dgm:pt modelId="{10330D3C-F56D-1C4C-B4B9-C2E54499E21E}" type="pres">
      <dgm:prSet presAssocID="{26760134-0220-449E-A7A0-FE286D9CA7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CA30DD-6463-4546-808F-86AB5DE6A2C9}" type="pres">
      <dgm:prSet presAssocID="{26760134-0220-449E-A7A0-FE286D9CA73A}" presName="negativeSpace" presStyleCnt="0"/>
      <dgm:spPr/>
    </dgm:pt>
    <dgm:pt modelId="{15AA7485-43E9-824F-B093-7F83FFAF08E1}" type="pres">
      <dgm:prSet presAssocID="{26760134-0220-449E-A7A0-FE286D9CA73A}" presName="childText" presStyleLbl="conFgAcc1" presStyleIdx="0" presStyleCnt="2">
        <dgm:presLayoutVars>
          <dgm:bulletEnabled val="1"/>
        </dgm:presLayoutVars>
      </dgm:prSet>
      <dgm:spPr/>
    </dgm:pt>
    <dgm:pt modelId="{F43B5AE6-B830-3A4E-810B-3EA82A812165}" type="pres">
      <dgm:prSet presAssocID="{A4343861-5591-477E-A92C-4976EA221281}" presName="spaceBetweenRectangles" presStyleCnt="0"/>
      <dgm:spPr/>
    </dgm:pt>
    <dgm:pt modelId="{E082B139-B2F6-8641-9DAB-E9FBE7A7F494}" type="pres">
      <dgm:prSet presAssocID="{BBAAF84A-3C17-4ADD-8027-F878C0AEFBED}" presName="parentLin" presStyleCnt="0"/>
      <dgm:spPr/>
    </dgm:pt>
    <dgm:pt modelId="{C0886A1D-7574-1D41-B5B2-91E2088EBF44}" type="pres">
      <dgm:prSet presAssocID="{BBAAF84A-3C17-4ADD-8027-F878C0AEFBED}" presName="parentLeftMargin" presStyleLbl="node1" presStyleIdx="0" presStyleCnt="2"/>
      <dgm:spPr/>
    </dgm:pt>
    <dgm:pt modelId="{6AA4E1BC-BAAF-1D44-A82C-2B2BA8FD626D}" type="pres">
      <dgm:prSet presAssocID="{BBAAF84A-3C17-4ADD-8027-F878C0AEFB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7B41AD-E29E-574B-BAE2-57DDA6239868}" type="pres">
      <dgm:prSet presAssocID="{BBAAF84A-3C17-4ADD-8027-F878C0AEFBED}" presName="negativeSpace" presStyleCnt="0"/>
      <dgm:spPr/>
    </dgm:pt>
    <dgm:pt modelId="{58B560BE-6DD3-9A45-AEA7-2875FE2726AD}" type="pres">
      <dgm:prSet presAssocID="{BBAAF84A-3C17-4ADD-8027-F878C0AEFB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835680A-5C58-544B-A420-A32E1FF75BB5}" type="presOf" srcId="{26760134-0220-449E-A7A0-FE286D9CA73A}" destId="{DF9A0D85-692F-E344-91A2-A7DBD57D3B00}" srcOrd="0" destOrd="0" presId="urn:microsoft.com/office/officeart/2005/8/layout/list1"/>
    <dgm:cxn modelId="{28A95F50-7E16-4A2F-9C02-3BFF5790F5FF}" srcId="{371C1B1F-741A-4ECE-9438-3125AEB571D3}" destId="{26760134-0220-449E-A7A0-FE286D9CA73A}" srcOrd="0" destOrd="0" parTransId="{81032577-F8F8-4F46-8E46-82250B232B33}" sibTransId="{A4343861-5591-477E-A92C-4976EA221281}"/>
    <dgm:cxn modelId="{411E2873-C65F-C643-BFC2-C77EC812293D}" type="presOf" srcId="{26760134-0220-449E-A7A0-FE286D9CA73A}" destId="{10330D3C-F56D-1C4C-B4B9-C2E54499E21E}" srcOrd="1" destOrd="0" presId="urn:microsoft.com/office/officeart/2005/8/layout/list1"/>
    <dgm:cxn modelId="{B0A626B5-DC63-4E7E-A691-20FCDCAF11C1}" srcId="{371C1B1F-741A-4ECE-9438-3125AEB571D3}" destId="{BBAAF84A-3C17-4ADD-8027-F878C0AEFBED}" srcOrd="1" destOrd="0" parTransId="{7AC413C7-72F2-4972-AC0A-228F01558633}" sibTransId="{47C1687F-6243-4337-AE5B-6BFF57B38928}"/>
    <dgm:cxn modelId="{8D512DB5-D46A-0B45-9FA1-380DD08195EC}" type="presOf" srcId="{371C1B1F-741A-4ECE-9438-3125AEB571D3}" destId="{17F3FD5E-B67D-EA43-9799-DD11D3D76679}" srcOrd="0" destOrd="0" presId="urn:microsoft.com/office/officeart/2005/8/layout/list1"/>
    <dgm:cxn modelId="{60AD6EE4-0755-6D4D-B643-32F205622331}" type="presOf" srcId="{BBAAF84A-3C17-4ADD-8027-F878C0AEFBED}" destId="{C0886A1D-7574-1D41-B5B2-91E2088EBF44}" srcOrd="0" destOrd="0" presId="urn:microsoft.com/office/officeart/2005/8/layout/list1"/>
    <dgm:cxn modelId="{C7E9D6F8-203B-9348-8D2F-D8603EB265E1}" type="presOf" srcId="{BBAAF84A-3C17-4ADD-8027-F878C0AEFBED}" destId="{6AA4E1BC-BAAF-1D44-A82C-2B2BA8FD626D}" srcOrd="1" destOrd="0" presId="urn:microsoft.com/office/officeart/2005/8/layout/list1"/>
    <dgm:cxn modelId="{10DED1A9-402D-7042-AA3D-C320283A9598}" type="presParOf" srcId="{17F3FD5E-B67D-EA43-9799-DD11D3D76679}" destId="{EA78B85D-823D-7C43-B1E2-304BE79710EB}" srcOrd="0" destOrd="0" presId="urn:microsoft.com/office/officeart/2005/8/layout/list1"/>
    <dgm:cxn modelId="{858B0D97-E006-614D-BB97-3E18955D4C39}" type="presParOf" srcId="{EA78B85D-823D-7C43-B1E2-304BE79710EB}" destId="{DF9A0D85-692F-E344-91A2-A7DBD57D3B00}" srcOrd="0" destOrd="0" presId="urn:microsoft.com/office/officeart/2005/8/layout/list1"/>
    <dgm:cxn modelId="{C20D28A5-C7D2-3840-9121-10DA0505D691}" type="presParOf" srcId="{EA78B85D-823D-7C43-B1E2-304BE79710EB}" destId="{10330D3C-F56D-1C4C-B4B9-C2E54499E21E}" srcOrd="1" destOrd="0" presId="urn:microsoft.com/office/officeart/2005/8/layout/list1"/>
    <dgm:cxn modelId="{D5A09AFB-AB91-544D-99A3-F9B7E548AA60}" type="presParOf" srcId="{17F3FD5E-B67D-EA43-9799-DD11D3D76679}" destId="{7ECA30DD-6463-4546-808F-86AB5DE6A2C9}" srcOrd="1" destOrd="0" presId="urn:microsoft.com/office/officeart/2005/8/layout/list1"/>
    <dgm:cxn modelId="{B39173B5-1235-384E-BB5B-F9AB839871E1}" type="presParOf" srcId="{17F3FD5E-B67D-EA43-9799-DD11D3D76679}" destId="{15AA7485-43E9-824F-B093-7F83FFAF08E1}" srcOrd="2" destOrd="0" presId="urn:microsoft.com/office/officeart/2005/8/layout/list1"/>
    <dgm:cxn modelId="{2000EBFE-0045-324A-82CD-B73CA8E91541}" type="presParOf" srcId="{17F3FD5E-B67D-EA43-9799-DD11D3D76679}" destId="{F43B5AE6-B830-3A4E-810B-3EA82A812165}" srcOrd="3" destOrd="0" presId="urn:microsoft.com/office/officeart/2005/8/layout/list1"/>
    <dgm:cxn modelId="{FEAA08D5-7B96-8546-A2C5-B93F7199FF60}" type="presParOf" srcId="{17F3FD5E-B67D-EA43-9799-DD11D3D76679}" destId="{E082B139-B2F6-8641-9DAB-E9FBE7A7F494}" srcOrd="4" destOrd="0" presId="urn:microsoft.com/office/officeart/2005/8/layout/list1"/>
    <dgm:cxn modelId="{720DA5BC-3C79-9D42-B2F9-ED47893C1C92}" type="presParOf" srcId="{E082B139-B2F6-8641-9DAB-E9FBE7A7F494}" destId="{C0886A1D-7574-1D41-B5B2-91E2088EBF44}" srcOrd="0" destOrd="0" presId="urn:microsoft.com/office/officeart/2005/8/layout/list1"/>
    <dgm:cxn modelId="{CE815E36-798E-3E4C-B8D7-698DEA5B48E9}" type="presParOf" srcId="{E082B139-B2F6-8641-9DAB-E9FBE7A7F494}" destId="{6AA4E1BC-BAAF-1D44-A82C-2B2BA8FD626D}" srcOrd="1" destOrd="0" presId="urn:microsoft.com/office/officeart/2005/8/layout/list1"/>
    <dgm:cxn modelId="{09C8FE38-E507-724E-B662-E6D85CF2E646}" type="presParOf" srcId="{17F3FD5E-B67D-EA43-9799-DD11D3D76679}" destId="{0D7B41AD-E29E-574B-BAE2-57DDA6239868}" srcOrd="5" destOrd="0" presId="urn:microsoft.com/office/officeart/2005/8/layout/list1"/>
    <dgm:cxn modelId="{7087DCFF-71A2-8F46-9DDC-336B8A083D7B}" type="presParOf" srcId="{17F3FD5E-B67D-EA43-9799-DD11D3D76679}" destId="{58B560BE-6DD3-9A45-AEA7-2875FE2726A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3EDFB2-A9E0-43FC-AC9C-CD5F966688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502A6F-9D96-4832-88D2-B0F8EE011E19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46334E41-87D1-47F2-A8F8-D843F451BD99}" type="par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558F9E34-85E4-4763-B158-BE915FF03CD6}" type="sib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C35538AB-9158-4400-B859-6B535B153938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F41499C0-0130-4AB2-B618-7B4C9630925A}" type="par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DF4133E-9642-4C8D-BE98-E4C6F3E5BC6F}" type="sib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F280A30-7869-4D2A-98D9-1535E32DBD92}">
      <dgm:prSet custT="1"/>
      <dgm:spPr/>
      <dgm:t>
        <a:bodyPr/>
        <a:lstStyle/>
        <a:p>
          <a:r>
            <a:rPr lang="zh-CN" sz="2800" b="1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2800" b="1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2800" b="1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2800" b="1" dirty="0">
            <a:latin typeface="Heiti TC Medium" pitchFamily="2" charset="-128"/>
            <a:ea typeface="Heiti TC Medium" pitchFamily="2" charset="-128"/>
          </a:endParaRPr>
        </a:p>
      </dgm:t>
    </dgm:pt>
    <dgm:pt modelId="{0EB402F1-9836-4B9D-AC7B-9AF515999335}" type="par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24A09119-7253-4DB7-AB0E-39103895CE40}" type="sib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2A2AC86-C057-4650-A61B-570B5F734061}">
      <dgm:prSet custT="1"/>
      <dgm:spPr/>
      <dgm:t>
        <a:bodyPr/>
        <a:lstStyle/>
        <a:p>
          <a:r>
            <a:rPr lang="en-US" sz="1800" b="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1FCF3528-7F41-4EB6-B74D-19165EDBEF8E}" type="par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AFFDA2C8-8C22-49ED-8001-419BA6ABC980}" type="sib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9CD6C951-3DA3-4F4A-9028-2F769ED53159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C5DF1E9-09F6-47DB-B78F-B6B36871275E}" type="par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D0CD0EC-19B9-4BF2-9C8B-D770D8DE42D5}" type="sib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65346B1-1E95-4782-AA54-AB860E7617BF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B2C40623-7456-460C-90A3-D7986EA0028F}" type="par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EE8CF666-5A4F-4373-896A-81C7C24CD5CC}" type="sib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A3DA9FD-242F-7147-A692-173C5DF2A9F4}" type="pres">
      <dgm:prSet presAssocID="{9A3EDFB2-A9E0-43FC-AC9C-CD5F96668851}" presName="linear" presStyleCnt="0">
        <dgm:presLayoutVars>
          <dgm:animLvl val="lvl"/>
          <dgm:resizeHandles val="exact"/>
        </dgm:presLayoutVars>
      </dgm:prSet>
      <dgm:spPr/>
    </dgm:pt>
    <dgm:pt modelId="{4C003A2B-7F8B-AB48-ACEE-50AE8C016D94}" type="pres">
      <dgm:prSet presAssocID="{AA502A6F-9D96-4832-88D2-B0F8EE011E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655A38-5AEE-3B47-B8A9-37217BF436AC}" type="pres">
      <dgm:prSet presAssocID="{558F9E34-85E4-4763-B158-BE915FF03CD6}" presName="spacer" presStyleCnt="0"/>
      <dgm:spPr/>
    </dgm:pt>
    <dgm:pt modelId="{8146FD83-1663-6A46-91AF-063A5EF92073}" type="pres">
      <dgm:prSet presAssocID="{C35538AB-9158-4400-B859-6B535B1539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263FCB-9B2D-4B4F-9160-47B2066DF3A9}" type="pres">
      <dgm:prSet presAssocID="{3DF4133E-9642-4C8D-BE98-E4C6F3E5BC6F}" presName="spacer" presStyleCnt="0"/>
      <dgm:spPr/>
    </dgm:pt>
    <dgm:pt modelId="{8B733273-944B-E941-BF15-95F2C76776AA}" type="pres">
      <dgm:prSet presAssocID="{DF280A30-7869-4D2A-98D9-1535E32DBD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976D83-4A19-9B45-A703-DDD0ABDBA24F}" type="pres">
      <dgm:prSet presAssocID="{24A09119-7253-4DB7-AB0E-39103895CE40}" presName="spacer" presStyleCnt="0"/>
      <dgm:spPr/>
    </dgm:pt>
    <dgm:pt modelId="{1206DBF2-22EE-0346-A930-7944A5B0624B}" type="pres">
      <dgm:prSet presAssocID="{D2A2AC86-C057-4650-A61B-570B5F7340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53B2B7-81D5-234C-8952-39515C462569}" type="pres">
      <dgm:prSet presAssocID="{AFFDA2C8-8C22-49ED-8001-419BA6ABC980}" presName="spacer" presStyleCnt="0"/>
      <dgm:spPr/>
    </dgm:pt>
    <dgm:pt modelId="{F0D9E6BE-96C7-8A40-90D8-3C1EBA3922E7}" type="pres">
      <dgm:prSet presAssocID="{9CD6C951-3DA3-4F4A-9028-2F769ED531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00A130-BE0D-734F-AE09-F9DDA4D8E0DA}" type="pres">
      <dgm:prSet presAssocID="{DD0CD0EC-19B9-4BF2-9C8B-D770D8DE42D5}" presName="spacer" presStyleCnt="0"/>
      <dgm:spPr/>
    </dgm:pt>
    <dgm:pt modelId="{CA7D2971-370A-5E42-AF73-2C82F35D298F}" type="pres">
      <dgm:prSet presAssocID="{765346B1-1E95-4782-AA54-AB860E7617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92A407-974C-4B3C-8AB3-E28D28098C6C}" srcId="{9A3EDFB2-A9E0-43FC-AC9C-CD5F96668851}" destId="{D2A2AC86-C057-4650-A61B-570B5F734061}" srcOrd="3" destOrd="0" parTransId="{1FCF3528-7F41-4EB6-B74D-19165EDBEF8E}" sibTransId="{AFFDA2C8-8C22-49ED-8001-419BA6ABC980}"/>
    <dgm:cxn modelId="{2779281C-7AA5-B748-A640-945D14911DCF}" type="presOf" srcId="{AA502A6F-9D96-4832-88D2-B0F8EE011E19}" destId="{4C003A2B-7F8B-AB48-ACEE-50AE8C016D94}" srcOrd="0" destOrd="0" presId="urn:microsoft.com/office/officeart/2005/8/layout/vList2"/>
    <dgm:cxn modelId="{ED42CE2E-FAE9-974D-A6EB-88C10F56541F}" type="presOf" srcId="{9CD6C951-3DA3-4F4A-9028-2F769ED53159}" destId="{F0D9E6BE-96C7-8A40-90D8-3C1EBA3922E7}" srcOrd="0" destOrd="0" presId="urn:microsoft.com/office/officeart/2005/8/layout/vList2"/>
    <dgm:cxn modelId="{D63A7737-1152-47B2-A225-A9CD98AB371F}" srcId="{9A3EDFB2-A9E0-43FC-AC9C-CD5F96668851}" destId="{765346B1-1E95-4782-AA54-AB860E7617BF}" srcOrd="5" destOrd="0" parTransId="{B2C40623-7456-460C-90A3-D7986EA0028F}" sibTransId="{EE8CF666-5A4F-4373-896A-81C7C24CD5CC}"/>
    <dgm:cxn modelId="{61A4454A-1B03-4E4B-BFFD-5AE9DE57B343}" srcId="{9A3EDFB2-A9E0-43FC-AC9C-CD5F96668851}" destId="{9CD6C951-3DA3-4F4A-9028-2F769ED53159}" srcOrd="4" destOrd="0" parTransId="{3C5DF1E9-09F6-47DB-B78F-B6B36871275E}" sibTransId="{DD0CD0EC-19B9-4BF2-9C8B-D770D8DE42D5}"/>
    <dgm:cxn modelId="{ED40B454-5938-9A4C-A366-FFE8FF44D92A}" type="presOf" srcId="{9A3EDFB2-A9E0-43FC-AC9C-CD5F96668851}" destId="{7A3DA9FD-242F-7147-A692-173C5DF2A9F4}" srcOrd="0" destOrd="0" presId="urn:microsoft.com/office/officeart/2005/8/layout/vList2"/>
    <dgm:cxn modelId="{48AF1B84-2B6F-B54F-B6B8-963491150975}" type="presOf" srcId="{765346B1-1E95-4782-AA54-AB860E7617BF}" destId="{CA7D2971-370A-5E42-AF73-2C82F35D298F}" srcOrd="0" destOrd="0" presId="urn:microsoft.com/office/officeart/2005/8/layout/vList2"/>
    <dgm:cxn modelId="{F3BA8F98-29F0-A247-8EF2-FE1ECCB03952}" type="presOf" srcId="{D2A2AC86-C057-4650-A61B-570B5F734061}" destId="{1206DBF2-22EE-0346-A930-7944A5B0624B}" srcOrd="0" destOrd="0" presId="urn:microsoft.com/office/officeart/2005/8/layout/vList2"/>
    <dgm:cxn modelId="{87919F9F-98A3-4715-A30C-853ED7DE85AE}" srcId="{9A3EDFB2-A9E0-43FC-AC9C-CD5F96668851}" destId="{AA502A6F-9D96-4832-88D2-B0F8EE011E19}" srcOrd="0" destOrd="0" parTransId="{46334E41-87D1-47F2-A8F8-D843F451BD99}" sibTransId="{558F9E34-85E4-4763-B158-BE915FF03CD6}"/>
    <dgm:cxn modelId="{A8C843A6-3995-469A-BB2D-319433F4CAD2}" srcId="{9A3EDFB2-A9E0-43FC-AC9C-CD5F96668851}" destId="{DF280A30-7869-4D2A-98D9-1535E32DBD92}" srcOrd="2" destOrd="0" parTransId="{0EB402F1-9836-4B9D-AC7B-9AF515999335}" sibTransId="{24A09119-7253-4DB7-AB0E-39103895CE40}"/>
    <dgm:cxn modelId="{6A1D05AC-7B9F-4059-BD61-26AD4704193B}" srcId="{9A3EDFB2-A9E0-43FC-AC9C-CD5F96668851}" destId="{C35538AB-9158-4400-B859-6B535B153938}" srcOrd="1" destOrd="0" parTransId="{F41499C0-0130-4AB2-B618-7B4C9630925A}" sibTransId="{3DF4133E-9642-4C8D-BE98-E4C6F3E5BC6F}"/>
    <dgm:cxn modelId="{E6B9CCDF-F66D-4046-A312-70ED1AAD60BF}" type="presOf" srcId="{DF280A30-7869-4D2A-98D9-1535E32DBD92}" destId="{8B733273-944B-E941-BF15-95F2C76776AA}" srcOrd="0" destOrd="0" presId="urn:microsoft.com/office/officeart/2005/8/layout/vList2"/>
    <dgm:cxn modelId="{D1E138E7-3889-414C-AAF3-48456BC4A81E}" type="presOf" srcId="{C35538AB-9158-4400-B859-6B535B153938}" destId="{8146FD83-1663-6A46-91AF-063A5EF92073}" srcOrd="0" destOrd="0" presId="urn:microsoft.com/office/officeart/2005/8/layout/vList2"/>
    <dgm:cxn modelId="{D36B7E60-DDF4-2342-A31E-2120A140A0D5}" type="presParOf" srcId="{7A3DA9FD-242F-7147-A692-173C5DF2A9F4}" destId="{4C003A2B-7F8B-AB48-ACEE-50AE8C016D94}" srcOrd="0" destOrd="0" presId="urn:microsoft.com/office/officeart/2005/8/layout/vList2"/>
    <dgm:cxn modelId="{7D4FBBB0-9851-1E48-9887-0541ED8668E1}" type="presParOf" srcId="{7A3DA9FD-242F-7147-A692-173C5DF2A9F4}" destId="{FA655A38-5AEE-3B47-B8A9-37217BF436AC}" srcOrd="1" destOrd="0" presId="urn:microsoft.com/office/officeart/2005/8/layout/vList2"/>
    <dgm:cxn modelId="{795AA623-E11B-6E46-AB6B-F219451C1098}" type="presParOf" srcId="{7A3DA9FD-242F-7147-A692-173C5DF2A9F4}" destId="{8146FD83-1663-6A46-91AF-063A5EF92073}" srcOrd="2" destOrd="0" presId="urn:microsoft.com/office/officeart/2005/8/layout/vList2"/>
    <dgm:cxn modelId="{4BC0E3E9-435D-4542-8C9F-9E6B7BD24B98}" type="presParOf" srcId="{7A3DA9FD-242F-7147-A692-173C5DF2A9F4}" destId="{A9263FCB-9B2D-4B4F-9160-47B2066DF3A9}" srcOrd="3" destOrd="0" presId="urn:microsoft.com/office/officeart/2005/8/layout/vList2"/>
    <dgm:cxn modelId="{6E1F0FCD-4C1B-694F-9353-BCC4799DF4DF}" type="presParOf" srcId="{7A3DA9FD-242F-7147-A692-173C5DF2A9F4}" destId="{8B733273-944B-E941-BF15-95F2C76776AA}" srcOrd="4" destOrd="0" presId="urn:microsoft.com/office/officeart/2005/8/layout/vList2"/>
    <dgm:cxn modelId="{5905EF89-33DF-0C4D-811D-8E210C4A14B5}" type="presParOf" srcId="{7A3DA9FD-242F-7147-A692-173C5DF2A9F4}" destId="{0A976D83-4A19-9B45-A703-DDD0ABDBA24F}" srcOrd="5" destOrd="0" presId="urn:microsoft.com/office/officeart/2005/8/layout/vList2"/>
    <dgm:cxn modelId="{D4804D1C-9C36-BD4C-AE18-AFE460D0F6BE}" type="presParOf" srcId="{7A3DA9FD-242F-7147-A692-173C5DF2A9F4}" destId="{1206DBF2-22EE-0346-A930-7944A5B0624B}" srcOrd="6" destOrd="0" presId="urn:microsoft.com/office/officeart/2005/8/layout/vList2"/>
    <dgm:cxn modelId="{4763D09F-ECC2-BF45-8F48-70767534FF8C}" type="presParOf" srcId="{7A3DA9FD-242F-7147-A692-173C5DF2A9F4}" destId="{B753B2B7-81D5-234C-8952-39515C462569}" srcOrd="7" destOrd="0" presId="urn:microsoft.com/office/officeart/2005/8/layout/vList2"/>
    <dgm:cxn modelId="{0A9EDB93-597A-9840-8A41-F4ECC45AD46A}" type="presParOf" srcId="{7A3DA9FD-242F-7147-A692-173C5DF2A9F4}" destId="{F0D9E6BE-96C7-8A40-90D8-3C1EBA3922E7}" srcOrd="8" destOrd="0" presId="urn:microsoft.com/office/officeart/2005/8/layout/vList2"/>
    <dgm:cxn modelId="{A4A5F24D-B346-0740-A964-320347657508}" type="presParOf" srcId="{7A3DA9FD-242F-7147-A692-173C5DF2A9F4}" destId="{9700A130-BE0D-734F-AE09-F9DDA4D8E0DA}" srcOrd="9" destOrd="0" presId="urn:microsoft.com/office/officeart/2005/8/layout/vList2"/>
    <dgm:cxn modelId="{A7AC109F-2F7B-C94D-AE55-EB39BF2B9262}" type="presParOf" srcId="{7A3DA9FD-242F-7147-A692-173C5DF2A9F4}" destId="{CA7D2971-370A-5E42-AF73-2C82F35D29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3EDFB2-A9E0-43FC-AC9C-CD5F966688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502A6F-9D96-4832-88D2-B0F8EE011E19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46334E41-87D1-47F2-A8F8-D843F451BD99}" type="par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558F9E34-85E4-4763-B158-BE915FF03CD6}" type="sib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C35538AB-9158-4400-B859-6B535B153938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F41499C0-0130-4AB2-B618-7B4C9630925A}" type="par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DF4133E-9642-4C8D-BE98-E4C6F3E5BC6F}" type="sib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F280A30-7869-4D2A-98D9-1535E32DBD92}">
      <dgm:prSet custT="1"/>
      <dgm:spPr/>
      <dgm:t>
        <a:bodyPr/>
        <a:lstStyle/>
        <a:p>
          <a:r>
            <a:rPr lang="zh-CN" sz="1800" b="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0EB402F1-9836-4B9D-AC7B-9AF515999335}" type="par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24A09119-7253-4DB7-AB0E-39103895CE40}" type="sib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2A2AC86-C057-4650-A61B-570B5F734061}">
      <dgm:prSet custT="1"/>
      <dgm:spPr/>
      <dgm:t>
        <a:bodyPr/>
        <a:lstStyle/>
        <a:p>
          <a:r>
            <a:rPr lang="en-US" sz="2800" b="1" dirty="0" err="1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2800" b="1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2800" b="1" dirty="0">
            <a:latin typeface="Heiti TC Medium" pitchFamily="2" charset="-128"/>
            <a:ea typeface="Heiti TC Medium" pitchFamily="2" charset="-128"/>
          </a:endParaRPr>
        </a:p>
      </dgm:t>
    </dgm:pt>
    <dgm:pt modelId="{1FCF3528-7F41-4EB6-B74D-19165EDBEF8E}" type="par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AFFDA2C8-8C22-49ED-8001-419BA6ABC980}" type="sib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9CD6C951-3DA3-4F4A-9028-2F769ED53159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C5DF1E9-09F6-47DB-B78F-B6B36871275E}" type="par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D0CD0EC-19B9-4BF2-9C8B-D770D8DE42D5}" type="sib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65346B1-1E95-4782-AA54-AB860E7617BF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B2C40623-7456-460C-90A3-D7986EA0028F}" type="par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EE8CF666-5A4F-4373-896A-81C7C24CD5CC}" type="sib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A3DA9FD-242F-7147-A692-173C5DF2A9F4}" type="pres">
      <dgm:prSet presAssocID="{9A3EDFB2-A9E0-43FC-AC9C-CD5F96668851}" presName="linear" presStyleCnt="0">
        <dgm:presLayoutVars>
          <dgm:animLvl val="lvl"/>
          <dgm:resizeHandles val="exact"/>
        </dgm:presLayoutVars>
      </dgm:prSet>
      <dgm:spPr/>
    </dgm:pt>
    <dgm:pt modelId="{4C003A2B-7F8B-AB48-ACEE-50AE8C016D94}" type="pres">
      <dgm:prSet presAssocID="{AA502A6F-9D96-4832-88D2-B0F8EE011E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655A38-5AEE-3B47-B8A9-37217BF436AC}" type="pres">
      <dgm:prSet presAssocID="{558F9E34-85E4-4763-B158-BE915FF03CD6}" presName="spacer" presStyleCnt="0"/>
      <dgm:spPr/>
    </dgm:pt>
    <dgm:pt modelId="{8146FD83-1663-6A46-91AF-063A5EF92073}" type="pres">
      <dgm:prSet presAssocID="{C35538AB-9158-4400-B859-6B535B1539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263FCB-9B2D-4B4F-9160-47B2066DF3A9}" type="pres">
      <dgm:prSet presAssocID="{3DF4133E-9642-4C8D-BE98-E4C6F3E5BC6F}" presName="spacer" presStyleCnt="0"/>
      <dgm:spPr/>
    </dgm:pt>
    <dgm:pt modelId="{8B733273-944B-E941-BF15-95F2C76776AA}" type="pres">
      <dgm:prSet presAssocID="{DF280A30-7869-4D2A-98D9-1535E32DBD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976D83-4A19-9B45-A703-DDD0ABDBA24F}" type="pres">
      <dgm:prSet presAssocID="{24A09119-7253-4DB7-AB0E-39103895CE40}" presName="spacer" presStyleCnt="0"/>
      <dgm:spPr/>
    </dgm:pt>
    <dgm:pt modelId="{1206DBF2-22EE-0346-A930-7944A5B0624B}" type="pres">
      <dgm:prSet presAssocID="{D2A2AC86-C057-4650-A61B-570B5F7340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53B2B7-81D5-234C-8952-39515C462569}" type="pres">
      <dgm:prSet presAssocID="{AFFDA2C8-8C22-49ED-8001-419BA6ABC980}" presName="spacer" presStyleCnt="0"/>
      <dgm:spPr/>
    </dgm:pt>
    <dgm:pt modelId="{F0D9E6BE-96C7-8A40-90D8-3C1EBA3922E7}" type="pres">
      <dgm:prSet presAssocID="{9CD6C951-3DA3-4F4A-9028-2F769ED531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00A130-BE0D-734F-AE09-F9DDA4D8E0DA}" type="pres">
      <dgm:prSet presAssocID="{DD0CD0EC-19B9-4BF2-9C8B-D770D8DE42D5}" presName="spacer" presStyleCnt="0"/>
      <dgm:spPr/>
    </dgm:pt>
    <dgm:pt modelId="{CA7D2971-370A-5E42-AF73-2C82F35D298F}" type="pres">
      <dgm:prSet presAssocID="{765346B1-1E95-4782-AA54-AB860E7617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92A407-974C-4B3C-8AB3-E28D28098C6C}" srcId="{9A3EDFB2-A9E0-43FC-AC9C-CD5F96668851}" destId="{D2A2AC86-C057-4650-A61B-570B5F734061}" srcOrd="3" destOrd="0" parTransId="{1FCF3528-7F41-4EB6-B74D-19165EDBEF8E}" sibTransId="{AFFDA2C8-8C22-49ED-8001-419BA6ABC980}"/>
    <dgm:cxn modelId="{2779281C-7AA5-B748-A640-945D14911DCF}" type="presOf" srcId="{AA502A6F-9D96-4832-88D2-B0F8EE011E19}" destId="{4C003A2B-7F8B-AB48-ACEE-50AE8C016D94}" srcOrd="0" destOrd="0" presId="urn:microsoft.com/office/officeart/2005/8/layout/vList2"/>
    <dgm:cxn modelId="{ED42CE2E-FAE9-974D-A6EB-88C10F56541F}" type="presOf" srcId="{9CD6C951-3DA3-4F4A-9028-2F769ED53159}" destId="{F0D9E6BE-96C7-8A40-90D8-3C1EBA3922E7}" srcOrd="0" destOrd="0" presId="urn:microsoft.com/office/officeart/2005/8/layout/vList2"/>
    <dgm:cxn modelId="{D63A7737-1152-47B2-A225-A9CD98AB371F}" srcId="{9A3EDFB2-A9E0-43FC-AC9C-CD5F96668851}" destId="{765346B1-1E95-4782-AA54-AB860E7617BF}" srcOrd="5" destOrd="0" parTransId="{B2C40623-7456-460C-90A3-D7986EA0028F}" sibTransId="{EE8CF666-5A4F-4373-896A-81C7C24CD5CC}"/>
    <dgm:cxn modelId="{61A4454A-1B03-4E4B-BFFD-5AE9DE57B343}" srcId="{9A3EDFB2-A9E0-43FC-AC9C-CD5F96668851}" destId="{9CD6C951-3DA3-4F4A-9028-2F769ED53159}" srcOrd="4" destOrd="0" parTransId="{3C5DF1E9-09F6-47DB-B78F-B6B36871275E}" sibTransId="{DD0CD0EC-19B9-4BF2-9C8B-D770D8DE42D5}"/>
    <dgm:cxn modelId="{ED40B454-5938-9A4C-A366-FFE8FF44D92A}" type="presOf" srcId="{9A3EDFB2-A9E0-43FC-AC9C-CD5F96668851}" destId="{7A3DA9FD-242F-7147-A692-173C5DF2A9F4}" srcOrd="0" destOrd="0" presId="urn:microsoft.com/office/officeart/2005/8/layout/vList2"/>
    <dgm:cxn modelId="{48AF1B84-2B6F-B54F-B6B8-963491150975}" type="presOf" srcId="{765346B1-1E95-4782-AA54-AB860E7617BF}" destId="{CA7D2971-370A-5E42-AF73-2C82F35D298F}" srcOrd="0" destOrd="0" presId="urn:microsoft.com/office/officeart/2005/8/layout/vList2"/>
    <dgm:cxn modelId="{F3BA8F98-29F0-A247-8EF2-FE1ECCB03952}" type="presOf" srcId="{D2A2AC86-C057-4650-A61B-570B5F734061}" destId="{1206DBF2-22EE-0346-A930-7944A5B0624B}" srcOrd="0" destOrd="0" presId="urn:microsoft.com/office/officeart/2005/8/layout/vList2"/>
    <dgm:cxn modelId="{87919F9F-98A3-4715-A30C-853ED7DE85AE}" srcId="{9A3EDFB2-A9E0-43FC-AC9C-CD5F96668851}" destId="{AA502A6F-9D96-4832-88D2-B0F8EE011E19}" srcOrd="0" destOrd="0" parTransId="{46334E41-87D1-47F2-A8F8-D843F451BD99}" sibTransId="{558F9E34-85E4-4763-B158-BE915FF03CD6}"/>
    <dgm:cxn modelId="{A8C843A6-3995-469A-BB2D-319433F4CAD2}" srcId="{9A3EDFB2-A9E0-43FC-AC9C-CD5F96668851}" destId="{DF280A30-7869-4D2A-98D9-1535E32DBD92}" srcOrd="2" destOrd="0" parTransId="{0EB402F1-9836-4B9D-AC7B-9AF515999335}" sibTransId="{24A09119-7253-4DB7-AB0E-39103895CE40}"/>
    <dgm:cxn modelId="{6A1D05AC-7B9F-4059-BD61-26AD4704193B}" srcId="{9A3EDFB2-A9E0-43FC-AC9C-CD5F96668851}" destId="{C35538AB-9158-4400-B859-6B535B153938}" srcOrd="1" destOrd="0" parTransId="{F41499C0-0130-4AB2-B618-7B4C9630925A}" sibTransId="{3DF4133E-9642-4C8D-BE98-E4C6F3E5BC6F}"/>
    <dgm:cxn modelId="{E6B9CCDF-F66D-4046-A312-70ED1AAD60BF}" type="presOf" srcId="{DF280A30-7869-4D2A-98D9-1535E32DBD92}" destId="{8B733273-944B-E941-BF15-95F2C76776AA}" srcOrd="0" destOrd="0" presId="urn:microsoft.com/office/officeart/2005/8/layout/vList2"/>
    <dgm:cxn modelId="{D1E138E7-3889-414C-AAF3-48456BC4A81E}" type="presOf" srcId="{C35538AB-9158-4400-B859-6B535B153938}" destId="{8146FD83-1663-6A46-91AF-063A5EF92073}" srcOrd="0" destOrd="0" presId="urn:microsoft.com/office/officeart/2005/8/layout/vList2"/>
    <dgm:cxn modelId="{D36B7E60-DDF4-2342-A31E-2120A140A0D5}" type="presParOf" srcId="{7A3DA9FD-242F-7147-A692-173C5DF2A9F4}" destId="{4C003A2B-7F8B-AB48-ACEE-50AE8C016D94}" srcOrd="0" destOrd="0" presId="urn:microsoft.com/office/officeart/2005/8/layout/vList2"/>
    <dgm:cxn modelId="{7D4FBBB0-9851-1E48-9887-0541ED8668E1}" type="presParOf" srcId="{7A3DA9FD-242F-7147-A692-173C5DF2A9F4}" destId="{FA655A38-5AEE-3B47-B8A9-37217BF436AC}" srcOrd="1" destOrd="0" presId="urn:microsoft.com/office/officeart/2005/8/layout/vList2"/>
    <dgm:cxn modelId="{795AA623-E11B-6E46-AB6B-F219451C1098}" type="presParOf" srcId="{7A3DA9FD-242F-7147-A692-173C5DF2A9F4}" destId="{8146FD83-1663-6A46-91AF-063A5EF92073}" srcOrd="2" destOrd="0" presId="urn:microsoft.com/office/officeart/2005/8/layout/vList2"/>
    <dgm:cxn modelId="{4BC0E3E9-435D-4542-8C9F-9E6B7BD24B98}" type="presParOf" srcId="{7A3DA9FD-242F-7147-A692-173C5DF2A9F4}" destId="{A9263FCB-9B2D-4B4F-9160-47B2066DF3A9}" srcOrd="3" destOrd="0" presId="urn:microsoft.com/office/officeart/2005/8/layout/vList2"/>
    <dgm:cxn modelId="{6E1F0FCD-4C1B-694F-9353-BCC4799DF4DF}" type="presParOf" srcId="{7A3DA9FD-242F-7147-A692-173C5DF2A9F4}" destId="{8B733273-944B-E941-BF15-95F2C76776AA}" srcOrd="4" destOrd="0" presId="urn:microsoft.com/office/officeart/2005/8/layout/vList2"/>
    <dgm:cxn modelId="{5905EF89-33DF-0C4D-811D-8E210C4A14B5}" type="presParOf" srcId="{7A3DA9FD-242F-7147-A692-173C5DF2A9F4}" destId="{0A976D83-4A19-9B45-A703-DDD0ABDBA24F}" srcOrd="5" destOrd="0" presId="urn:microsoft.com/office/officeart/2005/8/layout/vList2"/>
    <dgm:cxn modelId="{D4804D1C-9C36-BD4C-AE18-AFE460D0F6BE}" type="presParOf" srcId="{7A3DA9FD-242F-7147-A692-173C5DF2A9F4}" destId="{1206DBF2-22EE-0346-A930-7944A5B0624B}" srcOrd="6" destOrd="0" presId="urn:microsoft.com/office/officeart/2005/8/layout/vList2"/>
    <dgm:cxn modelId="{4763D09F-ECC2-BF45-8F48-70767534FF8C}" type="presParOf" srcId="{7A3DA9FD-242F-7147-A692-173C5DF2A9F4}" destId="{B753B2B7-81D5-234C-8952-39515C462569}" srcOrd="7" destOrd="0" presId="urn:microsoft.com/office/officeart/2005/8/layout/vList2"/>
    <dgm:cxn modelId="{0A9EDB93-597A-9840-8A41-F4ECC45AD46A}" type="presParOf" srcId="{7A3DA9FD-242F-7147-A692-173C5DF2A9F4}" destId="{F0D9E6BE-96C7-8A40-90D8-3C1EBA3922E7}" srcOrd="8" destOrd="0" presId="urn:microsoft.com/office/officeart/2005/8/layout/vList2"/>
    <dgm:cxn modelId="{A4A5F24D-B346-0740-A964-320347657508}" type="presParOf" srcId="{7A3DA9FD-242F-7147-A692-173C5DF2A9F4}" destId="{9700A130-BE0D-734F-AE09-F9DDA4D8E0DA}" srcOrd="9" destOrd="0" presId="urn:microsoft.com/office/officeart/2005/8/layout/vList2"/>
    <dgm:cxn modelId="{A7AC109F-2F7B-C94D-AE55-EB39BF2B9262}" type="presParOf" srcId="{7A3DA9FD-242F-7147-A692-173C5DF2A9F4}" destId="{CA7D2971-370A-5E42-AF73-2C82F35D29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3EDFB2-A9E0-43FC-AC9C-CD5F966688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502A6F-9D96-4832-88D2-B0F8EE011E19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46334E41-87D1-47F2-A8F8-D843F451BD99}" type="par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558F9E34-85E4-4763-B158-BE915FF03CD6}" type="sib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C35538AB-9158-4400-B859-6B535B153938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F41499C0-0130-4AB2-B618-7B4C9630925A}" type="par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DF4133E-9642-4C8D-BE98-E4C6F3E5BC6F}" type="sib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F280A30-7869-4D2A-98D9-1535E32DBD92}">
      <dgm:prSet custT="1"/>
      <dgm:spPr/>
      <dgm:t>
        <a:bodyPr/>
        <a:lstStyle/>
        <a:p>
          <a:r>
            <a:rPr lang="zh-CN" sz="1800" b="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0EB402F1-9836-4B9D-AC7B-9AF515999335}" type="par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24A09119-7253-4DB7-AB0E-39103895CE40}" type="sib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2A2AC86-C057-4650-A61B-570B5F734061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1FCF3528-7F41-4EB6-B74D-19165EDBEF8E}" type="par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AFFDA2C8-8C22-49ED-8001-419BA6ABC980}" type="sib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9CD6C951-3DA3-4F4A-9028-2F769ED53159}">
      <dgm:prSet custT="1"/>
      <dgm:spPr/>
      <dgm:t>
        <a:bodyPr/>
        <a:lstStyle/>
        <a:p>
          <a:r>
            <a:rPr lang="zh-CN" sz="2800" b="1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2800" b="1">
            <a:latin typeface="Heiti TC Medium" pitchFamily="2" charset="-128"/>
            <a:ea typeface="Heiti TC Medium" pitchFamily="2" charset="-128"/>
          </a:endParaRPr>
        </a:p>
      </dgm:t>
    </dgm:pt>
    <dgm:pt modelId="{3C5DF1E9-09F6-47DB-B78F-B6B36871275E}" type="par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D0CD0EC-19B9-4BF2-9C8B-D770D8DE42D5}" type="sib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65346B1-1E95-4782-AA54-AB860E7617BF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B2C40623-7456-460C-90A3-D7986EA0028F}" type="par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EE8CF666-5A4F-4373-896A-81C7C24CD5CC}" type="sib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A3DA9FD-242F-7147-A692-173C5DF2A9F4}" type="pres">
      <dgm:prSet presAssocID="{9A3EDFB2-A9E0-43FC-AC9C-CD5F96668851}" presName="linear" presStyleCnt="0">
        <dgm:presLayoutVars>
          <dgm:animLvl val="lvl"/>
          <dgm:resizeHandles val="exact"/>
        </dgm:presLayoutVars>
      </dgm:prSet>
      <dgm:spPr/>
    </dgm:pt>
    <dgm:pt modelId="{4C003A2B-7F8B-AB48-ACEE-50AE8C016D94}" type="pres">
      <dgm:prSet presAssocID="{AA502A6F-9D96-4832-88D2-B0F8EE011E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655A38-5AEE-3B47-B8A9-37217BF436AC}" type="pres">
      <dgm:prSet presAssocID="{558F9E34-85E4-4763-B158-BE915FF03CD6}" presName="spacer" presStyleCnt="0"/>
      <dgm:spPr/>
    </dgm:pt>
    <dgm:pt modelId="{8146FD83-1663-6A46-91AF-063A5EF92073}" type="pres">
      <dgm:prSet presAssocID="{C35538AB-9158-4400-B859-6B535B1539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263FCB-9B2D-4B4F-9160-47B2066DF3A9}" type="pres">
      <dgm:prSet presAssocID="{3DF4133E-9642-4C8D-BE98-E4C6F3E5BC6F}" presName="spacer" presStyleCnt="0"/>
      <dgm:spPr/>
    </dgm:pt>
    <dgm:pt modelId="{8B733273-944B-E941-BF15-95F2C76776AA}" type="pres">
      <dgm:prSet presAssocID="{DF280A30-7869-4D2A-98D9-1535E32DBD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976D83-4A19-9B45-A703-DDD0ABDBA24F}" type="pres">
      <dgm:prSet presAssocID="{24A09119-7253-4DB7-AB0E-39103895CE40}" presName="spacer" presStyleCnt="0"/>
      <dgm:spPr/>
    </dgm:pt>
    <dgm:pt modelId="{1206DBF2-22EE-0346-A930-7944A5B0624B}" type="pres">
      <dgm:prSet presAssocID="{D2A2AC86-C057-4650-A61B-570B5F7340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53B2B7-81D5-234C-8952-39515C462569}" type="pres">
      <dgm:prSet presAssocID="{AFFDA2C8-8C22-49ED-8001-419BA6ABC980}" presName="spacer" presStyleCnt="0"/>
      <dgm:spPr/>
    </dgm:pt>
    <dgm:pt modelId="{F0D9E6BE-96C7-8A40-90D8-3C1EBA3922E7}" type="pres">
      <dgm:prSet presAssocID="{9CD6C951-3DA3-4F4A-9028-2F769ED531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00A130-BE0D-734F-AE09-F9DDA4D8E0DA}" type="pres">
      <dgm:prSet presAssocID="{DD0CD0EC-19B9-4BF2-9C8B-D770D8DE42D5}" presName="spacer" presStyleCnt="0"/>
      <dgm:spPr/>
    </dgm:pt>
    <dgm:pt modelId="{CA7D2971-370A-5E42-AF73-2C82F35D298F}" type="pres">
      <dgm:prSet presAssocID="{765346B1-1E95-4782-AA54-AB860E7617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92A407-974C-4B3C-8AB3-E28D28098C6C}" srcId="{9A3EDFB2-A9E0-43FC-AC9C-CD5F96668851}" destId="{D2A2AC86-C057-4650-A61B-570B5F734061}" srcOrd="3" destOrd="0" parTransId="{1FCF3528-7F41-4EB6-B74D-19165EDBEF8E}" sibTransId="{AFFDA2C8-8C22-49ED-8001-419BA6ABC980}"/>
    <dgm:cxn modelId="{2779281C-7AA5-B748-A640-945D14911DCF}" type="presOf" srcId="{AA502A6F-9D96-4832-88D2-B0F8EE011E19}" destId="{4C003A2B-7F8B-AB48-ACEE-50AE8C016D94}" srcOrd="0" destOrd="0" presId="urn:microsoft.com/office/officeart/2005/8/layout/vList2"/>
    <dgm:cxn modelId="{ED42CE2E-FAE9-974D-A6EB-88C10F56541F}" type="presOf" srcId="{9CD6C951-3DA3-4F4A-9028-2F769ED53159}" destId="{F0D9E6BE-96C7-8A40-90D8-3C1EBA3922E7}" srcOrd="0" destOrd="0" presId="urn:microsoft.com/office/officeart/2005/8/layout/vList2"/>
    <dgm:cxn modelId="{D63A7737-1152-47B2-A225-A9CD98AB371F}" srcId="{9A3EDFB2-A9E0-43FC-AC9C-CD5F96668851}" destId="{765346B1-1E95-4782-AA54-AB860E7617BF}" srcOrd="5" destOrd="0" parTransId="{B2C40623-7456-460C-90A3-D7986EA0028F}" sibTransId="{EE8CF666-5A4F-4373-896A-81C7C24CD5CC}"/>
    <dgm:cxn modelId="{61A4454A-1B03-4E4B-BFFD-5AE9DE57B343}" srcId="{9A3EDFB2-A9E0-43FC-AC9C-CD5F96668851}" destId="{9CD6C951-3DA3-4F4A-9028-2F769ED53159}" srcOrd="4" destOrd="0" parTransId="{3C5DF1E9-09F6-47DB-B78F-B6B36871275E}" sibTransId="{DD0CD0EC-19B9-4BF2-9C8B-D770D8DE42D5}"/>
    <dgm:cxn modelId="{ED40B454-5938-9A4C-A366-FFE8FF44D92A}" type="presOf" srcId="{9A3EDFB2-A9E0-43FC-AC9C-CD5F96668851}" destId="{7A3DA9FD-242F-7147-A692-173C5DF2A9F4}" srcOrd="0" destOrd="0" presId="urn:microsoft.com/office/officeart/2005/8/layout/vList2"/>
    <dgm:cxn modelId="{48AF1B84-2B6F-B54F-B6B8-963491150975}" type="presOf" srcId="{765346B1-1E95-4782-AA54-AB860E7617BF}" destId="{CA7D2971-370A-5E42-AF73-2C82F35D298F}" srcOrd="0" destOrd="0" presId="urn:microsoft.com/office/officeart/2005/8/layout/vList2"/>
    <dgm:cxn modelId="{F3BA8F98-29F0-A247-8EF2-FE1ECCB03952}" type="presOf" srcId="{D2A2AC86-C057-4650-A61B-570B5F734061}" destId="{1206DBF2-22EE-0346-A930-7944A5B0624B}" srcOrd="0" destOrd="0" presId="urn:microsoft.com/office/officeart/2005/8/layout/vList2"/>
    <dgm:cxn modelId="{87919F9F-98A3-4715-A30C-853ED7DE85AE}" srcId="{9A3EDFB2-A9E0-43FC-AC9C-CD5F96668851}" destId="{AA502A6F-9D96-4832-88D2-B0F8EE011E19}" srcOrd="0" destOrd="0" parTransId="{46334E41-87D1-47F2-A8F8-D843F451BD99}" sibTransId="{558F9E34-85E4-4763-B158-BE915FF03CD6}"/>
    <dgm:cxn modelId="{A8C843A6-3995-469A-BB2D-319433F4CAD2}" srcId="{9A3EDFB2-A9E0-43FC-AC9C-CD5F96668851}" destId="{DF280A30-7869-4D2A-98D9-1535E32DBD92}" srcOrd="2" destOrd="0" parTransId="{0EB402F1-9836-4B9D-AC7B-9AF515999335}" sibTransId="{24A09119-7253-4DB7-AB0E-39103895CE40}"/>
    <dgm:cxn modelId="{6A1D05AC-7B9F-4059-BD61-26AD4704193B}" srcId="{9A3EDFB2-A9E0-43FC-AC9C-CD5F96668851}" destId="{C35538AB-9158-4400-B859-6B535B153938}" srcOrd="1" destOrd="0" parTransId="{F41499C0-0130-4AB2-B618-7B4C9630925A}" sibTransId="{3DF4133E-9642-4C8D-BE98-E4C6F3E5BC6F}"/>
    <dgm:cxn modelId="{E6B9CCDF-F66D-4046-A312-70ED1AAD60BF}" type="presOf" srcId="{DF280A30-7869-4D2A-98D9-1535E32DBD92}" destId="{8B733273-944B-E941-BF15-95F2C76776AA}" srcOrd="0" destOrd="0" presId="urn:microsoft.com/office/officeart/2005/8/layout/vList2"/>
    <dgm:cxn modelId="{D1E138E7-3889-414C-AAF3-48456BC4A81E}" type="presOf" srcId="{C35538AB-9158-4400-B859-6B535B153938}" destId="{8146FD83-1663-6A46-91AF-063A5EF92073}" srcOrd="0" destOrd="0" presId="urn:microsoft.com/office/officeart/2005/8/layout/vList2"/>
    <dgm:cxn modelId="{D36B7E60-DDF4-2342-A31E-2120A140A0D5}" type="presParOf" srcId="{7A3DA9FD-242F-7147-A692-173C5DF2A9F4}" destId="{4C003A2B-7F8B-AB48-ACEE-50AE8C016D94}" srcOrd="0" destOrd="0" presId="urn:microsoft.com/office/officeart/2005/8/layout/vList2"/>
    <dgm:cxn modelId="{7D4FBBB0-9851-1E48-9887-0541ED8668E1}" type="presParOf" srcId="{7A3DA9FD-242F-7147-A692-173C5DF2A9F4}" destId="{FA655A38-5AEE-3B47-B8A9-37217BF436AC}" srcOrd="1" destOrd="0" presId="urn:microsoft.com/office/officeart/2005/8/layout/vList2"/>
    <dgm:cxn modelId="{795AA623-E11B-6E46-AB6B-F219451C1098}" type="presParOf" srcId="{7A3DA9FD-242F-7147-A692-173C5DF2A9F4}" destId="{8146FD83-1663-6A46-91AF-063A5EF92073}" srcOrd="2" destOrd="0" presId="urn:microsoft.com/office/officeart/2005/8/layout/vList2"/>
    <dgm:cxn modelId="{4BC0E3E9-435D-4542-8C9F-9E6B7BD24B98}" type="presParOf" srcId="{7A3DA9FD-242F-7147-A692-173C5DF2A9F4}" destId="{A9263FCB-9B2D-4B4F-9160-47B2066DF3A9}" srcOrd="3" destOrd="0" presId="urn:microsoft.com/office/officeart/2005/8/layout/vList2"/>
    <dgm:cxn modelId="{6E1F0FCD-4C1B-694F-9353-BCC4799DF4DF}" type="presParOf" srcId="{7A3DA9FD-242F-7147-A692-173C5DF2A9F4}" destId="{8B733273-944B-E941-BF15-95F2C76776AA}" srcOrd="4" destOrd="0" presId="urn:microsoft.com/office/officeart/2005/8/layout/vList2"/>
    <dgm:cxn modelId="{5905EF89-33DF-0C4D-811D-8E210C4A14B5}" type="presParOf" srcId="{7A3DA9FD-242F-7147-A692-173C5DF2A9F4}" destId="{0A976D83-4A19-9B45-A703-DDD0ABDBA24F}" srcOrd="5" destOrd="0" presId="urn:microsoft.com/office/officeart/2005/8/layout/vList2"/>
    <dgm:cxn modelId="{D4804D1C-9C36-BD4C-AE18-AFE460D0F6BE}" type="presParOf" srcId="{7A3DA9FD-242F-7147-A692-173C5DF2A9F4}" destId="{1206DBF2-22EE-0346-A930-7944A5B0624B}" srcOrd="6" destOrd="0" presId="urn:microsoft.com/office/officeart/2005/8/layout/vList2"/>
    <dgm:cxn modelId="{4763D09F-ECC2-BF45-8F48-70767534FF8C}" type="presParOf" srcId="{7A3DA9FD-242F-7147-A692-173C5DF2A9F4}" destId="{B753B2B7-81D5-234C-8952-39515C462569}" srcOrd="7" destOrd="0" presId="urn:microsoft.com/office/officeart/2005/8/layout/vList2"/>
    <dgm:cxn modelId="{0A9EDB93-597A-9840-8A41-F4ECC45AD46A}" type="presParOf" srcId="{7A3DA9FD-242F-7147-A692-173C5DF2A9F4}" destId="{F0D9E6BE-96C7-8A40-90D8-3C1EBA3922E7}" srcOrd="8" destOrd="0" presId="urn:microsoft.com/office/officeart/2005/8/layout/vList2"/>
    <dgm:cxn modelId="{A4A5F24D-B346-0740-A964-320347657508}" type="presParOf" srcId="{7A3DA9FD-242F-7147-A692-173C5DF2A9F4}" destId="{9700A130-BE0D-734F-AE09-F9DDA4D8E0DA}" srcOrd="9" destOrd="0" presId="urn:microsoft.com/office/officeart/2005/8/layout/vList2"/>
    <dgm:cxn modelId="{A7AC109F-2F7B-C94D-AE55-EB39BF2B9262}" type="presParOf" srcId="{7A3DA9FD-242F-7147-A692-173C5DF2A9F4}" destId="{CA7D2971-370A-5E42-AF73-2C82F35D29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3EDFB2-A9E0-43FC-AC9C-CD5F966688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502A6F-9D96-4832-88D2-B0F8EE011E19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46334E41-87D1-47F2-A8F8-D843F451BD99}" type="par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558F9E34-85E4-4763-B158-BE915FF03CD6}" type="sib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C35538AB-9158-4400-B859-6B535B153938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F41499C0-0130-4AB2-B618-7B4C9630925A}" type="par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DF4133E-9642-4C8D-BE98-E4C6F3E5BC6F}" type="sib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F280A30-7869-4D2A-98D9-1535E32DBD92}">
      <dgm:prSet custT="1"/>
      <dgm:spPr/>
      <dgm:t>
        <a:bodyPr/>
        <a:lstStyle/>
        <a:p>
          <a:r>
            <a:rPr lang="zh-CN" sz="1800" b="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0EB402F1-9836-4B9D-AC7B-9AF515999335}" type="par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24A09119-7253-4DB7-AB0E-39103895CE40}" type="sib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2A2AC86-C057-4650-A61B-570B5F734061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1FCF3528-7F41-4EB6-B74D-19165EDBEF8E}" type="par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AFFDA2C8-8C22-49ED-8001-419BA6ABC980}" type="sib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9CD6C951-3DA3-4F4A-9028-2F769ED53159}">
      <dgm:prSet custT="1"/>
      <dgm:spPr/>
      <dgm:t>
        <a:bodyPr/>
        <a:lstStyle/>
        <a:p>
          <a:r>
            <a:rPr lang="zh-CN" sz="1800" b="0" dirty="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3C5DF1E9-09F6-47DB-B78F-B6B36871275E}" type="par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D0CD0EC-19B9-4BF2-9C8B-D770D8DE42D5}" type="sib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65346B1-1E95-4782-AA54-AB860E7617BF}">
      <dgm:prSet custT="1"/>
      <dgm:spPr/>
      <dgm:t>
        <a:bodyPr/>
        <a:lstStyle/>
        <a:p>
          <a:r>
            <a:rPr lang="zh-CN" sz="2800" b="0">
              <a:latin typeface="Heiti TC Medium" pitchFamily="2" charset="-128"/>
              <a:ea typeface="Heiti TC Medium" pitchFamily="2" charset="-128"/>
            </a:rPr>
            <a:t>总结</a:t>
          </a:r>
          <a:endParaRPr lang="en-US" sz="2800" b="0">
            <a:latin typeface="Heiti TC Medium" pitchFamily="2" charset="-128"/>
            <a:ea typeface="Heiti TC Medium" pitchFamily="2" charset="-128"/>
          </a:endParaRPr>
        </a:p>
      </dgm:t>
    </dgm:pt>
    <dgm:pt modelId="{B2C40623-7456-460C-90A3-D7986EA0028F}" type="par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EE8CF666-5A4F-4373-896A-81C7C24CD5CC}" type="sib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A3DA9FD-242F-7147-A692-173C5DF2A9F4}" type="pres">
      <dgm:prSet presAssocID="{9A3EDFB2-A9E0-43FC-AC9C-CD5F96668851}" presName="linear" presStyleCnt="0">
        <dgm:presLayoutVars>
          <dgm:animLvl val="lvl"/>
          <dgm:resizeHandles val="exact"/>
        </dgm:presLayoutVars>
      </dgm:prSet>
      <dgm:spPr/>
    </dgm:pt>
    <dgm:pt modelId="{4C003A2B-7F8B-AB48-ACEE-50AE8C016D94}" type="pres">
      <dgm:prSet presAssocID="{AA502A6F-9D96-4832-88D2-B0F8EE011E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655A38-5AEE-3B47-B8A9-37217BF436AC}" type="pres">
      <dgm:prSet presAssocID="{558F9E34-85E4-4763-B158-BE915FF03CD6}" presName="spacer" presStyleCnt="0"/>
      <dgm:spPr/>
    </dgm:pt>
    <dgm:pt modelId="{8146FD83-1663-6A46-91AF-063A5EF92073}" type="pres">
      <dgm:prSet presAssocID="{C35538AB-9158-4400-B859-6B535B1539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263FCB-9B2D-4B4F-9160-47B2066DF3A9}" type="pres">
      <dgm:prSet presAssocID="{3DF4133E-9642-4C8D-BE98-E4C6F3E5BC6F}" presName="spacer" presStyleCnt="0"/>
      <dgm:spPr/>
    </dgm:pt>
    <dgm:pt modelId="{8B733273-944B-E941-BF15-95F2C76776AA}" type="pres">
      <dgm:prSet presAssocID="{DF280A30-7869-4D2A-98D9-1535E32DBD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976D83-4A19-9B45-A703-DDD0ABDBA24F}" type="pres">
      <dgm:prSet presAssocID="{24A09119-7253-4DB7-AB0E-39103895CE40}" presName="spacer" presStyleCnt="0"/>
      <dgm:spPr/>
    </dgm:pt>
    <dgm:pt modelId="{1206DBF2-22EE-0346-A930-7944A5B0624B}" type="pres">
      <dgm:prSet presAssocID="{D2A2AC86-C057-4650-A61B-570B5F7340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53B2B7-81D5-234C-8952-39515C462569}" type="pres">
      <dgm:prSet presAssocID="{AFFDA2C8-8C22-49ED-8001-419BA6ABC980}" presName="spacer" presStyleCnt="0"/>
      <dgm:spPr/>
    </dgm:pt>
    <dgm:pt modelId="{F0D9E6BE-96C7-8A40-90D8-3C1EBA3922E7}" type="pres">
      <dgm:prSet presAssocID="{9CD6C951-3DA3-4F4A-9028-2F769ED531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00A130-BE0D-734F-AE09-F9DDA4D8E0DA}" type="pres">
      <dgm:prSet presAssocID="{DD0CD0EC-19B9-4BF2-9C8B-D770D8DE42D5}" presName="spacer" presStyleCnt="0"/>
      <dgm:spPr/>
    </dgm:pt>
    <dgm:pt modelId="{CA7D2971-370A-5E42-AF73-2C82F35D298F}" type="pres">
      <dgm:prSet presAssocID="{765346B1-1E95-4782-AA54-AB860E7617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92A407-974C-4B3C-8AB3-E28D28098C6C}" srcId="{9A3EDFB2-A9E0-43FC-AC9C-CD5F96668851}" destId="{D2A2AC86-C057-4650-A61B-570B5F734061}" srcOrd="3" destOrd="0" parTransId="{1FCF3528-7F41-4EB6-B74D-19165EDBEF8E}" sibTransId="{AFFDA2C8-8C22-49ED-8001-419BA6ABC980}"/>
    <dgm:cxn modelId="{2779281C-7AA5-B748-A640-945D14911DCF}" type="presOf" srcId="{AA502A6F-9D96-4832-88D2-B0F8EE011E19}" destId="{4C003A2B-7F8B-AB48-ACEE-50AE8C016D94}" srcOrd="0" destOrd="0" presId="urn:microsoft.com/office/officeart/2005/8/layout/vList2"/>
    <dgm:cxn modelId="{ED42CE2E-FAE9-974D-A6EB-88C10F56541F}" type="presOf" srcId="{9CD6C951-3DA3-4F4A-9028-2F769ED53159}" destId="{F0D9E6BE-96C7-8A40-90D8-3C1EBA3922E7}" srcOrd="0" destOrd="0" presId="urn:microsoft.com/office/officeart/2005/8/layout/vList2"/>
    <dgm:cxn modelId="{D63A7737-1152-47B2-A225-A9CD98AB371F}" srcId="{9A3EDFB2-A9E0-43FC-AC9C-CD5F96668851}" destId="{765346B1-1E95-4782-AA54-AB860E7617BF}" srcOrd="5" destOrd="0" parTransId="{B2C40623-7456-460C-90A3-D7986EA0028F}" sibTransId="{EE8CF666-5A4F-4373-896A-81C7C24CD5CC}"/>
    <dgm:cxn modelId="{61A4454A-1B03-4E4B-BFFD-5AE9DE57B343}" srcId="{9A3EDFB2-A9E0-43FC-AC9C-CD5F96668851}" destId="{9CD6C951-3DA3-4F4A-9028-2F769ED53159}" srcOrd="4" destOrd="0" parTransId="{3C5DF1E9-09F6-47DB-B78F-B6B36871275E}" sibTransId="{DD0CD0EC-19B9-4BF2-9C8B-D770D8DE42D5}"/>
    <dgm:cxn modelId="{ED40B454-5938-9A4C-A366-FFE8FF44D92A}" type="presOf" srcId="{9A3EDFB2-A9E0-43FC-AC9C-CD5F96668851}" destId="{7A3DA9FD-242F-7147-A692-173C5DF2A9F4}" srcOrd="0" destOrd="0" presId="urn:microsoft.com/office/officeart/2005/8/layout/vList2"/>
    <dgm:cxn modelId="{48AF1B84-2B6F-B54F-B6B8-963491150975}" type="presOf" srcId="{765346B1-1E95-4782-AA54-AB860E7617BF}" destId="{CA7D2971-370A-5E42-AF73-2C82F35D298F}" srcOrd="0" destOrd="0" presId="urn:microsoft.com/office/officeart/2005/8/layout/vList2"/>
    <dgm:cxn modelId="{F3BA8F98-29F0-A247-8EF2-FE1ECCB03952}" type="presOf" srcId="{D2A2AC86-C057-4650-A61B-570B5F734061}" destId="{1206DBF2-22EE-0346-A930-7944A5B0624B}" srcOrd="0" destOrd="0" presId="urn:microsoft.com/office/officeart/2005/8/layout/vList2"/>
    <dgm:cxn modelId="{87919F9F-98A3-4715-A30C-853ED7DE85AE}" srcId="{9A3EDFB2-A9E0-43FC-AC9C-CD5F96668851}" destId="{AA502A6F-9D96-4832-88D2-B0F8EE011E19}" srcOrd="0" destOrd="0" parTransId="{46334E41-87D1-47F2-A8F8-D843F451BD99}" sibTransId="{558F9E34-85E4-4763-B158-BE915FF03CD6}"/>
    <dgm:cxn modelId="{A8C843A6-3995-469A-BB2D-319433F4CAD2}" srcId="{9A3EDFB2-A9E0-43FC-AC9C-CD5F96668851}" destId="{DF280A30-7869-4D2A-98D9-1535E32DBD92}" srcOrd="2" destOrd="0" parTransId="{0EB402F1-9836-4B9D-AC7B-9AF515999335}" sibTransId="{24A09119-7253-4DB7-AB0E-39103895CE40}"/>
    <dgm:cxn modelId="{6A1D05AC-7B9F-4059-BD61-26AD4704193B}" srcId="{9A3EDFB2-A9E0-43FC-AC9C-CD5F96668851}" destId="{C35538AB-9158-4400-B859-6B535B153938}" srcOrd="1" destOrd="0" parTransId="{F41499C0-0130-4AB2-B618-7B4C9630925A}" sibTransId="{3DF4133E-9642-4C8D-BE98-E4C6F3E5BC6F}"/>
    <dgm:cxn modelId="{E6B9CCDF-F66D-4046-A312-70ED1AAD60BF}" type="presOf" srcId="{DF280A30-7869-4D2A-98D9-1535E32DBD92}" destId="{8B733273-944B-E941-BF15-95F2C76776AA}" srcOrd="0" destOrd="0" presId="urn:microsoft.com/office/officeart/2005/8/layout/vList2"/>
    <dgm:cxn modelId="{D1E138E7-3889-414C-AAF3-48456BC4A81E}" type="presOf" srcId="{C35538AB-9158-4400-B859-6B535B153938}" destId="{8146FD83-1663-6A46-91AF-063A5EF92073}" srcOrd="0" destOrd="0" presId="urn:microsoft.com/office/officeart/2005/8/layout/vList2"/>
    <dgm:cxn modelId="{D36B7E60-DDF4-2342-A31E-2120A140A0D5}" type="presParOf" srcId="{7A3DA9FD-242F-7147-A692-173C5DF2A9F4}" destId="{4C003A2B-7F8B-AB48-ACEE-50AE8C016D94}" srcOrd="0" destOrd="0" presId="urn:microsoft.com/office/officeart/2005/8/layout/vList2"/>
    <dgm:cxn modelId="{7D4FBBB0-9851-1E48-9887-0541ED8668E1}" type="presParOf" srcId="{7A3DA9FD-242F-7147-A692-173C5DF2A9F4}" destId="{FA655A38-5AEE-3B47-B8A9-37217BF436AC}" srcOrd="1" destOrd="0" presId="urn:microsoft.com/office/officeart/2005/8/layout/vList2"/>
    <dgm:cxn modelId="{795AA623-E11B-6E46-AB6B-F219451C1098}" type="presParOf" srcId="{7A3DA9FD-242F-7147-A692-173C5DF2A9F4}" destId="{8146FD83-1663-6A46-91AF-063A5EF92073}" srcOrd="2" destOrd="0" presId="urn:microsoft.com/office/officeart/2005/8/layout/vList2"/>
    <dgm:cxn modelId="{4BC0E3E9-435D-4542-8C9F-9E6B7BD24B98}" type="presParOf" srcId="{7A3DA9FD-242F-7147-A692-173C5DF2A9F4}" destId="{A9263FCB-9B2D-4B4F-9160-47B2066DF3A9}" srcOrd="3" destOrd="0" presId="urn:microsoft.com/office/officeart/2005/8/layout/vList2"/>
    <dgm:cxn modelId="{6E1F0FCD-4C1B-694F-9353-BCC4799DF4DF}" type="presParOf" srcId="{7A3DA9FD-242F-7147-A692-173C5DF2A9F4}" destId="{8B733273-944B-E941-BF15-95F2C76776AA}" srcOrd="4" destOrd="0" presId="urn:microsoft.com/office/officeart/2005/8/layout/vList2"/>
    <dgm:cxn modelId="{5905EF89-33DF-0C4D-811D-8E210C4A14B5}" type="presParOf" srcId="{7A3DA9FD-242F-7147-A692-173C5DF2A9F4}" destId="{0A976D83-4A19-9B45-A703-DDD0ABDBA24F}" srcOrd="5" destOrd="0" presId="urn:microsoft.com/office/officeart/2005/8/layout/vList2"/>
    <dgm:cxn modelId="{D4804D1C-9C36-BD4C-AE18-AFE460D0F6BE}" type="presParOf" srcId="{7A3DA9FD-242F-7147-A692-173C5DF2A9F4}" destId="{1206DBF2-22EE-0346-A930-7944A5B0624B}" srcOrd="6" destOrd="0" presId="urn:microsoft.com/office/officeart/2005/8/layout/vList2"/>
    <dgm:cxn modelId="{4763D09F-ECC2-BF45-8F48-70767534FF8C}" type="presParOf" srcId="{7A3DA9FD-242F-7147-A692-173C5DF2A9F4}" destId="{B753B2B7-81D5-234C-8952-39515C462569}" srcOrd="7" destOrd="0" presId="urn:microsoft.com/office/officeart/2005/8/layout/vList2"/>
    <dgm:cxn modelId="{0A9EDB93-597A-9840-8A41-F4ECC45AD46A}" type="presParOf" srcId="{7A3DA9FD-242F-7147-A692-173C5DF2A9F4}" destId="{F0D9E6BE-96C7-8A40-90D8-3C1EBA3922E7}" srcOrd="8" destOrd="0" presId="urn:microsoft.com/office/officeart/2005/8/layout/vList2"/>
    <dgm:cxn modelId="{A4A5F24D-B346-0740-A964-320347657508}" type="presParOf" srcId="{7A3DA9FD-242F-7147-A692-173C5DF2A9F4}" destId="{9700A130-BE0D-734F-AE09-F9DDA4D8E0DA}" srcOrd="9" destOrd="0" presId="urn:microsoft.com/office/officeart/2005/8/layout/vList2"/>
    <dgm:cxn modelId="{A7AC109F-2F7B-C94D-AE55-EB39BF2B9262}" type="presParOf" srcId="{7A3DA9FD-242F-7147-A692-173C5DF2A9F4}" destId="{CA7D2971-370A-5E42-AF73-2C82F35D29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3A2B-7F8B-AB48-ACEE-50AE8C016D94}">
      <dsp:nvSpPr>
        <dsp:cNvPr id="0" name=""/>
        <dsp:cNvSpPr/>
      </dsp:nvSpPr>
      <dsp:spPr>
        <a:xfrm>
          <a:off x="0" y="79"/>
          <a:ext cx="5886291" cy="8083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2800" b="1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2800" b="1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8" y="39537"/>
        <a:ext cx="5807375" cy="729389"/>
      </dsp:txXfrm>
    </dsp:sp>
    <dsp:sp modelId="{8146FD83-1663-6A46-91AF-063A5EF92073}">
      <dsp:nvSpPr>
        <dsp:cNvPr id="0" name=""/>
        <dsp:cNvSpPr/>
      </dsp:nvSpPr>
      <dsp:spPr>
        <a:xfrm>
          <a:off x="0" y="821828"/>
          <a:ext cx="5886291" cy="808305"/>
        </a:xfrm>
        <a:prstGeom prst="round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8" y="861286"/>
        <a:ext cx="5807375" cy="729389"/>
      </dsp:txXfrm>
    </dsp:sp>
    <dsp:sp modelId="{8B733273-944B-E941-BF15-95F2C76776AA}">
      <dsp:nvSpPr>
        <dsp:cNvPr id="0" name=""/>
        <dsp:cNvSpPr/>
      </dsp:nvSpPr>
      <dsp:spPr>
        <a:xfrm>
          <a:off x="0" y="1643578"/>
          <a:ext cx="5886291" cy="808305"/>
        </a:xfrm>
        <a:prstGeom prst="round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kern="120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8" y="1683036"/>
        <a:ext cx="5807375" cy="729389"/>
      </dsp:txXfrm>
    </dsp:sp>
    <dsp:sp modelId="{1206DBF2-22EE-0346-A930-7944A5B0624B}">
      <dsp:nvSpPr>
        <dsp:cNvPr id="0" name=""/>
        <dsp:cNvSpPr/>
      </dsp:nvSpPr>
      <dsp:spPr>
        <a:xfrm>
          <a:off x="0" y="2465327"/>
          <a:ext cx="5886291" cy="808305"/>
        </a:xfrm>
        <a:prstGeom prst="round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58" y="2504785"/>
        <a:ext cx="5807375" cy="729389"/>
      </dsp:txXfrm>
    </dsp:sp>
    <dsp:sp modelId="{F0D9E6BE-96C7-8A40-90D8-3C1EBA3922E7}">
      <dsp:nvSpPr>
        <dsp:cNvPr id="0" name=""/>
        <dsp:cNvSpPr/>
      </dsp:nvSpPr>
      <dsp:spPr>
        <a:xfrm>
          <a:off x="0" y="3287076"/>
          <a:ext cx="5886291" cy="808305"/>
        </a:xfrm>
        <a:prstGeom prst="round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58" y="3326534"/>
        <a:ext cx="5807375" cy="729389"/>
      </dsp:txXfrm>
    </dsp:sp>
    <dsp:sp modelId="{CA7D2971-370A-5E42-AF73-2C82F35D298F}">
      <dsp:nvSpPr>
        <dsp:cNvPr id="0" name=""/>
        <dsp:cNvSpPr/>
      </dsp:nvSpPr>
      <dsp:spPr>
        <a:xfrm>
          <a:off x="0" y="4108825"/>
          <a:ext cx="5886291" cy="808305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58" y="4148283"/>
        <a:ext cx="5807375" cy="729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4C842-F50A-3740-B10B-DEEF819D1D08}">
      <dsp:nvSpPr>
        <dsp:cNvPr id="0" name=""/>
        <dsp:cNvSpPr/>
      </dsp:nvSpPr>
      <dsp:spPr>
        <a:xfrm>
          <a:off x="2094463" y="1323"/>
          <a:ext cx="2356271" cy="7708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abcba</a:t>
          </a:r>
        </a:p>
      </dsp:txBody>
      <dsp:txXfrm>
        <a:off x="2132091" y="38951"/>
        <a:ext cx="2281015" cy="695549"/>
      </dsp:txXfrm>
    </dsp:sp>
    <dsp:sp modelId="{04D9BB2A-338B-BC41-B863-70E4A8356516}">
      <dsp:nvSpPr>
        <dsp:cNvPr id="0" name=""/>
        <dsp:cNvSpPr/>
      </dsp:nvSpPr>
      <dsp:spPr>
        <a:xfrm>
          <a:off x="2094463" y="810669"/>
          <a:ext cx="2356271" cy="770805"/>
        </a:xfrm>
        <a:prstGeom prst="roundRect">
          <a:avLst/>
        </a:prstGeom>
        <a:gradFill rotWithShape="0">
          <a:gsLst>
            <a:gs pos="0">
              <a:schemeClr val="accent5">
                <a:hueOff val="-400987"/>
                <a:satOff val="220"/>
                <a:lumOff val="1059"/>
                <a:alphaOff val="0"/>
                <a:tint val="98000"/>
                <a:lumMod val="100000"/>
              </a:schemeClr>
            </a:gs>
            <a:gs pos="100000">
              <a:schemeClr val="accent5">
                <a:hueOff val="-400987"/>
                <a:satOff val="220"/>
                <a:lumOff val="105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aa</a:t>
          </a:r>
        </a:p>
      </dsp:txBody>
      <dsp:txXfrm>
        <a:off x="2132091" y="848297"/>
        <a:ext cx="2281015" cy="695549"/>
      </dsp:txXfrm>
    </dsp:sp>
    <dsp:sp modelId="{5A318154-FC5C-FA40-BA3C-D6DD63F2D4D2}">
      <dsp:nvSpPr>
        <dsp:cNvPr id="0" name=""/>
        <dsp:cNvSpPr/>
      </dsp:nvSpPr>
      <dsp:spPr>
        <a:xfrm>
          <a:off x="2094463" y="1620015"/>
          <a:ext cx="2356271" cy="770805"/>
        </a:xfrm>
        <a:prstGeom prst="roundRect">
          <a:avLst/>
        </a:prstGeom>
        <a:gradFill rotWithShape="0">
          <a:gsLst>
            <a:gs pos="0">
              <a:schemeClr val="accent5">
                <a:hueOff val="-801975"/>
                <a:satOff val="441"/>
                <a:lumOff val="2118"/>
                <a:alphaOff val="0"/>
                <a:tint val="98000"/>
                <a:lumMod val="100000"/>
              </a:schemeClr>
            </a:gs>
            <a:gs pos="100000">
              <a:schemeClr val="accent5">
                <a:hueOff val="-801975"/>
                <a:satOff val="441"/>
                <a:lumOff val="211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121</a:t>
          </a:r>
        </a:p>
      </dsp:txBody>
      <dsp:txXfrm>
        <a:off x="2132091" y="1657643"/>
        <a:ext cx="2281015" cy="695549"/>
      </dsp:txXfrm>
    </dsp:sp>
    <dsp:sp modelId="{92325E00-3E9C-9648-B097-7E909E438B2D}">
      <dsp:nvSpPr>
        <dsp:cNvPr id="0" name=""/>
        <dsp:cNvSpPr/>
      </dsp:nvSpPr>
      <dsp:spPr>
        <a:xfrm>
          <a:off x="2094463" y="2429361"/>
          <a:ext cx="2356271" cy="770805"/>
        </a:xfrm>
        <a:prstGeom prst="roundRect">
          <a:avLst/>
        </a:prstGeom>
        <a:gradFill rotWithShape="0">
          <a:gsLst>
            <a:gs pos="0">
              <a:schemeClr val="accent5">
                <a:hueOff val="-1202962"/>
                <a:satOff val="661"/>
                <a:lumOff val="3176"/>
                <a:alphaOff val="0"/>
                <a:tint val="98000"/>
                <a:lumMod val="100000"/>
              </a:schemeClr>
            </a:gs>
            <a:gs pos="100000">
              <a:schemeClr val="accent5">
                <a:hueOff val="-1202962"/>
                <a:satOff val="661"/>
                <a:lumOff val="317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abba</a:t>
          </a:r>
        </a:p>
      </dsp:txBody>
      <dsp:txXfrm>
        <a:off x="2132091" y="2466989"/>
        <a:ext cx="2281015" cy="695549"/>
      </dsp:txXfrm>
    </dsp:sp>
    <dsp:sp modelId="{D020B8C6-3554-F742-AA33-277C83DE2795}">
      <dsp:nvSpPr>
        <dsp:cNvPr id="0" name=""/>
        <dsp:cNvSpPr/>
      </dsp:nvSpPr>
      <dsp:spPr>
        <a:xfrm>
          <a:off x="2094463" y="3238706"/>
          <a:ext cx="2356271" cy="770805"/>
        </a:xfrm>
        <a:prstGeom prst="roundRect">
          <a:avLst/>
        </a:prstGeom>
        <a:gradFill rotWithShape="0">
          <a:gsLst>
            <a:gs pos="0">
              <a:schemeClr val="accent5">
                <a:hueOff val="-1603950"/>
                <a:satOff val="882"/>
                <a:lumOff val="4235"/>
                <a:alphaOff val="0"/>
                <a:tint val="98000"/>
                <a:lumMod val="100000"/>
              </a:schemeClr>
            </a:gs>
            <a:gs pos="100000">
              <a:schemeClr val="accent5">
                <a:hueOff val="-1603950"/>
                <a:satOff val="882"/>
                <a:lumOff val="423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</a:t>
          </a:r>
        </a:p>
      </dsp:txBody>
      <dsp:txXfrm>
        <a:off x="2132091" y="3276334"/>
        <a:ext cx="2281015" cy="695549"/>
      </dsp:txXfrm>
    </dsp:sp>
    <dsp:sp modelId="{575748B0-1492-4744-9848-F1087F15FF05}">
      <dsp:nvSpPr>
        <dsp:cNvPr id="0" name=""/>
        <dsp:cNvSpPr/>
      </dsp:nvSpPr>
      <dsp:spPr>
        <a:xfrm>
          <a:off x="2094463" y="4048052"/>
          <a:ext cx="2356271" cy="770805"/>
        </a:xfrm>
        <a:prstGeom prst="roundRect">
          <a:avLst/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a</a:t>
          </a:r>
          <a:r>
            <a:rPr lang="en-US" sz="3800" kern="1200" dirty="0" err="1">
              <a:solidFill>
                <a:schemeClr val="tx2">
                  <a:lumMod val="50000"/>
                </a:schemeClr>
              </a:solidFill>
            </a:rPr>
            <a:t>bcdcb</a:t>
          </a:r>
          <a:r>
            <a:rPr lang="en-US" sz="3800" kern="1200" dirty="0" err="1"/>
            <a:t>ef</a:t>
          </a:r>
          <a:endParaRPr lang="en-US" sz="3800" kern="1200" dirty="0"/>
        </a:p>
      </dsp:txBody>
      <dsp:txXfrm>
        <a:off x="2132091" y="4085680"/>
        <a:ext cx="2281015" cy="695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3A2B-7F8B-AB48-ACEE-50AE8C016D94}">
      <dsp:nvSpPr>
        <dsp:cNvPr id="0" name=""/>
        <dsp:cNvSpPr/>
      </dsp:nvSpPr>
      <dsp:spPr>
        <a:xfrm>
          <a:off x="0" y="645"/>
          <a:ext cx="5886291" cy="8080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45" y="40090"/>
        <a:ext cx="5807401" cy="729144"/>
      </dsp:txXfrm>
    </dsp:sp>
    <dsp:sp modelId="{8146FD83-1663-6A46-91AF-063A5EF92073}">
      <dsp:nvSpPr>
        <dsp:cNvPr id="0" name=""/>
        <dsp:cNvSpPr/>
      </dsp:nvSpPr>
      <dsp:spPr>
        <a:xfrm>
          <a:off x="0" y="822222"/>
          <a:ext cx="5886291" cy="808034"/>
        </a:xfrm>
        <a:prstGeom prst="round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2800" b="1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45" y="861667"/>
        <a:ext cx="5807401" cy="729144"/>
      </dsp:txXfrm>
    </dsp:sp>
    <dsp:sp modelId="{8B733273-944B-E941-BF15-95F2C76776AA}">
      <dsp:nvSpPr>
        <dsp:cNvPr id="0" name=""/>
        <dsp:cNvSpPr/>
      </dsp:nvSpPr>
      <dsp:spPr>
        <a:xfrm>
          <a:off x="0" y="1643799"/>
          <a:ext cx="5886291" cy="808034"/>
        </a:xfrm>
        <a:prstGeom prst="round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kern="120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45" y="1683244"/>
        <a:ext cx="5807401" cy="729144"/>
      </dsp:txXfrm>
    </dsp:sp>
    <dsp:sp modelId="{1206DBF2-22EE-0346-A930-7944A5B0624B}">
      <dsp:nvSpPr>
        <dsp:cNvPr id="0" name=""/>
        <dsp:cNvSpPr/>
      </dsp:nvSpPr>
      <dsp:spPr>
        <a:xfrm>
          <a:off x="0" y="2465376"/>
          <a:ext cx="5886291" cy="808034"/>
        </a:xfrm>
        <a:prstGeom prst="round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45" y="2504821"/>
        <a:ext cx="5807401" cy="729144"/>
      </dsp:txXfrm>
    </dsp:sp>
    <dsp:sp modelId="{F0D9E6BE-96C7-8A40-90D8-3C1EBA3922E7}">
      <dsp:nvSpPr>
        <dsp:cNvPr id="0" name=""/>
        <dsp:cNvSpPr/>
      </dsp:nvSpPr>
      <dsp:spPr>
        <a:xfrm>
          <a:off x="0" y="3286953"/>
          <a:ext cx="5886291" cy="808034"/>
        </a:xfrm>
        <a:prstGeom prst="round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45" y="3326398"/>
        <a:ext cx="5807401" cy="729144"/>
      </dsp:txXfrm>
    </dsp:sp>
    <dsp:sp modelId="{CA7D2971-370A-5E42-AF73-2C82F35D298F}">
      <dsp:nvSpPr>
        <dsp:cNvPr id="0" name=""/>
        <dsp:cNvSpPr/>
      </dsp:nvSpPr>
      <dsp:spPr>
        <a:xfrm>
          <a:off x="0" y="4108530"/>
          <a:ext cx="5886291" cy="808034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45" y="4147975"/>
        <a:ext cx="5807401" cy="729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B95B1-F363-4C4F-A36C-E533DAC59887}">
      <dsp:nvSpPr>
        <dsp:cNvPr id="0" name=""/>
        <dsp:cNvSpPr/>
      </dsp:nvSpPr>
      <dsp:spPr>
        <a:xfrm>
          <a:off x="0" y="340466"/>
          <a:ext cx="10131425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311" tIns="416560" rIns="7863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一个单独的字符是回文字符串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两个相同的字符是回文字符串</a:t>
          </a:r>
        </a:p>
      </dsp:txBody>
      <dsp:txXfrm>
        <a:off x="0" y="340466"/>
        <a:ext cx="10131425" cy="1449000"/>
      </dsp:txXfrm>
    </dsp:sp>
    <dsp:sp modelId="{527C28D2-2606-EA46-9220-4E951F992E77}">
      <dsp:nvSpPr>
        <dsp:cNvPr id="0" name=""/>
        <dsp:cNvSpPr/>
      </dsp:nvSpPr>
      <dsp:spPr>
        <a:xfrm>
          <a:off x="506571" y="45266"/>
          <a:ext cx="70919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终止条件</a:t>
          </a:r>
        </a:p>
      </dsp:txBody>
      <dsp:txXfrm>
        <a:off x="535392" y="74087"/>
        <a:ext cx="7034355" cy="532758"/>
      </dsp:txXfrm>
    </dsp:sp>
    <dsp:sp modelId="{A6C12049-CC48-6446-AF1C-6690B4E51C11}">
      <dsp:nvSpPr>
        <dsp:cNvPr id="0" name=""/>
        <dsp:cNvSpPr/>
      </dsp:nvSpPr>
      <dsp:spPr>
        <a:xfrm>
          <a:off x="0" y="2192666"/>
          <a:ext cx="1013142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B364F-2946-9D49-9477-27AF16777F7F}">
      <dsp:nvSpPr>
        <dsp:cNvPr id="0" name=""/>
        <dsp:cNvSpPr/>
      </dsp:nvSpPr>
      <dsp:spPr>
        <a:xfrm>
          <a:off x="506571" y="1897466"/>
          <a:ext cx="70919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首尾字符相等</a:t>
          </a:r>
        </a:p>
      </dsp:txBody>
      <dsp:txXfrm>
        <a:off x="535392" y="1926287"/>
        <a:ext cx="7034355" cy="532758"/>
      </dsp:txXfrm>
    </dsp:sp>
    <dsp:sp modelId="{0A572C7F-1F70-344B-8DAB-29D9657E93C6}">
      <dsp:nvSpPr>
        <dsp:cNvPr id="0" name=""/>
        <dsp:cNvSpPr/>
      </dsp:nvSpPr>
      <dsp:spPr>
        <a:xfrm>
          <a:off x="0" y="3099866"/>
          <a:ext cx="1013142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1FD4-1FEF-2343-8B93-32062BAA600B}">
      <dsp:nvSpPr>
        <dsp:cNvPr id="0" name=""/>
        <dsp:cNvSpPr/>
      </dsp:nvSpPr>
      <dsp:spPr>
        <a:xfrm>
          <a:off x="506571" y="2804666"/>
          <a:ext cx="70919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掐头去尾后的子字符串是回文字符串</a:t>
          </a:r>
        </a:p>
      </dsp:txBody>
      <dsp:txXfrm>
        <a:off x="535392" y="2833487"/>
        <a:ext cx="7034355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A7485-43E9-824F-B093-7F83FFAF08E1}">
      <dsp:nvSpPr>
        <dsp:cNvPr id="0" name=""/>
        <dsp:cNvSpPr/>
      </dsp:nvSpPr>
      <dsp:spPr>
        <a:xfrm>
          <a:off x="0" y="911491"/>
          <a:ext cx="574153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30D3C-F56D-1C4C-B4B9-C2E54499E21E}">
      <dsp:nvSpPr>
        <dsp:cNvPr id="0" name=""/>
        <dsp:cNvSpPr/>
      </dsp:nvSpPr>
      <dsp:spPr>
        <a:xfrm>
          <a:off x="287076" y="25891"/>
          <a:ext cx="4019073" cy="177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abcba</a:t>
          </a:r>
        </a:p>
      </dsp:txBody>
      <dsp:txXfrm>
        <a:off x="373539" y="112354"/>
        <a:ext cx="3846147" cy="1598274"/>
      </dsp:txXfrm>
    </dsp:sp>
    <dsp:sp modelId="{58B560BE-6DD3-9A45-AEA7-2875FE2726AD}">
      <dsp:nvSpPr>
        <dsp:cNvPr id="0" name=""/>
        <dsp:cNvSpPr/>
      </dsp:nvSpPr>
      <dsp:spPr>
        <a:xfrm>
          <a:off x="0" y="3633091"/>
          <a:ext cx="574153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4E1BC-BAAF-1D44-A82C-2B2BA8FD626D}">
      <dsp:nvSpPr>
        <dsp:cNvPr id="0" name=""/>
        <dsp:cNvSpPr/>
      </dsp:nvSpPr>
      <dsp:spPr>
        <a:xfrm>
          <a:off x="287076" y="2747491"/>
          <a:ext cx="4019073" cy="1771200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abccba</a:t>
          </a:r>
        </a:p>
      </dsp:txBody>
      <dsp:txXfrm>
        <a:off x="373539" y="2833954"/>
        <a:ext cx="3846147" cy="1598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3A2B-7F8B-AB48-ACEE-50AE8C016D94}">
      <dsp:nvSpPr>
        <dsp:cNvPr id="0" name=""/>
        <dsp:cNvSpPr/>
      </dsp:nvSpPr>
      <dsp:spPr>
        <a:xfrm>
          <a:off x="0" y="645"/>
          <a:ext cx="5886291" cy="8080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45" y="40090"/>
        <a:ext cx="5807401" cy="729144"/>
      </dsp:txXfrm>
    </dsp:sp>
    <dsp:sp modelId="{8146FD83-1663-6A46-91AF-063A5EF92073}">
      <dsp:nvSpPr>
        <dsp:cNvPr id="0" name=""/>
        <dsp:cNvSpPr/>
      </dsp:nvSpPr>
      <dsp:spPr>
        <a:xfrm>
          <a:off x="0" y="822222"/>
          <a:ext cx="5886291" cy="808034"/>
        </a:xfrm>
        <a:prstGeom prst="round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45" y="861667"/>
        <a:ext cx="5807401" cy="729144"/>
      </dsp:txXfrm>
    </dsp:sp>
    <dsp:sp modelId="{8B733273-944B-E941-BF15-95F2C76776AA}">
      <dsp:nvSpPr>
        <dsp:cNvPr id="0" name=""/>
        <dsp:cNvSpPr/>
      </dsp:nvSpPr>
      <dsp:spPr>
        <a:xfrm>
          <a:off x="0" y="1643799"/>
          <a:ext cx="5886291" cy="808034"/>
        </a:xfrm>
        <a:prstGeom prst="round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2800" b="1" kern="120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2800" b="1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2800" b="1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45" y="1683244"/>
        <a:ext cx="5807401" cy="729144"/>
      </dsp:txXfrm>
    </dsp:sp>
    <dsp:sp modelId="{1206DBF2-22EE-0346-A930-7944A5B0624B}">
      <dsp:nvSpPr>
        <dsp:cNvPr id="0" name=""/>
        <dsp:cNvSpPr/>
      </dsp:nvSpPr>
      <dsp:spPr>
        <a:xfrm>
          <a:off x="0" y="2465376"/>
          <a:ext cx="5886291" cy="808034"/>
        </a:xfrm>
        <a:prstGeom prst="round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45" y="2504821"/>
        <a:ext cx="5807401" cy="729144"/>
      </dsp:txXfrm>
    </dsp:sp>
    <dsp:sp modelId="{F0D9E6BE-96C7-8A40-90D8-3C1EBA3922E7}">
      <dsp:nvSpPr>
        <dsp:cNvPr id="0" name=""/>
        <dsp:cNvSpPr/>
      </dsp:nvSpPr>
      <dsp:spPr>
        <a:xfrm>
          <a:off x="0" y="3286953"/>
          <a:ext cx="5886291" cy="808034"/>
        </a:xfrm>
        <a:prstGeom prst="round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45" y="3326398"/>
        <a:ext cx="5807401" cy="729144"/>
      </dsp:txXfrm>
    </dsp:sp>
    <dsp:sp modelId="{CA7D2971-370A-5E42-AF73-2C82F35D298F}">
      <dsp:nvSpPr>
        <dsp:cNvPr id="0" name=""/>
        <dsp:cNvSpPr/>
      </dsp:nvSpPr>
      <dsp:spPr>
        <a:xfrm>
          <a:off x="0" y="4108530"/>
          <a:ext cx="5886291" cy="808034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45" y="4147975"/>
        <a:ext cx="5807401" cy="7291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3A2B-7F8B-AB48-ACEE-50AE8C016D94}">
      <dsp:nvSpPr>
        <dsp:cNvPr id="0" name=""/>
        <dsp:cNvSpPr/>
      </dsp:nvSpPr>
      <dsp:spPr>
        <a:xfrm>
          <a:off x="0" y="1615"/>
          <a:ext cx="5886291" cy="8079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40" y="41055"/>
        <a:ext cx="5807411" cy="729054"/>
      </dsp:txXfrm>
    </dsp:sp>
    <dsp:sp modelId="{8146FD83-1663-6A46-91AF-063A5EF92073}">
      <dsp:nvSpPr>
        <dsp:cNvPr id="0" name=""/>
        <dsp:cNvSpPr/>
      </dsp:nvSpPr>
      <dsp:spPr>
        <a:xfrm>
          <a:off x="0" y="822824"/>
          <a:ext cx="5886291" cy="807934"/>
        </a:xfrm>
        <a:prstGeom prst="round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40" y="862264"/>
        <a:ext cx="5807411" cy="729054"/>
      </dsp:txXfrm>
    </dsp:sp>
    <dsp:sp modelId="{8B733273-944B-E941-BF15-95F2C76776AA}">
      <dsp:nvSpPr>
        <dsp:cNvPr id="0" name=""/>
        <dsp:cNvSpPr/>
      </dsp:nvSpPr>
      <dsp:spPr>
        <a:xfrm>
          <a:off x="0" y="1644033"/>
          <a:ext cx="5886291" cy="807934"/>
        </a:xfrm>
        <a:prstGeom prst="round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kern="120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40" y="1683473"/>
        <a:ext cx="5807411" cy="729054"/>
      </dsp:txXfrm>
    </dsp:sp>
    <dsp:sp modelId="{1206DBF2-22EE-0346-A930-7944A5B0624B}">
      <dsp:nvSpPr>
        <dsp:cNvPr id="0" name=""/>
        <dsp:cNvSpPr/>
      </dsp:nvSpPr>
      <dsp:spPr>
        <a:xfrm>
          <a:off x="0" y="2465242"/>
          <a:ext cx="5886291" cy="807934"/>
        </a:xfrm>
        <a:prstGeom prst="round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2800" b="1" kern="120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2800" b="1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40" y="2504682"/>
        <a:ext cx="5807411" cy="729054"/>
      </dsp:txXfrm>
    </dsp:sp>
    <dsp:sp modelId="{F0D9E6BE-96C7-8A40-90D8-3C1EBA3922E7}">
      <dsp:nvSpPr>
        <dsp:cNvPr id="0" name=""/>
        <dsp:cNvSpPr/>
      </dsp:nvSpPr>
      <dsp:spPr>
        <a:xfrm>
          <a:off x="0" y="3286452"/>
          <a:ext cx="5886291" cy="807934"/>
        </a:xfrm>
        <a:prstGeom prst="round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40" y="3325892"/>
        <a:ext cx="5807411" cy="729054"/>
      </dsp:txXfrm>
    </dsp:sp>
    <dsp:sp modelId="{CA7D2971-370A-5E42-AF73-2C82F35D298F}">
      <dsp:nvSpPr>
        <dsp:cNvPr id="0" name=""/>
        <dsp:cNvSpPr/>
      </dsp:nvSpPr>
      <dsp:spPr>
        <a:xfrm>
          <a:off x="0" y="4107661"/>
          <a:ext cx="5886291" cy="807934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40" y="4147101"/>
        <a:ext cx="5807411" cy="7290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3A2B-7F8B-AB48-ACEE-50AE8C016D94}">
      <dsp:nvSpPr>
        <dsp:cNvPr id="0" name=""/>
        <dsp:cNvSpPr/>
      </dsp:nvSpPr>
      <dsp:spPr>
        <a:xfrm>
          <a:off x="0" y="1193"/>
          <a:ext cx="5886291" cy="8081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3" y="40646"/>
        <a:ext cx="5807385" cy="729286"/>
      </dsp:txXfrm>
    </dsp:sp>
    <dsp:sp modelId="{8146FD83-1663-6A46-91AF-063A5EF92073}">
      <dsp:nvSpPr>
        <dsp:cNvPr id="0" name=""/>
        <dsp:cNvSpPr/>
      </dsp:nvSpPr>
      <dsp:spPr>
        <a:xfrm>
          <a:off x="0" y="822519"/>
          <a:ext cx="5886291" cy="808192"/>
        </a:xfrm>
        <a:prstGeom prst="round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3" y="861972"/>
        <a:ext cx="5807385" cy="729286"/>
      </dsp:txXfrm>
    </dsp:sp>
    <dsp:sp modelId="{8B733273-944B-E941-BF15-95F2C76776AA}">
      <dsp:nvSpPr>
        <dsp:cNvPr id="0" name=""/>
        <dsp:cNvSpPr/>
      </dsp:nvSpPr>
      <dsp:spPr>
        <a:xfrm>
          <a:off x="0" y="1643846"/>
          <a:ext cx="5886291" cy="808192"/>
        </a:xfrm>
        <a:prstGeom prst="round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kern="120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3" y="1683299"/>
        <a:ext cx="5807385" cy="729286"/>
      </dsp:txXfrm>
    </dsp:sp>
    <dsp:sp modelId="{1206DBF2-22EE-0346-A930-7944A5B0624B}">
      <dsp:nvSpPr>
        <dsp:cNvPr id="0" name=""/>
        <dsp:cNvSpPr/>
      </dsp:nvSpPr>
      <dsp:spPr>
        <a:xfrm>
          <a:off x="0" y="2465172"/>
          <a:ext cx="5886291" cy="808192"/>
        </a:xfrm>
        <a:prstGeom prst="round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3" y="2504625"/>
        <a:ext cx="5807385" cy="729286"/>
      </dsp:txXfrm>
    </dsp:sp>
    <dsp:sp modelId="{F0D9E6BE-96C7-8A40-90D8-3C1EBA3922E7}">
      <dsp:nvSpPr>
        <dsp:cNvPr id="0" name=""/>
        <dsp:cNvSpPr/>
      </dsp:nvSpPr>
      <dsp:spPr>
        <a:xfrm>
          <a:off x="0" y="3286499"/>
          <a:ext cx="5886291" cy="808192"/>
        </a:xfrm>
        <a:prstGeom prst="round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2800" b="1" kern="1200">
            <a:latin typeface="Heiti TC Medium" pitchFamily="2" charset="-128"/>
            <a:ea typeface="Heiti TC Medium" pitchFamily="2" charset="-128"/>
          </a:endParaRPr>
        </a:p>
      </dsp:txBody>
      <dsp:txXfrm>
        <a:off x="39453" y="3325952"/>
        <a:ext cx="5807385" cy="729286"/>
      </dsp:txXfrm>
    </dsp:sp>
    <dsp:sp modelId="{CA7D2971-370A-5E42-AF73-2C82F35D298F}">
      <dsp:nvSpPr>
        <dsp:cNvPr id="0" name=""/>
        <dsp:cNvSpPr/>
      </dsp:nvSpPr>
      <dsp:spPr>
        <a:xfrm>
          <a:off x="0" y="4107825"/>
          <a:ext cx="5886291" cy="808192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53" y="4147278"/>
        <a:ext cx="5807385" cy="7292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3A2B-7F8B-AB48-ACEE-50AE8C016D94}">
      <dsp:nvSpPr>
        <dsp:cNvPr id="0" name=""/>
        <dsp:cNvSpPr/>
      </dsp:nvSpPr>
      <dsp:spPr>
        <a:xfrm>
          <a:off x="0" y="1193"/>
          <a:ext cx="5886291" cy="8081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3" y="40646"/>
        <a:ext cx="5807385" cy="729286"/>
      </dsp:txXfrm>
    </dsp:sp>
    <dsp:sp modelId="{8146FD83-1663-6A46-91AF-063A5EF92073}">
      <dsp:nvSpPr>
        <dsp:cNvPr id="0" name=""/>
        <dsp:cNvSpPr/>
      </dsp:nvSpPr>
      <dsp:spPr>
        <a:xfrm>
          <a:off x="0" y="822519"/>
          <a:ext cx="5886291" cy="808192"/>
        </a:xfrm>
        <a:prstGeom prst="round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3" y="861972"/>
        <a:ext cx="5807385" cy="729286"/>
      </dsp:txXfrm>
    </dsp:sp>
    <dsp:sp modelId="{8B733273-944B-E941-BF15-95F2C76776AA}">
      <dsp:nvSpPr>
        <dsp:cNvPr id="0" name=""/>
        <dsp:cNvSpPr/>
      </dsp:nvSpPr>
      <dsp:spPr>
        <a:xfrm>
          <a:off x="0" y="1643846"/>
          <a:ext cx="5886291" cy="808192"/>
        </a:xfrm>
        <a:prstGeom prst="round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kern="120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3" y="1683299"/>
        <a:ext cx="5807385" cy="729286"/>
      </dsp:txXfrm>
    </dsp:sp>
    <dsp:sp modelId="{1206DBF2-22EE-0346-A930-7944A5B0624B}">
      <dsp:nvSpPr>
        <dsp:cNvPr id="0" name=""/>
        <dsp:cNvSpPr/>
      </dsp:nvSpPr>
      <dsp:spPr>
        <a:xfrm>
          <a:off x="0" y="2465172"/>
          <a:ext cx="5886291" cy="808192"/>
        </a:xfrm>
        <a:prstGeom prst="round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3" y="2504625"/>
        <a:ext cx="5807385" cy="729286"/>
      </dsp:txXfrm>
    </dsp:sp>
    <dsp:sp modelId="{F0D9E6BE-96C7-8A40-90D8-3C1EBA3922E7}">
      <dsp:nvSpPr>
        <dsp:cNvPr id="0" name=""/>
        <dsp:cNvSpPr/>
      </dsp:nvSpPr>
      <dsp:spPr>
        <a:xfrm>
          <a:off x="0" y="3286499"/>
          <a:ext cx="5886291" cy="808192"/>
        </a:xfrm>
        <a:prstGeom prst="round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9453" y="3325952"/>
        <a:ext cx="5807385" cy="729286"/>
      </dsp:txXfrm>
    </dsp:sp>
    <dsp:sp modelId="{CA7D2971-370A-5E42-AF73-2C82F35D298F}">
      <dsp:nvSpPr>
        <dsp:cNvPr id="0" name=""/>
        <dsp:cNvSpPr/>
      </dsp:nvSpPr>
      <dsp:spPr>
        <a:xfrm>
          <a:off x="0" y="4107825"/>
          <a:ext cx="5886291" cy="808192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0" kern="1200">
              <a:latin typeface="Heiti TC Medium" pitchFamily="2" charset="-128"/>
              <a:ea typeface="Heiti TC Medium" pitchFamily="2" charset="-128"/>
            </a:rPr>
            <a:t>总结</a:t>
          </a:r>
          <a:endParaRPr lang="en-US" sz="2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9453" y="4147278"/>
        <a:ext cx="5807385" cy="729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minute/leetco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1D8E-9DCC-A243-9380-BA6E219F5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最长回文</a:t>
            </a:r>
            <a:r>
              <a:rPr lang="zh-CN" altLang="en-US" dirty="0"/>
              <a:t>子串</a:t>
            </a:r>
            <a:br>
              <a:rPr lang="en-US" altLang="zh-CN" dirty="0"/>
            </a:br>
            <a:r>
              <a:rPr lang="en-US" altLang="zh-CN" dirty="0"/>
              <a:t>Longest</a:t>
            </a:r>
            <a:r>
              <a:rPr lang="zh-CN" altLang="en-US" dirty="0"/>
              <a:t> </a:t>
            </a:r>
            <a:r>
              <a:rPr lang="en-US" altLang="zh-CN" dirty="0"/>
              <a:t>palindromic</a:t>
            </a:r>
            <a:r>
              <a:rPr lang="zh-CN" altLang="en-US" dirty="0"/>
              <a:t> </a:t>
            </a:r>
            <a:r>
              <a:rPr lang="en-US" altLang="zh-CN" dirty="0"/>
              <a:t>substring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112DB-B09E-B64B-A2AA-EEF6C2D3E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毒舌大叔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oneminute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leetcode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3224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CN">
                <a:solidFill>
                  <a:srgbClr val="FFFFFF"/>
                </a:solidFill>
              </a:rPr>
              <a:t>目录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5610-8FD8-4673-A2B2-7950B8D3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419868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9029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CN">
                <a:solidFill>
                  <a:srgbClr val="FFFFFF"/>
                </a:solidFill>
              </a:rPr>
              <a:t>目录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5610-8FD8-4673-A2B2-7950B8D3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23828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640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36FE-CC6A-42A9-A0A5-1AC716B8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51B4-D927-484D-9B83-9BEF956D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理解动态规划中状态转移的实现</a:t>
            </a:r>
            <a:endParaRPr lang="en-US" altLang="zh-CN" dirty="0"/>
          </a:p>
          <a:p>
            <a:r>
              <a:rPr lang="zh-CN" altLang="en-US" dirty="0"/>
              <a:t>掌握使用</a:t>
            </a:r>
            <a:r>
              <a:rPr lang="en-US" altLang="zh-CN" dirty="0"/>
              <a:t>excel</a:t>
            </a:r>
            <a:r>
              <a:rPr lang="zh-CN" altLang="en-US" dirty="0"/>
              <a:t>对算法过程进行分析的方法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8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CN">
                <a:solidFill>
                  <a:srgbClr val="FFFFFF"/>
                </a:solidFill>
              </a:rPr>
              <a:t>目录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5610-8FD8-4673-A2B2-7950B8D3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572282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7372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345EE-8658-0B41-8117-6B9D9800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1.</a:t>
            </a:r>
            <a:r>
              <a:rPr lang="zh-CN" altLang="en-US">
                <a:solidFill>
                  <a:srgbClr val="FFFFFF"/>
                </a:solidFill>
              </a:rPr>
              <a:t> 什么是回文字符串</a:t>
            </a:r>
            <a:endParaRPr lang="en-C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C3005-5269-44C5-8616-8CDD7C677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385124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994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B4C842-F50A-3740-B10B-DEEF819D1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9B4C842-F50A-3740-B10B-DEEF819D1D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D9BB2A-338B-BC41-B863-70E4A8356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4D9BB2A-338B-BC41-B863-70E4A8356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318154-FC5C-FA40-BA3C-D6DD63F2D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5A318154-FC5C-FA40-BA3C-D6DD63F2D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325E00-3E9C-9648-B097-7E909E438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92325E00-3E9C-9648-B097-7E909E438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20B8C6-3554-F742-AA33-277C83DE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D020B8C6-3554-F742-AA33-277C83DE2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5748B0-1492-4744-9848-F1087F15F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75748B0-1492-4744-9848-F1087F15F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CN">
                <a:solidFill>
                  <a:srgbClr val="FFFFFF"/>
                </a:solidFill>
              </a:rPr>
              <a:t>目录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5610-8FD8-4673-A2B2-7950B8D3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88425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4235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5552-0632-CA4D-A713-737449DC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2. 判定回文字符串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6E4169-A517-4C93-AF91-15E0874DAB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1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DD169B-DEDA-5A43-9617-3F1E49EB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2.</a:t>
            </a:r>
            <a:r>
              <a:rPr lang="zh-CN" altLang="en-US">
                <a:solidFill>
                  <a:srgbClr val="FFFFFF"/>
                </a:solidFill>
              </a:rPr>
              <a:t> 判定回文字符串</a:t>
            </a:r>
            <a:endParaRPr lang="en-CN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72495B-1A7D-4D0F-A792-441CB394B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31402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8546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CN">
                <a:solidFill>
                  <a:srgbClr val="FFFFFF"/>
                </a:solidFill>
              </a:rPr>
              <a:t>目录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5610-8FD8-4673-A2B2-7950B8D3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2266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0555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1482-E946-9A4D-B5D5-E5B48C90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搜索回文子字符子串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BB22-EB88-1348-A97E-00456AC3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从左向右</a:t>
            </a:r>
            <a:r>
              <a:rPr lang="zh-CN" altLang="en-US" dirty="0"/>
              <a:t>，每相邻</a:t>
            </a:r>
            <a:r>
              <a:rPr lang="en-US" altLang="zh-CN" dirty="0"/>
              <a:t>2</a:t>
            </a:r>
            <a:r>
              <a:rPr lang="zh-CN" altLang="en-US" dirty="0"/>
              <a:t>个字符判定是否为回文字符串</a:t>
            </a:r>
            <a:endParaRPr lang="en-US" altLang="zh-CN" dirty="0"/>
          </a:p>
          <a:p>
            <a:r>
              <a:rPr lang="zh-CN" altLang="en-US" dirty="0"/>
              <a:t>增加待判定子字符串的长度，继续从左向右判定</a:t>
            </a:r>
            <a:endParaRPr lang="en-US" altLang="zh-CN" dirty="0"/>
          </a:p>
          <a:p>
            <a:r>
              <a:rPr lang="zh-CN" altLang="en-US" dirty="0"/>
              <a:t>直到子串长度是整个字符串长度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59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CN">
                <a:solidFill>
                  <a:srgbClr val="FFFFFF"/>
                </a:solidFill>
              </a:rPr>
              <a:t>目录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5610-8FD8-4673-A2B2-7950B8D3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51652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9568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985</TotalTime>
  <Words>205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Heiti TC Medium</vt:lpstr>
      <vt:lpstr>Heiti TC Medium</vt:lpstr>
      <vt:lpstr>Arial</vt:lpstr>
      <vt:lpstr>Calibri</vt:lpstr>
      <vt:lpstr>Calibri Light</vt:lpstr>
      <vt:lpstr>Celestial</vt:lpstr>
      <vt:lpstr>最长回文子串 Longest palindromic substring</vt:lpstr>
      <vt:lpstr>目录</vt:lpstr>
      <vt:lpstr>1. 什么是回文字符串</vt:lpstr>
      <vt:lpstr>目录</vt:lpstr>
      <vt:lpstr>2. 判定回文字符串</vt:lpstr>
      <vt:lpstr>2. 判定回文字符串</vt:lpstr>
      <vt:lpstr>目录</vt:lpstr>
      <vt:lpstr>3. 搜索回文子字符子串</vt:lpstr>
      <vt:lpstr>目录</vt:lpstr>
      <vt:lpstr>目录</vt:lpstr>
      <vt:lpstr>目录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最长回文子串 Longest palindromic substring</dc:title>
  <dc:creator>Xiang Liu</dc:creator>
  <cp:lastModifiedBy>Xiang Liu</cp:lastModifiedBy>
  <cp:revision>24</cp:revision>
  <dcterms:created xsi:type="dcterms:W3CDTF">2022-02-03T04:34:57Z</dcterms:created>
  <dcterms:modified xsi:type="dcterms:W3CDTF">2022-02-07T16:35:12Z</dcterms:modified>
</cp:coreProperties>
</file>