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73" r:id="rId6"/>
    <p:sldId id="274" r:id="rId7"/>
    <p:sldId id="276" r:id="rId8"/>
    <p:sldId id="275" r:id="rId9"/>
    <p:sldId id="263" r:id="rId10"/>
    <p:sldId id="264" r:id="rId11"/>
    <p:sldId id="269" r:id="rId12"/>
    <p:sldId id="272" r:id="rId13"/>
    <p:sldId id="268" r:id="rId14"/>
    <p:sldId id="259" r:id="rId15"/>
    <p:sldId id="270" r:id="rId16"/>
    <p:sldId id="260" r:id="rId17"/>
    <p:sldId id="26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en-US" altLang="zh-CN" b="0" dirty="0"/>
            <a:t>&gt;</a:t>
          </a:r>
          <a:r>
            <a:rPr lang="zh-CN" b="0" dirty="0"/>
            <a:t>什么是通配符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9740E1ED-249A-4A0F-9F6C-95658A42E7FB}">
      <dgm:prSet/>
      <dgm:spPr/>
      <dgm:t>
        <a:bodyPr/>
        <a:lstStyle/>
        <a:p>
          <a:r>
            <a:rPr lang="zh-CN" dirty="0"/>
            <a:t>匹配判定示例</a:t>
          </a:r>
          <a:endParaRPr lang="en-US" dirty="0"/>
        </a:p>
      </dgm:t>
    </dgm:pt>
    <dgm:pt modelId="{499D3F47-29BA-4E77-8854-20E5787A1EF1}" type="parTrans" cxnId="{8BA0F3D8-D432-4793-B10A-78E5A028975E}">
      <dgm:prSet/>
      <dgm:spPr/>
      <dgm:t>
        <a:bodyPr/>
        <a:lstStyle/>
        <a:p>
          <a:endParaRPr lang="en-US"/>
        </a:p>
      </dgm:t>
    </dgm:pt>
    <dgm:pt modelId="{82765EE0-80AA-4343-BC08-E18FB280F168}" type="sibTrans" cxnId="{8BA0F3D8-D432-4793-B10A-78E5A028975E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dirty="0"/>
            <a:t>利用</a:t>
          </a:r>
          <a:r>
            <a:rPr lang="en-US" dirty="0"/>
            <a:t>Excel</a:t>
          </a:r>
          <a:r>
            <a:rPr lang="zh-CN" dirty="0"/>
            <a:t>建立动态规划状态表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5"/>
      <dgm:spPr/>
    </dgm:pt>
    <dgm:pt modelId="{166DF3C5-1050-4411-A808-EA63FBDCD251}" type="pres">
      <dgm:prSet presAssocID="{66FBEA13-7E44-4CB4-AF6D-512ED93D5C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5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991BE375-81E9-4D6A-A786-192CDBD9B234}" type="pres">
      <dgm:prSet presAssocID="{9740E1ED-249A-4A0F-9F6C-95658A42E7FB}" presName="parentLin" presStyleCnt="0"/>
      <dgm:spPr/>
    </dgm:pt>
    <dgm:pt modelId="{C85DF444-4BA4-4F4F-ACC3-7479E54283DE}" type="pres">
      <dgm:prSet presAssocID="{9740E1ED-249A-4A0F-9F6C-95658A42E7FB}" presName="parentLeftMargin" presStyleLbl="node1" presStyleIdx="0" presStyleCnt="5"/>
      <dgm:spPr/>
    </dgm:pt>
    <dgm:pt modelId="{F641DFB7-1467-4E47-964C-A663EA07329A}" type="pres">
      <dgm:prSet presAssocID="{9740E1ED-249A-4A0F-9F6C-95658A42E7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A129FB-D938-44CF-A455-06A1437B2C81}" type="pres">
      <dgm:prSet presAssocID="{9740E1ED-249A-4A0F-9F6C-95658A42E7FB}" presName="negativeSpace" presStyleCnt="0"/>
      <dgm:spPr/>
    </dgm:pt>
    <dgm:pt modelId="{1FAA1D68-379D-414D-A2CF-6093B7019F56}" type="pres">
      <dgm:prSet presAssocID="{9740E1ED-249A-4A0F-9F6C-95658A42E7FB}" presName="childText" presStyleLbl="conFgAcc1" presStyleIdx="1" presStyleCnt="5">
        <dgm:presLayoutVars>
          <dgm:bulletEnabled val="1"/>
        </dgm:presLayoutVars>
      </dgm:prSet>
      <dgm:spPr/>
    </dgm:pt>
    <dgm:pt modelId="{27A8F744-E026-473F-A572-B8C32934B3B2}" type="pres">
      <dgm:prSet presAssocID="{82765EE0-80AA-4343-BC08-E18FB280F168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1" presStyleCnt="5"/>
      <dgm:spPr/>
    </dgm:pt>
    <dgm:pt modelId="{2525F6C4-86E7-4812-AA5E-2379B33C345C}" type="pres">
      <dgm:prSet presAssocID="{5A09493E-A3DC-411D-B626-2C7E0FBF26D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2" presStyleCnt="5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2" presStyleCnt="5"/>
      <dgm:spPr/>
    </dgm:pt>
    <dgm:pt modelId="{94D5FCA1-AB2A-4937-9884-755DFB0434C2}" type="pres">
      <dgm:prSet presAssocID="{E1482C76-544A-4082-8716-D446F0ED1A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3" presStyleCnt="5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3" presStyleCnt="5"/>
      <dgm:spPr/>
    </dgm:pt>
    <dgm:pt modelId="{11AD6FC9-FF9A-4252-8F54-4D752FC9A7AB}" type="pres">
      <dgm:prSet presAssocID="{E7999043-074C-4336-8D87-0A5466EA3CA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F62C4143-6232-46D9-880E-D1151A6870EE}" type="presOf" srcId="{9740E1ED-249A-4A0F-9F6C-95658A42E7FB}" destId="{C85DF444-4BA4-4F4F-ACC3-7479E54283DE}" srcOrd="0" destOrd="0" presId="urn:microsoft.com/office/officeart/2005/8/layout/list1"/>
    <dgm:cxn modelId="{0076C575-18BE-4EC4-A960-0FBD5C637EE9}" srcId="{E69B7806-92C2-4706-89F7-9966DE49DEA0}" destId="{E7999043-074C-4336-8D87-0A5466EA3CA6}" srcOrd="4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8619BE57-9C68-4CA0-A6B1-DCD87B46BC60}" type="presOf" srcId="{9740E1ED-249A-4A0F-9F6C-95658A42E7FB}" destId="{F641DFB7-1467-4E47-964C-A663EA07329A}" srcOrd="1" destOrd="0" presId="urn:microsoft.com/office/officeart/2005/8/layout/list1"/>
    <dgm:cxn modelId="{C15CE27D-14DD-4ECB-A9F0-173C7059D5B7}" srcId="{E69B7806-92C2-4706-89F7-9966DE49DEA0}" destId="{E1482C76-544A-4082-8716-D446F0ED1AA5}" srcOrd="3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2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8BA0F3D8-D432-4793-B10A-78E5A028975E}" srcId="{E69B7806-92C2-4706-89F7-9966DE49DEA0}" destId="{9740E1ED-249A-4A0F-9F6C-95658A42E7FB}" srcOrd="1" destOrd="0" parTransId="{499D3F47-29BA-4E77-8854-20E5787A1EF1}" sibTransId="{82765EE0-80AA-4343-BC08-E18FB280F168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C88CCA2E-BD6E-435B-B9FD-B270003338B6}" type="presParOf" srcId="{D0A590E1-40FA-4BEB-A4B0-720AD35F66B6}" destId="{991BE375-81E9-4D6A-A786-192CDBD9B234}" srcOrd="4" destOrd="0" presId="urn:microsoft.com/office/officeart/2005/8/layout/list1"/>
    <dgm:cxn modelId="{C5B854C4-FA16-416F-9A65-CB6EC15AAEF4}" type="presParOf" srcId="{991BE375-81E9-4D6A-A786-192CDBD9B234}" destId="{C85DF444-4BA4-4F4F-ACC3-7479E54283DE}" srcOrd="0" destOrd="0" presId="urn:microsoft.com/office/officeart/2005/8/layout/list1"/>
    <dgm:cxn modelId="{F77A9568-D57A-491C-8743-D422018DF5DC}" type="presParOf" srcId="{991BE375-81E9-4D6A-A786-192CDBD9B234}" destId="{F641DFB7-1467-4E47-964C-A663EA07329A}" srcOrd="1" destOrd="0" presId="urn:microsoft.com/office/officeart/2005/8/layout/list1"/>
    <dgm:cxn modelId="{C44BBB24-2485-4BCE-8F4B-8C2BB19FDA51}" type="presParOf" srcId="{D0A590E1-40FA-4BEB-A4B0-720AD35F66B6}" destId="{25A129FB-D938-44CF-A455-06A1437B2C81}" srcOrd="5" destOrd="0" presId="urn:microsoft.com/office/officeart/2005/8/layout/list1"/>
    <dgm:cxn modelId="{23F6C28C-A7D9-4B56-A3A9-AC11431DF7DE}" type="presParOf" srcId="{D0A590E1-40FA-4BEB-A4B0-720AD35F66B6}" destId="{1FAA1D68-379D-414D-A2CF-6093B7019F56}" srcOrd="6" destOrd="0" presId="urn:microsoft.com/office/officeart/2005/8/layout/list1"/>
    <dgm:cxn modelId="{F4CB6D76-9637-4010-93AD-4513F1643F28}" type="presParOf" srcId="{D0A590E1-40FA-4BEB-A4B0-720AD35F66B6}" destId="{27A8F744-E026-473F-A572-B8C32934B3B2}" srcOrd="7" destOrd="0" presId="urn:microsoft.com/office/officeart/2005/8/layout/list1"/>
    <dgm:cxn modelId="{6FA5BCCA-1A8F-4AAB-8FE2-7B214372605B}" type="presParOf" srcId="{D0A590E1-40FA-4BEB-A4B0-720AD35F66B6}" destId="{C46169FD-736A-4086-9AB3-D63C2525E7CF}" srcOrd="8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9" destOrd="0" presId="urn:microsoft.com/office/officeart/2005/8/layout/list1"/>
    <dgm:cxn modelId="{2F4BC5CF-BBD8-4F29-B374-148415A7548A}" type="presParOf" srcId="{D0A590E1-40FA-4BEB-A4B0-720AD35F66B6}" destId="{9F4BE993-BE41-43E4-8D5A-9E2D0553C4B9}" srcOrd="10" destOrd="0" presId="urn:microsoft.com/office/officeart/2005/8/layout/list1"/>
    <dgm:cxn modelId="{3A401B7C-F89A-4737-B224-91593FDBA470}" type="presParOf" srcId="{D0A590E1-40FA-4BEB-A4B0-720AD35F66B6}" destId="{9B6EBCAC-7C76-454C-9341-6009BC1218B3}" srcOrd="11" destOrd="0" presId="urn:microsoft.com/office/officeart/2005/8/layout/list1"/>
    <dgm:cxn modelId="{071CE7B5-6E3E-4E8B-B2B0-E943B47042DE}" type="presParOf" srcId="{D0A590E1-40FA-4BEB-A4B0-720AD35F66B6}" destId="{8AA4D028-131A-4C75-BD04-42FBCDFE6AD8}" srcOrd="12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13" destOrd="0" presId="urn:microsoft.com/office/officeart/2005/8/layout/list1"/>
    <dgm:cxn modelId="{9C1E154C-B656-4F20-B42B-15523A34B3DD}" type="presParOf" srcId="{D0A590E1-40FA-4BEB-A4B0-720AD35F66B6}" destId="{459346BD-2474-4552-904E-062E72411784}" srcOrd="14" destOrd="0" presId="urn:microsoft.com/office/officeart/2005/8/layout/list1"/>
    <dgm:cxn modelId="{79702376-D095-42B3-A19F-7BCA553090F2}" type="presParOf" srcId="{D0A590E1-40FA-4BEB-A4B0-720AD35F66B6}" destId="{BD13AAD5-2372-434A-8DD7-6C9DDE6D49AF}" srcOrd="15" destOrd="0" presId="urn:microsoft.com/office/officeart/2005/8/layout/list1"/>
    <dgm:cxn modelId="{0E70248A-5B6B-40E1-A93A-B5BF4EEA1605}" type="presParOf" srcId="{D0A590E1-40FA-4BEB-A4B0-720AD35F66B6}" destId="{904AFE1B-6862-435E-BD0B-3296F69E1F0C}" srcOrd="16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7" destOrd="0" presId="urn:microsoft.com/office/officeart/2005/8/layout/list1"/>
    <dgm:cxn modelId="{7162F90B-7782-420A-B260-44C55334ABD8}" type="presParOf" srcId="{D0A590E1-40FA-4BEB-A4B0-720AD35F66B6}" destId="{50C35D34-A35D-4EC7-BFBB-15807ED167B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948B3-6C48-4985-B9F1-2E7744FBC3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6A16C8-CA38-4092-8350-33E230F4DB94}">
      <dgm:prSet/>
      <dgm:spPr/>
      <dgm:t>
        <a:bodyPr/>
        <a:lstStyle/>
        <a:p>
          <a:r>
            <a:rPr lang="zh-CN"/>
            <a:t>问号“</a:t>
          </a:r>
          <a:r>
            <a:rPr lang="en-US"/>
            <a:t>?</a:t>
          </a:r>
          <a:r>
            <a:rPr lang="zh-CN"/>
            <a:t>”，匹配一个有效字符</a:t>
          </a:r>
          <a:endParaRPr lang="en-US"/>
        </a:p>
      </dgm:t>
    </dgm:pt>
    <dgm:pt modelId="{CC7FBD3C-C38C-41CB-8248-F34EED5457D4}" type="parTrans" cxnId="{586C4024-2846-4D00-B6F6-2A44F03FF48B}">
      <dgm:prSet/>
      <dgm:spPr/>
      <dgm:t>
        <a:bodyPr/>
        <a:lstStyle/>
        <a:p>
          <a:endParaRPr lang="en-US"/>
        </a:p>
      </dgm:t>
    </dgm:pt>
    <dgm:pt modelId="{CCEAB653-4CEE-4E3A-BB05-8385065483BD}" type="sibTrans" cxnId="{586C4024-2846-4D00-B6F6-2A44F03FF48B}">
      <dgm:prSet/>
      <dgm:spPr/>
      <dgm:t>
        <a:bodyPr/>
        <a:lstStyle/>
        <a:p>
          <a:endParaRPr lang="en-US"/>
        </a:p>
      </dgm:t>
    </dgm:pt>
    <dgm:pt modelId="{38123454-FEF8-42DB-B21B-FB37270CA767}">
      <dgm:prSet/>
      <dgm:spPr/>
      <dgm:t>
        <a:bodyPr/>
        <a:lstStyle/>
        <a:p>
          <a:r>
            <a:rPr lang="zh-CN"/>
            <a:t>星号“</a:t>
          </a:r>
          <a:r>
            <a:rPr lang="en-US"/>
            <a:t>*</a:t>
          </a:r>
          <a:r>
            <a:rPr lang="zh-CN"/>
            <a:t>”，匹配零个或任意个有效字符</a:t>
          </a:r>
          <a:endParaRPr lang="en-US"/>
        </a:p>
      </dgm:t>
    </dgm:pt>
    <dgm:pt modelId="{DE706802-9526-400E-97F9-9F6EC784D1AC}" type="parTrans" cxnId="{5C3102BC-5478-44E6-B4F7-47242025E295}">
      <dgm:prSet/>
      <dgm:spPr/>
      <dgm:t>
        <a:bodyPr/>
        <a:lstStyle/>
        <a:p>
          <a:endParaRPr lang="en-US"/>
        </a:p>
      </dgm:t>
    </dgm:pt>
    <dgm:pt modelId="{A1DA0CA6-62B2-45C3-8462-7F9446A3C2B7}" type="sibTrans" cxnId="{5C3102BC-5478-44E6-B4F7-47242025E295}">
      <dgm:prSet/>
      <dgm:spPr/>
      <dgm:t>
        <a:bodyPr/>
        <a:lstStyle/>
        <a:p>
          <a:endParaRPr lang="en-US"/>
        </a:p>
      </dgm:t>
    </dgm:pt>
    <dgm:pt modelId="{1B87AA90-55D5-42AD-8F8F-A9FA54928B9D}">
      <dgm:prSet/>
      <dgm:spPr/>
      <dgm:t>
        <a:bodyPr/>
        <a:lstStyle/>
        <a:p>
          <a:r>
            <a:rPr lang="zh-CN" dirty="0"/>
            <a:t>有效字符：大小写字母、数字等</a:t>
          </a:r>
          <a:endParaRPr lang="en-US" dirty="0"/>
        </a:p>
      </dgm:t>
    </dgm:pt>
    <dgm:pt modelId="{7DEF0962-0765-4D09-996F-89AC117DEC58}" type="parTrans" cxnId="{518673C2-B608-446F-AD3F-385DA9D70BC0}">
      <dgm:prSet/>
      <dgm:spPr/>
      <dgm:t>
        <a:bodyPr/>
        <a:lstStyle/>
        <a:p>
          <a:endParaRPr lang="en-US"/>
        </a:p>
      </dgm:t>
    </dgm:pt>
    <dgm:pt modelId="{69B3038A-51E7-4246-841F-408D11152521}" type="sibTrans" cxnId="{518673C2-B608-446F-AD3F-385DA9D70BC0}">
      <dgm:prSet/>
      <dgm:spPr/>
      <dgm:t>
        <a:bodyPr/>
        <a:lstStyle/>
        <a:p>
          <a:endParaRPr lang="en-US"/>
        </a:p>
      </dgm:t>
    </dgm:pt>
    <dgm:pt modelId="{1ACEEE0A-F14D-4107-B6D2-830BEB66FD7B}">
      <dgm:prSet/>
      <dgm:spPr/>
      <dgm:t>
        <a:bodyPr/>
        <a:lstStyle/>
        <a:p>
          <a:r>
            <a:rPr lang="zh-CN" altLang="en-US" dirty="0"/>
            <a:t>模式和匹配</a:t>
          </a:r>
          <a:endParaRPr lang="en-US" dirty="0"/>
        </a:p>
      </dgm:t>
    </dgm:pt>
    <dgm:pt modelId="{B0FF1A6C-4C4E-4050-9A6D-4ABF4A7DE170}" type="parTrans" cxnId="{03788E34-8BC4-456C-AFCF-20E7679A69BD}">
      <dgm:prSet/>
      <dgm:spPr/>
      <dgm:t>
        <a:bodyPr/>
        <a:lstStyle/>
        <a:p>
          <a:endParaRPr lang="en-US"/>
        </a:p>
      </dgm:t>
    </dgm:pt>
    <dgm:pt modelId="{2B659D18-C09D-4C09-99C5-E30D57D9E823}" type="sibTrans" cxnId="{03788E34-8BC4-456C-AFCF-20E7679A69BD}">
      <dgm:prSet/>
      <dgm:spPr/>
      <dgm:t>
        <a:bodyPr/>
        <a:lstStyle/>
        <a:p>
          <a:endParaRPr lang="en-US"/>
        </a:p>
      </dgm:t>
    </dgm:pt>
    <dgm:pt modelId="{72066F9C-0E71-4BF6-877E-9BCB3C3F138E}">
      <dgm:prSet/>
      <dgm:spPr/>
      <dgm:t>
        <a:bodyPr/>
        <a:lstStyle/>
        <a:p>
          <a:r>
            <a:rPr lang="zh-CN" altLang="en-US" dirty="0"/>
            <a:t>要与正则表达式区分</a:t>
          </a:r>
          <a:endParaRPr lang="en-US" dirty="0"/>
        </a:p>
      </dgm:t>
    </dgm:pt>
    <dgm:pt modelId="{073E5A3B-73FB-4FF8-89A8-4E8BCD1EA0E1}" type="parTrans" cxnId="{845067CD-B1CD-465E-BA9D-327B0CD6B517}">
      <dgm:prSet/>
      <dgm:spPr/>
      <dgm:t>
        <a:bodyPr/>
        <a:lstStyle/>
        <a:p>
          <a:endParaRPr lang="en-US"/>
        </a:p>
      </dgm:t>
    </dgm:pt>
    <dgm:pt modelId="{ADA73D1A-D31A-4219-906E-FA87DB6CAA13}" type="sibTrans" cxnId="{845067CD-B1CD-465E-BA9D-327B0CD6B517}">
      <dgm:prSet/>
      <dgm:spPr/>
      <dgm:t>
        <a:bodyPr/>
        <a:lstStyle/>
        <a:p>
          <a:endParaRPr lang="en-US"/>
        </a:p>
      </dgm:t>
    </dgm:pt>
    <dgm:pt modelId="{EED380C0-95C9-4079-B78E-1CEF81B5D830}" type="pres">
      <dgm:prSet presAssocID="{A3E948B3-6C48-4985-B9F1-2E7744FBC3E0}" presName="linear" presStyleCnt="0">
        <dgm:presLayoutVars>
          <dgm:animLvl val="lvl"/>
          <dgm:resizeHandles val="exact"/>
        </dgm:presLayoutVars>
      </dgm:prSet>
      <dgm:spPr/>
    </dgm:pt>
    <dgm:pt modelId="{A9FEB2D0-B136-428C-8044-732997B289D1}" type="pres">
      <dgm:prSet presAssocID="{1E6A16C8-CA38-4092-8350-33E230F4DB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1521872-72D6-4577-AE22-0A87A968F786}" type="pres">
      <dgm:prSet presAssocID="{CCEAB653-4CEE-4E3A-BB05-8385065483BD}" presName="spacer" presStyleCnt="0"/>
      <dgm:spPr/>
    </dgm:pt>
    <dgm:pt modelId="{7C3E515A-6E48-4C0F-894F-EF35D6D7DE20}" type="pres">
      <dgm:prSet presAssocID="{38123454-FEF8-42DB-B21B-FB37270CA76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B1A94A8-1557-429E-A94D-39BFF38AD016}" type="pres">
      <dgm:prSet presAssocID="{A1DA0CA6-62B2-45C3-8462-7F9446A3C2B7}" presName="spacer" presStyleCnt="0"/>
      <dgm:spPr/>
    </dgm:pt>
    <dgm:pt modelId="{244D959F-1732-4987-B933-E9FA427F2F5D}" type="pres">
      <dgm:prSet presAssocID="{1B87AA90-55D5-42AD-8F8F-A9FA54928B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6D8246-11F2-4734-B1E4-421716AA0B81}" type="pres">
      <dgm:prSet presAssocID="{69B3038A-51E7-4246-841F-408D11152521}" presName="spacer" presStyleCnt="0"/>
      <dgm:spPr/>
    </dgm:pt>
    <dgm:pt modelId="{D9FF579A-7713-4647-8CCB-34661027DC6B}" type="pres">
      <dgm:prSet presAssocID="{1ACEEE0A-F14D-4107-B6D2-830BEB66FD7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A251738-49EC-44DD-A166-579CC7E93C00}" type="pres">
      <dgm:prSet presAssocID="{2B659D18-C09D-4C09-99C5-E30D57D9E823}" presName="spacer" presStyleCnt="0"/>
      <dgm:spPr/>
    </dgm:pt>
    <dgm:pt modelId="{BED9FA3F-9B41-43E0-ABE2-AE61F93D178F}" type="pres">
      <dgm:prSet presAssocID="{72066F9C-0E71-4BF6-877E-9BCB3C3F138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86C4024-2846-4D00-B6F6-2A44F03FF48B}" srcId="{A3E948B3-6C48-4985-B9F1-2E7744FBC3E0}" destId="{1E6A16C8-CA38-4092-8350-33E230F4DB94}" srcOrd="0" destOrd="0" parTransId="{CC7FBD3C-C38C-41CB-8248-F34EED5457D4}" sibTransId="{CCEAB653-4CEE-4E3A-BB05-8385065483BD}"/>
    <dgm:cxn modelId="{DF53B52C-0A45-4CB8-B937-AB18C33BBC15}" type="presOf" srcId="{1ACEEE0A-F14D-4107-B6D2-830BEB66FD7B}" destId="{D9FF579A-7713-4647-8CCB-34661027DC6B}" srcOrd="0" destOrd="0" presId="urn:microsoft.com/office/officeart/2005/8/layout/vList2"/>
    <dgm:cxn modelId="{03788E34-8BC4-456C-AFCF-20E7679A69BD}" srcId="{A3E948B3-6C48-4985-B9F1-2E7744FBC3E0}" destId="{1ACEEE0A-F14D-4107-B6D2-830BEB66FD7B}" srcOrd="3" destOrd="0" parTransId="{B0FF1A6C-4C4E-4050-9A6D-4ABF4A7DE170}" sibTransId="{2B659D18-C09D-4C09-99C5-E30D57D9E823}"/>
    <dgm:cxn modelId="{E3B6FE3F-A8F8-4937-B7B7-830FA9A0AF98}" type="presOf" srcId="{72066F9C-0E71-4BF6-877E-9BCB3C3F138E}" destId="{BED9FA3F-9B41-43E0-ABE2-AE61F93D178F}" srcOrd="0" destOrd="0" presId="urn:microsoft.com/office/officeart/2005/8/layout/vList2"/>
    <dgm:cxn modelId="{3EF96F50-5413-4FF6-B835-C2FE84CE3F14}" type="presOf" srcId="{1B87AA90-55D5-42AD-8F8F-A9FA54928B9D}" destId="{244D959F-1732-4987-B933-E9FA427F2F5D}" srcOrd="0" destOrd="0" presId="urn:microsoft.com/office/officeart/2005/8/layout/vList2"/>
    <dgm:cxn modelId="{4B8CF6A6-9B4B-49EF-94DA-4ED43B1ABABD}" type="presOf" srcId="{38123454-FEF8-42DB-B21B-FB37270CA767}" destId="{7C3E515A-6E48-4C0F-894F-EF35D6D7DE20}" srcOrd="0" destOrd="0" presId="urn:microsoft.com/office/officeart/2005/8/layout/vList2"/>
    <dgm:cxn modelId="{5C3102BC-5478-44E6-B4F7-47242025E295}" srcId="{A3E948B3-6C48-4985-B9F1-2E7744FBC3E0}" destId="{38123454-FEF8-42DB-B21B-FB37270CA767}" srcOrd="1" destOrd="0" parTransId="{DE706802-9526-400E-97F9-9F6EC784D1AC}" sibTransId="{A1DA0CA6-62B2-45C3-8462-7F9446A3C2B7}"/>
    <dgm:cxn modelId="{518673C2-B608-446F-AD3F-385DA9D70BC0}" srcId="{A3E948B3-6C48-4985-B9F1-2E7744FBC3E0}" destId="{1B87AA90-55D5-42AD-8F8F-A9FA54928B9D}" srcOrd="2" destOrd="0" parTransId="{7DEF0962-0765-4D09-996F-89AC117DEC58}" sibTransId="{69B3038A-51E7-4246-841F-408D11152521}"/>
    <dgm:cxn modelId="{1A13E7C8-C9ED-4618-AC0E-D527CB0ACB74}" type="presOf" srcId="{1E6A16C8-CA38-4092-8350-33E230F4DB94}" destId="{A9FEB2D0-B136-428C-8044-732997B289D1}" srcOrd="0" destOrd="0" presId="urn:microsoft.com/office/officeart/2005/8/layout/vList2"/>
    <dgm:cxn modelId="{845067CD-B1CD-465E-BA9D-327B0CD6B517}" srcId="{A3E948B3-6C48-4985-B9F1-2E7744FBC3E0}" destId="{72066F9C-0E71-4BF6-877E-9BCB3C3F138E}" srcOrd="4" destOrd="0" parTransId="{073E5A3B-73FB-4FF8-89A8-4E8BCD1EA0E1}" sibTransId="{ADA73D1A-D31A-4219-906E-FA87DB6CAA13}"/>
    <dgm:cxn modelId="{378382D6-A7C9-4A14-A3CC-AFC4704C906A}" type="presOf" srcId="{A3E948B3-6C48-4985-B9F1-2E7744FBC3E0}" destId="{EED380C0-95C9-4079-B78E-1CEF81B5D830}" srcOrd="0" destOrd="0" presId="urn:microsoft.com/office/officeart/2005/8/layout/vList2"/>
    <dgm:cxn modelId="{4D369C53-FDAB-4049-A337-7BFE83A3F6BE}" type="presParOf" srcId="{EED380C0-95C9-4079-B78E-1CEF81B5D830}" destId="{A9FEB2D0-B136-428C-8044-732997B289D1}" srcOrd="0" destOrd="0" presId="urn:microsoft.com/office/officeart/2005/8/layout/vList2"/>
    <dgm:cxn modelId="{FACDF416-6DB7-4839-A930-F9A03CC1E851}" type="presParOf" srcId="{EED380C0-95C9-4079-B78E-1CEF81B5D830}" destId="{A1521872-72D6-4577-AE22-0A87A968F786}" srcOrd="1" destOrd="0" presId="urn:microsoft.com/office/officeart/2005/8/layout/vList2"/>
    <dgm:cxn modelId="{13509E9D-29A9-44D1-934A-F25D1BD8DFA7}" type="presParOf" srcId="{EED380C0-95C9-4079-B78E-1CEF81B5D830}" destId="{7C3E515A-6E48-4C0F-894F-EF35D6D7DE20}" srcOrd="2" destOrd="0" presId="urn:microsoft.com/office/officeart/2005/8/layout/vList2"/>
    <dgm:cxn modelId="{1DC7ECAD-1068-4702-90E2-9DF3195DD72B}" type="presParOf" srcId="{EED380C0-95C9-4079-B78E-1CEF81B5D830}" destId="{DB1A94A8-1557-429E-A94D-39BFF38AD016}" srcOrd="3" destOrd="0" presId="urn:microsoft.com/office/officeart/2005/8/layout/vList2"/>
    <dgm:cxn modelId="{806F3564-C16D-42F5-986C-4D075192F072}" type="presParOf" srcId="{EED380C0-95C9-4079-B78E-1CEF81B5D830}" destId="{244D959F-1732-4987-B933-E9FA427F2F5D}" srcOrd="4" destOrd="0" presId="urn:microsoft.com/office/officeart/2005/8/layout/vList2"/>
    <dgm:cxn modelId="{2F64FB56-395F-4599-B77F-8BC31C30FCC0}" type="presParOf" srcId="{EED380C0-95C9-4079-B78E-1CEF81B5D830}" destId="{366D8246-11F2-4734-B1E4-421716AA0B81}" srcOrd="5" destOrd="0" presId="urn:microsoft.com/office/officeart/2005/8/layout/vList2"/>
    <dgm:cxn modelId="{CFDF3E09-DBB8-4D86-B8E1-95E19C8E49CF}" type="presParOf" srcId="{EED380C0-95C9-4079-B78E-1CEF81B5D830}" destId="{D9FF579A-7713-4647-8CCB-34661027DC6B}" srcOrd="6" destOrd="0" presId="urn:microsoft.com/office/officeart/2005/8/layout/vList2"/>
    <dgm:cxn modelId="{3FCE4385-8DE4-46DB-934F-D85EEF43D137}" type="presParOf" srcId="{EED380C0-95C9-4079-B78E-1CEF81B5D830}" destId="{DA251738-49EC-44DD-A166-579CC7E93C00}" srcOrd="7" destOrd="0" presId="urn:microsoft.com/office/officeart/2005/8/layout/vList2"/>
    <dgm:cxn modelId="{C1FD8306-851A-4884-B0BC-919EE6079C4F}" type="presParOf" srcId="{EED380C0-95C9-4079-B78E-1CEF81B5D830}" destId="{BED9FA3F-9B41-43E0-ABE2-AE61F93D178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zh-CN" b="0" dirty="0"/>
            <a:t>什么是通配符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9740E1ED-249A-4A0F-9F6C-95658A42E7FB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dirty="0"/>
            <a:t>匹配判定示例</a:t>
          </a:r>
          <a:endParaRPr lang="en-US" dirty="0"/>
        </a:p>
      </dgm:t>
    </dgm:pt>
    <dgm:pt modelId="{499D3F47-29BA-4E77-8854-20E5787A1EF1}" type="parTrans" cxnId="{8BA0F3D8-D432-4793-B10A-78E5A028975E}">
      <dgm:prSet/>
      <dgm:spPr/>
      <dgm:t>
        <a:bodyPr/>
        <a:lstStyle/>
        <a:p>
          <a:endParaRPr lang="en-US"/>
        </a:p>
      </dgm:t>
    </dgm:pt>
    <dgm:pt modelId="{82765EE0-80AA-4343-BC08-E18FB280F168}" type="sibTrans" cxnId="{8BA0F3D8-D432-4793-B10A-78E5A028975E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/>
            <a:t>利用</a:t>
          </a:r>
          <a:r>
            <a:rPr lang="en-US"/>
            <a:t>Excel</a:t>
          </a:r>
          <a:r>
            <a:rPr lang="zh-CN"/>
            <a:t>建立动态规划状态表</a:t>
          </a:r>
          <a:endParaRPr lang="en-US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5"/>
      <dgm:spPr/>
    </dgm:pt>
    <dgm:pt modelId="{166DF3C5-1050-4411-A808-EA63FBDCD251}" type="pres">
      <dgm:prSet presAssocID="{66FBEA13-7E44-4CB4-AF6D-512ED93D5C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5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991BE375-81E9-4D6A-A786-192CDBD9B234}" type="pres">
      <dgm:prSet presAssocID="{9740E1ED-249A-4A0F-9F6C-95658A42E7FB}" presName="parentLin" presStyleCnt="0"/>
      <dgm:spPr/>
    </dgm:pt>
    <dgm:pt modelId="{C85DF444-4BA4-4F4F-ACC3-7479E54283DE}" type="pres">
      <dgm:prSet presAssocID="{9740E1ED-249A-4A0F-9F6C-95658A42E7FB}" presName="parentLeftMargin" presStyleLbl="node1" presStyleIdx="0" presStyleCnt="5"/>
      <dgm:spPr/>
    </dgm:pt>
    <dgm:pt modelId="{F641DFB7-1467-4E47-964C-A663EA07329A}" type="pres">
      <dgm:prSet presAssocID="{9740E1ED-249A-4A0F-9F6C-95658A42E7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A129FB-D938-44CF-A455-06A1437B2C81}" type="pres">
      <dgm:prSet presAssocID="{9740E1ED-249A-4A0F-9F6C-95658A42E7FB}" presName="negativeSpace" presStyleCnt="0"/>
      <dgm:spPr/>
    </dgm:pt>
    <dgm:pt modelId="{1FAA1D68-379D-414D-A2CF-6093B7019F56}" type="pres">
      <dgm:prSet presAssocID="{9740E1ED-249A-4A0F-9F6C-95658A42E7FB}" presName="childText" presStyleLbl="conFgAcc1" presStyleIdx="1" presStyleCnt="5">
        <dgm:presLayoutVars>
          <dgm:bulletEnabled val="1"/>
        </dgm:presLayoutVars>
      </dgm:prSet>
      <dgm:spPr/>
    </dgm:pt>
    <dgm:pt modelId="{27A8F744-E026-473F-A572-B8C32934B3B2}" type="pres">
      <dgm:prSet presAssocID="{82765EE0-80AA-4343-BC08-E18FB280F168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1" presStyleCnt="5"/>
      <dgm:spPr/>
    </dgm:pt>
    <dgm:pt modelId="{2525F6C4-86E7-4812-AA5E-2379B33C345C}" type="pres">
      <dgm:prSet presAssocID="{5A09493E-A3DC-411D-B626-2C7E0FBF26D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2" presStyleCnt="5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2" presStyleCnt="5"/>
      <dgm:spPr/>
    </dgm:pt>
    <dgm:pt modelId="{94D5FCA1-AB2A-4937-9884-755DFB0434C2}" type="pres">
      <dgm:prSet presAssocID="{E1482C76-544A-4082-8716-D446F0ED1A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3" presStyleCnt="5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3" presStyleCnt="5"/>
      <dgm:spPr/>
    </dgm:pt>
    <dgm:pt modelId="{11AD6FC9-FF9A-4252-8F54-4D752FC9A7AB}" type="pres">
      <dgm:prSet presAssocID="{E7999043-074C-4336-8D87-0A5466EA3CA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F62C4143-6232-46D9-880E-D1151A6870EE}" type="presOf" srcId="{9740E1ED-249A-4A0F-9F6C-95658A42E7FB}" destId="{C85DF444-4BA4-4F4F-ACC3-7479E54283DE}" srcOrd="0" destOrd="0" presId="urn:microsoft.com/office/officeart/2005/8/layout/list1"/>
    <dgm:cxn modelId="{0076C575-18BE-4EC4-A960-0FBD5C637EE9}" srcId="{E69B7806-92C2-4706-89F7-9966DE49DEA0}" destId="{E7999043-074C-4336-8D87-0A5466EA3CA6}" srcOrd="4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8619BE57-9C68-4CA0-A6B1-DCD87B46BC60}" type="presOf" srcId="{9740E1ED-249A-4A0F-9F6C-95658A42E7FB}" destId="{F641DFB7-1467-4E47-964C-A663EA07329A}" srcOrd="1" destOrd="0" presId="urn:microsoft.com/office/officeart/2005/8/layout/list1"/>
    <dgm:cxn modelId="{C15CE27D-14DD-4ECB-A9F0-173C7059D5B7}" srcId="{E69B7806-92C2-4706-89F7-9966DE49DEA0}" destId="{E1482C76-544A-4082-8716-D446F0ED1AA5}" srcOrd="3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2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8BA0F3D8-D432-4793-B10A-78E5A028975E}" srcId="{E69B7806-92C2-4706-89F7-9966DE49DEA0}" destId="{9740E1ED-249A-4A0F-9F6C-95658A42E7FB}" srcOrd="1" destOrd="0" parTransId="{499D3F47-29BA-4E77-8854-20E5787A1EF1}" sibTransId="{82765EE0-80AA-4343-BC08-E18FB280F168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C88CCA2E-BD6E-435B-B9FD-B270003338B6}" type="presParOf" srcId="{D0A590E1-40FA-4BEB-A4B0-720AD35F66B6}" destId="{991BE375-81E9-4D6A-A786-192CDBD9B234}" srcOrd="4" destOrd="0" presId="urn:microsoft.com/office/officeart/2005/8/layout/list1"/>
    <dgm:cxn modelId="{C5B854C4-FA16-416F-9A65-CB6EC15AAEF4}" type="presParOf" srcId="{991BE375-81E9-4D6A-A786-192CDBD9B234}" destId="{C85DF444-4BA4-4F4F-ACC3-7479E54283DE}" srcOrd="0" destOrd="0" presId="urn:microsoft.com/office/officeart/2005/8/layout/list1"/>
    <dgm:cxn modelId="{F77A9568-D57A-491C-8743-D422018DF5DC}" type="presParOf" srcId="{991BE375-81E9-4D6A-A786-192CDBD9B234}" destId="{F641DFB7-1467-4E47-964C-A663EA07329A}" srcOrd="1" destOrd="0" presId="urn:microsoft.com/office/officeart/2005/8/layout/list1"/>
    <dgm:cxn modelId="{C44BBB24-2485-4BCE-8F4B-8C2BB19FDA51}" type="presParOf" srcId="{D0A590E1-40FA-4BEB-A4B0-720AD35F66B6}" destId="{25A129FB-D938-44CF-A455-06A1437B2C81}" srcOrd="5" destOrd="0" presId="urn:microsoft.com/office/officeart/2005/8/layout/list1"/>
    <dgm:cxn modelId="{23F6C28C-A7D9-4B56-A3A9-AC11431DF7DE}" type="presParOf" srcId="{D0A590E1-40FA-4BEB-A4B0-720AD35F66B6}" destId="{1FAA1D68-379D-414D-A2CF-6093B7019F56}" srcOrd="6" destOrd="0" presId="urn:microsoft.com/office/officeart/2005/8/layout/list1"/>
    <dgm:cxn modelId="{F4CB6D76-9637-4010-93AD-4513F1643F28}" type="presParOf" srcId="{D0A590E1-40FA-4BEB-A4B0-720AD35F66B6}" destId="{27A8F744-E026-473F-A572-B8C32934B3B2}" srcOrd="7" destOrd="0" presId="urn:microsoft.com/office/officeart/2005/8/layout/list1"/>
    <dgm:cxn modelId="{6FA5BCCA-1A8F-4AAB-8FE2-7B214372605B}" type="presParOf" srcId="{D0A590E1-40FA-4BEB-A4B0-720AD35F66B6}" destId="{C46169FD-736A-4086-9AB3-D63C2525E7CF}" srcOrd="8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9" destOrd="0" presId="urn:microsoft.com/office/officeart/2005/8/layout/list1"/>
    <dgm:cxn modelId="{2F4BC5CF-BBD8-4F29-B374-148415A7548A}" type="presParOf" srcId="{D0A590E1-40FA-4BEB-A4B0-720AD35F66B6}" destId="{9F4BE993-BE41-43E4-8D5A-9E2D0553C4B9}" srcOrd="10" destOrd="0" presId="urn:microsoft.com/office/officeart/2005/8/layout/list1"/>
    <dgm:cxn modelId="{3A401B7C-F89A-4737-B224-91593FDBA470}" type="presParOf" srcId="{D0A590E1-40FA-4BEB-A4B0-720AD35F66B6}" destId="{9B6EBCAC-7C76-454C-9341-6009BC1218B3}" srcOrd="11" destOrd="0" presId="urn:microsoft.com/office/officeart/2005/8/layout/list1"/>
    <dgm:cxn modelId="{071CE7B5-6E3E-4E8B-B2B0-E943B47042DE}" type="presParOf" srcId="{D0A590E1-40FA-4BEB-A4B0-720AD35F66B6}" destId="{8AA4D028-131A-4C75-BD04-42FBCDFE6AD8}" srcOrd="12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13" destOrd="0" presId="urn:microsoft.com/office/officeart/2005/8/layout/list1"/>
    <dgm:cxn modelId="{9C1E154C-B656-4F20-B42B-15523A34B3DD}" type="presParOf" srcId="{D0A590E1-40FA-4BEB-A4B0-720AD35F66B6}" destId="{459346BD-2474-4552-904E-062E72411784}" srcOrd="14" destOrd="0" presId="urn:microsoft.com/office/officeart/2005/8/layout/list1"/>
    <dgm:cxn modelId="{79702376-D095-42B3-A19F-7BCA553090F2}" type="presParOf" srcId="{D0A590E1-40FA-4BEB-A4B0-720AD35F66B6}" destId="{BD13AAD5-2372-434A-8DD7-6C9DDE6D49AF}" srcOrd="15" destOrd="0" presId="urn:microsoft.com/office/officeart/2005/8/layout/list1"/>
    <dgm:cxn modelId="{0E70248A-5B6B-40E1-A93A-B5BF4EEA1605}" type="presParOf" srcId="{D0A590E1-40FA-4BEB-A4B0-720AD35F66B6}" destId="{904AFE1B-6862-435E-BD0B-3296F69E1F0C}" srcOrd="16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7" destOrd="0" presId="urn:microsoft.com/office/officeart/2005/8/layout/list1"/>
    <dgm:cxn modelId="{7162F90B-7782-420A-B260-44C55334ABD8}" type="presParOf" srcId="{D0A590E1-40FA-4BEB-A4B0-720AD35F66B6}" destId="{50C35D34-A35D-4EC7-BFBB-15807ED167B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zh-CN" b="0" dirty="0"/>
            <a:t>什么是通配符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9740E1ED-249A-4A0F-9F6C-95658A42E7FB}">
      <dgm:prSet/>
      <dgm:spPr/>
      <dgm:t>
        <a:bodyPr/>
        <a:lstStyle/>
        <a:p>
          <a:r>
            <a:rPr lang="zh-CN" dirty="0"/>
            <a:t>匹配判定示例</a:t>
          </a:r>
          <a:endParaRPr lang="en-US" dirty="0"/>
        </a:p>
      </dgm:t>
    </dgm:pt>
    <dgm:pt modelId="{499D3F47-29BA-4E77-8854-20E5787A1EF1}" type="parTrans" cxnId="{8BA0F3D8-D432-4793-B10A-78E5A028975E}">
      <dgm:prSet/>
      <dgm:spPr/>
      <dgm:t>
        <a:bodyPr/>
        <a:lstStyle/>
        <a:p>
          <a:endParaRPr lang="en-US"/>
        </a:p>
      </dgm:t>
    </dgm:pt>
    <dgm:pt modelId="{82765EE0-80AA-4343-BC08-E18FB280F168}" type="sibTrans" cxnId="{8BA0F3D8-D432-4793-B10A-78E5A028975E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dirty="0"/>
            <a:t>利用</a:t>
          </a:r>
          <a:r>
            <a:rPr lang="en-US" dirty="0"/>
            <a:t>Excel</a:t>
          </a:r>
          <a:r>
            <a:rPr lang="zh-CN" dirty="0"/>
            <a:t>建立动态规划状态表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5"/>
      <dgm:spPr/>
    </dgm:pt>
    <dgm:pt modelId="{166DF3C5-1050-4411-A808-EA63FBDCD251}" type="pres">
      <dgm:prSet presAssocID="{66FBEA13-7E44-4CB4-AF6D-512ED93D5C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5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991BE375-81E9-4D6A-A786-192CDBD9B234}" type="pres">
      <dgm:prSet presAssocID="{9740E1ED-249A-4A0F-9F6C-95658A42E7FB}" presName="parentLin" presStyleCnt="0"/>
      <dgm:spPr/>
    </dgm:pt>
    <dgm:pt modelId="{C85DF444-4BA4-4F4F-ACC3-7479E54283DE}" type="pres">
      <dgm:prSet presAssocID="{9740E1ED-249A-4A0F-9F6C-95658A42E7FB}" presName="parentLeftMargin" presStyleLbl="node1" presStyleIdx="0" presStyleCnt="5"/>
      <dgm:spPr/>
    </dgm:pt>
    <dgm:pt modelId="{F641DFB7-1467-4E47-964C-A663EA07329A}" type="pres">
      <dgm:prSet presAssocID="{9740E1ED-249A-4A0F-9F6C-95658A42E7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A129FB-D938-44CF-A455-06A1437B2C81}" type="pres">
      <dgm:prSet presAssocID="{9740E1ED-249A-4A0F-9F6C-95658A42E7FB}" presName="negativeSpace" presStyleCnt="0"/>
      <dgm:spPr/>
    </dgm:pt>
    <dgm:pt modelId="{1FAA1D68-379D-414D-A2CF-6093B7019F56}" type="pres">
      <dgm:prSet presAssocID="{9740E1ED-249A-4A0F-9F6C-95658A42E7FB}" presName="childText" presStyleLbl="conFgAcc1" presStyleIdx="1" presStyleCnt="5">
        <dgm:presLayoutVars>
          <dgm:bulletEnabled val="1"/>
        </dgm:presLayoutVars>
      </dgm:prSet>
      <dgm:spPr/>
    </dgm:pt>
    <dgm:pt modelId="{27A8F744-E026-473F-A572-B8C32934B3B2}" type="pres">
      <dgm:prSet presAssocID="{82765EE0-80AA-4343-BC08-E18FB280F168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1" presStyleCnt="5"/>
      <dgm:spPr/>
    </dgm:pt>
    <dgm:pt modelId="{2525F6C4-86E7-4812-AA5E-2379B33C345C}" type="pres">
      <dgm:prSet presAssocID="{5A09493E-A3DC-411D-B626-2C7E0FBF26D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2" presStyleCnt="5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2" presStyleCnt="5"/>
      <dgm:spPr/>
    </dgm:pt>
    <dgm:pt modelId="{94D5FCA1-AB2A-4937-9884-755DFB0434C2}" type="pres">
      <dgm:prSet presAssocID="{E1482C76-544A-4082-8716-D446F0ED1A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3" presStyleCnt="5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3" presStyleCnt="5"/>
      <dgm:spPr/>
    </dgm:pt>
    <dgm:pt modelId="{11AD6FC9-FF9A-4252-8F54-4D752FC9A7AB}" type="pres">
      <dgm:prSet presAssocID="{E7999043-074C-4336-8D87-0A5466EA3CA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F62C4143-6232-46D9-880E-D1151A6870EE}" type="presOf" srcId="{9740E1ED-249A-4A0F-9F6C-95658A42E7FB}" destId="{C85DF444-4BA4-4F4F-ACC3-7479E54283DE}" srcOrd="0" destOrd="0" presId="urn:microsoft.com/office/officeart/2005/8/layout/list1"/>
    <dgm:cxn modelId="{0076C575-18BE-4EC4-A960-0FBD5C637EE9}" srcId="{E69B7806-92C2-4706-89F7-9966DE49DEA0}" destId="{E7999043-074C-4336-8D87-0A5466EA3CA6}" srcOrd="4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8619BE57-9C68-4CA0-A6B1-DCD87B46BC60}" type="presOf" srcId="{9740E1ED-249A-4A0F-9F6C-95658A42E7FB}" destId="{F641DFB7-1467-4E47-964C-A663EA07329A}" srcOrd="1" destOrd="0" presId="urn:microsoft.com/office/officeart/2005/8/layout/list1"/>
    <dgm:cxn modelId="{C15CE27D-14DD-4ECB-A9F0-173C7059D5B7}" srcId="{E69B7806-92C2-4706-89F7-9966DE49DEA0}" destId="{E1482C76-544A-4082-8716-D446F0ED1AA5}" srcOrd="3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2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8BA0F3D8-D432-4793-B10A-78E5A028975E}" srcId="{E69B7806-92C2-4706-89F7-9966DE49DEA0}" destId="{9740E1ED-249A-4A0F-9F6C-95658A42E7FB}" srcOrd="1" destOrd="0" parTransId="{499D3F47-29BA-4E77-8854-20E5787A1EF1}" sibTransId="{82765EE0-80AA-4343-BC08-E18FB280F168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C88CCA2E-BD6E-435B-B9FD-B270003338B6}" type="presParOf" srcId="{D0A590E1-40FA-4BEB-A4B0-720AD35F66B6}" destId="{991BE375-81E9-4D6A-A786-192CDBD9B234}" srcOrd="4" destOrd="0" presId="urn:microsoft.com/office/officeart/2005/8/layout/list1"/>
    <dgm:cxn modelId="{C5B854C4-FA16-416F-9A65-CB6EC15AAEF4}" type="presParOf" srcId="{991BE375-81E9-4D6A-A786-192CDBD9B234}" destId="{C85DF444-4BA4-4F4F-ACC3-7479E54283DE}" srcOrd="0" destOrd="0" presId="urn:microsoft.com/office/officeart/2005/8/layout/list1"/>
    <dgm:cxn modelId="{F77A9568-D57A-491C-8743-D422018DF5DC}" type="presParOf" srcId="{991BE375-81E9-4D6A-A786-192CDBD9B234}" destId="{F641DFB7-1467-4E47-964C-A663EA07329A}" srcOrd="1" destOrd="0" presId="urn:microsoft.com/office/officeart/2005/8/layout/list1"/>
    <dgm:cxn modelId="{C44BBB24-2485-4BCE-8F4B-8C2BB19FDA51}" type="presParOf" srcId="{D0A590E1-40FA-4BEB-A4B0-720AD35F66B6}" destId="{25A129FB-D938-44CF-A455-06A1437B2C81}" srcOrd="5" destOrd="0" presId="urn:microsoft.com/office/officeart/2005/8/layout/list1"/>
    <dgm:cxn modelId="{23F6C28C-A7D9-4B56-A3A9-AC11431DF7DE}" type="presParOf" srcId="{D0A590E1-40FA-4BEB-A4B0-720AD35F66B6}" destId="{1FAA1D68-379D-414D-A2CF-6093B7019F56}" srcOrd="6" destOrd="0" presId="urn:microsoft.com/office/officeart/2005/8/layout/list1"/>
    <dgm:cxn modelId="{F4CB6D76-9637-4010-93AD-4513F1643F28}" type="presParOf" srcId="{D0A590E1-40FA-4BEB-A4B0-720AD35F66B6}" destId="{27A8F744-E026-473F-A572-B8C32934B3B2}" srcOrd="7" destOrd="0" presId="urn:microsoft.com/office/officeart/2005/8/layout/list1"/>
    <dgm:cxn modelId="{6FA5BCCA-1A8F-4AAB-8FE2-7B214372605B}" type="presParOf" srcId="{D0A590E1-40FA-4BEB-A4B0-720AD35F66B6}" destId="{C46169FD-736A-4086-9AB3-D63C2525E7CF}" srcOrd="8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9" destOrd="0" presId="urn:microsoft.com/office/officeart/2005/8/layout/list1"/>
    <dgm:cxn modelId="{2F4BC5CF-BBD8-4F29-B374-148415A7548A}" type="presParOf" srcId="{D0A590E1-40FA-4BEB-A4B0-720AD35F66B6}" destId="{9F4BE993-BE41-43E4-8D5A-9E2D0553C4B9}" srcOrd="10" destOrd="0" presId="urn:microsoft.com/office/officeart/2005/8/layout/list1"/>
    <dgm:cxn modelId="{3A401B7C-F89A-4737-B224-91593FDBA470}" type="presParOf" srcId="{D0A590E1-40FA-4BEB-A4B0-720AD35F66B6}" destId="{9B6EBCAC-7C76-454C-9341-6009BC1218B3}" srcOrd="11" destOrd="0" presId="urn:microsoft.com/office/officeart/2005/8/layout/list1"/>
    <dgm:cxn modelId="{071CE7B5-6E3E-4E8B-B2B0-E943B47042DE}" type="presParOf" srcId="{D0A590E1-40FA-4BEB-A4B0-720AD35F66B6}" destId="{8AA4D028-131A-4C75-BD04-42FBCDFE6AD8}" srcOrd="12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13" destOrd="0" presId="urn:microsoft.com/office/officeart/2005/8/layout/list1"/>
    <dgm:cxn modelId="{9C1E154C-B656-4F20-B42B-15523A34B3DD}" type="presParOf" srcId="{D0A590E1-40FA-4BEB-A4B0-720AD35F66B6}" destId="{459346BD-2474-4552-904E-062E72411784}" srcOrd="14" destOrd="0" presId="urn:microsoft.com/office/officeart/2005/8/layout/list1"/>
    <dgm:cxn modelId="{79702376-D095-42B3-A19F-7BCA553090F2}" type="presParOf" srcId="{D0A590E1-40FA-4BEB-A4B0-720AD35F66B6}" destId="{BD13AAD5-2372-434A-8DD7-6C9DDE6D49AF}" srcOrd="15" destOrd="0" presId="urn:microsoft.com/office/officeart/2005/8/layout/list1"/>
    <dgm:cxn modelId="{0E70248A-5B6B-40E1-A93A-B5BF4EEA1605}" type="presParOf" srcId="{D0A590E1-40FA-4BEB-A4B0-720AD35F66B6}" destId="{904AFE1B-6862-435E-BD0B-3296F69E1F0C}" srcOrd="16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7" destOrd="0" presId="urn:microsoft.com/office/officeart/2005/8/layout/list1"/>
    <dgm:cxn modelId="{7162F90B-7782-420A-B260-44C55334ABD8}" type="presParOf" srcId="{D0A590E1-40FA-4BEB-A4B0-720AD35F66B6}" destId="{50C35D34-A35D-4EC7-BFBB-15807ED167B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zh-CN" b="0" dirty="0"/>
            <a:t>什么是通配符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9740E1ED-249A-4A0F-9F6C-95658A42E7FB}">
      <dgm:prSet/>
      <dgm:spPr/>
      <dgm:t>
        <a:bodyPr/>
        <a:lstStyle/>
        <a:p>
          <a:r>
            <a:rPr lang="zh-CN" dirty="0"/>
            <a:t>匹配判定示例</a:t>
          </a:r>
          <a:endParaRPr lang="en-US" dirty="0"/>
        </a:p>
      </dgm:t>
    </dgm:pt>
    <dgm:pt modelId="{499D3F47-29BA-4E77-8854-20E5787A1EF1}" type="parTrans" cxnId="{8BA0F3D8-D432-4793-B10A-78E5A028975E}">
      <dgm:prSet/>
      <dgm:spPr/>
      <dgm:t>
        <a:bodyPr/>
        <a:lstStyle/>
        <a:p>
          <a:endParaRPr lang="en-US"/>
        </a:p>
      </dgm:t>
    </dgm:pt>
    <dgm:pt modelId="{82765EE0-80AA-4343-BC08-E18FB280F168}" type="sibTrans" cxnId="{8BA0F3D8-D432-4793-B10A-78E5A028975E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/>
            <a:t>利用</a:t>
          </a:r>
          <a:r>
            <a:rPr lang="en-US"/>
            <a:t>Excel</a:t>
          </a:r>
          <a:r>
            <a:rPr lang="zh-CN"/>
            <a:t>建立动态规划状态表</a:t>
          </a:r>
          <a:endParaRPr lang="en-US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dirty="0"/>
            <a:t>代码讲解</a:t>
          </a:r>
          <a:endParaRPr lang="en-US" dirty="0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5"/>
      <dgm:spPr/>
    </dgm:pt>
    <dgm:pt modelId="{166DF3C5-1050-4411-A808-EA63FBDCD251}" type="pres">
      <dgm:prSet presAssocID="{66FBEA13-7E44-4CB4-AF6D-512ED93D5C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5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991BE375-81E9-4D6A-A786-192CDBD9B234}" type="pres">
      <dgm:prSet presAssocID="{9740E1ED-249A-4A0F-9F6C-95658A42E7FB}" presName="parentLin" presStyleCnt="0"/>
      <dgm:spPr/>
    </dgm:pt>
    <dgm:pt modelId="{C85DF444-4BA4-4F4F-ACC3-7479E54283DE}" type="pres">
      <dgm:prSet presAssocID="{9740E1ED-249A-4A0F-9F6C-95658A42E7FB}" presName="parentLeftMargin" presStyleLbl="node1" presStyleIdx="0" presStyleCnt="5"/>
      <dgm:spPr/>
    </dgm:pt>
    <dgm:pt modelId="{F641DFB7-1467-4E47-964C-A663EA07329A}" type="pres">
      <dgm:prSet presAssocID="{9740E1ED-249A-4A0F-9F6C-95658A42E7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A129FB-D938-44CF-A455-06A1437B2C81}" type="pres">
      <dgm:prSet presAssocID="{9740E1ED-249A-4A0F-9F6C-95658A42E7FB}" presName="negativeSpace" presStyleCnt="0"/>
      <dgm:spPr/>
    </dgm:pt>
    <dgm:pt modelId="{1FAA1D68-379D-414D-A2CF-6093B7019F56}" type="pres">
      <dgm:prSet presAssocID="{9740E1ED-249A-4A0F-9F6C-95658A42E7FB}" presName="childText" presStyleLbl="conFgAcc1" presStyleIdx="1" presStyleCnt="5">
        <dgm:presLayoutVars>
          <dgm:bulletEnabled val="1"/>
        </dgm:presLayoutVars>
      </dgm:prSet>
      <dgm:spPr/>
    </dgm:pt>
    <dgm:pt modelId="{27A8F744-E026-473F-A572-B8C32934B3B2}" type="pres">
      <dgm:prSet presAssocID="{82765EE0-80AA-4343-BC08-E18FB280F168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1" presStyleCnt="5"/>
      <dgm:spPr/>
    </dgm:pt>
    <dgm:pt modelId="{2525F6C4-86E7-4812-AA5E-2379B33C345C}" type="pres">
      <dgm:prSet presAssocID="{5A09493E-A3DC-411D-B626-2C7E0FBF26D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2" presStyleCnt="5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2" presStyleCnt="5"/>
      <dgm:spPr/>
    </dgm:pt>
    <dgm:pt modelId="{94D5FCA1-AB2A-4937-9884-755DFB0434C2}" type="pres">
      <dgm:prSet presAssocID="{E1482C76-544A-4082-8716-D446F0ED1A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3" presStyleCnt="5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3" presStyleCnt="5"/>
      <dgm:spPr/>
    </dgm:pt>
    <dgm:pt modelId="{11AD6FC9-FF9A-4252-8F54-4D752FC9A7AB}" type="pres">
      <dgm:prSet presAssocID="{E7999043-074C-4336-8D87-0A5466EA3CA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F62C4143-6232-46D9-880E-D1151A6870EE}" type="presOf" srcId="{9740E1ED-249A-4A0F-9F6C-95658A42E7FB}" destId="{C85DF444-4BA4-4F4F-ACC3-7479E54283DE}" srcOrd="0" destOrd="0" presId="urn:microsoft.com/office/officeart/2005/8/layout/list1"/>
    <dgm:cxn modelId="{0076C575-18BE-4EC4-A960-0FBD5C637EE9}" srcId="{E69B7806-92C2-4706-89F7-9966DE49DEA0}" destId="{E7999043-074C-4336-8D87-0A5466EA3CA6}" srcOrd="4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8619BE57-9C68-4CA0-A6B1-DCD87B46BC60}" type="presOf" srcId="{9740E1ED-249A-4A0F-9F6C-95658A42E7FB}" destId="{F641DFB7-1467-4E47-964C-A663EA07329A}" srcOrd="1" destOrd="0" presId="urn:microsoft.com/office/officeart/2005/8/layout/list1"/>
    <dgm:cxn modelId="{C15CE27D-14DD-4ECB-A9F0-173C7059D5B7}" srcId="{E69B7806-92C2-4706-89F7-9966DE49DEA0}" destId="{E1482C76-544A-4082-8716-D446F0ED1AA5}" srcOrd="3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2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8BA0F3D8-D432-4793-B10A-78E5A028975E}" srcId="{E69B7806-92C2-4706-89F7-9966DE49DEA0}" destId="{9740E1ED-249A-4A0F-9F6C-95658A42E7FB}" srcOrd="1" destOrd="0" parTransId="{499D3F47-29BA-4E77-8854-20E5787A1EF1}" sibTransId="{82765EE0-80AA-4343-BC08-E18FB280F168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C88CCA2E-BD6E-435B-B9FD-B270003338B6}" type="presParOf" srcId="{D0A590E1-40FA-4BEB-A4B0-720AD35F66B6}" destId="{991BE375-81E9-4D6A-A786-192CDBD9B234}" srcOrd="4" destOrd="0" presId="urn:microsoft.com/office/officeart/2005/8/layout/list1"/>
    <dgm:cxn modelId="{C5B854C4-FA16-416F-9A65-CB6EC15AAEF4}" type="presParOf" srcId="{991BE375-81E9-4D6A-A786-192CDBD9B234}" destId="{C85DF444-4BA4-4F4F-ACC3-7479E54283DE}" srcOrd="0" destOrd="0" presId="urn:microsoft.com/office/officeart/2005/8/layout/list1"/>
    <dgm:cxn modelId="{F77A9568-D57A-491C-8743-D422018DF5DC}" type="presParOf" srcId="{991BE375-81E9-4D6A-A786-192CDBD9B234}" destId="{F641DFB7-1467-4E47-964C-A663EA07329A}" srcOrd="1" destOrd="0" presId="urn:microsoft.com/office/officeart/2005/8/layout/list1"/>
    <dgm:cxn modelId="{C44BBB24-2485-4BCE-8F4B-8C2BB19FDA51}" type="presParOf" srcId="{D0A590E1-40FA-4BEB-A4B0-720AD35F66B6}" destId="{25A129FB-D938-44CF-A455-06A1437B2C81}" srcOrd="5" destOrd="0" presId="urn:microsoft.com/office/officeart/2005/8/layout/list1"/>
    <dgm:cxn modelId="{23F6C28C-A7D9-4B56-A3A9-AC11431DF7DE}" type="presParOf" srcId="{D0A590E1-40FA-4BEB-A4B0-720AD35F66B6}" destId="{1FAA1D68-379D-414D-A2CF-6093B7019F56}" srcOrd="6" destOrd="0" presId="urn:microsoft.com/office/officeart/2005/8/layout/list1"/>
    <dgm:cxn modelId="{F4CB6D76-9637-4010-93AD-4513F1643F28}" type="presParOf" srcId="{D0A590E1-40FA-4BEB-A4B0-720AD35F66B6}" destId="{27A8F744-E026-473F-A572-B8C32934B3B2}" srcOrd="7" destOrd="0" presId="urn:microsoft.com/office/officeart/2005/8/layout/list1"/>
    <dgm:cxn modelId="{6FA5BCCA-1A8F-4AAB-8FE2-7B214372605B}" type="presParOf" srcId="{D0A590E1-40FA-4BEB-A4B0-720AD35F66B6}" destId="{C46169FD-736A-4086-9AB3-D63C2525E7CF}" srcOrd="8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9" destOrd="0" presId="urn:microsoft.com/office/officeart/2005/8/layout/list1"/>
    <dgm:cxn modelId="{2F4BC5CF-BBD8-4F29-B374-148415A7548A}" type="presParOf" srcId="{D0A590E1-40FA-4BEB-A4B0-720AD35F66B6}" destId="{9F4BE993-BE41-43E4-8D5A-9E2D0553C4B9}" srcOrd="10" destOrd="0" presId="urn:microsoft.com/office/officeart/2005/8/layout/list1"/>
    <dgm:cxn modelId="{3A401B7C-F89A-4737-B224-91593FDBA470}" type="presParOf" srcId="{D0A590E1-40FA-4BEB-A4B0-720AD35F66B6}" destId="{9B6EBCAC-7C76-454C-9341-6009BC1218B3}" srcOrd="11" destOrd="0" presId="urn:microsoft.com/office/officeart/2005/8/layout/list1"/>
    <dgm:cxn modelId="{071CE7B5-6E3E-4E8B-B2B0-E943B47042DE}" type="presParOf" srcId="{D0A590E1-40FA-4BEB-A4B0-720AD35F66B6}" destId="{8AA4D028-131A-4C75-BD04-42FBCDFE6AD8}" srcOrd="12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13" destOrd="0" presId="urn:microsoft.com/office/officeart/2005/8/layout/list1"/>
    <dgm:cxn modelId="{9C1E154C-B656-4F20-B42B-15523A34B3DD}" type="presParOf" srcId="{D0A590E1-40FA-4BEB-A4B0-720AD35F66B6}" destId="{459346BD-2474-4552-904E-062E72411784}" srcOrd="14" destOrd="0" presId="urn:microsoft.com/office/officeart/2005/8/layout/list1"/>
    <dgm:cxn modelId="{79702376-D095-42B3-A19F-7BCA553090F2}" type="presParOf" srcId="{D0A590E1-40FA-4BEB-A4B0-720AD35F66B6}" destId="{BD13AAD5-2372-434A-8DD7-6C9DDE6D49AF}" srcOrd="15" destOrd="0" presId="urn:microsoft.com/office/officeart/2005/8/layout/list1"/>
    <dgm:cxn modelId="{0E70248A-5B6B-40E1-A93A-B5BF4EEA1605}" type="presParOf" srcId="{D0A590E1-40FA-4BEB-A4B0-720AD35F66B6}" destId="{904AFE1B-6862-435E-BD0B-3296F69E1F0C}" srcOrd="16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7" destOrd="0" presId="urn:microsoft.com/office/officeart/2005/8/layout/list1"/>
    <dgm:cxn modelId="{7162F90B-7782-420A-B260-44C55334ABD8}" type="presParOf" srcId="{D0A590E1-40FA-4BEB-A4B0-720AD35F66B6}" destId="{50C35D34-A35D-4EC7-BFBB-15807ED167B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en-US" altLang="zh-CN" b="0" dirty="0"/>
            <a:t>&gt;</a:t>
          </a:r>
          <a:r>
            <a:rPr lang="zh-CN" b="0" dirty="0"/>
            <a:t>什么是通配符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9740E1ED-249A-4A0F-9F6C-95658A42E7FB}">
      <dgm:prSet/>
      <dgm:spPr/>
      <dgm:t>
        <a:bodyPr/>
        <a:lstStyle/>
        <a:p>
          <a:r>
            <a:rPr lang="zh-CN" dirty="0"/>
            <a:t>匹配判定示例</a:t>
          </a:r>
          <a:endParaRPr lang="en-US" dirty="0"/>
        </a:p>
      </dgm:t>
    </dgm:pt>
    <dgm:pt modelId="{499D3F47-29BA-4E77-8854-20E5787A1EF1}" type="parTrans" cxnId="{8BA0F3D8-D432-4793-B10A-78E5A028975E}">
      <dgm:prSet/>
      <dgm:spPr/>
      <dgm:t>
        <a:bodyPr/>
        <a:lstStyle/>
        <a:p>
          <a:endParaRPr lang="en-US"/>
        </a:p>
      </dgm:t>
    </dgm:pt>
    <dgm:pt modelId="{82765EE0-80AA-4343-BC08-E18FB280F168}" type="sibTrans" cxnId="{8BA0F3D8-D432-4793-B10A-78E5A028975E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/>
            <a:t>利用</a:t>
          </a:r>
          <a:r>
            <a:rPr lang="en-US"/>
            <a:t>Excel</a:t>
          </a:r>
          <a:r>
            <a:rPr lang="zh-CN"/>
            <a:t>建立动态规划状态表</a:t>
          </a:r>
          <a:endParaRPr lang="en-US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dirty="0"/>
            <a:t>总结</a:t>
          </a:r>
          <a:endParaRPr lang="en-US" dirty="0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5"/>
      <dgm:spPr/>
    </dgm:pt>
    <dgm:pt modelId="{166DF3C5-1050-4411-A808-EA63FBDCD251}" type="pres">
      <dgm:prSet presAssocID="{66FBEA13-7E44-4CB4-AF6D-512ED93D5C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5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991BE375-81E9-4D6A-A786-192CDBD9B234}" type="pres">
      <dgm:prSet presAssocID="{9740E1ED-249A-4A0F-9F6C-95658A42E7FB}" presName="parentLin" presStyleCnt="0"/>
      <dgm:spPr/>
    </dgm:pt>
    <dgm:pt modelId="{C85DF444-4BA4-4F4F-ACC3-7479E54283DE}" type="pres">
      <dgm:prSet presAssocID="{9740E1ED-249A-4A0F-9F6C-95658A42E7FB}" presName="parentLeftMargin" presStyleLbl="node1" presStyleIdx="0" presStyleCnt="5"/>
      <dgm:spPr/>
    </dgm:pt>
    <dgm:pt modelId="{F641DFB7-1467-4E47-964C-A663EA07329A}" type="pres">
      <dgm:prSet presAssocID="{9740E1ED-249A-4A0F-9F6C-95658A42E7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A129FB-D938-44CF-A455-06A1437B2C81}" type="pres">
      <dgm:prSet presAssocID="{9740E1ED-249A-4A0F-9F6C-95658A42E7FB}" presName="negativeSpace" presStyleCnt="0"/>
      <dgm:spPr/>
    </dgm:pt>
    <dgm:pt modelId="{1FAA1D68-379D-414D-A2CF-6093B7019F56}" type="pres">
      <dgm:prSet presAssocID="{9740E1ED-249A-4A0F-9F6C-95658A42E7FB}" presName="childText" presStyleLbl="conFgAcc1" presStyleIdx="1" presStyleCnt="5">
        <dgm:presLayoutVars>
          <dgm:bulletEnabled val="1"/>
        </dgm:presLayoutVars>
      </dgm:prSet>
      <dgm:spPr/>
    </dgm:pt>
    <dgm:pt modelId="{27A8F744-E026-473F-A572-B8C32934B3B2}" type="pres">
      <dgm:prSet presAssocID="{82765EE0-80AA-4343-BC08-E18FB280F168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1" presStyleCnt="5"/>
      <dgm:spPr/>
    </dgm:pt>
    <dgm:pt modelId="{2525F6C4-86E7-4812-AA5E-2379B33C345C}" type="pres">
      <dgm:prSet presAssocID="{5A09493E-A3DC-411D-B626-2C7E0FBF26D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2" presStyleCnt="5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2" presStyleCnt="5"/>
      <dgm:spPr/>
    </dgm:pt>
    <dgm:pt modelId="{94D5FCA1-AB2A-4937-9884-755DFB0434C2}" type="pres">
      <dgm:prSet presAssocID="{E1482C76-544A-4082-8716-D446F0ED1A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3" presStyleCnt="5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3" presStyleCnt="5"/>
      <dgm:spPr/>
    </dgm:pt>
    <dgm:pt modelId="{11AD6FC9-FF9A-4252-8F54-4D752FC9A7AB}" type="pres">
      <dgm:prSet presAssocID="{E7999043-074C-4336-8D87-0A5466EA3CA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F62C4143-6232-46D9-880E-D1151A6870EE}" type="presOf" srcId="{9740E1ED-249A-4A0F-9F6C-95658A42E7FB}" destId="{C85DF444-4BA4-4F4F-ACC3-7479E54283DE}" srcOrd="0" destOrd="0" presId="urn:microsoft.com/office/officeart/2005/8/layout/list1"/>
    <dgm:cxn modelId="{0076C575-18BE-4EC4-A960-0FBD5C637EE9}" srcId="{E69B7806-92C2-4706-89F7-9966DE49DEA0}" destId="{E7999043-074C-4336-8D87-0A5466EA3CA6}" srcOrd="4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8619BE57-9C68-4CA0-A6B1-DCD87B46BC60}" type="presOf" srcId="{9740E1ED-249A-4A0F-9F6C-95658A42E7FB}" destId="{F641DFB7-1467-4E47-964C-A663EA07329A}" srcOrd="1" destOrd="0" presId="urn:microsoft.com/office/officeart/2005/8/layout/list1"/>
    <dgm:cxn modelId="{C15CE27D-14DD-4ECB-A9F0-173C7059D5B7}" srcId="{E69B7806-92C2-4706-89F7-9966DE49DEA0}" destId="{E1482C76-544A-4082-8716-D446F0ED1AA5}" srcOrd="3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2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8BA0F3D8-D432-4793-B10A-78E5A028975E}" srcId="{E69B7806-92C2-4706-89F7-9966DE49DEA0}" destId="{9740E1ED-249A-4A0F-9F6C-95658A42E7FB}" srcOrd="1" destOrd="0" parTransId="{499D3F47-29BA-4E77-8854-20E5787A1EF1}" sibTransId="{82765EE0-80AA-4343-BC08-E18FB280F168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C88CCA2E-BD6E-435B-B9FD-B270003338B6}" type="presParOf" srcId="{D0A590E1-40FA-4BEB-A4B0-720AD35F66B6}" destId="{991BE375-81E9-4D6A-A786-192CDBD9B234}" srcOrd="4" destOrd="0" presId="urn:microsoft.com/office/officeart/2005/8/layout/list1"/>
    <dgm:cxn modelId="{C5B854C4-FA16-416F-9A65-CB6EC15AAEF4}" type="presParOf" srcId="{991BE375-81E9-4D6A-A786-192CDBD9B234}" destId="{C85DF444-4BA4-4F4F-ACC3-7479E54283DE}" srcOrd="0" destOrd="0" presId="urn:microsoft.com/office/officeart/2005/8/layout/list1"/>
    <dgm:cxn modelId="{F77A9568-D57A-491C-8743-D422018DF5DC}" type="presParOf" srcId="{991BE375-81E9-4D6A-A786-192CDBD9B234}" destId="{F641DFB7-1467-4E47-964C-A663EA07329A}" srcOrd="1" destOrd="0" presId="urn:microsoft.com/office/officeart/2005/8/layout/list1"/>
    <dgm:cxn modelId="{C44BBB24-2485-4BCE-8F4B-8C2BB19FDA51}" type="presParOf" srcId="{D0A590E1-40FA-4BEB-A4B0-720AD35F66B6}" destId="{25A129FB-D938-44CF-A455-06A1437B2C81}" srcOrd="5" destOrd="0" presId="urn:microsoft.com/office/officeart/2005/8/layout/list1"/>
    <dgm:cxn modelId="{23F6C28C-A7D9-4B56-A3A9-AC11431DF7DE}" type="presParOf" srcId="{D0A590E1-40FA-4BEB-A4B0-720AD35F66B6}" destId="{1FAA1D68-379D-414D-A2CF-6093B7019F56}" srcOrd="6" destOrd="0" presId="urn:microsoft.com/office/officeart/2005/8/layout/list1"/>
    <dgm:cxn modelId="{F4CB6D76-9637-4010-93AD-4513F1643F28}" type="presParOf" srcId="{D0A590E1-40FA-4BEB-A4B0-720AD35F66B6}" destId="{27A8F744-E026-473F-A572-B8C32934B3B2}" srcOrd="7" destOrd="0" presId="urn:microsoft.com/office/officeart/2005/8/layout/list1"/>
    <dgm:cxn modelId="{6FA5BCCA-1A8F-4AAB-8FE2-7B214372605B}" type="presParOf" srcId="{D0A590E1-40FA-4BEB-A4B0-720AD35F66B6}" destId="{C46169FD-736A-4086-9AB3-D63C2525E7CF}" srcOrd="8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9" destOrd="0" presId="urn:microsoft.com/office/officeart/2005/8/layout/list1"/>
    <dgm:cxn modelId="{2F4BC5CF-BBD8-4F29-B374-148415A7548A}" type="presParOf" srcId="{D0A590E1-40FA-4BEB-A4B0-720AD35F66B6}" destId="{9F4BE993-BE41-43E4-8D5A-9E2D0553C4B9}" srcOrd="10" destOrd="0" presId="urn:microsoft.com/office/officeart/2005/8/layout/list1"/>
    <dgm:cxn modelId="{3A401B7C-F89A-4737-B224-91593FDBA470}" type="presParOf" srcId="{D0A590E1-40FA-4BEB-A4B0-720AD35F66B6}" destId="{9B6EBCAC-7C76-454C-9341-6009BC1218B3}" srcOrd="11" destOrd="0" presId="urn:microsoft.com/office/officeart/2005/8/layout/list1"/>
    <dgm:cxn modelId="{071CE7B5-6E3E-4E8B-B2B0-E943B47042DE}" type="presParOf" srcId="{D0A590E1-40FA-4BEB-A4B0-720AD35F66B6}" destId="{8AA4D028-131A-4C75-BD04-42FBCDFE6AD8}" srcOrd="12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13" destOrd="0" presId="urn:microsoft.com/office/officeart/2005/8/layout/list1"/>
    <dgm:cxn modelId="{9C1E154C-B656-4F20-B42B-15523A34B3DD}" type="presParOf" srcId="{D0A590E1-40FA-4BEB-A4B0-720AD35F66B6}" destId="{459346BD-2474-4552-904E-062E72411784}" srcOrd="14" destOrd="0" presId="urn:microsoft.com/office/officeart/2005/8/layout/list1"/>
    <dgm:cxn modelId="{79702376-D095-42B3-A19F-7BCA553090F2}" type="presParOf" srcId="{D0A590E1-40FA-4BEB-A4B0-720AD35F66B6}" destId="{BD13AAD5-2372-434A-8DD7-6C9DDE6D49AF}" srcOrd="15" destOrd="0" presId="urn:microsoft.com/office/officeart/2005/8/layout/list1"/>
    <dgm:cxn modelId="{0E70248A-5B6B-40E1-A93A-B5BF4EEA1605}" type="presParOf" srcId="{D0A590E1-40FA-4BEB-A4B0-720AD35F66B6}" destId="{904AFE1B-6862-435E-BD0B-3296F69E1F0C}" srcOrd="16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7" destOrd="0" presId="urn:microsoft.com/office/officeart/2005/8/layout/list1"/>
    <dgm:cxn modelId="{7162F90B-7782-420A-B260-44C55334ABD8}" type="presParOf" srcId="{D0A590E1-40FA-4BEB-A4B0-720AD35F66B6}" destId="{50C35D34-A35D-4EC7-BFBB-15807ED167B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34792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23205"/>
          <a:ext cx="412040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&gt;</a:t>
          </a:r>
          <a:r>
            <a:rPr lang="zh-CN" sz="2200" b="0" kern="1200" dirty="0"/>
            <a:t>什么是通配符</a:t>
          </a:r>
          <a:endParaRPr lang="en-US" sz="2200" b="0" kern="1200" dirty="0"/>
        </a:p>
      </dsp:txBody>
      <dsp:txXfrm>
        <a:off x="326017" y="54908"/>
        <a:ext cx="4056997" cy="586034"/>
      </dsp:txXfrm>
    </dsp:sp>
    <dsp:sp modelId="{1FAA1D68-379D-414D-A2CF-6093B7019F56}">
      <dsp:nvSpPr>
        <dsp:cNvPr id="0" name=""/>
        <dsp:cNvSpPr/>
      </dsp:nvSpPr>
      <dsp:spPr>
        <a:xfrm>
          <a:off x="0" y="134584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DFB7-1467-4E47-964C-A663EA07329A}">
      <dsp:nvSpPr>
        <dsp:cNvPr id="0" name=""/>
        <dsp:cNvSpPr/>
      </dsp:nvSpPr>
      <dsp:spPr>
        <a:xfrm>
          <a:off x="294314" y="1021125"/>
          <a:ext cx="412040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匹配判定示例</a:t>
          </a:r>
          <a:endParaRPr lang="en-US" sz="2200" kern="1200" dirty="0"/>
        </a:p>
      </dsp:txBody>
      <dsp:txXfrm>
        <a:off x="326017" y="1052828"/>
        <a:ext cx="4056997" cy="586034"/>
      </dsp:txXfrm>
    </dsp:sp>
    <dsp:sp modelId="{9F4BE993-BE41-43E4-8D5A-9E2D0553C4B9}">
      <dsp:nvSpPr>
        <dsp:cNvPr id="0" name=""/>
        <dsp:cNvSpPr/>
      </dsp:nvSpPr>
      <dsp:spPr>
        <a:xfrm>
          <a:off x="0" y="234376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2019045"/>
          <a:ext cx="412040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利用</a:t>
          </a:r>
          <a:r>
            <a:rPr lang="en-US" sz="2200" kern="1200" dirty="0"/>
            <a:t>Excel</a:t>
          </a:r>
          <a:r>
            <a:rPr lang="zh-CN" sz="2200" kern="1200" dirty="0"/>
            <a:t>建立动态规划状态表</a:t>
          </a:r>
          <a:endParaRPr lang="en-US" sz="2200" kern="1200" dirty="0"/>
        </a:p>
      </dsp:txBody>
      <dsp:txXfrm>
        <a:off x="326017" y="2050748"/>
        <a:ext cx="4056997" cy="586034"/>
      </dsp:txXfrm>
    </dsp:sp>
    <dsp:sp modelId="{459346BD-2474-4552-904E-062E72411784}">
      <dsp:nvSpPr>
        <dsp:cNvPr id="0" name=""/>
        <dsp:cNvSpPr/>
      </dsp:nvSpPr>
      <dsp:spPr>
        <a:xfrm>
          <a:off x="0" y="334168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3016965"/>
          <a:ext cx="412040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代码讲解</a:t>
          </a:r>
          <a:endParaRPr lang="en-US" sz="2200" kern="1200"/>
        </a:p>
      </dsp:txBody>
      <dsp:txXfrm>
        <a:off x="326017" y="3048668"/>
        <a:ext cx="4056997" cy="586034"/>
      </dsp:txXfrm>
    </dsp:sp>
    <dsp:sp modelId="{50C35D34-A35D-4EC7-BFBB-15807ED167B6}">
      <dsp:nvSpPr>
        <dsp:cNvPr id="0" name=""/>
        <dsp:cNvSpPr/>
      </dsp:nvSpPr>
      <dsp:spPr>
        <a:xfrm>
          <a:off x="0" y="433960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4014885"/>
          <a:ext cx="4120403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总结</a:t>
          </a:r>
          <a:endParaRPr lang="en-US" sz="2200" kern="1200"/>
        </a:p>
      </dsp:txBody>
      <dsp:txXfrm>
        <a:off x="326017" y="4046588"/>
        <a:ext cx="4056997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EB2D0-B136-428C-8044-732997B289D1}">
      <dsp:nvSpPr>
        <dsp:cNvPr id="0" name=""/>
        <dsp:cNvSpPr/>
      </dsp:nvSpPr>
      <dsp:spPr>
        <a:xfrm>
          <a:off x="0" y="39731"/>
          <a:ext cx="10131425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问号“</a:t>
          </a:r>
          <a:r>
            <a:rPr lang="en-US" sz="2600" kern="1200"/>
            <a:t>?</a:t>
          </a:r>
          <a:r>
            <a:rPr lang="zh-CN" sz="2600" kern="1200"/>
            <a:t>”，匹配一个有效字符</a:t>
          </a:r>
          <a:endParaRPr lang="en-US" sz="2600" kern="1200"/>
        </a:p>
      </dsp:txBody>
      <dsp:txXfrm>
        <a:off x="31927" y="71658"/>
        <a:ext cx="10067571" cy="590176"/>
      </dsp:txXfrm>
    </dsp:sp>
    <dsp:sp modelId="{7C3E515A-6E48-4C0F-894F-EF35D6D7DE20}">
      <dsp:nvSpPr>
        <dsp:cNvPr id="0" name=""/>
        <dsp:cNvSpPr/>
      </dsp:nvSpPr>
      <dsp:spPr>
        <a:xfrm>
          <a:off x="0" y="768641"/>
          <a:ext cx="10131425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星号“</a:t>
          </a:r>
          <a:r>
            <a:rPr lang="en-US" sz="2600" kern="1200"/>
            <a:t>*</a:t>
          </a:r>
          <a:r>
            <a:rPr lang="zh-CN" sz="2600" kern="1200"/>
            <a:t>”，匹配零个或任意个有效字符</a:t>
          </a:r>
          <a:endParaRPr lang="en-US" sz="2600" kern="1200"/>
        </a:p>
      </dsp:txBody>
      <dsp:txXfrm>
        <a:off x="31927" y="800568"/>
        <a:ext cx="10067571" cy="590176"/>
      </dsp:txXfrm>
    </dsp:sp>
    <dsp:sp modelId="{244D959F-1732-4987-B933-E9FA427F2F5D}">
      <dsp:nvSpPr>
        <dsp:cNvPr id="0" name=""/>
        <dsp:cNvSpPr/>
      </dsp:nvSpPr>
      <dsp:spPr>
        <a:xfrm>
          <a:off x="0" y="1497551"/>
          <a:ext cx="10131425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有效字符：大小写字母、数字等</a:t>
          </a:r>
          <a:endParaRPr lang="en-US" sz="2600" kern="1200" dirty="0"/>
        </a:p>
      </dsp:txBody>
      <dsp:txXfrm>
        <a:off x="31927" y="1529478"/>
        <a:ext cx="10067571" cy="590176"/>
      </dsp:txXfrm>
    </dsp:sp>
    <dsp:sp modelId="{D9FF579A-7713-4647-8CCB-34661027DC6B}">
      <dsp:nvSpPr>
        <dsp:cNvPr id="0" name=""/>
        <dsp:cNvSpPr/>
      </dsp:nvSpPr>
      <dsp:spPr>
        <a:xfrm>
          <a:off x="0" y="2226461"/>
          <a:ext cx="10131425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模式和匹配</a:t>
          </a:r>
          <a:endParaRPr lang="en-US" sz="2600" kern="1200" dirty="0"/>
        </a:p>
      </dsp:txBody>
      <dsp:txXfrm>
        <a:off x="31927" y="2258388"/>
        <a:ext cx="10067571" cy="590176"/>
      </dsp:txXfrm>
    </dsp:sp>
    <dsp:sp modelId="{BED9FA3F-9B41-43E0-ABE2-AE61F93D178F}">
      <dsp:nvSpPr>
        <dsp:cNvPr id="0" name=""/>
        <dsp:cNvSpPr/>
      </dsp:nvSpPr>
      <dsp:spPr>
        <a:xfrm>
          <a:off x="0" y="2955371"/>
          <a:ext cx="10131425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要与正则表达式区分</a:t>
          </a:r>
          <a:endParaRPr lang="en-US" sz="2600" kern="1200" dirty="0"/>
        </a:p>
      </dsp:txBody>
      <dsp:txXfrm>
        <a:off x="31927" y="2987298"/>
        <a:ext cx="10067571" cy="590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34792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23205"/>
          <a:ext cx="412040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0" kern="1200" dirty="0"/>
            <a:t>什么是通配符</a:t>
          </a:r>
          <a:endParaRPr lang="en-US" sz="2200" b="0" kern="1200" dirty="0"/>
        </a:p>
      </dsp:txBody>
      <dsp:txXfrm>
        <a:off x="326017" y="54908"/>
        <a:ext cx="4056997" cy="586034"/>
      </dsp:txXfrm>
    </dsp:sp>
    <dsp:sp modelId="{1FAA1D68-379D-414D-A2CF-6093B7019F56}">
      <dsp:nvSpPr>
        <dsp:cNvPr id="0" name=""/>
        <dsp:cNvSpPr/>
      </dsp:nvSpPr>
      <dsp:spPr>
        <a:xfrm>
          <a:off x="0" y="134584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DFB7-1467-4E47-964C-A663EA07329A}">
      <dsp:nvSpPr>
        <dsp:cNvPr id="0" name=""/>
        <dsp:cNvSpPr/>
      </dsp:nvSpPr>
      <dsp:spPr>
        <a:xfrm>
          <a:off x="294314" y="1021125"/>
          <a:ext cx="412040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&gt;</a:t>
          </a:r>
          <a:r>
            <a:rPr lang="zh-CN" sz="2200" kern="1200" dirty="0"/>
            <a:t>匹配判定示例</a:t>
          </a:r>
          <a:endParaRPr lang="en-US" sz="2200" kern="1200" dirty="0"/>
        </a:p>
      </dsp:txBody>
      <dsp:txXfrm>
        <a:off x="326017" y="1052828"/>
        <a:ext cx="4056997" cy="586034"/>
      </dsp:txXfrm>
    </dsp:sp>
    <dsp:sp modelId="{9F4BE993-BE41-43E4-8D5A-9E2D0553C4B9}">
      <dsp:nvSpPr>
        <dsp:cNvPr id="0" name=""/>
        <dsp:cNvSpPr/>
      </dsp:nvSpPr>
      <dsp:spPr>
        <a:xfrm>
          <a:off x="0" y="234376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2019045"/>
          <a:ext cx="412040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利用</a:t>
          </a:r>
          <a:r>
            <a:rPr lang="en-US" sz="2200" kern="1200"/>
            <a:t>Excel</a:t>
          </a:r>
          <a:r>
            <a:rPr lang="zh-CN" sz="2200" kern="1200"/>
            <a:t>建立动态规划状态表</a:t>
          </a:r>
          <a:endParaRPr lang="en-US" sz="2200" kern="1200"/>
        </a:p>
      </dsp:txBody>
      <dsp:txXfrm>
        <a:off x="326017" y="2050748"/>
        <a:ext cx="4056997" cy="586034"/>
      </dsp:txXfrm>
    </dsp:sp>
    <dsp:sp modelId="{459346BD-2474-4552-904E-062E72411784}">
      <dsp:nvSpPr>
        <dsp:cNvPr id="0" name=""/>
        <dsp:cNvSpPr/>
      </dsp:nvSpPr>
      <dsp:spPr>
        <a:xfrm>
          <a:off x="0" y="334168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3016965"/>
          <a:ext cx="412040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代码讲解</a:t>
          </a:r>
          <a:endParaRPr lang="en-US" sz="2200" kern="1200"/>
        </a:p>
      </dsp:txBody>
      <dsp:txXfrm>
        <a:off x="326017" y="3048668"/>
        <a:ext cx="4056997" cy="586034"/>
      </dsp:txXfrm>
    </dsp:sp>
    <dsp:sp modelId="{50C35D34-A35D-4EC7-BFBB-15807ED167B6}">
      <dsp:nvSpPr>
        <dsp:cNvPr id="0" name=""/>
        <dsp:cNvSpPr/>
      </dsp:nvSpPr>
      <dsp:spPr>
        <a:xfrm>
          <a:off x="0" y="433960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4014885"/>
          <a:ext cx="4120403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总结</a:t>
          </a:r>
          <a:endParaRPr lang="en-US" sz="2200" kern="1200"/>
        </a:p>
      </dsp:txBody>
      <dsp:txXfrm>
        <a:off x="326017" y="4046588"/>
        <a:ext cx="405699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44386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133905"/>
          <a:ext cx="412040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b="0" kern="1200" dirty="0"/>
            <a:t>什么是通配符</a:t>
          </a:r>
          <a:endParaRPr lang="en-US" sz="2100" b="0" kern="1200" dirty="0"/>
        </a:p>
      </dsp:txBody>
      <dsp:txXfrm>
        <a:off x="324576" y="164167"/>
        <a:ext cx="4059879" cy="559396"/>
      </dsp:txXfrm>
    </dsp:sp>
    <dsp:sp modelId="{1FAA1D68-379D-414D-A2CF-6093B7019F56}">
      <dsp:nvSpPr>
        <dsp:cNvPr id="0" name=""/>
        <dsp:cNvSpPr/>
      </dsp:nvSpPr>
      <dsp:spPr>
        <a:xfrm>
          <a:off x="0" y="139642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DFB7-1467-4E47-964C-A663EA07329A}">
      <dsp:nvSpPr>
        <dsp:cNvPr id="0" name=""/>
        <dsp:cNvSpPr/>
      </dsp:nvSpPr>
      <dsp:spPr>
        <a:xfrm>
          <a:off x="294314" y="1086465"/>
          <a:ext cx="412040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匹配判定示例</a:t>
          </a:r>
          <a:endParaRPr lang="en-US" sz="2100" kern="1200" dirty="0"/>
        </a:p>
      </dsp:txBody>
      <dsp:txXfrm>
        <a:off x="324576" y="1116727"/>
        <a:ext cx="4059879" cy="559396"/>
      </dsp:txXfrm>
    </dsp:sp>
    <dsp:sp modelId="{9F4BE993-BE41-43E4-8D5A-9E2D0553C4B9}">
      <dsp:nvSpPr>
        <dsp:cNvPr id="0" name=""/>
        <dsp:cNvSpPr/>
      </dsp:nvSpPr>
      <dsp:spPr>
        <a:xfrm>
          <a:off x="0" y="234898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2039025"/>
          <a:ext cx="4120403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&gt;</a:t>
          </a:r>
          <a:r>
            <a:rPr lang="zh-CN" sz="2100" kern="1200" dirty="0"/>
            <a:t>利用</a:t>
          </a:r>
          <a:r>
            <a:rPr lang="en-US" sz="2100" kern="1200" dirty="0"/>
            <a:t>Excel</a:t>
          </a:r>
          <a:r>
            <a:rPr lang="zh-CN" sz="2100" kern="1200" dirty="0"/>
            <a:t>建立动态规划状态表</a:t>
          </a:r>
          <a:endParaRPr lang="en-US" sz="2100" kern="1200" dirty="0"/>
        </a:p>
      </dsp:txBody>
      <dsp:txXfrm>
        <a:off x="324576" y="2069287"/>
        <a:ext cx="4059879" cy="559396"/>
      </dsp:txXfrm>
    </dsp:sp>
    <dsp:sp modelId="{459346BD-2474-4552-904E-062E72411784}">
      <dsp:nvSpPr>
        <dsp:cNvPr id="0" name=""/>
        <dsp:cNvSpPr/>
      </dsp:nvSpPr>
      <dsp:spPr>
        <a:xfrm>
          <a:off x="0" y="330154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991585"/>
          <a:ext cx="4120403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代码讲解</a:t>
          </a:r>
          <a:endParaRPr lang="en-US" sz="2100" kern="1200"/>
        </a:p>
      </dsp:txBody>
      <dsp:txXfrm>
        <a:off x="324576" y="3021847"/>
        <a:ext cx="4059879" cy="559396"/>
      </dsp:txXfrm>
    </dsp:sp>
    <dsp:sp modelId="{50C35D34-A35D-4EC7-BFBB-15807ED167B6}">
      <dsp:nvSpPr>
        <dsp:cNvPr id="0" name=""/>
        <dsp:cNvSpPr/>
      </dsp:nvSpPr>
      <dsp:spPr>
        <a:xfrm>
          <a:off x="0" y="425410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944145"/>
          <a:ext cx="4120403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总结</a:t>
          </a:r>
          <a:endParaRPr lang="en-US" sz="2100" kern="1200"/>
        </a:p>
      </dsp:txBody>
      <dsp:txXfrm>
        <a:off x="324576" y="3974407"/>
        <a:ext cx="4059879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34792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23205"/>
          <a:ext cx="412040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0" kern="1200" dirty="0"/>
            <a:t>什么是通配符</a:t>
          </a:r>
          <a:endParaRPr lang="en-US" sz="2200" b="0" kern="1200" dirty="0"/>
        </a:p>
      </dsp:txBody>
      <dsp:txXfrm>
        <a:off x="326017" y="54908"/>
        <a:ext cx="4056997" cy="586034"/>
      </dsp:txXfrm>
    </dsp:sp>
    <dsp:sp modelId="{1FAA1D68-379D-414D-A2CF-6093B7019F56}">
      <dsp:nvSpPr>
        <dsp:cNvPr id="0" name=""/>
        <dsp:cNvSpPr/>
      </dsp:nvSpPr>
      <dsp:spPr>
        <a:xfrm>
          <a:off x="0" y="134584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DFB7-1467-4E47-964C-A663EA07329A}">
      <dsp:nvSpPr>
        <dsp:cNvPr id="0" name=""/>
        <dsp:cNvSpPr/>
      </dsp:nvSpPr>
      <dsp:spPr>
        <a:xfrm>
          <a:off x="294314" y="1021125"/>
          <a:ext cx="412040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匹配判定示例</a:t>
          </a:r>
          <a:endParaRPr lang="en-US" sz="2200" kern="1200" dirty="0"/>
        </a:p>
      </dsp:txBody>
      <dsp:txXfrm>
        <a:off x="326017" y="1052828"/>
        <a:ext cx="4056997" cy="586034"/>
      </dsp:txXfrm>
    </dsp:sp>
    <dsp:sp modelId="{9F4BE993-BE41-43E4-8D5A-9E2D0553C4B9}">
      <dsp:nvSpPr>
        <dsp:cNvPr id="0" name=""/>
        <dsp:cNvSpPr/>
      </dsp:nvSpPr>
      <dsp:spPr>
        <a:xfrm>
          <a:off x="0" y="234376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2019045"/>
          <a:ext cx="412040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利用</a:t>
          </a:r>
          <a:r>
            <a:rPr lang="en-US" sz="2200" kern="1200"/>
            <a:t>Excel</a:t>
          </a:r>
          <a:r>
            <a:rPr lang="zh-CN" sz="2200" kern="1200"/>
            <a:t>建立动态规划状态表</a:t>
          </a:r>
          <a:endParaRPr lang="en-US" sz="2200" kern="1200"/>
        </a:p>
      </dsp:txBody>
      <dsp:txXfrm>
        <a:off x="326017" y="2050748"/>
        <a:ext cx="4056997" cy="586034"/>
      </dsp:txXfrm>
    </dsp:sp>
    <dsp:sp modelId="{459346BD-2474-4552-904E-062E72411784}">
      <dsp:nvSpPr>
        <dsp:cNvPr id="0" name=""/>
        <dsp:cNvSpPr/>
      </dsp:nvSpPr>
      <dsp:spPr>
        <a:xfrm>
          <a:off x="0" y="334168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3016965"/>
          <a:ext cx="412040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&gt;</a:t>
          </a:r>
          <a:r>
            <a:rPr lang="zh-CN" sz="2200" kern="1200" dirty="0"/>
            <a:t>代码讲解</a:t>
          </a:r>
          <a:endParaRPr lang="en-US" sz="2200" kern="1200" dirty="0"/>
        </a:p>
      </dsp:txBody>
      <dsp:txXfrm>
        <a:off x="326017" y="3048668"/>
        <a:ext cx="4056997" cy="586034"/>
      </dsp:txXfrm>
    </dsp:sp>
    <dsp:sp modelId="{50C35D34-A35D-4EC7-BFBB-15807ED167B6}">
      <dsp:nvSpPr>
        <dsp:cNvPr id="0" name=""/>
        <dsp:cNvSpPr/>
      </dsp:nvSpPr>
      <dsp:spPr>
        <a:xfrm>
          <a:off x="0" y="433960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4014885"/>
          <a:ext cx="4120403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总结</a:t>
          </a:r>
          <a:endParaRPr lang="en-US" sz="2200" kern="1200"/>
        </a:p>
      </dsp:txBody>
      <dsp:txXfrm>
        <a:off x="326017" y="4046588"/>
        <a:ext cx="4056997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34792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23205"/>
          <a:ext cx="412040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&gt;</a:t>
          </a:r>
          <a:r>
            <a:rPr lang="zh-CN" sz="2200" b="0" kern="1200" dirty="0"/>
            <a:t>什么是通配符</a:t>
          </a:r>
          <a:endParaRPr lang="en-US" sz="2200" b="0" kern="1200" dirty="0"/>
        </a:p>
      </dsp:txBody>
      <dsp:txXfrm>
        <a:off x="326017" y="54908"/>
        <a:ext cx="4056997" cy="586034"/>
      </dsp:txXfrm>
    </dsp:sp>
    <dsp:sp modelId="{1FAA1D68-379D-414D-A2CF-6093B7019F56}">
      <dsp:nvSpPr>
        <dsp:cNvPr id="0" name=""/>
        <dsp:cNvSpPr/>
      </dsp:nvSpPr>
      <dsp:spPr>
        <a:xfrm>
          <a:off x="0" y="134584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DFB7-1467-4E47-964C-A663EA07329A}">
      <dsp:nvSpPr>
        <dsp:cNvPr id="0" name=""/>
        <dsp:cNvSpPr/>
      </dsp:nvSpPr>
      <dsp:spPr>
        <a:xfrm>
          <a:off x="294314" y="1021125"/>
          <a:ext cx="412040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匹配判定示例</a:t>
          </a:r>
          <a:endParaRPr lang="en-US" sz="2200" kern="1200" dirty="0"/>
        </a:p>
      </dsp:txBody>
      <dsp:txXfrm>
        <a:off x="326017" y="1052828"/>
        <a:ext cx="4056997" cy="586034"/>
      </dsp:txXfrm>
    </dsp:sp>
    <dsp:sp modelId="{9F4BE993-BE41-43E4-8D5A-9E2D0553C4B9}">
      <dsp:nvSpPr>
        <dsp:cNvPr id="0" name=""/>
        <dsp:cNvSpPr/>
      </dsp:nvSpPr>
      <dsp:spPr>
        <a:xfrm>
          <a:off x="0" y="234376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2019045"/>
          <a:ext cx="412040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利用</a:t>
          </a:r>
          <a:r>
            <a:rPr lang="en-US" sz="2200" kern="1200"/>
            <a:t>Excel</a:t>
          </a:r>
          <a:r>
            <a:rPr lang="zh-CN" sz="2200" kern="1200"/>
            <a:t>建立动态规划状态表</a:t>
          </a:r>
          <a:endParaRPr lang="en-US" sz="2200" kern="1200"/>
        </a:p>
      </dsp:txBody>
      <dsp:txXfrm>
        <a:off x="326017" y="2050748"/>
        <a:ext cx="4056997" cy="586034"/>
      </dsp:txXfrm>
    </dsp:sp>
    <dsp:sp modelId="{459346BD-2474-4552-904E-062E72411784}">
      <dsp:nvSpPr>
        <dsp:cNvPr id="0" name=""/>
        <dsp:cNvSpPr/>
      </dsp:nvSpPr>
      <dsp:spPr>
        <a:xfrm>
          <a:off x="0" y="334168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3016965"/>
          <a:ext cx="412040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代码讲解</a:t>
          </a:r>
          <a:endParaRPr lang="en-US" sz="2200" kern="1200"/>
        </a:p>
      </dsp:txBody>
      <dsp:txXfrm>
        <a:off x="326017" y="3048668"/>
        <a:ext cx="4056997" cy="586034"/>
      </dsp:txXfrm>
    </dsp:sp>
    <dsp:sp modelId="{50C35D34-A35D-4EC7-BFBB-15807ED167B6}">
      <dsp:nvSpPr>
        <dsp:cNvPr id="0" name=""/>
        <dsp:cNvSpPr/>
      </dsp:nvSpPr>
      <dsp:spPr>
        <a:xfrm>
          <a:off x="0" y="433960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4014885"/>
          <a:ext cx="4120403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&gt;</a:t>
          </a:r>
          <a:r>
            <a:rPr lang="zh-CN" sz="2200" kern="1200" dirty="0"/>
            <a:t>总结</a:t>
          </a:r>
          <a:endParaRPr lang="en-US" sz="2200" kern="1200" dirty="0"/>
        </a:p>
      </dsp:txBody>
      <dsp:txXfrm>
        <a:off x="326017" y="4046588"/>
        <a:ext cx="405699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D2F-9FFD-40EA-999E-0D039CEB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通配符匹配</a:t>
            </a:r>
            <a:br>
              <a:rPr lang="en-US" altLang="zh-CN" dirty="0"/>
            </a:br>
            <a:r>
              <a:rPr lang="en-US" altLang="zh-CN" dirty="0"/>
              <a:t>Wildcard matching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2CA47-9643-4DCD-AC7E-ECADD1515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https://github.com/oneminute/leetcode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5253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匹配判定示例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</a:t>
            </a:r>
            <a:r>
              <a:rPr lang="en-US" altLang="zh-CN" dirty="0"/>
              <a:t>ab</a:t>
            </a:r>
          </a:p>
          <a:p>
            <a:r>
              <a:rPr lang="zh-CN" altLang="en-US" dirty="0"/>
              <a:t>模式：</a:t>
            </a:r>
            <a:r>
              <a:rPr lang="en-US" altLang="zh-CN" dirty="0"/>
              <a:t>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0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匹配判定示例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</a:t>
            </a:r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zh-CN" altLang="en-US" dirty="0"/>
              <a:t>模式：</a:t>
            </a:r>
            <a:r>
              <a:rPr lang="en-US" altLang="zh-CN" dirty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6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匹配判定示例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</a:t>
            </a:r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zh-CN" altLang="en-US" dirty="0"/>
              <a:t>模式：</a:t>
            </a:r>
            <a:r>
              <a:rPr lang="en-US" altLang="zh-CN" dirty="0" err="1"/>
              <a:t>abc</a:t>
            </a:r>
            <a:r>
              <a:rPr lang="en-US" altLang="zh-CN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0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匹配判定示例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</a:t>
            </a:r>
            <a:r>
              <a:rPr lang="en-US" altLang="zh-CN" dirty="0" err="1"/>
              <a:t>aaaaaaa</a:t>
            </a:r>
            <a:endParaRPr lang="en-US" altLang="zh-CN" dirty="0"/>
          </a:p>
          <a:p>
            <a:r>
              <a:rPr lang="zh-CN" altLang="en-US" dirty="0"/>
              <a:t>模式：</a:t>
            </a:r>
            <a:r>
              <a:rPr lang="en-US" altLang="zh-CN" dirty="0"/>
              <a:t>a*a*a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813717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1844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C724-EA9D-4B60-B686-2EA0D7ED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利用</a:t>
            </a:r>
            <a:r>
              <a:rPr lang="en-US" dirty="0"/>
              <a:t>Excel</a:t>
            </a:r>
            <a:r>
              <a:rPr lang="zh-CN" dirty="0"/>
              <a:t>建立动态规划状态表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459B-AD2D-48ED-B9A9-8CDC9381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理解星号匹配状态与单字符匹配状态的不同</a:t>
            </a:r>
            <a:endParaRPr lang="en-US" altLang="zh-CN" dirty="0"/>
          </a:p>
          <a:p>
            <a:r>
              <a:rPr lang="zh-CN" altLang="en-US" dirty="0"/>
              <a:t>理解从字符串起始位置当前位置的子字符串的匹配合理性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6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648535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3492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5814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081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注意空字符比对的含义</a:t>
            </a:r>
            <a:endParaRPr lang="en-US" altLang="zh-CN" dirty="0"/>
          </a:p>
          <a:p>
            <a:r>
              <a:rPr lang="zh-CN" altLang="en-US" dirty="0"/>
              <a:t>状态表中首行首列的含义</a:t>
            </a:r>
            <a:endParaRPr lang="en-US" altLang="zh-CN" dirty="0"/>
          </a:p>
          <a:p>
            <a:r>
              <a:rPr lang="en-US" dirty="0"/>
              <a:t>*</a:t>
            </a:r>
            <a:r>
              <a:rPr lang="zh-CN" altLang="en-US" dirty="0"/>
              <a:t>号状态传递是同行前列与同列前行相或</a:t>
            </a:r>
            <a:endParaRPr lang="en-US" altLang="zh-CN" dirty="0"/>
          </a:p>
          <a:p>
            <a:r>
              <a:rPr lang="zh-CN" altLang="en-US" dirty="0"/>
              <a:t>普通字符与？号是字符相等与斜对角线前</a:t>
            </a:r>
            <a:r>
              <a:rPr lang="zh-CN" altLang="en-US"/>
              <a:t>值相与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51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411925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482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什么是通配符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C00C7-6A65-4C6B-AD6F-AEF962AB3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85387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8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04374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3660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匹配判定示例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输入：空字符串</a:t>
            </a:r>
            <a:endParaRPr lang="en-US" altLang="zh-CN" dirty="0"/>
          </a:p>
          <a:p>
            <a:r>
              <a:rPr lang="zh-CN" altLang="en-US" dirty="0"/>
              <a:t>模式：空字符串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匹配判定示例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输入：空字符串</a:t>
            </a:r>
            <a:endParaRPr lang="en-US" altLang="zh-CN" dirty="0"/>
          </a:p>
          <a:p>
            <a:r>
              <a:rPr lang="zh-CN" altLang="en-US" dirty="0"/>
              <a:t>模式：</a:t>
            </a:r>
            <a:r>
              <a:rPr lang="en-US" altLang="zh-CN" dirty="0"/>
              <a:t>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0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匹配判定示例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</a:t>
            </a:r>
            <a:r>
              <a:rPr lang="en-US" altLang="zh-CN" dirty="0" err="1"/>
              <a:t>abcde</a:t>
            </a:r>
            <a:endParaRPr lang="en-US" altLang="zh-CN" dirty="0"/>
          </a:p>
          <a:p>
            <a:r>
              <a:rPr lang="zh-CN" altLang="en-US" dirty="0"/>
              <a:t>模式：空字符串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0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匹配判定示例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</a:t>
            </a:r>
            <a:r>
              <a:rPr lang="en-US" altLang="zh-CN" dirty="0"/>
              <a:t>ab</a:t>
            </a:r>
          </a:p>
          <a:p>
            <a:r>
              <a:rPr lang="zh-CN" altLang="en-US" dirty="0"/>
              <a:t>模式：</a:t>
            </a:r>
            <a:r>
              <a:rPr lang="en-US" altLang="zh-CN" dirty="0"/>
              <a:t>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匹配判定示例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</a:t>
            </a:r>
            <a:r>
              <a:rPr lang="en-US" altLang="zh-CN" dirty="0"/>
              <a:t>ab</a:t>
            </a:r>
          </a:p>
          <a:p>
            <a:r>
              <a:rPr lang="zh-CN" altLang="en-US" dirty="0"/>
              <a:t>模式：</a:t>
            </a:r>
            <a:r>
              <a:rPr lang="en-US" altLang="zh-CN" dirty="0"/>
              <a:t>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185</TotalTime>
  <Words>306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Microsoft YaHei</vt:lpstr>
      <vt:lpstr>Arial</vt:lpstr>
      <vt:lpstr>Calibri</vt:lpstr>
      <vt:lpstr>Calibri Light</vt:lpstr>
      <vt:lpstr>Celestial</vt:lpstr>
      <vt:lpstr>通配符匹配 Wildcard matching</vt:lpstr>
      <vt:lpstr>目录</vt:lpstr>
      <vt:lpstr>什么是通配符</vt:lpstr>
      <vt:lpstr>目录</vt:lpstr>
      <vt:lpstr>匹配判定示例</vt:lpstr>
      <vt:lpstr>匹配判定示例</vt:lpstr>
      <vt:lpstr>匹配判定示例</vt:lpstr>
      <vt:lpstr>匹配判定示例</vt:lpstr>
      <vt:lpstr>匹配判定示例</vt:lpstr>
      <vt:lpstr>匹配判定示例</vt:lpstr>
      <vt:lpstr>匹配判定示例</vt:lpstr>
      <vt:lpstr>匹配判定示例</vt:lpstr>
      <vt:lpstr>匹配判定示例</vt:lpstr>
      <vt:lpstr>目录</vt:lpstr>
      <vt:lpstr>利用Excel建立动态规划状态表</vt:lpstr>
      <vt:lpstr>目录</vt:lpstr>
      <vt:lpstr>目录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通配符匹配 Wildcard matching</dc:title>
  <dc:creator>Xiang Liu</dc:creator>
  <cp:lastModifiedBy>Xiang Liu</cp:lastModifiedBy>
  <cp:revision>25</cp:revision>
  <dcterms:created xsi:type="dcterms:W3CDTF">2022-02-09T15:13:42Z</dcterms:created>
  <dcterms:modified xsi:type="dcterms:W3CDTF">2022-02-12T16:46:12Z</dcterms:modified>
</cp:coreProperties>
</file>