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78" r:id="rId5"/>
    <p:sldId id="281" r:id="rId6"/>
    <p:sldId id="279" r:id="rId7"/>
    <p:sldId id="280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9B7806-92C2-4706-89F7-9966DE49DEA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FBEA13-7E44-4CB4-AF6D-512ED93D5C2B}">
      <dgm:prSet/>
      <dgm:spPr/>
      <dgm:t>
        <a:bodyPr/>
        <a:lstStyle/>
        <a:p>
          <a:r>
            <a:rPr lang="en-US" altLang="zh-CN" b="0" dirty="0"/>
            <a:t>&gt;</a:t>
          </a:r>
          <a:r>
            <a:rPr lang="zh-CN" b="0" dirty="0"/>
            <a:t>什么是</a:t>
          </a:r>
          <a:r>
            <a:rPr lang="zh-CN" altLang="en-US" b="0" dirty="0"/>
            <a:t>字符串距离</a:t>
          </a:r>
          <a:endParaRPr lang="en-US" b="0" dirty="0"/>
        </a:p>
      </dgm:t>
    </dgm:pt>
    <dgm:pt modelId="{A2625C5C-6215-421A-B646-ECF692878905}" type="parTrans" cxnId="{C2ADD5CE-3206-4673-96DC-7AECDFB75EA7}">
      <dgm:prSet/>
      <dgm:spPr/>
      <dgm:t>
        <a:bodyPr/>
        <a:lstStyle/>
        <a:p>
          <a:endParaRPr lang="en-US"/>
        </a:p>
      </dgm:t>
    </dgm:pt>
    <dgm:pt modelId="{10C3977A-6310-4169-8252-B1A0DA44A8F0}" type="sibTrans" cxnId="{C2ADD5CE-3206-4673-96DC-7AECDFB75EA7}">
      <dgm:prSet/>
      <dgm:spPr/>
      <dgm:t>
        <a:bodyPr/>
        <a:lstStyle/>
        <a:p>
          <a:endParaRPr lang="en-US"/>
        </a:p>
      </dgm:t>
    </dgm:pt>
    <dgm:pt modelId="{5A09493E-A3DC-411D-B626-2C7E0FBF26DF}">
      <dgm:prSet/>
      <dgm:spPr/>
      <dgm:t>
        <a:bodyPr/>
        <a:lstStyle/>
        <a:p>
          <a:r>
            <a:rPr lang="zh-CN" dirty="0"/>
            <a:t>利用</a:t>
          </a:r>
          <a:r>
            <a:rPr lang="en-US" dirty="0"/>
            <a:t>Excel</a:t>
          </a:r>
          <a:r>
            <a:rPr lang="zh-CN" dirty="0"/>
            <a:t>建立动态规划状态表</a:t>
          </a:r>
          <a:endParaRPr lang="en-US" dirty="0"/>
        </a:p>
      </dgm:t>
    </dgm:pt>
    <dgm:pt modelId="{2F25B81A-9E56-46DA-ADBC-4B1AD017BE85}" type="parTrans" cxnId="{8EDD4490-8097-428E-8803-03F467E94B81}">
      <dgm:prSet/>
      <dgm:spPr/>
      <dgm:t>
        <a:bodyPr/>
        <a:lstStyle/>
        <a:p>
          <a:endParaRPr lang="en-US"/>
        </a:p>
      </dgm:t>
    </dgm:pt>
    <dgm:pt modelId="{F47FB799-98A6-4D53-8087-9BAFAEF6E325}" type="sibTrans" cxnId="{8EDD4490-8097-428E-8803-03F467E94B81}">
      <dgm:prSet/>
      <dgm:spPr/>
      <dgm:t>
        <a:bodyPr/>
        <a:lstStyle/>
        <a:p>
          <a:endParaRPr lang="en-US"/>
        </a:p>
      </dgm:t>
    </dgm:pt>
    <dgm:pt modelId="{E1482C76-544A-4082-8716-D446F0ED1AA5}">
      <dgm:prSet/>
      <dgm:spPr/>
      <dgm:t>
        <a:bodyPr/>
        <a:lstStyle/>
        <a:p>
          <a:r>
            <a:rPr lang="zh-CN"/>
            <a:t>代码讲解</a:t>
          </a:r>
          <a:endParaRPr lang="en-US"/>
        </a:p>
      </dgm:t>
    </dgm:pt>
    <dgm:pt modelId="{CA2C0181-50A9-4973-BAD0-CDE79F9C790C}" type="parTrans" cxnId="{C15CE27D-14DD-4ECB-A9F0-173C7059D5B7}">
      <dgm:prSet/>
      <dgm:spPr/>
      <dgm:t>
        <a:bodyPr/>
        <a:lstStyle/>
        <a:p>
          <a:endParaRPr lang="en-US"/>
        </a:p>
      </dgm:t>
    </dgm:pt>
    <dgm:pt modelId="{F0E50215-FF99-4D29-AAEA-291C726E9203}" type="sibTrans" cxnId="{C15CE27D-14DD-4ECB-A9F0-173C7059D5B7}">
      <dgm:prSet/>
      <dgm:spPr/>
      <dgm:t>
        <a:bodyPr/>
        <a:lstStyle/>
        <a:p>
          <a:endParaRPr lang="en-US"/>
        </a:p>
      </dgm:t>
    </dgm:pt>
    <dgm:pt modelId="{E7999043-074C-4336-8D87-0A5466EA3CA6}">
      <dgm:prSet/>
      <dgm:spPr/>
      <dgm:t>
        <a:bodyPr/>
        <a:lstStyle/>
        <a:p>
          <a:r>
            <a:rPr lang="zh-CN"/>
            <a:t>总结</a:t>
          </a:r>
          <a:endParaRPr lang="en-US"/>
        </a:p>
      </dgm:t>
    </dgm:pt>
    <dgm:pt modelId="{F644179E-C5DF-4BA1-8931-FD0B6F3D98FA}" type="parTrans" cxnId="{0076C575-18BE-4EC4-A960-0FBD5C637EE9}">
      <dgm:prSet/>
      <dgm:spPr/>
      <dgm:t>
        <a:bodyPr/>
        <a:lstStyle/>
        <a:p>
          <a:endParaRPr lang="en-US"/>
        </a:p>
      </dgm:t>
    </dgm:pt>
    <dgm:pt modelId="{C5A017BF-6BD1-439C-A717-44E690443260}" type="sibTrans" cxnId="{0076C575-18BE-4EC4-A960-0FBD5C637EE9}">
      <dgm:prSet/>
      <dgm:spPr/>
      <dgm:t>
        <a:bodyPr/>
        <a:lstStyle/>
        <a:p>
          <a:endParaRPr lang="en-US"/>
        </a:p>
      </dgm:t>
    </dgm:pt>
    <dgm:pt modelId="{D0A590E1-40FA-4BEB-A4B0-720AD35F66B6}" type="pres">
      <dgm:prSet presAssocID="{E69B7806-92C2-4706-89F7-9966DE49DEA0}" presName="linear" presStyleCnt="0">
        <dgm:presLayoutVars>
          <dgm:dir/>
          <dgm:animLvl val="lvl"/>
          <dgm:resizeHandles val="exact"/>
        </dgm:presLayoutVars>
      </dgm:prSet>
      <dgm:spPr/>
    </dgm:pt>
    <dgm:pt modelId="{0215C2F7-9C10-4DDA-9179-3C0CA74F2C20}" type="pres">
      <dgm:prSet presAssocID="{66FBEA13-7E44-4CB4-AF6D-512ED93D5C2B}" presName="parentLin" presStyleCnt="0"/>
      <dgm:spPr/>
    </dgm:pt>
    <dgm:pt modelId="{BED65962-908B-4CDA-B1C8-41306DF62241}" type="pres">
      <dgm:prSet presAssocID="{66FBEA13-7E44-4CB4-AF6D-512ED93D5C2B}" presName="parentLeftMargin" presStyleLbl="node1" presStyleIdx="0" presStyleCnt="4"/>
      <dgm:spPr/>
    </dgm:pt>
    <dgm:pt modelId="{166DF3C5-1050-4411-A808-EA63FBDCD251}" type="pres">
      <dgm:prSet presAssocID="{66FBEA13-7E44-4CB4-AF6D-512ED93D5C2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762AA95-D3B7-49BB-B899-988DA8B6973E}" type="pres">
      <dgm:prSet presAssocID="{66FBEA13-7E44-4CB4-AF6D-512ED93D5C2B}" presName="negativeSpace" presStyleCnt="0"/>
      <dgm:spPr/>
    </dgm:pt>
    <dgm:pt modelId="{AB0C3C1B-EDCD-454B-A3C2-A9D768C812B6}" type="pres">
      <dgm:prSet presAssocID="{66FBEA13-7E44-4CB4-AF6D-512ED93D5C2B}" presName="childText" presStyleLbl="conFgAcc1" presStyleIdx="0" presStyleCnt="4">
        <dgm:presLayoutVars>
          <dgm:bulletEnabled val="1"/>
        </dgm:presLayoutVars>
      </dgm:prSet>
      <dgm:spPr/>
    </dgm:pt>
    <dgm:pt modelId="{A7F79E68-2DBF-4742-811E-C86142640C14}" type="pres">
      <dgm:prSet presAssocID="{10C3977A-6310-4169-8252-B1A0DA44A8F0}" presName="spaceBetweenRectangles" presStyleCnt="0"/>
      <dgm:spPr/>
    </dgm:pt>
    <dgm:pt modelId="{C46169FD-736A-4086-9AB3-D63C2525E7CF}" type="pres">
      <dgm:prSet presAssocID="{5A09493E-A3DC-411D-B626-2C7E0FBF26DF}" presName="parentLin" presStyleCnt="0"/>
      <dgm:spPr/>
    </dgm:pt>
    <dgm:pt modelId="{43D88AF3-6CA1-42B8-9EA3-D5AB76A9E0DF}" type="pres">
      <dgm:prSet presAssocID="{5A09493E-A3DC-411D-B626-2C7E0FBF26DF}" presName="parentLeftMargin" presStyleLbl="node1" presStyleIdx="0" presStyleCnt="4"/>
      <dgm:spPr/>
    </dgm:pt>
    <dgm:pt modelId="{2525F6C4-86E7-4812-AA5E-2379B33C345C}" type="pres">
      <dgm:prSet presAssocID="{5A09493E-A3DC-411D-B626-2C7E0FBF26D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E45722-243B-4197-B73A-59A43C7FCBD9}" type="pres">
      <dgm:prSet presAssocID="{5A09493E-A3DC-411D-B626-2C7E0FBF26DF}" presName="negativeSpace" presStyleCnt="0"/>
      <dgm:spPr/>
    </dgm:pt>
    <dgm:pt modelId="{9F4BE993-BE41-43E4-8D5A-9E2D0553C4B9}" type="pres">
      <dgm:prSet presAssocID="{5A09493E-A3DC-411D-B626-2C7E0FBF26DF}" presName="childText" presStyleLbl="conFgAcc1" presStyleIdx="1" presStyleCnt="4">
        <dgm:presLayoutVars>
          <dgm:bulletEnabled val="1"/>
        </dgm:presLayoutVars>
      </dgm:prSet>
      <dgm:spPr/>
    </dgm:pt>
    <dgm:pt modelId="{9B6EBCAC-7C76-454C-9341-6009BC1218B3}" type="pres">
      <dgm:prSet presAssocID="{F47FB799-98A6-4D53-8087-9BAFAEF6E325}" presName="spaceBetweenRectangles" presStyleCnt="0"/>
      <dgm:spPr/>
    </dgm:pt>
    <dgm:pt modelId="{8AA4D028-131A-4C75-BD04-42FBCDFE6AD8}" type="pres">
      <dgm:prSet presAssocID="{E1482C76-544A-4082-8716-D446F0ED1AA5}" presName="parentLin" presStyleCnt="0"/>
      <dgm:spPr/>
    </dgm:pt>
    <dgm:pt modelId="{E009ADBE-AA27-40C6-9928-2B0C99AC5EA3}" type="pres">
      <dgm:prSet presAssocID="{E1482C76-544A-4082-8716-D446F0ED1AA5}" presName="parentLeftMargin" presStyleLbl="node1" presStyleIdx="1" presStyleCnt="4"/>
      <dgm:spPr/>
    </dgm:pt>
    <dgm:pt modelId="{94D5FCA1-AB2A-4937-9884-755DFB0434C2}" type="pres">
      <dgm:prSet presAssocID="{E1482C76-544A-4082-8716-D446F0ED1A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335B0EC-1C35-4A7D-9834-140EDC315C19}" type="pres">
      <dgm:prSet presAssocID="{E1482C76-544A-4082-8716-D446F0ED1AA5}" presName="negativeSpace" presStyleCnt="0"/>
      <dgm:spPr/>
    </dgm:pt>
    <dgm:pt modelId="{459346BD-2474-4552-904E-062E72411784}" type="pres">
      <dgm:prSet presAssocID="{E1482C76-544A-4082-8716-D446F0ED1AA5}" presName="childText" presStyleLbl="conFgAcc1" presStyleIdx="2" presStyleCnt="4">
        <dgm:presLayoutVars>
          <dgm:bulletEnabled val="1"/>
        </dgm:presLayoutVars>
      </dgm:prSet>
      <dgm:spPr/>
    </dgm:pt>
    <dgm:pt modelId="{BD13AAD5-2372-434A-8DD7-6C9DDE6D49AF}" type="pres">
      <dgm:prSet presAssocID="{F0E50215-FF99-4D29-AAEA-291C726E9203}" presName="spaceBetweenRectangles" presStyleCnt="0"/>
      <dgm:spPr/>
    </dgm:pt>
    <dgm:pt modelId="{904AFE1B-6862-435E-BD0B-3296F69E1F0C}" type="pres">
      <dgm:prSet presAssocID="{E7999043-074C-4336-8D87-0A5466EA3CA6}" presName="parentLin" presStyleCnt="0"/>
      <dgm:spPr/>
    </dgm:pt>
    <dgm:pt modelId="{095F853E-7B23-41F5-AFEA-E4728F85569F}" type="pres">
      <dgm:prSet presAssocID="{E7999043-074C-4336-8D87-0A5466EA3CA6}" presName="parentLeftMargin" presStyleLbl="node1" presStyleIdx="2" presStyleCnt="4"/>
      <dgm:spPr/>
    </dgm:pt>
    <dgm:pt modelId="{11AD6FC9-FF9A-4252-8F54-4D752FC9A7AB}" type="pres">
      <dgm:prSet presAssocID="{E7999043-074C-4336-8D87-0A5466EA3CA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A71A6E5-4739-4983-AA1A-857689586719}" type="pres">
      <dgm:prSet presAssocID="{E7999043-074C-4336-8D87-0A5466EA3CA6}" presName="negativeSpace" presStyleCnt="0"/>
      <dgm:spPr/>
    </dgm:pt>
    <dgm:pt modelId="{50C35D34-A35D-4EC7-BFBB-15807ED167B6}" type="pres">
      <dgm:prSet presAssocID="{E7999043-074C-4336-8D87-0A5466EA3CA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A68F50D-47E4-4668-AE60-FEC774AAD0B7}" type="presOf" srcId="{E1482C76-544A-4082-8716-D446F0ED1AA5}" destId="{94D5FCA1-AB2A-4937-9884-755DFB0434C2}" srcOrd="1" destOrd="0" presId="urn:microsoft.com/office/officeart/2005/8/layout/list1"/>
    <dgm:cxn modelId="{59E7431B-1C44-4CB1-AC74-5FB33B6AEF92}" type="presOf" srcId="{E1482C76-544A-4082-8716-D446F0ED1AA5}" destId="{E009ADBE-AA27-40C6-9928-2B0C99AC5EA3}" srcOrd="0" destOrd="0" presId="urn:microsoft.com/office/officeart/2005/8/layout/list1"/>
    <dgm:cxn modelId="{8EF6DF21-1002-4AF1-ACB5-04CE5FF1BB42}" type="presOf" srcId="{66FBEA13-7E44-4CB4-AF6D-512ED93D5C2B}" destId="{BED65962-908B-4CDA-B1C8-41306DF62241}" srcOrd="0" destOrd="0" presId="urn:microsoft.com/office/officeart/2005/8/layout/list1"/>
    <dgm:cxn modelId="{A4B8FC5F-01C4-4378-8688-C5C20ABE5055}" type="presOf" srcId="{5A09493E-A3DC-411D-B626-2C7E0FBF26DF}" destId="{43D88AF3-6CA1-42B8-9EA3-D5AB76A9E0DF}" srcOrd="0" destOrd="0" presId="urn:microsoft.com/office/officeart/2005/8/layout/list1"/>
    <dgm:cxn modelId="{0076C575-18BE-4EC4-A960-0FBD5C637EE9}" srcId="{E69B7806-92C2-4706-89F7-9966DE49DEA0}" destId="{E7999043-074C-4336-8D87-0A5466EA3CA6}" srcOrd="3" destOrd="0" parTransId="{F644179E-C5DF-4BA1-8931-FD0B6F3D98FA}" sibTransId="{C5A017BF-6BD1-439C-A717-44E690443260}"/>
    <dgm:cxn modelId="{E43BB777-E265-4D8F-AC54-3E391B07EB54}" type="presOf" srcId="{E7999043-074C-4336-8D87-0A5466EA3CA6}" destId="{095F853E-7B23-41F5-AFEA-E4728F85569F}" srcOrd="0" destOrd="0" presId="urn:microsoft.com/office/officeart/2005/8/layout/list1"/>
    <dgm:cxn modelId="{C15CE27D-14DD-4ECB-A9F0-173C7059D5B7}" srcId="{E69B7806-92C2-4706-89F7-9966DE49DEA0}" destId="{E1482C76-544A-4082-8716-D446F0ED1AA5}" srcOrd="2" destOrd="0" parTransId="{CA2C0181-50A9-4973-BAD0-CDE79F9C790C}" sibTransId="{F0E50215-FF99-4D29-AAEA-291C726E9203}"/>
    <dgm:cxn modelId="{8EDD4490-8097-428E-8803-03F467E94B81}" srcId="{E69B7806-92C2-4706-89F7-9966DE49DEA0}" destId="{5A09493E-A3DC-411D-B626-2C7E0FBF26DF}" srcOrd="1" destOrd="0" parTransId="{2F25B81A-9E56-46DA-ADBC-4B1AD017BE85}" sibTransId="{F47FB799-98A6-4D53-8087-9BAFAEF6E325}"/>
    <dgm:cxn modelId="{DCB4CB9C-B4E4-4B7E-BD66-A141855FA283}" type="presOf" srcId="{E7999043-074C-4336-8D87-0A5466EA3CA6}" destId="{11AD6FC9-FF9A-4252-8F54-4D752FC9A7AB}" srcOrd="1" destOrd="0" presId="urn:microsoft.com/office/officeart/2005/8/layout/list1"/>
    <dgm:cxn modelId="{6599629F-D8B0-49B3-A36A-AF15A85D1572}" type="presOf" srcId="{66FBEA13-7E44-4CB4-AF6D-512ED93D5C2B}" destId="{166DF3C5-1050-4411-A808-EA63FBDCD251}" srcOrd="1" destOrd="0" presId="urn:microsoft.com/office/officeart/2005/8/layout/list1"/>
    <dgm:cxn modelId="{C5A27AA8-DE66-4FCF-B910-ED33AB013D4E}" type="presOf" srcId="{5A09493E-A3DC-411D-B626-2C7E0FBF26DF}" destId="{2525F6C4-86E7-4812-AA5E-2379B33C345C}" srcOrd="1" destOrd="0" presId="urn:microsoft.com/office/officeart/2005/8/layout/list1"/>
    <dgm:cxn modelId="{C2ADD5CE-3206-4673-96DC-7AECDFB75EA7}" srcId="{E69B7806-92C2-4706-89F7-9966DE49DEA0}" destId="{66FBEA13-7E44-4CB4-AF6D-512ED93D5C2B}" srcOrd="0" destOrd="0" parTransId="{A2625C5C-6215-421A-B646-ECF692878905}" sibTransId="{10C3977A-6310-4169-8252-B1A0DA44A8F0}"/>
    <dgm:cxn modelId="{756525DC-7783-498C-8304-0E5E11BA813F}" type="presOf" srcId="{E69B7806-92C2-4706-89F7-9966DE49DEA0}" destId="{D0A590E1-40FA-4BEB-A4B0-720AD35F66B6}" srcOrd="0" destOrd="0" presId="urn:microsoft.com/office/officeart/2005/8/layout/list1"/>
    <dgm:cxn modelId="{2F8D5F92-4889-4792-AC0A-50F8FA4610C6}" type="presParOf" srcId="{D0A590E1-40FA-4BEB-A4B0-720AD35F66B6}" destId="{0215C2F7-9C10-4DDA-9179-3C0CA74F2C20}" srcOrd="0" destOrd="0" presId="urn:microsoft.com/office/officeart/2005/8/layout/list1"/>
    <dgm:cxn modelId="{829A5FFA-FE71-41A6-8D7E-FD4652690E41}" type="presParOf" srcId="{0215C2F7-9C10-4DDA-9179-3C0CA74F2C20}" destId="{BED65962-908B-4CDA-B1C8-41306DF62241}" srcOrd="0" destOrd="0" presId="urn:microsoft.com/office/officeart/2005/8/layout/list1"/>
    <dgm:cxn modelId="{4F4663EB-F66B-46A4-A6BC-A236BF736C2B}" type="presParOf" srcId="{0215C2F7-9C10-4DDA-9179-3C0CA74F2C20}" destId="{166DF3C5-1050-4411-A808-EA63FBDCD251}" srcOrd="1" destOrd="0" presId="urn:microsoft.com/office/officeart/2005/8/layout/list1"/>
    <dgm:cxn modelId="{7CC66D99-5742-4E07-B93E-15CB69F65602}" type="presParOf" srcId="{D0A590E1-40FA-4BEB-A4B0-720AD35F66B6}" destId="{F762AA95-D3B7-49BB-B899-988DA8B6973E}" srcOrd="1" destOrd="0" presId="urn:microsoft.com/office/officeart/2005/8/layout/list1"/>
    <dgm:cxn modelId="{CA66CE3A-6A5B-403E-9F6E-D84741A0B832}" type="presParOf" srcId="{D0A590E1-40FA-4BEB-A4B0-720AD35F66B6}" destId="{AB0C3C1B-EDCD-454B-A3C2-A9D768C812B6}" srcOrd="2" destOrd="0" presId="urn:microsoft.com/office/officeart/2005/8/layout/list1"/>
    <dgm:cxn modelId="{DCF4E2A5-30E0-46B7-B3D2-A146157B1711}" type="presParOf" srcId="{D0A590E1-40FA-4BEB-A4B0-720AD35F66B6}" destId="{A7F79E68-2DBF-4742-811E-C86142640C14}" srcOrd="3" destOrd="0" presId="urn:microsoft.com/office/officeart/2005/8/layout/list1"/>
    <dgm:cxn modelId="{6FA5BCCA-1A8F-4AAB-8FE2-7B214372605B}" type="presParOf" srcId="{D0A590E1-40FA-4BEB-A4B0-720AD35F66B6}" destId="{C46169FD-736A-4086-9AB3-D63C2525E7CF}" srcOrd="4" destOrd="0" presId="urn:microsoft.com/office/officeart/2005/8/layout/list1"/>
    <dgm:cxn modelId="{43FDF810-1DDE-4A0B-A9DF-0CA5CF30837F}" type="presParOf" srcId="{C46169FD-736A-4086-9AB3-D63C2525E7CF}" destId="{43D88AF3-6CA1-42B8-9EA3-D5AB76A9E0DF}" srcOrd="0" destOrd="0" presId="urn:microsoft.com/office/officeart/2005/8/layout/list1"/>
    <dgm:cxn modelId="{ED9E8551-ADDB-4A53-A0CB-53B893C4CEDD}" type="presParOf" srcId="{C46169FD-736A-4086-9AB3-D63C2525E7CF}" destId="{2525F6C4-86E7-4812-AA5E-2379B33C345C}" srcOrd="1" destOrd="0" presId="urn:microsoft.com/office/officeart/2005/8/layout/list1"/>
    <dgm:cxn modelId="{FF118F1F-FC4B-4BCA-A752-391D019C301D}" type="presParOf" srcId="{D0A590E1-40FA-4BEB-A4B0-720AD35F66B6}" destId="{CAE45722-243B-4197-B73A-59A43C7FCBD9}" srcOrd="5" destOrd="0" presId="urn:microsoft.com/office/officeart/2005/8/layout/list1"/>
    <dgm:cxn modelId="{2F4BC5CF-BBD8-4F29-B374-148415A7548A}" type="presParOf" srcId="{D0A590E1-40FA-4BEB-A4B0-720AD35F66B6}" destId="{9F4BE993-BE41-43E4-8D5A-9E2D0553C4B9}" srcOrd="6" destOrd="0" presId="urn:microsoft.com/office/officeart/2005/8/layout/list1"/>
    <dgm:cxn modelId="{3A401B7C-F89A-4737-B224-91593FDBA470}" type="presParOf" srcId="{D0A590E1-40FA-4BEB-A4B0-720AD35F66B6}" destId="{9B6EBCAC-7C76-454C-9341-6009BC1218B3}" srcOrd="7" destOrd="0" presId="urn:microsoft.com/office/officeart/2005/8/layout/list1"/>
    <dgm:cxn modelId="{071CE7B5-6E3E-4E8B-B2B0-E943B47042DE}" type="presParOf" srcId="{D0A590E1-40FA-4BEB-A4B0-720AD35F66B6}" destId="{8AA4D028-131A-4C75-BD04-42FBCDFE6AD8}" srcOrd="8" destOrd="0" presId="urn:microsoft.com/office/officeart/2005/8/layout/list1"/>
    <dgm:cxn modelId="{97A9B54C-D2BF-45C9-84D0-41218791542A}" type="presParOf" srcId="{8AA4D028-131A-4C75-BD04-42FBCDFE6AD8}" destId="{E009ADBE-AA27-40C6-9928-2B0C99AC5EA3}" srcOrd="0" destOrd="0" presId="urn:microsoft.com/office/officeart/2005/8/layout/list1"/>
    <dgm:cxn modelId="{BAD8905E-6D58-47BC-9812-06FE20580E91}" type="presParOf" srcId="{8AA4D028-131A-4C75-BD04-42FBCDFE6AD8}" destId="{94D5FCA1-AB2A-4937-9884-755DFB0434C2}" srcOrd="1" destOrd="0" presId="urn:microsoft.com/office/officeart/2005/8/layout/list1"/>
    <dgm:cxn modelId="{11FB57AE-B419-48FA-BAF6-B82D7571A45C}" type="presParOf" srcId="{D0A590E1-40FA-4BEB-A4B0-720AD35F66B6}" destId="{4335B0EC-1C35-4A7D-9834-140EDC315C19}" srcOrd="9" destOrd="0" presId="urn:microsoft.com/office/officeart/2005/8/layout/list1"/>
    <dgm:cxn modelId="{9C1E154C-B656-4F20-B42B-15523A34B3DD}" type="presParOf" srcId="{D0A590E1-40FA-4BEB-A4B0-720AD35F66B6}" destId="{459346BD-2474-4552-904E-062E72411784}" srcOrd="10" destOrd="0" presId="urn:microsoft.com/office/officeart/2005/8/layout/list1"/>
    <dgm:cxn modelId="{79702376-D095-42B3-A19F-7BCA553090F2}" type="presParOf" srcId="{D0A590E1-40FA-4BEB-A4B0-720AD35F66B6}" destId="{BD13AAD5-2372-434A-8DD7-6C9DDE6D49AF}" srcOrd="11" destOrd="0" presId="urn:microsoft.com/office/officeart/2005/8/layout/list1"/>
    <dgm:cxn modelId="{0E70248A-5B6B-40E1-A93A-B5BF4EEA1605}" type="presParOf" srcId="{D0A590E1-40FA-4BEB-A4B0-720AD35F66B6}" destId="{904AFE1B-6862-435E-BD0B-3296F69E1F0C}" srcOrd="12" destOrd="0" presId="urn:microsoft.com/office/officeart/2005/8/layout/list1"/>
    <dgm:cxn modelId="{8D09ACE1-736E-407F-8B19-0B48F76639A0}" type="presParOf" srcId="{904AFE1B-6862-435E-BD0B-3296F69E1F0C}" destId="{095F853E-7B23-41F5-AFEA-E4728F85569F}" srcOrd="0" destOrd="0" presId="urn:microsoft.com/office/officeart/2005/8/layout/list1"/>
    <dgm:cxn modelId="{8CDBCE44-0F6C-4A66-A150-2901CE5AFF7B}" type="presParOf" srcId="{904AFE1B-6862-435E-BD0B-3296F69E1F0C}" destId="{11AD6FC9-FF9A-4252-8F54-4D752FC9A7AB}" srcOrd="1" destOrd="0" presId="urn:microsoft.com/office/officeart/2005/8/layout/list1"/>
    <dgm:cxn modelId="{9383D55B-EBC5-4408-BA19-64F4288DB90A}" type="presParOf" srcId="{D0A590E1-40FA-4BEB-A4B0-720AD35F66B6}" destId="{0A71A6E5-4739-4983-AA1A-857689586719}" srcOrd="13" destOrd="0" presId="urn:microsoft.com/office/officeart/2005/8/layout/list1"/>
    <dgm:cxn modelId="{7162F90B-7782-420A-B260-44C55334ABD8}" type="presParOf" srcId="{D0A590E1-40FA-4BEB-A4B0-720AD35F66B6}" destId="{50C35D34-A35D-4EC7-BFBB-15807ED167B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9B7806-92C2-4706-89F7-9966DE49DEA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FBEA13-7E44-4CB4-AF6D-512ED93D5C2B}">
      <dgm:prSet/>
      <dgm:spPr/>
      <dgm:t>
        <a:bodyPr/>
        <a:lstStyle/>
        <a:p>
          <a:r>
            <a:rPr lang="zh-CN" b="0" dirty="0"/>
            <a:t>什么是</a:t>
          </a:r>
          <a:r>
            <a:rPr lang="zh-CN" altLang="en-US" b="0" dirty="0"/>
            <a:t>字符串距离</a:t>
          </a:r>
          <a:endParaRPr lang="en-US" b="0" dirty="0"/>
        </a:p>
      </dgm:t>
    </dgm:pt>
    <dgm:pt modelId="{A2625C5C-6215-421A-B646-ECF692878905}" type="parTrans" cxnId="{C2ADD5CE-3206-4673-96DC-7AECDFB75EA7}">
      <dgm:prSet/>
      <dgm:spPr/>
      <dgm:t>
        <a:bodyPr/>
        <a:lstStyle/>
        <a:p>
          <a:endParaRPr lang="en-US"/>
        </a:p>
      </dgm:t>
    </dgm:pt>
    <dgm:pt modelId="{10C3977A-6310-4169-8252-B1A0DA44A8F0}" type="sibTrans" cxnId="{C2ADD5CE-3206-4673-96DC-7AECDFB75EA7}">
      <dgm:prSet/>
      <dgm:spPr/>
      <dgm:t>
        <a:bodyPr/>
        <a:lstStyle/>
        <a:p>
          <a:endParaRPr lang="en-US"/>
        </a:p>
      </dgm:t>
    </dgm:pt>
    <dgm:pt modelId="{5A09493E-A3DC-411D-B626-2C7E0FBF26DF}">
      <dgm:prSet/>
      <dgm:spPr/>
      <dgm:t>
        <a:bodyPr/>
        <a:lstStyle/>
        <a:p>
          <a:r>
            <a:rPr lang="en-US" altLang="zh-CN" b="0" dirty="0"/>
            <a:t>&gt;</a:t>
          </a:r>
          <a:r>
            <a:rPr lang="zh-CN" dirty="0"/>
            <a:t>利用</a:t>
          </a:r>
          <a:r>
            <a:rPr lang="en-US" dirty="0"/>
            <a:t>Excel</a:t>
          </a:r>
          <a:r>
            <a:rPr lang="zh-CN" dirty="0"/>
            <a:t>建立动态规划状态表</a:t>
          </a:r>
          <a:endParaRPr lang="en-US" dirty="0"/>
        </a:p>
      </dgm:t>
    </dgm:pt>
    <dgm:pt modelId="{2F25B81A-9E56-46DA-ADBC-4B1AD017BE85}" type="parTrans" cxnId="{8EDD4490-8097-428E-8803-03F467E94B81}">
      <dgm:prSet/>
      <dgm:spPr/>
      <dgm:t>
        <a:bodyPr/>
        <a:lstStyle/>
        <a:p>
          <a:endParaRPr lang="en-US"/>
        </a:p>
      </dgm:t>
    </dgm:pt>
    <dgm:pt modelId="{F47FB799-98A6-4D53-8087-9BAFAEF6E325}" type="sibTrans" cxnId="{8EDD4490-8097-428E-8803-03F467E94B81}">
      <dgm:prSet/>
      <dgm:spPr/>
      <dgm:t>
        <a:bodyPr/>
        <a:lstStyle/>
        <a:p>
          <a:endParaRPr lang="en-US"/>
        </a:p>
      </dgm:t>
    </dgm:pt>
    <dgm:pt modelId="{E1482C76-544A-4082-8716-D446F0ED1AA5}">
      <dgm:prSet/>
      <dgm:spPr/>
      <dgm:t>
        <a:bodyPr/>
        <a:lstStyle/>
        <a:p>
          <a:r>
            <a:rPr lang="zh-CN"/>
            <a:t>代码讲解</a:t>
          </a:r>
          <a:endParaRPr lang="en-US"/>
        </a:p>
      </dgm:t>
    </dgm:pt>
    <dgm:pt modelId="{CA2C0181-50A9-4973-BAD0-CDE79F9C790C}" type="parTrans" cxnId="{C15CE27D-14DD-4ECB-A9F0-173C7059D5B7}">
      <dgm:prSet/>
      <dgm:spPr/>
      <dgm:t>
        <a:bodyPr/>
        <a:lstStyle/>
        <a:p>
          <a:endParaRPr lang="en-US"/>
        </a:p>
      </dgm:t>
    </dgm:pt>
    <dgm:pt modelId="{F0E50215-FF99-4D29-AAEA-291C726E9203}" type="sibTrans" cxnId="{C15CE27D-14DD-4ECB-A9F0-173C7059D5B7}">
      <dgm:prSet/>
      <dgm:spPr/>
      <dgm:t>
        <a:bodyPr/>
        <a:lstStyle/>
        <a:p>
          <a:endParaRPr lang="en-US"/>
        </a:p>
      </dgm:t>
    </dgm:pt>
    <dgm:pt modelId="{E7999043-074C-4336-8D87-0A5466EA3CA6}">
      <dgm:prSet/>
      <dgm:spPr/>
      <dgm:t>
        <a:bodyPr/>
        <a:lstStyle/>
        <a:p>
          <a:r>
            <a:rPr lang="zh-CN"/>
            <a:t>总结</a:t>
          </a:r>
          <a:endParaRPr lang="en-US"/>
        </a:p>
      </dgm:t>
    </dgm:pt>
    <dgm:pt modelId="{F644179E-C5DF-4BA1-8931-FD0B6F3D98FA}" type="parTrans" cxnId="{0076C575-18BE-4EC4-A960-0FBD5C637EE9}">
      <dgm:prSet/>
      <dgm:spPr/>
      <dgm:t>
        <a:bodyPr/>
        <a:lstStyle/>
        <a:p>
          <a:endParaRPr lang="en-US"/>
        </a:p>
      </dgm:t>
    </dgm:pt>
    <dgm:pt modelId="{C5A017BF-6BD1-439C-A717-44E690443260}" type="sibTrans" cxnId="{0076C575-18BE-4EC4-A960-0FBD5C637EE9}">
      <dgm:prSet/>
      <dgm:spPr/>
      <dgm:t>
        <a:bodyPr/>
        <a:lstStyle/>
        <a:p>
          <a:endParaRPr lang="en-US"/>
        </a:p>
      </dgm:t>
    </dgm:pt>
    <dgm:pt modelId="{D0A590E1-40FA-4BEB-A4B0-720AD35F66B6}" type="pres">
      <dgm:prSet presAssocID="{E69B7806-92C2-4706-89F7-9966DE49DEA0}" presName="linear" presStyleCnt="0">
        <dgm:presLayoutVars>
          <dgm:dir/>
          <dgm:animLvl val="lvl"/>
          <dgm:resizeHandles val="exact"/>
        </dgm:presLayoutVars>
      </dgm:prSet>
      <dgm:spPr/>
    </dgm:pt>
    <dgm:pt modelId="{0215C2F7-9C10-4DDA-9179-3C0CA74F2C20}" type="pres">
      <dgm:prSet presAssocID="{66FBEA13-7E44-4CB4-AF6D-512ED93D5C2B}" presName="parentLin" presStyleCnt="0"/>
      <dgm:spPr/>
    </dgm:pt>
    <dgm:pt modelId="{BED65962-908B-4CDA-B1C8-41306DF62241}" type="pres">
      <dgm:prSet presAssocID="{66FBEA13-7E44-4CB4-AF6D-512ED93D5C2B}" presName="parentLeftMargin" presStyleLbl="node1" presStyleIdx="0" presStyleCnt="4"/>
      <dgm:spPr/>
    </dgm:pt>
    <dgm:pt modelId="{166DF3C5-1050-4411-A808-EA63FBDCD251}" type="pres">
      <dgm:prSet presAssocID="{66FBEA13-7E44-4CB4-AF6D-512ED93D5C2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762AA95-D3B7-49BB-B899-988DA8B6973E}" type="pres">
      <dgm:prSet presAssocID="{66FBEA13-7E44-4CB4-AF6D-512ED93D5C2B}" presName="negativeSpace" presStyleCnt="0"/>
      <dgm:spPr/>
    </dgm:pt>
    <dgm:pt modelId="{AB0C3C1B-EDCD-454B-A3C2-A9D768C812B6}" type="pres">
      <dgm:prSet presAssocID="{66FBEA13-7E44-4CB4-AF6D-512ED93D5C2B}" presName="childText" presStyleLbl="conFgAcc1" presStyleIdx="0" presStyleCnt="4">
        <dgm:presLayoutVars>
          <dgm:bulletEnabled val="1"/>
        </dgm:presLayoutVars>
      </dgm:prSet>
      <dgm:spPr/>
    </dgm:pt>
    <dgm:pt modelId="{A7F79E68-2DBF-4742-811E-C86142640C14}" type="pres">
      <dgm:prSet presAssocID="{10C3977A-6310-4169-8252-B1A0DA44A8F0}" presName="spaceBetweenRectangles" presStyleCnt="0"/>
      <dgm:spPr/>
    </dgm:pt>
    <dgm:pt modelId="{C46169FD-736A-4086-9AB3-D63C2525E7CF}" type="pres">
      <dgm:prSet presAssocID="{5A09493E-A3DC-411D-B626-2C7E0FBF26DF}" presName="parentLin" presStyleCnt="0"/>
      <dgm:spPr/>
    </dgm:pt>
    <dgm:pt modelId="{43D88AF3-6CA1-42B8-9EA3-D5AB76A9E0DF}" type="pres">
      <dgm:prSet presAssocID="{5A09493E-A3DC-411D-B626-2C7E0FBF26DF}" presName="parentLeftMargin" presStyleLbl="node1" presStyleIdx="0" presStyleCnt="4"/>
      <dgm:spPr/>
    </dgm:pt>
    <dgm:pt modelId="{2525F6C4-86E7-4812-AA5E-2379B33C345C}" type="pres">
      <dgm:prSet presAssocID="{5A09493E-A3DC-411D-B626-2C7E0FBF26D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E45722-243B-4197-B73A-59A43C7FCBD9}" type="pres">
      <dgm:prSet presAssocID="{5A09493E-A3DC-411D-B626-2C7E0FBF26DF}" presName="negativeSpace" presStyleCnt="0"/>
      <dgm:spPr/>
    </dgm:pt>
    <dgm:pt modelId="{9F4BE993-BE41-43E4-8D5A-9E2D0553C4B9}" type="pres">
      <dgm:prSet presAssocID="{5A09493E-A3DC-411D-B626-2C7E0FBF26DF}" presName="childText" presStyleLbl="conFgAcc1" presStyleIdx="1" presStyleCnt="4">
        <dgm:presLayoutVars>
          <dgm:bulletEnabled val="1"/>
        </dgm:presLayoutVars>
      </dgm:prSet>
      <dgm:spPr/>
    </dgm:pt>
    <dgm:pt modelId="{9B6EBCAC-7C76-454C-9341-6009BC1218B3}" type="pres">
      <dgm:prSet presAssocID="{F47FB799-98A6-4D53-8087-9BAFAEF6E325}" presName="spaceBetweenRectangles" presStyleCnt="0"/>
      <dgm:spPr/>
    </dgm:pt>
    <dgm:pt modelId="{8AA4D028-131A-4C75-BD04-42FBCDFE6AD8}" type="pres">
      <dgm:prSet presAssocID="{E1482C76-544A-4082-8716-D446F0ED1AA5}" presName="parentLin" presStyleCnt="0"/>
      <dgm:spPr/>
    </dgm:pt>
    <dgm:pt modelId="{E009ADBE-AA27-40C6-9928-2B0C99AC5EA3}" type="pres">
      <dgm:prSet presAssocID="{E1482C76-544A-4082-8716-D446F0ED1AA5}" presName="parentLeftMargin" presStyleLbl="node1" presStyleIdx="1" presStyleCnt="4"/>
      <dgm:spPr/>
    </dgm:pt>
    <dgm:pt modelId="{94D5FCA1-AB2A-4937-9884-755DFB0434C2}" type="pres">
      <dgm:prSet presAssocID="{E1482C76-544A-4082-8716-D446F0ED1A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335B0EC-1C35-4A7D-9834-140EDC315C19}" type="pres">
      <dgm:prSet presAssocID="{E1482C76-544A-4082-8716-D446F0ED1AA5}" presName="negativeSpace" presStyleCnt="0"/>
      <dgm:spPr/>
    </dgm:pt>
    <dgm:pt modelId="{459346BD-2474-4552-904E-062E72411784}" type="pres">
      <dgm:prSet presAssocID="{E1482C76-544A-4082-8716-D446F0ED1AA5}" presName="childText" presStyleLbl="conFgAcc1" presStyleIdx="2" presStyleCnt="4">
        <dgm:presLayoutVars>
          <dgm:bulletEnabled val="1"/>
        </dgm:presLayoutVars>
      </dgm:prSet>
      <dgm:spPr/>
    </dgm:pt>
    <dgm:pt modelId="{BD13AAD5-2372-434A-8DD7-6C9DDE6D49AF}" type="pres">
      <dgm:prSet presAssocID="{F0E50215-FF99-4D29-AAEA-291C726E9203}" presName="spaceBetweenRectangles" presStyleCnt="0"/>
      <dgm:spPr/>
    </dgm:pt>
    <dgm:pt modelId="{904AFE1B-6862-435E-BD0B-3296F69E1F0C}" type="pres">
      <dgm:prSet presAssocID="{E7999043-074C-4336-8D87-0A5466EA3CA6}" presName="parentLin" presStyleCnt="0"/>
      <dgm:spPr/>
    </dgm:pt>
    <dgm:pt modelId="{095F853E-7B23-41F5-AFEA-E4728F85569F}" type="pres">
      <dgm:prSet presAssocID="{E7999043-074C-4336-8D87-0A5466EA3CA6}" presName="parentLeftMargin" presStyleLbl="node1" presStyleIdx="2" presStyleCnt="4"/>
      <dgm:spPr/>
    </dgm:pt>
    <dgm:pt modelId="{11AD6FC9-FF9A-4252-8F54-4D752FC9A7AB}" type="pres">
      <dgm:prSet presAssocID="{E7999043-074C-4336-8D87-0A5466EA3CA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A71A6E5-4739-4983-AA1A-857689586719}" type="pres">
      <dgm:prSet presAssocID="{E7999043-074C-4336-8D87-0A5466EA3CA6}" presName="negativeSpace" presStyleCnt="0"/>
      <dgm:spPr/>
    </dgm:pt>
    <dgm:pt modelId="{50C35D34-A35D-4EC7-BFBB-15807ED167B6}" type="pres">
      <dgm:prSet presAssocID="{E7999043-074C-4336-8D87-0A5466EA3CA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A68F50D-47E4-4668-AE60-FEC774AAD0B7}" type="presOf" srcId="{E1482C76-544A-4082-8716-D446F0ED1AA5}" destId="{94D5FCA1-AB2A-4937-9884-755DFB0434C2}" srcOrd="1" destOrd="0" presId="urn:microsoft.com/office/officeart/2005/8/layout/list1"/>
    <dgm:cxn modelId="{59E7431B-1C44-4CB1-AC74-5FB33B6AEF92}" type="presOf" srcId="{E1482C76-544A-4082-8716-D446F0ED1AA5}" destId="{E009ADBE-AA27-40C6-9928-2B0C99AC5EA3}" srcOrd="0" destOrd="0" presId="urn:microsoft.com/office/officeart/2005/8/layout/list1"/>
    <dgm:cxn modelId="{8EF6DF21-1002-4AF1-ACB5-04CE5FF1BB42}" type="presOf" srcId="{66FBEA13-7E44-4CB4-AF6D-512ED93D5C2B}" destId="{BED65962-908B-4CDA-B1C8-41306DF62241}" srcOrd="0" destOrd="0" presId="urn:microsoft.com/office/officeart/2005/8/layout/list1"/>
    <dgm:cxn modelId="{A4B8FC5F-01C4-4378-8688-C5C20ABE5055}" type="presOf" srcId="{5A09493E-A3DC-411D-B626-2C7E0FBF26DF}" destId="{43D88AF3-6CA1-42B8-9EA3-D5AB76A9E0DF}" srcOrd="0" destOrd="0" presId="urn:microsoft.com/office/officeart/2005/8/layout/list1"/>
    <dgm:cxn modelId="{0076C575-18BE-4EC4-A960-0FBD5C637EE9}" srcId="{E69B7806-92C2-4706-89F7-9966DE49DEA0}" destId="{E7999043-074C-4336-8D87-0A5466EA3CA6}" srcOrd="3" destOrd="0" parTransId="{F644179E-C5DF-4BA1-8931-FD0B6F3D98FA}" sibTransId="{C5A017BF-6BD1-439C-A717-44E690443260}"/>
    <dgm:cxn modelId="{E43BB777-E265-4D8F-AC54-3E391B07EB54}" type="presOf" srcId="{E7999043-074C-4336-8D87-0A5466EA3CA6}" destId="{095F853E-7B23-41F5-AFEA-E4728F85569F}" srcOrd="0" destOrd="0" presId="urn:microsoft.com/office/officeart/2005/8/layout/list1"/>
    <dgm:cxn modelId="{C15CE27D-14DD-4ECB-A9F0-173C7059D5B7}" srcId="{E69B7806-92C2-4706-89F7-9966DE49DEA0}" destId="{E1482C76-544A-4082-8716-D446F0ED1AA5}" srcOrd="2" destOrd="0" parTransId="{CA2C0181-50A9-4973-BAD0-CDE79F9C790C}" sibTransId="{F0E50215-FF99-4D29-AAEA-291C726E9203}"/>
    <dgm:cxn modelId="{8EDD4490-8097-428E-8803-03F467E94B81}" srcId="{E69B7806-92C2-4706-89F7-9966DE49DEA0}" destId="{5A09493E-A3DC-411D-B626-2C7E0FBF26DF}" srcOrd="1" destOrd="0" parTransId="{2F25B81A-9E56-46DA-ADBC-4B1AD017BE85}" sibTransId="{F47FB799-98A6-4D53-8087-9BAFAEF6E325}"/>
    <dgm:cxn modelId="{DCB4CB9C-B4E4-4B7E-BD66-A141855FA283}" type="presOf" srcId="{E7999043-074C-4336-8D87-0A5466EA3CA6}" destId="{11AD6FC9-FF9A-4252-8F54-4D752FC9A7AB}" srcOrd="1" destOrd="0" presId="urn:microsoft.com/office/officeart/2005/8/layout/list1"/>
    <dgm:cxn modelId="{6599629F-D8B0-49B3-A36A-AF15A85D1572}" type="presOf" srcId="{66FBEA13-7E44-4CB4-AF6D-512ED93D5C2B}" destId="{166DF3C5-1050-4411-A808-EA63FBDCD251}" srcOrd="1" destOrd="0" presId="urn:microsoft.com/office/officeart/2005/8/layout/list1"/>
    <dgm:cxn modelId="{C5A27AA8-DE66-4FCF-B910-ED33AB013D4E}" type="presOf" srcId="{5A09493E-A3DC-411D-B626-2C7E0FBF26DF}" destId="{2525F6C4-86E7-4812-AA5E-2379B33C345C}" srcOrd="1" destOrd="0" presId="urn:microsoft.com/office/officeart/2005/8/layout/list1"/>
    <dgm:cxn modelId="{C2ADD5CE-3206-4673-96DC-7AECDFB75EA7}" srcId="{E69B7806-92C2-4706-89F7-9966DE49DEA0}" destId="{66FBEA13-7E44-4CB4-AF6D-512ED93D5C2B}" srcOrd="0" destOrd="0" parTransId="{A2625C5C-6215-421A-B646-ECF692878905}" sibTransId="{10C3977A-6310-4169-8252-B1A0DA44A8F0}"/>
    <dgm:cxn modelId="{756525DC-7783-498C-8304-0E5E11BA813F}" type="presOf" srcId="{E69B7806-92C2-4706-89F7-9966DE49DEA0}" destId="{D0A590E1-40FA-4BEB-A4B0-720AD35F66B6}" srcOrd="0" destOrd="0" presId="urn:microsoft.com/office/officeart/2005/8/layout/list1"/>
    <dgm:cxn modelId="{2F8D5F92-4889-4792-AC0A-50F8FA4610C6}" type="presParOf" srcId="{D0A590E1-40FA-4BEB-A4B0-720AD35F66B6}" destId="{0215C2F7-9C10-4DDA-9179-3C0CA74F2C20}" srcOrd="0" destOrd="0" presId="urn:microsoft.com/office/officeart/2005/8/layout/list1"/>
    <dgm:cxn modelId="{829A5FFA-FE71-41A6-8D7E-FD4652690E41}" type="presParOf" srcId="{0215C2F7-9C10-4DDA-9179-3C0CA74F2C20}" destId="{BED65962-908B-4CDA-B1C8-41306DF62241}" srcOrd="0" destOrd="0" presId="urn:microsoft.com/office/officeart/2005/8/layout/list1"/>
    <dgm:cxn modelId="{4F4663EB-F66B-46A4-A6BC-A236BF736C2B}" type="presParOf" srcId="{0215C2F7-9C10-4DDA-9179-3C0CA74F2C20}" destId="{166DF3C5-1050-4411-A808-EA63FBDCD251}" srcOrd="1" destOrd="0" presId="urn:microsoft.com/office/officeart/2005/8/layout/list1"/>
    <dgm:cxn modelId="{7CC66D99-5742-4E07-B93E-15CB69F65602}" type="presParOf" srcId="{D0A590E1-40FA-4BEB-A4B0-720AD35F66B6}" destId="{F762AA95-D3B7-49BB-B899-988DA8B6973E}" srcOrd="1" destOrd="0" presId="urn:microsoft.com/office/officeart/2005/8/layout/list1"/>
    <dgm:cxn modelId="{CA66CE3A-6A5B-403E-9F6E-D84741A0B832}" type="presParOf" srcId="{D0A590E1-40FA-4BEB-A4B0-720AD35F66B6}" destId="{AB0C3C1B-EDCD-454B-A3C2-A9D768C812B6}" srcOrd="2" destOrd="0" presId="urn:microsoft.com/office/officeart/2005/8/layout/list1"/>
    <dgm:cxn modelId="{DCF4E2A5-30E0-46B7-B3D2-A146157B1711}" type="presParOf" srcId="{D0A590E1-40FA-4BEB-A4B0-720AD35F66B6}" destId="{A7F79E68-2DBF-4742-811E-C86142640C14}" srcOrd="3" destOrd="0" presId="urn:microsoft.com/office/officeart/2005/8/layout/list1"/>
    <dgm:cxn modelId="{6FA5BCCA-1A8F-4AAB-8FE2-7B214372605B}" type="presParOf" srcId="{D0A590E1-40FA-4BEB-A4B0-720AD35F66B6}" destId="{C46169FD-736A-4086-9AB3-D63C2525E7CF}" srcOrd="4" destOrd="0" presId="urn:microsoft.com/office/officeart/2005/8/layout/list1"/>
    <dgm:cxn modelId="{43FDF810-1DDE-4A0B-A9DF-0CA5CF30837F}" type="presParOf" srcId="{C46169FD-736A-4086-9AB3-D63C2525E7CF}" destId="{43D88AF3-6CA1-42B8-9EA3-D5AB76A9E0DF}" srcOrd="0" destOrd="0" presId="urn:microsoft.com/office/officeart/2005/8/layout/list1"/>
    <dgm:cxn modelId="{ED9E8551-ADDB-4A53-A0CB-53B893C4CEDD}" type="presParOf" srcId="{C46169FD-736A-4086-9AB3-D63C2525E7CF}" destId="{2525F6C4-86E7-4812-AA5E-2379B33C345C}" srcOrd="1" destOrd="0" presId="urn:microsoft.com/office/officeart/2005/8/layout/list1"/>
    <dgm:cxn modelId="{FF118F1F-FC4B-4BCA-A752-391D019C301D}" type="presParOf" srcId="{D0A590E1-40FA-4BEB-A4B0-720AD35F66B6}" destId="{CAE45722-243B-4197-B73A-59A43C7FCBD9}" srcOrd="5" destOrd="0" presId="urn:microsoft.com/office/officeart/2005/8/layout/list1"/>
    <dgm:cxn modelId="{2F4BC5CF-BBD8-4F29-B374-148415A7548A}" type="presParOf" srcId="{D0A590E1-40FA-4BEB-A4B0-720AD35F66B6}" destId="{9F4BE993-BE41-43E4-8D5A-9E2D0553C4B9}" srcOrd="6" destOrd="0" presId="urn:microsoft.com/office/officeart/2005/8/layout/list1"/>
    <dgm:cxn modelId="{3A401B7C-F89A-4737-B224-91593FDBA470}" type="presParOf" srcId="{D0A590E1-40FA-4BEB-A4B0-720AD35F66B6}" destId="{9B6EBCAC-7C76-454C-9341-6009BC1218B3}" srcOrd="7" destOrd="0" presId="urn:microsoft.com/office/officeart/2005/8/layout/list1"/>
    <dgm:cxn modelId="{071CE7B5-6E3E-4E8B-B2B0-E943B47042DE}" type="presParOf" srcId="{D0A590E1-40FA-4BEB-A4B0-720AD35F66B6}" destId="{8AA4D028-131A-4C75-BD04-42FBCDFE6AD8}" srcOrd="8" destOrd="0" presId="urn:microsoft.com/office/officeart/2005/8/layout/list1"/>
    <dgm:cxn modelId="{97A9B54C-D2BF-45C9-84D0-41218791542A}" type="presParOf" srcId="{8AA4D028-131A-4C75-BD04-42FBCDFE6AD8}" destId="{E009ADBE-AA27-40C6-9928-2B0C99AC5EA3}" srcOrd="0" destOrd="0" presId="urn:microsoft.com/office/officeart/2005/8/layout/list1"/>
    <dgm:cxn modelId="{BAD8905E-6D58-47BC-9812-06FE20580E91}" type="presParOf" srcId="{8AA4D028-131A-4C75-BD04-42FBCDFE6AD8}" destId="{94D5FCA1-AB2A-4937-9884-755DFB0434C2}" srcOrd="1" destOrd="0" presId="urn:microsoft.com/office/officeart/2005/8/layout/list1"/>
    <dgm:cxn modelId="{11FB57AE-B419-48FA-BAF6-B82D7571A45C}" type="presParOf" srcId="{D0A590E1-40FA-4BEB-A4B0-720AD35F66B6}" destId="{4335B0EC-1C35-4A7D-9834-140EDC315C19}" srcOrd="9" destOrd="0" presId="urn:microsoft.com/office/officeart/2005/8/layout/list1"/>
    <dgm:cxn modelId="{9C1E154C-B656-4F20-B42B-15523A34B3DD}" type="presParOf" srcId="{D0A590E1-40FA-4BEB-A4B0-720AD35F66B6}" destId="{459346BD-2474-4552-904E-062E72411784}" srcOrd="10" destOrd="0" presId="urn:microsoft.com/office/officeart/2005/8/layout/list1"/>
    <dgm:cxn modelId="{79702376-D095-42B3-A19F-7BCA553090F2}" type="presParOf" srcId="{D0A590E1-40FA-4BEB-A4B0-720AD35F66B6}" destId="{BD13AAD5-2372-434A-8DD7-6C9DDE6D49AF}" srcOrd="11" destOrd="0" presId="urn:microsoft.com/office/officeart/2005/8/layout/list1"/>
    <dgm:cxn modelId="{0E70248A-5B6B-40E1-A93A-B5BF4EEA1605}" type="presParOf" srcId="{D0A590E1-40FA-4BEB-A4B0-720AD35F66B6}" destId="{904AFE1B-6862-435E-BD0B-3296F69E1F0C}" srcOrd="12" destOrd="0" presId="urn:microsoft.com/office/officeart/2005/8/layout/list1"/>
    <dgm:cxn modelId="{8D09ACE1-736E-407F-8B19-0B48F76639A0}" type="presParOf" srcId="{904AFE1B-6862-435E-BD0B-3296F69E1F0C}" destId="{095F853E-7B23-41F5-AFEA-E4728F85569F}" srcOrd="0" destOrd="0" presId="urn:microsoft.com/office/officeart/2005/8/layout/list1"/>
    <dgm:cxn modelId="{8CDBCE44-0F6C-4A66-A150-2901CE5AFF7B}" type="presParOf" srcId="{904AFE1B-6862-435E-BD0B-3296F69E1F0C}" destId="{11AD6FC9-FF9A-4252-8F54-4D752FC9A7AB}" srcOrd="1" destOrd="0" presId="urn:microsoft.com/office/officeart/2005/8/layout/list1"/>
    <dgm:cxn modelId="{9383D55B-EBC5-4408-BA19-64F4288DB90A}" type="presParOf" srcId="{D0A590E1-40FA-4BEB-A4B0-720AD35F66B6}" destId="{0A71A6E5-4739-4983-AA1A-857689586719}" srcOrd="13" destOrd="0" presId="urn:microsoft.com/office/officeart/2005/8/layout/list1"/>
    <dgm:cxn modelId="{7162F90B-7782-420A-B260-44C55334ABD8}" type="presParOf" srcId="{D0A590E1-40FA-4BEB-A4B0-720AD35F66B6}" destId="{50C35D34-A35D-4EC7-BFBB-15807ED167B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9B7806-92C2-4706-89F7-9966DE49DEA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FBEA13-7E44-4CB4-AF6D-512ED93D5C2B}">
      <dgm:prSet/>
      <dgm:spPr/>
      <dgm:t>
        <a:bodyPr/>
        <a:lstStyle/>
        <a:p>
          <a:r>
            <a:rPr lang="zh-CN" b="0" dirty="0"/>
            <a:t>什么是</a:t>
          </a:r>
          <a:r>
            <a:rPr lang="zh-CN" altLang="en-US" b="0" dirty="0"/>
            <a:t>字符串距离</a:t>
          </a:r>
          <a:endParaRPr lang="en-US" b="0" dirty="0"/>
        </a:p>
      </dgm:t>
    </dgm:pt>
    <dgm:pt modelId="{A2625C5C-6215-421A-B646-ECF692878905}" type="parTrans" cxnId="{C2ADD5CE-3206-4673-96DC-7AECDFB75EA7}">
      <dgm:prSet/>
      <dgm:spPr/>
      <dgm:t>
        <a:bodyPr/>
        <a:lstStyle/>
        <a:p>
          <a:endParaRPr lang="en-US"/>
        </a:p>
      </dgm:t>
    </dgm:pt>
    <dgm:pt modelId="{10C3977A-6310-4169-8252-B1A0DA44A8F0}" type="sibTrans" cxnId="{C2ADD5CE-3206-4673-96DC-7AECDFB75EA7}">
      <dgm:prSet/>
      <dgm:spPr/>
      <dgm:t>
        <a:bodyPr/>
        <a:lstStyle/>
        <a:p>
          <a:endParaRPr lang="en-US"/>
        </a:p>
      </dgm:t>
    </dgm:pt>
    <dgm:pt modelId="{5A09493E-A3DC-411D-B626-2C7E0FBF26DF}">
      <dgm:prSet/>
      <dgm:spPr/>
      <dgm:t>
        <a:bodyPr/>
        <a:lstStyle/>
        <a:p>
          <a:r>
            <a:rPr lang="zh-CN" dirty="0"/>
            <a:t>利用</a:t>
          </a:r>
          <a:r>
            <a:rPr lang="en-US" dirty="0"/>
            <a:t>Excel</a:t>
          </a:r>
          <a:r>
            <a:rPr lang="zh-CN" dirty="0"/>
            <a:t>建立动态规划状态表</a:t>
          </a:r>
          <a:endParaRPr lang="en-US" dirty="0"/>
        </a:p>
      </dgm:t>
    </dgm:pt>
    <dgm:pt modelId="{2F25B81A-9E56-46DA-ADBC-4B1AD017BE85}" type="parTrans" cxnId="{8EDD4490-8097-428E-8803-03F467E94B81}">
      <dgm:prSet/>
      <dgm:spPr/>
      <dgm:t>
        <a:bodyPr/>
        <a:lstStyle/>
        <a:p>
          <a:endParaRPr lang="en-US"/>
        </a:p>
      </dgm:t>
    </dgm:pt>
    <dgm:pt modelId="{F47FB799-98A6-4D53-8087-9BAFAEF6E325}" type="sibTrans" cxnId="{8EDD4490-8097-428E-8803-03F467E94B81}">
      <dgm:prSet/>
      <dgm:spPr/>
      <dgm:t>
        <a:bodyPr/>
        <a:lstStyle/>
        <a:p>
          <a:endParaRPr lang="en-US"/>
        </a:p>
      </dgm:t>
    </dgm:pt>
    <dgm:pt modelId="{E1482C76-544A-4082-8716-D446F0ED1AA5}">
      <dgm:prSet/>
      <dgm:spPr/>
      <dgm:t>
        <a:bodyPr/>
        <a:lstStyle/>
        <a:p>
          <a:r>
            <a:rPr lang="en-US" altLang="zh-CN" b="0" dirty="0"/>
            <a:t>&gt;</a:t>
          </a:r>
          <a:r>
            <a:rPr lang="zh-CN" dirty="0"/>
            <a:t>代码讲解</a:t>
          </a:r>
          <a:endParaRPr lang="en-US" dirty="0"/>
        </a:p>
      </dgm:t>
    </dgm:pt>
    <dgm:pt modelId="{CA2C0181-50A9-4973-BAD0-CDE79F9C790C}" type="parTrans" cxnId="{C15CE27D-14DD-4ECB-A9F0-173C7059D5B7}">
      <dgm:prSet/>
      <dgm:spPr/>
      <dgm:t>
        <a:bodyPr/>
        <a:lstStyle/>
        <a:p>
          <a:endParaRPr lang="en-US"/>
        </a:p>
      </dgm:t>
    </dgm:pt>
    <dgm:pt modelId="{F0E50215-FF99-4D29-AAEA-291C726E9203}" type="sibTrans" cxnId="{C15CE27D-14DD-4ECB-A9F0-173C7059D5B7}">
      <dgm:prSet/>
      <dgm:spPr/>
      <dgm:t>
        <a:bodyPr/>
        <a:lstStyle/>
        <a:p>
          <a:endParaRPr lang="en-US"/>
        </a:p>
      </dgm:t>
    </dgm:pt>
    <dgm:pt modelId="{E7999043-074C-4336-8D87-0A5466EA3CA6}">
      <dgm:prSet/>
      <dgm:spPr/>
      <dgm:t>
        <a:bodyPr/>
        <a:lstStyle/>
        <a:p>
          <a:r>
            <a:rPr lang="zh-CN"/>
            <a:t>总结</a:t>
          </a:r>
          <a:endParaRPr lang="en-US"/>
        </a:p>
      </dgm:t>
    </dgm:pt>
    <dgm:pt modelId="{F644179E-C5DF-4BA1-8931-FD0B6F3D98FA}" type="parTrans" cxnId="{0076C575-18BE-4EC4-A960-0FBD5C637EE9}">
      <dgm:prSet/>
      <dgm:spPr/>
      <dgm:t>
        <a:bodyPr/>
        <a:lstStyle/>
        <a:p>
          <a:endParaRPr lang="en-US"/>
        </a:p>
      </dgm:t>
    </dgm:pt>
    <dgm:pt modelId="{C5A017BF-6BD1-439C-A717-44E690443260}" type="sibTrans" cxnId="{0076C575-18BE-4EC4-A960-0FBD5C637EE9}">
      <dgm:prSet/>
      <dgm:spPr/>
      <dgm:t>
        <a:bodyPr/>
        <a:lstStyle/>
        <a:p>
          <a:endParaRPr lang="en-US"/>
        </a:p>
      </dgm:t>
    </dgm:pt>
    <dgm:pt modelId="{D0A590E1-40FA-4BEB-A4B0-720AD35F66B6}" type="pres">
      <dgm:prSet presAssocID="{E69B7806-92C2-4706-89F7-9966DE49DEA0}" presName="linear" presStyleCnt="0">
        <dgm:presLayoutVars>
          <dgm:dir/>
          <dgm:animLvl val="lvl"/>
          <dgm:resizeHandles val="exact"/>
        </dgm:presLayoutVars>
      </dgm:prSet>
      <dgm:spPr/>
    </dgm:pt>
    <dgm:pt modelId="{0215C2F7-9C10-4DDA-9179-3C0CA74F2C20}" type="pres">
      <dgm:prSet presAssocID="{66FBEA13-7E44-4CB4-AF6D-512ED93D5C2B}" presName="parentLin" presStyleCnt="0"/>
      <dgm:spPr/>
    </dgm:pt>
    <dgm:pt modelId="{BED65962-908B-4CDA-B1C8-41306DF62241}" type="pres">
      <dgm:prSet presAssocID="{66FBEA13-7E44-4CB4-AF6D-512ED93D5C2B}" presName="parentLeftMargin" presStyleLbl="node1" presStyleIdx="0" presStyleCnt="4"/>
      <dgm:spPr/>
    </dgm:pt>
    <dgm:pt modelId="{166DF3C5-1050-4411-A808-EA63FBDCD251}" type="pres">
      <dgm:prSet presAssocID="{66FBEA13-7E44-4CB4-AF6D-512ED93D5C2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762AA95-D3B7-49BB-B899-988DA8B6973E}" type="pres">
      <dgm:prSet presAssocID="{66FBEA13-7E44-4CB4-AF6D-512ED93D5C2B}" presName="negativeSpace" presStyleCnt="0"/>
      <dgm:spPr/>
    </dgm:pt>
    <dgm:pt modelId="{AB0C3C1B-EDCD-454B-A3C2-A9D768C812B6}" type="pres">
      <dgm:prSet presAssocID="{66FBEA13-7E44-4CB4-AF6D-512ED93D5C2B}" presName="childText" presStyleLbl="conFgAcc1" presStyleIdx="0" presStyleCnt="4">
        <dgm:presLayoutVars>
          <dgm:bulletEnabled val="1"/>
        </dgm:presLayoutVars>
      </dgm:prSet>
      <dgm:spPr/>
    </dgm:pt>
    <dgm:pt modelId="{A7F79E68-2DBF-4742-811E-C86142640C14}" type="pres">
      <dgm:prSet presAssocID="{10C3977A-6310-4169-8252-B1A0DA44A8F0}" presName="spaceBetweenRectangles" presStyleCnt="0"/>
      <dgm:spPr/>
    </dgm:pt>
    <dgm:pt modelId="{C46169FD-736A-4086-9AB3-D63C2525E7CF}" type="pres">
      <dgm:prSet presAssocID="{5A09493E-A3DC-411D-B626-2C7E0FBF26DF}" presName="parentLin" presStyleCnt="0"/>
      <dgm:spPr/>
    </dgm:pt>
    <dgm:pt modelId="{43D88AF3-6CA1-42B8-9EA3-D5AB76A9E0DF}" type="pres">
      <dgm:prSet presAssocID="{5A09493E-A3DC-411D-B626-2C7E0FBF26DF}" presName="parentLeftMargin" presStyleLbl="node1" presStyleIdx="0" presStyleCnt="4"/>
      <dgm:spPr/>
    </dgm:pt>
    <dgm:pt modelId="{2525F6C4-86E7-4812-AA5E-2379B33C345C}" type="pres">
      <dgm:prSet presAssocID="{5A09493E-A3DC-411D-B626-2C7E0FBF26D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E45722-243B-4197-B73A-59A43C7FCBD9}" type="pres">
      <dgm:prSet presAssocID="{5A09493E-A3DC-411D-B626-2C7E0FBF26DF}" presName="negativeSpace" presStyleCnt="0"/>
      <dgm:spPr/>
    </dgm:pt>
    <dgm:pt modelId="{9F4BE993-BE41-43E4-8D5A-9E2D0553C4B9}" type="pres">
      <dgm:prSet presAssocID="{5A09493E-A3DC-411D-B626-2C7E0FBF26DF}" presName="childText" presStyleLbl="conFgAcc1" presStyleIdx="1" presStyleCnt="4">
        <dgm:presLayoutVars>
          <dgm:bulletEnabled val="1"/>
        </dgm:presLayoutVars>
      </dgm:prSet>
      <dgm:spPr/>
    </dgm:pt>
    <dgm:pt modelId="{9B6EBCAC-7C76-454C-9341-6009BC1218B3}" type="pres">
      <dgm:prSet presAssocID="{F47FB799-98A6-4D53-8087-9BAFAEF6E325}" presName="spaceBetweenRectangles" presStyleCnt="0"/>
      <dgm:spPr/>
    </dgm:pt>
    <dgm:pt modelId="{8AA4D028-131A-4C75-BD04-42FBCDFE6AD8}" type="pres">
      <dgm:prSet presAssocID="{E1482C76-544A-4082-8716-D446F0ED1AA5}" presName="parentLin" presStyleCnt="0"/>
      <dgm:spPr/>
    </dgm:pt>
    <dgm:pt modelId="{E009ADBE-AA27-40C6-9928-2B0C99AC5EA3}" type="pres">
      <dgm:prSet presAssocID="{E1482C76-544A-4082-8716-D446F0ED1AA5}" presName="parentLeftMargin" presStyleLbl="node1" presStyleIdx="1" presStyleCnt="4"/>
      <dgm:spPr/>
    </dgm:pt>
    <dgm:pt modelId="{94D5FCA1-AB2A-4937-9884-755DFB0434C2}" type="pres">
      <dgm:prSet presAssocID="{E1482C76-544A-4082-8716-D446F0ED1A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335B0EC-1C35-4A7D-9834-140EDC315C19}" type="pres">
      <dgm:prSet presAssocID="{E1482C76-544A-4082-8716-D446F0ED1AA5}" presName="negativeSpace" presStyleCnt="0"/>
      <dgm:spPr/>
    </dgm:pt>
    <dgm:pt modelId="{459346BD-2474-4552-904E-062E72411784}" type="pres">
      <dgm:prSet presAssocID="{E1482C76-544A-4082-8716-D446F0ED1AA5}" presName="childText" presStyleLbl="conFgAcc1" presStyleIdx="2" presStyleCnt="4">
        <dgm:presLayoutVars>
          <dgm:bulletEnabled val="1"/>
        </dgm:presLayoutVars>
      </dgm:prSet>
      <dgm:spPr/>
    </dgm:pt>
    <dgm:pt modelId="{BD13AAD5-2372-434A-8DD7-6C9DDE6D49AF}" type="pres">
      <dgm:prSet presAssocID="{F0E50215-FF99-4D29-AAEA-291C726E9203}" presName="spaceBetweenRectangles" presStyleCnt="0"/>
      <dgm:spPr/>
    </dgm:pt>
    <dgm:pt modelId="{904AFE1B-6862-435E-BD0B-3296F69E1F0C}" type="pres">
      <dgm:prSet presAssocID="{E7999043-074C-4336-8D87-0A5466EA3CA6}" presName="parentLin" presStyleCnt="0"/>
      <dgm:spPr/>
    </dgm:pt>
    <dgm:pt modelId="{095F853E-7B23-41F5-AFEA-E4728F85569F}" type="pres">
      <dgm:prSet presAssocID="{E7999043-074C-4336-8D87-0A5466EA3CA6}" presName="parentLeftMargin" presStyleLbl="node1" presStyleIdx="2" presStyleCnt="4"/>
      <dgm:spPr/>
    </dgm:pt>
    <dgm:pt modelId="{11AD6FC9-FF9A-4252-8F54-4D752FC9A7AB}" type="pres">
      <dgm:prSet presAssocID="{E7999043-074C-4336-8D87-0A5466EA3CA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A71A6E5-4739-4983-AA1A-857689586719}" type="pres">
      <dgm:prSet presAssocID="{E7999043-074C-4336-8D87-0A5466EA3CA6}" presName="negativeSpace" presStyleCnt="0"/>
      <dgm:spPr/>
    </dgm:pt>
    <dgm:pt modelId="{50C35D34-A35D-4EC7-BFBB-15807ED167B6}" type="pres">
      <dgm:prSet presAssocID="{E7999043-074C-4336-8D87-0A5466EA3CA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A68F50D-47E4-4668-AE60-FEC774AAD0B7}" type="presOf" srcId="{E1482C76-544A-4082-8716-D446F0ED1AA5}" destId="{94D5FCA1-AB2A-4937-9884-755DFB0434C2}" srcOrd="1" destOrd="0" presId="urn:microsoft.com/office/officeart/2005/8/layout/list1"/>
    <dgm:cxn modelId="{59E7431B-1C44-4CB1-AC74-5FB33B6AEF92}" type="presOf" srcId="{E1482C76-544A-4082-8716-D446F0ED1AA5}" destId="{E009ADBE-AA27-40C6-9928-2B0C99AC5EA3}" srcOrd="0" destOrd="0" presId="urn:microsoft.com/office/officeart/2005/8/layout/list1"/>
    <dgm:cxn modelId="{8EF6DF21-1002-4AF1-ACB5-04CE5FF1BB42}" type="presOf" srcId="{66FBEA13-7E44-4CB4-AF6D-512ED93D5C2B}" destId="{BED65962-908B-4CDA-B1C8-41306DF62241}" srcOrd="0" destOrd="0" presId="urn:microsoft.com/office/officeart/2005/8/layout/list1"/>
    <dgm:cxn modelId="{A4B8FC5F-01C4-4378-8688-C5C20ABE5055}" type="presOf" srcId="{5A09493E-A3DC-411D-B626-2C7E0FBF26DF}" destId="{43D88AF3-6CA1-42B8-9EA3-D5AB76A9E0DF}" srcOrd="0" destOrd="0" presId="urn:microsoft.com/office/officeart/2005/8/layout/list1"/>
    <dgm:cxn modelId="{0076C575-18BE-4EC4-A960-0FBD5C637EE9}" srcId="{E69B7806-92C2-4706-89F7-9966DE49DEA0}" destId="{E7999043-074C-4336-8D87-0A5466EA3CA6}" srcOrd="3" destOrd="0" parTransId="{F644179E-C5DF-4BA1-8931-FD0B6F3D98FA}" sibTransId="{C5A017BF-6BD1-439C-A717-44E690443260}"/>
    <dgm:cxn modelId="{E43BB777-E265-4D8F-AC54-3E391B07EB54}" type="presOf" srcId="{E7999043-074C-4336-8D87-0A5466EA3CA6}" destId="{095F853E-7B23-41F5-AFEA-E4728F85569F}" srcOrd="0" destOrd="0" presId="urn:microsoft.com/office/officeart/2005/8/layout/list1"/>
    <dgm:cxn modelId="{C15CE27D-14DD-4ECB-A9F0-173C7059D5B7}" srcId="{E69B7806-92C2-4706-89F7-9966DE49DEA0}" destId="{E1482C76-544A-4082-8716-D446F0ED1AA5}" srcOrd="2" destOrd="0" parTransId="{CA2C0181-50A9-4973-BAD0-CDE79F9C790C}" sibTransId="{F0E50215-FF99-4D29-AAEA-291C726E9203}"/>
    <dgm:cxn modelId="{8EDD4490-8097-428E-8803-03F467E94B81}" srcId="{E69B7806-92C2-4706-89F7-9966DE49DEA0}" destId="{5A09493E-A3DC-411D-B626-2C7E0FBF26DF}" srcOrd="1" destOrd="0" parTransId="{2F25B81A-9E56-46DA-ADBC-4B1AD017BE85}" sibTransId="{F47FB799-98A6-4D53-8087-9BAFAEF6E325}"/>
    <dgm:cxn modelId="{DCB4CB9C-B4E4-4B7E-BD66-A141855FA283}" type="presOf" srcId="{E7999043-074C-4336-8D87-0A5466EA3CA6}" destId="{11AD6FC9-FF9A-4252-8F54-4D752FC9A7AB}" srcOrd="1" destOrd="0" presId="urn:microsoft.com/office/officeart/2005/8/layout/list1"/>
    <dgm:cxn modelId="{6599629F-D8B0-49B3-A36A-AF15A85D1572}" type="presOf" srcId="{66FBEA13-7E44-4CB4-AF6D-512ED93D5C2B}" destId="{166DF3C5-1050-4411-A808-EA63FBDCD251}" srcOrd="1" destOrd="0" presId="urn:microsoft.com/office/officeart/2005/8/layout/list1"/>
    <dgm:cxn modelId="{C5A27AA8-DE66-4FCF-B910-ED33AB013D4E}" type="presOf" srcId="{5A09493E-A3DC-411D-B626-2C7E0FBF26DF}" destId="{2525F6C4-86E7-4812-AA5E-2379B33C345C}" srcOrd="1" destOrd="0" presId="urn:microsoft.com/office/officeart/2005/8/layout/list1"/>
    <dgm:cxn modelId="{C2ADD5CE-3206-4673-96DC-7AECDFB75EA7}" srcId="{E69B7806-92C2-4706-89F7-9966DE49DEA0}" destId="{66FBEA13-7E44-4CB4-AF6D-512ED93D5C2B}" srcOrd="0" destOrd="0" parTransId="{A2625C5C-6215-421A-B646-ECF692878905}" sibTransId="{10C3977A-6310-4169-8252-B1A0DA44A8F0}"/>
    <dgm:cxn modelId="{756525DC-7783-498C-8304-0E5E11BA813F}" type="presOf" srcId="{E69B7806-92C2-4706-89F7-9966DE49DEA0}" destId="{D0A590E1-40FA-4BEB-A4B0-720AD35F66B6}" srcOrd="0" destOrd="0" presId="urn:microsoft.com/office/officeart/2005/8/layout/list1"/>
    <dgm:cxn modelId="{2F8D5F92-4889-4792-AC0A-50F8FA4610C6}" type="presParOf" srcId="{D0A590E1-40FA-4BEB-A4B0-720AD35F66B6}" destId="{0215C2F7-9C10-4DDA-9179-3C0CA74F2C20}" srcOrd="0" destOrd="0" presId="urn:microsoft.com/office/officeart/2005/8/layout/list1"/>
    <dgm:cxn modelId="{829A5FFA-FE71-41A6-8D7E-FD4652690E41}" type="presParOf" srcId="{0215C2F7-9C10-4DDA-9179-3C0CA74F2C20}" destId="{BED65962-908B-4CDA-B1C8-41306DF62241}" srcOrd="0" destOrd="0" presId="urn:microsoft.com/office/officeart/2005/8/layout/list1"/>
    <dgm:cxn modelId="{4F4663EB-F66B-46A4-A6BC-A236BF736C2B}" type="presParOf" srcId="{0215C2F7-9C10-4DDA-9179-3C0CA74F2C20}" destId="{166DF3C5-1050-4411-A808-EA63FBDCD251}" srcOrd="1" destOrd="0" presId="urn:microsoft.com/office/officeart/2005/8/layout/list1"/>
    <dgm:cxn modelId="{7CC66D99-5742-4E07-B93E-15CB69F65602}" type="presParOf" srcId="{D0A590E1-40FA-4BEB-A4B0-720AD35F66B6}" destId="{F762AA95-D3B7-49BB-B899-988DA8B6973E}" srcOrd="1" destOrd="0" presId="urn:microsoft.com/office/officeart/2005/8/layout/list1"/>
    <dgm:cxn modelId="{CA66CE3A-6A5B-403E-9F6E-D84741A0B832}" type="presParOf" srcId="{D0A590E1-40FA-4BEB-A4B0-720AD35F66B6}" destId="{AB0C3C1B-EDCD-454B-A3C2-A9D768C812B6}" srcOrd="2" destOrd="0" presId="urn:microsoft.com/office/officeart/2005/8/layout/list1"/>
    <dgm:cxn modelId="{DCF4E2A5-30E0-46B7-B3D2-A146157B1711}" type="presParOf" srcId="{D0A590E1-40FA-4BEB-A4B0-720AD35F66B6}" destId="{A7F79E68-2DBF-4742-811E-C86142640C14}" srcOrd="3" destOrd="0" presId="urn:microsoft.com/office/officeart/2005/8/layout/list1"/>
    <dgm:cxn modelId="{6FA5BCCA-1A8F-4AAB-8FE2-7B214372605B}" type="presParOf" srcId="{D0A590E1-40FA-4BEB-A4B0-720AD35F66B6}" destId="{C46169FD-736A-4086-9AB3-D63C2525E7CF}" srcOrd="4" destOrd="0" presId="urn:microsoft.com/office/officeart/2005/8/layout/list1"/>
    <dgm:cxn modelId="{43FDF810-1DDE-4A0B-A9DF-0CA5CF30837F}" type="presParOf" srcId="{C46169FD-736A-4086-9AB3-D63C2525E7CF}" destId="{43D88AF3-6CA1-42B8-9EA3-D5AB76A9E0DF}" srcOrd="0" destOrd="0" presId="urn:microsoft.com/office/officeart/2005/8/layout/list1"/>
    <dgm:cxn modelId="{ED9E8551-ADDB-4A53-A0CB-53B893C4CEDD}" type="presParOf" srcId="{C46169FD-736A-4086-9AB3-D63C2525E7CF}" destId="{2525F6C4-86E7-4812-AA5E-2379B33C345C}" srcOrd="1" destOrd="0" presId="urn:microsoft.com/office/officeart/2005/8/layout/list1"/>
    <dgm:cxn modelId="{FF118F1F-FC4B-4BCA-A752-391D019C301D}" type="presParOf" srcId="{D0A590E1-40FA-4BEB-A4B0-720AD35F66B6}" destId="{CAE45722-243B-4197-B73A-59A43C7FCBD9}" srcOrd="5" destOrd="0" presId="urn:microsoft.com/office/officeart/2005/8/layout/list1"/>
    <dgm:cxn modelId="{2F4BC5CF-BBD8-4F29-B374-148415A7548A}" type="presParOf" srcId="{D0A590E1-40FA-4BEB-A4B0-720AD35F66B6}" destId="{9F4BE993-BE41-43E4-8D5A-9E2D0553C4B9}" srcOrd="6" destOrd="0" presId="urn:microsoft.com/office/officeart/2005/8/layout/list1"/>
    <dgm:cxn modelId="{3A401B7C-F89A-4737-B224-91593FDBA470}" type="presParOf" srcId="{D0A590E1-40FA-4BEB-A4B0-720AD35F66B6}" destId="{9B6EBCAC-7C76-454C-9341-6009BC1218B3}" srcOrd="7" destOrd="0" presId="urn:microsoft.com/office/officeart/2005/8/layout/list1"/>
    <dgm:cxn modelId="{071CE7B5-6E3E-4E8B-B2B0-E943B47042DE}" type="presParOf" srcId="{D0A590E1-40FA-4BEB-A4B0-720AD35F66B6}" destId="{8AA4D028-131A-4C75-BD04-42FBCDFE6AD8}" srcOrd="8" destOrd="0" presId="urn:microsoft.com/office/officeart/2005/8/layout/list1"/>
    <dgm:cxn modelId="{97A9B54C-D2BF-45C9-84D0-41218791542A}" type="presParOf" srcId="{8AA4D028-131A-4C75-BD04-42FBCDFE6AD8}" destId="{E009ADBE-AA27-40C6-9928-2B0C99AC5EA3}" srcOrd="0" destOrd="0" presId="urn:microsoft.com/office/officeart/2005/8/layout/list1"/>
    <dgm:cxn modelId="{BAD8905E-6D58-47BC-9812-06FE20580E91}" type="presParOf" srcId="{8AA4D028-131A-4C75-BD04-42FBCDFE6AD8}" destId="{94D5FCA1-AB2A-4937-9884-755DFB0434C2}" srcOrd="1" destOrd="0" presId="urn:microsoft.com/office/officeart/2005/8/layout/list1"/>
    <dgm:cxn modelId="{11FB57AE-B419-48FA-BAF6-B82D7571A45C}" type="presParOf" srcId="{D0A590E1-40FA-4BEB-A4B0-720AD35F66B6}" destId="{4335B0EC-1C35-4A7D-9834-140EDC315C19}" srcOrd="9" destOrd="0" presId="urn:microsoft.com/office/officeart/2005/8/layout/list1"/>
    <dgm:cxn modelId="{9C1E154C-B656-4F20-B42B-15523A34B3DD}" type="presParOf" srcId="{D0A590E1-40FA-4BEB-A4B0-720AD35F66B6}" destId="{459346BD-2474-4552-904E-062E72411784}" srcOrd="10" destOrd="0" presId="urn:microsoft.com/office/officeart/2005/8/layout/list1"/>
    <dgm:cxn modelId="{79702376-D095-42B3-A19F-7BCA553090F2}" type="presParOf" srcId="{D0A590E1-40FA-4BEB-A4B0-720AD35F66B6}" destId="{BD13AAD5-2372-434A-8DD7-6C9DDE6D49AF}" srcOrd="11" destOrd="0" presId="urn:microsoft.com/office/officeart/2005/8/layout/list1"/>
    <dgm:cxn modelId="{0E70248A-5B6B-40E1-A93A-B5BF4EEA1605}" type="presParOf" srcId="{D0A590E1-40FA-4BEB-A4B0-720AD35F66B6}" destId="{904AFE1B-6862-435E-BD0B-3296F69E1F0C}" srcOrd="12" destOrd="0" presId="urn:microsoft.com/office/officeart/2005/8/layout/list1"/>
    <dgm:cxn modelId="{8D09ACE1-736E-407F-8B19-0B48F76639A0}" type="presParOf" srcId="{904AFE1B-6862-435E-BD0B-3296F69E1F0C}" destId="{095F853E-7B23-41F5-AFEA-E4728F85569F}" srcOrd="0" destOrd="0" presId="urn:microsoft.com/office/officeart/2005/8/layout/list1"/>
    <dgm:cxn modelId="{8CDBCE44-0F6C-4A66-A150-2901CE5AFF7B}" type="presParOf" srcId="{904AFE1B-6862-435E-BD0B-3296F69E1F0C}" destId="{11AD6FC9-FF9A-4252-8F54-4D752FC9A7AB}" srcOrd="1" destOrd="0" presId="urn:microsoft.com/office/officeart/2005/8/layout/list1"/>
    <dgm:cxn modelId="{9383D55B-EBC5-4408-BA19-64F4288DB90A}" type="presParOf" srcId="{D0A590E1-40FA-4BEB-A4B0-720AD35F66B6}" destId="{0A71A6E5-4739-4983-AA1A-857689586719}" srcOrd="13" destOrd="0" presId="urn:microsoft.com/office/officeart/2005/8/layout/list1"/>
    <dgm:cxn modelId="{7162F90B-7782-420A-B260-44C55334ABD8}" type="presParOf" srcId="{D0A590E1-40FA-4BEB-A4B0-720AD35F66B6}" destId="{50C35D34-A35D-4EC7-BFBB-15807ED167B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9B7806-92C2-4706-89F7-9966DE49DEA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FBEA13-7E44-4CB4-AF6D-512ED93D5C2B}">
      <dgm:prSet/>
      <dgm:spPr/>
      <dgm:t>
        <a:bodyPr/>
        <a:lstStyle/>
        <a:p>
          <a:r>
            <a:rPr lang="zh-CN" b="0" dirty="0"/>
            <a:t>什么是</a:t>
          </a:r>
          <a:r>
            <a:rPr lang="zh-CN" altLang="en-US" b="0" dirty="0"/>
            <a:t>字符串距离</a:t>
          </a:r>
          <a:endParaRPr lang="en-US" b="0" dirty="0"/>
        </a:p>
      </dgm:t>
    </dgm:pt>
    <dgm:pt modelId="{A2625C5C-6215-421A-B646-ECF692878905}" type="parTrans" cxnId="{C2ADD5CE-3206-4673-96DC-7AECDFB75EA7}">
      <dgm:prSet/>
      <dgm:spPr/>
      <dgm:t>
        <a:bodyPr/>
        <a:lstStyle/>
        <a:p>
          <a:endParaRPr lang="en-US"/>
        </a:p>
      </dgm:t>
    </dgm:pt>
    <dgm:pt modelId="{10C3977A-6310-4169-8252-B1A0DA44A8F0}" type="sibTrans" cxnId="{C2ADD5CE-3206-4673-96DC-7AECDFB75EA7}">
      <dgm:prSet/>
      <dgm:spPr/>
      <dgm:t>
        <a:bodyPr/>
        <a:lstStyle/>
        <a:p>
          <a:endParaRPr lang="en-US"/>
        </a:p>
      </dgm:t>
    </dgm:pt>
    <dgm:pt modelId="{5A09493E-A3DC-411D-B626-2C7E0FBF26DF}">
      <dgm:prSet/>
      <dgm:spPr/>
      <dgm:t>
        <a:bodyPr/>
        <a:lstStyle/>
        <a:p>
          <a:r>
            <a:rPr lang="zh-CN" dirty="0"/>
            <a:t>利用</a:t>
          </a:r>
          <a:r>
            <a:rPr lang="en-US" dirty="0"/>
            <a:t>Excel</a:t>
          </a:r>
          <a:r>
            <a:rPr lang="zh-CN" dirty="0"/>
            <a:t>建立动态规划状态表</a:t>
          </a:r>
          <a:endParaRPr lang="en-US" dirty="0"/>
        </a:p>
      </dgm:t>
    </dgm:pt>
    <dgm:pt modelId="{2F25B81A-9E56-46DA-ADBC-4B1AD017BE85}" type="parTrans" cxnId="{8EDD4490-8097-428E-8803-03F467E94B81}">
      <dgm:prSet/>
      <dgm:spPr/>
      <dgm:t>
        <a:bodyPr/>
        <a:lstStyle/>
        <a:p>
          <a:endParaRPr lang="en-US"/>
        </a:p>
      </dgm:t>
    </dgm:pt>
    <dgm:pt modelId="{F47FB799-98A6-4D53-8087-9BAFAEF6E325}" type="sibTrans" cxnId="{8EDD4490-8097-428E-8803-03F467E94B81}">
      <dgm:prSet/>
      <dgm:spPr/>
      <dgm:t>
        <a:bodyPr/>
        <a:lstStyle/>
        <a:p>
          <a:endParaRPr lang="en-US"/>
        </a:p>
      </dgm:t>
    </dgm:pt>
    <dgm:pt modelId="{E1482C76-544A-4082-8716-D446F0ED1AA5}">
      <dgm:prSet/>
      <dgm:spPr/>
      <dgm:t>
        <a:bodyPr/>
        <a:lstStyle/>
        <a:p>
          <a:r>
            <a:rPr lang="zh-CN"/>
            <a:t>代码讲解</a:t>
          </a:r>
          <a:endParaRPr lang="en-US"/>
        </a:p>
      </dgm:t>
    </dgm:pt>
    <dgm:pt modelId="{CA2C0181-50A9-4973-BAD0-CDE79F9C790C}" type="parTrans" cxnId="{C15CE27D-14DD-4ECB-A9F0-173C7059D5B7}">
      <dgm:prSet/>
      <dgm:spPr/>
      <dgm:t>
        <a:bodyPr/>
        <a:lstStyle/>
        <a:p>
          <a:endParaRPr lang="en-US"/>
        </a:p>
      </dgm:t>
    </dgm:pt>
    <dgm:pt modelId="{F0E50215-FF99-4D29-AAEA-291C726E9203}" type="sibTrans" cxnId="{C15CE27D-14DD-4ECB-A9F0-173C7059D5B7}">
      <dgm:prSet/>
      <dgm:spPr/>
      <dgm:t>
        <a:bodyPr/>
        <a:lstStyle/>
        <a:p>
          <a:endParaRPr lang="en-US"/>
        </a:p>
      </dgm:t>
    </dgm:pt>
    <dgm:pt modelId="{E7999043-074C-4336-8D87-0A5466EA3CA6}">
      <dgm:prSet/>
      <dgm:spPr/>
      <dgm:t>
        <a:bodyPr/>
        <a:lstStyle/>
        <a:p>
          <a:r>
            <a:rPr lang="en-US" altLang="zh-CN" b="0" dirty="0"/>
            <a:t>&gt;</a:t>
          </a:r>
          <a:r>
            <a:rPr lang="zh-CN" dirty="0"/>
            <a:t>总结</a:t>
          </a:r>
          <a:endParaRPr lang="en-US" dirty="0"/>
        </a:p>
      </dgm:t>
    </dgm:pt>
    <dgm:pt modelId="{F644179E-C5DF-4BA1-8931-FD0B6F3D98FA}" type="parTrans" cxnId="{0076C575-18BE-4EC4-A960-0FBD5C637EE9}">
      <dgm:prSet/>
      <dgm:spPr/>
      <dgm:t>
        <a:bodyPr/>
        <a:lstStyle/>
        <a:p>
          <a:endParaRPr lang="en-US"/>
        </a:p>
      </dgm:t>
    </dgm:pt>
    <dgm:pt modelId="{C5A017BF-6BD1-439C-A717-44E690443260}" type="sibTrans" cxnId="{0076C575-18BE-4EC4-A960-0FBD5C637EE9}">
      <dgm:prSet/>
      <dgm:spPr/>
      <dgm:t>
        <a:bodyPr/>
        <a:lstStyle/>
        <a:p>
          <a:endParaRPr lang="en-US"/>
        </a:p>
      </dgm:t>
    </dgm:pt>
    <dgm:pt modelId="{D0A590E1-40FA-4BEB-A4B0-720AD35F66B6}" type="pres">
      <dgm:prSet presAssocID="{E69B7806-92C2-4706-89F7-9966DE49DEA0}" presName="linear" presStyleCnt="0">
        <dgm:presLayoutVars>
          <dgm:dir/>
          <dgm:animLvl val="lvl"/>
          <dgm:resizeHandles val="exact"/>
        </dgm:presLayoutVars>
      </dgm:prSet>
      <dgm:spPr/>
    </dgm:pt>
    <dgm:pt modelId="{0215C2F7-9C10-4DDA-9179-3C0CA74F2C20}" type="pres">
      <dgm:prSet presAssocID="{66FBEA13-7E44-4CB4-AF6D-512ED93D5C2B}" presName="parentLin" presStyleCnt="0"/>
      <dgm:spPr/>
    </dgm:pt>
    <dgm:pt modelId="{BED65962-908B-4CDA-B1C8-41306DF62241}" type="pres">
      <dgm:prSet presAssocID="{66FBEA13-7E44-4CB4-AF6D-512ED93D5C2B}" presName="parentLeftMargin" presStyleLbl="node1" presStyleIdx="0" presStyleCnt="4"/>
      <dgm:spPr/>
    </dgm:pt>
    <dgm:pt modelId="{166DF3C5-1050-4411-A808-EA63FBDCD251}" type="pres">
      <dgm:prSet presAssocID="{66FBEA13-7E44-4CB4-AF6D-512ED93D5C2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762AA95-D3B7-49BB-B899-988DA8B6973E}" type="pres">
      <dgm:prSet presAssocID="{66FBEA13-7E44-4CB4-AF6D-512ED93D5C2B}" presName="negativeSpace" presStyleCnt="0"/>
      <dgm:spPr/>
    </dgm:pt>
    <dgm:pt modelId="{AB0C3C1B-EDCD-454B-A3C2-A9D768C812B6}" type="pres">
      <dgm:prSet presAssocID="{66FBEA13-7E44-4CB4-AF6D-512ED93D5C2B}" presName="childText" presStyleLbl="conFgAcc1" presStyleIdx="0" presStyleCnt="4">
        <dgm:presLayoutVars>
          <dgm:bulletEnabled val="1"/>
        </dgm:presLayoutVars>
      </dgm:prSet>
      <dgm:spPr/>
    </dgm:pt>
    <dgm:pt modelId="{A7F79E68-2DBF-4742-811E-C86142640C14}" type="pres">
      <dgm:prSet presAssocID="{10C3977A-6310-4169-8252-B1A0DA44A8F0}" presName="spaceBetweenRectangles" presStyleCnt="0"/>
      <dgm:spPr/>
    </dgm:pt>
    <dgm:pt modelId="{C46169FD-736A-4086-9AB3-D63C2525E7CF}" type="pres">
      <dgm:prSet presAssocID="{5A09493E-A3DC-411D-B626-2C7E0FBF26DF}" presName="parentLin" presStyleCnt="0"/>
      <dgm:spPr/>
    </dgm:pt>
    <dgm:pt modelId="{43D88AF3-6CA1-42B8-9EA3-D5AB76A9E0DF}" type="pres">
      <dgm:prSet presAssocID="{5A09493E-A3DC-411D-B626-2C7E0FBF26DF}" presName="parentLeftMargin" presStyleLbl="node1" presStyleIdx="0" presStyleCnt="4"/>
      <dgm:spPr/>
    </dgm:pt>
    <dgm:pt modelId="{2525F6C4-86E7-4812-AA5E-2379B33C345C}" type="pres">
      <dgm:prSet presAssocID="{5A09493E-A3DC-411D-B626-2C7E0FBF26D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E45722-243B-4197-B73A-59A43C7FCBD9}" type="pres">
      <dgm:prSet presAssocID="{5A09493E-A3DC-411D-B626-2C7E0FBF26DF}" presName="negativeSpace" presStyleCnt="0"/>
      <dgm:spPr/>
    </dgm:pt>
    <dgm:pt modelId="{9F4BE993-BE41-43E4-8D5A-9E2D0553C4B9}" type="pres">
      <dgm:prSet presAssocID="{5A09493E-A3DC-411D-B626-2C7E0FBF26DF}" presName="childText" presStyleLbl="conFgAcc1" presStyleIdx="1" presStyleCnt="4">
        <dgm:presLayoutVars>
          <dgm:bulletEnabled val="1"/>
        </dgm:presLayoutVars>
      </dgm:prSet>
      <dgm:spPr/>
    </dgm:pt>
    <dgm:pt modelId="{9B6EBCAC-7C76-454C-9341-6009BC1218B3}" type="pres">
      <dgm:prSet presAssocID="{F47FB799-98A6-4D53-8087-9BAFAEF6E325}" presName="spaceBetweenRectangles" presStyleCnt="0"/>
      <dgm:spPr/>
    </dgm:pt>
    <dgm:pt modelId="{8AA4D028-131A-4C75-BD04-42FBCDFE6AD8}" type="pres">
      <dgm:prSet presAssocID="{E1482C76-544A-4082-8716-D446F0ED1AA5}" presName="parentLin" presStyleCnt="0"/>
      <dgm:spPr/>
    </dgm:pt>
    <dgm:pt modelId="{E009ADBE-AA27-40C6-9928-2B0C99AC5EA3}" type="pres">
      <dgm:prSet presAssocID="{E1482C76-544A-4082-8716-D446F0ED1AA5}" presName="parentLeftMargin" presStyleLbl="node1" presStyleIdx="1" presStyleCnt="4"/>
      <dgm:spPr/>
    </dgm:pt>
    <dgm:pt modelId="{94D5FCA1-AB2A-4937-9884-755DFB0434C2}" type="pres">
      <dgm:prSet presAssocID="{E1482C76-544A-4082-8716-D446F0ED1A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335B0EC-1C35-4A7D-9834-140EDC315C19}" type="pres">
      <dgm:prSet presAssocID="{E1482C76-544A-4082-8716-D446F0ED1AA5}" presName="negativeSpace" presStyleCnt="0"/>
      <dgm:spPr/>
    </dgm:pt>
    <dgm:pt modelId="{459346BD-2474-4552-904E-062E72411784}" type="pres">
      <dgm:prSet presAssocID="{E1482C76-544A-4082-8716-D446F0ED1AA5}" presName="childText" presStyleLbl="conFgAcc1" presStyleIdx="2" presStyleCnt="4">
        <dgm:presLayoutVars>
          <dgm:bulletEnabled val="1"/>
        </dgm:presLayoutVars>
      </dgm:prSet>
      <dgm:spPr/>
    </dgm:pt>
    <dgm:pt modelId="{BD13AAD5-2372-434A-8DD7-6C9DDE6D49AF}" type="pres">
      <dgm:prSet presAssocID="{F0E50215-FF99-4D29-AAEA-291C726E9203}" presName="spaceBetweenRectangles" presStyleCnt="0"/>
      <dgm:spPr/>
    </dgm:pt>
    <dgm:pt modelId="{904AFE1B-6862-435E-BD0B-3296F69E1F0C}" type="pres">
      <dgm:prSet presAssocID="{E7999043-074C-4336-8D87-0A5466EA3CA6}" presName="parentLin" presStyleCnt="0"/>
      <dgm:spPr/>
    </dgm:pt>
    <dgm:pt modelId="{095F853E-7B23-41F5-AFEA-E4728F85569F}" type="pres">
      <dgm:prSet presAssocID="{E7999043-074C-4336-8D87-0A5466EA3CA6}" presName="parentLeftMargin" presStyleLbl="node1" presStyleIdx="2" presStyleCnt="4"/>
      <dgm:spPr/>
    </dgm:pt>
    <dgm:pt modelId="{11AD6FC9-FF9A-4252-8F54-4D752FC9A7AB}" type="pres">
      <dgm:prSet presAssocID="{E7999043-074C-4336-8D87-0A5466EA3CA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A71A6E5-4739-4983-AA1A-857689586719}" type="pres">
      <dgm:prSet presAssocID="{E7999043-074C-4336-8D87-0A5466EA3CA6}" presName="negativeSpace" presStyleCnt="0"/>
      <dgm:spPr/>
    </dgm:pt>
    <dgm:pt modelId="{50C35D34-A35D-4EC7-BFBB-15807ED167B6}" type="pres">
      <dgm:prSet presAssocID="{E7999043-074C-4336-8D87-0A5466EA3CA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A68F50D-47E4-4668-AE60-FEC774AAD0B7}" type="presOf" srcId="{E1482C76-544A-4082-8716-D446F0ED1AA5}" destId="{94D5FCA1-AB2A-4937-9884-755DFB0434C2}" srcOrd="1" destOrd="0" presId="urn:microsoft.com/office/officeart/2005/8/layout/list1"/>
    <dgm:cxn modelId="{59E7431B-1C44-4CB1-AC74-5FB33B6AEF92}" type="presOf" srcId="{E1482C76-544A-4082-8716-D446F0ED1AA5}" destId="{E009ADBE-AA27-40C6-9928-2B0C99AC5EA3}" srcOrd="0" destOrd="0" presId="urn:microsoft.com/office/officeart/2005/8/layout/list1"/>
    <dgm:cxn modelId="{8EF6DF21-1002-4AF1-ACB5-04CE5FF1BB42}" type="presOf" srcId="{66FBEA13-7E44-4CB4-AF6D-512ED93D5C2B}" destId="{BED65962-908B-4CDA-B1C8-41306DF62241}" srcOrd="0" destOrd="0" presId="urn:microsoft.com/office/officeart/2005/8/layout/list1"/>
    <dgm:cxn modelId="{A4B8FC5F-01C4-4378-8688-C5C20ABE5055}" type="presOf" srcId="{5A09493E-A3DC-411D-B626-2C7E0FBF26DF}" destId="{43D88AF3-6CA1-42B8-9EA3-D5AB76A9E0DF}" srcOrd="0" destOrd="0" presId="urn:microsoft.com/office/officeart/2005/8/layout/list1"/>
    <dgm:cxn modelId="{0076C575-18BE-4EC4-A960-0FBD5C637EE9}" srcId="{E69B7806-92C2-4706-89F7-9966DE49DEA0}" destId="{E7999043-074C-4336-8D87-0A5466EA3CA6}" srcOrd="3" destOrd="0" parTransId="{F644179E-C5DF-4BA1-8931-FD0B6F3D98FA}" sibTransId="{C5A017BF-6BD1-439C-A717-44E690443260}"/>
    <dgm:cxn modelId="{E43BB777-E265-4D8F-AC54-3E391B07EB54}" type="presOf" srcId="{E7999043-074C-4336-8D87-0A5466EA3CA6}" destId="{095F853E-7B23-41F5-AFEA-E4728F85569F}" srcOrd="0" destOrd="0" presId="urn:microsoft.com/office/officeart/2005/8/layout/list1"/>
    <dgm:cxn modelId="{C15CE27D-14DD-4ECB-A9F0-173C7059D5B7}" srcId="{E69B7806-92C2-4706-89F7-9966DE49DEA0}" destId="{E1482C76-544A-4082-8716-D446F0ED1AA5}" srcOrd="2" destOrd="0" parTransId="{CA2C0181-50A9-4973-BAD0-CDE79F9C790C}" sibTransId="{F0E50215-FF99-4D29-AAEA-291C726E9203}"/>
    <dgm:cxn modelId="{8EDD4490-8097-428E-8803-03F467E94B81}" srcId="{E69B7806-92C2-4706-89F7-9966DE49DEA0}" destId="{5A09493E-A3DC-411D-B626-2C7E0FBF26DF}" srcOrd="1" destOrd="0" parTransId="{2F25B81A-9E56-46DA-ADBC-4B1AD017BE85}" sibTransId="{F47FB799-98A6-4D53-8087-9BAFAEF6E325}"/>
    <dgm:cxn modelId="{DCB4CB9C-B4E4-4B7E-BD66-A141855FA283}" type="presOf" srcId="{E7999043-074C-4336-8D87-0A5466EA3CA6}" destId="{11AD6FC9-FF9A-4252-8F54-4D752FC9A7AB}" srcOrd="1" destOrd="0" presId="urn:microsoft.com/office/officeart/2005/8/layout/list1"/>
    <dgm:cxn modelId="{6599629F-D8B0-49B3-A36A-AF15A85D1572}" type="presOf" srcId="{66FBEA13-7E44-4CB4-AF6D-512ED93D5C2B}" destId="{166DF3C5-1050-4411-A808-EA63FBDCD251}" srcOrd="1" destOrd="0" presId="urn:microsoft.com/office/officeart/2005/8/layout/list1"/>
    <dgm:cxn modelId="{C5A27AA8-DE66-4FCF-B910-ED33AB013D4E}" type="presOf" srcId="{5A09493E-A3DC-411D-B626-2C7E0FBF26DF}" destId="{2525F6C4-86E7-4812-AA5E-2379B33C345C}" srcOrd="1" destOrd="0" presId="urn:microsoft.com/office/officeart/2005/8/layout/list1"/>
    <dgm:cxn modelId="{C2ADD5CE-3206-4673-96DC-7AECDFB75EA7}" srcId="{E69B7806-92C2-4706-89F7-9966DE49DEA0}" destId="{66FBEA13-7E44-4CB4-AF6D-512ED93D5C2B}" srcOrd="0" destOrd="0" parTransId="{A2625C5C-6215-421A-B646-ECF692878905}" sibTransId="{10C3977A-6310-4169-8252-B1A0DA44A8F0}"/>
    <dgm:cxn modelId="{756525DC-7783-498C-8304-0E5E11BA813F}" type="presOf" srcId="{E69B7806-92C2-4706-89F7-9966DE49DEA0}" destId="{D0A590E1-40FA-4BEB-A4B0-720AD35F66B6}" srcOrd="0" destOrd="0" presId="urn:microsoft.com/office/officeart/2005/8/layout/list1"/>
    <dgm:cxn modelId="{2F8D5F92-4889-4792-AC0A-50F8FA4610C6}" type="presParOf" srcId="{D0A590E1-40FA-4BEB-A4B0-720AD35F66B6}" destId="{0215C2F7-9C10-4DDA-9179-3C0CA74F2C20}" srcOrd="0" destOrd="0" presId="urn:microsoft.com/office/officeart/2005/8/layout/list1"/>
    <dgm:cxn modelId="{829A5FFA-FE71-41A6-8D7E-FD4652690E41}" type="presParOf" srcId="{0215C2F7-9C10-4DDA-9179-3C0CA74F2C20}" destId="{BED65962-908B-4CDA-B1C8-41306DF62241}" srcOrd="0" destOrd="0" presId="urn:microsoft.com/office/officeart/2005/8/layout/list1"/>
    <dgm:cxn modelId="{4F4663EB-F66B-46A4-A6BC-A236BF736C2B}" type="presParOf" srcId="{0215C2F7-9C10-4DDA-9179-3C0CA74F2C20}" destId="{166DF3C5-1050-4411-A808-EA63FBDCD251}" srcOrd="1" destOrd="0" presId="urn:microsoft.com/office/officeart/2005/8/layout/list1"/>
    <dgm:cxn modelId="{7CC66D99-5742-4E07-B93E-15CB69F65602}" type="presParOf" srcId="{D0A590E1-40FA-4BEB-A4B0-720AD35F66B6}" destId="{F762AA95-D3B7-49BB-B899-988DA8B6973E}" srcOrd="1" destOrd="0" presId="urn:microsoft.com/office/officeart/2005/8/layout/list1"/>
    <dgm:cxn modelId="{CA66CE3A-6A5B-403E-9F6E-D84741A0B832}" type="presParOf" srcId="{D0A590E1-40FA-4BEB-A4B0-720AD35F66B6}" destId="{AB0C3C1B-EDCD-454B-A3C2-A9D768C812B6}" srcOrd="2" destOrd="0" presId="urn:microsoft.com/office/officeart/2005/8/layout/list1"/>
    <dgm:cxn modelId="{DCF4E2A5-30E0-46B7-B3D2-A146157B1711}" type="presParOf" srcId="{D0A590E1-40FA-4BEB-A4B0-720AD35F66B6}" destId="{A7F79E68-2DBF-4742-811E-C86142640C14}" srcOrd="3" destOrd="0" presId="urn:microsoft.com/office/officeart/2005/8/layout/list1"/>
    <dgm:cxn modelId="{6FA5BCCA-1A8F-4AAB-8FE2-7B214372605B}" type="presParOf" srcId="{D0A590E1-40FA-4BEB-A4B0-720AD35F66B6}" destId="{C46169FD-736A-4086-9AB3-D63C2525E7CF}" srcOrd="4" destOrd="0" presId="urn:microsoft.com/office/officeart/2005/8/layout/list1"/>
    <dgm:cxn modelId="{43FDF810-1DDE-4A0B-A9DF-0CA5CF30837F}" type="presParOf" srcId="{C46169FD-736A-4086-9AB3-D63C2525E7CF}" destId="{43D88AF3-6CA1-42B8-9EA3-D5AB76A9E0DF}" srcOrd="0" destOrd="0" presId="urn:microsoft.com/office/officeart/2005/8/layout/list1"/>
    <dgm:cxn modelId="{ED9E8551-ADDB-4A53-A0CB-53B893C4CEDD}" type="presParOf" srcId="{C46169FD-736A-4086-9AB3-D63C2525E7CF}" destId="{2525F6C4-86E7-4812-AA5E-2379B33C345C}" srcOrd="1" destOrd="0" presId="urn:microsoft.com/office/officeart/2005/8/layout/list1"/>
    <dgm:cxn modelId="{FF118F1F-FC4B-4BCA-A752-391D019C301D}" type="presParOf" srcId="{D0A590E1-40FA-4BEB-A4B0-720AD35F66B6}" destId="{CAE45722-243B-4197-B73A-59A43C7FCBD9}" srcOrd="5" destOrd="0" presId="urn:microsoft.com/office/officeart/2005/8/layout/list1"/>
    <dgm:cxn modelId="{2F4BC5CF-BBD8-4F29-B374-148415A7548A}" type="presParOf" srcId="{D0A590E1-40FA-4BEB-A4B0-720AD35F66B6}" destId="{9F4BE993-BE41-43E4-8D5A-9E2D0553C4B9}" srcOrd="6" destOrd="0" presId="urn:microsoft.com/office/officeart/2005/8/layout/list1"/>
    <dgm:cxn modelId="{3A401B7C-F89A-4737-B224-91593FDBA470}" type="presParOf" srcId="{D0A590E1-40FA-4BEB-A4B0-720AD35F66B6}" destId="{9B6EBCAC-7C76-454C-9341-6009BC1218B3}" srcOrd="7" destOrd="0" presId="urn:microsoft.com/office/officeart/2005/8/layout/list1"/>
    <dgm:cxn modelId="{071CE7B5-6E3E-4E8B-B2B0-E943B47042DE}" type="presParOf" srcId="{D0A590E1-40FA-4BEB-A4B0-720AD35F66B6}" destId="{8AA4D028-131A-4C75-BD04-42FBCDFE6AD8}" srcOrd="8" destOrd="0" presId="urn:microsoft.com/office/officeart/2005/8/layout/list1"/>
    <dgm:cxn modelId="{97A9B54C-D2BF-45C9-84D0-41218791542A}" type="presParOf" srcId="{8AA4D028-131A-4C75-BD04-42FBCDFE6AD8}" destId="{E009ADBE-AA27-40C6-9928-2B0C99AC5EA3}" srcOrd="0" destOrd="0" presId="urn:microsoft.com/office/officeart/2005/8/layout/list1"/>
    <dgm:cxn modelId="{BAD8905E-6D58-47BC-9812-06FE20580E91}" type="presParOf" srcId="{8AA4D028-131A-4C75-BD04-42FBCDFE6AD8}" destId="{94D5FCA1-AB2A-4937-9884-755DFB0434C2}" srcOrd="1" destOrd="0" presId="urn:microsoft.com/office/officeart/2005/8/layout/list1"/>
    <dgm:cxn modelId="{11FB57AE-B419-48FA-BAF6-B82D7571A45C}" type="presParOf" srcId="{D0A590E1-40FA-4BEB-A4B0-720AD35F66B6}" destId="{4335B0EC-1C35-4A7D-9834-140EDC315C19}" srcOrd="9" destOrd="0" presId="urn:microsoft.com/office/officeart/2005/8/layout/list1"/>
    <dgm:cxn modelId="{9C1E154C-B656-4F20-B42B-15523A34B3DD}" type="presParOf" srcId="{D0A590E1-40FA-4BEB-A4B0-720AD35F66B6}" destId="{459346BD-2474-4552-904E-062E72411784}" srcOrd="10" destOrd="0" presId="urn:microsoft.com/office/officeart/2005/8/layout/list1"/>
    <dgm:cxn modelId="{79702376-D095-42B3-A19F-7BCA553090F2}" type="presParOf" srcId="{D0A590E1-40FA-4BEB-A4B0-720AD35F66B6}" destId="{BD13AAD5-2372-434A-8DD7-6C9DDE6D49AF}" srcOrd="11" destOrd="0" presId="urn:microsoft.com/office/officeart/2005/8/layout/list1"/>
    <dgm:cxn modelId="{0E70248A-5B6B-40E1-A93A-B5BF4EEA1605}" type="presParOf" srcId="{D0A590E1-40FA-4BEB-A4B0-720AD35F66B6}" destId="{904AFE1B-6862-435E-BD0B-3296F69E1F0C}" srcOrd="12" destOrd="0" presId="urn:microsoft.com/office/officeart/2005/8/layout/list1"/>
    <dgm:cxn modelId="{8D09ACE1-736E-407F-8B19-0B48F76639A0}" type="presParOf" srcId="{904AFE1B-6862-435E-BD0B-3296F69E1F0C}" destId="{095F853E-7B23-41F5-AFEA-E4728F85569F}" srcOrd="0" destOrd="0" presId="urn:microsoft.com/office/officeart/2005/8/layout/list1"/>
    <dgm:cxn modelId="{8CDBCE44-0F6C-4A66-A150-2901CE5AFF7B}" type="presParOf" srcId="{904AFE1B-6862-435E-BD0B-3296F69E1F0C}" destId="{11AD6FC9-FF9A-4252-8F54-4D752FC9A7AB}" srcOrd="1" destOrd="0" presId="urn:microsoft.com/office/officeart/2005/8/layout/list1"/>
    <dgm:cxn modelId="{9383D55B-EBC5-4408-BA19-64F4288DB90A}" type="presParOf" srcId="{D0A590E1-40FA-4BEB-A4B0-720AD35F66B6}" destId="{0A71A6E5-4739-4983-AA1A-857689586719}" srcOrd="13" destOrd="0" presId="urn:microsoft.com/office/officeart/2005/8/layout/list1"/>
    <dgm:cxn modelId="{7162F90B-7782-420A-B260-44C55334ABD8}" type="presParOf" srcId="{D0A590E1-40FA-4BEB-A4B0-720AD35F66B6}" destId="{50C35D34-A35D-4EC7-BFBB-15807ED167B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C3C1B-EDCD-454B-A3C2-A9D768C812B6}">
      <dsp:nvSpPr>
        <dsp:cNvPr id="0" name=""/>
        <dsp:cNvSpPr/>
      </dsp:nvSpPr>
      <dsp:spPr>
        <a:xfrm>
          <a:off x="0" y="84688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DF3C5-1050-4411-A808-EA63FBDCD251}">
      <dsp:nvSpPr>
        <dsp:cNvPr id="0" name=""/>
        <dsp:cNvSpPr/>
      </dsp:nvSpPr>
      <dsp:spPr>
        <a:xfrm>
          <a:off x="294314" y="522165"/>
          <a:ext cx="4120403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0" kern="1200" dirty="0"/>
            <a:t>&gt;</a:t>
          </a:r>
          <a:r>
            <a:rPr lang="zh-CN" sz="2200" b="0" kern="1200" dirty="0"/>
            <a:t>什么是</a:t>
          </a:r>
          <a:r>
            <a:rPr lang="zh-CN" altLang="en-US" sz="2200" b="0" kern="1200" dirty="0"/>
            <a:t>字符串距离</a:t>
          </a:r>
          <a:endParaRPr lang="en-US" sz="2200" b="0" kern="1200" dirty="0"/>
        </a:p>
      </dsp:txBody>
      <dsp:txXfrm>
        <a:off x="326017" y="553868"/>
        <a:ext cx="4056997" cy="586034"/>
      </dsp:txXfrm>
    </dsp:sp>
    <dsp:sp modelId="{9F4BE993-BE41-43E4-8D5A-9E2D0553C4B9}">
      <dsp:nvSpPr>
        <dsp:cNvPr id="0" name=""/>
        <dsp:cNvSpPr/>
      </dsp:nvSpPr>
      <dsp:spPr>
        <a:xfrm>
          <a:off x="0" y="184480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5F6C4-86E7-4812-AA5E-2379B33C345C}">
      <dsp:nvSpPr>
        <dsp:cNvPr id="0" name=""/>
        <dsp:cNvSpPr/>
      </dsp:nvSpPr>
      <dsp:spPr>
        <a:xfrm>
          <a:off x="294314" y="1520085"/>
          <a:ext cx="4120403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dirty="0"/>
            <a:t>利用</a:t>
          </a:r>
          <a:r>
            <a:rPr lang="en-US" sz="2200" kern="1200" dirty="0"/>
            <a:t>Excel</a:t>
          </a:r>
          <a:r>
            <a:rPr lang="zh-CN" sz="2200" kern="1200" dirty="0"/>
            <a:t>建立动态规划状态表</a:t>
          </a:r>
          <a:endParaRPr lang="en-US" sz="2200" kern="1200" dirty="0"/>
        </a:p>
      </dsp:txBody>
      <dsp:txXfrm>
        <a:off x="326017" y="1551788"/>
        <a:ext cx="4056997" cy="586034"/>
      </dsp:txXfrm>
    </dsp:sp>
    <dsp:sp modelId="{459346BD-2474-4552-904E-062E72411784}">
      <dsp:nvSpPr>
        <dsp:cNvPr id="0" name=""/>
        <dsp:cNvSpPr/>
      </dsp:nvSpPr>
      <dsp:spPr>
        <a:xfrm>
          <a:off x="0" y="284272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5FCA1-AB2A-4937-9884-755DFB0434C2}">
      <dsp:nvSpPr>
        <dsp:cNvPr id="0" name=""/>
        <dsp:cNvSpPr/>
      </dsp:nvSpPr>
      <dsp:spPr>
        <a:xfrm>
          <a:off x="294314" y="2518005"/>
          <a:ext cx="4120403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代码讲解</a:t>
          </a:r>
          <a:endParaRPr lang="en-US" sz="2200" kern="1200"/>
        </a:p>
      </dsp:txBody>
      <dsp:txXfrm>
        <a:off x="326017" y="2549708"/>
        <a:ext cx="4056997" cy="586034"/>
      </dsp:txXfrm>
    </dsp:sp>
    <dsp:sp modelId="{50C35D34-A35D-4EC7-BFBB-15807ED167B6}">
      <dsp:nvSpPr>
        <dsp:cNvPr id="0" name=""/>
        <dsp:cNvSpPr/>
      </dsp:nvSpPr>
      <dsp:spPr>
        <a:xfrm>
          <a:off x="0" y="384064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D6FC9-FF9A-4252-8F54-4D752FC9A7AB}">
      <dsp:nvSpPr>
        <dsp:cNvPr id="0" name=""/>
        <dsp:cNvSpPr/>
      </dsp:nvSpPr>
      <dsp:spPr>
        <a:xfrm>
          <a:off x="294314" y="3515925"/>
          <a:ext cx="4120403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总结</a:t>
          </a:r>
          <a:endParaRPr lang="en-US" sz="2200" kern="1200"/>
        </a:p>
      </dsp:txBody>
      <dsp:txXfrm>
        <a:off x="326017" y="3547628"/>
        <a:ext cx="4056997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C3C1B-EDCD-454B-A3C2-A9D768C812B6}">
      <dsp:nvSpPr>
        <dsp:cNvPr id="0" name=""/>
        <dsp:cNvSpPr/>
      </dsp:nvSpPr>
      <dsp:spPr>
        <a:xfrm>
          <a:off x="0" y="920145"/>
          <a:ext cx="588629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DF3C5-1050-4411-A808-EA63FBDCD251}">
      <dsp:nvSpPr>
        <dsp:cNvPr id="0" name=""/>
        <dsp:cNvSpPr/>
      </dsp:nvSpPr>
      <dsp:spPr>
        <a:xfrm>
          <a:off x="294314" y="610185"/>
          <a:ext cx="4120403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b="0" kern="1200" dirty="0"/>
            <a:t>什么是</a:t>
          </a:r>
          <a:r>
            <a:rPr lang="zh-CN" altLang="en-US" sz="2100" b="0" kern="1200" dirty="0"/>
            <a:t>字符串距离</a:t>
          </a:r>
          <a:endParaRPr lang="en-US" sz="2100" b="0" kern="1200" dirty="0"/>
        </a:p>
      </dsp:txBody>
      <dsp:txXfrm>
        <a:off x="324576" y="640447"/>
        <a:ext cx="4059879" cy="559396"/>
      </dsp:txXfrm>
    </dsp:sp>
    <dsp:sp modelId="{9F4BE993-BE41-43E4-8D5A-9E2D0553C4B9}">
      <dsp:nvSpPr>
        <dsp:cNvPr id="0" name=""/>
        <dsp:cNvSpPr/>
      </dsp:nvSpPr>
      <dsp:spPr>
        <a:xfrm>
          <a:off x="0" y="1872705"/>
          <a:ext cx="588629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5F6C4-86E7-4812-AA5E-2379B33C345C}">
      <dsp:nvSpPr>
        <dsp:cNvPr id="0" name=""/>
        <dsp:cNvSpPr/>
      </dsp:nvSpPr>
      <dsp:spPr>
        <a:xfrm>
          <a:off x="294314" y="1562745"/>
          <a:ext cx="4120403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0" kern="1200" dirty="0"/>
            <a:t>&gt;</a:t>
          </a:r>
          <a:r>
            <a:rPr lang="zh-CN" sz="2100" kern="1200" dirty="0"/>
            <a:t>利用</a:t>
          </a:r>
          <a:r>
            <a:rPr lang="en-US" sz="2100" kern="1200" dirty="0"/>
            <a:t>Excel</a:t>
          </a:r>
          <a:r>
            <a:rPr lang="zh-CN" sz="2100" kern="1200" dirty="0"/>
            <a:t>建立动态规划状态表</a:t>
          </a:r>
          <a:endParaRPr lang="en-US" sz="2100" kern="1200" dirty="0"/>
        </a:p>
      </dsp:txBody>
      <dsp:txXfrm>
        <a:off x="324576" y="1593007"/>
        <a:ext cx="4059879" cy="559396"/>
      </dsp:txXfrm>
    </dsp:sp>
    <dsp:sp modelId="{459346BD-2474-4552-904E-062E72411784}">
      <dsp:nvSpPr>
        <dsp:cNvPr id="0" name=""/>
        <dsp:cNvSpPr/>
      </dsp:nvSpPr>
      <dsp:spPr>
        <a:xfrm>
          <a:off x="0" y="2825265"/>
          <a:ext cx="588629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5FCA1-AB2A-4937-9884-755DFB0434C2}">
      <dsp:nvSpPr>
        <dsp:cNvPr id="0" name=""/>
        <dsp:cNvSpPr/>
      </dsp:nvSpPr>
      <dsp:spPr>
        <a:xfrm>
          <a:off x="294314" y="2515305"/>
          <a:ext cx="4120403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代码讲解</a:t>
          </a:r>
          <a:endParaRPr lang="en-US" sz="2100" kern="1200"/>
        </a:p>
      </dsp:txBody>
      <dsp:txXfrm>
        <a:off x="324576" y="2545567"/>
        <a:ext cx="4059879" cy="559396"/>
      </dsp:txXfrm>
    </dsp:sp>
    <dsp:sp modelId="{50C35D34-A35D-4EC7-BFBB-15807ED167B6}">
      <dsp:nvSpPr>
        <dsp:cNvPr id="0" name=""/>
        <dsp:cNvSpPr/>
      </dsp:nvSpPr>
      <dsp:spPr>
        <a:xfrm>
          <a:off x="0" y="3777825"/>
          <a:ext cx="588629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D6FC9-FF9A-4252-8F54-4D752FC9A7AB}">
      <dsp:nvSpPr>
        <dsp:cNvPr id="0" name=""/>
        <dsp:cNvSpPr/>
      </dsp:nvSpPr>
      <dsp:spPr>
        <a:xfrm>
          <a:off x="294314" y="3467865"/>
          <a:ext cx="4120403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总结</a:t>
          </a:r>
          <a:endParaRPr lang="en-US" sz="2100" kern="1200"/>
        </a:p>
      </dsp:txBody>
      <dsp:txXfrm>
        <a:off x="324576" y="3498127"/>
        <a:ext cx="4059879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C3C1B-EDCD-454B-A3C2-A9D768C812B6}">
      <dsp:nvSpPr>
        <dsp:cNvPr id="0" name=""/>
        <dsp:cNvSpPr/>
      </dsp:nvSpPr>
      <dsp:spPr>
        <a:xfrm>
          <a:off x="0" y="84688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DF3C5-1050-4411-A808-EA63FBDCD251}">
      <dsp:nvSpPr>
        <dsp:cNvPr id="0" name=""/>
        <dsp:cNvSpPr/>
      </dsp:nvSpPr>
      <dsp:spPr>
        <a:xfrm>
          <a:off x="294314" y="522165"/>
          <a:ext cx="4120403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b="0" kern="1200" dirty="0"/>
            <a:t>什么是</a:t>
          </a:r>
          <a:r>
            <a:rPr lang="zh-CN" altLang="en-US" sz="2200" b="0" kern="1200" dirty="0"/>
            <a:t>字符串距离</a:t>
          </a:r>
          <a:endParaRPr lang="en-US" sz="2200" b="0" kern="1200" dirty="0"/>
        </a:p>
      </dsp:txBody>
      <dsp:txXfrm>
        <a:off x="326017" y="553868"/>
        <a:ext cx="4056997" cy="586034"/>
      </dsp:txXfrm>
    </dsp:sp>
    <dsp:sp modelId="{9F4BE993-BE41-43E4-8D5A-9E2D0553C4B9}">
      <dsp:nvSpPr>
        <dsp:cNvPr id="0" name=""/>
        <dsp:cNvSpPr/>
      </dsp:nvSpPr>
      <dsp:spPr>
        <a:xfrm>
          <a:off x="0" y="184480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5F6C4-86E7-4812-AA5E-2379B33C345C}">
      <dsp:nvSpPr>
        <dsp:cNvPr id="0" name=""/>
        <dsp:cNvSpPr/>
      </dsp:nvSpPr>
      <dsp:spPr>
        <a:xfrm>
          <a:off x="294314" y="1520085"/>
          <a:ext cx="4120403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dirty="0"/>
            <a:t>利用</a:t>
          </a:r>
          <a:r>
            <a:rPr lang="en-US" sz="2200" kern="1200" dirty="0"/>
            <a:t>Excel</a:t>
          </a:r>
          <a:r>
            <a:rPr lang="zh-CN" sz="2200" kern="1200" dirty="0"/>
            <a:t>建立动态规划状态表</a:t>
          </a:r>
          <a:endParaRPr lang="en-US" sz="2200" kern="1200" dirty="0"/>
        </a:p>
      </dsp:txBody>
      <dsp:txXfrm>
        <a:off x="326017" y="1551788"/>
        <a:ext cx="4056997" cy="586034"/>
      </dsp:txXfrm>
    </dsp:sp>
    <dsp:sp modelId="{459346BD-2474-4552-904E-062E72411784}">
      <dsp:nvSpPr>
        <dsp:cNvPr id="0" name=""/>
        <dsp:cNvSpPr/>
      </dsp:nvSpPr>
      <dsp:spPr>
        <a:xfrm>
          <a:off x="0" y="284272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5FCA1-AB2A-4937-9884-755DFB0434C2}">
      <dsp:nvSpPr>
        <dsp:cNvPr id="0" name=""/>
        <dsp:cNvSpPr/>
      </dsp:nvSpPr>
      <dsp:spPr>
        <a:xfrm>
          <a:off x="294314" y="2518005"/>
          <a:ext cx="4120403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0" kern="1200" dirty="0"/>
            <a:t>&gt;</a:t>
          </a:r>
          <a:r>
            <a:rPr lang="zh-CN" sz="2200" kern="1200" dirty="0"/>
            <a:t>代码讲解</a:t>
          </a:r>
          <a:endParaRPr lang="en-US" sz="2200" kern="1200" dirty="0"/>
        </a:p>
      </dsp:txBody>
      <dsp:txXfrm>
        <a:off x="326017" y="2549708"/>
        <a:ext cx="4056997" cy="586034"/>
      </dsp:txXfrm>
    </dsp:sp>
    <dsp:sp modelId="{50C35D34-A35D-4EC7-BFBB-15807ED167B6}">
      <dsp:nvSpPr>
        <dsp:cNvPr id="0" name=""/>
        <dsp:cNvSpPr/>
      </dsp:nvSpPr>
      <dsp:spPr>
        <a:xfrm>
          <a:off x="0" y="384064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D6FC9-FF9A-4252-8F54-4D752FC9A7AB}">
      <dsp:nvSpPr>
        <dsp:cNvPr id="0" name=""/>
        <dsp:cNvSpPr/>
      </dsp:nvSpPr>
      <dsp:spPr>
        <a:xfrm>
          <a:off x="294314" y="3515925"/>
          <a:ext cx="4120403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总结</a:t>
          </a:r>
          <a:endParaRPr lang="en-US" sz="2200" kern="1200"/>
        </a:p>
      </dsp:txBody>
      <dsp:txXfrm>
        <a:off x="326017" y="3547628"/>
        <a:ext cx="4056997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C3C1B-EDCD-454B-A3C2-A9D768C812B6}">
      <dsp:nvSpPr>
        <dsp:cNvPr id="0" name=""/>
        <dsp:cNvSpPr/>
      </dsp:nvSpPr>
      <dsp:spPr>
        <a:xfrm>
          <a:off x="0" y="84688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DF3C5-1050-4411-A808-EA63FBDCD251}">
      <dsp:nvSpPr>
        <dsp:cNvPr id="0" name=""/>
        <dsp:cNvSpPr/>
      </dsp:nvSpPr>
      <dsp:spPr>
        <a:xfrm>
          <a:off x="294314" y="522165"/>
          <a:ext cx="4120403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b="0" kern="1200" dirty="0"/>
            <a:t>什么是</a:t>
          </a:r>
          <a:r>
            <a:rPr lang="zh-CN" altLang="en-US" sz="2200" b="0" kern="1200" dirty="0"/>
            <a:t>字符串距离</a:t>
          </a:r>
          <a:endParaRPr lang="en-US" sz="2200" b="0" kern="1200" dirty="0"/>
        </a:p>
      </dsp:txBody>
      <dsp:txXfrm>
        <a:off x="326017" y="553868"/>
        <a:ext cx="4056997" cy="586034"/>
      </dsp:txXfrm>
    </dsp:sp>
    <dsp:sp modelId="{9F4BE993-BE41-43E4-8D5A-9E2D0553C4B9}">
      <dsp:nvSpPr>
        <dsp:cNvPr id="0" name=""/>
        <dsp:cNvSpPr/>
      </dsp:nvSpPr>
      <dsp:spPr>
        <a:xfrm>
          <a:off x="0" y="184480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5F6C4-86E7-4812-AA5E-2379B33C345C}">
      <dsp:nvSpPr>
        <dsp:cNvPr id="0" name=""/>
        <dsp:cNvSpPr/>
      </dsp:nvSpPr>
      <dsp:spPr>
        <a:xfrm>
          <a:off x="294314" y="1520085"/>
          <a:ext cx="4120403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dirty="0"/>
            <a:t>利用</a:t>
          </a:r>
          <a:r>
            <a:rPr lang="en-US" sz="2200" kern="1200" dirty="0"/>
            <a:t>Excel</a:t>
          </a:r>
          <a:r>
            <a:rPr lang="zh-CN" sz="2200" kern="1200" dirty="0"/>
            <a:t>建立动态规划状态表</a:t>
          </a:r>
          <a:endParaRPr lang="en-US" sz="2200" kern="1200" dirty="0"/>
        </a:p>
      </dsp:txBody>
      <dsp:txXfrm>
        <a:off x="326017" y="1551788"/>
        <a:ext cx="4056997" cy="586034"/>
      </dsp:txXfrm>
    </dsp:sp>
    <dsp:sp modelId="{459346BD-2474-4552-904E-062E72411784}">
      <dsp:nvSpPr>
        <dsp:cNvPr id="0" name=""/>
        <dsp:cNvSpPr/>
      </dsp:nvSpPr>
      <dsp:spPr>
        <a:xfrm>
          <a:off x="0" y="284272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5FCA1-AB2A-4937-9884-755DFB0434C2}">
      <dsp:nvSpPr>
        <dsp:cNvPr id="0" name=""/>
        <dsp:cNvSpPr/>
      </dsp:nvSpPr>
      <dsp:spPr>
        <a:xfrm>
          <a:off x="294314" y="2518005"/>
          <a:ext cx="4120403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代码讲解</a:t>
          </a:r>
          <a:endParaRPr lang="en-US" sz="2200" kern="1200"/>
        </a:p>
      </dsp:txBody>
      <dsp:txXfrm>
        <a:off x="326017" y="2549708"/>
        <a:ext cx="4056997" cy="586034"/>
      </dsp:txXfrm>
    </dsp:sp>
    <dsp:sp modelId="{50C35D34-A35D-4EC7-BFBB-15807ED167B6}">
      <dsp:nvSpPr>
        <dsp:cNvPr id="0" name=""/>
        <dsp:cNvSpPr/>
      </dsp:nvSpPr>
      <dsp:spPr>
        <a:xfrm>
          <a:off x="0" y="3840645"/>
          <a:ext cx="588629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D6FC9-FF9A-4252-8F54-4D752FC9A7AB}">
      <dsp:nvSpPr>
        <dsp:cNvPr id="0" name=""/>
        <dsp:cNvSpPr/>
      </dsp:nvSpPr>
      <dsp:spPr>
        <a:xfrm>
          <a:off x="294314" y="3515925"/>
          <a:ext cx="4120403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0" kern="1200" dirty="0"/>
            <a:t>&gt;</a:t>
          </a:r>
          <a:r>
            <a:rPr lang="zh-CN" sz="2200" kern="1200" dirty="0"/>
            <a:t>总结</a:t>
          </a:r>
          <a:endParaRPr lang="en-US" sz="2200" kern="1200" dirty="0"/>
        </a:p>
      </dsp:txBody>
      <dsp:txXfrm>
        <a:off x="326017" y="3547628"/>
        <a:ext cx="4056997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minute/leetcod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0D2F-9FFD-40EA-999E-0D039CEB3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字符串距离</a:t>
            </a:r>
            <a:br>
              <a:rPr lang="en-US" altLang="zh-CN" dirty="0"/>
            </a:br>
            <a:r>
              <a:rPr lang="en-US" altLang="zh-CN" dirty="0"/>
              <a:t>Edit distance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2CA47-9643-4DCD-AC7E-ECADD1515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毒舌大叔</a:t>
            </a:r>
          </a:p>
          <a:p>
            <a:r>
              <a:rPr lang="en-US" dirty="0">
                <a:hlinkClick r:id="rId2"/>
              </a:rPr>
              <a:t>https://github.com/oneminute/leetcode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5253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20FC14-DBCE-429C-9310-D2F30711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3CD1E-B135-4800-AC3B-880FBA0A1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611209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84822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7D19-D534-42DA-88D7-5428FEFD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什么是字符串距离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DE9E3-8FCD-4730-A012-7B69AAEA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给出两个字符串</a:t>
            </a:r>
            <a:r>
              <a:rPr lang="en-US" altLang="zh-CN" dirty="0"/>
              <a:t>str1</a:t>
            </a:r>
            <a:r>
              <a:rPr lang="zh-CN" altLang="en-US" dirty="0"/>
              <a:t>和</a:t>
            </a:r>
            <a:r>
              <a:rPr lang="en-US" altLang="zh-CN" dirty="0"/>
              <a:t>str2</a:t>
            </a:r>
          </a:p>
          <a:p>
            <a:r>
              <a:rPr lang="zh-CN" altLang="en-US" dirty="0"/>
              <a:t>通过对</a:t>
            </a:r>
            <a:r>
              <a:rPr lang="en-US" altLang="zh-CN" dirty="0"/>
              <a:t>str1</a:t>
            </a:r>
            <a:r>
              <a:rPr lang="zh-CN" altLang="en-US" dirty="0"/>
              <a:t>做</a:t>
            </a:r>
            <a:r>
              <a:rPr lang="en-US" altLang="zh-CN" dirty="0"/>
              <a:t>”</a:t>
            </a:r>
            <a:r>
              <a:rPr lang="zh-CN" altLang="en-US" dirty="0"/>
              <a:t>插入</a:t>
            </a:r>
            <a:r>
              <a:rPr lang="en-US" altLang="zh-CN" dirty="0"/>
              <a:t>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zh-CN" altLang="en-US" dirty="0"/>
              <a:t>移除</a:t>
            </a:r>
            <a:r>
              <a:rPr lang="en-US" altLang="zh-CN" dirty="0"/>
              <a:t>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zh-CN" altLang="en-US" dirty="0"/>
              <a:t>替换</a:t>
            </a:r>
            <a:r>
              <a:rPr lang="en-US" altLang="zh-CN" dirty="0"/>
              <a:t>”</a:t>
            </a:r>
            <a:r>
              <a:rPr lang="zh-CN" altLang="en-US" dirty="0"/>
              <a:t>等字符操作</a:t>
            </a:r>
            <a:endParaRPr lang="en-US" altLang="zh-CN" dirty="0"/>
          </a:p>
          <a:p>
            <a:r>
              <a:rPr lang="zh-CN" altLang="en-US" dirty="0"/>
              <a:t>使</a:t>
            </a:r>
            <a:r>
              <a:rPr lang="en-US" altLang="zh-CN" dirty="0"/>
              <a:t>str1</a:t>
            </a:r>
            <a:r>
              <a:rPr lang="zh-CN" altLang="en-US" dirty="0"/>
              <a:t>和</a:t>
            </a:r>
            <a:r>
              <a:rPr lang="en-US" altLang="zh-CN" dirty="0"/>
              <a:t>str2</a:t>
            </a:r>
            <a:r>
              <a:rPr lang="zh-CN" altLang="en-US" dirty="0"/>
              <a:t>相等</a:t>
            </a:r>
            <a:endParaRPr lang="en-US" altLang="zh-CN" dirty="0"/>
          </a:p>
          <a:p>
            <a:r>
              <a:rPr lang="zh-CN" altLang="en-US" dirty="0"/>
              <a:t>最终</a:t>
            </a:r>
            <a:r>
              <a:rPr lang="en-US" altLang="zh-CN" dirty="0"/>
              <a:t>”</a:t>
            </a:r>
            <a:r>
              <a:rPr lang="zh-CN" altLang="en-US" dirty="0"/>
              <a:t>操作</a:t>
            </a:r>
            <a:r>
              <a:rPr lang="en-US" altLang="zh-CN" dirty="0"/>
              <a:t>”</a:t>
            </a:r>
            <a:r>
              <a:rPr lang="zh-CN" altLang="en-US" dirty="0"/>
              <a:t>的次数就是</a:t>
            </a:r>
            <a:r>
              <a:rPr lang="en-US" altLang="zh-CN" dirty="0"/>
              <a:t>str1</a:t>
            </a:r>
            <a:r>
              <a:rPr lang="zh-CN" altLang="en-US" dirty="0"/>
              <a:t>和</a:t>
            </a:r>
            <a:r>
              <a:rPr lang="en-US" altLang="zh-CN" dirty="0"/>
              <a:t>str2</a:t>
            </a:r>
            <a:r>
              <a:rPr lang="zh-CN" altLang="en-US" dirty="0"/>
              <a:t>之间字符距离</a:t>
            </a:r>
            <a:endParaRPr lang="en-US" altLang="zh-CN" dirty="0"/>
          </a:p>
          <a:p>
            <a:r>
              <a:rPr lang="zh-CN" altLang="en-US" dirty="0"/>
              <a:t>如</a:t>
            </a:r>
            <a:r>
              <a:rPr lang="en-US" altLang="zh-CN" dirty="0"/>
              <a:t>str1 = ”geek”</a:t>
            </a:r>
            <a:r>
              <a:rPr lang="zh-CN" altLang="en-US" dirty="0"/>
              <a:t>和</a:t>
            </a:r>
            <a:r>
              <a:rPr lang="en-US" altLang="zh-CN" dirty="0"/>
              <a:t>str2 = ”</a:t>
            </a:r>
            <a:r>
              <a:rPr lang="en-US" altLang="zh-CN" dirty="0" err="1"/>
              <a:t>gesek</a:t>
            </a:r>
            <a:r>
              <a:rPr lang="en-US" altLang="zh-CN" dirty="0"/>
              <a:t>”</a:t>
            </a:r>
            <a:r>
              <a:rPr lang="zh-CN" altLang="en-US" dirty="0"/>
              <a:t>，通过对</a:t>
            </a:r>
            <a:r>
              <a:rPr lang="en-US" altLang="zh-CN" dirty="0"/>
              <a:t>str1</a:t>
            </a:r>
            <a:r>
              <a:rPr lang="zh-CN" altLang="en-US" dirty="0"/>
              <a:t>插入一个</a:t>
            </a:r>
            <a:r>
              <a:rPr lang="en-US" altLang="zh-CN" dirty="0"/>
              <a:t>”s”</a:t>
            </a:r>
            <a:r>
              <a:rPr lang="zh-CN" altLang="en-US" dirty="0"/>
              <a:t>字符，就可以让</a:t>
            </a:r>
            <a:r>
              <a:rPr lang="en-US" altLang="zh-CN" dirty="0"/>
              <a:t>str1</a:t>
            </a:r>
            <a:r>
              <a:rPr lang="zh-CN" altLang="en-US" dirty="0"/>
              <a:t>和</a:t>
            </a:r>
            <a:r>
              <a:rPr lang="en-US" altLang="zh-CN" dirty="0"/>
              <a:t>str2</a:t>
            </a:r>
            <a:r>
              <a:rPr lang="zh-CN" altLang="en-US" dirty="0"/>
              <a:t>相等，所以它们的距离是</a:t>
            </a:r>
            <a:r>
              <a:rPr lang="en-US" altLang="zh-CN" dirty="0"/>
              <a:t>1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685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20FC14-DBCE-429C-9310-D2F30711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3CD1E-B135-4800-AC3B-880FBA0A1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500859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44752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1B550F-8998-429C-ADF0-953959DB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规则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5AA22B-EA1F-409E-8DFD-40FF72EBD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sz="1800" dirty="0">
                <a:effectLst/>
                <a:latin typeface="Microsoft YaHei" panose="020B0503020204020204" pitchFamily="34" charset="-122"/>
              </a:rPr>
              <a:t>状态表中的每一个元素</a:t>
            </a:r>
            <a:r>
              <a:rPr lang="en-US" sz="1800" dirty="0">
                <a:effectLst/>
                <a:latin typeface="Calibri" panose="020F0502020204030204" pitchFamily="34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</a:rPr>
              <a:t>, j)</a:t>
            </a:r>
            <a:r>
              <a:rPr lang="zh-CN" sz="1800" dirty="0">
                <a:effectLst/>
                <a:latin typeface="Microsoft YaHei" panose="020B0503020204020204" pitchFamily="34" charset="-122"/>
              </a:rPr>
              <a:t>的值表示，</a:t>
            </a:r>
            <a:r>
              <a:rPr lang="en-US" sz="1800" dirty="0">
                <a:effectLst/>
                <a:latin typeface="Calibri" panose="020F0502020204030204" pitchFamily="34" charset="0"/>
              </a:rPr>
              <a:t>str1</a:t>
            </a:r>
            <a:r>
              <a:rPr lang="zh-CN" sz="1800" dirty="0">
                <a:effectLst/>
                <a:latin typeface="Microsoft YaHei" panose="020B0503020204020204" pitchFamily="34" charset="-122"/>
              </a:rPr>
              <a:t>中第</a:t>
            </a:r>
            <a:r>
              <a:rPr lang="en-US" sz="1800" dirty="0">
                <a:effectLst/>
                <a:latin typeface="Calibri" panose="020F0502020204030204" pitchFamily="34" charset="0"/>
              </a:rPr>
              <a:t>i-1</a:t>
            </a:r>
            <a:r>
              <a:rPr lang="zh-CN" sz="1800" dirty="0">
                <a:effectLst/>
                <a:latin typeface="Microsoft YaHei" panose="020B0503020204020204" pitchFamily="34" charset="-122"/>
              </a:rPr>
              <a:t>个字符和</a:t>
            </a:r>
            <a:r>
              <a:rPr lang="en-US" sz="1800" dirty="0">
                <a:effectLst/>
                <a:latin typeface="Calibri" panose="020F0502020204030204" pitchFamily="34" charset="0"/>
              </a:rPr>
              <a:t>str2</a:t>
            </a:r>
            <a:r>
              <a:rPr lang="zh-CN" sz="1800" dirty="0">
                <a:effectLst/>
                <a:latin typeface="Microsoft YaHei" panose="020B0503020204020204" pitchFamily="34" charset="-122"/>
              </a:rPr>
              <a:t>中第</a:t>
            </a:r>
            <a:r>
              <a:rPr lang="en-US" sz="1800" dirty="0">
                <a:effectLst/>
                <a:latin typeface="Calibri" panose="020F0502020204030204" pitchFamily="34" charset="0"/>
              </a:rPr>
              <a:t>j-1</a:t>
            </a:r>
            <a:r>
              <a:rPr lang="zh-CN" sz="1800" dirty="0">
                <a:effectLst/>
                <a:latin typeface="Microsoft YaHei" panose="020B0503020204020204" pitchFamily="34" charset="-122"/>
              </a:rPr>
              <a:t>个字符若要相等的话，需要执行多少步操作</a:t>
            </a:r>
            <a:endParaRPr lang="en-US" altLang="zh-CN" sz="1800" dirty="0">
              <a:effectLst/>
              <a:latin typeface="Microsoft YaHei" panose="020B0503020204020204" pitchFamily="34" charset="-122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sz="1800" b="0" i="0" dirty="0">
                <a:effectLst/>
                <a:latin typeface="Microsoft YaHei" panose="020B0503020204020204" pitchFamily="34" charset="-122"/>
              </a:rPr>
              <a:t>插入操作：就是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str1</a:t>
            </a:r>
            <a:r>
              <a:rPr lang="zh-CN" sz="1800" b="0" i="0" dirty="0">
                <a:effectLst/>
                <a:latin typeface="Microsoft YaHei" panose="020B0503020204020204" pitchFamily="34" charset="-122"/>
              </a:rPr>
              <a:t>中当前位置的字符到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str2</a:t>
            </a:r>
            <a:r>
              <a:rPr lang="zh-CN" sz="1800" b="0" i="0" dirty="0">
                <a:effectLst/>
                <a:latin typeface="Microsoft YaHei" panose="020B0503020204020204" pitchFamily="34" charset="-122"/>
              </a:rPr>
              <a:t>中当前位置前一个位置字符操作数，再在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str1</a:t>
            </a:r>
            <a:r>
              <a:rPr lang="zh-CN" sz="1800" b="0" i="0" dirty="0">
                <a:effectLst/>
                <a:latin typeface="Microsoft YaHei" panose="020B0503020204020204" pitchFamily="34" charset="-122"/>
              </a:rPr>
              <a:t>中插入一个字符即可，那就是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dp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[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][j - 1] + 1</a:t>
            </a:r>
            <a:r>
              <a:rPr lang="zh-CN" sz="1800" b="0" i="0" dirty="0">
                <a:effectLst/>
                <a:latin typeface="Microsoft YaHei" panose="020B0503020204020204" pitchFamily="34" charset="-122"/>
              </a:rPr>
              <a:t>，其中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dp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[i-1][j]</a:t>
            </a:r>
            <a:r>
              <a:rPr lang="zh-CN" sz="1800" b="0" i="0" dirty="0">
                <a:effectLst/>
                <a:latin typeface="Microsoft YaHei" panose="020B0503020204020204" pitchFamily="34" charset="-122"/>
              </a:rPr>
              <a:t>就是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str1</a:t>
            </a:r>
            <a:r>
              <a:rPr lang="zh-CN" sz="1800" b="0" i="0" dirty="0">
                <a:effectLst/>
                <a:latin typeface="Microsoft YaHei" panose="020B0503020204020204" pitchFamily="34" charset="-122"/>
              </a:rPr>
              <a:t>中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0</a:t>
            </a:r>
            <a:r>
              <a:rPr lang="zh-CN" sz="1800" b="0" i="0" dirty="0">
                <a:effectLst/>
                <a:latin typeface="Microsoft YaHei" panose="020B0503020204020204" pitchFamily="34" charset="-122"/>
              </a:rPr>
              <a:t>到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i</a:t>
            </a:r>
            <a:r>
              <a:rPr lang="zh-CN" sz="1800" b="0" i="0" dirty="0">
                <a:effectLst/>
                <a:latin typeface="Microsoft YaHei" panose="020B0503020204020204" pitchFamily="34" charset="-122"/>
              </a:rPr>
              <a:t>位置的子串变换到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str2</a:t>
            </a:r>
            <a:r>
              <a:rPr lang="zh-CN" sz="1800" b="0" i="0" dirty="0">
                <a:effectLst/>
                <a:latin typeface="Microsoft YaHei" panose="020B0503020204020204" pitchFamily="34" charset="-122"/>
              </a:rPr>
              <a:t>中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0</a:t>
            </a:r>
            <a:r>
              <a:rPr lang="zh-CN" sz="1800" b="0" i="0" dirty="0">
                <a:effectLst/>
                <a:latin typeface="Microsoft YaHei" panose="020B0503020204020204" pitchFamily="34" charset="-122"/>
              </a:rPr>
              <a:t>到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j-1</a:t>
            </a:r>
            <a:r>
              <a:rPr lang="zh-CN" sz="1800" b="0" i="0" dirty="0">
                <a:effectLst/>
                <a:latin typeface="Microsoft YaHei" panose="020B0503020204020204" pitchFamily="34" charset="-122"/>
              </a:rPr>
              <a:t>位置的子串所需的次数。再加上插入的这一次，就得到了插入操作的总操作数。</a:t>
            </a:r>
            <a:endParaRPr lang="en-US" sz="1800" b="0" i="0" dirty="0">
              <a:effectLst/>
              <a:latin typeface="Microsoft YaHei" panose="020B0503020204020204" pitchFamily="34" charset="-122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sz="1800" b="0" i="0" dirty="0">
                <a:effectLst/>
                <a:latin typeface="Microsoft YaHei" panose="020B0503020204020204" pitchFamily="34" charset="-122"/>
              </a:rPr>
              <a:t>删除操作：就是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str1</a:t>
            </a:r>
            <a:r>
              <a:rPr lang="zh-CN" sz="1800" b="0" i="0" dirty="0">
                <a:effectLst/>
                <a:latin typeface="Microsoft YaHei" panose="020B0503020204020204" pitchFamily="34" charset="-122"/>
              </a:rPr>
              <a:t>中前一个位置的字符到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str2</a:t>
            </a:r>
            <a:r>
              <a:rPr lang="zh-CN" sz="1800" b="0" i="0" dirty="0">
                <a:effectLst/>
                <a:latin typeface="Microsoft YaHei" panose="020B0503020204020204" pitchFamily="34" charset="-122"/>
              </a:rPr>
              <a:t>中当前位置的操作数。因为当前这个字符删掉了，就剩前面的子串了</a:t>
            </a:r>
            <a:endParaRPr lang="en-US" sz="1800" b="0" i="0" dirty="0">
              <a:effectLst/>
              <a:latin typeface="Microsoft YaHei" panose="020B0503020204020204" pitchFamily="34" charset="-122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sz="1800" b="0" i="0" dirty="0">
                <a:effectLst/>
                <a:latin typeface="Microsoft YaHei" panose="020B0503020204020204" pitchFamily="34" charset="-122"/>
              </a:rPr>
              <a:t>替换操作：自然就是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str1</a:t>
            </a:r>
            <a:r>
              <a:rPr lang="zh-CN" sz="1800" b="0" i="0" dirty="0">
                <a:effectLst/>
                <a:latin typeface="Microsoft YaHei" panose="020B0503020204020204" pitchFamily="34" charset="-122"/>
              </a:rPr>
              <a:t>中的前一个字符与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str2</a:t>
            </a:r>
            <a:r>
              <a:rPr lang="zh-CN" sz="1800" b="0" i="0" dirty="0">
                <a:effectLst/>
                <a:latin typeface="Microsoft YaHei" panose="020B0503020204020204" pitchFamily="34" charset="-122"/>
              </a:rPr>
              <a:t>中前一个字符操作数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+1</a:t>
            </a:r>
            <a:endParaRPr lang="en-US" sz="1800" b="0" i="0" dirty="0">
              <a:effectLst/>
              <a:latin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45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20FC14-DBCE-429C-9310-D2F30711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3CD1E-B135-4800-AC3B-880FBA0A1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206895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34129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20FC14-DBCE-429C-9310-D2F30711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3CD1E-B135-4800-AC3B-880FBA0A1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640594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2317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F033-3C6B-4083-B8A3-DF86CC03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35A8-9156-4052-ABD1-C814F06D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状态表中首行首列的含义</a:t>
            </a:r>
            <a:endParaRPr lang="en-US" altLang="zh-CN" dirty="0"/>
          </a:p>
          <a:p>
            <a:r>
              <a:rPr lang="zh-CN" altLang="en-US" dirty="0"/>
              <a:t>三种操作是如何实现状态传递的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9513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285</TotalTime>
  <Words>373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YaHei</vt:lpstr>
      <vt:lpstr>Arial</vt:lpstr>
      <vt:lpstr>Calibri</vt:lpstr>
      <vt:lpstr>Calibri Light</vt:lpstr>
      <vt:lpstr>Celestial</vt:lpstr>
      <vt:lpstr>字符串距离 Edit distance</vt:lpstr>
      <vt:lpstr>目录</vt:lpstr>
      <vt:lpstr>什么是字符串距离</vt:lpstr>
      <vt:lpstr>目录</vt:lpstr>
      <vt:lpstr>规则</vt:lpstr>
      <vt:lpstr>目录</vt:lpstr>
      <vt:lpstr>目录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通配符匹配 Wildcard matching</dc:title>
  <dc:creator>Xiang Liu</dc:creator>
  <cp:lastModifiedBy>Xiang Liu</cp:lastModifiedBy>
  <cp:revision>30</cp:revision>
  <dcterms:created xsi:type="dcterms:W3CDTF">2022-02-09T15:13:42Z</dcterms:created>
  <dcterms:modified xsi:type="dcterms:W3CDTF">2022-02-14T16:02:43Z</dcterms:modified>
</cp:coreProperties>
</file>