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8" r:id="rId5"/>
    <p:sldId id="281" r:id="rId6"/>
    <p:sldId id="282" r:id="rId7"/>
    <p:sldId id="279" r:id="rId8"/>
    <p:sldId id="280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altLang="en-US" b="0" dirty="0"/>
            <a:t>基本概念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dirty="0"/>
            <a:t>总结</a:t>
          </a:r>
          <a:endParaRPr lang="en-US" dirty="0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8468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52216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altLang="en-US" sz="2200" b="0" kern="1200" dirty="0"/>
            <a:t>基本概念</a:t>
          </a:r>
          <a:endParaRPr lang="en-US" sz="2200" b="0" kern="1200" dirty="0"/>
        </a:p>
      </dsp:txBody>
      <dsp:txXfrm>
        <a:off x="326017" y="55386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18448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2008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155178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28427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800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254970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38406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51592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3547628"/>
        <a:ext cx="405699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92014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610185"/>
          <a:ext cx="412040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b="0" kern="1200" dirty="0"/>
            <a:t>什么是</a:t>
          </a:r>
          <a:r>
            <a:rPr lang="zh-CN" altLang="en-US" sz="2100" b="0" kern="1200" dirty="0"/>
            <a:t>字符串距离</a:t>
          </a:r>
          <a:endParaRPr lang="en-US" sz="2100" b="0" kern="1200" dirty="0"/>
        </a:p>
      </dsp:txBody>
      <dsp:txXfrm>
        <a:off x="324576" y="640447"/>
        <a:ext cx="4059879" cy="559396"/>
      </dsp:txXfrm>
    </dsp:sp>
    <dsp:sp modelId="{9F4BE993-BE41-43E4-8D5A-9E2D0553C4B9}">
      <dsp:nvSpPr>
        <dsp:cNvPr id="0" name=""/>
        <dsp:cNvSpPr/>
      </dsp:nvSpPr>
      <dsp:spPr>
        <a:xfrm>
          <a:off x="0" y="187270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62745"/>
          <a:ext cx="412040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/>
            <a:t>&gt;</a:t>
          </a:r>
          <a:r>
            <a:rPr lang="zh-CN" sz="2100" kern="1200" dirty="0"/>
            <a:t>利用</a:t>
          </a:r>
          <a:r>
            <a:rPr lang="en-US" sz="2100" kern="1200" dirty="0"/>
            <a:t>Excel</a:t>
          </a:r>
          <a:r>
            <a:rPr lang="zh-CN" sz="2100" kern="1200" dirty="0"/>
            <a:t>建立动态规划状态表</a:t>
          </a:r>
          <a:endParaRPr lang="en-US" sz="2100" kern="1200" dirty="0"/>
        </a:p>
      </dsp:txBody>
      <dsp:txXfrm>
        <a:off x="324576" y="1593007"/>
        <a:ext cx="4059879" cy="559396"/>
      </dsp:txXfrm>
    </dsp:sp>
    <dsp:sp modelId="{459346BD-2474-4552-904E-062E72411784}">
      <dsp:nvSpPr>
        <dsp:cNvPr id="0" name=""/>
        <dsp:cNvSpPr/>
      </dsp:nvSpPr>
      <dsp:spPr>
        <a:xfrm>
          <a:off x="0" y="282526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5305"/>
          <a:ext cx="4120403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代码讲解</a:t>
          </a:r>
          <a:endParaRPr lang="en-US" sz="2100" kern="1200"/>
        </a:p>
      </dsp:txBody>
      <dsp:txXfrm>
        <a:off x="324576" y="2545567"/>
        <a:ext cx="4059879" cy="559396"/>
      </dsp:txXfrm>
    </dsp:sp>
    <dsp:sp modelId="{50C35D34-A35D-4EC7-BFBB-15807ED167B6}">
      <dsp:nvSpPr>
        <dsp:cNvPr id="0" name=""/>
        <dsp:cNvSpPr/>
      </dsp:nvSpPr>
      <dsp:spPr>
        <a:xfrm>
          <a:off x="0" y="377782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467865"/>
          <a:ext cx="4120403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总结</a:t>
          </a:r>
          <a:endParaRPr lang="en-US" sz="2100" kern="1200"/>
        </a:p>
      </dsp:txBody>
      <dsp:txXfrm>
        <a:off x="324576" y="3498127"/>
        <a:ext cx="405987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8468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52216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0" kern="1200" dirty="0"/>
            <a:t>什么是</a:t>
          </a:r>
          <a:r>
            <a:rPr lang="zh-CN" altLang="en-US" sz="2200" b="0" kern="1200" dirty="0"/>
            <a:t>字符串距离</a:t>
          </a:r>
          <a:endParaRPr lang="en-US" sz="2200" b="0" kern="1200" dirty="0"/>
        </a:p>
      </dsp:txBody>
      <dsp:txXfrm>
        <a:off x="326017" y="55386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18448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2008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155178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28427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800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kern="1200" dirty="0"/>
            <a:t>代码讲解</a:t>
          </a:r>
          <a:endParaRPr lang="en-US" sz="2200" kern="1200" dirty="0"/>
        </a:p>
      </dsp:txBody>
      <dsp:txXfrm>
        <a:off x="326017" y="254970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38406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51592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3547628"/>
        <a:ext cx="405699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8468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52216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0" kern="1200" dirty="0"/>
            <a:t>什么是</a:t>
          </a:r>
          <a:r>
            <a:rPr lang="zh-CN" altLang="en-US" sz="2200" b="0" kern="1200" dirty="0"/>
            <a:t>字符串距离</a:t>
          </a:r>
          <a:endParaRPr lang="en-US" sz="2200" b="0" kern="1200" dirty="0"/>
        </a:p>
      </dsp:txBody>
      <dsp:txXfrm>
        <a:off x="326017" y="55386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18448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2008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155178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28427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800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254970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38406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51592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kern="1200" dirty="0"/>
            <a:t>总结</a:t>
          </a:r>
          <a:endParaRPr lang="en-US" sz="2200" kern="1200" dirty="0"/>
        </a:p>
      </dsp:txBody>
      <dsp:txXfrm>
        <a:off x="326017" y="3547628"/>
        <a:ext cx="405699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最长公共子序列</a:t>
            </a:r>
            <a:br>
              <a:rPr lang="en-US" altLang="zh-CN" dirty="0"/>
            </a:br>
            <a:r>
              <a:rPr lang="en-US" altLang="zh-CN" dirty="0"/>
              <a:t>longest common subsequence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04112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8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给出一个有序字符集合，也就是一个字符串，如</a:t>
            </a:r>
            <a:r>
              <a:rPr lang="en-US" altLang="zh-CN" dirty="0"/>
              <a:t>”</a:t>
            </a:r>
            <a:r>
              <a:rPr lang="en-US" altLang="zh-CN" dirty="0" err="1"/>
              <a:t>abcdef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其任意有序字符子集，就是一个子序列，如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”def”</a:t>
            </a:r>
            <a:r>
              <a:rPr lang="zh-CN" altLang="en-US" dirty="0"/>
              <a:t>、</a:t>
            </a:r>
            <a:r>
              <a:rPr lang="en-US" altLang="zh-CN" dirty="0"/>
              <a:t>”ace”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两个字符串</a:t>
            </a:r>
            <a:r>
              <a:rPr lang="en-US" altLang="zh-CN" dirty="0"/>
              <a:t>str1=“</a:t>
            </a:r>
            <a:r>
              <a:rPr lang="en-US" altLang="zh-CN" dirty="0" err="1"/>
              <a:t>abcde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str2=“</a:t>
            </a:r>
            <a:r>
              <a:rPr lang="en-US" altLang="zh-CN" dirty="0" err="1"/>
              <a:t>acef</a:t>
            </a:r>
            <a:r>
              <a:rPr lang="en-US" altLang="zh-CN" dirty="0"/>
              <a:t>”</a:t>
            </a:r>
            <a:r>
              <a:rPr lang="zh-CN" altLang="en-US" dirty="0"/>
              <a:t>的公共子序列为</a:t>
            </a:r>
            <a:r>
              <a:rPr lang="en-US" altLang="zh-CN" dirty="0"/>
              <a:t>”ace”</a:t>
            </a:r>
            <a:r>
              <a:rPr lang="zh-CN" altLang="en-US" dirty="0"/>
              <a:t>，长度为</a:t>
            </a:r>
            <a:r>
              <a:rPr lang="en-US" altLang="zh-CN" dirty="0"/>
              <a:t>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50085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4475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在状态表中增加首列首行，分别代表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  <a:r>
              <a:rPr lang="zh-CN" altLang="en-US" dirty="0"/>
              <a:t>为空字符串时的状态</a:t>
            </a:r>
            <a:endParaRPr lang="en-US" altLang="zh-CN" dirty="0"/>
          </a:p>
          <a:p>
            <a:r>
              <a:rPr lang="zh-CN" altLang="en-US" dirty="0"/>
              <a:t>确定状态表中每个元素的意义</a:t>
            </a:r>
            <a:endParaRPr lang="en-US" altLang="zh-CN" dirty="0"/>
          </a:p>
          <a:p>
            <a:r>
              <a:rPr lang="zh-CN" altLang="en-US" dirty="0"/>
              <a:t>从左到右，依次比对子串，获得每一对子串的最大公共子序列长度值</a:t>
            </a:r>
            <a:endParaRPr lang="en-US" altLang="zh-CN" dirty="0"/>
          </a:p>
          <a:p>
            <a:r>
              <a:rPr lang="zh-CN" altLang="en-US" dirty="0"/>
              <a:t>进行状态传递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82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463-1396-4FB2-B539-91D9960A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1A62-4E7B-430D-A866-4832932C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Str1:jnnwjc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Str2:ntwxjvc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0689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412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4059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31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对应位置字符相等时的状态传递</a:t>
            </a:r>
            <a:endParaRPr lang="en-US" altLang="zh-CN" dirty="0"/>
          </a:p>
          <a:p>
            <a:r>
              <a:rPr lang="zh-CN" altLang="en-US" dirty="0"/>
              <a:t>对应位置字符不相等时的状态传递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513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534</TotalTime>
  <Words>222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Consolas</vt:lpstr>
      <vt:lpstr>Celestial</vt:lpstr>
      <vt:lpstr>最长公共子序列 longest common subsequence</vt:lpstr>
      <vt:lpstr>目录</vt:lpstr>
      <vt:lpstr>基本概念</vt:lpstr>
      <vt:lpstr>目录</vt:lpstr>
      <vt:lpstr>步骤</vt:lpstr>
      <vt:lpstr>示例</vt:lpstr>
      <vt:lpstr>目录</vt:lpstr>
      <vt:lpstr>目录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35</cp:revision>
  <dcterms:created xsi:type="dcterms:W3CDTF">2022-02-09T15:13:42Z</dcterms:created>
  <dcterms:modified xsi:type="dcterms:W3CDTF">2022-02-15T14:26:23Z</dcterms:modified>
</cp:coreProperties>
</file>