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minute/leet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1D8E-9DCC-A243-9380-BA6E219F5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最长回文</a:t>
            </a:r>
            <a:r>
              <a:rPr lang="zh-CN" altLang="en-US" dirty="0"/>
              <a:t>子串</a:t>
            </a:r>
            <a:br>
              <a:rPr lang="en-US" altLang="zh-CN" dirty="0"/>
            </a:br>
            <a:r>
              <a:rPr lang="en-US" altLang="zh-CN" dirty="0"/>
              <a:t>Longest</a:t>
            </a:r>
            <a:r>
              <a:rPr lang="zh-CN" altLang="en-US" dirty="0"/>
              <a:t> </a:t>
            </a:r>
            <a:r>
              <a:rPr lang="en-US" altLang="zh-CN" dirty="0"/>
              <a:t>palindromic</a:t>
            </a:r>
            <a:r>
              <a:rPr lang="zh-CN" altLang="en-US" dirty="0"/>
              <a:t> </a:t>
            </a:r>
            <a:r>
              <a:rPr lang="en-US" altLang="zh-CN" dirty="0"/>
              <a:t>substring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112DB-B09E-B64B-A2AA-EEF6C2D3E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毒舌大叔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oneminute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leetcode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3224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5983-63D5-6A4C-8E74-45F02E77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1B9D-1A34-C141-9CFD-5DEA24ED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什么是回文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字符串</a:t>
            </a:r>
            <a:endParaRPr lang="en-US" altLang="zh-CN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回文字符串的重要性质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搜索回文字符串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N" dirty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Excel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可视化分析动态规划过程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代码讲解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总结</a:t>
            </a:r>
            <a:endParaRPr lang="en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7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45EE-8658-0B41-8117-6B9D9800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什么是回文字符串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31F9-6789-F24A-ABB2-EBA2372A7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</a:t>
            </a:r>
            <a:r>
              <a:rPr lang="en-US" altLang="zh-CN" dirty="0" err="1"/>
              <a:t>bcba</a:t>
            </a:r>
            <a:endParaRPr lang="en-US" altLang="zh-CN" dirty="0"/>
          </a:p>
          <a:p>
            <a:r>
              <a:rPr lang="en-US" altLang="zh-CN" dirty="0"/>
              <a:t>aa</a:t>
            </a:r>
          </a:p>
          <a:p>
            <a:r>
              <a:rPr lang="en-US" altLang="zh-CN" dirty="0"/>
              <a:t>121</a:t>
            </a:r>
          </a:p>
          <a:p>
            <a:r>
              <a:rPr lang="en-US" altLang="zh-CN" dirty="0"/>
              <a:t>abba</a:t>
            </a:r>
          </a:p>
          <a:p>
            <a:r>
              <a:rPr lang="en-US" altLang="zh-CN" dirty="0"/>
              <a:t>a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5994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5983-63D5-6A4C-8E74-45F02E77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1B9D-1A34-C141-9CFD-5DEA24ED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N" dirty="0">
                <a:latin typeface="SimSun" panose="02010600030101010101" pitchFamily="2" charset="-122"/>
                <a:ea typeface="SimSun" panose="02010600030101010101" pitchFamily="2" charset="-122"/>
              </a:rPr>
              <a:t>什么是回文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字符串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回文字符串的重要性质</a:t>
            </a:r>
            <a:endParaRPr lang="en-US" altLang="zh-CN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搜索回文字符串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N" dirty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Excel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可视化分析动态规划过程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代码讲解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总结</a:t>
            </a:r>
            <a:endParaRPr lang="en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48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570</TotalTime>
  <Words>88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SimSun</vt:lpstr>
      <vt:lpstr>Arial</vt:lpstr>
      <vt:lpstr>Calibri</vt:lpstr>
      <vt:lpstr>Calibri Light</vt:lpstr>
      <vt:lpstr>Celestial</vt:lpstr>
      <vt:lpstr>最长回文子串 Longest palindromic substring</vt:lpstr>
      <vt:lpstr>目录</vt:lpstr>
      <vt:lpstr>1. 什么是回文字符串</vt:lpstr>
      <vt:lpstr>目录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最长回文子串 Longest palindromic substring</dc:title>
  <dc:creator>Xiang Liu</dc:creator>
  <cp:lastModifiedBy>Xiang Liu</cp:lastModifiedBy>
  <cp:revision>6</cp:revision>
  <dcterms:created xsi:type="dcterms:W3CDTF">2022-02-03T04:34:57Z</dcterms:created>
  <dcterms:modified xsi:type="dcterms:W3CDTF">2022-02-03T14:05:19Z</dcterms:modified>
</cp:coreProperties>
</file>