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minute/leet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0D2F-9FFD-40EA-999E-0D039CEB3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计算某字符出现次数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/>
              <a:t>count-of-char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2CA47-9643-4DCD-AC7E-ECADD1515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毒舌大叔</a:t>
            </a:r>
          </a:p>
          <a:p>
            <a:r>
              <a:rPr lang="en-US" dirty="0">
                <a:hlinkClick r:id="rId2"/>
              </a:rPr>
              <a:t>https://github.com/oneminute/leetcode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525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7D19-D534-42DA-88D7-5428FEF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DE9E3-8FCD-4730-A012-7B69AAEA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按行读取</a:t>
            </a:r>
            <a:endParaRPr lang="en-US" altLang="zh-CN" dirty="0"/>
          </a:p>
          <a:p>
            <a:r>
              <a:rPr lang="en-US" altLang="zh-CN" dirty="0" err="1"/>
              <a:t>tolower</a:t>
            </a:r>
            <a:r>
              <a:rPr lang="zh-CN" altLang="en-US" dirty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5822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932</TotalTime>
  <Words>30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Celestial</vt:lpstr>
      <vt:lpstr>计算某字符出现次数 count-of-char</vt:lpstr>
      <vt:lpstr>要点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通配符匹配 Wildcard matching</dc:title>
  <dc:creator>Xiang Liu</dc:creator>
  <cp:lastModifiedBy>Xiang Liu</cp:lastModifiedBy>
  <cp:revision>46</cp:revision>
  <dcterms:created xsi:type="dcterms:W3CDTF">2022-02-09T15:13:42Z</dcterms:created>
  <dcterms:modified xsi:type="dcterms:W3CDTF">2022-02-23T14:05:27Z</dcterms:modified>
</cp:coreProperties>
</file>