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85" r:id="rId5"/>
    <p:sldId id="286" r:id="rId6"/>
    <p:sldId id="290" r:id="rId7"/>
    <p:sldId id="287" r:id="rId8"/>
    <p:sldId id="288" r:id="rId9"/>
    <p:sldId id="289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en-US" altLang="zh-CN" dirty="0"/>
            <a:t>&gt;</a:t>
          </a:r>
          <a:r>
            <a:rPr lang="zh-CN" altLang="en-US" dirty="0"/>
            <a:t>题目解析</a:t>
          </a:r>
          <a:endParaRPr lang="en-US" dirty="0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zh-CN"/>
            <a:t>代码讲解</a:t>
          </a:r>
          <a:endParaRPr lang="en-US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zh-CN"/>
            <a:t>总结</a:t>
          </a:r>
          <a:endParaRPr lang="en-US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3D6F4662-D578-44FA-BECD-D83E8F79A1EE}">
      <dgm:prSet/>
      <dgm:spPr/>
      <dgm:t>
        <a:bodyPr/>
        <a:lstStyle/>
        <a:p>
          <a:r>
            <a:rPr lang="zh-CN" altLang="en-US"/>
            <a:t>示</a:t>
          </a:r>
          <a:r>
            <a:rPr lang="zh-CN" altLang="en-US" dirty="0"/>
            <a:t>例分析</a:t>
          </a:r>
          <a:endParaRPr lang="en-US" dirty="0"/>
        </a:p>
      </dgm:t>
    </dgm:pt>
    <dgm:pt modelId="{4761C877-48D2-4C81-BB96-25D9B16B99C6}" type="parTrans" cxnId="{720D5250-A8B6-453E-91F3-C8FEE59B1F83}">
      <dgm:prSet/>
      <dgm:spPr/>
    </dgm:pt>
    <dgm:pt modelId="{4902C718-7397-4EA6-9B4F-699D288830B4}" type="sibTrans" cxnId="{720D5250-A8B6-453E-91F3-C8FEE59B1F83}">
      <dgm:prSet/>
      <dgm:spPr/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0" presStyleCnt="4"/>
      <dgm:spPr/>
    </dgm:pt>
    <dgm:pt modelId="{2525F6C4-86E7-4812-AA5E-2379B33C345C}" type="pres">
      <dgm:prSet presAssocID="{5A09493E-A3DC-411D-B626-2C7E0FBF26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0" presStyleCnt="4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E2BE6468-1695-4A0D-8228-BF2FDC16A8DB}" type="pres">
      <dgm:prSet presAssocID="{3D6F4662-D578-44FA-BECD-D83E8F79A1EE}" presName="parentLin" presStyleCnt="0"/>
      <dgm:spPr/>
    </dgm:pt>
    <dgm:pt modelId="{C4D45510-0461-4E1A-AC22-B4FBEF30D6D3}" type="pres">
      <dgm:prSet presAssocID="{3D6F4662-D578-44FA-BECD-D83E8F79A1EE}" presName="parentLeftMargin" presStyleLbl="node1" presStyleIdx="0" presStyleCnt="4"/>
      <dgm:spPr/>
    </dgm:pt>
    <dgm:pt modelId="{E78EEAD0-9FD5-4C02-809D-32D8D68BFC00}" type="pres">
      <dgm:prSet presAssocID="{3D6F4662-D578-44FA-BECD-D83E8F79A1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FC2599-5F84-4796-B9C7-B12CD4A29303}" type="pres">
      <dgm:prSet presAssocID="{3D6F4662-D578-44FA-BECD-D83E8F79A1EE}" presName="negativeSpace" presStyleCnt="0"/>
      <dgm:spPr/>
    </dgm:pt>
    <dgm:pt modelId="{8F00758F-661B-431D-A18D-B25D4584E194}" type="pres">
      <dgm:prSet presAssocID="{3D6F4662-D578-44FA-BECD-D83E8F79A1EE}" presName="childText" presStyleLbl="conFgAcc1" presStyleIdx="1" presStyleCnt="4">
        <dgm:presLayoutVars>
          <dgm:bulletEnabled val="1"/>
        </dgm:presLayoutVars>
      </dgm:prSet>
      <dgm:spPr/>
    </dgm:pt>
    <dgm:pt modelId="{DC475A27-92E3-41C6-A79D-B8D642700627}" type="pres">
      <dgm:prSet presAssocID="{4902C718-7397-4EA6-9B4F-699D288830B4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1" presStyleCnt="4"/>
      <dgm:spPr/>
    </dgm:pt>
    <dgm:pt modelId="{94D5FCA1-AB2A-4937-9884-755DFB0434C2}" type="pres">
      <dgm:prSet presAssocID="{E1482C76-544A-4082-8716-D446F0ED1A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2" presStyleCnt="4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2" presStyleCnt="4"/>
      <dgm:spPr/>
    </dgm:pt>
    <dgm:pt modelId="{11AD6FC9-FF9A-4252-8F54-4D752FC9A7AB}" type="pres">
      <dgm:prSet presAssocID="{E7999043-074C-4336-8D87-0A5466EA3C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720D5250-A8B6-453E-91F3-C8FEE59B1F83}" srcId="{E69B7806-92C2-4706-89F7-9966DE49DEA0}" destId="{3D6F4662-D578-44FA-BECD-D83E8F79A1EE}" srcOrd="1" destOrd="0" parTransId="{4761C877-48D2-4C81-BB96-25D9B16B99C6}" sibTransId="{4902C718-7397-4EA6-9B4F-699D288830B4}"/>
    <dgm:cxn modelId="{0076C575-18BE-4EC4-A960-0FBD5C637EE9}" srcId="{E69B7806-92C2-4706-89F7-9966DE49DEA0}" destId="{E7999043-074C-4336-8D87-0A5466EA3CA6}" srcOrd="3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C15CE27D-14DD-4ECB-A9F0-173C7059D5B7}" srcId="{E69B7806-92C2-4706-89F7-9966DE49DEA0}" destId="{E1482C76-544A-4082-8716-D446F0ED1AA5}" srcOrd="2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0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0BCE3EF1-E364-4BAD-B744-C089FD845C47}" type="presOf" srcId="{3D6F4662-D578-44FA-BECD-D83E8F79A1EE}" destId="{E78EEAD0-9FD5-4C02-809D-32D8D68BFC00}" srcOrd="1" destOrd="0" presId="urn:microsoft.com/office/officeart/2005/8/layout/list1"/>
    <dgm:cxn modelId="{87A212FD-12C7-4A48-B12A-D93D8E0ECA36}" type="presOf" srcId="{3D6F4662-D578-44FA-BECD-D83E8F79A1EE}" destId="{C4D45510-0461-4E1A-AC22-B4FBEF30D6D3}" srcOrd="0" destOrd="0" presId="urn:microsoft.com/office/officeart/2005/8/layout/list1"/>
    <dgm:cxn modelId="{6FA5BCCA-1A8F-4AAB-8FE2-7B214372605B}" type="presParOf" srcId="{D0A590E1-40FA-4BEB-A4B0-720AD35F66B6}" destId="{C46169FD-736A-4086-9AB3-D63C2525E7CF}" srcOrd="0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1" destOrd="0" presId="urn:microsoft.com/office/officeart/2005/8/layout/list1"/>
    <dgm:cxn modelId="{2F4BC5CF-BBD8-4F29-B374-148415A7548A}" type="presParOf" srcId="{D0A590E1-40FA-4BEB-A4B0-720AD35F66B6}" destId="{9F4BE993-BE41-43E4-8D5A-9E2D0553C4B9}" srcOrd="2" destOrd="0" presId="urn:microsoft.com/office/officeart/2005/8/layout/list1"/>
    <dgm:cxn modelId="{3A401B7C-F89A-4737-B224-91593FDBA470}" type="presParOf" srcId="{D0A590E1-40FA-4BEB-A4B0-720AD35F66B6}" destId="{9B6EBCAC-7C76-454C-9341-6009BC1218B3}" srcOrd="3" destOrd="0" presId="urn:microsoft.com/office/officeart/2005/8/layout/list1"/>
    <dgm:cxn modelId="{37C0ECFA-0E2D-4DD2-81F9-06D3F42136EF}" type="presParOf" srcId="{D0A590E1-40FA-4BEB-A4B0-720AD35F66B6}" destId="{E2BE6468-1695-4A0D-8228-BF2FDC16A8DB}" srcOrd="4" destOrd="0" presId="urn:microsoft.com/office/officeart/2005/8/layout/list1"/>
    <dgm:cxn modelId="{9B08A440-32E9-4744-9E44-67043D17523A}" type="presParOf" srcId="{E2BE6468-1695-4A0D-8228-BF2FDC16A8DB}" destId="{C4D45510-0461-4E1A-AC22-B4FBEF30D6D3}" srcOrd="0" destOrd="0" presId="urn:microsoft.com/office/officeart/2005/8/layout/list1"/>
    <dgm:cxn modelId="{7DE155E0-5178-43F5-8D02-F0239DF26B97}" type="presParOf" srcId="{E2BE6468-1695-4A0D-8228-BF2FDC16A8DB}" destId="{E78EEAD0-9FD5-4C02-809D-32D8D68BFC00}" srcOrd="1" destOrd="0" presId="urn:microsoft.com/office/officeart/2005/8/layout/list1"/>
    <dgm:cxn modelId="{28D04897-225E-4E42-8769-7D13D63BDFA4}" type="presParOf" srcId="{D0A590E1-40FA-4BEB-A4B0-720AD35F66B6}" destId="{A8FC2599-5F84-4796-B9C7-B12CD4A29303}" srcOrd="5" destOrd="0" presId="urn:microsoft.com/office/officeart/2005/8/layout/list1"/>
    <dgm:cxn modelId="{D3A7159B-A13F-4306-8C55-4FBA93EDBE02}" type="presParOf" srcId="{D0A590E1-40FA-4BEB-A4B0-720AD35F66B6}" destId="{8F00758F-661B-431D-A18D-B25D4584E194}" srcOrd="6" destOrd="0" presId="urn:microsoft.com/office/officeart/2005/8/layout/list1"/>
    <dgm:cxn modelId="{FF18E6D9-D48B-48E8-B708-1BBA025CA9D4}" type="presParOf" srcId="{D0A590E1-40FA-4BEB-A4B0-720AD35F66B6}" destId="{DC475A27-92E3-41C6-A79D-B8D642700627}" srcOrd="7" destOrd="0" presId="urn:microsoft.com/office/officeart/2005/8/layout/list1"/>
    <dgm:cxn modelId="{071CE7B5-6E3E-4E8B-B2B0-E943B47042DE}" type="presParOf" srcId="{D0A590E1-40FA-4BEB-A4B0-720AD35F66B6}" destId="{8AA4D028-131A-4C75-BD04-42FBCDFE6AD8}" srcOrd="8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9" destOrd="0" presId="urn:microsoft.com/office/officeart/2005/8/layout/list1"/>
    <dgm:cxn modelId="{9C1E154C-B656-4F20-B42B-15523A34B3DD}" type="presParOf" srcId="{D0A590E1-40FA-4BEB-A4B0-720AD35F66B6}" destId="{459346BD-2474-4552-904E-062E72411784}" srcOrd="10" destOrd="0" presId="urn:microsoft.com/office/officeart/2005/8/layout/list1"/>
    <dgm:cxn modelId="{79702376-D095-42B3-A19F-7BCA553090F2}" type="presParOf" srcId="{D0A590E1-40FA-4BEB-A4B0-720AD35F66B6}" destId="{BD13AAD5-2372-434A-8DD7-6C9DDE6D49AF}" srcOrd="11" destOrd="0" presId="urn:microsoft.com/office/officeart/2005/8/layout/list1"/>
    <dgm:cxn modelId="{0E70248A-5B6B-40E1-A93A-B5BF4EEA1605}" type="presParOf" srcId="{D0A590E1-40FA-4BEB-A4B0-720AD35F66B6}" destId="{904AFE1B-6862-435E-BD0B-3296F69E1F0C}" srcOrd="12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13" destOrd="0" presId="urn:microsoft.com/office/officeart/2005/8/layout/list1"/>
    <dgm:cxn modelId="{7162F90B-7782-420A-B260-44C55334ABD8}" type="presParOf" srcId="{D0A590E1-40FA-4BEB-A4B0-720AD35F66B6}" destId="{50C35D34-A35D-4EC7-BFBB-15807ED167B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zh-CN" altLang="en-US" dirty="0"/>
            <a:t>题目解析</a:t>
          </a:r>
          <a:endParaRPr lang="en-US" dirty="0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zh-CN"/>
            <a:t>代码讲解</a:t>
          </a:r>
          <a:endParaRPr lang="en-US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zh-CN"/>
            <a:t>总结</a:t>
          </a:r>
          <a:endParaRPr lang="en-US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3D6F4662-D578-44FA-BECD-D83E8F79A1EE}">
      <dgm:prSet/>
      <dgm:spPr/>
      <dgm:t>
        <a:bodyPr/>
        <a:lstStyle/>
        <a:p>
          <a:r>
            <a:rPr lang="en-US" altLang="zh-CN" dirty="0"/>
            <a:t>&gt;</a:t>
          </a:r>
          <a:r>
            <a:rPr lang="zh-CN" altLang="en-US" dirty="0"/>
            <a:t>示例分析</a:t>
          </a:r>
          <a:endParaRPr lang="en-US" dirty="0"/>
        </a:p>
      </dgm:t>
    </dgm:pt>
    <dgm:pt modelId="{4761C877-48D2-4C81-BB96-25D9B16B99C6}" type="parTrans" cxnId="{720D5250-A8B6-453E-91F3-C8FEE59B1F83}">
      <dgm:prSet/>
      <dgm:spPr/>
    </dgm:pt>
    <dgm:pt modelId="{4902C718-7397-4EA6-9B4F-699D288830B4}" type="sibTrans" cxnId="{720D5250-A8B6-453E-91F3-C8FEE59B1F83}">
      <dgm:prSet/>
      <dgm:spPr/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0" presStyleCnt="4"/>
      <dgm:spPr/>
    </dgm:pt>
    <dgm:pt modelId="{2525F6C4-86E7-4812-AA5E-2379B33C345C}" type="pres">
      <dgm:prSet presAssocID="{5A09493E-A3DC-411D-B626-2C7E0FBF26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0" presStyleCnt="4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E2BE6468-1695-4A0D-8228-BF2FDC16A8DB}" type="pres">
      <dgm:prSet presAssocID="{3D6F4662-D578-44FA-BECD-D83E8F79A1EE}" presName="parentLin" presStyleCnt="0"/>
      <dgm:spPr/>
    </dgm:pt>
    <dgm:pt modelId="{C4D45510-0461-4E1A-AC22-B4FBEF30D6D3}" type="pres">
      <dgm:prSet presAssocID="{3D6F4662-D578-44FA-BECD-D83E8F79A1EE}" presName="parentLeftMargin" presStyleLbl="node1" presStyleIdx="0" presStyleCnt="4"/>
      <dgm:spPr/>
    </dgm:pt>
    <dgm:pt modelId="{E78EEAD0-9FD5-4C02-809D-32D8D68BFC00}" type="pres">
      <dgm:prSet presAssocID="{3D6F4662-D578-44FA-BECD-D83E8F79A1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FC2599-5F84-4796-B9C7-B12CD4A29303}" type="pres">
      <dgm:prSet presAssocID="{3D6F4662-D578-44FA-BECD-D83E8F79A1EE}" presName="negativeSpace" presStyleCnt="0"/>
      <dgm:spPr/>
    </dgm:pt>
    <dgm:pt modelId="{8F00758F-661B-431D-A18D-B25D4584E194}" type="pres">
      <dgm:prSet presAssocID="{3D6F4662-D578-44FA-BECD-D83E8F79A1EE}" presName="childText" presStyleLbl="conFgAcc1" presStyleIdx="1" presStyleCnt="4">
        <dgm:presLayoutVars>
          <dgm:bulletEnabled val="1"/>
        </dgm:presLayoutVars>
      </dgm:prSet>
      <dgm:spPr/>
    </dgm:pt>
    <dgm:pt modelId="{DC475A27-92E3-41C6-A79D-B8D642700627}" type="pres">
      <dgm:prSet presAssocID="{4902C718-7397-4EA6-9B4F-699D288830B4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1" presStyleCnt="4"/>
      <dgm:spPr/>
    </dgm:pt>
    <dgm:pt modelId="{94D5FCA1-AB2A-4937-9884-755DFB0434C2}" type="pres">
      <dgm:prSet presAssocID="{E1482C76-544A-4082-8716-D446F0ED1A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2" presStyleCnt="4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2" presStyleCnt="4"/>
      <dgm:spPr/>
    </dgm:pt>
    <dgm:pt modelId="{11AD6FC9-FF9A-4252-8F54-4D752FC9A7AB}" type="pres">
      <dgm:prSet presAssocID="{E7999043-074C-4336-8D87-0A5466EA3C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720D5250-A8B6-453E-91F3-C8FEE59B1F83}" srcId="{E69B7806-92C2-4706-89F7-9966DE49DEA0}" destId="{3D6F4662-D578-44FA-BECD-D83E8F79A1EE}" srcOrd="1" destOrd="0" parTransId="{4761C877-48D2-4C81-BB96-25D9B16B99C6}" sibTransId="{4902C718-7397-4EA6-9B4F-699D288830B4}"/>
    <dgm:cxn modelId="{0076C575-18BE-4EC4-A960-0FBD5C637EE9}" srcId="{E69B7806-92C2-4706-89F7-9966DE49DEA0}" destId="{E7999043-074C-4336-8D87-0A5466EA3CA6}" srcOrd="3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C15CE27D-14DD-4ECB-A9F0-173C7059D5B7}" srcId="{E69B7806-92C2-4706-89F7-9966DE49DEA0}" destId="{E1482C76-544A-4082-8716-D446F0ED1AA5}" srcOrd="2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0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0BCE3EF1-E364-4BAD-B744-C089FD845C47}" type="presOf" srcId="{3D6F4662-D578-44FA-BECD-D83E8F79A1EE}" destId="{E78EEAD0-9FD5-4C02-809D-32D8D68BFC00}" srcOrd="1" destOrd="0" presId="urn:microsoft.com/office/officeart/2005/8/layout/list1"/>
    <dgm:cxn modelId="{87A212FD-12C7-4A48-B12A-D93D8E0ECA36}" type="presOf" srcId="{3D6F4662-D578-44FA-BECD-D83E8F79A1EE}" destId="{C4D45510-0461-4E1A-AC22-B4FBEF30D6D3}" srcOrd="0" destOrd="0" presId="urn:microsoft.com/office/officeart/2005/8/layout/list1"/>
    <dgm:cxn modelId="{6FA5BCCA-1A8F-4AAB-8FE2-7B214372605B}" type="presParOf" srcId="{D0A590E1-40FA-4BEB-A4B0-720AD35F66B6}" destId="{C46169FD-736A-4086-9AB3-D63C2525E7CF}" srcOrd="0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1" destOrd="0" presId="urn:microsoft.com/office/officeart/2005/8/layout/list1"/>
    <dgm:cxn modelId="{2F4BC5CF-BBD8-4F29-B374-148415A7548A}" type="presParOf" srcId="{D0A590E1-40FA-4BEB-A4B0-720AD35F66B6}" destId="{9F4BE993-BE41-43E4-8D5A-9E2D0553C4B9}" srcOrd="2" destOrd="0" presId="urn:microsoft.com/office/officeart/2005/8/layout/list1"/>
    <dgm:cxn modelId="{3A401B7C-F89A-4737-B224-91593FDBA470}" type="presParOf" srcId="{D0A590E1-40FA-4BEB-A4B0-720AD35F66B6}" destId="{9B6EBCAC-7C76-454C-9341-6009BC1218B3}" srcOrd="3" destOrd="0" presId="urn:microsoft.com/office/officeart/2005/8/layout/list1"/>
    <dgm:cxn modelId="{37C0ECFA-0E2D-4DD2-81F9-06D3F42136EF}" type="presParOf" srcId="{D0A590E1-40FA-4BEB-A4B0-720AD35F66B6}" destId="{E2BE6468-1695-4A0D-8228-BF2FDC16A8DB}" srcOrd="4" destOrd="0" presId="urn:microsoft.com/office/officeart/2005/8/layout/list1"/>
    <dgm:cxn modelId="{9B08A440-32E9-4744-9E44-67043D17523A}" type="presParOf" srcId="{E2BE6468-1695-4A0D-8228-BF2FDC16A8DB}" destId="{C4D45510-0461-4E1A-AC22-B4FBEF30D6D3}" srcOrd="0" destOrd="0" presId="urn:microsoft.com/office/officeart/2005/8/layout/list1"/>
    <dgm:cxn modelId="{7DE155E0-5178-43F5-8D02-F0239DF26B97}" type="presParOf" srcId="{E2BE6468-1695-4A0D-8228-BF2FDC16A8DB}" destId="{E78EEAD0-9FD5-4C02-809D-32D8D68BFC00}" srcOrd="1" destOrd="0" presId="urn:microsoft.com/office/officeart/2005/8/layout/list1"/>
    <dgm:cxn modelId="{28D04897-225E-4E42-8769-7D13D63BDFA4}" type="presParOf" srcId="{D0A590E1-40FA-4BEB-A4B0-720AD35F66B6}" destId="{A8FC2599-5F84-4796-B9C7-B12CD4A29303}" srcOrd="5" destOrd="0" presId="urn:microsoft.com/office/officeart/2005/8/layout/list1"/>
    <dgm:cxn modelId="{D3A7159B-A13F-4306-8C55-4FBA93EDBE02}" type="presParOf" srcId="{D0A590E1-40FA-4BEB-A4B0-720AD35F66B6}" destId="{8F00758F-661B-431D-A18D-B25D4584E194}" srcOrd="6" destOrd="0" presId="urn:microsoft.com/office/officeart/2005/8/layout/list1"/>
    <dgm:cxn modelId="{FF18E6D9-D48B-48E8-B708-1BBA025CA9D4}" type="presParOf" srcId="{D0A590E1-40FA-4BEB-A4B0-720AD35F66B6}" destId="{DC475A27-92E3-41C6-A79D-B8D642700627}" srcOrd="7" destOrd="0" presId="urn:microsoft.com/office/officeart/2005/8/layout/list1"/>
    <dgm:cxn modelId="{071CE7B5-6E3E-4E8B-B2B0-E943B47042DE}" type="presParOf" srcId="{D0A590E1-40FA-4BEB-A4B0-720AD35F66B6}" destId="{8AA4D028-131A-4C75-BD04-42FBCDFE6AD8}" srcOrd="8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9" destOrd="0" presId="urn:microsoft.com/office/officeart/2005/8/layout/list1"/>
    <dgm:cxn modelId="{9C1E154C-B656-4F20-B42B-15523A34B3DD}" type="presParOf" srcId="{D0A590E1-40FA-4BEB-A4B0-720AD35F66B6}" destId="{459346BD-2474-4552-904E-062E72411784}" srcOrd="10" destOrd="0" presId="urn:microsoft.com/office/officeart/2005/8/layout/list1"/>
    <dgm:cxn modelId="{79702376-D095-42B3-A19F-7BCA553090F2}" type="presParOf" srcId="{D0A590E1-40FA-4BEB-A4B0-720AD35F66B6}" destId="{BD13AAD5-2372-434A-8DD7-6C9DDE6D49AF}" srcOrd="11" destOrd="0" presId="urn:microsoft.com/office/officeart/2005/8/layout/list1"/>
    <dgm:cxn modelId="{0E70248A-5B6B-40E1-A93A-B5BF4EEA1605}" type="presParOf" srcId="{D0A590E1-40FA-4BEB-A4B0-720AD35F66B6}" destId="{904AFE1B-6862-435E-BD0B-3296F69E1F0C}" srcOrd="12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13" destOrd="0" presId="urn:microsoft.com/office/officeart/2005/8/layout/list1"/>
    <dgm:cxn modelId="{7162F90B-7782-420A-B260-44C55334ABD8}" type="presParOf" srcId="{D0A590E1-40FA-4BEB-A4B0-720AD35F66B6}" destId="{50C35D34-A35D-4EC7-BFBB-15807ED167B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zh-CN" altLang="en-US" dirty="0"/>
            <a:t>题目解析</a:t>
          </a:r>
          <a:endParaRPr lang="en-US" dirty="0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en-US" altLang="zh-CN" dirty="0"/>
            <a:t>&gt;</a:t>
          </a:r>
          <a:r>
            <a:rPr lang="zh-CN" dirty="0"/>
            <a:t>代码讲解</a:t>
          </a:r>
          <a:endParaRPr lang="en-US" dirty="0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zh-CN"/>
            <a:t>总结</a:t>
          </a:r>
          <a:endParaRPr lang="en-US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3D6F4662-D578-44FA-BECD-D83E8F79A1EE}">
      <dgm:prSet/>
      <dgm:spPr/>
      <dgm:t>
        <a:bodyPr/>
        <a:lstStyle/>
        <a:p>
          <a:r>
            <a:rPr lang="zh-CN" altLang="en-US" dirty="0"/>
            <a:t>示例分析</a:t>
          </a:r>
          <a:endParaRPr lang="en-US" dirty="0"/>
        </a:p>
      </dgm:t>
    </dgm:pt>
    <dgm:pt modelId="{4761C877-48D2-4C81-BB96-25D9B16B99C6}" type="parTrans" cxnId="{720D5250-A8B6-453E-91F3-C8FEE59B1F83}">
      <dgm:prSet/>
      <dgm:spPr/>
    </dgm:pt>
    <dgm:pt modelId="{4902C718-7397-4EA6-9B4F-699D288830B4}" type="sibTrans" cxnId="{720D5250-A8B6-453E-91F3-C8FEE59B1F83}">
      <dgm:prSet/>
      <dgm:spPr/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0" presStyleCnt="4"/>
      <dgm:spPr/>
    </dgm:pt>
    <dgm:pt modelId="{2525F6C4-86E7-4812-AA5E-2379B33C345C}" type="pres">
      <dgm:prSet presAssocID="{5A09493E-A3DC-411D-B626-2C7E0FBF26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0" presStyleCnt="4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E2BE6468-1695-4A0D-8228-BF2FDC16A8DB}" type="pres">
      <dgm:prSet presAssocID="{3D6F4662-D578-44FA-BECD-D83E8F79A1EE}" presName="parentLin" presStyleCnt="0"/>
      <dgm:spPr/>
    </dgm:pt>
    <dgm:pt modelId="{C4D45510-0461-4E1A-AC22-B4FBEF30D6D3}" type="pres">
      <dgm:prSet presAssocID="{3D6F4662-D578-44FA-BECD-D83E8F79A1EE}" presName="parentLeftMargin" presStyleLbl="node1" presStyleIdx="0" presStyleCnt="4"/>
      <dgm:spPr/>
    </dgm:pt>
    <dgm:pt modelId="{E78EEAD0-9FD5-4C02-809D-32D8D68BFC00}" type="pres">
      <dgm:prSet presAssocID="{3D6F4662-D578-44FA-BECD-D83E8F79A1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FC2599-5F84-4796-B9C7-B12CD4A29303}" type="pres">
      <dgm:prSet presAssocID="{3D6F4662-D578-44FA-BECD-D83E8F79A1EE}" presName="negativeSpace" presStyleCnt="0"/>
      <dgm:spPr/>
    </dgm:pt>
    <dgm:pt modelId="{8F00758F-661B-431D-A18D-B25D4584E194}" type="pres">
      <dgm:prSet presAssocID="{3D6F4662-D578-44FA-BECD-D83E8F79A1EE}" presName="childText" presStyleLbl="conFgAcc1" presStyleIdx="1" presStyleCnt="4">
        <dgm:presLayoutVars>
          <dgm:bulletEnabled val="1"/>
        </dgm:presLayoutVars>
      </dgm:prSet>
      <dgm:spPr/>
    </dgm:pt>
    <dgm:pt modelId="{DC475A27-92E3-41C6-A79D-B8D642700627}" type="pres">
      <dgm:prSet presAssocID="{4902C718-7397-4EA6-9B4F-699D288830B4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1" presStyleCnt="4"/>
      <dgm:spPr/>
    </dgm:pt>
    <dgm:pt modelId="{94D5FCA1-AB2A-4937-9884-755DFB0434C2}" type="pres">
      <dgm:prSet presAssocID="{E1482C76-544A-4082-8716-D446F0ED1A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2" presStyleCnt="4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2" presStyleCnt="4"/>
      <dgm:spPr/>
    </dgm:pt>
    <dgm:pt modelId="{11AD6FC9-FF9A-4252-8F54-4D752FC9A7AB}" type="pres">
      <dgm:prSet presAssocID="{E7999043-074C-4336-8D87-0A5466EA3C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720D5250-A8B6-453E-91F3-C8FEE59B1F83}" srcId="{E69B7806-92C2-4706-89F7-9966DE49DEA0}" destId="{3D6F4662-D578-44FA-BECD-D83E8F79A1EE}" srcOrd="1" destOrd="0" parTransId="{4761C877-48D2-4C81-BB96-25D9B16B99C6}" sibTransId="{4902C718-7397-4EA6-9B4F-699D288830B4}"/>
    <dgm:cxn modelId="{0076C575-18BE-4EC4-A960-0FBD5C637EE9}" srcId="{E69B7806-92C2-4706-89F7-9966DE49DEA0}" destId="{E7999043-074C-4336-8D87-0A5466EA3CA6}" srcOrd="3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C15CE27D-14DD-4ECB-A9F0-173C7059D5B7}" srcId="{E69B7806-92C2-4706-89F7-9966DE49DEA0}" destId="{E1482C76-544A-4082-8716-D446F0ED1AA5}" srcOrd="2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0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0BCE3EF1-E364-4BAD-B744-C089FD845C47}" type="presOf" srcId="{3D6F4662-D578-44FA-BECD-D83E8F79A1EE}" destId="{E78EEAD0-9FD5-4C02-809D-32D8D68BFC00}" srcOrd="1" destOrd="0" presId="urn:microsoft.com/office/officeart/2005/8/layout/list1"/>
    <dgm:cxn modelId="{87A212FD-12C7-4A48-B12A-D93D8E0ECA36}" type="presOf" srcId="{3D6F4662-D578-44FA-BECD-D83E8F79A1EE}" destId="{C4D45510-0461-4E1A-AC22-B4FBEF30D6D3}" srcOrd="0" destOrd="0" presId="urn:microsoft.com/office/officeart/2005/8/layout/list1"/>
    <dgm:cxn modelId="{6FA5BCCA-1A8F-4AAB-8FE2-7B214372605B}" type="presParOf" srcId="{D0A590E1-40FA-4BEB-A4B0-720AD35F66B6}" destId="{C46169FD-736A-4086-9AB3-D63C2525E7CF}" srcOrd="0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1" destOrd="0" presId="urn:microsoft.com/office/officeart/2005/8/layout/list1"/>
    <dgm:cxn modelId="{2F4BC5CF-BBD8-4F29-B374-148415A7548A}" type="presParOf" srcId="{D0A590E1-40FA-4BEB-A4B0-720AD35F66B6}" destId="{9F4BE993-BE41-43E4-8D5A-9E2D0553C4B9}" srcOrd="2" destOrd="0" presId="urn:microsoft.com/office/officeart/2005/8/layout/list1"/>
    <dgm:cxn modelId="{3A401B7C-F89A-4737-B224-91593FDBA470}" type="presParOf" srcId="{D0A590E1-40FA-4BEB-A4B0-720AD35F66B6}" destId="{9B6EBCAC-7C76-454C-9341-6009BC1218B3}" srcOrd="3" destOrd="0" presId="urn:microsoft.com/office/officeart/2005/8/layout/list1"/>
    <dgm:cxn modelId="{37C0ECFA-0E2D-4DD2-81F9-06D3F42136EF}" type="presParOf" srcId="{D0A590E1-40FA-4BEB-A4B0-720AD35F66B6}" destId="{E2BE6468-1695-4A0D-8228-BF2FDC16A8DB}" srcOrd="4" destOrd="0" presId="urn:microsoft.com/office/officeart/2005/8/layout/list1"/>
    <dgm:cxn modelId="{9B08A440-32E9-4744-9E44-67043D17523A}" type="presParOf" srcId="{E2BE6468-1695-4A0D-8228-BF2FDC16A8DB}" destId="{C4D45510-0461-4E1A-AC22-B4FBEF30D6D3}" srcOrd="0" destOrd="0" presId="urn:microsoft.com/office/officeart/2005/8/layout/list1"/>
    <dgm:cxn modelId="{7DE155E0-5178-43F5-8D02-F0239DF26B97}" type="presParOf" srcId="{E2BE6468-1695-4A0D-8228-BF2FDC16A8DB}" destId="{E78EEAD0-9FD5-4C02-809D-32D8D68BFC00}" srcOrd="1" destOrd="0" presId="urn:microsoft.com/office/officeart/2005/8/layout/list1"/>
    <dgm:cxn modelId="{28D04897-225E-4E42-8769-7D13D63BDFA4}" type="presParOf" srcId="{D0A590E1-40FA-4BEB-A4B0-720AD35F66B6}" destId="{A8FC2599-5F84-4796-B9C7-B12CD4A29303}" srcOrd="5" destOrd="0" presId="urn:microsoft.com/office/officeart/2005/8/layout/list1"/>
    <dgm:cxn modelId="{D3A7159B-A13F-4306-8C55-4FBA93EDBE02}" type="presParOf" srcId="{D0A590E1-40FA-4BEB-A4B0-720AD35F66B6}" destId="{8F00758F-661B-431D-A18D-B25D4584E194}" srcOrd="6" destOrd="0" presId="urn:microsoft.com/office/officeart/2005/8/layout/list1"/>
    <dgm:cxn modelId="{FF18E6D9-D48B-48E8-B708-1BBA025CA9D4}" type="presParOf" srcId="{D0A590E1-40FA-4BEB-A4B0-720AD35F66B6}" destId="{DC475A27-92E3-41C6-A79D-B8D642700627}" srcOrd="7" destOrd="0" presId="urn:microsoft.com/office/officeart/2005/8/layout/list1"/>
    <dgm:cxn modelId="{071CE7B5-6E3E-4E8B-B2B0-E943B47042DE}" type="presParOf" srcId="{D0A590E1-40FA-4BEB-A4B0-720AD35F66B6}" destId="{8AA4D028-131A-4C75-BD04-42FBCDFE6AD8}" srcOrd="8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9" destOrd="0" presId="urn:microsoft.com/office/officeart/2005/8/layout/list1"/>
    <dgm:cxn modelId="{9C1E154C-B656-4F20-B42B-15523A34B3DD}" type="presParOf" srcId="{D0A590E1-40FA-4BEB-A4B0-720AD35F66B6}" destId="{459346BD-2474-4552-904E-062E72411784}" srcOrd="10" destOrd="0" presId="urn:microsoft.com/office/officeart/2005/8/layout/list1"/>
    <dgm:cxn modelId="{79702376-D095-42B3-A19F-7BCA553090F2}" type="presParOf" srcId="{D0A590E1-40FA-4BEB-A4B0-720AD35F66B6}" destId="{BD13AAD5-2372-434A-8DD7-6C9DDE6D49AF}" srcOrd="11" destOrd="0" presId="urn:microsoft.com/office/officeart/2005/8/layout/list1"/>
    <dgm:cxn modelId="{0E70248A-5B6B-40E1-A93A-B5BF4EEA1605}" type="presParOf" srcId="{D0A590E1-40FA-4BEB-A4B0-720AD35F66B6}" destId="{904AFE1B-6862-435E-BD0B-3296F69E1F0C}" srcOrd="12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13" destOrd="0" presId="urn:microsoft.com/office/officeart/2005/8/layout/list1"/>
    <dgm:cxn modelId="{7162F90B-7782-420A-B260-44C55334ABD8}" type="presParOf" srcId="{D0A590E1-40FA-4BEB-A4B0-720AD35F66B6}" destId="{50C35D34-A35D-4EC7-BFBB-15807ED167B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zh-CN" altLang="en-US" dirty="0"/>
            <a:t>题目解析</a:t>
          </a:r>
          <a:endParaRPr lang="en-US" dirty="0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zh-CN" dirty="0"/>
            <a:t>代码讲解</a:t>
          </a:r>
          <a:endParaRPr lang="en-US" dirty="0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en-US" altLang="zh-CN" dirty="0"/>
            <a:t>&gt;</a:t>
          </a:r>
          <a:r>
            <a:rPr lang="zh-CN" dirty="0"/>
            <a:t>总结</a:t>
          </a:r>
          <a:endParaRPr lang="en-US" dirty="0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3D6F4662-D578-44FA-BECD-D83E8F79A1EE}">
      <dgm:prSet/>
      <dgm:spPr/>
      <dgm:t>
        <a:bodyPr/>
        <a:lstStyle/>
        <a:p>
          <a:r>
            <a:rPr lang="zh-CN" altLang="en-US" dirty="0"/>
            <a:t>示例分析</a:t>
          </a:r>
          <a:endParaRPr lang="en-US" dirty="0"/>
        </a:p>
      </dgm:t>
    </dgm:pt>
    <dgm:pt modelId="{4761C877-48D2-4C81-BB96-25D9B16B99C6}" type="parTrans" cxnId="{720D5250-A8B6-453E-91F3-C8FEE59B1F83}">
      <dgm:prSet/>
      <dgm:spPr/>
    </dgm:pt>
    <dgm:pt modelId="{4902C718-7397-4EA6-9B4F-699D288830B4}" type="sibTrans" cxnId="{720D5250-A8B6-453E-91F3-C8FEE59B1F83}">
      <dgm:prSet/>
      <dgm:spPr/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0" presStyleCnt="4"/>
      <dgm:spPr/>
    </dgm:pt>
    <dgm:pt modelId="{2525F6C4-86E7-4812-AA5E-2379B33C345C}" type="pres">
      <dgm:prSet presAssocID="{5A09493E-A3DC-411D-B626-2C7E0FBF26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0" presStyleCnt="4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E2BE6468-1695-4A0D-8228-BF2FDC16A8DB}" type="pres">
      <dgm:prSet presAssocID="{3D6F4662-D578-44FA-BECD-D83E8F79A1EE}" presName="parentLin" presStyleCnt="0"/>
      <dgm:spPr/>
    </dgm:pt>
    <dgm:pt modelId="{C4D45510-0461-4E1A-AC22-B4FBEF30D6D3}" type="pres">
      <dgm:prSet presAssocID="{3D6F4662-D578-44FA-BECD-D83E8F79A1EE}" presName="parentLeftMargin" presStyleLbl="node1" presStyleIdx="0" presStyleCnt="4"/>
      <dgm:spPr/>
    </dgm:pt>
    <dgm:pt modelId="{E78EEAD0-9FD5-4C02-809D-32D8D68BFC00}" type="pres">
      <dgm:prSet presAssocID="{3D6F4662-D578-44FA-BECD-D83E8F79A1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FC2599-5F84-4796-B9C7-B12CD4A29303}" type="pres">
      <dgm:prSet presAssocID="{3D6F4662-D578-44FA-BECD-D83E8F79A1EE}" presName="negativeSpace" presStyleCnt="0"/>
      <dgm:spPr/>
    </dgm:pt>
    <dgm:pt modelId="{8F00758F-661B-431D-A18D-B25D4584E194}" type="pres">
      <dgm:prSet presAssocID="{3D6F4662-D578-44FA-BECD-D83E8F79A1EE}" presName="childText" presStyleLbl="conFgAcc1" presStyleIdx="1" presStyleCnt="4">
        <dgm:presLayoutVars>
          <dgm:bulletEnabled val="1"/>
        </dgm:presLayoutVars>
      </dgm:prSet>
      <dgm:spPr/>
    </dgm:pt>
    <dgm:pt modelId="{DC475A27-92E3-41C6-A79D-B8D642700627}" type="pres">
      <dgm:prSet presAssocID="{4902C718-7397-4EA6-9B4F-699D288830B4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1" presStyleCnt="4"/>
      <dgm:spPr/>
    </dgm:pt>
    <dgm:pt modelId="{94D5FCA1-AB2A-4937-9884-755DFB0434C2}" type="pres">
      <dgm:prSet presAssocID="{E1482C76-544A-4082-8716-D446F0ED1A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2" presStyleCnt="4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2" presStyleCnt="4"/>
      <dgm:spPr/>
    </dgm:pt>
    <dgm:pt modelId="{11AD6FC9-FF9A-4252-8F54-4D752FC9A7AB}" type="pres">
      <dgm:prSet presAssocID="{E7999043-074C-4336-8D87-0A5466EA3C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720D5250-A8B6-453E-91F3-C8FEE59B1F83}" srcId="{E69B7806-92C2-4706-89F7-9966DE49DEA0}" destId="{3D6F4662-D578-44FA-BECD-D83E8F79A1EE}" srcOrd="1" destOrd="0" parTransId="{4761C877-48D2-4C81-BB96-25D9B16B99C6}" sibTransId="{4902C718-7397-4EA6-9B4F-699D288830B4}"/>
    <dgm:cxn modelId="{0076C575-18BE-4EC4-A960-0FBD5C637EE9}" srcId="{E69B7806-92C2-4706-89F7-9966DE49DEA0}" destId="{E7999043-074C-4336-8D87-0A5466EA3CA6}" srcOrd="3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C15CE27D-14DD-4ECB-A9F0-173C7059D5B7}" srcId="{E69B7806-92C2-4706-89F7-9966DE49DEA0}" destId="{E1482C76-544A-4082-8716-D446F0ED1AA5}" srcOrd="2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0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0BCE3EF1-E364-4BAD-B744-C089FD845C47}" type="presOf" srcId="{3D6F4662-D578-44FA-BECD-D83E8F79A1EE}" destId="{E78EEAD0-9FD5-4C02-809D-32D8D68BFC00}" srcOrd="1" destOrd="0" presId="urn:microsoft.com/office/officeart/2005/8/layout/list1"/>
    <dgm:cxn modelId="{87A212FD-12C7-4A48-B12A-D93D8E0ECA36}" type="presOf" srcId="{3D6F4662-D578-44FA-BECD-D83E8F79A1EE}" destId="{C4D45510-0461-4E1A-AC22-B4FBEF30D6D3}" srcOrd="0" destOrd="0" presId="urn:microsoft.com/office/officeart/2005/8/layout/list1"/>
    <dgm:cxn modelId="{6FA5BCCA-1A8F-4AAB-8FE2-7B214372605B}" type="presParOf" srcId="{D0A590E1-40FA-4BEB-A4B0-720AD35F66B6}" destId="{C46169FD-736A-4086-9AB3-D63C2525E7CF}" srcOrd="0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1" destOrd="0" presId="urn:microsoft.com/office/officeart/2005/8/layout/list1"/>
    <dgm:cxn modelId="{2F4BC5CF-BBD8-4F29-B374-148415A7548A}" type="presParOf" srcId="{D0A590E1-40FA-4BEB-A4B0-720AD35F66B6}" destId="{9F4BE993-BE41-43E4-8D5A-9E2D0553C4B9}" srcOrd="2" destOrd="0" presId="urn:microsoft.com/office/officeart/2005/8/layout/list1"/>
    <dgm:cxn modelId="{3A401B7C-F89A-4737-B224-91593FDBA470}" type="presParOf" srcId="{D0A590E1-40FA-4BEB-A4B0-720AD35F66B6}" destId="{9B6EBCAC-7C76-454C-9341-6009BC1218B3}" srcOrd="3" destOrd="0" presId="urn:microsoft.com/office/officeart/2005/8/layout/list1"/>
    <dgm:cxn modelId="{37C0ECFA-0E2D-4DD2-81F9-06D3F42136EF}" type="presParOf" srcId="{D0A590E1-40FA-4BEB-A4B0-720AD35F66B6}" destId="{E2BE6468-1695-4A0D-8228-BF2FDC16A8DB}" srcOrd="4" destOrd="0" presId="urn:microsoft.com/office/officeart/2005/8/layout/list1"/>
    <dgm:cxn modelId="{9B08A440-32E9-4744-9E44-67043D17523A}" type="presParOf" srcId="{E2BE6468-1695-4A0D-8228-BF2FDC16A8DB}" destId="{C4D45510-0461-4E1A-AC22-B4FBEF30D6D3}" srcOrd="0" destOrd="0" presId="urn:microsoft.com/office/officeart/2005/8/layout/list1"/>
    <dgm:cxn modelId="{7DE155E0-5178-43F5-8D02-F0239DF26B97}" type="presParOf" srcId="{E2BE6468-1695-4A0D-8228-BF2FDC16A8DB}" destId="{E78EEAD0-9FD5-4C02-809D-32D8D68BFC00}" srcOrd="1" destOrd="0" presId="urn:microsoft.com/office/officeart/2005/8/layout/list1"/>
    <dgm:cxn modelId="{28D04897-225E-4E42-8769-7D13D63BDFA4}" type="presParOf" srcId="{D0A590E1-40FA-4BEB-A4B0-720AD35F66B6}" destId="{A8FC2599-5F84-4796-B9C7-B12CD4A29303}" srcOrd="5" destOrd="0" presId="urn:microsoft.com/office/officeart/2005/8/layout/list1"/>
    <dgm:cxn modelId="{D3A7159B-A13F-4306-8C55-4FBA93EDBE02}" type="presParOf" srcId="{D0A590E1-40FA-4BEB-A4B0-720AD35F66B6}" destId="{8F00758F-661B-431D-A18D-B25D4584E194}" srcOrd="6" destOrd="0" presId="urn:microsoft.com/office/officeart/2005/8/layout/list1"/>
    <dgm:cxn modelId="{FF18E6D9-D48B-48E8-B708-1BBA025CA9D4}" type="presParOf" srcId="{D0A590E1-40FA-4BEB-A4B0-720AD35F66B6}" destId="{DC475A27-92E3-41C6-A79D-B8D642700627}" srcOrd="7" destOrd="0" presId="urn:microsoft.com/office/officeart/2005/8/layout/list1"/>
    <dgm:cxn modelId="{071CE7B5-6E3E-4E8B-B2B0-E943B47042DE}" type="presParOf" srcId="{D0A590E1-40FA-4BEB-A4B0-720AD35F66B6}" destId="{8AA4D028-131A-4C75-BD04-42FBCDFE6AD8}" srcOrd="8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9" destOrd="0" presId="urn:microsoft.com/office/officeart/2005/8/layout/list1"/>
    <dgm:cxn modelId="{9C1E154C-B656-4F20-B42B-15523A34B3DD}" type="presParOf" srcId="{D0A590E1-40FA-4BEB-A4B0-720AD35F66B6}" destId="{459346BD-2474-4552-904E-062E72411784}" srcOrd="10" destOrd="0" presId="urn:microsoft.com/office/officeart/2005/8/layout/list1"/>
    <dgm:cxn modelId="{79702376-D095-42B3-A19F-7BCA553090F2}" type="presParOf" srcId="{D0A590E1-40FA-4BEB-A4B0-720AD35F66B6}" destId="{BD13AAD5-2372-434A-8DD7-6C9DDE6D49AF}" srcOrd="11" destOrd="0" presId="urn:microsoft.com/office/officeart/2005/8/layout/list1"/>
    <dgm:cxn modelId="{0E70248A-5B6B-40E1-A93A-B5BF4EEA1605}" type="presParOf" srcId="{D0A590E1-40FA-4BEB-A4B0-720AD35F66B6}" destId="{904AFE1B-6862-435E-BD0B-3296F69E1F0C}" srcOrd="12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13" destOrd="0" presId="urn:microsoft.com/office/officeart/2005/8/layout/list1"/>
    <dgm:cxn modelId="{7162F90B-7782-420A-B260-44C55334ABD8}" type="presParOf" srcId="{D0A590E1-40FA-4BEB-A4B0-720AD35F66B6}" destId="{50C35D34-A35D-4EC7-BFBB-15807ED167B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E993-BE41-43E4-8D5A-9E2D0553C4B9}">
      <dsp:nvSpPr>
        <dsp:cNvPr id="0" name=""/>
        <dsp:cNvSpPr/>
      </dsp:nvSpPr>
      <dsp:spPr>
        <a:xfrm>
          <a:off x="0" y="480585"/>
          <a:ext cx="588629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82065"/>
          <a:ext cx="4120403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&gt;</a:t>
          </a:r>
          <a:r>
            <a:rPr lang="zh-CN" altLang="en-US" sz="2700" kern="1200" dirty="0"/>
            <a:t>题目解析</a:t>
          </a:r>
          <a:endParaRPr lang="en-US" sz="2700" kern="1200" dirty="0"/>
        </a:p>
      </dsp:txBody>
      <dsp:txXfrm>
        <a:off x="333222" y="120973"/>
        <a:ext cx="4042587" cy="719224"/>
      </dsp:txXfrm>
    </dsp:sp>
    <dsp:sp modelId="{8F00758F-661B-431D-A18D-B25D4584E194}">
      <dsp:nvSpPr>
        <dsp:cNvPr id="0" name=""/>
        <dsp:cNvSpPr/>
      </dsp:nvSpPr>
      <dsp:spPr>
        <a:xfrm>
          <a:off x="0" y="1705305"/>
          <a:ext cx="588629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EEAD0-9FD5-4C02-809D-32D8D68BFC00}">
      <dsp:nvSpPr>
        <dsp:cNvPr id="0" name=""/>
        <dsp:cNvSpPr/>
      </dsp:nvSpPr>
      <dsp:spPr>
        <a:xfrm>
          <a:off x="294314" y="1306785"/>
          <a:ext cx="4120403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示</a:t>
          </a:r>
          <a:r>
            <a:rPr lang="zh-CN" altLang="en-US" sz="2700" kern="1200" dirty="0"/>
            <a:t>例分析</a:t>
          </a:r>
          <a:endParaRPr lang="en-US" sz="2700" kern="1200" dirty="0"/>
        </a:p>
      </dsp:txBody>
      <dsp:txXfrm>
        <a:off x="333222" y="1345693"/>
        <a:ext cx="4042587" cy="719224"/>
      </dsp:txXfrm>
    </dsp:sp>
    <dsp:sp modelId="{459346BD-2474-4552-904E-062E72411784}">
      <dsp:nvSpPr>
        <dsp:cNvPr id="0" name=""/>
        <dsp:cNvSpPr/>
      </dsp:nvSpPr>
      <dsp:spPr>
        <a:xfrm>
          <a:off x="0" y="2930025"/>
          <a:ext cx="588629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2531505"/>
          <a:ext cx="4120403" cy="79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代码讲解</a:t>
          </a:r>
          <a:endParaRPr lang="en-US" sz="2700" kern="1200"/>
        </a:p>
      </dsp:txBody>
      <dsp:txXfrm>
        <a:off x="333222" y="2570413"/>
        <a:ext cx="4042587" cy="719224"/>
      </dsp:txXfrm>
    </dsp:sp>
    <dsp:sp modelId="{50C35D34-A35D-4EC7-BFBB-15807ED167B6}">
      <dsp:nvSpPr>
        <dsp:cNvPr id="0" name=""/>
        <dsp:cNvSpPr/>
      </dsp:nvSpPr>
      <dsp:spPr>
        <a:xfrm>
          <a:off x="0" y="4154745"/>
          <a:ext cx="588629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3756225"/>
          <a:ext cx="4120403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总结</a:t>
          </a:r>
          <a:endParaRPr lang="en-US" sz="2700" kern="1200"/>
        </a:p>
      </dsp:txBody>
      <dsp:txXfrm>
        <a:off x="333222" y="3795133"/>
        <a:ext cx="4042587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E993-BE41-43E4-8D5A-9E2D0553C4B9}">
      <dsp:nvSpPr>
        <dsp:cNvPr id="0" name=""/>
        <dsp:cNvSpPr/>
      </dsp:nvSpPr>
      <dsp:spPr>
        <a:xfrm>
          <a:off x="0" y="480585"/>
          <a:ext cx="588629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82065"/>
          <a:ext cx="4120403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题目解析</a:t>
          </a:r>
          <a:endParaRPr lang="en-US" sz="2700" kern="1200" dirty="0"/>
        </a:p>
      </dsp:txBody>
      <dsp:txXfrm>
        <a:off x="333222" y="120973"/>
        <a:ext cx="4042587" cy="719224"/>
      </dsp:txXfrm>
    </dsp:sp>
    <dsp:sp modelId="{8F00758F-661B-431D-A18D-B25D4584E194}">
      <dsp:nvSpPr>
        <dsp:cNvPr id="0" name=""/>
        <dsp:cNvSpPr/>
      </dsp:nvSpPr>
      <dsp:spPr>
        <a:xfrm>
          <a:off x="0" y="1705305"/>
          <a:ext cx="588629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EEAD0-9FD5-4C02-809D-32D8D68BFC00}">
      <dsp:nvSpPr>
        <dsp:cNvPr id="0" name=""/>
        <dsp:cNvSpPr/>
      </dsp:nvSpPr>
      <dsp:spPr>
        <a:xfrm>
          <a:off x="294314" y="1306785"/>
          <a:ext cx="4120403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&gt;</a:t>
          </a:r>
          <a:r>
            <a:rPr lang="zh-CN" altLang="en-US" sz="2700" kern="1200" dirty="0"/>
            <a:t>示例分析</a:t>
          </a:r>
          <a:endParaRPr lang="en-US" sz="2700" kern="1200" dirty="0"/>
        </a:p>
      </dsp:txBody>
      <dsp:txXfrm>
        <a:off x="333222" y="1345693"/>
        <a:ext cx="4042587" cy="719224"/>
      </dsp:txXfrm>
    </dsp:sp>
    <dsp:sp modelId="{459346BD-2474-4552-904E-062E72411784}">
      <dsp:nvSpPr>
        <dsp:cNvPr id="0" name=""/>
        <dsp:cNvSpPr/>
      </dsp:nvSpPr>
      <dsp:spPr>
        <a:xfrm>
          <a:off x="0" y="2930025"/>
          <a:ext cx="588629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2531505"/>
          <a:ext cx="4120403" cy="79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代码讲解</a:t>
          </a:r>
          <a:endParaRPr lang="en-US" sz="2700" kern="1200"/>
        </a:p>
      </dsp:txBody>
      <dsp:txXfrm>
        <a:off x="333222" y="2570413"/>
        <a:ext cx="4042587" cy="719224"/>
      </dsp:txXfrm>
    </dsp:sp>
    <dsp:sp modelId="{50C35D34-A35D-4EC7-BFBB-15807ED167B6}">
      <dsp:nvSpPr>
        <dsp:cNvPr id="0" name=""/>
        <dsp:cNvSpPr/>
      </dsp:nvSpPr>
      <dsp:spPr>
        <a:xfrm>
          <a:off x="0" y="4154745"/>
          <a:ext cx="588629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3756225"/>
          <a:ext cx="4120403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总结</a:t>
          </a:r>
          <a:endParaRPr lang="en-US" sz="2700" kern="1200"/>
        </a:p>
      </dsp:txBody>
      <dsp:txXfrm>
        <a:off x="333222" y="3795133"/>
        <a:ext cx="4042587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E993-BE41-43E4-8D5A-9E2D0553C4B9}">
      <dsp:nvSpPr>
        <dsp:cNvPr id="0" name=""/>
        <dsp:cNvSpPr/>
      </dsp:nvSpPr>
      <dsp:spPr>
        <a:xfrm>
          <a:off x="0" y="480585"/>
          <a:ext cx="588629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82065"/>
          <a:ext cx="4120403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题目解析</a:t>
          </a:r>
          <a:endParaRPr lang="en-US" sz="2700" kern="1200" dirty="0"/>
        </a:p>
      </dsp:txBody>
      <dsp:txXfrm>
        <a:off x="333222" y="120973"/>
        <a:ext cx="4042587" cy="719224"/>
      </dsp:txXfrm>
    </dsp:sp>
    <dsp:sp modelId="{8F00758F-661B-431D-A18D-B25D4584E194}">
      <dsp:nvSpPr>
        <dsp:cNvPr id="0" name=""/>
        <dsp:cNvSpPr/>
      </dsp:nvSpPr>
      <dsp:spPr>
        <a:xfrm>
          <a:off x="0" y="1705305"/>
          <a:ext cx="588629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EEAD0-9FD5-4C02-809D-32D8D68BFC00}">
      <dsp:nvSpPr>
        <dsp:cNvPr id="0" name=""/>
        <dsp:cNvSpPr/>
      </dsp:nvSpPr>
      <dsp:spPr>
        <a:xfrm>
          <a:off x="294314" y="1306785"/>
          <a:ext cx="4120403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示例分析</a:t>
          </a:r>
          <a:endParaRPr lang="en-US" sz="2700" kern="1200" dirty="0"/>
        </a:p>
      </dsp:txBody>
      <dsp:txXfrm>
        <a:off x="333222" y="1345693"/>
        <a:ext cx="4042587" cy="719224"/>
      </dsp:txXfrm>
    </dsp:sp>
    <dsp:sp modelId="{459346BD-2474-4552-904E-062E72411784}">
      <dsp:nvSpPr>
        <dsp:cNvPr id="0" name=""/>
        <dsp:cNvSpPr/>
      </dsp:nvSpPr>
      <dsp:spPr>
        <a:xfrm>
          <a:off x="0" y="2930025"/>
          <a:ext cx="588629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2531505"/>
          <a:ext cx="4120403" cy="79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&gt;</a:t>
          </a:r>
          <a:r>
            <a:rPr lang="zh-CN" sz="2700" kern="1200" dirty="0"/>
            <a:t>代码讲解</a:t>
          </a:r>
          <a:endParaRPr lang="en-US" sz="2700" kern="1200" dirty="0"/>
        </a:p>
      </dsp:txBody>
      <dsp:txXfrm>
        <a:off x="333222" y="2570413"/>
        <a:ext cx="4042587" cy="719224"/>
      </dsp:txXfrm>
    </dsp:sp>
    <dsp:sp modelId="{50C35D34-A35D-4EC7-BFBB-15807ED167B6}">
      <dsp:nvSpPr>
        <dsp:cNvPr id="0" name=""/>
        <dsp:cNvSpPr/>
      </dsp:nvSpPr>
      <dsp:spPr>
        <a:xfrm>
          <a:off x="0" y="4154745"/>
          <a:ext cx="588629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3756225"/>
          <a:ext cx="4120403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总结</a:t>
          </a:r>
          <a:endParaRPr lang="en-US" sz="2700" kern="1200"/>
        </a:p>
      </dsp:txBody>
      <dsp:txXfrm>
        <a:off x="333222" y="3795133"/>
        <a:ext cx="4042587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E993-BE41-43E4-8D5A-9E2D0553C4B9}">
      <dsp:nvSpPr>
        <dsp:cNvPr id="0" name=""/>
        <dsp:cNvSpPr/>
      </dsp:nvSpPr>
      <dsp:spPr>
        <a:xfrm>
          <a:off x="0" y="480585"/>
          <a:ext cx="588629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82065"/>
          <a:ext cx="4120403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题目解析</a:t>
          </a:r>
          <a:endParaRPr lang="en-US" sz="2700" kern="1200" dirty="0"/>
        </a:p>
      </dsp:txBody>
      <dsp:txXfrm>
        <a:off x="333222" y="120973"/>
        <a:ext cx="4042587" cy="719224"/>
      </dsp:txXfrm>
    </dsp:sp>
    <dsp:sp modelId="{8F00758F-661B-431D-A18D-B25D4584E194}">
      <dsp:nvSpPr>
        <dsp:cNvPr id="0" name=""/>
        <dsp:cNvSpPr/>
      </dsp:nvSpPr>
      <dsp:spPr>
        <a:xfrm>
          <a:off x="0" y="1705305"/>
          <a:ext cx="588629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EEAD0-9FD5-4C02-809D-32D8D68BFC00}">
      <dsp:nvSpPr>
        <dsp:cNvPr id="0" name=""/>
        <dsp:cNvSpPr/>
      </dsp:nvSpPr>
      <dsp:spPr>
        <a:xfrm>
          <a:off x="294314" y="1306785"/>
          <a:ext cx="4120403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示例分析</a:t>
          </a:r>
          <a:endParaRPr lang="en-US" sz="2700" kern="1200" dirty="0"/>
        </a:p>
      </dsp:txBody>
      <dsp:txXfrm>
        <a:off x="333222" y="1345693"/>
        <a:ext cx="4042587" cy="719224"/>
      </dsp:txXfrm>
    </dsp:sp>
    <dsp:sp modelId="{459346BD-2474-4552-904E-062E72411784}">
      <dsp:nvSpPr>
        <dsp:cNvPr id="0" name=""/>
        <dsp:cNvSpPr/>
      </dsp:nvSpPr>
      <dsp:spPr>
        <a:xfrm>
          <a:off x="0" y="2930025"/>
          <a:ext cx="588629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2531505"/>
          <a:ext cx="4120403" cy="79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 dirty="0"/>
            <a:t>代码讲解</a:t>
          </a:r>
          <a:endParaRPr lang="en-US" sz="2700" kern="1200" dirty="0"/>
        </a:p>
      </dsp:txBody>
      <dsp:txXfrm>
        <a:off x="333222" y="2570413"/>
        <a:ext cx="4042587" cy="719224"/>
      </dsp:txXfrm>
    </dsp:sp>
    <dsp:sp modelId="{50C35D34-A35D-4EC7-BFBB-15807ED167B6}">
      <dsp:nvSpPr>
        <dsp:cNvPr id="0" name=""/>
        <dsp:cNvSpPr/>
      </dsp:nvSpPr>
      <dsp:spPr>
        <a:xfrm>
          <a:off x="0" y="4154745"/>
          <a:ext cx="588629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3756225"/>
          <a:ext cx="4120403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&gt;</a:t>
          </a:r>
          <a:r>
            <a:rPr lang="zh-CN" sz="2700" kern="1200" dirty="0"/>
            <a:t>总结</a:t>
          </a:r>
          <a:endParaRPr lang="en-US" sz="2700" kern="1200" dirty="0"/>
        </a:p>
      </dsp:txBody>
      <dsp:txXfrm>
        <a:off x="333222" y="3795133"/>
        <a:ext cx="4042587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minute/leetco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0D2F-9FFD-40EA-999E-0D039CEB3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购物单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/>
              <a:t>Shopping-list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2CA47-9643-4DCD-AC7E-ECADD1515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毒舌大叔</a:t>
            </a:r>
          </a:p>
          <a:p>
            <a:r>
              <a:rPr lang="en-US" dirty="0">
                <a:hlinkClick r:id="rId2"/>
              </a:rPr>
              <a:t>https://github.com/oneminute/leetcode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5253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7D19-D534-42DA-88D7-5428FEFD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DE9E3-8FCD-4730-A012-7B69AAEA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整理输入，可以用数组、</a:t>
            </a:r>
            <a:r>
              <a:rPr lang="en-US" altLang="zh-CN" dirty="0"/>
              <a:t>vector</a:t>
            </a:r>
            <a:r>
              <a:rPr lang="zh-CN" altLang="en-US" dirty="0"/>
              <a:t>或结构体组织数据</a:t>
            </a:r>
            <a:endParaRPr lang="en-US" altLang="zh-CN" dirty="0"/>
          </a:p>
          <a:p>
            <a:r>
              <a:rPr lang="zh-CN" altLang="en-US" dirty="0"/>
              <a:t>外层遍历所有的物品</a:t>
            </a:r>
            <a:endParaRPr lang="en-US" altLang="zh-CN" dirty="0"/>
          </a:p>
          <a:p>
            <a:r>
              <a:rPr lang="zh-CN" altLang="en-US" dirty="0"/>
              <a:t>内层遍历所有可能的约束值，比如钱数、容积数等</a:t>
            </a:r>
            <a:endParaRPr lang="en-US" altLang="zh-CN" dirty="0"/>
          </a:p>
          <a:p>
            <a:r>
              <a:rPr lang="zh-CN" altLang="en-US"/>
              <a:t>比较产生的最大价值，更新状态表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582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873010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8482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7D19-D534-42DA-88D7-5428FEFD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题目描述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537F18-076E-43A2-8445-F91F529F5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184" y="2141538"/>
            <a:ext cx="8678656" cy="3649662"/>
          </a:xfrm>
        </p:spPr>
      </p:pic>
    </p:spTree>
    <p:extLst>
      <p:ext uri="{BB962C8B-B14F-4D97-AF65-F5344CB8AC3E}">
        <p14:creationId xmlns:p14="http://schemas.microsoft.com/office/powerpoint/2010/main" val="248685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EB12-B587-4AB5-8EFA-1D0BBFF7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C88C4-C016-40BC-A1F3-8435D8FB1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512" y="2552083"/>
            <a:ext cx="9600000" cy="2828571"/>
          </a:xfrm>
        </p:spPr>
      </p:pic>
    </p:spTree>
    <p:extLst>
      <p:ext uri="{BB962C8B-B14F-4D97-AF65-F5344CB8AC3E}">
        <p14:creationId xmlns:p14="http://schemas.microsoft.com/office/powerpoint/2010/main" val="196959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EB12-B587-4AB5-8EFA-1D0BBFF7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A7275C-7CA3-495F-A823-3B51761B5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467" y="2141538"/>
            <a:ext cx="6000091" cy="3649662"/>
          </a:xfrm>
        </p:spPr>
      </p:pic>
    </p:spTree>
    <p:extLst>
      <p:ext uri="{BB962C8B-B14F-4D97-AF65-F5344CB8AC3E}">
        <p14:creationId xmlns:p14="http://schemas.microsoft.com/office/powerpoint/2010/main" val="296186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EB12-B587-4AB5-8EFA-1D0BBFF7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24B3F-C3F4-40D6-86CF-D42BB8023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价格是整型</a:t>
            </a:r>
            <a:endParaRPr lang="en-US" altLang="zh-CN" dirty="0"/>
          </a:p>
          <a:p>
            <a:r>
              <a:rPr lang="zh-CN" altLang="en-US" dirty="0"/>
              <a:t>针对每一个有效物品，让最大钱数从最高限循环到</a:t>
            </a:r>
            <a:r>
              <a:rPr lang="en-US" altLang="zh-CN" dirty="0"/>
              <a:t>1</a:t>
            </a:r>
            <a:r>
              <a:rPr lang="zh-CN" altLang="en-US" dirty="0"/>
              <a:t>（或减去当前物品价值后的钱数）</a:t>
            </a:r>
            <a:endParaRPr lang="en-US" altLang="zh-CN" dirty="0"/>
          </a:p>
          <a:p>
            <a:r>
              <a:rPr lang="zh-CN" altLang="en-US" dirty="0"/>
              <a:t>从当前物品价值、当前物品价值对应的状态表中保存的价值、剩余钱数对应的状态表中保存的价值中取最大的更新到状态表中</a:t>
            </a:r>
            <a:endParaRPr lang="en-US" altLang="zh-CN" dirty="0"/>
          </a:p>
          <a:p>
            <a:r>
              <a:rPr lang="zh-CN" altLang="en-US" dirty="0"/>
              <a:t>全部循环完后最大钱数对应的状态表值即为目标解</a:t>
            </a:r>
            <a:endParaRPr lang="en-US" altLang="zh-CN" dirty="0"/>
          </a:p>
          <a:p>
            <a:r>
              <a:rPr lang="zh-CN" altLang="en-US" dirty="0"/>
              <a:t>背包问题的实质是针对每一个钱数，都要计算放入当前物品前后对总价值的影响，只留最大的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879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915916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570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286239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86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188313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713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897</TotalTime>
  <Words>326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Microsoft YaHei</vt:lpstr>
      <vt:lpstr>Arial</vt:lpstr>
      <vt:lpstr>Calibri</vt:lpstr>
      <vt:lpstr>Calibri Light</vt:lpstr>
      <vt:lpstr>Celestial</vt:lpstr>
      <vt:lpstr>购物单 Shopping-list</vt:lpstr>
      <vt:lpstr>目录</vt:lpstr>
      <vt:lpstr>题目描述</vt:lpstr>
      <vt:lpstr>输入输出</vt:lpstr>
      <vt:lpstr>示例</vt:lpstr>
      <vt:lpstr>背包问题</vt:lpstr>
      <vt:lpstr>目录</vt:lpstr>
      <vt:lpstr>目录</vt:lpstr>
      <vt:lpstr>目录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通配符匹配 Wildcard matching</dc:title>
  <dc:creator>Xiang Liu</dc:creator>
  <cp:lastModifiedBy>Xiang Liu</cp:lastModifiedBy>
  <cp:revision>43</cp:revision>
  <dcterms:created xsi:type="dcterms:W3CDTF">2022-02-09T15:13:42Z</dcterms:created>
  <dcterms:modified xsi:type="dcterms:W3CDTF">2022-02-23T07:37:20Z</dcterms:modified>
</cp:coreProperties>
</file>