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6"/>
  </p:normalViewPr>
  <p:slideViewPr>
    <p:cSldViewPr snapToGrid="0" snapToObjects="1">
      <p:cViewPr>
        <p:scale>
          <a:sx n="95" d="100"/>
          <a:sy n="95" d="100"/>
        </p:scale>
        <p:origin x="20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87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22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6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74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5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8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92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4446"/>
            <a:ext cx="12234519" cy="81603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0519" y="3158836"/>
            <a:ext cx="9144000" cy="1246910"/>
          </a:xfrm>
          <a:solidFill>
            <a:srgbClr val="DADADA">
              <a:alpha val="55294"/>
            </a:srgbClr>
          </a:solidFill>
        </p:spPr>
        <p:txBody>
          <a:bodyPr/>
          <a:lstStyle/>
          <a:p>
            <a:r>
              <a:rPr kumimoji="1"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여행 일정 알고리즘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Why?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126673"/>
            <a:ext cx="10515600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1" lang="ko-KR" altLang="en-US" dirty="0" smtClean="0"/>
              <a:t>한국의 문화를 알고 싶은 외국인들은 행사에 관심이 많음</a:t>
            </a:r>
            <a:endParaRPr kumimoji="1" lang="en-US" altLang="ko-K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1" lang="ko-KR" altLang="en-US" dirty="0" smtClean="0"/>
              <a:t>하지만 자신의 일정에 맞춰서 정보를 찾기가 힘들다</a:t>
            </a:r>
            <a:r>
              <a:rPr kumimoji="1" lang="en-US" altLang="ko-KR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1" lang="en-US" altLang="ko-K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1" lang="ko-KR" altLang="en-US" dirty="0" smtClean="0"/>
              <a:t>자신의 일정에 맞춘 행사를 보고 계획을 쉽게 짤수 있는 알고리즘 고안</a:t>
            </a:r>
            <a:endParaRPr kumimoji="1"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Why?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873"/>
          </a:xfrm>
          <a:solidFill>
            <a:srgbClr val="4472C4">
              <a:alpha val="71765"/>
            </a:srgbClr>
          </a:solidFill>
        </p:spPr>
        <p:txBody>
          <a:bodyPr/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Dynamic Graph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40872"/>
            <a:ext cx="12192000" cy="5417127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400" dirty="0" smtClean="0"/>
              <a:t>Node : </a:t>
            </a:r>
            <a:r>
              <a:rPr kumimoji="1" lang="ko-KR" altLang="en-US" sz="2400" dirty="0" smtClean="0"/>
              <a:t>행사 구역 </a:t>
            </a:r>
            <a:endParaRPr kumimoji="1" lang="en-US" altLang="ko-KR" sz="2400" dirty="0" smtClean="0"/>
          </a:p>
          <a:p>
            <a:r>
              <a:rPr kumimoji="1" lang="en-US" altLang="ko-KR" sz="2400" dirty="0" smtClean="0"/>
              <a:t>Weight :</a:t>
            </a:r>
            <a:r>
              <a:rPr kumimoji="1" lang="ko-KR" altLang="en-US" sz="2400" dirty="0"/>
              <a:t> </a:t>
            </a:r>
            <a:r>
              <a:rPr kumimoji="1" lang="ko-KR" altLang="en-US" sz="2400" dirty="0" smtClean="0"/>
              <a:t>해당 일정에 맞는 행사들의 정보</a:t>
            </a:r>
            <a:endParaRPr kumimoji="1" lang="en-US" altLang="ko-KR" sz="2400" dirty="0"/>
          </a:p>
          <a:p>
            <a:r>
              <a:rPr kumimoji="1" lang="en-US" altLang="ko-KR" sz="2400" dirty="0" smtClean="0"/>
              <a:t>Edge : </a:t>
            </a:r>
            <a:r>
              <a:rPr kumimoji="1" lang="ko-KR" altLang="en-US" sz="2400" dirty="0" smtClean="0"/>
              <a:t>행사 구역 사이의 거리</a:t>
            </a:r>
            <a:endParaRPr kumimoji="1" lang="en-US" altLang="ko-KR" sz="2400" dirty="0" smtClean="0"/>
          </a:p>
          <a:p>
            <a:endParaRPr kumimoji="1"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해당 일정에 행사들이 있을수도 없을수도 있으므로 </a:t>
            </a:r>
            <a:r>
              <a:rPr kumimoji="1" lang="en-US" altLang="ko-KR" sz="1800" dirty="0" smtClean="0"/>
              <a:t>Node</a:t>
            </a:r>
            <a:r>
              <a:rPr kumimoji="1" lang="ko-KR" altLang="en-US" sz="1800" dirty="0" smtClean="0"/>
              <a:t>가 생성되거나 사라지고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</a:t>
            </a:r>
            <a:r>
              <a:rPr kumimoji="1" lang="en-US" altLang="ko-KR" sz="1800" dirty="0" smtClean="0"/>
              <a:t>Weight </a:t>
            </a:r>
            <a:r>
              <a:rPr kumimoji="1" lang="ko-KR" altLang="en-US" sz="1800" dirty="0" smtClean="0"/>
              <a:t>를 고려한 최대한 많은 행사를 참여할 수 있도록 한다</a:t>
            </a:r>
            <a:r>
              <a:rPr kumimoji="1"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또한 일정이 여유롭다면 경로가 길어도 최대한 다양한 행사를 참여할 수 있도록 하고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그렇지 않다면 최대한 빠르게 행사들을 참여할수 있도록 한다</a:t>
            </a:r>
            <a:r>
              <a:rPr kumimoji="1"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시작하는 지점과 끝나는 지점은 김포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인천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김해 국제 공항을 기준으로 한다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중간의 경유 지점은 자신이 선택할 수 있다</a:t>
            </a:r>
            <a:r>
              <a:rPr kumimoji="1"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지상으로 이동하는 경우만 고려한다</a:t>
            </a:r>
            <a:r>
              <a:rPr kumimoji="1" lang="en-US" altLang="ko-KR" sz="1800" dirty="0" smtClean="0"/>
              <a:t>.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57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Example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65" y="1080655"/>
            <a:ext cx="3606800" cy="564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17" y="1080655"/>
            <a:ext cx="3606800" cy="564515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2047" y="1801906"/>
            <a:ext cx="353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목적지로 가는 도중 </a:t>
            </a:r>
            <a:r>
              <a:rPr kumimoji="1" lang="en-US" altLang="ko-KR" dirty="0" smtClean="0"/>
              <a:t>weight</a:t>
            </a:r>
            <a:r>
              <a:rPr kumimoji="1" lang="ko-KR" altLang="en-US" dirty="0" smtClean="0"/>
              <a:t>가 높은곳을 우선적으로 탐색한 후 경로를 찾습니다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42047" y="3765176"/>
            <a:ext cx="285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mid</a:t>
            </a:r>
            <a:r>
              <a:rPr kumimoji="1" lang="ko-KR" altLang="en-US" dirty="0" smtClean="0"/>
              <a:t>에 머무르는 기간을 정해서 해당 기간 전후의 행사 정보를 찾습니다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0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Example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2012436"/>
            <a:ext cx="4392706" cy="4845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6" y="2012437"/>
            <a:ext cx="4415349" cy="4845563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-1" y="1827770"/>
            <a:ext cx="3186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지역을 방문한 경우 문화를 체험했다고 인지하고 </a:t>
            </a:r>
            <a:r>
              <a:rPr kumimoji="1" lang="en-US" altLang="ko-KR" dirty="0" smtClean="0"/>
              <a:t>cycle</a:t>
            </a:r>
            <a:r>
              <a:rPr kumimoji="1" lang="ko-KR" altLang="en-US" dirty="0" smtClean="0"/>
              <a:t>을 생성하지 않습니다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Data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7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Algorithm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3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163</Words>
  <Application>Microsoft Macintosh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Apple SD Gothic Neo</vt:lpstr>
      <vt:lpstr>Wingdings</vt:lpstr>
      <vt:lpstr>Arial</vt:lpstr>
      <vt:lpstr>Office 테마</vt:lpstr>
      <vt:lpstr>여행 일정 알고리즘</vt:lpstr>
      <vt:lpstr>Why?</vt:lpstr>
      <vt:lpstr>Dynamic Graph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일정 알고리즘</dc:title>
  <dc:creator>김현태</dc:creator>
  <cp:lastModifiedBy>김현태</cp:lastModifiedBy>
  <cp:revision>7</cp:revision>
  <dcterms:created xsi:type="dcterms:W3CDTF">2018-09-18T03:47:14Z</dcterms:created>
  <dcterms:modified xsi:type="dcterms:W3CDTF">2018-09-18T06:45:00Z</dcterms:modified>
</cp:coreProperties>
</file>