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6"/>
  </p:normalViewPr>
  <p:slideViewPr>
    <p:cSldViewPr snapToGrid="0" snapToObjects="1">
      <p:cViewPr varScale="1">
        <p:scale>
          <a:sx n="143" d="100"/>
          <a:sy n="14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32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536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861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0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7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9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37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3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749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A355-B5C2-344D-A846-273150E7AD13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A73D-121C-8945-9208-B84AE927C9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2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자료구조설계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전국 일주 알고리즘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pPr algn="r"/>
            <a:r>
              <a:rPr kumimoji="1" lang="en-US" altLang="ko-KR" dirty="0" smtClean="0"/>
              <a:t>20123496</a:t>
            </a:r>
            <a:r>
              <a:rPr kumimoji="1" lang="ko-KR" altLang="en-US" dirty="0" smtClean="0"/>
              <a:t> 김현태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7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Problem </a:t>
            </a:r>
            <a:r>
              <a:rPr lang="en-US" altLang="ko-KR" b="1" dirty="0" smtClean="0"/>
              <a:t>Solving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저의 알고리즘의 핵심은 두가지 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경로를 구하는것 그리고 더 나은경로를 추천해 주는 것</a:t>
            </a:r>
          </a:p>
          <a:p>
            <a:r>
              <a:rPr lang="ko-KR" altLang="en-US" sz="2400" dirty="0"/>
              <a:t>이번주에는 경로에 대해서 한번 </a:t>
            </a:r>
            <a:r>
              <a:rPr lang="ko-KR" altLang="en-US" sz="2400" dirty="0" smtClean="0"/>
              <a:t>생각해보려고 </a:t>
            </a:r>
            <a:r>
              <a:rPr lang="ko-KR" altLang="en-US" sz="2400" dirty="0"/>
              <a:t>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Path -&gt; Hamiltonian Circuit</a:t>
            </a:r>
          </a:p>
          <a:p>
            <a:pPr lvl="1"/>
            <a:r>
              <a:rPr lang="ko-KR" altLang="en-US" sz="2000" dirty="0" smtClean="0"/>
              <a:t>오른쪽은 참고 사진입니다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해당 알고리즘을 이용해서 전국일주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경로를 만들 생각입니다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이</a:t>
            </a:r>
            <a:r>
              <a:rPr lang="ko-KR" altLang="en-US" sz="2000" dirty="0"/>
              <a:t>를 통해서 전국을 팔도로 나누어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접근할 수 </a:t>
            </a:r>
            <a:r>
              <a:rPr lang="ko-KR" altLang="en-US" sz="2000" dirty="0"/>
              <a:t>있는 지역을 기반으로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경로를 </a:t>
            </a:r>
            <a:r>
              <a:rPr lang="ko-KR" altLang="en-US" sz="2000" dirty="0"/>
              <a:t>만들 생각입니다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28" y="3304606"/>
            <a:ext cx="4491318" cy="18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047" y="0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 smtClean="0"/>
              <a:t>Hamiltonian Circuit</a:t>
            </a:r>
            <a:endParaRPr kumimoji="1"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29" y="1385888"/>
            <a:ext cx="6035541" cy="5264152"/>
          </a:xfrm>
        </p:spPr>
      </p:pic>
    </p:spTree>
    <p:extLst>
      <p:ext uri="{BB962C8B-B14F-4D97-AF65-F5344CB8AC3E}">
        <p14:creationId xmlns:p14="http://schemas.microsoft.com/office/powerpoint/2010/main" val="19694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smtClean="0"/>
              <a:t>구역은 나누는 기준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아래의 지역을 기준으로 노드를 나눴습니다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서울 </a:t>
            </a:r>
            <a:r>
              <a:rPr lang="en-US" altLang="ko-KR" sz="1600" dirty="0"/>
              <a:t>( + </a:t>
            </a:r>
            <a:r>
              <a:rPr lang="ko-KR" altLang="en-US" sz="1600" dirty="0"/>
              <a:t>경기도 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강원도</a:t>
            </a:r>
          </a:p>
          <a:p>
            <a:pPr lvl="1"/>
            <a:r>
              <a:rPr lang="ko-KR" altLang="en-US" sz="1600" dirty="0"/>
              <a:t>충청북도</a:t>
            </a:r>
          </a:p>
          <a:p>
            <a:pPr lvl="1"/>
            <a:r>
              <a:rPr lang="ko-KR" altLang="en-US" sz="1600" dirty="0"/>
              <a:t>충청남도</a:t>
            </a:r>
          </a:p>
          <a:p>
            <a:pPr lvl="1"/>
            <a:r>
              <a:rPr lang="ko-KR" altLang="en-US" sz="1600" dirty="0"/>
              <a:t>전라북도</a:t>
            </a:r>
          </a:p>
          <a:p>
            <a:pPr lvl="1"/>
            <a:r>
              <a:rPr lang="ko-KR" altLang="en-US" sz="1600" dirty="0"/>
              <a:t>전라남도</a:t>
            </a:r>
          </a:p>
          <a:p>
            <a:pPr lvl="1"/>
            <a:r>
              <a:rPr lang="ko-KR" altLang="en-US" sz="1600" dirty="0"/>
              <a:t>경상북도</a:t>
            </a:r>
          </a:p>
          <a:p>
            <a:pPr lvl="1"/>
            <a:r>
              <a:rPr lang="ko-KR" altLang="en-US" sz="1600" dirty="0" smtClean="0"/>
              <a:t>경상남도</a:t>
            </a:r>
            <a:endParaRPr kumimoji="1" lang="en-US" altLang="ko-KR" sz="2000" dirty="0"/>
          </a:p>
          <a:p>
            <a:r>
              <a:rPr lang="ko-KR" altLang="en-US" sz="2400" dirty="0"/>
              <a:t>이제 이를 통해서 </a:t>
            </a:r>
            <a:r>
              <a:rPr lang="en-US" altLang="ko-KR" sz="2400" dirty="0"/>
              <a:t>weight</a:t>
            </a:r>
            <a:r>
              <a:rPr lang="ko-KR" altLang="en-US" sz="2400" dirty="0"/>
              <a:t>값에 우선순위를 둔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경로를 </a:t>
            </a:r>
            <a:r>
              <a:rPr lang="ko-KR" altLang="en-US" sz="2400" dirty="0"/>
              <a:t>찾을 계획입니다</a:t>
            </a:r>
            <a:r>
              <a:rPr lang="en-US" altLang="ko-KR" sz="2400" dirty="0"/>
              <a:t>.</a:t>
            </a:r>
            <a:endParaRPr kumimoji="1"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41" y="1690688"/>
            <a:ext cx="3149199" cy="42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3336" y="2760853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Macintosh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자료구조설계 </vt:lpstr>
      <vt:lpstr>Problem Solving</vt:lpstr>
      <vt:lpstr>Hamiltonian Circuit</vt:lpstr>
      <vt:lpstr>구역은 나누는 기준</vt:lpstr>
      <vt:lpstr>감사합니다.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자료구조설계 </dc:title>
  <dc:creator>김현태</dc:creator>
  <cp:lastModifiedBy>김현태</cp:lastModifiedBy>
  <cp:revision>1</cp:revision>
  <dcterms:created xsi:type="dcterms:W3CDTF">2018-10-29T10:03:35Z</dcterms:created>
  <dcterms:modified xsi:type="dcterms:W3CDTF">2018-10-29T10:10:23Z</dcterms:modified>
</cp:coreProperties>
</file>