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6"/>
  </p:normalViewPr>
  <p:slideViewPr>
    <p:cSldViewPr snapToGrid="0" snapToObjects="1">
      <p:cViewPr varScale="1">
        <p:scale>
          <a:sx n="143" d="100"/>
          <a:sy n="14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4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0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933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59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13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6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1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4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53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54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4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6FE-22F6-0E4A-8F52-33A3592C8DE1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7EC0-660B-8647-AE0B-5BD3F19BA6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89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자료구조설계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전국 일주 알고리즘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20123496</a:t>
            </a:r>
            <a:r>
              <a:rPr kumimoji="1" lang="ko-KR" altLang="en-US" dirty="0" smtClean="0"/>
              <a:t> 김현태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0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Problem </a:t>
            </a:r>
            <a:r>
              <a:rPr lang="en-US" altLang="ko-KR" b="1" dirty="0" smtClean="0"/>
              <a:t>Solving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저</a:t>
            </a:r>
            <a:r>
              <a:rPr lang="ko-KR" altLang="en-US" dirty="0"/>
              <a:t>는 이번주에 더 나은 경로를 추천해 주는 것에 대해서 문제를 해결하고자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kumimoji="1" lang="en-US" altLang="ko-KR" dirty="0" smtClean="0"/>
              <a:t>Weight</a:t>
            </a:r>
            <a:r>
              <a:rPr kumimoji="1" lang="ko-KR" altLang="en-US" dirty="0" smtClean="0"/>
              <a:t> 값에 대해서 집중적으로 얘기를 해보겠습니다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Weight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dirty="0"/>
              <a:t>경로와 지역에 그리고 날짜에 따라서 값이 변동됩니다</a:t>
            </a:r>
            <a:r>
              <a:rPr lang="en-US" altLang="ko-KR" sz="2600" dirty="0"/>
              <a:t>. </a:t>
            </a:r>
            <a:r>
              <a:rPr lang="ko-KR" altLang="en-US" sz="2600" dirty="0"/>
              <a:t>예를 들어보겠습니다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3</a:t>
            </a:r>
            <a:r>
              <a:rPr lang="ko-KR" altLang="en-US" sz="2600" dirty="0"/>
              <a:t>일동안의 여행에서 서울 </a:t>
            </a:r>
            <a:r>
              <a:rPr lang="en-US" altLang="ko-KR" sz="2600" dirty="0"/>
              <a:t>, </a:t>
            </a:r>
            <a:r>
              <a:rPr lang="ko-KR" altLang="en-US" sz="2600" dirty="0"/>
              <a:t>강원도 </a:t>
            </a:r>
            <a:r>
              <a:rPr lang="en-US" altLang="ko-KR" sz="2600" dirty="0"/>
              <a:t>, </a:t>
            </a:r>
            <a:r>
              <a:rPr lang="ko-KR" altLang="en-US" sz="2600" dirty="0"/>
              <a:t>경상북도 를 체험하고 싶다고 한다면</a:t>
            </a:r>
          </a:p>
          <a:p>
            <a:pPr lvl="1"/>
            <a:r>
              <a:rPr lang="ko-KR" altLang="en-US" sz="2200" dirty="0"/>
              <a:t>첫째날에 는 서울에서 출발이기 때문에 고려하지 않습니다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이틀째 되는날에 강원도에 </a:t>
            </a:r>
            <a:r>
              <a:rPr lang="en-US" altLang="ko-KR" sz="2200" dirty="0"/>
              <a:t>5</a:t>
            </a:r>
            <a:r>
              <a:rPr lang="ko-KR" altLang="en-US" sz="2200" dirty="0"/>
              <a:t>개의 문화체험</a:t>
            </a:r>
            <a:r>
              <a:rPr lang="en-US" altLang="ko-KR" sz="2200" dirty="0"/>
              <a:t>, </a:t>
            </a:r>
            <a:r>
              <a:rPr lang="ko-KR" altLang="en-US" sz="2200" dirty="0"/>
              <a:t>경상북도에 </a:t>
            </a:r>
            <a:r>
              <a:rPr lang="en-US" altLang="ko-KR" sz="2200" dirty="0"/>
              <a:t>10</a:t>
            </a:r>
            <a:r>
              <a:rPr lang="ko-KR" altLang="en-US" sz="2200" dirty="0"/>
              <a:t>개의 문화체험이 있습니다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3</a:t>
            </a:r>
            <a:r>
              <a:rPr lang="ko-KR" altLang="en-US" sz="2200" dirty="0"/>
              <a:t>일째 되는날에 강원도에 </a:t>
            </a:r>
            <a:r>
              <a:rPr lang="en-US" altLang="ko-KR" sz="2200" dirty="0"/>
              <a:t>10</a:t>
            </a:r>
            <a:r>
              <a:rPr lang="ko-KR" altLang="en-US" sz="2200" dirty="0"/>
              <a:t>개의 문화체험 경상북도에 </a:t>
            </a:r>
            <a:r>
              <a:rPr lang="en-US" altLang="ko-KR" sz="2200" dirty="0"/>
              <a:t>5</a:t>
            </a:r>
            <a:r>
              <a:rPr lang="ko-KR" altLang="en-US" sz="2200" dirty="0"/>
              <a:t>개의 문화체험이 있습니다</a:t>
            </a:r>
            <a:r>
              <a:rPr lang="en-US" altLang="ko-KR" sz="2200" dirty="0"/>
              <a:t>.</a:t>
            </a:r>
          </a:p>
          <a:p>
            <a:r>
              <a:rPr lang="ko-KR" altLang="en-US" sz="2600" dirty="0"/>
              <a:t>위와 같은 상황이라면 서울 </a:t>
            </a:r>
            <a:r>
              <a:rPr lang="en-US" altLang="ko-KR" sz="2600" dirty="0"/>
              <a:t>-&gt; </a:t>
            </a:r>
            <a:r>
              <a:rPr lang="ko-KR" altLang="en-US" sz="2600" dirty="0"/>
              <a:t>강원도 </a:t>
            </a:r>
            <a:r>
              <a:rPr lang="en-US" altLang="ko-KR" sz="2600" dirty="0"/>
              <a:t>-&gt; </a:t>
            </a:r>
            <a:r>
              <a:rPr lang="ko-KR" altLang="en-US" sz="2600" dirty="0"/>
              <a:t>경상북도를 이용한 경로보다 서울 </a:t>
            </a:r>
            <a:r>
              <a:rPr lang="en-US" altLang="ko-KR" sz="2600" dirty="0"/>
              <a:t>-&gt; </a:t>
            </a:r>
            <a:r>
              <a:rPr lang="ko-KR" altLang="en-US" sz="2600" dirty="0"/>
              <a:t>경상북도 </a:t>
            </a:r>
            <a:r>
              <a:rPr lang="en-US" altLang="ko-KR" sz="2600" dirty="0"/>
              <a:t>-&gt; </a:t>
            </a:r>
            <a:r>
              <a:rPr lang="ko-KR" altLang="en-US" sz="2600" dirty="0"/>
              <a:t>강원도를 거친 경로를 가는 것이 더욱 많은 문화체험을 하게 될 것입니다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저는 이러한 과정을 통해서 더 나은 경로를 추천하고자 합니다</a:t>
            </a:r>
            <a:r>
              <a:rPr lang="en-US" altLang="ko-KR" sz="2600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smtClean="0"/>
              <a:t>Branch </a:t>
            </a:r>
            <a:r>
              <a:rPr kumimoji="1" lang="mr-IN" altLang="ko-KR" sz="2400" dirty="0" smtClean="0"/>
              <a:t>–</a:t>
            </a:r>
            <a:r>
              <a:rPr kumimoji="1" lang="en-US" altLang="ko-KR" sz="2400" dirty="0" smtClean="0"/>
              <a:t> and </a:t>
            </a:r>
            <a:r>
              <a:rPr kumimoji="1" lang="mr-IN" altLang="ko-KR" sz="2400" dirty="0" smtClean="0"/>
              <a:t>–</a:t>
            </a:r>
            <a:r>
              <a:rPr kumimoji="1" lang="en-US" altLang="ko-KR" sz="2400" dirty="0" smtClean="0"/>
              <a:t> Bound </a:t>
            </a:r>
            <a:r>
              <a:rPr kumimoji="1" lang="ko-KR" altLang="en-US" sz="2400" dirty="0" smtClean="0"/>
              <a:t>전략</a:t>
            </a:r>
            <a:endParaRPr kumimoji="1" lang="en-US" altLang="ko-KR" sz="2400" dirty="0" smtClean="0"/>
          </a:p>
          <a:p>
            <a:r>
              <a:rPr lang="ko-KR" altLang="en-US" sz="2400" dirty="0"/>
              <a:t>분기한정 전략으로서 한마디로 모든 노드를 체크하지 않고 일부분만 체크하는 전략입니다</a:t>
            </a:r>
            <a:r>
              <a:rPr lang="en-US" altLang="ko-KR" sz="2400" dirty="0"/>
              <a:t>. ( </a:t>
            </a:r>
            <a:r>
              <a:rPr lang="ko-KR" altLang="en-US" sz="2400" dirty="0"/>
              <a:t>유명한 예시로는 </a:t>
            </a:r>
            <a:r>
              <a:rPr lang="en-US" altLang="ko-KR" sz="2400" dirty="0" err="1"/>
              <a:t>kanpsack</a:t>
            </a:r>
            <a:r>
              <a:rPr lang="en-US" altLang="ko-KR" sz="2400" dirty="0"/>
              <a:t> problem</a:t>
            </a:r>
            <a:r>
              <a:rPr lang="ko-KR" altLang="en-US" sz="2400" dirty="0"/>
              <a:t>이 있습니다</a:t>
            </a:r>
            <a:r>
              <a:rPr lang="en-US" altLang="ko-KR" sz="2400" dirty="0"/>
              <a:t>. )</a:t>
            </a:r>
          </a:p>
          <a:p>
            <a:r>
              <a:rPr lang="ko-KR" altLang="en-US" sz="2400" dirty="0"/>
              <a:t>이를 통해서 유망한 </a:t>
            </a:r>
            <a:r>
              <a:rPr lang="en-US" altLang="ko-KR" sz="2400" dirty="0"/>
              <a:t>( </a:t>
            </a:r>
            <a:r>
              <a:rPr lang="ko-KR" altLang="en-US" sz="2400" dirty="0"/>
              <a:t>점수가 더 높아질 가능성이 있는 </a:t>
            </a:r>
            <a:r>
              <a:rPr lang="en-US" altLang="ko-KR" sz="2400" dirty="0"/>
              <a:t>) </a:t>
            </a:r>
            <a:r>
              <a:rPr lang="ko-KR" altLang="en-US" sz="2400" dirty="0"/>
              <a:t>노드라면 탐험하고 그렇지 않으면 무시하는 전략으로서 잘만 활용한다면 높은 효율을 얻을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저는 이를 </a:t>
            </a:r>
            <a:r>
              <a:rPr lang="en-US" altLang="ko-KR" sz="2400" dirty="0" err="1"/>
              <a:t>idleEvent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활용해서 구현하였습니다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전체적인 전략으로</a:t>
            </a:r>
          </a:p>
          <a:p>
            <a:pPr lvl="1"/>
            <a:r>
              <a:rPr lang="ko-KR" altLang="en-US" sz="2000" dirty="0"/>
              <a:t>하루에 한개의 지역을 갈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하나의 지역에서 오랫동안 머물 수 있습니다</a:t>
            </a:r>
            <a:r>
              <a:rPr lang="en-US" altLang="ko-KR" sz="2000" dirty="0" smtClean="0"/>
              <a:t>.</a:t>
            </a:r>
            <a:endParaRPr kumimoji="1"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smtClean="0"/>
              <a:t>이 두가지를 유의하여 코드를 작성했습니다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4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1" y="0"/>
            <a:ext cx="8249604" cy="6874671"/>
          </a:xfrm>
        </p:spPr>
      </p:pic>
    </p:spTree>
    <p:extLst>
      <p:ext uri="{BB962C8B-B14F-4D97-AF65-F5344CB8AC3E}">
        <p14:creationId xmlns:p14="http://schemas.microsoft.com/office/powerpoint/2010/main" val="8834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Merge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저번주에 작업한 </a:t>
            </a:r>
            <a:r>
              <a:rPr lang="en-US" altLang="ko-KR" sz="2400" dirty="0" err="1"/>
              <a:t>hamiltonian</a:t>
            </a:r>
            <a:r>
              <a:rPr lang="en-US" altLang="ko-KR" sz="2400" dirty="0"/>
              <a:t> circuit </a:t>
            </a:r>
            <a:r>
              <a:rPr lang="ko-KR" altLang="en-US" sz="2400" dirty="0"/>
              <a:t>을 토대로 총 </a:t>
            </a:r>
            <a:r>
              <a:rPr lang="en-US" altLang="ko-KR" sz="2400" dirty="0"/>
              <a:t>6</a:t>
            </a:r>
            <a:r>
              <a:rPr lang="ko-KR" altLang="en-US" sz="2400" dirty="0"/>
              <a:t>개의 경로가 </a:t>
            </a:r>
            <a:r>
              <a:rPr lang="ko-KR" altLang="en-US" sz="2400" dirty="0" smtClean="0"/>
              <a:t>나왔습니다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각각의 </a:t>
            </a:r>
            <a:r>
              <a:rPr lang="ko-KR" altLang="en-US" sz="2400" dirty="0"/>
              <a:t>경로에 이번주에 구현한 </a:t>
            </a:r>
            <a:r>
              <a:rPr lang="en-US" altLang="ko-KR" sz="2400" dirty="0" err="1" smtClean="0"/>
              <a:t>branch_and_bound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</a:t>
            </a:r>
            <a:r>
              <a:rPr lang="ko-KR" altLang="en-US" sz="2400" dirty="0"/>
              <a:t>를 이용해 점수를 메겨 가장 높은 점수를 가진 경로를 추천해 줄 생각입니다</a:t>
            </a:r>
            <a:r>
              <a:rPr lang="en-US" altLang="ko-KR" sz="2400" dirty="0"/>
              <a:t>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720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3336" y="276085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1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Mangal</vt:lpstr>
      <vt:lpstr>Arial</vt:lpstr>
      <vt:lpstr>Office 테마</vt:lpstr>
      <vt:lpstr>자료구조설계 </vt:lpstr>
      <vt:lpstr>Problem Solving</vt:lpstr>
      <vt:lpstr>Weight</vt:lpstr>
      <vt:lpstr>구현</vt:lpstr>
      <vt:lpstr>PowerPoint 프레젠테이션</vt:lpstr>
      <vt:lpstr>Merge</vt:lpstr>
      <vt:lpstr>감사합니다.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</dc:title>
  <dc:creator>김현태</dc:creator>
  <cp:lastModifiedBy>김현태</cp:lastModifiedBy>
  <cp:revision>2</cp:revision>
  <dcterms:created xsi:type="dcterms:W3CDTF">2018-10-29T10:10:47Z</dcterms:created>
  <dcterms:modified xsi:type="dcterms:W3CDTF">2018-10-29T10:31:14Z</dcterms:modified>
</cp:coreProperties>
</file>