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6"/>
  </p:normalViewPr>
  <p:slideViewPr>
    <p:cSldViewPr snapToGrid="0" snapToObjects="1">
      <p:cViewPr varScale="1">
        <p:scale>
          <a:sx n="143" d="100"/>
          <a:sy n="14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48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42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3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79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68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2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59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7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8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6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71A9-4E4D-4249-BE25-EE7815672E94}" type="datetimeFigureOut">
              <a:rPr kumimoji="1" lang="ko-KR" altLang="en-US" smtClean="0"/>
              <a:t>2018. 10. 29.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53F7-671F-6948-A579-37B060152B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3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visitkorea.or.kr/openapi/service/rest/KorService/searchFestival?ServiceKey=&#51064;&#51613;&#53412;&amp;eventStartDate=20181024&amp;eventEndDate=20181031&amp;areaCode=36&amp;sigunguCode=&amp;cat1=&amp;cat2=&amp;cat3=&amp;listYN=Y&amp;MobileOS=ETC&amp;MobileApp=TourAPI3.0_Guide&amp;arrange=A&amp;numOfRow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자료구조설계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 smtClean="0"/>
              <a:t>전국 일주 알고리즘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pPr algn="r"/>
            <a:r>
              <a:rPr kumimoji="1" lang="en-US" altLang="ko-KR" dirty="0" smtClean="0"/>
              <a:t>20123496</a:t>
            </a:r>
            <a:r>
              <a:rPr kumimoji="1" lang="ko-KR" altLang="en-US" dirty="0" smtClean="0"/>
              <a:t> 김현태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mplementation </a:t>
            </a:r>
            <a:r>
              <a:rPr lang="en-US" altLang="ko-KR" b="1" dirty="0"/>
              <a:t>&amp; Data </a:t>
            </a:r>
            <a:r>
              <a:rPr lang="en-US" altLang="ko-KR" b="1" dirty="0" smtClean="0"/>
              <a:t>Collection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 </a:t>
            </a:r>
            <a:r>
              <a:rPr lang="en-US" altLang="ko-KR" sz="2400" dirty="0"/>
              <a:t>tour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에 직접 </a:t>
            </a:r>
            <a:r>
              <a:rPr lang="en-US" altLang="ko-KR" sz="2400" dirty="0" smtClean="0"/>
              <a:t>request</a:t>
            </a:r>
            <a:r>
              <a:rPr lang="ko-KR" altLang="en-US" sz="2400" dirty="0"/>
              <a:t>를 날려서 결과값을 활용하려 합니다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기본적으로 제공하는 예시를 들어보겠습니다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경상남도를 </a:t>
            </a:r>
            <a:r>
              <a:rPr lang="ko-KR" altLang="en-US" sz="2000" dirty="0"/>
              <a:t>예시로 </a:t>
            </a:r>
            <a:r>
              <a:rPr lang="en-US" altLang="ko-KR" sz="2000" dirty="0"/>
              <a:t>10/24 ~ 10/31 </a:t>
            </a:r>
            <a:r>
              <a:rPr lang="ko-KR" altLang="en-US" sz="2000" dirty="0"/>
              <a:t>을 검색해보겠습니다</a:t>
            </a:r>
            <a:r>
              <a:rPr lang="en-US" altLang="ko-KR" sz="2000" dirty="0" smtClean="0"/>
              <a:t>.</a:t>
            </a:r>
          </a:p>
          <a:p>
            <a:endParaRPr kumimoji="1"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2244"/>
            <a:ext cx="10058400" cy="24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219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결과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6219" y="1036731"/>
            <a:ext cx="10515600" cy="4351338"/>
          </a:xfrm>
        </p:spPr>
        <p:txBody>
          <a:bodyPr/>
          <a:lstStyle/>
          <a:p>
            <a:r>
              <a:rPr kumimoji="1" lang="ko-KR" altLang="en-US" dirty="0" smtClean="0"/>
              <a:t>요청</a:t>
            </a:r>
            <a:r>
              <a:rPr kumimoji="1" lang="en-US" altLang="ko-KR" dirty="0" smtClean="0"/>
              <a:t> URL</a:t>
            </a:r>
            <a:r>
              <a:rPr kumimoji="1" lang="ko-KR" altLang="en-US" dirty="0" smtClean="0"/>
              <a:t>은 다음과 같습니다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2"/>
              </a:rPr>
              <a:t>URL</a:t>
            </a:r>
            <a:endParaRPr kumimoji="1" lang="en-US" altLang="ko-KR" dirty="0" smtClean="0"/>
          </a:p>
          <a:p>
            <a:r>
              <a:rPr kumimoji="1" lang="ko-KR" altLang="en-US" dirty="0" smtClean="0"/>
              <a:t>그리고 아래와 같은 응답과 함께 필요한 부분을 처리합니다</a:t>
            </a:r>
            <a:r>
              <a:rPr kumimoji="1" lang="en-US" altLang="ko-KR" dirty="0" smtClean="0"/>
              <a:t>.</a:t>
            </a:r>
          </a:p>
          <a:p>
            <a:r>
              <a:rPr lang="ko-KR" altLang="en-US" dirty="0"/>
              <a:t>이를 활용해서 이전에 구현한 알고리즘을 합쳐 구현을 진행하겠습니다</a:t>
            </a:r>
            <a:r>
              <a:rPr lang="en-US" altLang="ko-KR" dirty="0"/>
              <a:t>.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36" y="3361206"/>
            <a:ext cx="3887694" cy="3093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19" y="3310106"/>
            <a:ext cx="4481606" cy="3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3336" y="276085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 smtClean="0"/>
              <a:t>감사합니다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자료구조설계 </vt:lpstr>
      <vt:lpstr>Implementation &amp; Data Collection</vt:lpstr>
      <vt:lpstr>결과</vt:lpstr>
      <vt:lpstr>감사합니다.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</dc:title>
  <dc:creator>김현태</dc:creator>
  <cp:lastModifiedBy>김현태</cp:lastModifiedBy>
  <cp:revision>2</cp:revision>
  <dcterms:created xsi:type="dcterms:W3CDTF">2018-10-29T10:33:10Z</dcterms:created>
  <dcterms:modified xsi:type="dcterms:W3CDTF">2018-10-29T10:45:14Z</dcterms:modified>
</cp:coreProperties>
</file>