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36"/>
  </p:normalViewPr>
  <p:slideViewPr>
    <p:cSldViewPr snapToGrid="0" snapToObjects="1">
      <p:cViewPr varScale="1">
        <p:scale>
          <a:sx n="143" d="100"/>
          <a:sy n="143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23F0-4022-194C-8EFB-E3386E916BE2}" type="datetimeFigureOut">
              <a:rPr kumimoji="1" lang="ko-KR" altLang="en-US" smtClean="0"/>
              <a:t>2018. 10. 29.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015F-BBB7-F24E-AA67-8088BD9DBF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72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23F0-4022-194C-8EFB-E3386E916BE2}" type="datetimeFigureOut">
              <a:rPr kumimoji="1" lang="ko-KR" altLang="en-US" smtClean="0"/>
              <a:t>2018. 10. 29.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015F-BBB7-F24E-AA67-8088BD9DBF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625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23F0-4022-194C-8EFB-E3386E916BE2}" type="datetimeFigureOut">
              <a:rPr kumimoji="1" lang="ko-KR" altLang="en-US" smtClean="0"/>
              <a:t>2018. 10. 29.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015F-BBB7-F24E-AA67-8088BD9DBF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112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23F0-4022-194C-8EFB-E3386E916BE2}" type="datetimeFigureOut">
              <a:rPr kumimoji="1" lang="ko-KR" altLang="en-US" smtClean="0"/>
              <a:t>2018. 10. 29.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015F-BBB7-F24E-AA67-8088BD9DBF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105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23F0-4022-194C-8EFB-E3386E916BE2}" type="datetimeFigureOut">
              <a:rPr kumimoji="1" lang="ko-KR" altLang="en-US" smtClean="0"/>
              <a:t>2018. 10. 29.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015F-BBB7-F24E-AA67-8088BD9DBF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088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23F0-4022-194C-8EFB-E3386E916BE2}" type="datetimeFigureOut">
              <a:rPr kumimoji="1" lang="ko-KR" altLang="en-US" smtClean="0"/>
              <a:t>2018. 10. 29.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015F-BBB7-F24E-AA67-8088BD9DBF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208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23F0-4022-194C-8EFB-E3386E916BE2}" type="datetimeFigureOut">
              <a:rPr kumimoji="1" lang="ko-KR" altLang="en-US" smtClean="0"/>
              <a:t>2018. 10. 29.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015F-BBB7-F24E-AA67-8088BD9DBF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658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23F0-4022-194C-8EFB-E3386E916BE2}" type="datetimeFigureOut">
              <a:rPr kumimoji="1" lang="ko-KR" altLang="en-US" smtClean="0"/>
              <a:t>2018. 10. 29.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015F-BBB7-F24E-AA67-8088BD9DBF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200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23F0-4022-194C-8EFB-E3386E916BE2}" type="datetimeFigureOut">
              <a:rPr kumimoji="1" lang="ko-KR" altLang="en-US" smtClean="0"/>
              <a:t>2018. 10. 29.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015F-BBB7-F24E-AA67-8088BD9DBF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668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23F0-4022-194C-8EFB-E3386E916BE2}" type="datetimeFigureOut">
              <a:rPr kumimoji="1" lang="ko-KR" altLang="en-US" smtClean="0"/>
              <a:t>2018. 10. 29.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015F-BBB7-F24E-AA67-8088BD9DBF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2121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23F0-4022-194C-8EFB-E3386E916BE2}" type="datetimeFigureOut">
              <a:rPr kumimoji="1" lang="ko-KR" altLang="en-US" smtClean="0"/>
              <a:t>2018. 10. 29.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015F-BBB7-F24E-AA67-8088BD9DBF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781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223F0-4022-194C-8EFB-E3386E916BE2}" type="datetimeFigureOut">
              <a:rPr kumimoji="1" lang="ko-KR" altLang="en-US" smtClean="0"/>
              <a:t>2018. 10. 29.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B015F-BBB7-F24E-AA67-8088BD9DBF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255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nemoongit/CAU_Record/tree/master/2018_2/DataStructureDesign/cod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자료구조설계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ko-KR" altLang="en-US" dirty="0" smtClean="0"/>
              <a:t>전국 일주 알고리즘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endParaRPr kumimoji="1" lang="en-US" altLang="ko-KR" dirty="0" smtClean="0"/>
          </a:p>
          <a:p>
            <a:pPr algn="r"/>
            <a:r>
              <a:rPr kumimoji="1" lang="en-US" altLang="ko-KR" dirty="0" smtClean="0"/>
              <a:t>20123496</a:t>
            </a:r>
            <a:r>
              <a:rPr kumimoji="1" lang="ko-KR" altLang="en-US" dirty="0" smtClean="0"/>
              <a:t> 김현태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838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Testing &amp; </a:t>
            </a:r>
            <a:r>
              <a:rPr lang="en-US" altLang="ko-KR" b="1" dirty="0" smtClean="0"/>
              <a:t>Evaluation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실제로 구현한 코드는 </a:t>
            </a:r>
            <a:r>
              <a:rPr kumimoji="1" lang="ko-KR" altLang="en-US" dirty="0" smtClean="0">
                <a:hlinkClick r:id="rId2"/>
              </a:rPr>
              <a:t>여기</a:t>
            </a:r>
            <a:r>
              <a:rPr kumimoji="1" lang="ko-KR" altLang="en-US" dirty="0" smtClean="0"/>
              <a:t> 에서 확인할 수 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위에서 구현한 코드들을 토대로 실제로 테스트를 해보겠습니다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제약사항</a:t>
            </a:r>
            <a:endParaRPr kumimoji="1" lang="en-US" altLang="ko-KR" dirty="0" smtClean="0"/>
          </a:p>
          <a:p>
            <a:pPr lvl="1"/>
            <a:r>
              <a:rPr lang="ko-KR" altLang="en-US" dirty="0"/>
              <a:t>먼저 </a:t>
            </a:r>
            <a:r>
              <a:rPr lang="en-US" altLang="ko-KR" dirty="0"/>
              <a:t>branch-and-bound </a:t>
            </a:r>
            <a:r>
              <a:rPr lang="ko-KR" altLang="en-US" dirty="0"/>
              <a:t>전략을 활용하는데 너무 많은 공간메모리가 필요하게 되어서 중간에 경남을 </a:t>
            </a:r>
            <a:r>
              <a:rPr lang="en-US" altLang="ko-KR" dirty="0"/>
              <a:t>middle point</a:t>
            </a:r>
            <a:r>
              <a:rPr lang="ko-KR" altLang="en-US" dirty="0"/>
              <a:t>로 잡았습니다</a:t>
            </a:r>
            <a:r>
              <a:rPr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6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문제해결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경남을 꼭 거쳐야 합니다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서울 </a:t>
            </a:r>
            <a:r>
              <a:rPr lang="en-US" altLang="ko-KR" sz="2400" dirty="0"/>
              <a:t>-&gt; </a:t>
            </a:r>
            <a:r>
              <a:rPr lang="ko-KR" altLang="en-US" sz="2400" dirty="0"/>
              <a:t>경남 </a:t>
            </a:r>
            <a:r>
              <a:rPr lang="en-US" altLang="ko-KR" sz="2400" dirty="0"/>
              <a:t>, </a:t>
            </a:r>
            <a:r>
              <a:rPr lang="ko-KR" altLang="en-US" sz="2400" dirty="0"/>
              <a:t>경남 </a:t>
            </a:r>
            <a:r>
              <a:rPr lang="en-US" altLang="ko-KR" sz="2400" dirty="0"/>
              <a:t>, </a:t>
            </a:r>
            <a:r>
              <a:rPr lang="ko-KR" altLang="en-US" sz="2400" dirty="0"/>
              <a:t>경남 </a:t>
            </a:r>
            <a:r>
              <a:rPr lang="en-US" altLang="ko-KR" sz="2400" dirty="0"/>
              <a:t>-&gt; </a:t>
            </a:r>
            <a:r>
              <a:rPr lang="ko-KR" altLang="en-US" sz="2400" dirty="0"/>
              <a:t>서울 이렇게 </a:t>
            </a:r>
            <a:r>
              <a:rPr lang="en-US" altLang="ko-KR" sz="2400" dirty="0"/>
              <a:t>3</a:t>
            </a:r>
            <a:r>
              <a:rPr lang="ko-KR" altLang="en-US" sz="2400" dirty="0"/>
              <a:t>단계로 나누어 문제를 해결하였습니다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/>
              <a:t>localhost</a:t>
            </a:r>
            <a:r>
              <a:rPr lang="ko-KR" altLang="en-US" sz="2400" dirty="0"/>
              <a:t>에서 작업했으며 </a:t>
            </a:r>
            <a:r>
              <a:rPr lang="en-US" altLang="ko-KR" sz="2400" dirty="0"/>
              <a:t>/starting/</a:t>
            </a:r>
            <a:r>
              <a:rPr lang="en-US" altLang="ko-KR" sz="2400" dirty="0" err="1"/>
              <a:t>s_days</a:t>
            </a:r>
            <a:r>
              <a:rPr lang="en-US" altLang="ko-KR" sz="2400" dirty="0"/>
              <a:t>/</a:t>
            </a:r>
            <a:r>
              <a:rPr lang="en-US" altLang="ko-KR" sz="2400" dirty="0" err="1"/>
              <a:t>e_starting</a:t>
            </a:r>
            <a:r>
              <a:rPr lang="en-US" altLang="ko-KR" sz="2400" dirty="0"/>
              <a:t>/</a:t>
            </a:r>
            <a:r>
              <a:rPr lang="en-US" altLang="ko-KR" sz="2400" dirty="0" err="1"/>
              <a:t>e_days</a:t>
            </a:r>
            <a:r>
              <a:rPr lang="en-US" altLang="ko-KR" sz="2400" dirty="0"/>
              <a:t> </a:t>
            </a:r>
            <a:r>
              <a:rPr lang="ko-KR" altLang="en-US" sz="2400" dirty="0"/>
              <a:t>과 같은 </a:t>
            </a:r>
            <a:r>
              <a:rPr lang="en-US" altLang="ko-KR" sz="2400" dirty="0"/>
              <a:t>URL </a:t>
            </a:r>
            <a:r>
              <a:rPr lang="ko-KR" altLang="en-US" sz="2400" dirty="0"/>
              <a:t>을 사용할 수 있습니다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r>
              <a:rPr lang="ko-KR" altLang="en-US" sz="2400" dirty="0" smtClean="0"/>
              <a:t>예를 </a:t>
            </a:r>
            <a:r>
              <a:rPr lang="ko-KR" altLang="en-US" sz="2400" dirty="0"/>
              <a:t>들어 </a:t>
            </a:r>
            <a:r>
              <a:rPr lang="en-US" altLang="ko-KR" sz="2400" dirty="0" smtClean="0"/>
              <a:t>/20181015/6/201825/6</a:t>
            </a:r>
            <a:r>
              <a:rPr lang="ko-KR" altLang="en-US" sz="2400" dirty="0"/>
              <a:t>라고 한다면 </a:t>
            </a:r>
            <a:r>
              <a:rPr lang="en-US" altLang="ko-KR" sz="2400" dirty="0"/>
              <a:t>10</a:t>
            </a:r>
            <a:r>
              <a:rPr lang="ko-KR" altLang="en-US" sz="2400" dirty="0"/>
              <a:t>월</a:t>
            </a:r>
            <a:r>
              <a:rPr lang="en-US" altLang="ko-KR" sz="2400" dirty="0"/>
              <a:t>15</a:t>
            </a:r>
            <a:r>
              <a:rPr lang="ko-KR" altLang="en-US" sz="2400" dirty="0"/>
              <a:t>일에 </a:t>
            </a:r>
            <a:r>
              <a:rPr lang="en-US" altLang="ko-KR" sz="2400" dirty="0"/>
              <a:t>6</a:t>
            </a:r>
            <a:r>
              <a:rPr lang="ko-KR" altLang="en-US" sz="2400" dirty="0"/>
              <a:t>일동안 서울에서 경남으로 가고</a:t>
            </a:r>
            <a:r>
              <a:rPr lang="en-US" altLang="ko-KR" sz="2400" dirty="0"/>
              <a:t>, 25</a:t>
            </a:r>
            <a:r>
              <a:rPr lang="ko-KR" altLang="en-US" sz="2400" dirty="0"/>
              <a:t>일에 </a:t>
            </a:r>
            <a:r>
              <a:rPr lang="en-US" altLang="ko-KR" sz="2400" dirty="0"/>
              <a:t>6</a:t>
            </a:r>
            <a:r>
              <a:rPr lang="ko-KR" altLang="en-US" sz="2400" dirty="0"/>
              <a:t>일동안 경남에서 서울로 간다 라는 뜻이라고 생각하면 됩니다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endParaRPr kumimoji="1"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492811"/>
            <a:ext cx="10058400" cy="193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783336" y="2760853"/>
            <a:ext cx="10515600" cy="1325563"/>
          </a:xfrm>
        </p:spPr>
        <p:txBody>
          <a:bodyPr/>
          <a:lstStyle/>
          <a:p>
            <a:pPr algn="ctr"/>
            <a:r>
              <a:rPr kumimoji="1" lang="ko-KR" altLang="en-US" dirty="0" smtClean="0"/>
              <a:t>감사합니다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652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82</Words>
  <Application>Microsoft Macintosh PowerPoint</Application>
  <PresentationFormat>와이드스크린</PresentationFormat>
  <Paragraphs>15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자료구조설계 </vt:lpstr>
      <vt:lpstr>Testing &amp; Evaluation</vt:lpstr>
      <vt:lpstr>문제해결</vt:lpstr>
      <vt:lpstr>감사합니다.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자료구조설계 </dc:title>
  <dc:creator>김현태</dc:creator>
  <cp:lastModifiedBy>김현태</cp:lastModifiedBy>
  <cp:revision>1</cp:revision>
  <dcterms:created xsi:type="dcterms:W3CDTF">2018-10-29T10:45:17Z</dcterms:created>
  <dcterms:modified xsi:type="dcterms:W3CDTF">2018-10-29T10:48:47Z</dcterms:modified>
</cp:coreProperties>
</file>