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04"/>
  </p:normalViewPr>
  <p:slideViewPr>
    <p:cSldViewPr snapToGrid="0" snapToObjects="1">
      <p:cViewPr varScale="1">
        <p:scale>
          <a:sx n="111" d="100"/>
          <a:sy n="111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44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6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04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3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7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1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17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88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2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15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9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12B6-0E05-8D4B-ADA5-C0772C52CC0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06EC-E6FC-6448-A0B6-757A666F39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1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9812"/>
          </a:xfrm>
        </p:spPr>
        <p:txBody>
          <a:bodyPr/>
          <a:lstStyle/>
          <a:p>
            <a:r>
              <a:rPr kumimoji="1" lang="en-US" altLang="ko-KR" dirty="0" smtClean="0"/>
              <a:t>Data Structure Design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713066" y="4898404"/>
            <a:ext cx="2762250" cy="512762"/>
          </a:xfrm>
        </p:spPr>
        <p:txBody>
          <a:bodyPr/>
          <a:lstStyle/>
          <a:p>
            <a:r>
              <a:rPr kumimoji="1" lang="en-US" altLang="ko-KR" dirty="0" smtClean="0"/>
              <a:t>20123496 </a:t>
            </a:r>
            <a:r>
              <a:rPr kumimoji="1" lang="ko-KR" altLang="en-US" dirty="0" smtClean="0"/>
              <a:t>김현태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321934" y="2982342"/>
            <a:ext cx="554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smtClean="0"/>
              <a:t>전국 여행 일정 알고리즘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" y="-246803"/>
            <a:ext cx="5260906" cy="7104803"/>
          </a:xfrm>
        </p:spPr>
      </p:pic>
      <p:sp>
        <p:nvSpPr>
          <p:cNvPr id="5" name="텍스트 상자 4"/>
          <p:cNvSpPr txBox="1"/>
          <p:nvPr/>
        </p:nvSpPr>
        <p:spPr>
          <a:xfrm>
            <a:off x="6111434" y="4461742"/>
            <a:ext cx="5173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서울에서 시작해서 서울로 돌아온다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2018/10/15</a:t>
            </a:r>
            <a:r>
              <a:rPr kumimoji="1" lang="ko-KR" altLang="en-US" dirty="0" smtClean="0"/>
              <a:t> 출발해서 </a:t>
            </a:r>
            <a:r>
              <a:rPr kumimoji="1" lang="en-US" altLang="ko-KR" dirty="0" smtClean="0"/>
              <a:t>21</a:t>
            </a:r>
            <a:r>
              <a:rPr kumimoji="1" lang="ko-KR" altLang="en-US" dirty="0" smtClean="0"/>
              <a:t>일에 경남에 도착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2018/10/25</a:t>
            </a:r>
            <a:r>
              <a:rPr kumimoji="1" lang="ko-KR" altLang="en-US" dirty="0" smtClean="0"/>
              <a:t> 경남에서 출발해서 </a:t>
            </a:r>
            <a:r>
              <a:rPr kumimoji="1" lang="en-US" altLang="ko-KR" dirty="0" smtClean="0"/>
              <a:t>30</a:t>
            </a:r>
            <a:r>
              <a:rPr kumimoji="1" lang="ko-KR" altLang="en-US" dirty="0" smtClean="0"/>
              <a:t>일 서울도착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  <p:sp>
        <p:nvSpPr>
          <p:cNvPr id="6" name="텍스트 상자 5"/>
          <p:cNvSpPr txBox="1"/>
          <p:nvPr/>
        </p:nvSpPr>
        <p:spPr>
          <a:xfrm>
            <a:off x="6111434" y="497712"/>
            <a:ext cx="414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서울을 시작으로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전국을 돌아다니며 많은 문화를 경험한다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팔도를 기준으로 그래프를 만들어활용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111434" y="2566934"/>
            <a:ext cx="444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예시 경로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서울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강원도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충북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경북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경남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전남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전북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충남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서울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5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실제 </a:t>
            </a:r>
            <a:r>
              <a:rPr kumimoji="1" lang="en-US" altLang="ko-KR" dirty="0" smtClean="0"/>
              <a:t>tour API </a:t>
            </a:r>
            <a:r>
              <a:rPr kumimoji="1" lang="ko-KR" altLang="en-US" dirty="0" smtClean="0"/>
              <a:t>값을 활용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6" y="969099"/>
            <a:ext cx="6951165" cy="572526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67" y="3820991"/>
            <a:ext cx="10058400" cy="13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Hamiltonian Circuit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7362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전국 팔도를 돌 수 있는 경로를 만들어 놓는다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ko-KR" altLang="en-US" sz="2400" dirty="0" smtClean="0"/>
              <a:t>해당 경로들을 함수로 값을 매긴다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ko-KR" altLang="en-US" sz="2400" dirty="0" smtClean="0"/>
              <a:t>총 </a:t>
            </a:r>
            <a:r>
              <a:rPr kumimoji="1" lang="en-US" altLang="ko-KR" sz="2400" dirty="0" smtClean="0"/>
              <a:t>6</a:t>
            </a:r>
            <a:r>
              <a:rPr kumimoji="1" lang="ko-KR" altLang="en-US" sz="2400" dirty="0" smtClean="0"/>
              <a:t>개의 경로</a:t>
            </a:r>
            <a:endParaRPr kumimoji="1" lang="en-US" altLang="ko-KR" sz="2400" dirty="0" smtClean="0"/>
          </a:p>
          <a:p>
            <a:endParaRPr kumimoji="1"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61636"/>
            <a:ext cx="10058400" cy="40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94" y="0"/>
            <a:ext cx="7868480" cy="6864245"/>
          </a:xfrm>
        </p:spPr>
      </p:pic>
    </p:spTree>
    <p:extLst>
      <p:ext uri="{BB962C8B-B14F-4D97-AF65-F5344CB8AC3E}">
        <p14:creationId xmlns:p14="http://schemas.microsoft.com/office/powerpoint/2010/main" val="7544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Brand - and - bound (</a:t>
            </a:r>
            <a:r>
              <a:rPr kumimoji="1" lang="ko-KR" altLang="en-US" dirty="0" smtClean="0"/>
              <a:t>분기한정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분기 한정법</a:t>
            </a:r>
            <a:endParaRPr kumimoji="1" lang="en-US" altLang="ko-KR" dirty="0" smtClean="0"/>
          </a:p>
          <a:p>
            <a:r>
              <a:rPr kumimoji="1" lang="ko-KR" altLang="en-US" dirty="0" smtClean="0"/>
              <a:t>유망하지 않으면 접근하지 않는다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자원 절약 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말이 되지 않지만 될 수 있는 최대 이상적인 값을 기준으로한다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통해서 빠른 결과값을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얻을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4" y="3246699"/>
            <a:ext cx="6082496" cy="36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599" cy="6858000"/>
          </a:xfr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13019"/>
              </p:ext>
            </p:extLst>
          </p:nvPr>
        </p:nvGraphicFramePr>
        <p:xfrm>
          <a:off x="9034684" y="1990845"/>
          <a:ext cx="2401104" cy="24538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0368"/>
                <a:gridCol w="800368"/>
                <a:gridCol w="800368"/>
              </a:tblGrid>
              <a:tr h="803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10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5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</a:tr>
              <a:tr h="824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8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6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10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</a:tr>
              <a:tr h="824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7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>
            <a:off x="8435371" y="2511706"/>
            <a:ext cx="393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D</a:t>
            </a:r>
          </a:p>
          <a:p>
            <a:r>
              <a:rPr kumimoji="1" lang="en-US" altLang="ko-KR" dirty="0" smtClean="0"/>
              <a:t>A</a:t>
            </a:r>
          </a:p>
          <a:p>
            <a:r>
              <a:rPr kumimoji="1" lang="en-US" altLang="ko-KR" dirty="0" smtClean="0"/>
              <a:t>Y</a:t>
            </a:r>
          </a:p>
          <a:p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9664862" y="1344514"/>
            <a:ext cx="177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Place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결과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" y="3392166"/>
            <a:ext cx="12152367" cy="2332027"/>
          </a:xfrm>
        </p:spPr>
      </p:pic>
      <p:sp>
        <p:nvSpPr>
          <p:cNvPr id="7" name="텍스트 상자 6"/>
          <p:cNvSpPr txBox="1"/>
          <p:nvPr/>
        </p:nvSpPr>
        <p:spPr>
          <a:xfrm>
            <a:off x="1770927" y="2172095"/>
            <a:ext cx="631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Algorithm.com</a:t>
            </a:r>
            <a:r>
              <a:rPr kumimoji="1" lang="en-US" altLang="ko-KR" dirty="0" smtClean="0"/>
              <a:t>/go/20181015/6/20181025/6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134</Words>
  <Application>Microsoft Macintosh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 Structure Design</vt:lpstr>
      <vt:lpstr>PowerPoint 프레젠테이션</vt:lpstr>
      <vt:lpstr>실제 tour API 값을 활용</vt:lpstr>
      <vt:lpstr>Hamiltonian Circuit</vt:lpstr>
      <vt:lpstr>PowerPoint 프레젠테이션</vt:lpstr>
      <vt:lpstr>Brand - and - bound (분기한정)</vt:lpstr>
      <vt:lpstr>PowerPoint 프레젠테이션</vt:lpstr>
      <vt:lpstr>결과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김현태</dc:creator>
  <cp:lastModifiedBy>김현태</cp:lastModifiedBy>
  <cp:revision>7</cp:revision>
  <dcterms:created xsi:type="dcterms:W3CDTF">2018-10-15T02:02:05Z</dcterms:created>
  <dcterms:modified xsi:type="dcterms:W3CDTF">2018-10-15T02:43:28Z</dcterms:modified>
</cp:coreProperties>
</file>