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3" r:id="rId3"/>
    <p:sldId id="301" r:id="rId4"/>
    <p:sldId id="303" r:id="rId5"/>
    <p:sldId id="305" r:id="rId6"/>
    <p:sldId id="306" r:id="rId7"/>
    <p:sldId id="297" r:id="rId8"/>
    <p:sldId id="307" r:id="rId9"/>
    <p:sldId id="308" r:id="rId10"/>
    <p:sldId id="300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1178 0,'14'-14'0,"-4"5"0,-10 9 0,0 0 0,18-11 0,-18 11 0,55-41 0,10-2 0,-65 43 0,0 0 0,0 0 0,533-319 0,-533 319 0,0 0 0,120-70 0,-120 70 0,101-53 16,3-4-16,-5 0 15,16-2-15,-18 16 0,8-4 16,-10 10-16,-8 1 15,2 9-15,-14-2 16,2 7-16,-17 8 16,-5 1-16,-13 6 15,-9 2-15,-3 1 0,-10 4 16,-2 7-16,-9-1 16,1 4-16,-6 8 15,-18 12-15,-13 13 0,-23 14 16,-3 7-16,-11-3 15,-15 7-15,-2-5 16,-8 2-16,2 1 16,0 2-16,6-3 0,-6-1 15,14-12-15,11-5 16,-1 0-16,-2-2 16,13-6-16,5 2 15,14-21-15,-5 3 0,17-8 16,1-8-16,10 0 15,4-2-15,2-1 16,0-4-16,4-9 16,36-20-16,19-14 0,31-21 15,31-14-15,16-4 16,11 5-16,10-7 16,5 5-16,-1 7 0,20-11 15,-22 17-15,-13 7 16,1 2-16,-7-1 15,-20 12-15,13 1 16,-16 7-16,-19 7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3208-7F95-DA4E-8E17-57451D08052B}" type="datetimeFigureOut">
              <a:rPr kumimoji="1" lang="ko-KR" altLang="en-US" smtClean="0"/>
              <a:t>2018. 11. 19.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899D-CECF-044D-8C23-DA27BEF7BD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6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A60385-302E-421E-BF5A-DDBC307F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9C51FC-00F8-482B-9A87-807F1402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62EE01-60B5-4675-AB3E-5AE7214E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05CB86-E9E5-417B-A73B-410A39BD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5796D6-88B1-4B13-91E5-0112CC8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3AC29F-1E16-4316-B1FC-03F555D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287CC-CD16-4DC0-B542-44929FEA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55E1D4-4B9A-4AC8-89A2-1738DFF9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2EE05E-3AC7-4CB8-AF25-25F913C7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40A4E-DAFF-4C14-92D9-956F25F9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079B12F-8C6A-42A4-9647-A93697D0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68AB93-0F76-4AA1-9FE2-974C69D0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7A2607-3CFA-4A78-B744-D1B6959A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81FA8F-DC25-4A01-B2DF-35420DE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861CFF-5FA4-4FFE-AE5A-0769246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7831A4-A202-4BCD-8946-2C9F108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28410D-D164-41F8-A096-090743C4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F75C83-5F77-4936-8315-89E97B10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AE7448-C9A2-4EFF-8CB3-EA2FED2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1A0B6D-6EE3-42FE-9D65-673B3EC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CC8C14-AAD1-4C1B-84DD-1E4A0D80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DEF94A-FE9E-401E-B664-767830ED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1FB7EF-A3FF-4676-8774-DECDFC3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D87770-A04D-49EE-972B-B469D1B0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A445BF-2EAE-4DF2-A1E4-28D0C760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AC135-33A3-4CCF-BE79-8C94FB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BA3A08-14C1-43A5-85B9-AB602D55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08A9C50-2EB7-48E3-A64A-3EAFD88B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12104AA-0A44-4525-A4E6-D9282BB4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4F6195-5BFD-4392-99C9-46447DE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75A1EB-2B91-4A44-B44C-9B475C4D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59224D-1699-4135-9C61-9770F4A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0D9B768-64B7-44E7-B3CF-29787321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F86B27-85F4-4354-9BA9-1D7A624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952CCD-C1D1-47FA-A191-60C4D213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D10555-B8C7-4CF1-AE84-1A7B6F9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873E96C-05F5-4669-BE18-AE5DEA54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6AD6B7B-5614-40B7-9443-E35FB9E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F2945E-AC8C-4E16-848A-13FAF92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F9719E-F8B1-4E8D-BDD7-F1F814F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87303C2-6ABF-4795-A529-26767A1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21199EC-30DB-484B-A9B6-E068AD4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AAC8E3B-E426-4393-B186-8C0B3546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5630C0-F7E9-45CD-B711-E37E652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175DA47-8E8F-4016-94B7-22A123C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A70AD7A-D808-4C9C-9ECC-CA512AE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47FF73-6E44-4361-9F6D-21848C95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2E491D-2376-4108-94C0-B3055E40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01B0376-BA32-4999-AB8A-D795AA24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38701A-E5B9-4A76-9B03-4775F53C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032DFBB-559F-4F44-B0A4-65034F1D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772F162-A255-4995-821C-C8DFD399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A8DFFA-5D9D-4CC8-9971-EE0DE8A9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77F492-EDD4-4EAD-BBC7-AEE52D1F9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5E5AE8-7C6B-4F99-8071-89FF3A9D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5DF342-3D50-463B-9053-D7C249B5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3F989F-0EC7-4CF0-AC0A-F6954E06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D12452-C5CE-4F8A-8704-3AB5FA5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589D79-B7D1-403F-B517-BE68BFE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31BB704-C59E-4F22-B73F-008D88EB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1A0EB8-0C37-47FC-AA90-5FB1EC62E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6FEF17-72E9-4D00-BB6A-C6B9EE45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E19F35-1358-4911-89E9-72505E3A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김현태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xmlns="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25" y="2017933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xmlns="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4136603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상자 1"/>
          <p:cNvSpPr txBox="1"/>
          <p:nvPr/>
        </p:nvSpPr>
        <p:spPr>
          <a:xfrm>
            <a:off x="7297445" y="2601157"/>
            <a:ext cx="344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이를 통한 최적의 이동 경로를 사용자들에게 보기 쉽게 알려줄 수 있도록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이를 활용해서 유동인구에 맞춘 </a:t>
            </a:r>
            <a:r>
              <a:rPr kumimoji="1" lang="ko-KR" altLang="en-US" smtClean="0"/>
              <a:t>비상대피 안내도를 효율적으로안내할 </a:t>
            </a:r>
            <a:r>
              <a:rPr kumimoji="1" lang="ko-KR" altLang="en-US" dirty="0" smtClean="0"/>
              <a:t>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8783DD-E82C-4977-B139-6DFAA5A21F5B}"/>
              </a:ext>
            </a:extLst>
          </p:cNvPr>
          <p:cNvSpPr txBox="1"/>
          <p:nvPr/>
        </p:nvSpPr>
        <p:spPr>
          <a:xfrm>
            <a:off x="5393964" y="2434481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868017" y="1521374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EBBA0B1-3A02-4633-AE5B-1004E58A81DB}"/>
              </a:ext>
            </a:extLst>
          </p:cNvPr>
          <p:cNvSpPr/>
          <p:nvPr/>
        </p:nvSpPr>
        <p:spPr>
          <a:xfrm>
            <a:off x="868017" y="3126845"/>
            <a:ext cx="10455965" cy="7951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896E359-D44F-448B-82E9-DA3FE6F61723}"/>
              </a:ext>
            </a:extLst>
          </p:cNvPr>
          <p:cNvCxnSpPr/>
          <p:nvPr/>
        </p:nvCxnSpPr>
        <p:spPr>
          <a:xfrm>
            <a:off x="1729216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2E16494-5B47-4755-B953-D26E74A768EA}"/>
              </a:ext>
            </a:extLst>
          </p:cNvPr>
          <p:cNvCxnSpPr/>
          <p:nvPr/>
        </p:nvCxnSpPr>
        <p:spPr>
          <a:xfrm>
            <a:off x="2982448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46DA56D-16A9-49FF-A86C-3E4545D5B1F5}"/>
              </a:ext>
            </a:extLst>
          </p:cNvPr>
          <p:cNvCxnSpPr/>
          <p:nvPr/>
        </p:nvCxnSpPr>
        <p:spPr>
          <a:xfrm>
            <a:off x="495180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33E8E69-A5CB-4C08-AE59-24010FFF6DC6}"/>
              </a:ext>
            </a:extLst>
          </p:cNvPr>
          <p:cNvCxnSpPr/>
          <p:nvPr/>
        </p:nvCxnSpPr>
        <p:spPr>
          <a:xfrm>
            <a:off x="6073354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24A5D7F-0E20-43CE-9219-93280EB2A7E3}"/>
              </a:ext>
            </a:extLst>
          </p:cNvPr>
          <p:cNvCxnSpPr>
            <a:cxnSpLocks/>
          </p:cNvCxnSpPr>
          <p:nvPr/>
        </p:nvCxnSpPr>
        <p:spPr>
          <a:xfrm flipV="1">
            <a:off x="1309493" y="3660445"/>
            <a:ext cx="0" cy="574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4C1C7A4-8458-4669-9714-26E89759B484}"/>
              </a:ext>
            </a:extLst>
          </p:cNvPr>
          <p:cNvSpPr txBox="1"/>
          <p:nvPr/>
        </p:nvSpPr>
        <p:spPr>
          <a:xfrm>
            <a:off x="618438" y="425541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구분자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F273A07-930F-4EE7-9660-3A17B7F5B413}"/>
              </a:ext>
            </a:extLst>
          </p:cNvPr>
          <p:cNvCxnSpPr>
            <a:cxnSpLocks/>
          </p:cNvCxnSpPr>
          <p:nvPr/>
        </p:nvCxnSpPr>
        <p:spPr>
          <a:xfrm flipV="1">
            <a:off x="2349660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F68D8E3-3591-48FA-90AE-929AA7235A94}"/>
              </a:ext>
            </a:extLst>
          </p:cNvPr>
          <p:cNvSpPr txBox="1"/>
          <p:nvPr/>
        </p:nvSpPr>
        <p:spPr>
          <a:xfrm>
            <a:off x="1764403" y="46880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3FF1C07-295A-4AD0-A864-89062F6AFF3E}"/>
              </a:ext>
            </a:extLst>
          </p:cNvPr>
          <p:cNvSpPr txBox="1"/>
          <p:nvPr/>
        </p:nvSpPr>
        <p:spPr>
          <a:xfrm>
            <a:off x="3517934" y="46880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y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431ECDD-622A-48EE-9FEA-EA7285EF9788}"/>
              </a:ext>
            </a:extLst>
          </p:cNvPr>
          <p:cNvCxnSpPr>
            <a:cxnSpLocks/>
          </p:cNvCxnSpPr>
          <p:nvPr/>
        </p:nvCxnSpPr>
        <p:spPr>
          <a:xfrm flipV="1">
            <a:off x="3975752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232A35D5-F3C9-43A3-A599-9B609E098922}"/>
              </a:ext>
            </a:extLst>
          </p:cNvPr>
          <p:cNvCxnSpPr>
            <a:cxnSpLocks/>
          </p:cNvCxnSpPr>
          <p:nvPr/>
        </p:nvCxnSpPr>
        <p:spPr>
          <a:xfrm flipV="1">
            <a:off x="5548579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72FAF1-5471-4EA7-A67F-ED8B5FC18FE6}"/>
              </a:ext>
            </a:extLst>
          </p:cNvPr>
          <p:cNvSpPr txBox="1"/>
          <p:nvPr/>
        </p:nvSpPr>
        <p:spPr>
          <a:xfrm>
            <a:off x="4963322" y="46850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E3DA9B5-5BE4-43AF-A124-5211C5F0EF24}"/>
              </a:ext>
            </a:extLst>
          </p:cNvPr>
          <p:cNvCxnSpPr>
            <a:cxnSpLocks/>
          </p:cNvCxnSpPr>
          <p:nvPr/>
        </p:nvCxnSpPr>
        <p:spPr>
          <a:xfrm flipV="1">
            <a:off x="8719387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83A0324-40E7-4790-B0FD-6AC5207EF725}"/>
              </a:ext>
            </a:extLst>
          </p:cNvPr>
          <p:cNvSpPr txBox="1"/>
          <p:nvPr/>
        </p:nvSpPr>
        <p:spPr>
          <a:xfrm>
            <a:off x="7831163" y="4738126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시간표 인구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 단위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98AD6B60-800F-4CAB-8F52-9D5A92D509C1}"/>
              </a:ext>
            </a:extLst>
          </p:cNvPr>
          <p:cNvCxnSpPr/>
          <p:nvPr/>
        </p:nvCxnSpPr>
        <p:spPr>
          <a:xfrm>
            <a:off x="666075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17ABA4FD-FCD8-4E34-8585-B3EA92C74681}"/>
              </a:ext>
            </a:extLst>
          </p:cNvPr>
          <p:cNvCxnSpPr/>
          <p:nvPr/>
        </p:nvCxnSpPr>
        <p:spPr>
          <a:xfrm>
            <a:off x="7239287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D7BFA18-CAA5-4ACC-9BDD-2E0317658928}"/>
              </a:ext>
            </a:extLst>
          </p:cNvPr>
          <p:cNvCxnSpPr/>
          <p:nvPr/>
        </p:nvCxnSpPr>
        <p:spPr>
          <a:xfrm>
            <a:off x="7792240" y="3152416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CDF94B8-14FC-4D33-B633-25EFB0CA4A6D}"/>
              </a:ext>
            </a:extLst>
          </p:cNvPr>
          <p:cNvCxnSpPr>
            <a:cxnSpLocks/>
          </p:cNvCxnSpPr>
          <p:nvPr/>
        </p:nvCxnSpPr>
        <p:spPr>
          <a:xfrm>
            <a:off x="9395533" y="3524385"/>
            <a:ext cx="424156" cy="784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액자 4"/>
          <p:cNvSpPr/>
          <p:nvPr/>
        </p:nvSpPr>
        <p:spPr>
          <a:xfrm>
            <a:off x="7792240" y="4685082"/>
            <a:ext cx="1815371" cy="7924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868017" y="1521374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95861"/>
              </p:ext>
            </p:extLst>
          </p:nvPr>
        </p:nvGraphicFramePr>
        <p:xfrm>
          <a:off x="2032000" y="2296876"/>
          <a:ext cx="812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텍스트 상자 12"/>
          <p:cNvSpPr txBox="1"/>
          <p:nvPr/>
        </p:nvSpPr>
        <p:spPr>
          <a:xfrm>
            <a:off x="5610688" y="3038556"/>
            <a:ext cx="1944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smtClean="0"/>
              <a:t>. . .</a:t>
            </a:r>
            <a:endParaRPr kumimoji="1" lang="ko-KR" altLang="en-US" sz="44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2032000" y="4303713"/>
            <a:ext cx="674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이를 활용해서 유동인구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매트릭스 생성 </a:t>
            </a:r>
            <a:endParaRPr kumimoji="1" lang="en-US" altLang="ko-KR" dirty="0" smtClean="0"/>
          </a:p>
          <a:p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분에 끝난사람 </a:t>
            </a:r>
            <a:r>
              <a:rPr kumimoji="1" lang="en-US" altLang="ko-KR" dirty="0" smtClean="0"/>
              <a:t>+m</a:t>
            </a:r>
          </a:p>
          <a:p>
            <a:r>
              <a:rPr kumimoji="1" lang="en-US" altLang="ko-KR" dirty="0" smtClean="0"/>
              <a:t>45</a:t>
            </a:r>
            <a:r>
              <a:rPr kumimoji="1" lang="ko-KR" altLang="en-US" dirty="0" smtClean="0"/>
              <a:t>에 시작하는 사람 </a:t>
            </a:r>
            <a:r>
              <a:rPr kumimoji="1" lang="en-US" altLang="ko-KR" dirty="0" smtClean="0"/>
              <a:t>+l</a:t>
            </a:r>
          </a:p>
        </p:txBody>
      </p:sp>
    </p:spTree>
    <p:extLst>
      <p:ext uri="{BB962C8B-B14F-4D97-AF65-F5344CB8AC3E}">
        <p14:creationId xmlns:p14="http://schemas.microsoft.com/office/powerpoint/2010/main" val="21013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7905971" y="1695640"/>
            <a:ext cx="31553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엘리베이터</a:t>
            </a:r>
            <a:endParaRPr kumimoji="1" lang="en-US" altLang="ko-KR" sz="2000" b="1" dirty="0" smtClean="0"/>
          </a:p>
          <a:p>
            <a:endParaRPr kumimoji="1" lang="en-US" altLang="ko-KR" sz="2000" b="1" dirty="0" smtClean="0"/>
          </a:p>
          <a:p>
            <a:r>
              <a:rPr kumimoji="1" lang="en-US" altLang="ko-KR" sz="1600" dirty="0" smtClean="0"/>
              <a:t>3</a:t>
            </a:r>
            <a:r>
              <a:rPr kumimoji="1" lang="ko-KR" altLang="en-US" sz="1600" dirty="0" smtClean="0"/>
              <a:t>개의 </a:t>
            </a:r>
            <a:r>
              <a:rPr kumimoji="1" lang="en-US" altLang="ko-KR" sz="1600" dirty="0" smtClean="0"/>
              <a:t>section</a:t>
            </a:r>
          </a:p>
          <a:p>
            <a:r>
              <a:rPr kumimoji="1" lang="ko-KR" altLang="en-US" sz="1600" dirty="0" smtClean="0"/>
              <a:t>주변 강의실의 학생들은 자신의 </a:t>
            </a:r>
            <a:r>
              <a:rPr kumimoji="1" lang="en-US" altLang="ko-KR" sz="1600" dirty="0" smtClean="0"/>
              <a:t>section</a:t>
            </a:r>
            <a:r>
              <a:rPr kumimoji="1" lang="ko-KR" altLang="en-US" sz="1600" dirty="0" smtClean="0"/>
              <a:t>의 엘리베이터를 이용한다고 가정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올라갈때와 내려갈때 이용비율이 다르다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올라갈때는 대부분의 사람들이 이용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내려갈때는 선택적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189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상자 17"/>
          <p:cNvSpPr txBox="1"/>
          <p:nvPr/>
        </p:nvSpPr>
        <p:spPr>
          <a:xfrm>
            <a:off x="7870459" y="2395442"/>
            <a:ext cx="3155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계단</a:t>
            </a:r>
            <a:endParaRPr kumimoji="1" lang="en-US" altLang="ko-KR" sz="2000" b="1" dirty="0" smtClean="0"/>
          </a:p>
          <a:p>
            <a:endParaRPr kumimoji="1" lang="en-US" altLang="ko-KR" sz="2000" b="1" dirty="0" smtClean="0"/>
          </a:p>
          <a:p>
            <a:r>
              <a:rPr kumimoji="1" lang="ko-KR" altLang="en-US" sz="1600" dirty="0" smtClean="0"/>
              <a:t>가장 가까운 계단을 이용한다고 생각하고 유동인구에 거의 영향을 받지 않는다</a:t>
            </a:r>
            <a:r>
              <a:rPr kumimoji="1" lang="en-US" altLang="ko-KR" sz="1600" dirty="0" smtClean="0"/>
              <a:t>.</a:t>
            </a:r>
          </a:p>
          <a:p>
            <a:endParaRPr kumimoji="1" lang="en-US" altLang="ko-KR" sz="1600" dirty="0"/>
          </a:p>
          <a:p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465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72634" cy="877163"/>
            <a:chOff x="598391" y="347144"/>
            <a:chExt cx="1972634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연결된 교차점 탐색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연결된 교차점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도착시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도착점으로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도착한 경로의 이동시간을 최적의 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중 최적의 시간 보다 초과시 탐색 종료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까지 도달 시 최적의 시간보다 짧으면 새로운 최적의 경로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60B44A07-FFD2-4519-96C8-452F68947570}"/>
              </a:ext>
            </a:extLst>
          </p:cNvPr>
          <p:cNvSpPr/>
          <p:nvPr/>
        </p:nvSpPr>
        <p:spPr>
          <a:xfrm>
            <a:off x="8762260" y="2806929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xmlns="" id="{29FFEEB0-C583-4D8C-B8FC-D3248016B1DA}"/>
              </a:ext>
            </a:extLst>
          </p:cNvPr>
          <p:cNvSpPr/>
          <p:nvPr/>
        </p:nvSpPr>
        <p:spPr>
          <a:xfrm>
            <a:off x="8762260" y="3549901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xmlns="" id="{A609A6A2-8824-46BD-BE15-0B6BFF6ECCC9}"/>
              </a:ext>
            </a:extLst>
          </p:cNvPr>
          <p:cNvSpPr/>
          <p:nvPr/>
        </p:nvSpPr>
        <p:spPr>
          <a:xfrm>
            <a:off x="8762260" y="4394314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4118" y="4213530"/>
            <a:ext cx="543678" cy="5790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73354" y="4819054"/>
            <a:ext cx="1063634" cy="282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039340" y="4814694"/>
            <a:ext cx="1651246" cy="3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97297" y="3333136"/>
            <a:ext cx="656947" cy="140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43021" y="3253729"/>
            <a:ext cx="406235" cy="2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224</Words>
  <Application>Microsoft Macintosh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210 오늘밤 R</vt:lpstr>
      <vt:lpstr>맑은 고딕</vt:lpstr>
      <vt:lpstr>KoPub돋움체 Bold</vt:lpstr>
      <vt:lpstr>KoPub돋움체 Light</vt:lpstr>
      <vt:lpstr>KoPub돋움체 Medium</vt:lpstr>
      <vt:lpstr>KoPub바탕체 Light</vt:lpstr>
      <vt:lpstr>KoPub바탕체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김현태</cp:lastModifiedBy>
  <cp:revision>20</cp:revision>
  <dcterms:created xsi:type="dcterms:W3CDTF">2018-11-13T10:48:41Z</dcterms:created>
  <dcterms:modified xsi:type="dcterms:W3CDTF">2018-11-19T01:52:00Z</dcterms:modified>
</cp:coreProperties>
</file>