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75" r:id="rId2"/>
  </p:sldMasterIdLst>
  <p:notesMasterIdLst>
    <p:notesMasterId r:id="rId13"/>
  </p:notesMasterIdLst>
  <p:sldIdLst>
    <p:sldId id="267" r:id="rId3"/>
    <p:sldId id="269" r:id="rId4"/>
    <p:sldId id="270" r:id="rId5"/>
    <p:sldId id="271" r:id="rId6"/>
    <p:sldId id="272" r:id="rId7"/>
    <p:sldId id="273" r:id="rId8"/>
    <p:sldId id="274" r:id="rId9"/>
    <p:sldId id="277" r:id="rId10"/>
    <p:sldId id="278" r:id="rId11"/>
    <p:sldId id="27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FE5"/>
    <a:srgbClr val="FFC269"/>
    <a:srgbClr val="01BDD1"/>
    <a:srgbClr val="663A77"/>
    <a:srgbClr val="E87071"/>
    <a:srgbClr val="01ACBE"/>
    <a:srgbClr val="FFBF52"/>
    <a:srgbClr val="F5F5F5"/>
    <a:srgbClr val="818181"/>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7" autoAdjust="0"/>
    <p:restoredTop sz="94660"/>
  </p:normalViewPr>
  <p:slideViewPr>
    <p:cSldViewPr snapToGrid="0" showGuides="1">
      <p:cViewPr varScale="1">
        <p:scale>
          <a:sx n="87" d="100"/>
          <a:sy n="87" d="100"/>
        </p:scale>
        <p:origin x="294" y="84"/>
      </p:cViewPr>
      <p:guideLst>
        <p:guide orient="horz" pos="2205"/>
        <p:guide pos="6720"/>
      </p:guideLst>
    </p:cSldViewPr>
  </p:slideViewPr>
  <p:notesTextViewPr>
    <p:cViewPr>
      <p:scale>
        <a:sx n="1" d="1"/>
        <a:sy n="1" d="1"/>
      </p:scale>
      <p:origin x="0" y="0"/>
    </p:cViewPr>
  </p:notesTextViewPr>
  <p:sorterViewPr>
    <p:cViewPr>
      <p:scale>
        <a:sx n="100" d="100"/>
        <a:sy n="100" d="100"/>
      </p:scale>
      <p:origin x="0" y="-23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FD3C8-1588-4339-AAE8-08DE7C49CC9A}" type="datetimeFigureOut">
              <a:rPr lang="zh-CN" altLang="en-US" smtClean="0"/>
              <a:t>2016/3/18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71FD6-577D-4469-815A-C081AF144268}" type="slidenum">
              <a:rPr lang="zh-CN" altLang="en-US" smtClean="0"/>
              <a:t>‹#›</a:t>
            </a:fld>
            <a:endParaRPr lang="zh-CN" altLang="en-US"/>
          </a:p>
        </p:txBody>
      </p:sp>
    </p:spTree>
    <p:extLst>
      <p:ext uri="{BB962C8B-B14F-4D97-AF65-F5344CB8AC3E}">
        <p14:creationId xmlns:p14="http://schemas.microsoft.com/office/powerpoint/2010/main" val="299341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10</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6306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FDC6EB-C7FF-4A12-A068-770AC2DD46CC}" type="datetimeFigureOut">
              <a:rPr lang="zh-CN" altLang="en-US" smtClean="0"/>
              <a:t>2016/3/18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C15CDC-B1B3-46DD-94E6-B4B9718F1913}" type="slidenum">
              <a:rPr lang="zh-CN" altLang="en-US" smtClean="0"/>
              <a:t>‹#›</a:t>
            </a:fld>
            <a:endParaRPr lang="zh-CN" altLang="en-US"/>
          </a:p>
        </p:txBody>
      </p:sp>
    </p:spTree>
    <p:extLst>
      <p:ext uri="{BB962C8B-B14F-4D97-AF65-F5344CB8AC3E}">
        <p14:creationId xmlns:p14="http://schemas.microsoft.com/office/powerpoint/2010/main" val="75905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0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621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473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28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527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083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49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549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25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434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95000"/>
              </a:schemeClr>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DC6EB-C7FF-4A12-A068-770AC2DD46CC}" type="datetimeFigureOut">
              <a:rPr lang="zh-CN" altLang="en-US" smtClean="0"/>
              <a:t>2016/3/18</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15CDC-B1B3-46DD-94E6-B4B9718F1913}" type="slidenum">
              <a:rPr lang="zh-CN" altLang="en-US" smtClean="0"/>
              <a:t>‹#›</a:t>
            </a:fld>
            <a:endParaRPr lang="zh-CN" altLang="en-US"/>
          </a:p>
        </p:txBody>
      </p:sp>
    </p:spTree>
    <p:extLst>
      <p:ext uri="{BB962C8B-B14F-4D97-AF65-F5344CB8AC3E}">
        <p14:creationId xmlns:p14="http://schemas.microsoft.com/office/powerpoint/2010/main" val="3755145217"/>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2016/3/18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54193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547611" y="1215701"/>
            <a:ext cx="4626323" cy="1041400"/>
            <a:chOff x="3646768" y="1215701"/>
            <a:chExt cx="4626322" cy="1041400"/>
          </a:xfrm>
        </p:grpSpPr>
        <p:sp>
          <p:nvSpPr>
            <p:cNvPr id="2" name="圆角矩形 1"/>
            <p:cNvSpPr/>
            <p:nvPr/>
          </p:nvSpPr>
          <p:spPr>
            <a:xfrm>
              <a:off x="3646768" y="1365209"/>
              <a:ext cx="4626322" cy="742384"/>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3745929" y="1448401"/>
              <a:ext cx="4428000" cy="576000"/>
            </a:xfrm>
            <a:prstGeom prst="roundRect">
              <a:avLst>
                <a:gd name="adj" fmla="val 50000"/>
              </a:avLst>
            </a:prstGeom>
            <a:gradFill>
              <a:gsLst>
                <a:gs pos="40000">
                  <a:schemeClr val="accent1"/>
                </a:gs>
                <a:gs pos="40000">
                  <a:srgbClr val="FFB850"/>
                </a:gs>
                <a:gs pos="40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18529" y="1215701"/>
              <a:ext cx="1041400" cy="10414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77279" y="1374451"/>
              <a:ext cx="723900" cy="723900"/>
            </a:xfrm>
            <a:prstGeom prst="ellipse">
              <a:avLst/>
            </a:prstGeom>
            <a:solidFill>
              <a:schemeClr val="accent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547611" y="2480127"/>
            <a:ext cx="4626323" cy="1041400"/>
            <a:chOff x="3646768" y="2514559"/>
            <a:chExt cx="4626322" cy="1041400"/>
          </a:xfrm>
        </p:grpSpPr>
        <p:sp>
          <p:nvSpPr>
            <p:cNvPr id="6" name="圆角矩形 5"/>
            <p:cNvSpPr/>
            <p:nvPr/>
          </p:nvSpPr>
          <p:spPr>
            <a:xfrm>
              <a:off x="3646768" y="2673309"/>
              <a:ext cx="4626322" cy="742384"/>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745929" y="2756501"/>
              <a:ext cx="4428000" cy="576000"/>
            </a:xfrm>
            <a:prstGeom prst="roundRect">
              <a:avLst>
                <a:gd name="adj" fmla="val 50000"/>
              </a:avLst>
            </a:prstGeom>
            <a:gradFill>
              <a:gsLst>
                <a:gs pos="62000">
                  <a:schemeClr val="accent2"/>
                </a:gs>
                <a:gs pos="62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59929" y="2514559"/>
              <a:ext cx="1041400" cy="10414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18679" y="2673309"/>
              <a:ext cx="723900" cy="723900"/>
            </a:xfrm>
            <a:prstGeom prst="ellipse">
              <a:avLst/>
            </a:prstGeom>
            <a:solidFill>
              <a:schemeClr val="accent2"/>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547611" y="3744551"/>
            <a:ext cx="4626323" cy="1041400"/>
            <a:chOff x="3547607" y="3734284"/>
            <a:chExt cx="4626322" cy="1041400"/>
          </a:xfrm>
        </p:grpSpPr>
        <p:sp>
          <p:nvSpPr>
            <p:cNvPr id="11" name="圆角矩形 10"/>
            <p:cNvSpPr/>
            <p:nvPr/>
          </p:nvSpPr>
          <p:spPr>
            <a:xfrm>
              <a:off x="3547607" y="3831901"/>
              <a:ext cx="4626322" cy="742384"/>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646768" y="3915093"/>
              <a:ext cx="4428000" cy="576000"/>
            </a:xfrm>
            <a:prstGeom prst="roundRect">
              <a:avLst>
                <a:gd name="adj" fmla="val 50000"/>
              </a:avLst>
            </a:prstGeom>
            <a:gradFill>
              <a:gsLst>
                <a:gs pos="42000">
                  <a:schemeClr val="accent3"/>
                </a:gs>
                <a:gs pos="42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918529" y="3734284"/>
              <a:ext cx="1041400" cy="10414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77279" y="3893034"/>
              <a:ext cx="723900" cy="723900"/>
            </a:xfrm>
            <a:prstGeom prst="ellipse">
              <a:avLst/>
            </a:prstGeom>
            <a:solidFill>
              <a:schemeClr val="accent3"/>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547611" y="5008977"/>
            <a:ext cx="4626323" cy="1041400"/>
            <a:chOff x="3547607" y="5008977"/>
            <a:chExt cx="4626322" cy="1041400"/>
          </a:xfrm>
        </p:grpSpPr>
        <p:sp>
          <p:nvSpPr>
            <p:cNvPr id="15" name="圆角矩形 14"/>
            <p:cNvSpPr/>
            <p:nvPr/>
          </p:nvSpPr>
          <p:spPr>
            <a:xfrm>
              <a:off x="3547607" y="5149243"/>
              <a:ext cx="4626322" cy="742384"/>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646768" y="5232435"/>
              <a:ext cx="4428000" cy="576000"/>
            </a:xfrm>
            <a:prstGeom prst="roundRect">
              <a:avLst>
                <a:gd name="adj" fmla="val 50000"/>
              </a:avLst>
            </a:prstGeom>
            <a:gradFill>
              <a:gsLst>
                <a:gs pos="73000">
                  <a:schemeClr val="accent4"/>
                </a:gs>
                <a:gs pos="73000">
                  <a:srgbClr val="F3F3F3"/>
                </a:gs>
              </a:gsLst>
              <a:lin ang="0" scaled="0"/>
            </a:gra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358165" y="5008977"/>
              <a:ext cx="1041400" cy="1041400"/>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16915" y="5167727"/>
              <a:ext cx="723900" cy="723900"/>
            </a:xfrm>
            <a:prstGeom prst="ellipse">
              <a:avLst/>
            </a:prstGeom>
            <a:solidFill>
              <a:schemeClr val="accent4"/>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4605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6"/>
          <p:cNvSpPr txBox="1"/>
          <p:nvPr/>
        </p:nvSpPr>
        <p:spPr>
          <a:xfrm>
            <a:off x="2894761" y="1471702"/>
            <a:ext cx="448425" cy="492443"/>
          </a:xfrm>
          <a:prstGeom prst="rect">
            <a:avLst/>
          </a:prstGeom>
          <a:noFill/>
        </p:spPr>
        <p:txBody>
          <a:bodyPr vert="horz" wrap="square" lIns="0" tIns="0" rIns="0" bIns="0" rtlCol="0" anchor="ctr">
            <a:spAutoFit/>
          </a:bodyPr>
          <a:lstStyle/>
          <a:p>
            <a:pPr algn="l"/>
            <a:r>
              <a:rPr lang="en-US" altLang="zh-CN" sz="3200" dirty="0">
                <a:solidFill>
                  <a:schemeClr val="accent1"/>
                </a:solidFill>
                <a:latin typeface="Impact" pitchFamily="34" charset="0"/>
                <a:ea typeface="微软雅黑" pitchFamily="34" charset="-122"/>
              </a:rPr>
              <a:t>01</a:t>
            </a:r>
            <a:endParaRPr lang="zh-CN" altLang="en-US" sz="3200" dirty="0">
              <a:solidFill>
                <a:schemeClr val="accent1"/>
              </a:solidFill>
              <a:latin typeface="微软雅黑" pitchFamily="34" charset="-122"/>
              <a:ea typeface="微软雅黑" pitchFamily="34" charset="-122"/>
            </a:endParaRPr>
          </a:p>
        </p:txBody>
      </p:sp>
      <p:sp>
        <p:nvSpPr>
          <p:cNvPr id="20" name="TextBox 6"/>
          <p:cNvSpPr txBox="1"/>
          <p:nvPr/>
        </p:nvSpPr>
        <p:spPr>
          <a:xfrm>
            <a:off x="2894761" y="2739207"/>
            <a:ext cx="448425" cy="492443"/>
          </a:xfrm>
          <a:prstGeom prst="rect">
            <a:avLst/>
          </a:prstGeom>
          <a:noFill/>
        </p:spPr>
        <p:txBody>
          <a:bodyPr vert="horz" wrap="square" lIns="0" tIns="0" rIns="0" bIns="0" rtlCol="0" anchor="ctr">
            <a:spAutoFit/>
          </a:bodyPr>
          <a:lstStyle/>
          <a:p>
            <a:pPr algn="l"/>
            <a:r>
              <a:rPr lang="en-US" altLang="zh-CN" sz="3200" dirty="0">
                <a:solidFill>
                  <a:schemeClr val="accent2"/>
                </a:solidFill>
                <a:latin typeface="Impact" pitchFamily="34" charset="0"/>
                <a:ea typeface="微软雅黑" pitchFamily="34" charset="-122"/>
              </a:rPr>
              <a:t>02</a:t>
            </a:r>
            <a:endParaRPr lang="zh-CN" altLang="en-US" sz="3200" dirty="0">
              <a:solidFill>
                <a:schemeClr val="accent2"/>
              </a:solidFill>
              <a:latin typeface="微软雅黑" pitchFamily="34" charset="-122"/>
              <a:ea typeface="微软雅黑" pitchFamily="34" charset="-122"/>
            </a:endParaRPr>
          </a:p>
        </p:txBody>
      </p:sp>
      <p:sp>
        <p:nvSpPr>
          <p:cNvPr id="21" name="TextBox 6"/>
          <p:cNvSpPr txBox="1"/>
          <p:nvPr/>
        </p:nvSpPr>
        <p:spPr>
          <a:xfrm>
            <a:off x="2894761" y="4006714"/>
            <a:ext cx="448425" cy="492443"/>
          </a:xfrm>
          <a:prstGeom prst="rect">
            <a:avLst/>
          </a:prstGeom>
          <a:noFill/>
        </p:spPr>
        <p:txBody>
          <a:bodyPr vert="horz" wrap="square" lIns="0" tIns="0" rIns="0" bIns="0" rtlCol="0" anchor="ctr">
            <a:spAutoFit/>
          </a:bodyPr>
          <a:lstStyle/>
          <a:p>
            <a:pPr algn="l"/>
            <a:r>
              <a:rPr lang="en-US" altLang="zh-CN" sz="3200" dirty="0">
                <a:solidFill>
                  <a:schemeClr val="accent3"/>
                </a:solidFill>
                <a:latin typeface="Impact" pitchFamily="34" charset="0"/>
                <a:ea typeface="微软雅黑" pitchFamily="34" charset="-122"/>
              </a:rPr>
              <a:t>03</a:t>
            </a:r>
            <a:endParaRPr lang="zh-CN" altLang="en-US" sz="3200" dirty="0">
              <a:solidFill>
                <a:schemeClr val="accent3"/>
              </a:solidFill>
              <a:latin typeface="微软雅黑" pitchFamily="34" charset="-122"/>
              <a:ea typeface="微软雅黑" pitchFamily="34" charset="-122"/>
            </a:endParaRPr>
          </a:p>
        </p:txBody>
      </p:sp>
      <p:sp>
        <p:nvSpPr>
          <p:cNvPr id="22" name="TextBox 6"/>
          <p:cNvSpPr txBox="1"/>
          <p:nvPr/>
        </p:nvSpPr>
        <p:spPr>
          <a:xfrm>
            <a:off x="2894761" y="5274219"/>
            <a:ext cx="448425" cy="492443"/>
          </a:xfrm>
          <a:prstGeom prst="rect">
            <a:avLst/>
          </a:prstGeom>
          <a:noFill/>
        </p:spPr>
        <p:txBody>
          <a:bodyPr vert="horz" wrap="square" lIns="0" tIns="0" rIns="0" bIns="0" rtlCol="0" anchor="ctr">
            <a:spAutoFit/>
          </a:bodyPr>
          <a:lstStyle/>
          <a:p>
            <a:pPr algn="l"/>
            <a:r>
              <a:rPr lang="en-US" altLang="zh-CN" sz="3200" dirty="0">
                <a:solidFill>
                  <a:schemeClr val="accent4"/>
                </a:solidFill>
                <a:latin typeface="Impact" pitchFamily="34" charset="0"/>
                <a:ea typeface="微软雅黑" pitchFamily="34" charset="-122"/>
              </a:rPr>
              <a:t>04</a:t>
            </a:r>
            <a:endParaRPr lang="zh-CN" altLang="en-US" sz="3200" dirty="0">
              <a:solidFill>
                <a:schemeClr val="accent4"/>
              </a:solidFill>
              <a:latin typeface="微软雅黑" pitchFamily="34" charset="-122"/>
              <a:ea typeface="微软雅黑" pitchFamily="34" charset="-122"/>
            </a:endParaRPr>
          </a:p>
        </p:txBody>
      </p:sp>
      <p:sp>
        <p:nvSpPr>
          <p:cNvPr id="27" name="TextBox 6"/>
          <p:cNvSpPr txBox="1"/>
          <p:nvPr/>
        </p:nvSpPr>
        <p:spPr>
          <a:xfrm>
            <a:off x="4918035" y="1565679"/>
            <a:ext cx="844075" cy="369332"/>
          </a:xfrm>
          <a:prstGeom prst="rect">
            <a:avLst/>
          </a:prstGeom>
          <a:noFill/>
        </p:spPr>
        <p:txBody>
          <a:bodyPr vert="horz" wrap="square" lIns="0" tIns="0" rIns="0" bIns="0" rtlCol="0" anchor="ctr">
            <a:spAutoFit/>
          </a:bodyPr>
          <a:lstStyle/>
          <a:p>
            <a:pPr algn="ctr"/>
            <a:r>
              <a:rPr lang="en-US" altLang="zh-CN" sz="2400" dirty="0">
                <a:solidFill>
                  <a:schemeClr val="bg1"/>
                </a:solidFill>
                <a:latin typeface="Impact" pitchFamily="34" charset="0"/>
                <a:ea typeface="微软雅黑" pitchFamily="34" charset="-122"/>
              </a:rPr>
              <a:t>35%</a:t>
            </a:r>
            <a:endParaRPr lang="zh-CN" altLang="en-US" sz="2400" dirty="0">
              <a:solidFill>
                <a:schemeClr val="bg1"/>
              </a:solidFill>
              <a:latin typeface="微软雅黑" pitchFamily="34" charset="-122"/>
              <a:ea typeface="微软雅黑" pitchFamily="34" charset="-122"/>
            </a:endParaRPr>
          </a:p>
        </p:txBody>
      </p:sp>
      <p:sp>
        <p:nvSpPr>
          <p:cNvPr id="28" name="TextBox 6"/>
          <p:cNvSpPr txBox="1"/>
          <p:nvPr/>
        </p:nvSpPr>
        <p:spPr>
          <a:xfrm>
            <a:off x="5996509" y="2823446"/>
            <a:ext cx="844075" cy="369332"/>
          </a:xfrm>
          <a:prstGeom prst="rect">
            <a:avLst/>
          </a:prstGeom>
          <a:noFill/>
        </p:spPr>
        <p:txBody>
          <a:bodyPr vert="horz" wrap="square" lIns="0" tIns="0" rIns="0" bIns="0" rtlCol="0" anchor="ctr">
            <a:spAutoFit/>
          </a:bodyPr>
          <a:lstStyle/>
          <a:p>
            <a:pPr algn="ctr"/>
            <a:r>
              <a:rPr lang="en-US" altLang="zh-CN" sz="2400" dirty="0">
                <a:solidFill>
                  <a:schemeClr val="bg1"/>
                </a:solidFill>
                <a:latin typeface="Impact" pitchFamily="34" charset="0"/>
                <a:ea typeface="微软雅黑" pitchFamily="34" charset="-122"/>
              </a:rPr>
              <a:t>65%</a:t>
            </a:r>
            <a:endParaRPr lang="zh-CN" altLang="en-US" sz="2400" dirty="0">
              <a:solidFill>
                <a:schemeClr val="bg1"/>
              </a:solidFill>
              <a:latin typeface="微软雅黑" pitchFamily="34" charset="-122"/>
              <a:ea typeface="微软雅黑" pitchFamily="34" charset="-122"/>
            </a:endParaRPr>
          </a:p>
        </p:txBody>
      </p:sp>
      <p:sp>
        <p:nvSpPr>
          <p:cNvPr id="29" name="TextBox 6"/>
          <p:cNvSpPr txBox="1"/>
          <p:nvPr/>
        </p:nvSpPr>
        <p:spPr>
          <a:xfrm>
            <a:off x="5016697" y="4080586"/>
            <a:ext cx="844075" cy="369332"/>
          </a:xfrm>
          <a:prstGeom prst="rect">
            <a:avLst/>
          </a:prstGeom>
          <a:noFill/>
        </p:spPr>
        <p:txBody>
          <a:bodyPr vert="horz" wrap="square" lIns="0" tIns="0" rIns="0" bIns="0" rtlCol="0" anchor="ctr">
            <a:spAutoFit/>
          </a:bodyPr>
          <a:lstStyle/>
          <a:p>
            <a:pPr algn="ctr"/>
            <a:r>
              <a:rPr lang="en-US" altLang="zh-CN" sz="2400" dirty="0">
                <a:solidFill>
                  <a:schemeClr val="bg1"/>
                </a:solidFill>
                <a:latin typeface="Impact" pitchFamily="34" charset="0"/>
                <a:ea typeface="微软雅黑" pitchFamily="34" charset="-122"/>
              </a:rPr>
              <a:t>40%</a:t>
            </a:r>
            <a:endParaRPr lang="zh-CN" altLang="en-US" sz="2400" dirty="0">
              <a:solidFill>
                <a:schemeClr val="bg1"/>
              </a:solidFill>
              <a:latin typeface="微软雅黑" pitchFamily="34" charset="-122"/>
              <a:ea typeface="微软雅黑" pitchFamily="34" charset="-122"/>
            </a:endParaRPr>
          </a:p>
        </p:txBody>
      </p:sp>
      <p:sp>
        <p:nvSpPr>
          <p:cNvPr id="30" name="TextBox 6"/>
          <p:cNvSpPr txBox="1"/>
          <p:nvPr/>
        </p:nvSpPr>
        <p:spPr>
          <a:xfrm>
            <a:off x="6456832" y="5345011"/>
            <a:ext cx="844075" cy="369332"/>
          </a:xfrm>
          <a:prstGeom prst="rect">
            <a:avLst/>
          </a:prstGeom>
          <a:noFill/>
        </p:spPr>
        <p:txBody>
          <a:bodyPr vert="horz" wrap="square" lIns="0" tIns="0" rIns="0" bIns="0" rtlCol="0" anchor="ctr">
            <a:spAutoFit/>
          </a:bodyPr>
          <a:lstStyle/>
          <a:p>
            <a:pPr algn="ctr"/>
            <a:r>
              <a:rPr lang="en-US" altLang="zh-CN" sz="2400" dirty="0">
                <a:solidFill>
                  <a:schemeClr val="bg1"/>
                </a:solidFill>
                <a:latin typeface="Impact" pitchFamily="34" charset="0"/>
                <a:ea typeface="微软雅黑" pitchFamily="34" charset="-122"/>
              </a:rPr>
              <a:t>70%</a:t>
            </a:r>
            <a:endParaRPr lang="zh-CN" altLang="en-US" sz="2400" dirty="0">
              <a:solidFill>
                <a:schemeClr val="bg1"/>
              </a:solidFill>
              <a:latin typeface="微软雅黑" pitchFamily="34" charset="-122"/>
              <a:ea typeface="微软雅黑" pitchFamily="34" charset="-122"/>
            </a:endParaRPr>
          </a:p>
        </p:txBody>
      </p:sp>
      <p:sp>
        <p:nvSpPr>
          <p:cNvPr id="36" name="任意多边形 35"/>
          <p:cNvSpPr/>
          <p:nvPr/>
        </p:nvSpPr>
        <p:spPr>
          <a:xfrm>
            <a:off x="8403423" y="1565679"/>
            <a:ext cx="396000" cy="396000"/>
          </a:xfrm>
          <a:custGeom>
            <a:avLst/>
            <a:gdLst/>
            <a:ahLst/>
            <a:cxnLst/>
            <a:rect l="l" t="t" r="r" b="b"/>
            <a:pathLst>
              <a:path w="602368" h="596174">
                <a:moveTo>
                  <a:pt x="509590" y="362"/>
                </a:moveTo>
                <a:cubicBezTo>
                  <a:pt x="535425" y="2050"/>
                  <a:pt x="554891" y="9648"/>
                  <a:pt x="567988" y="23154"/>
                </a:cubicBezTo>
                <a:cubicBezTo>
                  <a:pt x="596911" y="50985"/>
                  <a:pt x="600457" y="92458"/>
                  <a:pt x="578629" y="147574"/>
                </a:cubicBezTo>
                <a:cubicBezTo>
                  <a:pt x="590635" y="106646"/>
                  <a:pt x="585178" y="74723"/>
                  <a:pt x="562258" y="51803"/>
                </a:cubicBezTo>
                <a:cubicBezTo>
                  <a:pt x="536610" y="26155"/>
                  <a:pt x="491589" y="27792"/>
                  <a:pt x="427197" y="56715"/>
                </a:cubicBezTo>
                <a:cubicBezTo>
                  <a:pt x="479039" y="76360"/>
                  <a:pt x="521195" y="109511"/>
                  <a:pt x="553664" y="156169"/>
                </a:cubicBezTo>
                <a:cubicBezTo>
                  <a:pt x="586133" y="202827"/>
                  <a:pt x="602368" y="254532"/>
                  <a:pt x="602368" y="311285"/>
                </a:cubicBezTo>
                <a:cubicBezTo>
                  <a:pt x="602368" y="319471"/>
                  <a:pt x="601822" y="330658"/>
                  <a:pt x="600730" y="344846"/>
                </a:cubicBezTo>
                <a:lnTo>
                  <a:pt x="212735" y="344846"/>
                </a:lnTo>
                <a:cubicBezTo>
                  <a:pt x="214918" y="362308"/>
                  <a:pt x="220921" y="380590"/>
                  <a:pt x="230743" y="399689"/>
                </a:cubicBezTo>
                <a:cubicBezTo>
                  <a:pt x="253663" y="441163"/>
                  <a:pt x="286405" y="461899"/>
                  <a:pt x="328970" y="461899"/>
                </a:cubicBezTo>
                <a:cubicBezTo>
                  <a:pt x="382995" y="461899"/>
                  <a:pt x="419557" y="441163"/>
                  <a:pt x="438657" y="399689"/>
                </a:cubicBezTo>
                <a:lnTo>
                  <a:pt x="588452" y="399689"/>
                </a:lnTo>
                <a:cubicBezTo>
                  <a:pt x="570444" y="454259"/>
                  <a:pt x="537566" y="498871"/>
                  <a:pt x="489816" y="533523"/>
                </a:cubicBezTo>
                <a:cubicBezTo>
                  <a:pt x="442067" y="568175"/>
                  <a:pt x="388452" y="585501"/>
                  <a:pt x="328970" y="585501"/>
                </a:cubicBezTo>
                <a:cubicBezTo>
                  <a:pt x="270580" y="585501"/>
                  <a:pt x="218056" y="568720"/>
                  <a:pt x="171398" y="535160"/>
                </a:cubicBezTo>
                <a:cubicBezTo>
                  <a:pt x="124740" y="501599"/>
                  <a:pt x="91589" y="458352"/>
                  <a:pt x="71944" y="405419"/>
                </a:cubicBezTo>
                <a:cubicBezTo>
                  <a:pt x="35382" y="480726"/>
                  <a:pt x="30471" y="531204"/>
                  <a:pt x="57210" y="556851"/>
                </a:cubicBezTo>
                <a:cubicBezTo>
                  <a:pt x="86678" y="586865"/>
                  <a:pt x="131972" y="587138"/>
                  <a:pt x="193090" y="557670"/>
                </a:cubicBezTo>
                <a:cubicBezTo>
                  <a:pt x="113417" y="603509"/>
                  <a:pt x="55572" y="608420"/>
                  <a:pt x="19556" y="572404"/>
                </a:cubicBezTo>
                <a:cubicBezTo>
                  <a:pt x="8096" y="560944"/>
                  <a:pt x="1684" y="542936"/>
                  <a:pt x="320" y="518379"/>
                </a:cubicBezTo>
                <a:cubicBezTo>
                  <a:pt x="-1043" y="493823"/>
                  <a:pt x="1957" y="465856"/>
                  <a:pt x="9324" y="434478"/>
                </a:cubicBezTo>
                <a:cubicBezTo>
                  <a:pt x="16691" y="403100"/>
                  <a:pt x="29788" y="368584"/>
                  <a:pt x="48615" y="330930"/>
                </a:cubicBezTo>
                <a:cubicBezTo>
                  <a:pt x="67442" y="293277"/>
                  <a:pt x="90226" y="257533"/>
                  <a:pt x="116964" y="223700"/>
                </a:cubicBezTo>
                <a:cubicBezTo>
                  <a:pt x="116964" y="223154"/>
                  <a:pt x="117238" y="222881"/>
                  <a:pt x="117783" y="222881"/>
                </a:cubicBezTo>
                <a:cubicBezTo>
                  <a:pt x="119966" y="219607"/>
                  <a:pt x="124877" y="213604"/>
                  <a:pt x="132517" y="204873"/>
                </a:cubicBezTo>
                <a:cubicBezTo>
                  <a:pt x="133062" y="204873"/>
                  <a:pt x="133335" y="204600"/>
                  <a:pt x="133335" y="204054"/>
                </a:cubicBezTo>
                <a:cubicBezTo>
                  <a:pt x="134428" y="202417"/>
                  <a:pt x="136609" y="199962"/>
                  <a:pt x="139884" y="196687"/>
                </a:cubicBezTo>
                <a:cubicBezTo>
                  <a:pt x="140976" y="195596"/>
                  <a:pt x="141521" y="194778"/>
                  <a:pt x="141521" y="194232"/>
                </a:cubicBezTo>
                <a:cubicBezTo>
                  <a:pt x="142067" y="193686"/>
                  <a:pt x="142749" y="193141"/>
                  <a:pt x="143567" y="192595"/>
                </a:cubicBezTo>
                <a:cubicBezTo>
                  <a:pt x="144386" y="192049"/>
                  <a:pt x="145069" y="191367"/>
                  <a:pt x="145613" y="190548"/>
                </a:cubicBezTo>
                <a:cubicBezTo>
                  <a:pt x="146159" y="189730"/>
                  <a:pt x="146706" y="189048"/>
                  <a:pt x="147251" y="188502"/>
                </a:cubicBezTo>
                <a:lnTo>
                  <a:pt x="149706" y="186046"/>
                </a:lnTo>
                <a:cubicBezTo>
                  <a:pt x="150252" y="185501"/>
                  <a:pt x="151071" y="184409"/>
                  <a:pt x="152162" y="182772"/>
                </a:cubicBezTo>
                <a:cubicBezTo>
                  <a:pt x="153254" y="181135"/>
                  <a:pt x="154073" y="180044"/>
                  <a:pt x="154618" y="179498"/>
                </a:cubicBezTo>
                <a:cubicBezTo>
                  <a:pt x="155163" y="178952"/>
                  <a:pt x="156255" y="178134"/>
                  <a:pt x="157892" y="177042"/>
                </a:cubicBezTo>
                <a:lnTo>
                  <a:pt x="166077" y="168857"/>
                </a:lnTo>
                <a:lnTo>
                  <a:pt x="178356" y="156578"/>
                </a:lnTo>
                <a:cubicBezTo>
                  <a:pt x="178902" y="156033"/>
                  <a:pt x="179174" y="155760"/>
                  <a:pt x="179174" y="155760"/>
                </a:cubicBezTo>
                <a:cubicBezTo>
                  <a:pt x="180267" y="155760"/>
                  <a:pt x="180811" y="155487"/>
                  <a:pt x="180811" y="154941"/>
                </a:cubicBezTo>
                <a:lnTo>
                  <a:pt x="193090" y="142663"/>
                </a:lnTo>
                <a:cubicBezTo>
                  <a:pt x="194182" y="142117"/>
                  <a:pt x="195273" y="141299"/>
                  <a:pt x="196364" y="140207"/>
                </a:cubicBezTo>
                <a:lnTo>
                  <a:pt x="208642" y="130384"/>
                </a:lnTo>
                <a:cubicBezTo>
                  <a:pt x="209188" y="129293"/>
                  <a:pt x="210007" y="128202"/>
                  <a:pt x="211098" y="127110"/>
                </a:cubicBezTo>
                <a:lnTo>
                  <a:pt x="220921" y="119743"/>
                </a:lnTo>
                <a:cubicBezTo>
                  <a:pt x="221466" y="119198"/>
                  <a:pt x="222285" y="118652"/>
                  <a:pt x="223376" y="118106"/>
                </a:cubicBezTo>
                <a:lnTo>
                  <a:pt x="225013" y="116469"/>
                </a:lnTo>
                <a:cubicBezTo>
                  <a:pt x="226106" y="115378"/>
                  <a:pt x="229925" y="112376"/>
                  <a:pt x="236473" y="107465"/>
                </a:cubicBezTo>
                <a:cubicBezTo>
                  <a:pt x="237019" y="106919"/>
                  <a:pt x="237837" y="106237"/>
                  <a:pt x="238929" y="105419"/>
                </a:cubicBezTo>
                <a:cubicBezTo>
                  <a:pt x="240021" y="104600"/>
                  <a:pt x="240840" y="103918"/>
                  <a:pt x="241384" y="103372"/>
                </a:cubicBezTo>
                <a:lnTo>
                  <a:pt x="251207" y="96005"/>
                </a:lnTo>
                <a:cubicBezTo>
                  <a:pt x="254481" y="93822"/>
                  <a:pt x="256664" y="92458"/>
                  <a:pt x="257755" y="91912"/>
                </a:cubicBezTo>
                <a:cubicBezTo>
                  <a:pt x="258301" y="91367"/>
                  <a:pt x="259257" y="90685"/>
                  <a:pt x="260620" y="89866"/>
                </a:cubicBezTo>
                <a:cubicBezTo>
                  <a:pt x="261985" y="89047"/>
                  <a:pt x="262941" y="88366"/>
                  <a:pt x="263485" y="87820"/>
                </a:cubicBezTo>
                <a:lnTo>
                  <a:pt x="275764" y="80453"/>
                </a:lnTo>
                <a:lnTo>
                  <a:pt x="279038" y="77178"/>
                </a:lnTo>
                <a:cubicBezTo>
                  <a:pt x="281767" y="75541"/>
                  <a:pt x="285996" y="73086"/>
                  <a:pt x="291726" y="69811"/>
                </a:cubicBezTo>
                <a:cubicBezTo>
                  <a:pt x="297456" y="66537"/>
                  <a:pt x="301685" y="64082"/>
                  <a:pt x="304414" y="62444"/>
                </a:cubicBezTo>
                <a:cubicBezTo>
                  <a:pt x="228015" y="94641"/>
                  <a:pt x="154891" y="152758"/>
                  <a:pt x="85040" y="236797"/>
                </a:cubicBezTo>
                <a:cubicBezTo>
                  <a:pt x="75218" y="248256"/>
                  <a:pt x="66760" y="259170"/>
                  <a:pt x="59665" y="269539"/>
                </a:cubicBezTo>
                <a:cubicBezTo>
                  <a:pt x="70034" y="203509"/>
                  <a:pt x="100593" y="148393"/>
                  <a:pt x="151343" y="104191"/>
                </a:cubicBezTo>
                <a:cubicBezTo>
                  <a:pt x="202094" y="59989"/>
                  <a:pt x="261304" y="37888"/>
                  <a:pt x="328970" y="37888"/>
                </a:cubicBezTo>
                <a:cubicBezTo>
                  <a:pt x="337701" y="37888"/>
                  <a:pt x="344250" y="38161"/>
                  <a:pt x="348616" y="38706"/>
                </a:cubicBezTo>
                <a:cubicBezTo>
                  <a:pt x="397184" y="16333"/>
                  <a:pt x="441522" y="3645"/>
                  <a:pt x="481631" y="644"/>
                </a:cubicBezTo>
                <a:cubicBezTo>
                  <a:pt x="491658" y="-107"/>
                  <a:pt x="500977" y="-201"/>
                  <a:pt x="509590" y="362"/>
                </a:cubicBezTo>
                <a:close/>
                <a:moveTo>
                  <a:pt x="328970" y="161490"/>
                </a:moveTo>
                <a:cubicBezTo>
                  <a:pt x="301139" y="161490"/>
                  <a:pt x="276856" y="171040"/>
                  <a:pt x="256118" y="190139"/>
                </a:cubicBezTo>
                <a:cubicBezTo>
                  <a:pt x="235382" y="209239"/>
                  <a:pt x="221466" y="235432"/>
                  <a:pt x="214372" y="268720"/>
                </a:cubicBezTo>
                <a:lnTo>
                  <a:pt x="449298" y="268720"/>
                </a:lnTo>
                <a:cubicBezTo>
                  <a:pt x="443295" y="232704"/>
                  <a:pt x="429107" y="205828"/>
                  <a:pt x="406733" y="188093"/>
                </a:cubicBezTo>
                <a:cubicBezTo>
                  <a:pt x="384359" y="170357"/>
                  <a:pt x="358438" y="161490"/>
                  <a:pt x="328970" y="16149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p:nvSpPr>
        <p:spPr>
          <a:xfrm>
            <a:off x="8403423" y="5251819"/>
            <a:ext cx="432000" cy="432000"/>
          </a:xfrm>
          <a:custGeom>
            <a:avLst/>
            <a:gdLst>
              <a:gd name="connsiteX0" fmla="*/ 279128 w 558254"/>
              <a:gd name="connsiteY0" fmla="*/ 351979 h 556617"/>
              <a:gd name="connsiteX1" fmla="*/ 378992 w 558254"/>
              <a:gd name="connsiteY1" fmla="*/ 440383 h 556617"/>
              <a:gd name="connsiteX2" fmla="*/ 458391 w 558254"/>
              <a:gd name="connsiteY2" fmla="*/ 390451 h 556617"/>
              <a:gd name="connsiteX3" fmla="*/ 458391 w 558254"/>
              <a:gd name="connsiteY3" fmla="*/ 443657 h 556617"/>
              <a:gd name="connsiteX4" fmla="*/ 279128 w 558254"/>
              <a:gd name="connsiteY4" fmla="*/ 556617 h 556617"/>
              <a:gd name="connsiteX5" fmla="*/ 99864 w 558254"/>
              <a:gd name="connsiteY5" fmla="*/ 443657 h 556617"/>
              <a:gd name="connsiteX6" fmla="*/ 99864 w 558254"/>
              <a:gd name="connsiteY6" fmla="*/ 390451 h 556617"/>
              <a:gd name="connsiteX7" fmla="*/ 179264 w 558254"/>
              <a:gd name="connsiteY7" fmla="*/ 440383 h 556617"/>
              <a:gd name="connsiteX8" fmla="*/ 279127 w 558254"/>
              <a:gd name="connsiteY8" fmla="*/ 99864 h 556617"/>
              <a:gd name="connsiteX9" fmla="*/ 114597 w 558254"/>
              <a:gd name="connsiteY9" fmla="*/ 203820 h 556617"/>
              <a:gd name="connsiteX10" fmla="*/ 279127 w 558254"/>
              <a:gd name="connsiteY10" fmla="*/ 307777 h 556617"/>
              <a:gd name="connsiteX11" fmla="*/ 443656 w 558254"/>
              <a:gd name="connsiteY11" fmla="*/ 203820 h 556617"/>
              <a:gd name="connsiteX12" fmla="*/ 176808 w 558254"/>
              <a:gd name="connsiteY12" fmla="*/ 0 h 556617"/>
              <a:gd name="connsiteX13" fmla="*/ 279127 w 558254"/>
              <a:gd name="connsiteY13" fmla="*/ 91678 h 556617"/>
              <a:gd name="connsiteX14" fmla="*/ 381446 w 558254"/>
              <a:gd name="connsiteY14" fmla="*/ 0 h 556617"/>
              <a:gd name="connsiteX15" fmla="*/ 558254 w 558254"/>
              <a:gd name="connsiteY15" fmla="*/ 112142 h 556617"/>
              <a:gd name="connsiteX16" fmla="*/ 451842 w 558254"/>
              <a:gd name="connsiteY16" fmla="*/ 203820 h 556617"/>
              <a:gd name="connsiteX17" fmla="*/ 558254 w 558254"/>
              <a:gd name="connsiteY17" fmla="*/ 296317 h 556617"/>
              <a:gd name="connsiteX18" fmla="*/ 380628 w 558254"/>
              <a:gd name="connsiteY18" fmla="*/ 406822 h 556617"/>
              <a:gd name="connsiteX19" fmla="*/ 279127 w 558254"/>
              <a:gd name="connsiteY19" fmla="*/ 315962 h 556617"/>
              <a:gd name="connsiteX20" fmla="*/ 177626 w 558254"/>
              <a:gd name="connsiteY20" fmla="*/ 406822 h 556617"/>
              <a:gd name="connsiteX21" fmla="*/ 0 w 558254"/>
              <a:gd name="connsiteY21" fmla="*/ 296317 h 556617"/>
              <a:gd name="connsiteX22" fmla="*/ 106412 w 558254"/>
              <a:gd name="connsiteY22" fmla="*/ 203820 h 556617"/>
              <a:gd name="connsiteX23" fmla="*/ 0 w 558254"/>
              <a:gd name="connsiteY23" fmla="*/ 112142 h 55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8254" h="556617">
                <a:moveTo>
                  <a:pt x="279128" y="351979"/>
                </a:moveTo>
                <a:lnTo>
                  <a:pt x="378992" y="440383"/>
                </a:lnTo>
                <a:lnTo>
                  <a:pt x="458391" y="390451"/>
                </a:lnTo>
                <a:lnTo>
                  <a:pt x="458391" y="443657"/>
                </a:lnTo>
                <a:lnTo>
                  <a:pt x="279128" y="556617"/>
                </a:lnTo>
                <a:lnTo>
                  <a:pt x="99864" y="443657"/>
                </a:lnTo>
                <a:lnTo>
                  <a:pt x="99864" y="390451"/>
                </a:lnTo>
                <a:lnTo>
                  <a:pt x="179264" y="440383"/>
                </a:lnTo>
                <a:close/>
                <a:moveTo>
                  <a:pt x="279127" y="99864"/>
                </a:moveTo>
                <a:lnTo>
                  <a:pt x="114597" y="203820"/>
                </a:lnTo>
                <a:lnTo>
                  <a:pt x="279127" y="307777"/>
                </a:lnTo>
                <a:lnTo>
                  <a:pt x="443656" y="203820"/>
                </a:lnTo>
                <a:close/>
                <a:moveTo>
                  <a:pt x="176808" y="0"/>
                </a:moveTo>
                <a:lnTo>
                  <a:pt x="279127" y="91678"/>
                </a:lnTo>
                <a:lnTo>
                  <a:pt x="381446" y="0"/>
                </a:lnTo>
                <a:lnTo>
                  <a:pt x="558254" y="112142"/>
                </a:lnTo>
                <a:lnTo>
                  <a:pt x="451842" y="203820"/>
                </a:lnTo>
                <a:lnTo>
                  <a:pt x="558254" y="296317"/>
                </a:lnTo>
                <a:lnTo>
                  <a:pt x="380628" y="406822"/>
                </a:lnTo>
                <a:lnTo>
                  <a:pt x="279127" y="315962"/>
                </a:lnTo>
                <a:lnTo>
                  <a:pt x="177626" y="406822"/>
                </a:lnTo>
                <a:lnTo>
                  <a:pt x="0" y="296317"/>
                </a:lnTo>
                <a:lnTo>
                  <a:pt x="106412" y="203820"/>
                </a:lnTo>
                <a:lnTo>
                  <a:pt x="0" y="11214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37"/>
          <p:cNvSpPr/>
          <p:nvPr/>
        </p:nvSpPr>
        <p:spPr>
          <a:xfrm>
            <a:off x="8403423" y="4003048"/>
            <a:ext cx="396000" cy="432000"/>
          </a:xfrm>
          <a:custGeom>
            <a:avLst/>
            <a:gdLst>
              <a:gd name="connsiteX0" fmla="*/ 161841 w 658586"/>
              <a:gd name="connsiteY0" fmla="*/ 329293 h 718458"/>
              <a:gd name="connsiteX1" fmla="*/ 181486 w 658586"/>
              <a:gd name="connsiteY1" fmla="*/ 339350 h 718458"/>
              <a:gd name="connsiteX2" fmla="*/ 216333 w 658586"/>
              <a:gd name="connsiteY2" fmla="*/ 361802 h 718458"/>
              <a:gd name="connsiteX3" fmla="*/ 266849 w 658586"/>
              <a:gd name="connsiteY3" fmla="*/ 384253 h 718458"/>
              <a:gd name="connsiteX4" fmla="*/ 329293 w 658586"/>
              <a:gd name="connsiteY4" fmla="*/ 394310 h 718458"/>
              <a:gd name="connsiteX5" fmla="*/ 391737 w 658586"/>
              <a:gd name="connsiteY5" fmla="*/ 384253 h 718458"/>
              <a:gd name="connsiteX6" fmla="*/ 442254 w 658586"/>
              <a:gd name="connsiteY6" fmla="*/ 361802 h 718458"/>
              <a:gd name="connsiteX7" fmla="*/ 477101 w 658586"/>
              <a:gd name="connsiteY7" fmla="*/ 339350 h 718458"/>
              <a:gd name="connsiteX8" fmla="*/ 496746 w 658586"/>
              <a:gd name="connsiteY8" fmla="*/ 329293 h 718458"/>
              <a:gd name="connsiteX9" fmla="*/ 548899 w 658586"/>
              <a:gd name="connsiteY9" fmla="*/ 338648 h 718458"/>
              <a:gd name="connsiteX10" fmla="*/ 588892 w 658586"/>
              <a:gd name="connsiteY10" fmla="*/ 363673 h 718458"/>
              <a:gd name="connsiteX11" fmla="*/ 617892 w 658586"/>
              <a:gd name="connsiteY11" fmla="*/ 401560 h 718458"/>
              <a:gd name="connsiteX12" fmla="*/ 638006 w 658586"/>
              <a:gd name="connsiteY12" fmla="*/ 447165 h 718458"/>
              <a:gd name="connsiteX13" fmla="*/ 650401 w 658586"/>
              <a:gd name="connsiteY13" fmla="*/ 497916 h 718458"/>
              <a:gd name="connsiteX14" fmla="*/ 656949 w 658586"/>
              <a:gd name="connsiteY14" fmla="*/ 548900 h 718458"/>
              <a:gd name="connsiteX15" fmla="*/ 658586 w 658586"/>
              <a:gd name="connsiteY15" fmla="*/ 597312 h 718458"/>
              <a:gd name="connsiteX16" fmla="*/ 624441 w 658586"/>
              <a:gd name="connsiteY16" fmla="*/ 685949 h 718458"/>
              <a:gd name="connsiteX17" fmla="*/ 533698 w 658586"/>
              <a:gd name="connsiteY17" fmla="*/ 718458 h 718458"/>
              <a:gd name="connsiteX18" fmla="*/ 124888 w 658586"/>
              <a:gd name="connsiteY18" fmla="*/ 718458 h 718458"/>
              <a:gd name="connsiteX19" fmla="*/ 34146 w 658586"/>
              <a:gd name="connsiteY19" fmla="*/ 685949 h 718458"/>
              <a:gd name="connsiteX20" fmla="*/ 0 w 658586"/>
              <a:gd name="connsiteY20" fmla="*/ 597312 h 718458"/>
              <a:gd name="connsiteX21" fmla="*/ 1638 w 658586"/>
              <a:gd name="connsiteY21" fmla="*/ 548900 h 718458"/>
              <a:gd name="connsiteX22" fmla="*/ 8186 w 658586"/>
              <a:gd name="connsiteY22" fmla="*/ 497916 h 718458"/>
              <a:gd name="connsiteX23" fmla="*/ 20581 w 658586"/>
              <a:gd name="connsiteY23" fmla="*/ 447165 h 718458"/>
              <a:gd name="connsiteX24" fmla="*/ 40694 w 658586"/>
              <a:gd name="connsiteY24" fmla="*/ 401560 h 718458"/>
              <a:gd name="connsiteX25" fmla="*/ 69694 w 658586"/>
              <a:gd name="connsiteY25" fmla="*/ 363673 h 718458"/>
              <a:gd name="connsiteX26" fmla="*/ 109687 w 658586"/>
              <a:gd name="connsiteY26" fmla="*/ 338648 h 718458"/>
              <a:gd name="connsiteX27" fmla="*/ 161841 w 658586"/>
              <a:gd name="connsiteY27" fmla="*/ 329293 h 718458"/>
              <a:gd name="connsiteX28" fmla="*/ 329293 w 658586"/>
              <a:gd name="connsiteY28" fmla="*/ 0 h 718458"/>
              <a:gd name="connsiteX29" fmla="*/ 456287 w 658586"/>
              <a:gd name="connsiteY29" fmla="*/ 52621 h 718458"/>
              <a:gd name="connsiteX30" fmla="*/ 508907 w 658586"/>
              <a:gd name="connsiteY30" fmla="*/ 179614 h 718458"/>
              <a:gd name="connsiteX31" fmla="*/ 456287 w 658586"/>
              <a:gd name="connsiteY31" fmla="*/ 306607 h 718458"/>
              <a:gd name="connsiteX32" fmla="*/ 329293 w 658586"/>
              <a:gd name="connsiteY32" fmla="*/ 359228 h 718458"/>
              <a:gd name="connsiteX33" fmla="*/ 202301 w 658586"/>
              <a:gd name="connsiteY33" fmla="*/ 306607 h 718458"/>
              <a:gd name="connsiteX34" fmla="*/ 149679 w 658586"/>
              <a:gd name="connsiteY34" fmla="*/ 179614 h 718458"/>
              <a:gd name="connsiteX35" fmla="*/ 202301 w 658586"/>
              <a:gd name="connsiteY35" fmla="*/ 52621 h 718458"/>
              <a:gd name="connsiteX36" fmla="*/ 329293 w 658586"/>
              <a:gd name="connsiteY36" fmla="*/ 0 h 71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8586" h="718458">
                <a:moveTo>
                  <a:pt x="161841" y="329293"/>
                </a:moveTo>
                <a:cubicBezTo>
                  <a:pt x="164647" y="329293"/>
                  <a:pt x="171195" y="332645"/>
                  <a:pt x="181486" y="339350"/>
                </a:cubicBezTo>
                <a:cubicBezTo>
                  <a:pt x="191776" y="346054"/>
                  <a:pt x="203392" y="353538"/>
                  <a:pt x="216333" y="361802"/>
                </a:cubicBezTo>
                <a:cubicBezTo>
                  <a:pt x="229274" y="370065"/>
                  <a:pt x="246112" y="377549"/>
                  <a:pt x="266849" y="384253"/>
                </a:cubicBezTo>
                <a:cubicBezTo>
                  <a:pt x="287586" y="390958"/>
                  <a:pt x="308401" y="394310"/>
                  <a:pt x="329293" y="394310"/>
                </a:cubicBezTo>
                <a:cubicBezTo>
                  <a:pt x="350186" y="394310"/>
                  <a:pt x="371001" y="390958"/>
                  <a:pt x="391737" y="384253"/>
                </a:cubicBezTo>
                <a:cubicBezTo>
                  <a:pt x="412474" y="377549"/>
                  <a:pt x="429313" y="370065"/>
                  <a:pt x="442254" y="361802"/>
                </a:cubicBezTo>
                <a:cubicBezTo>
                  <a:pt x="455195" y="353538"/>
                  <a:pt x="466810" y="346054"/>
                  <a:pt x="477101" y="339350"/>
                </a:cubicBezTo>
                <a:cubicBezTo>
                  <a:pt x="487391" y="332645"/>
                  <a:pt x="493939" y="329293"/>
                  <a:pt x="496746" y="329293"/>
                </a:cubicBezTo>
                <a:cubicBezTo>
                  <a:pt x="515768" y="329293"/>
                  <a:pt x="533152" y="332412"/>
                  <a:pt x="548899" y="338648"/>
                </a:cubicBezTo>
                <a:cubicBezTo>
                  <a:pt x="564647" y="344885"/>
                  <a:pt x="577978" y="353226"/>
                  <a:pt x="588892" y="363673"/>
                </a:cubicBezTo>
                <a:cubicBezTo>
                  <a:pt x="599806" y="374119"/>
                  <a:pt x="609473" y="386748"/>
                  <a:pt x="617892" y="401560"/>
                </a:cubicBezTo>
                <a:cubicBezTo>
                  <a:pt x="626312" y="416372"/>
                  <a:pt x="633016" y="431574"/>
                  <a:pt x="638006" y="447165"/>
                </a:cubicBezTo>
                <a:cubicBezTo>
                  <a:pt x="642995" y="462757"/>
                  <a:pt x="647127" y="479674"/>
                  <a:pt x="650401" y="497916"/>
                </a:cubicBezTo>
                <a:cubicBezTo>
                  <a:pt x="653675" y="516158"/>
                  <a:pt x="655858" y="533152"/>
                  <a:pt x="656949" y="548900"/>
                </a:cubicBezTo>
                <a:cubicBezTo>
                  <a:pt x="658040" y="564647"/>
                  <a:pt x="658586" y="580785"/>
                  <a:pt x="658586" y="597312"/>
                </a:cubicBezTo>
                <a:cubicBezTo>
                  <a:pt x="658586" y="634731"/>
                  <a:pt x="647204" y="664277"/>
                  <a:pt x="624441" y="685949"/>
                </a:cubicBezTo>
                <a:cubicBezTo>
                  <a:pt x="601677" y="707621"/>
                  <a:pt x="571430" y="718458"/>
                  <a:pt x="533698" y="718458"/>
                </a:cubicBezTo>
                <a:lnTo>
                  <a:pt x="124888" y="718458"/>
                </a:lnTo>
                <a:cubicBezTo>
                  <a:pt x="87157" y="718458"/>
                  <a:pt x="56909" y="707621"/>
                  <a:pt x="34146" y="685949"/>
                </a:cubicBezTo>
                <a:cubicBezTo>
                  <a:pt x="11382" y="664277"/>
                  <a:pt x="0" y="634731"/>
                  <a:pt x="0" y="597312"/>
                </a:cubicBezTo>
                <a:cubicBezTo>
                  <a:pt x="0" y="580785"/>
                  <a:pt x="546" y="564647"/>
                  <a:pt x="1638" y="548900"/>
                </a:cubicBezTo>
                <a:cubicBezTo>
                  <a:pt x="2729" y="533152"/>
                  <a:pt x="4912" y="516158"/>
                  <a:pt x="8186" y="497916"/>
                </a:cubicBezTo>
                <a:cubicBezTo>
                  <a:pt x="11460" y="479674"/>
                  <a:pt x="15592" y="462757"/>
                  <a:pt x="20581" y="447165"/>
                </a:cubicBezTo>
                <a:cubicBezTo>
                  <a:pt x="25570" y="431574"/>
                  <a:pt x="32274" y="416372"/>
                  <a:pt x="40694" y="401560"/>
                </a:cubicBezTo>
                <a:cubicBezTo>
                  <a:pt x="49113" y="386748"/>
                  <a:pt x="58780" y="374119"/>
                  <a:pt x="69694" y="363673"/>
                </a:cubicBezTo>
                <a:cubicBezTo>
                  <a:pt x="80608" y="353226"/>
                  <a:pt x="93939" y="344885"/>
                  <a:pt x="109687" y="338648"/>
                </a:cubicBezTo>
                <a:cubicBezTo>
                  <a:pt x="125434" y="332412"/>
                  <a:pt x="142819" y="329293"/>
                  <a:pt x="161841" y="329293"/>
                </a:cubicBezTo>
                <a:close/>
                <a:moveTo>
                  <a:pt x="329293" y="0"/>
                </a:moveTo>
                <a:cubicBezTo>
                  <a:pt x="378874" y="0"/>
                  <a:pt x="421205" y="17540"/>
                  <a:pt x="456287" y="52621"/>
                </a:cubicBezTo>
                <a:cubicBezTo>
                  <a:pt x="491367" y="87702"/>
                  <a:pt x="508907" y="130033"/>
                  <a:pt x="508907" y="179614"/>
                </a:cubicBezTo>
                <a:cubicBezTo>
                  <a:pt x="508907" y="229195"/>
                  <a:pt x="491367" y="271526"/>
                  <a:pt x="456287" y="306607"/>
                </a:cubicBezTo>
                <a:cubicBezTo>
                  <a:pt x="421205" y="341688"/>
                  <a:pt x="378874" y="359228"/>
                  <a:pt x="329293" y="359228"/>
                </a:cubicBezTo>
                <a:cubicBezTo>
                  <a:pt x="279713" y="359228"/>
                  <a:pt x="237382" y="341688"/>
                  <a:pt x="202301" y="306607"/>
                </a:cubicBezTo>
                <a:cubicBezTo>
                  <a:pt x="167220" y="271526"/>
                  <a:pt x="149679" y="229195"/>
                  <a:pt x="149679" y="179614"/>
                </a:cubicBezTo>
                <a:cubicBezTo>
                  <a:pt x="149679" y="130033"/>
                  <a:pt x="167220" y="87702"/>
                  <a:pt x="202301" y="52621"/>
                </a:cubicBezTo>
                <a:cubicBezTo>
                  <a:pt x="237382" y="17540"/>
                  <a:pt x="279713" y="0"/>
                  <a:pt x="3292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809857" y="188290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40" name="文本框 39"/>
          <p:cNvSpPr txBox="1"/>
          <p:nvPr/>
        </p:nvSpPr>
        <p:spPr>
          <a:xfrm>
            <a:off x="2809857" y="315551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41" name="文本框 40"/>
          <p:cNvSpPr txBox="1"/>
          <p:nvPr/>
        </p:nvSpPr>
        <p:spPr>
          <a:xfrm>
            <a:off x="2809857" y="441175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42" name="文本框 41"/>
          <p:cNvSpPr txBox="1"/>
          <p:nvPr/>
        </p:nvSpPr>
        <p:spPr>
          <a:xfrm>
            <a:off x="2817981" y="5667995"/>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43" name="任意多边形 42"/>
          <p:cNvSpPr/>
          <p:nvPr/>
        </p:nvSpPr>
        <p:spPr>
          <a:xfrm>
            <a:off x="8394201" y="2766363"/>
            <a:ext cx="432000" cy="432000"/>
          </a:xfrm>
          <a:custGeom>
            <a:avLst/>
            <a:gdLst/>
            <a:ahLst/>
            <a:cxnLst/>
            <a:rect l="l" t="t" r="r" b="b"/>
            <a:pathLst>
              <a:path w="543887" h="543049">
                <a:moveTo>
                  <a:pt x="272359" y="0"/>
                </a:moveTo>
                <a:cubicBezTo>
                  <a:pt x="323464" y="564"/>
                  <a:pt x="369401" y="12847"/>
                  <a:pt x="410171" y="36847"/>
                </a:cubicBezTo>
                <a:cubicBezTo>
                  <a:pt x="450941" y="60847"/>
                  <a:pt x="483283" y="93179"/>
                  <a:pt x="507199" y="133841"/>
                </a:cubicBezTo>
                <a:cubicBezTo>
                  <a:pt x="531114" y="174504"/>
                  <a:pt x="543343" y="220112"/>
                  <a:pt x="543887" y="270664"/>
                </a:cubicBezTo>
                <a:cubicBezTo>
                  <a:pt x="543343" y="321791"/>
                  <a:pt x="531114" y="367807"/>
                  <a:pt x="507199" y="408714"/>
                </a:cubicBezTo>
                <a:cubicBezTo>
                  <a:pt x="483283" y="449620"/>
                  <a:pt x="450941" y="482098"/>
                  <a:pt x="410171" y="506146"/>
                </a:cubicBezTo>
                <a:cubicBezTo>
                  <a:pt x="369401" y="530195"/>
                  <a:pt x="323464" y="542496"/>
                  <a:pt x="272359" y="543049"/>
                </a:cubicBezTo>
                <a:cubicBezTo>
                  <a:pt x="221492" y="542496"/>
                  <a:pt x="175600" y="530195"/>
                  <a:pt x="134683" y="506146"/>
                </a:cubicBezTo>
                <a:cubicBezTo>
                  <a:pt x="93765" y="482098"/>
                  <a:pt x="61230" y="449620"/>
                  <a:pt x="37079" y="408714"/>
                </a:cubicBezTo>
                <a:cubicBezTo>
                  <a:pt x="12928" y="367807"/>
                  <a:pt x="568" y="321791"/>
                  <a:pt x="0" y="270664"/>
                </a:cubicBezTo>
                <a:cubicBezTo>
                  <a:pt x="568" y="220112"/>
                  <a:pt x="12928" y="174504"/>
                  <a:pt x="37079" y="133841"/>
                </a:cubicBezTo>
                <a:cubicBezTo>
                  <a:pt x="61230" y="93179"/>
                  <a:pt x="93765" y="60847"/>
                  <a:pt x="134683" y="36847"/>
                </a:cubicBezTo>
                <a:cubicBezTo>
                  <a:pt x="175600" y="12847"/>
                  <a:pt x="221492" y="564"/>
                  <a:pt x="272359" y="0"/>
                </a:cubicBezTo>
                <a:close/>
                <a:moveTo>
                  <a:pt x="253973" y="51130"/>
                </a:moveTo>
                <a:cubicBezTo>
                  <a:pt x="234829" y="59198"/>
                  <a:pt x="217940" y="76590"/>
                  <a:pt x="203307" y="103308"/>
                </a:cubicBezTo>
                <a:cubicBezTo>
                  <a:pt x="188674" y="130026"/>
                  <a:pt x="177870" y="162925"/>
                  <a:pt x="170894" y="202006"/>
                </a:cubicBezTo>
                <a:cubicBezTo>
                  <a:pt x="184758" y="203263"/>
                  <a:pt x="198779" y="204311"/>
                  <a:pt x="212958" y="205149"/>
                </a:cubicBezTo>
                <a:cubicBezTo>
                  <a:pt x="227136" y="205988"/>
                  <a:pt x="241367" y="206616"/>
                  <a:pt x="255651" y="207035"/>
                </a:cubicBezTo>
                <a:lnTo>
                  <a:pt x="255651" y="51130"/>
                </a:lnTo>
                <a:cubicBezTo>
                  <a:pt x="255511" y="51130"/>
                  <a:pt x="254951" y="51130"/>
                  <a:pt x="253973" y="51130"/>
                </a:cubicBezTo>
                <a:close/>
                <a:moveTo>
                  <a:pt x="287397" y="51130"/>
                </a:moveTo>
                <a:lnTo>
                  <a:pt x="287397" y="207035"/>
                </a:lnTo>
                <a:cubicBezTo>
                  <a:pt x="302031" y="206616"/>
                  <a:pt x="316402" y="205988"/>
                  <a:pt x="330511" y="205149"/>
                </a:cubicBezTo>
                <a:cubicBezTo>
                  <a:pt x="344619" y="204311"/>
                  <a:pt x="358781" y="203263"/>
                  <a:pt x="372995" y="202006"/>
                </a:cubicBezTo>
                <a:cubicBezTo>
                  <a:pt x="367347" y="171429"/>
                  <a:pt x="358921" y="143943"/>
                  <a:pt x="347714" y="119548"/>
                </a:cubicBezTo>
                <a:cubicBezTo>
                  <a:pt x="336508" y="95153"/>
                  <a:pt x="323675" y="76259"/>
                  <a:pt x="309217" y="62865"/>
                </a:cubicBezTo>
                <a:cubicBezTo>
                  <a:pt x="305370" y="60176"/>
                  <a:pt x="301524" y="57591"/>
                  <a:pt x="297678" y="55112"/>
                </a:cubicBezTo>
                <a:cubicBezTo>
                  <a:pt x="293831" y="52632"/>
                  <a:pt x="290405" y="51305"/>
                  <a:pt x="287397" y="51130"/>
                </a:cubicBezTo>
                <a:close/>
                <a:moveTo>
                  <a:pt x="352014" y="65379"/>
                </a:moveTo>
                <a:cubicBezTo>
                  <a:pt x="364565" y="81829"/>
                  <a:pt x="374901" y="101317"/>
                  <a:pt x="383022" y="123844"/>
                </a:cubicBezTo>
                <a:cubicBezTo>
                  <a:pt x="391143" y="146371"/>
                  <a:pt x="397274" y="171307"/>
                  <a:pt x="401413" y="198653"/>
                </a:cubicBezTo>
                <a:cubicBezTo>
                  <a:pt x="423744" y="194427"/>
                  <a:pt x="440311" y="190516"/>
                  <a:pt x="451113" y="186918"/>
                </a:cubicBezTo>
                <a:cubicBezTo>
                  <a:pt x="461915" y="183321"/>
                  <a:pt x="468838" y="180248"/>
                  <a:pt x="471880" y="177698"/>
                </a:cubicBezTo>
                <a:cubicBezTo>
                  <a:pt x="459849" y="151435"/>
                  <a:pt x="443423" y="128524"/>
                  <a:pt x="422600" y="108966"/>
                </a:cubicBezTo>
                <a:cubicBezTo>
                  <a:pt x="401777" y="89408"/>
                  <a:pt x="378248" y="74879"/>
                  <a:pt x="352014" y="65379"/>
                </a:cubicBezTo>
                <a:close/>
                <a:moveTo>
                  <a:pt x="191873" y="66218"/>
                </a:moveTo>
                <a:cubicBezTo>
                  <a:pt x="177634" y="72626"/>
                  <a:pt x="164197" y="79507"/>
                  <a:pt x="151560" y="86858"/>
                </a:cubicBezTo>
                <a:cubicBezTo>
                  <a:pt x="138924" y="94210"/>
                  <a:pt x="126961" y="103815"/>
                  <a:pt x="115671" y="115672"/>
                </a:cubicBezTo>
                <a:cubicBezTo>
                  <a:pt x="106050" y="124560"/>
                  <a:pt x="97632" y="134234"/>
                  <a:pt x="90421" y="144694"/>
                </a:cubicBezTo>
                <a:cubicBezTo>
                  <a:pt x="83208" y="155154"/>
                  <a:pt x="77096" y="165876"/>
                  <a:pt x="72085" y="176860"/>
                </a:cubicBezTo>
                <a:cubicBezTo>
                  <a:pt x="75194" y="179829"/>
                  <a:pt x="81549" y="182483"/>
                  <a:pt x="91151" y="184823"/>
                </a:cubicBezTo>
                <a:cubicBezTo>
                  <a:pt x="100754" y="187163"/>
                  <a:pt x="117581" y="191494"/>
                  <a:pt x="141635" y="197815"/>
                </a:cubicBezTo>
                <a:cubicBezTo>
                  <a:pt x="146175" y="170958"/>
                  <a:pt x="152549" y="146510"/>
                  <a:pt x="160759" y="124473"/>
                </a:cubicBezTo>
                <a:cubicBezTo>
                  <a:pt x="168969" y="102435"/>
                  <a:pt x="179340" y="83017"/>
                  <a:pt x="191873" y="66218"/>
                </a:cubicBezTo>
                <a:close/>
                <a:moveTo>
                  <a:pt x="59474" y="206197"/>
                </a:moveTo>
                <a:cubicBezTo>
                  <a:pt x="56525" y="216291"/>
                  <a:pt x="54257" y="226815"/>
                  <a:pt x="52669" y="237769"/>
                </a:cubicBezTo>
                <a:cubicBezTo>
                  <a:pt x="51080" y="248723"/>
                  <a:pt x="50278" y="259688"/>
                  <a:pt x="50260" y="270664"/>
                </a:cubicBezTo>
                <a:cubicBezTo>
                  <a:pt x="50225" y="276152"/>
                  <a:pt x="50295" y="281536"/>
                  <a:pt x="50470" y="286814"/>
                </a:cubicBezTo>
                <a:cubicBezTo>
                  <a:pt x="50644" y="292092"/>
                  <a:pt x="51133" y="297056"/>
                  <a:pt x="51936" y="301705"/>
                </a:cubicBezTo>
                <a:lnTo>
                  <a:pt x="51968" y="301705"/>
                </a:lnTo>
                <a:cubicBezTo>
                  <a:pt x="57294" y="308242"/>
                  <a:pt x="67177" y="315093"/>
                  <a:pt x="81617" y="322259"/>
                </a:cubicBezTo>
                <a:cubicBezTo>
                  <a:pt x="96057" y="329425"/>
                  <a:pt x="115784" y="335438"/>
                  <a:pt x="140800" y="340297"/>
                </a:cubicBezTo>
                <a:cubicBezTo>
                  <a:pt x="139129" y="329740"/>
                  <a:pt x="137876" y="318764"/>
                  <a:pt x="137041" y="307368"/>
                </a:cubicBezTo>
                <a:cubicBezTo>
                  <a:pt x="136206" y="295972"/>
                  <a:pt x="135788" y="284577"/>
                  <a:pt x="135788" y="273181"/>
                </a:cubicBezTo>
                <a:cubicBezTo>
                  <a:pt x="135790" y="264913"/>
                  <a:pt x="135995" y="257120"/>
                  <a:pt x="136405" y="249801"/>
                </a:cubicBezTo>
                <a:cubicBezTo>
                  <a:pt x="136815" y="242482"/>
                  <a:pt x="137418" y="234908"/>
                  <a:pt x="138216" y="227080"/>
                </a:cubicBezTo>
                <a:cubicBezTo>
                  <a:pt x="119176" y="223392"/>
                  <a:pt x="103435" y="219911"/>
                  <a:pt x="90992" y="216640"/>
                </a:cubicBezTo>
                <a:cubicBezTo>
                  <a:pt x="78549" y="213368"/>
                  <a:pt x="68043" y="209887"/>
                  <a:pt x="59474" y="206197"/>
                </a:cubicBezTo>
                <a:close/>
                <a:moveTo>
                  <a:pt x="483630" y="207035"/>
                </a:moveTo>
                <a:cubicBezTo>
                  <a:pt x="475499" y="210585"/>
                  <a:pt x="464695" y="214343"/>
                  <a:pt x="451215" y="218311"/>
                </a:cubicBezTo>
                <a:cubicBezTo>
                  <a:pt x="437736" y="222278"/>
                  <a:pt x="422527" y="225201"/>
                  <a:pt x="405589" y="227080"/>
                </a:cubicBezTo>
                <a:cubicBezTo>
                  <a:pt x="406390" y="234908"/>
                  <a:pt x="406877" y="242482"/>
                  <a:pt x="407051" y="249801"/>
                </a:cubicBezTo>
                <a:cubicBezTo>
                  <a:pt x="407225" y="257120"/>
                  <a:pt x="407295" y="264913"/>
                  <a:pt x="407260" y="273181"/>
                </a:cubicBezTo>
                <a:cubicBezTo>
                  <a:pt x="407243" y="284612"/>
                  <a:pt x="406860" y="296147"/>
                  <a:pt x="406112" y="307788"/>
                </a:cubicBezTo>
                <a:cubicBezTo>
                  <a:pt x="405363" y="319428"/>
                  <a:pt x="404354" y="330544"/>
                  <a:pt x="403083" y="341136"/>
                </a:cubicBezTo>
                <a:cubicBezTo>
                  <a:pt x="431673" y="336444"/>
                  <a:pt x="452431" y="330913"/>
                  <a:pt x="465359" y="324543"/>
                </a:cubicBezTo>
                <a:cubicBezTo>
                  <a:pt x="478286" y="318173"/>
                  <a:pt x="486366" y="310592"/>
                  <a:pt x="489598" y="301798"/>
                </a:cubicBezTo>
                <a:cubicBezTo>
                  <a:pt x="492829" y="293005"/>
                  <a:pt x="494197" y="282627"/>
                  <a:pt x="493699" y="270664"/>
                </a:cubicBezTo>
                <a:cubicBezTo>
                  <a:pt x="493699" y="260090"/>
                  <a:pt x="492861" y="249369"/>
                  <a:pt x="491182" y="238502"/>
                </a:cubicBezTo>
                <a:cubicBezTo>
                  <a:pt x="489504" y="227634"/>
                  <a:pt x="486986" y="217145"/>
                  <a:pt x="483630" y="207035"/>
                </a:cubicBezTo>
                <a:close/>
                <a:moveTo>
                  <a:pt x="166698" y="230421"/>
                </a:moveTo>
                <a:cubicBezTo>
                  <a:pt x="166663" y="237854"/>
                  <a:pt x="166523" y="244978"/>
                  <a:pt x="166278" y="251791"/>
                </a:cubicBezTo>
                <a:cubicBezTo>
                  <a:pt x="166033" y="258605"/>
                  <a:pt x="165894" y="265735"/>
                  <a:pt x="165858" y="273181"/>
                </a:cubicBezTo>
                <a:cubicBezTo>
                  <a:pt x="165858" y="285451"/>
                  <a:pt x="166278" y="297825"/>
                  <a:pt x="167117" y="310304"/>
                </a:cubicBezTo>
                <a:cubicBezTo>
                  <a:pt x="167957" y="322783"/>
                  <a:pt x="169215" y="334739"/>
                  <a:pt x="170894" y="346169"/>
                </a:cubicBezTo>
                <a:cubicBezTo>
                  <a:pt x="185125" y="348668"/>
                  <a:pt x="199251" y="350591"/>
                  <a:pt x="213272" y="351937"/>
                </a:cubicBezTo>
                <a:cubicBezTo>
                  <a:pt x="227294" y="353283"/>
                  <a:pt x="241420" y="354157"/>
                  <a:pt x="255651" y="354559"/>
                </a:cubicBezTo>
                <a:lnTo>
                  <a:pt x="255651" y="236268"/>
                </a:lnTo>
                <a:cubicBezTo>
                  <a:pt x="240511" y="235867"/>
                  <a:pt x="225475" y="235206"/>
                  <a:pt x="210545" y="234284"/>
                </a:cubicBezTo>
                <a:cubicBezTo>
                  <a:pt x="195615" y="233362"/>
                  <a:pt x="180999" y="232074"/>
                  <a:pt x="166698" y="230421"/>
                </a:cubicBezTo>
                <a:close/>
                <a:moveTo>
                  <a:pt x="376351" y="231256"/>
                </a:moveTo>
                <a:cubicBezTo>
                  <a:pt x="362103" y="232509"/>
                  <a:pt x="347591" y="233553"/>
                  <a:pt x="332818" y="234388"/>
                </a:cubicBezTo>
                <a:cubicBezTo>
                  <a:pt x="318045" y="235223"/>
                  <a:pt x="302905" y="235850"/>
                  <a:pt x="287397" y="236268"/>
                </a:cubicBezTo>
                <a:lnTo>
                  <a:pt x="287397" y="354559"/>
                </a:lnTo>
                <a:cubicBezTo>
                  <a:pt x="302048" y="354139"/>
                  <a:pt x="316385" y="353300"/>
                  <a:pt x="330406" y="352042"/>
                </a:cubicBezTo>
                <a:cubicBezTo>
                  <a:pt x="344427" y="350783"/>
                  <a:pt x="358344" y="349105"/>
                  <a:pt x="372155" y="347008"/>
                </a:cubicBezTo>
                <a:cubicBezTo>
                  <a:pt x="374201" y="335595"/>
                  <a:pt x="375564" y="323605"/>
                  <a:pt x="376246" y="311039"/>
                </a:cubicBezTo>
                <a:cubicBezTo>
                  <a:pt x="376928" y="298472"/>
                  <a:pt x="377242" y="285853"/>
                  <a:pt x="377190" y="273181"/>
                </a:cubicBezTo>
                <a:cubicBezTo>
                  <a:pt x="377207" y="265718"/>
                  <a:pt x="377172" y="258623"/>
                  <a:pt x="377085" y="251896"/>
                </a:cubicBezTo>
                <a:cubicBezTo>
                  <a:pt x="376998" y="245169"/>
                  <a:pt x="376753" y="238289"/>
                  <a:pt x="376351" y="231256"/>
                </a:cubicBezTo>
                <a:close/>
                <a:moveTo>
                  <a:pt x="478594" y="349525"/>
                </a:moveTo>
                <a:cubicBezTo>
                  <a:pt x="467596" y="354547"/>
                  <a:pt x="455184" y="359147"/>
                  <a:pt x="441359" y="363325"/>
                </a:cubicBezTo>
                <a:cubicBezTo>
                  <a:pt x="427535" y="367504"/>
                  <a:pt x="412827" y="371263"/>
                  <a:pt x="397236" y="374604"/>
                </a:cubicBezTo>
                <a:cubicBezTo>
                  <a:pt x="392766" y="394667"/>
                  <a:pt x="387297" y="413008"/>
                  <a:pt x="380831" y="429627"/>
                </a:cubicBezTo>
                <a:cubicBezTo>
                  <a:pt x="374364" y="446245"/>
                  <a:pt x="366157" y="461451"/>
                  <a:pt x="356210" y="475243"/>
                </a:cubicBezTo>
                <a:cubicBezTo>
                  <a:pt x="369324" y="469842"/>
                  <a:pt x="382060" y="463234"/>
                  <a:pt x="394419" y="455421"/>
                </a:cubicBezTo>
                <a:cubicBezTo>
                  <a:pt x="406778" y="447608"/>
                  <a:pt x="418052" y="438274"/>
                  <a:pt x="428241" y="427419"/>
                </a:cubicBezTo>
                <a:cubicBezTo>
                  <a:pt x="439937" y="416458"/>
                  <a:pt x="449903" y="404405"/>
                  <a:pt x="458138" y="391262"/>
                </a:cubicBezTo>
                <a:cubicBezTo>
                  <a:pt x="466373" y="378118"/>
                  <a:pt x="473191" y="364206"/>
                  <a:pt x="478594" y="349525"/>
                </a:cubicBezTo>
                <a:close/>
                <a:moveTo>
                  <a:pt x="62865" y="346169"/>
                </a:moveTo>
                <a:cubicBezTo>
                  <a:pt x="69046" y="361675"/>
                  <a:pt x="76381" y="376252"/>
                  <a:pt x="84867" y="389901"/>
                </a:cubicBezTo>
                <a:cubicBezTo>
                  <a:pt x="93354" y="403551"/>
                  <a:pt x="103622" y="416056"/>
                  <a:pt x="115671" y="427419"/>
                </a:cubicBezTo>
                <a:cubicBezTo>
                  <a:pt x="125813" y="438274"/>
                  <a:pt x="136940" y="447608"/>
                  <a:pt x="149052" y="455421"/>
                </a:cubicBezTo>
                <a:cubicBezTo>
                  <a:pt x="161163" y="463234"/>
                  <a:pt x="173759" y="469842"/>
                  <a:pt x="186838" y="475243"/>
                </a:cubicBezTo>
                <a:cubicBezTo>
                  <a:pt x="177241" y="461783"/>
                  <a:pt x="169174" y="446542"/>
                  <a:pt x="162637" y="429522"/>
                </a:cubicBezTo>
                <a:cubicBezTo>
                  <a:pt x="156100" y="412502"/>
                  <a:pt x="150770" y="393917"/>
                  <a:pt x="146646" y="373768"/>
                </a:cubicBezTo>
                <a:cubicBezTo>
                  <a:pt x="129761" y="370011"/>
                  <a:pt x="114126" y="365833"/>
                  <a:pt x="99741" y="361235"/>
                </a:cubicBezTo>
                <a:cubicBezTo>
                  <a:pt x="85356" y="356638"/>
                  <a:pt x="73063" y="351616"/>
                  <a:pt x="62865" y="346169"/>
                </a:cubicBezTo>
                <a:close/>
                <a:moveTo>
                  <a:pt x="178446" y="378779"/>
                </a:moveTo>
                <a:cubicBezTo>
                  <a:pt x="183481" y="400435"/>
                  <a:pt x="191034" y="420004"/>
                  <a:pt x="201104" y="437487"/>
                </a:cubicBezTo>
                <a:cubicBezTo>
                  <a:pt x="207468" y="452974"/>
                  <a:pt x="215300" y="465839"/>
                  <a:pt x="224601" y="476082"/>
                </a:cubicBezTo>
                <a:cubicBezTo>
                  <a:pt x="233902" y="486325"/>
                  <a:pt x="244252" y="491639"/>
                  <a:pt x="255651" y="492023"/>
                </a:cubicBezTo>
                <a:lnTo>
                  <a:pt x="255651" y="383791"/>
                </a:lnTo>
                <a:cubicBezTo>
                  <a:pt x="242626" y="383373"/>
                  <a:pt x="229654" y="382747"/>
                  <a:pt x="216734" y="381912"/>
                </a:cubicBezTo>
                <a:cubicBezTo>
                  <a:pt x="203814" y="381076"/>
                  <a:pt x="191052" y="380032"/>
                  <a:pt x="178446" y="378779"/>
                </a:cubicBezTo>
                <a:close/>
                <a:moveTo>
                  <a:pt x="365442" y="378779"/>
                </a:moveTo>
                <a:cubicBezTo>
                  <a:pt x="339427" y="381285"/>
                  <a:pt x="313412" y="382956"/>
                  <a:pt x="287397" y="383791"/>
                </a:cubicBezTo>
                <a:lnTo>
                  <a:pt x="287397" y="492023"/>
                </a:lnTo>
                <a:cubicBezTo>
                  <a:pt x="301897" y="491324"/>
                  <a:pt x="314298" y="484332"/>
                  <a:pt x="324601" y="471049"/>
                </a:cubicBezTo>
                <a:cubicBezTo>
                  <a:pt x="334905" y="457765"/>
                  <a:pt x="343390" y="442385"/>
                  <a:pt x="350057" y="424909"/>
                </a:cubicBezTo>
                <a:cubicBezTo>
                  <a:pt x="356723" y="407433"/>
                  <a:pt x="361852" y="392056"/>
                  <a:pt x="365442" y="37877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80375665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55949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5" name="组合 34"/>
          <p:cNvGrpSpPr/>
          <p:nvPr/>
        </p:nvGrpSpPr>
        <p:grpSpPr>
          <a:xfrm>
            <a:off x="1918569" y="1425869"/>
            <a:ext cx="3783964" cy="1826555"/>
            <a:chOff x="704909" y="648409"/>
            <a:chExt cx="5204287" cy="2512157"/>
          </a:xfrm>
        </p:grpSpPr>
        <p:sp>
          <p:nvSpPr>
            <p:cNvPr id="43" name="矩形 42"/>
            <p:cNvSpPr/>
            <p:nvPr/>
          </p:nvSpPr>
          <p:spPr>
            <a:xfrm rot="180388">
              <a:off x="1430067" y="1523130"/>
              <a:ext cx="3732669" cy="906045"/>
            </a:xfrm>
            <a:prstGeom prst="rect">
              <a:avLst/>
            </a:prstGeom>
            <a:gradFill>
              <a:gsLst>
                <a:gs pos="89000">
                  <a:schemeClr val="tx1">
                    <a:lumMod val="65000"/>
                    <a:lumOff val="35000"/>
                    <a:alpha val="36000"/>
                  </a:schemeClr>
                </a:gs>
                <a:gs pos="43000">
                  <a:schemeClr val="bg1">
                    <a:lumMod val="75000"/>
                  </a:schemeClr>
                </a:gs>
                <a:gs pos="100000">
                  <a:schemeClr val="bg1">
                    <a:lumMod val="85000"/>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267473" y="1425866"/>
              <a:ext cx="3808834" cy="924533"/>
            </a:xfrm>
            <a:prstGeom prst="rect">
              <a:avLst/>
            </a:prstGeom>
            <a:solidFill>
              <a:srgbClr val="FFBF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04909" y="648409"/>
              <a:ext cx="1127697" cy="250992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182512" y="972190"/>
              <a:ext cx="1726684" cy="1726684"/>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322511" y="1111905"/>
              <a:ext cx="1447254" cy="1447254"/>
            </a:xfrm>
            <a:prstGeom prst="ellipse">
              <a:avLst/>
            </a:prstGeom>
            <a:solidFill>
              <a:srgbClr val="FFB850"/>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6"/>
            <p:cNvSpPr txBox="1"/>
            <p:nvPr/>
          </p:nvSpPr>
          <p:spPr>
            <a:xfrm>
              <a:off x="4346102" y="1930225"/>
              <a:ext cx="1399510" cy="423302"/>
            </a:xfrm>
            <a:prstGeom prst="rect">
              <a:avLst/>
            </a:prstGeom>
            <a:noFill/>
          </p:spPr>
          <p:txBody>
            <a:bodyPr vert="horz" wrap="square" lIns="0" tIns="0" rIns="0" bIns="0" rtlCol="0" anchor="ctr">
              <a:spAutoFit/>
            </a:bodyPr>
            <a:lstStyle/>
            <a:p>
              <a:pPr algn="ctr"/>
              <a:r>
                <a:rPr lang="en-US" altLang="zh-CN" sz="2000" dirty="0">
                  <a:solidFill>
                    <a:schemeClr val="bg1">
                      <a:lumMod val="95000"/>
                    </a:schemeClr>
                  </a:solidFill>
                  <a:latin typeface="Impact" pitchFamily="34" charset="0"/>
                  <a:ea typeface="微软雅黑" pitchFamily="34" charset="-122"/>
                </a:rPr>
                <a:t>35%</a:t>
              </a:r>
              <a:endParaRPr lang="zh-CN" altLang="en-US" sz="2000" dirty="0">
                <a:solidFill>
                  <a:schemeClr val="bg1">
                    <a:lumMod val="95000"/>
                  </a:schemeClr>
                </a:solidFill>
                <a:latin typeface="微软雅黑" pitchFamily="34" charset="-122"/>
                <a:ea typeface="微软雅黑" pitchFamily="34" charset="-122"/>
              </a:endParaRPr>
            </a:p>
          </p:txBody>
        </p:sp>
        <p:sp>
          <p:nvSpPr>
            <p:cNvPr id="38" name="任意多边形 37"/>
            <p:cNvSpPr/>
            <p:nvPr/>
          </p:nvSpPr>
          <p:spPr>
            <a:xfrm>
              <a:off x="4806603" y="1316150"/>
              <a:ext cx="432773" cy="472118"/>
            </a:xfrm>
            <a:custGeom>
              <a:avLst/>
              <a:gdLst>
                <a:gd name="connsiteX0" fmla="*/ 161841 w 658586"/>
                <a:gd name="connsiteY0" fmla="*/ 329293 h 718458"/>
                <a:gd name="connsiteX1" fmla="*/ 181486 w 658586"/>
                <a:gd name="connsiteY1" fmla="*/ 339350 h 718458"/>
                <a:gd name="connsiteX2" fmla="*/ 216333 w 658586"/>
                <a:gd name="connsiteY2" fmla="*/ 361802 h 718458"/>
                <a:gd name="connsiteX3" fmla="*/ 266849 w 658586"/>
                <a:gd name="connsiteY3" fmla="*/ 384253 h 718458"/>
                <a:gd name="connsiteX4" fmla="*/ 329293 w 658586"/>
                <a:gd name="connsiteY4" fmla="*/ 394310 h 718458"/>
                <a:gd name="connsiteX5" fmla="*/ 391737 w 658586"/>
                <a:gd name="connsiteY5" fmla="*/ 384253 h 718458"/>
                <a:gd name="connsiteX6" fmla="*/ 442254 w 658586"/>
                <a:gd name="connsiteY6" fmla="*/ 361802 h 718458"/>
                <a:gd name="connsiteX7" fmla="*/ 477101 w 658586"/>
                <a:gd name="connsiteY7" fmla="*/ 339350 h 718458"/>
                <a:gd name="connsiteX8" fmla="*/ 496746 w 658586"/>
                <a:gd name="connsiteY8" fmla="*/ 329293 h 718458"/>
                <a:gd name="connsiteX9" fmla="*/ 548899 w 658586"/>
                <a:gd name="connsiteY9" fmla="*/ 338648 h 718458"/>
                <a:gd name="connsiteX10" fmla="*/ 588892 w 658586"/>
                <a:gd name="connsiteY10" fmla="*/ 363673 h 718458"/>
                <a:gd name="connsiteX11" fmla="*/ 617892 w 658586"/>
                <a:gd name="connsiteY11" fmla="*/ 401560 h 718458"/>
                <a:gd name="connsiteX12" fmla="*/ 638006 w 658586"/>
                <a:gd name="connsiteY12" fmla="*/ 447165 h 718458"/>
                <a:gd name="connsiteX13" fmla="*/ 650401 w 658586"/>
                <a:gd name="connsiteY13" fmla="*/ 497916 h 718458"/>
                <a:gd name="connsiteX14" fmla="*/ 656949 w 658586"/>
                <a:gd name="connsiteY14" fmla="*/ 548900 h 718458"/>
                <a:gd name="connsiteX15" fmla="*/ 658586 w 658586"/>
                <a:gd name="connsiteY15" fmla="*/ 597312 h 718458"/>
                <a:gd name="connsiteX16" fmla="*/ 624441 w 658586"/>
                <a:gd name="connsiteY16" fmla="*/ 685949 h 718458"/>
                <a:gd name="connsiteX17" fmla="*/ 533698 w 658586"/>
                <a:gd name="connsiteY17" fmla="*/ 718458 h 718458"/>
                <a:gd name="connsiteX18" fmla="*/ 124888 w 658586"/>
                <a:gd name="connsiteY18" fmla="*/ 718458 h 718458"/>
                <a:gd name="connsiteX19" fmla="*/ 34146 w 658586"/>
                <a:gd name="connsiteY19" fmla="*/ 685949 h 718458"/>
                <a:gd name="connsiteX20" fmla="*/ 0 w 658586"/>
                <a:gd name="connsiteY20" fmla="*/ 597312 h 718458"/>
                <a:gd name="connsiteX21" fmla="*/ 1638 w 658586"/>
                <a:gd name="connsiteY21" fmla="*/ 548900 h 718458"/>
                <a:gd name="connsiteX22" fmla="*/ 8186 w 658586"/>
                <a:gd name="connsiteY22" fmla="*/ 497916 h 718458"/>
                <a:gd name="connsiteX23" fmla="*/ 20581 w 658586"/>
                <a:gd name="connsiteY23" fmla="*/ 447165 h 718458"/>
                <a:gd name="connsiteX24" fmla="*/ 40694 w 658586"/>
                <a:gd name="connsiteY24" fmla="*/ 401560 h 718458"/>
                <a:gd name="connsiteX25" fmla="*/ 69694 w 658586"/>
                <a:gd name="connsiteY25" fmla="*/ 363673 h 718458"/>
                <a:gd name="connsiteX26" fmla="*/ 109687 w 658586"/>
                <a:gd name="connsiteY26" fmla="*/ 338648 h 718458"/>
                <a:gd name="connsiteX27" fmla="*/ 161841 w 658586"/>
                <a:gd name="connsiteY27" fmla="*/ 329293 h 718458"/>
                <a:gd name="connsiteX28" fmla="*/ 329293 w 658586"/>
                <a:gd name="connsiteY28" fmla="*/ 0 h 718458"/>
                <a:gd name="connsiteX29" fmla="*/ 456287 w 658586"/>
                <a:gd name="connsiteY29" fmla="*/ 52621 h 718458"/>
                <a:gd name="connsiteX30" fmla="*/ 508907 w 658586"/>
                <a:gd name="connsiteY30" fmla="*/ 179614 h 718458"/>
                <a:gd name="connsiteX31" fmla="*/ 456287 w 658586"/>
                <a:gd name="connsiteY31" fmla="*/ 306607 h 718458"/>
                <a:gd name="connsiteX32" fmla="*/ 329293 w 658586"/>
                <a:gd name="connsiteY32" fmla="*/ 359228 h 718458"/>
                <a:gd name="connsiteX33" fmla="*/ 202301 w 658586"/>
                <a:gd name="connsiteY33" fmla="*/ 306607 h 718458"/>
                <a:gd name="connsiteX34" fmla="*/ 149679 w 658586"/>
                <a:gd name="connsiteY34" fmla="*/ 179614 h 718458"/>
                <a:gd name="connsiteX35" fmla="*/ 202301 w 658586"/>
                <a:gd name="connsiteY35" fmla="*/ 52621 h 718458"/>
                <a:gd name="connsiteX36" fmla="*/ 329293 w 658586"/>
                <a:gd name="connsiteY36" fmla="*/ 0 h 71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8586" h="718458">
                  <a:moveTo>
                    <a:pt x="161841" y="329293"/>
                  </a:moveTo>
                  <a:cubicBezTo>
                    <a:pt x="164647" y="329293"/>
                    <a:pt x="171195" y="332645"/>
                    <a:pt x="181486" y="339350"/>
                  </a:cubicBezTo>
                  <a:cubicBezTo>
                    <a:pt x="191776" y="346054"/>
                    <a:pt x="203392" y="353538"/>
                    <a:pt x="216333" y="361802"/>
                  </a:cubicBezTo>
                  <a:cubicBezTo>
                    <a:pt x="229274" y="370065"/>
                    <a:pt x="246112" y="377549"/>
                    <a:pt x="266849" y="384253"/>
                  </a:cubicBezTo>
                  <a:cubicBezTo>
                    <a:pt x="287586" y="390958"/>
                    <a:pt x="308401" y="394310"/>
                    <a:pt x="329293" y="394310"/>
                  </a:cubicBezTo>
                  <a:cubicBezTo>
                    <a:pt x="350186" y="394310"/>
                    <a:pt x="371001" y="390958"/>
                    <a:pt x="391737" y="384253"/>
                  </a:cubicBezTo>
                  <a:cubicBezTo>
                    <a:pt x="412474" y="377549"/>
                    <a:pt x="429313" y="370065"/>
                    <a:pt x="442254" y="361802"/>
                  </a:cubicBezTo>
                  <a:cubicBezTo>
                    <a:pt x="455195" y="353538"/>
                    <a:pt x="466810" y="346054"/>
                    <a:pt x="477101" y="339350"/>
                  </a:cubicBezTo>
                  <a:cubicBezTo>
                    <a:pt x="487391" y="332645"/>
                    <a:pt x="493939" y="329293"/>
                    <a:pt x="496746" y="329293"/>
                  </a:cubicBezTo>
                  <a:cubicBezTo>
                    <a:pt x="515768" y="329293"/>
                    <a:pt x="533152" y="332412"/>
                    <a:pt x="548899" y="338648"/>
                  </a:cubicBezTo>
                  <a:cubicBezTo>
                    <a:pt x="564647" y="344885"/>
                    <a:pt x="577978" y="353226"/>
                    <a:pt x="588892" y="363673"/>
                  </a:cubicBezTo>
                  <a:cubicBezTo>
                    <a:pt x="599806" y="374119"/>
                    <a:pt x="609473" y="386748"/>
                    <a:pt x="617892" y="401560"/>
                  </a:cubicBezTo>
                  <a:cubicBezTo>
                    <a:pt x="626312" y="416372"/>
                    <a:pt x="633016" y="431574"/>
                    <a:pt x="638006" y="447165"/>
                  </a:cubicBezTo>
                  <a:cubicBezTo>
                    <a:pt x="642995" y="462757"/>
                    <a:pt x="647127" y="479674"/>
                    <a:pt x="650401" y="497916"/>
                  </a:cubicBezTo>
                  <a:cubicBezTo>
                    <a:pt x="653675" y="516158"/>
                    <a:pt x="655858" y="533152"/>
                    <a:pt x="656949" y="548900"/>
                  </a:cubicBezTo>
                  <a:cubicBezTo>
                    <a:pt x="658040" y="564647"/>
                    <a:pt x="658586" y="580785"/>
                    <a:pt x="658586" y="597312"/>
                  </a:cubicBezTo>
                  <a:cubicBezTo>
                    <a:pt x="658586" y="634731"/>
                    <a:pt x="647204" y="664277"/>
                    <a:pt x="624441" y="685949"/>
                  </a:cubicBezTo>
                  <a:cubicBezTo>
                    <a:pt x="601677" y="707621"/>
                    <a:pt x="571430" y="718458"/>
                    <a:pt x="533698" y="718458"/>
                  </a:cubicBezTo>
                  <a:lnTo>
                    <a:pt x="124888" y="718458"/>
                  </a:lnTo>
                  <a:cubicBezTo>
                    <a:pt x="87157" y="718458"/>
                    <a:pt x="56909" y="707621"/>
                    <a:pt x="34146" y="685949"/>
                  </a:cubicBezTo>
                  <a:cubicBezTo>
                    <a:pt x="11382" y="664277"/>
                    <a:pt x="0" y="634731"/>
                    <a:pt x="0" y="597312"/>
                  </a:cubicBezTo>
                  <a:cubicBezTo>
                    <a:pt x="0" y="580785"/>
                    <a:pt x="546" y="564647"/>
                    <a:pt x="1638" y="548900"/>
                  </a:cubicBezTo>
                  <a:cubicBezTo>
                    <a:pt x="2729" y="533152"/>
                    <a:pt x="4912" y="516158"/>
                    <a:pt x="8186" y="497916"/>
                  </a:cubicBezTo>
                  <a:cubicBezTo>
                    <a:pt x="11460" y="479674"/>
                    <a:pt x="15592" y="462757"/>
                    <a:pt x="20581" y="447165"/>
                  </a:cubicBezTo>
                  <a:cubicBezTo>
                    <a:pt x="25570" y="431574"/>
                    <a:pt x="32274" y="416372"/>
                    <a:pt x="40694" y="401560"/>
                  </a:cubicBezTo>
                  <a:cubicBezTo>
                    <a:pt x="49113" y="386748"/>
                    <a:pt x="58780" y="374119"/>
                    <a:pt x="69694" y="363673"/>
                  </a:cubicBezTo>
                  <a:cubicBezTo>
                    <a:pt x="80608" y="353226"/>
                    <a:pt x="93939" y="344885"/>
                    <a:pt x="109687" y="338648"/>
                  </a:cubicBezTo>
                  <a:cubicBezTo>
                    <a:pt x="125434" y="332412"/>
                    <a:pt x="142819" y="329293"/>
                    <a:pt x="161841" y="329293"/>
                  </a:cubicBezTo>
                  <a:close/>
                  <a:moveTo>
                    <a:pt x="329293" y="0"/>
                  </a:moveTo>
                  <a:cubicBezTo>
                    <a:pt x="378874" y="0"/>
                    <a:pt x="421205" y="17540"/>
                    <a:pt x="456287" y="52621"/>
                  </a:cubicBezTo>
                  <a:cubicBezTo>
                    <a:pt x="491367" y="87702"/>
                    <a:pt x="508907" y="130033"/>
                    <a:pt x="508907" y="179614"/>
                  </a:cubicBezTo>
                  <a:cubicBezTo>
                    <a:pt x="508907" y="229195"/>
                    <a:pt x="491367" y="271526"/>
                    <a:pt x="456287" y="306607"/>
                  </a:cubicBezTo>
                  <a:cubicBezTo>
                    <a:pt x="421205" y="341688"/>
                    <a:pt x="378874" y="359228"/>
                    <a:pt x="329293" y="359228"/>
                  </a:cubicBezTo>
                  <a:cubicBezTo>
                    <a:pt x="279713" y="359228"/>
                    <a:pt x="237382" y="341688"/>
                    <a:pt x="202301" y="306607"/>
                  </a:cubicBezTo>
                  <a:cubicBezTo>
                    <a:pt x="167220" y="271526"/>
                    <a:pt x="149679" y="229195"/>
                    <a:pt x="149679" y="179614"/>
                  </a:cubicBezTo>
                  <a:cubicBezTo>
                    <a:pt x="149679" y="130033"/>
                    <a:pt x="167220" y="87702"/>
                    <a:pt x="202301" y="52621"/>
                  </a:cubicBezTo>
                  <a:cubicBezTo>
                    <a:pt x="237382" y="17540"/>
                    <a:pt x="279713" y="0"/>
                    <a:pt x="32929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矩形 31"/>
            <p:cNvSpPr/>
            <p:nvPr/>
          </p:nvSpPr>
          <p:spPr>
            <a:xfrm>
              <a:off x="823038" y="648410"/>
              <a:ext cx="891439" cy="2512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6440691" y="1377353"/>
            <a:ext cx="3783964" cy="1826555"/>
            <a:chOff x="7205462" y="1425866"/>
            <a:chExt cx="3783964" cy="1826554"/>
          </a:xfrm>
        </p:grpSpPr>
        <p:grpSp>
          <p:nvGrpSpPr>
            <p:cNvPr id="53" name="组合 52"/>
            <p:cNvGrpSpPr/>
            <p:nvPr/>
          </p:nvGrpSpPr>
          <p:grpSpPr>
            <a:xfrm flipH="1">
              <a:off x="7205462" y="1425866"/>
              <a:ext cx="3783964" cy="1826554"/>
              <a:chOff x="704909" y="648409"/>
              <a:chExt cx="5204287" cy="2512157"/>
            </a:xfrm>
          </p:grpSpPr>
          <p:sp>
            <p:nvSpPr>
              <p:cNvPr id="54" name="矩形 53"/>
              <p:cNvSpPr/>
              <p:nvPr/>
            </p:nvSpPr>
            <p:spPr>
              <a:xfrm rot="180388">
                <a:off x="1430067" y="1523130"/>
                <a:ext cx="3732669" cy="906045"/>
              </a:xfrm>
              <a:prstGeom prst="rect">
                <a:avLst/>
              </a:prstGeom>
              <a:gradFill>
                <a:gsLst>
                  <a:gs pos="89000">
                    <a:schemeClr val="tx1">
                      <a:lumMod val="65000"/>
                      <a:lumOff val="35000"/>
                      <a:alpha val="36000"/>
                    </a:schemeClr>
                  </a:gs>
                  <a:gs pos="43000">
                    <a:schemeClr val="bg1">
                      <a:lumMod val="75000"/>
                    </a:schemeClr>
                  </a:gs>
                  <a:gs pos="100000">
                    <a:schemeClr val="bg1">
                      <a:lumMod val="85000"/>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267473" y="1425866"/>
                <a:ext cx="3808834" cy="924533"/>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04909" y="648409"/>
                <a:ext cx="1127697" cy="250992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182512" y="972190"/>
                <a:ext cx="1726684" cy="1726684"/>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322511" y="1111905"/>
                <a:ext cx="1447254" cy="1447254"/>
              </a:xfrm>
              <a:prstGeom prst="ellipse">
                <a:avLst/>
              </a:prstGeom>
              <a:solidFill>
                <a:srgbClr val="01ACBE"/>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6"/>
              <p:cNvSpPr txBox="1"/>
              <p:nvPr/>
            </p:nvSpPr>
            <p:spPr>
              <a:xfrm>
                <a:off x="4346100" y="1930225"/>
                <a:ext cx="1399510" cy="423302"/>
              </a:xfrm>
              <a:prstGeom prst="rect">
                <a:avLst/>
              </a:prstGeom>
              <a:noFill/>
            </p:spPr>
            <p:txBody>
              <a:bodyPr vert="horz" wrap="square" lIns="0" tIns="0" rIns="0" bIns="0" rtlCol="0" anchor="ctr">
                <a:spAutoFit/>
              </a:bodyPr>
              <a:lstStyle/>
              <a:p>
                <a:pPr algn="ctr"/>
                <a:r>
                  <a:rPr lang="en-US" altLang="zh-CN" sz="2000" dirty="0">
                    <a:solidFill>
                      <a:schemeClr val="bg1">
                        <a:lumMod val="95000"/>
                      </a:schemeClr>
                    </a:solidFill>
                    <a:latin typeface="Impact" pitchFamily="34" charset="0"/>
                    <a:ea typeface="微软雅黑" pitchFamily="34" charset="-122"/>
                  </a:rPr>
                  <a:t>65%</a:t>
                </a:r>
                <a:endParaRPr lang="zh-CN" altLang="en-US" sz="2000" dirty="0">
                  <a:solidFill>
                    <a:schemeClr val="bg1">
                      <a:lumMod val="95000"/>
                    </a:schemeClr>
                  </a:solidFill>
                  <a:latin typeface="微软雅黑" pitchFamily="34" charset="-122"/>
                  <a:ea typeface="微软雅黑" pitchFamily="34" charset="-122"/>
                </a:endParaRPr>
              </a:p>
            </p:txBody>
          </p:sp>
          <p:sp>
            <p:nvSpPr>
              <p:cNvPr id="61" name="矩形 60"/>
              <p:cNvSpPr/>
              <p:nvPr/>
            </p:nvSpPr>
            <p:spPr>
              <a:xfrm>
                <a:off x="823038" y="648410"/>
                <a:ext cx="891439" cy="2512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任意多边形 30"/>
            <p:cNvSpPr/>
            <p:nvPr/>
          </p:nvSpPr>
          <p:spPr>
            <a:xfrm>
              <a:off x="7603497" y="1919421"/>
              <a:ext cx="415093" cy="407830"/>
            </a:xfrm>
            <a:custGeom>
              <a:avLst/>
              <a:gdLst>
                <a:gd name="connsiteX0" fmla="*/ 591591 w 867519"/>
                <a:gd name="connsiteY0" fmla="*/ 753219 h 852339"/>
                <a:gd name="connsiteX1" fmla="*/ 608558 w 867519"/>
                <a:gd name="connsiteY1" fmla="*/ 760809 h 852339"/>
                <a:gd name="connsiteX2" fmla="*/ 598736 w 867519"/>
                <a:gd name="connsiteY2" fmla="*/ 773311 h 852339"/>
                <a:gd name="connsiteX3" fmla="*/ 569267 w 867519"/>
                <a:gd name="connsiteY3" fmla="*/ 771525 h 852339"/>
                <a:gd name="connsiteX4" fmla="*/ 743843 w 867519"/>
                <a:gd name="connsiteY4" fmla="*/ 610791 h 852339"/>
                <a:gd name="connsiteX5" fmla="*/ 756791 w 867519"/>
                <a:gd name="connsiteY5" fmla="*/ 630436 h 852339"/>
                <a:gd name="connsiteX6" fmla="*/ 771971 w 867519"/>
                <a:gd name="connsiteY6" fmla="*/ 619274 h 852339"/>
                <a:gd name="connsiteX7" fmla="*/ 758131 w 867519"/>
                <a:gd name="connsiteY7" fmla="*/ 650528 h 852339"/>
                <a:gd name="connsiteX8" fmla="*/ 694283 w 867519"/>
                <a:gd name="connsiteY8" fmla="*/ 692944 h 852339"/>
                <a:gd name="connsiteX9" fmla="*/ 679996 w 867519"/>
                <a:gd name="connsiteY9" fmla="*/ 725537 h 852339"/>
                <a:gd name="connsiteX10" fmla="*/ 667048 w 867519"/>
                <a:gd name="connsiteY10" fmla="*/ 734913 h 852339"/>
                <a:gd name="connsiteX11" fmla="*/ 656778 w 867519"/>
                <a:gd name="connsiteY11" fmla="*/ 719286 h 852339"/>
                <a:gd name="connsiteX12" fmla="*/ 687586 w 867519"/>
                <a:gd name="connsiteY12" fmla="*/ 671066 h 852339"/>
                <a:gd name="connsiteX13" fmla="*/ 717946 w 867519"/>
                <a:gd name="connsiteY13" fmla="*/ 657672 h 852339"/>
                <a:gd name="connsiteX14" fmla="*/ 743843 w 867519"/>
                <a:gd name="connsiteY14" fmla="*/ 610791 h 852339"/>
                <a:gd name="connsiteX15" fmla="*/ 177254 w 867519"/>
                <a:gd name="connsiteY15" fmla="*/ 569714 h 852339"/>
                <a:gd name="connsiteX16" fmla="*/ 215205 w 867519"/>
                <a:gd name="connsiteY16" fmla="*/ 579537 h 852339"/>
                <a:gd name="connsiteX17" fmla="*/ 160734 w 867519"/>
                <a:gd name="connsiteY17" fmla="*/ 619274 h 852339"/>
                <a:gd name="connsiteX18" fmla="*/ 138856 w 867519"/>
                <a:gd name="connsiteY18" fmla="*/ 609451 h 852339"/>
                <a:gd name="connsiteX19" fmla="*/ 593378 w 867519"/>
                <a:gd name="connsiteY19" fmla="*/ 551855 h 852339"/>
                <a:gd name="connsiteX20" fmla="*/ 647848 w 867519"/>
                <a:gd name="connsiteY20" fmla="*/ 646509 h 852339"/>
                <a:gd name="connsiteX21" fmla="*/ 588019 w 867519"/>
                <a:gd name="connsiteY21" fmla="*/ 740718 h 852339"/>
                <a:gd name="connsiteX22" fmla="*/ 566142 w 867519"/>
                <a:gd name="connsiteY22" fmla="*/ 742504 h 852339"/>
                <a:gd name="connsiteX23" fmla="*/ 491579 w 867519"/>
                <a:gd name="connsiteY23" fmla="*/ 711696 h 852339"/>
                <a:gd name="connsiteX24" fmla="*/ 421034 w 867519"/>
                <a:gd name="connsiteY24" fmla="*/ 715268 h 852339"/>
                <a:gd name="connsiteX25" fmla="*/ 400943 w 867519"/>
                <a:gd name="connsiteY25" fmla="*/ 657225 h 852339"/>
                <a:gd name="connsiteX26" fmla="*/ 437108 w 867519"/>
                <a:gd name="connsiteY26" fmla="*/ 592038 h 852339"/>
                <a:gd name="connsiteX27" fmla="*/ 544264 w 867519"/>
                <a:gd name="connsiteY27" fmla="*/ 573732 h 852339"/>
                <a:gd name="connsiteX28" fmla="*/ 575518 w 867519"/>
                <a:gd name="connsiteY28" fmla="*/ 599182 h 852339"/>
                <a:gd name="connsiteX29" fmla="*/ 636240 w 867519"/>
                <a:gd name="connsiteY29" fmla="*/ 539353 h 852339"/>
                <a:gd name="connsiteX30" fmla="*/ 641598 w 867519"/>
                <a:gd name="connsiteY30" fmla="*/ 558105 h 852339"/>
                <a:gd name="connsiteX31" fmla="*/ 624185 w 867519"/>
                <a:gd name="connsiteY31" fmla="*/ 564803 h 852339"/>
                <a:gd name="connsiteX32" fmla="*/ 410764 w 867519"/>
                <a:gd name="connsiteY32" fmla="*/ 531316 h 852339"/>
                <a:gd name="connsiteX33" fmla="*/ 397369 w 867519"/>
                <a:gd name="connsiteY33" fmla="*/ 542925 h 852339"/>
                <a:gd name="connsiteX34" fmla="*/ 380850 w 867519"/>
                <a:gd name="connsiteY34" fmla="*/ 533102 h 852339"/>
                <a:gd name="connsiteX35" fmla="*/ 443357 w 867519"/>
                <a:gd name="connsiteY35" fmla="*/ 518815 h 852339"/>
                <a:gd name="connsiteX36" fmla="*/ 479523 w 867519"/>
                <a:gd name="connsiteY36" fmla="*/ 531763 h 852339"/>
                <a:gd name="connsiteX37" fmla="*/ 466575 w 867519"/>
                <a:gd name="connsiteY37" fmla="*/ 550069 h 852339"/>
                <a:gd name="connsiteX38" fmla="*/ 531763 w 867519"/>
                <a:gd name="connsiteY38" fmla="*/ 516582 h 852339"/>
                <a:gd name="connsiteX39" fmla="*/ 533548 w 867519"/>
                <a:gd name="connsiteY39" fmla="*/ 546497 h 852339"/>
                <a:gd name="connsiteX40" fmla="*/ 498723 w 867519"/>
                <a:gd name="connsiteY40" fmla="*/ 526852 h 852339"/>
                <a:gd name="connsiteX41" fmla="*/ 618827 w 867519"/>
                <a:gd name="connsiteY41" fmla="*/ 487561 h 852339"/>
                <a:gd name="connsiteX42" fmla="*/ 607218 w 867519"/>
                <a:gd name="connsiteY42" fmla="*/ 517029 h 852339"/>
                <a:gd name="connsiteX43" fmla="*/ 579090 w 867519"/>
                <a:gd name="connsiteY43" fmla="*/ 514350 h 852339"/>
                <a:gd name="connsiteX44" fmla="*/ 533547 w 867519"/>
                <a:gd name="connsiteY44" fmla="*/ 292447 h 852339"/>
                <a:gd name="connsiteX45" fmla="*/ 546049 w 867519"/>
                <a:gd name="connsiteY45" fmla="*/ 299591 h 852339"/>
                <a:gd name="connsiteX46" fmla="*/ 499615 w 867519"/>
                <a:gd name="connsiteY46" fmla="*/ 379065 h 852339"/>
                <a:gd name="connsiteX47" fmla="*/ 488899 w 867519"/>
                <a:gd name="connsiteY47" fmla="*/ 381298 h 852339"/>
                <a:gd name="connsiteX48" fmla="*/ 533547 w 867519"/>
                <a:gd name="connsiteY48" fmla="*/ 292447 h 852339"/>
                <a:gd name="connsiteX49" fmla="*/ 557211 w 867519"/>
                <a:gd name="connsiteY49" fmla="*/ 248692 h 852339"/>
                <a:gd name="connsiteX50" fmla="*/ 569712 w 867519"/>
                <a:gd name="connsiteY50" fmla="*/ 250924 h 852339"/>
                <a:gd name="connsiteX51" fmla="*/ 579535 w 867519"/>
                <a:gd name="connsiteY51" fmla="*/ 265658 h 852339"/>
                <a:gd name="connsiteX52" fmla="*/ 557211 w 867519"/>
                <a:gd name="connsiteY52" fmla="*/ 279499 h 852339"/>
                <a:gd name="connsiteX53" fmla="*/ 538905 w 867519"/>
                <a:gd name="connsiteY53" fmla="*/ 279499 h 852339"/>
                <a:gd name="connsiteX54" fmla="*/ 716607 w 867519"/>
                <a:gd name="connsiteY54" fmla="*/ 138857 h 852339"/>
                <a:gd name="connsiteX55" fmla="*/ 702319 w 867519"/>
                <a:gd name="connsiteY55" fmla="*/ 163413 h 852339"/>
                <a:gd name="connsiteX56" fmla="*/ 633561 w 867519"/>
                <a:gd name="connsiteY56" fmla="*/ 145108 h 852339"/>
                <a:gd name="connsiteX57" fmla="*/ 580876 w 867519"/>
                <a:gd name="connsiteY57" fmla="*/ 159841 h 852339"/>
                <a:gd name="connsiteX58" fmla="*/ 555426 w 867519"/>
                <a:gd name="connsiteY58" fmla="*/ 228600 h 852339"/>
                <a:gd name="connsiteX59" fmla="*/ 499169 w 867519"/>
                <a:gd name="connsiteY59" fmla="*/ 243334 h 852339"/>
                <a:gd name="connsiteX60" fmla="*/ 491579 w 867519"/>
                <a:gd name="connsiteY60" fmla="*/ 301377 h 852339"/>
                <a:gd name="connsiteX61" fmla="*/ 468362 w 867519"/>
                <a:gd name="connsiteY61" fmla="*/ 290661 h 852339"/>
                <a:gd name="connsiteX62" fmla="*/ 450056 w 867519"/>
                <a:gd name="connsiteY62" fmla="*/ 339775 h 852339"/>
                <a:gd name="connsiteX63" fmla="*/ 466576 w 867519"/>
                <a:gd name="connsiteY63" fmla="*/ 428625 h 852339"/>
                <a:gd name="connsiteX64" fmla="*/ 446484 w 867519"/>
                <a:gd name="connsiteY64" fmla="*/ 466576 h 852339"/>
                <a:gd name="connsiteX65" fmla="*/ 408086 w 867519"/>
                <a:gd name="connsiteY65" fmla="*/ 468362 h 852339"/>
                <a:gd name="connsiteX66" fmla="*/ 417463 w 867519"/>
                <a:gd name="connsiteY66" fmla="*/ 519261 h 852339"/>
                <a:gd name="connsiteX67" fmla="*/ 313878 w 867519"/>
                <a:gd name="connsiteY67" fmla="*/ 448270 h 852339"/>
                <a:gd name="connsiteX68" fmla="*/ 246906 w 867519"/>
                <a:gd name="connsiteY68" fmla="*/ 442020 h 852339"/>
                <a:gd name="connsiteX69" fmla="*/ 210740 w 867519"/>
                <a:gd name="connsiteY69" fmla="*/ 425946 h 852339"/>
                <a:gd name="connsiteX70" fmla="*/ 133945 w 867519"/>
                <a:gd name="connsiteY70" fmla="*/ 510332 h 852339"/>
                <a:gd name="connsiteX71" fmla="*/ 132159 w 867519"/>
                <a:gd name="connsiteY71" fmla="*/ 542925 h 852339"/>
                <a:gd name="connsiteX72" fmla="*/ 117425 w 867519"/>
                <a:gd name="connsiteY72" fmla="*/ 572839 h 852339"/>
                <a:gd name="connsiteX73" fmla="*/ 100905 w 867519"/>
                <a:gd name="connsiteY73" fmla="*/ 571500 h 852339"/>
                <a:gd name="connsiteX74" fmla="*/ 45095 w 867519"/>
                <a:gd name="connsiteY74" fmla="*/ 459432 h 852339"/>
                <a:gd name="connsiteX75" fmla="*/ 46880 w 867519"/>
                <a:gd name="connsiteY75" fmla="*/ 426839 h 852339"/>
                <a:gd name="connsiteX76" fmla="*/ 23663 w 867519"/>
                <a:gd name="connsiteY76" fmla="*/ 425500 h 852339"/>
                <a:gd name="connsiteX77" fmla="*/ 23663 w 867519"/>
                <a:gd name="connsiteY77" fmla="*/ 426393 h 852339"/>
                <a:gd name="connsiteX78" fmla="*/ 145107 w 867519"/>
                <a:gd name="connsiteY78" fmla="*/ 712143 h 852339"/>
                <a:gd name="connsiteX79" fmla="*/ 433536 w 867519"/>
                <a:gd name="connsiteY79" fmla="*/ 828675 h 852339"/>
                <a:gd name="connsiteX80" fmla="*/ 722858 w 867519"/>
                <a:gd name="connsiteY80" fmla="*/ 711473 h 852339"/>
                <a:gd name="connsiteX81" fmla="*/ 843856 w 867519"/>
                <a:gd name="connsiteY81" fmla="*/ 426393 h 852339"/>
                <a:gd name="connsiteX82" fmla="*/ 716607 w 867519"/>
                <a:gd name="connsiteY82" fmla="*/ 138857 h 852339"/>
                <a:gd name="connsiteX83" fmla="*/ 433536 w 867519"/>
                <a:gd name="connsiteY83" fmla="*/ 0 h 852339"/>
                <a:gd name="connsiteX84" fmla="*/ 738932 w 867519"/>
                <a:gd name="connsiteY84" fmla="*/ 123676 h 852339"/>
                <a:gd name="connsiteX85" fmla="*/ 867519 w 867519"/>
                <a:gd name="connsiteY85" fmla="*/ 426393 h 852339"/>
                <a:gd name="connsiteX86" fmla="*/ 739601 w 867519"/>
                <a:gd name="connsiteY86" fmla="*/ 728216 h 852339"/>
                <a:gd name="connsiteX87" fmla="*/ 433536 w 867519"/>
                <a:gd name="connsiteY87" fmla="*/ 852339 h 852339"/>
                <a:gd name="connsiteX88" fmla="*/ 127694 w 867519"/>
                <a:gd name="connsiteY88" fmla="*/ 728216 h 852339"/>
                <a:gd name="connsiteX89" fmla="*/ 0 w 867519"/>
                <a:gd name="connsiteY89" fmla="*/ 426393 h 852339"/>
                <a:gd name="connsiteX90" fmla="*/ 128141 w 867519"/>
                <a:gd name="connsiteY90" fmla="*/ 123676 h 852339"/>
                <a:gd name="connsiteX91" fmla="*/ 433536 w 867519"/>
                <a:gd name="connsiteY91" fmla="*/ 0 h 85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867519" h="852339">
                  <a:moveTo>
                    <a:pt x="591591" y="753219"/>
                  </a:moveTo>
                  <a:lnTo>
                    <a:pt x="608558" y="760809"/>
                  </a:lnTo>
                  <a:lnTo>
                    <a:pt x="598736" y="773311"/>
                  </a:lnTo>
                  <a:lnTo>
                    <a:pt x="569267" y="771525"/>
                  </a:lnTo>
                  <a:close/>
                  <a:moveTo>
                    <a:pt x="743843" y="610791"/>
                  </a:moveTo>
                  <a:lnTo>
                    <a:pt x="756791" y="630436"/>
                  </a:lnTo>
                  <a:lnTo>
                    <a:pt x="771971" y="619274"/>
                  </a:lnTo>
                  <a:lnTo>
                    <a:pt x="758131" y="650528"/>
                  </a:lnTo>
                  <a:cubicBezTo>
                    <a:pt x="737294" y="663922"/>
                    <a:pt x="716012" y="678061"/>
                    <a:pt x="694283" y="692944"/>
                  </a:cubicBezTo>
                  <a:lnTo>
                    <a:pt x="679996" y="725537"/>
                  </a:lnTo>
                  <a:lnTo>
                    <a:pt x="667048" y="734913"/>
                  </a:lnTo>
                  <a:lnTo>
                    <a:pt x="656778" y="719286"/>
                  </a:lnTo>
                  <a:cubicBezTo>
                    <a:pt x="666899" y="696962"/>
                    <a:pt x="677168" y="680889"/>
                    <a:pt x="687586" y="671066"/>
                  </a:cubicBezTo>
                  <a:lnTo>
                    <a:pt x="717946" y="657672"/>
                  </a:lnTo>
                  <a:cubicBezTo>
                    <a:pt x="725388" y="638622"/>
                    <a:pt x="734020" y="622995"/>
                    <a:pt x="743843" y="610791"/>
                  </a:cubicBezTo>
                  <a:close/>
                  <a:moveTo>
                    <a:pt x="177254" y="569714"/>
                  </a:moveTo>
                  <a:lnTo>
                    <a:pt x="215205" y="579537"/>
                  </a:lnTo>
                  <a:cubicBezTo>
                    <a:pt x="197048" y="596205"/>
                    <a:pt x="178891" y="609451"/>
                    <a:pt x="160734" y="619274"/>
                  </a:cubicBezTo>
                  <a:lnTo>
                    <a:pt x="138856" y="609451"/>
                  </a:lnTo>
                  <a:close/>
                  <a:moveTo>
                    <a:pt x="593378" y="551855"/>
                  </a:moveTo>
                  <a:cubicBezTo>
                    <a:pt x="603498" y="584002"/>
                    <a:pt x="621655" y="615553"/>
                    <a:pt x="647848" y="646509"/>
                  </a:cubicBezTo>
                  <a:cubicBezTo>
                    <a:pt x="643384" y="674489"/>
                    <a:pt x="623441" y="705892"/>
                    <a:pt x="588019" y="740718"/>
                  </a:cubicBezTo>
                  <a:lnTo>
                    <a:pt x="566142" y="742504"/>
                  </a:lnTo>
                  <a:lnTo>
                    <a:pt x="491579" y="711696"/>
                  </a:lnTo>
                  <a:lnTo>
                    <a:pt x="421034" y="715268"/>
                  </a:lnTo>
                  <a:cubicBezTo>
                    <a:pt x="421332" y="698897"/>
                    <a:pt x="414635" y="679549"/>
                    <a:pt x="400943" y="657225"/>
                  </a:cubicBezTo>
                  <a:cubicBezTo>
                    <a:pt x="405408" y="636389"/>
                    <a:pt x="417463" y="614660"/>
                    <a:pt x="437108" y="592038"/>
                  </a:cubicBezTo>
                  <a:cubicBezTo>
                    <a:pt x="479375" y="596801"/>
                    <a:pt x="515094" y="590699"/>
                    <a:pt x="544264" y="573732"/>
                  </a:cubicBezTo>
                  <a:lnTo>
                    <a:pt x="575518" y="599182"/>
                  </a:lnTo>
                  <a:close/>
                  <a:moveTo>
                    <a:pt x="636240" y="539353"/>
                  </a:moveTo>
                  <a:lnTo>
                    <a:pt x="641598" y="558105"/>
                  </a:lnTo>
                  <a:lnTo>
                    <a:pt x="624185" y="564803"/>
                  </a:lnTo>
                  <a:close/>
                  <a:moveTo>
                    <a:pt x="410764" y="531316"/>
                  </a:moveTo>
                  <a:lnTo>
                    <a:pt x="397369" y="542925"/>
                  </a:lnTo>
                  <a:lnTo>
                    <a:pt x="380850" y="533102"/>
                  </a:lnTo>
                  <a:close/>
                  <a:moveTo>
                    <a:pt x="443357" y="518815"/>
                  </a:moveTo>
                  <a:lnTo>
                    <a:pt x="479523" y="531763"/>
                  </a:lnTo>
                  <a:lnTo>
                    <a:pt x="466575" y="550069"/>
                  </a:lnTo>
                  <a:close/>
                  <a:moveTo>
                    <a:pt x="531763" y="516582"/>
                  </a:moveTo>
                  <a:lnTo>
                    <a:pt x="533548" y="546497"/>
                  </a:lnTo>
                  <a:lnTo>
                    <a:pt x="498723" y="526852"/>
                  </a:lnTo>
                  <a:close/>
                  <a:moveTo>
                    <a:pt x="618827" y="487561"/>
                  </a:moveTo>
                  <a:lnTo>
                    <a:pt x="607218" y="517029"/>
                  </a:lnTo>
                  <a:lnTo>
                    <a:pt x="579090" y="514350"/>
                  </a:lnTo>
                  <a:close/>
                  <a:moveTo>
                    <a:pt x="533547" y="292447"/>
                  </a:moveTo>
                  <a:lnTo>
                    <a:pt x="546049" y="299591"/>
                  </a:lnTo>
                  <a:cubicBezTo>
                    <a:pt x="537417" y="319236"/>
                    <a:pt x="521939" y="345728"/>
                    <a:pt x="499615" y="379065"/>
                  </a:cubicBezTo>
                  <a:lnTo>
                    <a:pt x="488899" y="381298"/>
                  </a:lnTo>
                  <a:cubicBezTo>
                    <a:pt x="504378" y="338733"/>
                    <a:pt x="519260" y="309116"/>
                    <a:pt x="533547" y="292447"/>
                  </a:cubicBezTo>
                  <a:close/>
                  <a:moveTo>
                    <a:pt x="557211" y="248692"/>
                  </a:moveTo>
                  <a:lnTo>
                    <a:pt x="569712" y="250924"/>
                  </a:lnTo>
                  <a:lnTo>
                    <a:pt x="579535" y="265658"/>
                  </a:lnTo>
                  <a:lnTo>
                    <a:pt x="557211" y="279499"/>
                  </a:lnTo>
                  <a:lnTo>
                    <a:pt x="538905" y="279499"/>
                  </a:lnTo>
                  <a:close/>
                  <a:moveTo>
                    <a:pt x="716607" y="138857"/>
                  </a:moveTo>
                  <a:lnTo>
                    <a:pt x="702319" y="163413"/>
                  </a:lnTo>
                  <a:lnTo>
                    <a:pt x="633561" y="145108"/>
                  </a:lnTo>
                  <a:lnTo>
                    <a:pt x="580876" y="159841"/>
                  </a:lnTo>
                  <a:lnTo>
                    <a:pt x="555426" y="228600"/>
                  </a:lnTo>
                  <a:lnTo>
                    <a:pt x="499169" y="243334"/>
                  </a:lnTo>
                  <a:lnTo>
                    <a:pt x="491579" y="301377"/>
                  </a:lnTo>
                  <a:lnTo>
                    <a:pt x="468362" y="290661"/>
                  </a:lnTo>
                  <a:lnTo>
                    <a:pt x="450056" y="339775"/>
                  </a:lnTo>
                  <a:lnTo>
                    <a:pt x="466576" y="428625"/>
                  </a:lnTo>
                  <a:lnTo>
                    <a:pt x="446484" y="466576"/>
                  </a:lnTo>
                  <a:lnTo>
                    <a:pt x="408086" y="468362"/>
                  </a:lnTo>
                  <a:lnTo>
                    <a:pt x="417463" y="519261"/>
                  </a:lnTo>
                  <a:cubicBezTo>
                    <a:pt x="387995" y="502593"/>
                    <a:pt x="353466" y="478929"/>
                    <a:pt x="313878" y="448270"/>
                  </a:cubicBezTo>
                  <a:lnTo>
                    <a:pt x="246906" y="442020"/>
                  </a:lnTo>
                  <a:cubicBezTo>
                    <a:pt x="239464" y="438150"/>
                    <a:pt x="227409" y="432792"/>
                    <a:pt x="210740" y="425946"/>
                  </a:cubicBezTo>
                  <a:cubicBezTo>
                    <a:pt x="191095" y="451247"/>
                    <a:pt x="165497" y="479375"/>
                    <a:pt x="133945" y="510332"/>
                  </a:cubicBezTo>
                  <a:lnTo>
                    <a:pt x="132159" y="542925"/>
                  </a:lnTo>
                  <a:lnTo>
                    <a:pt x="117425" y="572839"/>
                  </a:lnTo>
                  <a:lnTo>
                    <a:pt x="100905" y="571500"/>
                  </a:lnTo>
                  <a:lnTo>
                    <a:pt x="45095" y="459432"/>
                  </a:lnTo>
                  <a:lnTo>
                    <a:pt x="46880" y="426839"/>
                  </a:lnTo>
                  <a:lnTo>
                    <a:pt x="23663" y="425500"/>
                  </a:lnTo>
                  <a:lnTo>
                    <a:pt x="23663" y="426393"/>
                  </a:lnTo>
                  <a:cubicBezTo>
                    <a:pt x="23663" y="538311"/>
                    <a:pt x="64145" y="633561"/>
                    <a:pt x="145107" y="712143"/>
                  </a:cubicBezTo>
                  <a:cubicBezTo>
                    <a:pt x="225177" y="789831"/>
                    <a:pt x="321319" y="828675"/>
                    <a:pt x="433536" y="828675"/>
                  </a:cubicBezTo>
                  <a:cubicBezTo>
                    <a:pt x="545753" y="828675"/>
                    <a:pt x="642193" y="789608"/>
                    <a:pt x="722858" y="711473"/>
                  </a:cubicBezTo>
                  <a:cubicBezTo>
                    <a:pt x="803523" y="633338"/>
                    <a:pt x="843856" y="538311"/>
                    <a:pt x="843856" y="426393"/>
                  </a:cubicBezTo>
                  <a:cubicBezTo>
                    <a:pt x="843856" y="316557"/>
                    <a:pt x="801439" y="220712"/>
                    <a:pt x="716607" y="138857"/>
                  </a:cubicBezTo>
                  <a:close/>
                  <a:moveTo>
                    <a:pt x="433536" y="0"/>
                  </a:moveTo>
                  <a:cubicBezTo>
                    <a:pt x="552301" y="0"/>
                    <a:pt x="654100" y="41225"/>
                    <a:pt x="738932" y="123676"/>
                  </a:cubicBezTo>
                  <a:cubicBezTo>
                    <a:pt x="824656" y="207020"/>
                    <a:pt x="867519" y="307925"/>
                    <a:pt x="867519" y="426393"/>
                  </a:cubicBezTo>
                  <a:cubicBezTo>
                    <a:pt x="867519" y="544860"/>
                    <a:pt x="824880" y="645468"/>
                    <a:pt x="739601" y="728216"/>
                  </a:cubicBezTo>
                  <a:cubicBezTo>
                    <a:pt x="654322" y="810964"/>
                    <a:pt x="552301" y="852339"/>
                    <a:pt x="433536" y="852339"/>
                  </a:cubicBezTo>
                  <a:cubicBezTo>
                    <a:pt x="314771" y="852339"/>
                    <a:pt x="212824" y="810964"/>
                    <a:pt x="127694" y="728216"/>
                  </a:cubicBezTo>
                  <a:cubicBezTo>
                    <a:pt x="42564" y="645468"/>
                    <a:pt x="0" y="544860"/>
                    <a:pt x="0" y="426393"/>
                  </a:cubicBezTo>
                  <a:cubicBezTo>
                    <a:pt x="0" y="307925"/>
                    <a:pt x="42713" y="207020"/>
                    <a:pt x="128141" y="123676"/>
                  </a:cubicBezTo>
                  <a:cubicBezTo>
                    <a:pt x="212973" y="41225"/>
                    <a:pt x="314771" y="0"/>
                    <a:pt x="43353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89541" y="3501456"/>
            <a:ext cx="3783964" cy="1826555"/>
            <a:chOff x="1889540" y="3501452"/>
            <a:chExt cx="3783964" cy="1826554"/>
          </a:xfrm>
        </p:grpSpPr>
        <p:grpSp>
          <p:nvGrpSpPr>
            <p:cNvPr id="44" name="组合 43"/>
            <p:cNvGrpSpPr/>
            <p:nvPr/>
          </p:nvGrpSpPr>
          <p:grpSpPr>
            <a:xfrm>
              <a:off x="1889540" y="3501452"/>
              <a:ext cx="3783964" cy="1826554"/>
              <a:chOff x="704909" y="648409"/>
              <a:chExt cx="5204287" cy="2512157"/>
            </a:xfrm>
          </p:grpSpPr>
          <p:sp>
            <p:nvSpPr>
              <p:cNvPr id="45" name="矩形 44"/>
              <p:cNvSpPr/>
              <p:nvPr/>
            </p:nvSpPr>
            <p:spPr>
              <a:xfrm rot="180388">
                <a:off x="1430067" y="1523130"/>
                <a:ext cx="3732669" cy="906045"/>
              </a:xfrm>
              <a:prstGeom prst="rect">
                <a:avLst/>
              </a:prstGeom>
              <a:gradFill>
                <a:gsLst>
                  <a:gs pos="89000">
                    <a:schemeClr val="tx1">
                      <a:lumMod val="65000"/>
                      <a:lumOff val="35000"/>
                      <a:alpha val="36000"/>
                    </a:schemeClr>
                  </a:gs>
                  <a:gs pos="43000">
                    <a:schemeClr val="bg1">
                      <a:lumMod val="75000"/>
                    </a:schemeClr>
                  </a:gs>
                  <a:gs pos="100000">
                    <a:schemeClr val="bg1">
                      <a:lumMod val="85000"/>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267473" y="1425866"/>
                <a:ext cx="3808834" cy="924533"/>
              </a:xfrm>
              <a:prstGeom prst="rect">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04909" y="648409"/>
                <a:ext cx="1127697" cy="250992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182512" y="972190"/>
                <a:ext cx="1726684" cy="1726684"/>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322511" y="1111905"/>
                <a:ext cx="1447254" cy="1447254"/>
              </a:xfrm>
              <a:prstGeom prst="ellipse">
                <a:avLst/>
              </a:prstGeom>
              <a:solidFill>
                <a:srgbClr val="E87071"/>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6"/>
              <p:cNvSpPr txBox="1"/>
              <p:nvPr/>
            </p:nvSpPr>
            <p:spPr>
              <a:xfrm>
                <a:off x="4346102" y="1930225"/>
                <a:ext cx="1399510" cy="423302"/>
              </a:xfrm>
              <a:prstGeom prst="rect">
                <a:avLst/>
              </a:prstGeom>
              <a:noFill/>
            </p:spPr>
            <p:txBody>
              <a:bodyPr vert="horz" wrap="square" lIns="0" tIns="0" rIns="0" bIns="0" rtlCol="0" anchor="ctr">
                <a:spAutoFit/>
              </a:bodyPr>
              <a:lstStyle/>
              <a:p>
                <a:pPr algn="ctr"/>
                <a:r>
                  <a:rPr lang="en-US" altLang="zh-CN" sz="2000" dirty="0">
                    <a:solidFill>
                      <a:schemeClr val="bg1">
                        <a:lumMod val="95000"/>
                      </a:schemeClr>
                    </a:solidFill>
                    <a:latin typeface="Impact" pitchFamily="34" charset="0"/>
                    <a:ea typeface="微软雅黑" pitchFamily="34" charset="-122"/>
                  </a:rPr>
                  <a:t>68%</a:t>
                </a:r>
                <a:endParaRPr lang="zh-CN" altLang="en-US" sz="2000" dirty="0">
                  <a:solidFill>
                    <a:schemeClr val="bg1">
                      <a:lumMod val="95000"/>
                    </a:schemeClr>
                  </a:solidFill>
                  <a:latin typeface="微软雅黑" pitchFamily="34" charset="-122"/>
                  <a:ea typeface="微软雅黑" pitchFamily="34" charset="-122"/>
                </a:endParaRPr>
              </a:p>
            </p:txBody>
          </p:sp>
          <p:sp>
            <p:nvSpPr>
              <p:cNvPr id="52" name="矩形 51"/>
              <p:cNvSpPr/>
              <p:nvPr/>
            </p:nvSpPr>
            <p:spPr>
              <a:xfrm>
                <a:off x="823038" y="648410"/>
                <a:ext cx="891439" cy="2512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任意多边形 35"/>
            <p:cNvSpPr/>
            <p:nvPr/>
          </p:nvSpPr>
          <p:spPr>
            <a:xfrm>
              <a:off x="4793117" y="3991082"/>
              <a:ext cx="396000" cy="396000"/>
            </a:xfrm>
            <a:custGeom>
              <a:avLst/>
              <a:gdLst/>
              <a:ahLst/>
              <a:cxnLst/>
              <a:rect l="l" t="t" r="r" b="b"/>
              <a:pathLst>
                <a:path w="602368" h="596174">
                  <a:moveTo>
                    <a:pt x="509590" y="362"/>
                  </a:moveTo>
                  <a:cubicBezTo>
                    <a:pt x="535425" y="2050"/>
                    <a:pt x="554891" y="9648"/>
                    <a:pt x="567988" y="23154"/>
                  </a:cubicBezTo>
                  <a:cubicBezTo>
                    <a:pt x="596911" y="50985"/>
                    <a:pt x="600457" y="92458"/>
                    <a:pt x="578629" y="147574"/>
                  </a:cubicBezTo>
                  <a:cubicBezTo>
                    <a:pt x="590635" y="106646"/>
                    <a:pt x="585178" y="74723"/>
                    <a:pt x="562258" y="51803"/>
                  </a:cubicBezTo>
                  <a:cubicBezTo>
                    <a:pt x="536610" y="26155"/>
                    <a:pt x="491589" y="27792"/>
                    <a:pt x="427197" y="56715"/>
                  </a:cubicBezTo>
                  <a:cubicBezTo>
                    <a:pt x="479039" y="76360"/>
                    <a:pt x="521195" y="109511"/>
                    <a:pt x="553664" y="156169"/>
                  </a:cubicBezTo>
                  <a:cubicBezTo>
                    <a:pt x="586133" y="202827"/>
                    <a:pt x="602368" y="254532"/>
                    <a:pt x="602368" y="311285"/>
                  </a:cubicBezTo>
                  <a:cubicBezTo>
                    <a:pt x="602368" y="319471"/>
                    <a:pt x="601822" y="330658"/>
                    <a:pt x="600730" y="344846"/>
                  </a:cubicBezTo>
                  <a:lnTo>
                    <a:pt x="212735" y="344846"/>
                  </a:lnTo>
                  <a:cubicBezTo>
                    <a:pt x="214918" y="362308"/>
                    <a:pt x="220921" y="380590"/>
                    <a:pt x="230743" y="399689"/>
                  </a:cubicBezTo>
                  <a:cubicBezTo>
                    <a:pt x="253663" y="441163"/>
                    <a:pt x="286405" y="461899"/>
                    <a:pt x="328970" y="461899"/>
                  </a:cubicBezTo>
                  <a:cubicBezTo>
                    <a:pt x="382995" y="461899"/>
                    <a:pt x="419557" y="441163"/>
                    <a:pt x="438657" y="399689"/>
                  </a:cubicBezTo>
                  <a:lnTo>
                    <a:pt x="588452" y="399689"/>
                  </a:lnTo>
                  <a:cubicBezTo>
                    <a:pt x="570444" y="454259"/>
                    <a:pt x="537566" y="498871"/>
                    <a:pt x="489816" y="533523"/>
                  </a:cubicBezTo>
                  <a:cubicBezTo>
                    <a:pt x="442067" y="568175"/>
                    <a:pt x="388452" y="585501"/>
                    <a:pt x="328970" y="585501"/>
                  </a:cubicBezTo>
                  <a:cubicBezTo>
                    <a:pt x="270580" y="585501"/>
                    <a:pt x="218056" y="568720"/>
                    <a:pt x="171398" y="535160"/>
                  </a:cubicBezTo>
                  <a:cubicBezTo>
                    <a:pt x="124740" y="501599"/>
                    <a:pt x="91589" y="458352"/>
                    <a:pt x="71944" y="405419"/>
                  </a:cubicBezTo>
                  <a:cubicBezTo>
                    <a:pt x="35382" y="480726"/>
                    <a:pt x="30471" y="531204"/>
                    <a:pt x="57210" y="556851"/>
                  </a:cubicBezTo>
                  <a:cubicBezTo>
                    <a:pt x="86678" y="586865"/>
                    <a:pt x="131972" y="587138"/>
                    <a:pt x="193090" y="557670"/>
                  </a:cubicBezTo>
                  <a:cubicBezTo>
                    <a:pt x="113417" y="603509"/>
                    <a:pt x="55572" y="608420"/>
                    <a:pt x="19556" y="572404"/>
                  </a:cubicBezTo>
                  <a:cubicBezTo>
                    <a:pt x="8096" y="560944"/>
                    <a:pt x="1684" y="542936"/>
                    <a:pt x="320" y="518379"/>
                  </a:cubicBezTo>
                  <a:cubicBezTo>
                    <a:pt x="-1043" y="493823"/>
                    <a:pt x="1957" y="465856"/>
                    <a:pt x="9324" y="434478"/>
                  </a:cubicBezTo>
                  <a:cubicBezTo>
                    <a:pt x="16691" y="403100"/>
                    <a:pt x="29788" y="368584"/>
                    <a:pt x="48615" y="330930"/>
                  </a:cubicBezTo>
                  <a:cubicBezTo>
                    <a:pt x="67442" y="293277"/>
                    <a:pt x="90226" y="257533"/>
                    <a:pt x="116964" y="223700"/>
                  </a:cubicBezTo>
                  <a:cubicBezTo>
                    <a:pt x="116964" y="223154"/>
                    <a:pt x="117238" y="222881"/>
                    <a:pt x="117783" y="222881"/>
                  </a:cubicBezTo>
                  <a:cubicBezTo>
                    <a:pt x="119966" y="219607"/>
                    <a:pt x="124877" y="213604"/>
                    <a:pt x="132517" y="204873"/>
                  </a:cubicBezTo>
                  <a:cubicBezTo>
                    <a:pt x="133062" y="204873"/>
                    <a:pt x="133335" y="204600"/>
                    <a:pt x="133335" y="204054"/>
                  </a:cubicBezTo>
                  <a:cubicBezTo>
                    <a:pt x="134428" y="202417"/>
                    <a:pt x="136609" y="199962"/>
                    <a:pt x="139884" y="196687"/>
                  </a:cubicBezTo>
                  <a:cubicBezTo>
                    <a:pt x="140976" y="195596"/>
                    <a:pt x="141521" y="194778"/>
                    <a:pt x="141521" y="194232"/>
                  </a:cubicBezTo>
                  <a:cubicBezTo>
                    <a:pt x="142067" y="193686"/>
                    <a:pt x="142749" y="193141"/>
                    <a:pt x="143567" y="192595"/>
                  </a:cubicBezTo>
                  <a:cubicBezTo>
                    <a:pt x="144386" y="192049"/>
                    <a:pt x="145069" y="191367"/>
                    <a:pt x="145613" y="190548"/>
                  </a:cubicBezTo>
                  <a:cubicBezTo>
                    <a:pt x="146159" y="189730"/>
                    <a:pt x="146706" y="189048"/>
                    <a:pt x="147251" y="188502"/>
                  </a:cubicBezTo>
                  <a:lnTo>
                    <a:pt x="149706" y="186046"/>
                  </a:lnTo>
                  <a:cubicBezTo>
                    <a:pt x="150252" y="185501"/>
                    <a:pt x="151071" y="184409"/>
                    <a:pt x="152162" y="182772"/>
                  </a:cubicBezTo>
                  <a:cubicBezTo>
                    <a:pt x="153254" y="181135"/>
                    <a:pt x="154073" y="180044"/>
                    <a:pt x="154618" y="179498"/>
                  </a:cubicBezTo>
                  <a:cubicBezTo>
                    <a:pt x="155163" y="178952"/>
                    <a:pt x="156255" y="178134"/>
                    <a:pt x="157892" y="177042"/>
                  </a:cubicBezTo>
                  <a:lnTo>
                    <a:pt x="166077" y="168857"/>
                  </a:lnTo>
                  <a:lnTo>
                    <a:pt x="178356" y="156578"/>
                  </a:lnTo>
                  <a:cubicBezTo>
                    <a:pt x="178902" y="156033"/>
                    <a:pt x="179174" y="155760"/>
                    <a:pt x="179174" y="155760"/>
                  </a:cubicBezTo>
                  <a:cubicBezTo>
                    <a:pt x="180267" y="155760"/>
                    <a:pt x="180811" y="155487"/>
                    <a:pt x="180811" y="154941"/>
                  </a:cubicBezTo>
                  <a:lnTo>
                    <a:pt x="193090" y="142663"/>
                  </a:lnTo>
                  <a:cubicBezTo>
                    <a:pt x="194182" y="142117"/>
                    <a:pt x="195273" y="141299"/>
                    <a:pt x="196364" y="140207"/>
                  </a:cubicBezTo>
                  <a:lnTo>
                    <a:pt x="208642" y="130384"/>
                  </a:lnTo>
                  <a:cubicBezTo>
                    <a:pt x="209188" y="129293"/>
                    <a:pt x="210007" y="128202"/>
                    <a:pt x="211098" y="127110"/>
                  </a:cubicBezTo>
                  <a:lnTo>
                    <a:pt x="220921" y="119743"/>
                  </a:lnTo>
                  <a:cubicBezTo>
                    <a:pt x="221466" y="119198"/>
                    <a:pt x="222285" y="118652"/>
                    <a:pt x="223376" y="118106"/>
                  </a:cubicBezTo>
                  <a:lnTo>
                    <a:pt x="225013" y="116469"/>
                  </a:lnTo>
                  <a:cubicBezTo>
                    <a:pt x="226106" y="115378"/>
                    <a:pt x="229925" y="112376"/>
                    <a:pt x="236473" y="107465"/>
                  </a:cubicBezTo>
                  <a:cubicBezTo>
                    <a:pt x="237019" y="106919"/>
                    <a:pt x="237837" y="106237"/>
                    <a:pt x="238929" y="105419"/>
                  </a:cubicBezTo>
                  <a:cubicBezTo>
                    <a:pt x="240021" y="104600"/>
                    <a:pt x="240840" y="103918"/>
                    <a:pt x="241384" y="103372"/>
                  </a:cubicBezTo>
                  <a:lnTo>
                    <a:pt x="251207" y="96005"/>
                  </a:lnTo>
                  <a:cubicBezTo>
                    <a:pt x="254481" y="93822"/>
                    <a:pt x="256664" y="92458"/>
                    <a:pt x="257755" y="91912"/>
                  </a:cubicBezTo>
                  <a:cubicBezTo>
                    <a:pt x="258301" y="91367"/>
                    <a:pt x="259257" y="90685"/>
                    <a:pt x="260620" y="89866"/>
                  </a:cubicBezTo>
                  <a:cubicBezTo>
                    <a:pt x="261985" y="89047"/>
                    <a:pt x="262941" y="88366"/>
                    <a:pt x="263485" y="87820"/>
                  </a:cubicBezTo>
                  <a:lnTo>
                    <a:pt x="275764" y="80453"/>
                  </a:lnTo>
                  <a:lnTo>
                    <a:pt x="279038" y="77178"/>
                  </a:lnTo>
                  <a:cubicBezTo>
                    <a:pt x="281767" y="75541"/>
                    <a:pt x="285996" y="73086"/>
                    <a:pt x="291726" y="69811"/>
                  </a:cubicBezTo>
                  <a:cubicBezTo>
                    <a:pt x="297456" y="66537"/>
                    <a:pt x="301685" y="64082"/>
                    <a:pt x="304414" y="62444"/>
                  </a:cubicBezTo>
                  <a:cubicBezTo>
                    <a:pt x="228015" y="94641"/>
                    <a:pt x="154891" y="152758"/>
                    <a:pt x="85040" y="236797"/>
                  </a:cubicBezTo>
                  <a:cubicBezTo>
                    <a:pt x="75218" y="248256"/>
                    <a:pt x="66760" y="259170"/>
                    <a:pt x="59665" y="269539"/>
                  </a:cubicBezTo>
                  <a:cubicBezTo>
                    <a:pt x="70034" y="203509"/>
                    <a:pt x="100593" y="148393"/>
                    <a:pt x="151343" y="104191"/>
                  </a:cubicBezTo>
                  <a:cubicBezTo>
                    <a:pt x="202094" y="59989"/>
                    <a:pt x="261304" y="37888"/>
                    <a:pt x="328970" y="37888"/>
                  </a:cubicBezTo>
                  <a:cubicBezTo>
                    <a:pt x="337701" y="37888"/>
                    <a:pt x="344250" y="38161"/>
                    <a:pt x="348616" y="38706"/>
                  </a:cubicBezTo>
                  <a:cubicBezTo>
                    <a:pt x="397184" y="16333"/>
                    <a:pt x="441522" y="3645"/>
                    <a:pt x="481631" y="644"/>
                  </a:cubicBezTo>
                  <a:cubicBezTo>
                    <a:pt x="491658" y="-107"/>
                    <a:pt x="500977" y="-201"/>
                    <a:pt x="509590" y="362"/>
                  </a:cubicBezTo>
                  <a:close/>
                  <a:moveTo>
                    <a:pt x="328970" y="161490"/>
                  </a:moveTo>
                  <a:cubicBezTo>
                    <a:pt x="301139" y="161490"/>
                    <a:pt x="276856" y="171040"/>
                    <a:pt x="256118" y="190139"/>
                  </a:cubicBezTo>
                  <a:cubicBezTo>
                    <a:pt x="235382" y="209239"/>
                    <a:pt x="221466" y="235432"/>
                    <a:pt x="214372" y="268720"/>
                  </a:cubicBezTo>
                  <a:lnTo>
                    <a:pt x="449298" y="268720"/>
                  </a:lnTo>
                  <a:cubicBezTo>
                    <a:pt x="443295" y="232704"/>
                    <a:pt x="429107" y="205828"/>
                    <a:pt x="406733" y="188093"/>
                  </a:cubicBezTo>
                  <a:cubicBezTo>
                    <a:pt x="384359" y="170357"/>
                    <a:pt x="358438" y="161490"/>
                    <a:pt x="328970" y="16149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72" name="组合 71"/>
          <p:cNvGrpSpPr/>
          <p:nvPr/>
        </p:nvGrpSpPr>
        <p:grpSpPr>
          <a:xfrm>
            <a:off x="6440691" y="3451319"/>
            <a:ext cx="3783964" cy="1826555"/>
            <a:chOff x="7205462" y="3499831"/>
            <a:chExt cx="3783964" cy="1826554"/>
          </a:xfrm>
        </p:grpSpPr>
        <p:grpSp>
          <p:nvGrpSpPr>
            <p:cNvPr id="62" name="组合 61"/>
            <p:cNvGrpSpPr/>
            <p:nvPr/>
          </p:nvGrpSpPr>
          <p:grpSpPr>
            <a:xfrm flipH="1">
              <a:off x="7205462" y="3499831"/>
              <a:ext cx="3783964" cy="1826554"/>
              <a:chOff x="704909" y="648409"/>
              <a:chExt cx="5204287" cy="2512157"/>
            </a:xfrm>
          </p:grpSpPr>
          <p:sp>
            <p:nvSpPr>
              <p:cNvPr id="63" name="矩形 62"/>
              <p:cNvSpPr/>
              <p:nvPr/>
            </p:nvSpPr>
            <p:spPr>
              <a:xfrm rot="180388">
                <a:off x="1430067" y="1523130"/>
                <a:ext cx="3732669" cy="906045"/>
              </a:xfrm>
              <a:prstGeom prst="rect">
                <a:avLst/>
              </a:prstGeom>
              <a:gradFill>
                <a:gsLst>
                  <a:gs pos="89000">
                    <a:schemeClr val="tx1">
                      <a:lumMod val="65000"/>
                      <a:lumOff val="35000"/>
                      <a:alpha val="36000"/>
                    </a:schemeClr>
                  </a:gs>
                  <a:gs pos="43000">
                    <a:schemeClr val="bg1">
                      <a:lumMod val="75000"/>
                    </a:schemeClr>
                  </a:gs>
                  <a:gs pos="100000">
                    <a:schemeClr val="bg1">
                      <a:lumMod val="85000"/>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267473" y="1425866"/>
                <a:ext cx="3808834" cy="924533"/>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04909" y="648409"/>
                <a:ext cx="1127697" cy="2509927"/>
              </a:xfrm>
              <a:prstGeom prst="ellipse">
                <a:avLst/>
              </a:prstGeom>
              <a:gradFill flip="none" rotWithShape="1">
                <a:gsLst>
                  <a:gs pos="81000">
                    <a:schemeClr val="tx1">
                      <a:lumMod val="65000"/>
                      <a:lumOff val="35000"/>
                      <a:alpha val="55000"/>
                    </a:schemeClr>
                  </a:gs>
                  <a:gs pos="43000">
                    <a:schemeClr val="bg1">
                      <a:lumMod val="75000"/>
                    </a:schemeClr>
                  </a:gs>
                  <a:gs pos="99000">
                    <a:schemeClr val="tx1">
                      <a:lumMod val="65000"/>
                      <a:lumOff val="35000"/>
                      <a:alpha val="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182512" y="972190"/>
                <a:ext cx="1726684" cy="1726684"/>
              </a:xfrm>
              <a:prstGeom prst="ellipse">
                <a:avLst/>
              </a:prstGeom>
              <a:gradFill>
                <a:gsLst>
                  <a:gs pos="50000">
                    <a:srgbClr val="FFFFFF">
                      <a:alpha val="20000"/>
                    </a:srgbClr>
                  </a:gs>
                  <a:gs pos="22000">
                    <a:srgbClr val="FFFFFF">
                      <a:alpha val="40000"/>
                    </a:srgbClr>
                  </a:gs>
                  <a:gs pos="15000">
                    <a:schemeClr val="bg1"/>
                  </a:gs>
                  <a:gs pos="100000">
                    <a:schemeClr val="bg1">
                      <a:alpha val="10000"/>
                    </a:schemeClr>
                  </a:gs>
                </a:gsLst>
                <a:lin ang="2700000" scaled="0"/>
              </a:gradFill>
              <a:ln w="15875">
                <a:gradFill>
                  <a:gsLst>
                    <a:gs pos="0">
                      <a:schemeClr val="bg1"/>
                    </a:gs>
                    <a:gs pos="25000">
                      <a:schemeClr val="bg2"/>
                    </a:gs>
                    <a:gs pos="50000">
                      <a:schemeClr val="bg2">
                        <a:lumMod val="90000"/>
                      </a:schemeClr>
                    </a:gs>
                    <a:gs pos="100000">
                      <a:schemeClr val="bg1"/>
                    </a:gs>
                    <a:gs pos="75000">
                      <a:schemeClr val="bg2"/>
                    </a:gs>
                  </a:gsLst>
                  <a:lin ang="5400000" scaled="1"/>
                </a:gradFill>
              </a:ln>
              <a:effectLst>
                <a:outerShdw blurRad="2413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22511" y="1111905"/>
                <a:ext cx="1447254" cy="1447254"/>
              </a:xfrm>
              <a:prstGeom prst="ellipse">
                <a:avLst/>
              </a:prstGeom>
              <a:solidFill>
                <a:srgbClr val="663A77"/>
              </a:solidFill>
              <a:ln>
                <a:noFill/>
              </a:ln>
              <a:effectLst>
                <a:outerShdw blurRad="152400" dist="50800" dir="2700000" algn="tl" rotWithShape="0">
                  <a:prstClr val="black">
                    <a:alpha val="30000"/>
                  </a:prstClr>
                </a:outerShdw>
              </a:effectLst>
              <a:scene3d>
                <a:camera prst="orthographicFront"/>
                <a:lightRig rig="threePt" dir="t"/>
              </a:scene3d>
              <a:sp3d prstMaterial="softEdge">
                <a:bevelT w="1270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
              <p:cNvSpPr txBox="1"/>
              <p:nvPr/>
            </p:nvSpPr>
            <p:spPr>
              <a:xfrm>
                <a:off x="4346100" y="1930225"/>
                <a:ext cx="1399510" cy="423302"/>
              </a:xfrm>
              <a:prstGeom prst="rect">
                <a:avLst/>
              </a:prstGeom>
              <a:noFill/>
            </p:spPr>
            <p:txBody>
              <a:bodyPr vert="horz" wrap="square" lIns="0" tIns="0" rIns="0" bIns="0" rtlCol="0" anchor="ctr">
                <a:spAutoFit/>
              </a:bodyPr>
              <a:lstStyle/>
              <a:p>
                <a:pPr algn="ctr"/>
                <a:r>
                  <a:rPr lang="en-US" altLang="zh-CN" sz="2000" dirty="0">
                    <a:solidFill>
                      <a:schemeClr val="bg1">
                        <a:lumMod val="95000"/>
                      </a:schemeClr>
                    </a:solidFill>
                    <a:latin typeface="Impact" pitchFamily="34" charset="0"/>
                    <a:ea typeface="微软雅黑" pitchFamily="34" charset="-122"/>
                  </a:rPr>
                  <a:t>12%</a:t>
                </a:r>
                <a:endParaRPr lang="zh-CN" altLang="en-US" sz="2000" dirty="0">
                  <a:solidFill>
                    <a:schemeClr val="bg1">
                      <a:lumMod val="95000"/>
                    </a:schemeClr>
                  </a:solidFill>
                  <a:latin typeface="微软雅黑" pitchFamily="34" charset="-122"/>
                  <a:ea typeface="微软雅黑" pitchFamily="34" charset="-122"/>
                </a:endParaRPr>
              </a:p>
            </p:txBody>
          </p:sp>
          <p:sp>
            <p:nvSpPr>
              <p:cNvPr id="70" name="矩形 69"/>
              <p:cNvSpPr/>
              <p:nvPr/>
            </p:nvSpPr>
            <p:spPr>
              <a:xfrm>
                <a:off x="823038" y="648410"/>
                <a:ext cx="891439" cy="2512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36"/>
            <p:cNvSpPr/>
            <p:nvPr/>
          </p:nvSpPr>
          <p:spPr>
            <a:xfrm>
              <a:off x="7620122" y="3996922"/>
              <a:ext cx="432000" cy="432000"/>
            </a:xfrm>
            <a:custGeom>
              <a:avLst/>
              <a:gdLst>
                <a:gd name="connsiteX0" fmla="*/ 279128 w 558254"/>
                <a:gd name="connsiteY0" fmla="*/ 351979 h 556617"/>
                <a:gd name="connsiteX1" fmla="*/ 378992 w 558254"/>
                <a:gd name="connsiteY1" fmla="*/ 440383 h 556617"/>
                <a:gd name="connsiteX2" fmla="*/ 458391 w 558254"/>
                <a:gd name="connsiteY2" fmla="*/ 390451 h 556617"/>
                <a:gd name="connsiteX3" fmla="*/ 458391 w 558254"/>
                <a:gd name="connsiteY3" fmla="*/ 443657 h 556617"/>
                <a:gd name="connsiteX4" fmla="*/ 279128 w 558254"/>
                <a:gd name="connsiteY4" fmla="*/ 556617 h 556617"/>
                <a:gd name="connsiteX5" fmla="*/ 99864 w 558254"/>
                <a:gd name="connsiteY5" fmla="*/ 443657 h 556617"/>
                <a:gd name="connsiteX6" fmla="*/ 99864 w 558254"/>
                <a:gd name="connsiteY6" fmla="*/ 390451 h 556617"/>
                <a:gd name="connsiteX7" fmla="*/ 179264 w 558254"/>
                <a:gd name="connsiteY7" fmla="*/ 440383 h 556617"/>
                <a:gd name="connsiteX8" fmla="*/ 279127 w 558254"/>
                <a:gd name="connsiteY8" fmla="*/ 99864 h 556617"/>
                <a:gd name="connsiteX9" fmla="*/ 114597 w 558254"/>
                <a:gd name="connsiteY9" fmla="*/ 203820 h 556617"/>
                <a:gd name="connsiteX10" fmla="*/ 279127 w 558254"/>
                <a:gd name="connsiteY10" fmla="*/ 307777 h 556617"/>
                <a:gd name="connsiteX11" fmla="*/ 443656 w 558254"/>
                <a:gd name="connsiteY11" fmla="*/ 203820 h 556617"/>
                <a:gd name="connsiteX12" fmla="*/ 176808 w 558254"/>
                <a:gd name="connsiteY12" fmla="*/ 0 h 556617"/>
                <a:gd name="connsiteX13" fmla="*/ 279127 w 558254"/>
                <a:gd name="connsiteY13" fmla="*/ 91678 h 556617"/>
                <a:gd name="connsiteX14" fmla="*/ 381446 w 558254"/>
                <a:gd name="connsiteY14" fmla="*/ 0 h 556617"/>
                <a:gd name="connsiteX15" fmla="*/ 558254 w 558254"/>
                <a:gd name="connsiteY15" fmla="*/ 112142 h 556617"/>
                <a:gd name="connsiteX16" fmla="*/ 451842 w 558254"/>
                <a:gd name="connsiteY16" fmla="*/ 203820 h 556617"/>
                <a:gd name="connsiteX17" fmla="*/ 558254 w 558254"/>
                <a:gd name="connsiteY17" fmla="*/ 296317 h 556617"/>
                <a:gd name="connsiteX18" fmla="*/ 380628 w 558254"/>
                <a:gd name="connsiteY18" fmla="*/ 406822 h 556617"/>
                <a:gd name="connsiteX19" fmla="*/ 279127 w 558254"/>
                <a:gd name="connsiteY19" fmla="*/ 315962 h 556617"/>
                <a:gd name="connsiteX20" fmla="*/ 177626 w 558254"/>
                <a:gd name="connsiteY20" fmla="*/ 406822 h 556617"/>
                <a:gd name="connsiteX21" fmla="*/ 0 w 558254"/>
                <a:gd name="connsiteY21" fmla="*/ 296317 h 556617"/>
                <a:gd name="connsiteX22" fmla="*/ 106412 w 558254"/>
                <a:gd name="connsiteY22" fmla="*/ 203820 h 556617"/>
                <a:gd name="connsiteX23" fmla="*/ 0 w 558254"/>
                <a:gd name="connsiteY23" fmla="*/ 112142 h 55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8254" h="556617">
                  <a:moveTo>
                    <a:pt x="279128" y="351979"/>
                  </a:moveTo>
                  <a:lnTo>
                    <a:pt x="378992" y="440383"/>
                  </a:lnTo>
                  <a:lnTo>
                    <a:pt x="458391" y="390451"/>
                  </a:lnTo>
                  <a:lnTo>
                    <a:pt x="458391" y="443657"/>
                  </a:lnTo>
                  <a:lnTo>
                    <a:pt x="279128" y="556617"/>
                  </a:lnTo>
                  <a:lnTo>
                    <a:pt x="99864" y="443657"/>
                  </a:lnTo>
                  <a:lnTo>
                    <a:pt x="99864" y="390451"/>
                  </a:lnTo>
                  <a:lnTo>
                    <a:pt x="179264" y="440383"/>
                  </a:lnTo>
                  <a:close/>
                  <a:moveTo>
                    <a:pt x="279127" y="99864"/>
                  </a:moveTo>
                  <a:lnTo>
                    <a:pt x="114597" y="203820"/>
                  </a:lnTo>
                  <a:lnTo>
                    <a:pt x="279127" y="307777"/>
                  </a:lnTo>
                  <a:lnTo>
                    <a:pt x="443656" y="203820"/>
                  </a:lnTo>
                  <a:close/>
                  <a:moveTo>
                    <a:pt x="176808" y="0"/>
                  </a:moveTo>
                  <a:lnTo>
                    <a:pt x="279127" y="91678"/>
                  </a:lnTo>
                  <a:lnTo>
                    <a:pt x="381446" y="0"/>
                  </a:lnTo>
                  <a:lnTo>
                    <a:pt x="558254" y="112142"/>
                  </a:lnTo>
                  <a:lnTo>
                    <a:pt x="451842" y="203820"/>
                  </a:lnTo>
                  <a:lnTo>
                    <a:pt x="558254" y="296317"/>
                  </a:lnTo>
                  <a:lnTo>
                    <a:pt x="380628" y="406822"/>
                  </a:lnTo>
                  <a:lnTo>
                    <a:pt x="279127" y="315962"/>
                  </a:lnTo>
                  <a:lnTo>
                    <a:pt x="177626" y="406822"/>
                  </a:lnTo>
                  <a:lnTo>
                    <a:pt x="0" y="296317"/>
                  </a:lnTo>
                  <a:lnTo>
                    <a:pt x="106412" y="203820"/>
                  </a:lnTo>
                  <a:lnTo>
                    <a:pt x="0" y="11214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74" name="TextBox 6"/>
          <p:cNvSpPr txBox="1"/>
          <p:nvPr/>
        </p:nvSpPr>
        <p:spPr>
          <a:xfrm>
            <a:off x="2113250" y="2001514"/>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75" name="TextBox 6"/>
          <p:cNvSpPr txBox="1"/>
          <p:nvPr/>
        </p:nvSpPr>
        <p:spPr>
          <a:xfrm>
            <a:off x="9611029" y="1914819"/>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76" name="TextBox 6"/>
          <p:cNvSpPr txBox="1"/>
          <p:nvPr/>
        </p:nvSpPr>
        <p:spPr>
          <a:xfrm>
            <a:off x="2076485" y="4086342"/>
            <a:ext cx="448425" cy="492443"/>
          </a:xfrm>
          <a:prstGeom prst="rect">
            <a:avLst/>
          </a:prstGeom>
          <a:noFill/>
        </p:spPr>
        <p:txBody>
          <a:bodyPr vert="horz" wrap="square" lIns="0" tIns="0" rIns="0" bIns="0" rtlCol="0" anchor="ctr">
            <a:spAutoFit/>
          </a:bodyPr>
          <a:lstStyle/>
          <a:p>
            <a:pPr algn="l"/>
            <a:r>
              <a:rPr lang="en-US" altLang="zh-CN" sz="3200" dirty="0">
                <a:solidFill>
                  <a:srgbClr val="E87071"/>
                </a:solidFill>
                <a:latin typeface="Impact" pitchFamily="34" charset="0"/>
                <a:ea typeface="微软雅黑" pitchFamily="34" charset="-122"/>
              </a:rPr>
              <a:t>03</a:t>
            </a:r>
            <a:endParaRPr lang="zh-CN" altLang="en-US" sz="3200" dirty="0">
              <a:solidFill>
                <a:srgbClr val="E87071"/>
              </a:solidFill>
              <a:latin typeface="微软雅黑" pitchFamily="34" charset="-122"/>
              <a:ea typeface="微软雅黑" pitchFamily="34" charset="-122"/>
            </a:endParaRPr>
          </a:p>
        </p:txBody>
      </p:sp>
      <p:sp>
        <p:nvSpPr>
          <p:cNvPr id="77" name="TextBox 6"/>
          <p:cNvSpPr txBox="1"/>
          <p:nvPr/>
        </p:nvSpPr>
        <p:spPr>
          <a:xfrm>
            <a:off x="9602905" y="4039195"/>
            <a:ext cx="448425" cy="492443"/>
          </a:xfrm>
          <a:prstGeom prst="rect">
            <a:avLst/>
          </a:prstGeom>
          <a:noFill/>
        </p:spPr>
        <p:txBody>
          <a:bodyPr vert="horz" wrap="square" lIns="0" tIns="0" rIns="0" bIns="0" rtlCol="0" anchor="ctr">
            <a:spAutoFit/>
          </a:bodyPr>
          <a:lstStyle/>
          <a:p>
            <a:pPr algn="l"/>
            <a:r>
              <a:rPr lang="en-US" altLang="zh-CN" sz="3200" dirty="0">
                <a:solidFill>
                  <a:srgbClr val="663A77"/>
                </a:solidFill>
                <a:latin typeface="Impact" pitchFamily="34" charset="0"/>
                <a:ea typeface="微软雅黑" pitchFamily="34" charset="-122"/>
              </a:rPr>
              <a:t>04</a:t>
            </a:r>
            <a:endParaRPr lang="zh-CN" altLang="en-US" sz="3200" dirty="0">
              <a:solidFill>
                <a:srgbClr val="663A77"/>
              </a:solidFill>
              <a:latin typeface="微软雅黑" pitchFamily="34" charset="-122"/>
              <a:ea typeface="微软雅黑" pitchFamily="34" charset="-122"/>
            </a:endParaRPr>
          </a:p>
        </p:txBody>
      </p:sp>
      <p:sp>
        <p:nvSpPr>
          <p:cNvPr id="78" name="文本框 77"/>
          <p:cNvSpPr txBox="1"/>
          <p:nvPr/>
        </p:nvSpPr>
        <p:spPr>
          <a:xfrm>
            <a:off x="2028346" y="241271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79" name="文本框 78"/>
          <p:cNvSpPr txBox="1"/>
          <p:nvPr/>
        </p:nvSpPr>
        <p:spPr>
          <a:xfrm>
            <a:off x="9526125" y="233113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80" name="文本框 79"/>
          <p:cNvSpPr txBox="1"/>
          <p:nvPr/>
        </p:nvSpPr>
        <p:spPr>
          <a:xfrm>
            <a:off x="1991581" y="4491385"/>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
        <p:nvSpPr>
          <p:cNvPr id="81" name="文本框 80"/>
          <p:cNvSpPr txBox="1"/>
          <p:nvPr/>
        </p:nvSpPr>
        <p:spPr>
          <a:xfrm>
            <a:off x="9526125" y="443297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20941511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4775729" y="2867360"/>
            <a:ext cx="4486009" cy="914400"/>
          </a:xfrm>
          <a:custGeom>
            <a:avLst/>
            <a:gdLst>
              <a:gd name="connsiteX0" fmla="*/ 238128 w 4486009"/>
              <a:gd name="connsiteY0" fmla="*/ 0 h 914400"/>
              <a:gd name="connsiteX1" fmla="*/ 1053311 w 4486009"/>
              <a:gd name="connsiteY1" fmla="*/ 0 h 914400"/>
              <a:gd name="connsiteX2" fmla="*/ 4247881 w 4486009"/>
              <a:gd name="connsiteY2" fmla="*/ 0 h 914400"/>
              <a:gd name="connsiteX3" fmla="*/ 4486009 w 4486009"/>
              <a:gd name="connsiteY3" fmla="*/ 457200 h 914400"/>
              <a:gd name="connsiteX4" fmla="*/ 4247881 w 4486009"/>
              <a:gd name="connsiteY4" fmla="*/ 914400 h 914400"/>
              <a:gd name="connsiteX5" fmla="*/ 1053311 w 4486009"/>
              <a:gd name="connsiteY5" fmla="*/ 914400 h 914400"/>
              <a:gd name="connsiteX6" fmla="*/ 238128 w 4486009"/>
              <a:gd name="connsiteY6" fmla="*/ 914400 h 914400"/>
              <a:gd name="connsiteX7" fmla="*/ 0 w 4486009"/>
              <a:gd name="connsiteY7" fmla="*/ 457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6009" h="914400">
                <a:moveTo>
                  <a:pt x="238128" y="0"/>
                </a:moveTo>
                <a:lnTo>
                  <a:pt x="1053311" y="0"/>
                </a:lnTo>
                <a:lnTo>
                  <a:pt x="4247881" y="0"/>
                </a:lnTo>
                <a:lnTo>
                  <a:pt x="4486009" y="457200"/>
                </a:lnTo>
                <a:lnTo>
                  <a:pt x="4247881" y="914400"/>
                </a:lnTo>
                <a:lnTo>
                  <a:pt x="1053311" y="914400"/>
                </a:lnTo>
                <a:lnTo>
                  <a:pt x="238128" y="914400"/>
                </a:lnTo>
                <a:lnTo>
                  <a:pt x="0" y="457200"/>
                </a:ln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75729" y="4335797"/>
            <a:ext cx="4486009" cy="914400"/>
          </a:xfrm>
          <a:custGeom>
            <a:avLst/>
            <a:gdLst>
              <a:gd name="connsiteX0" fmla="*/ 238128 w 4486009"/>
              <a:gd name="connsiteY0" fmla="*/ 0 h 914400"/>
              <a:gd name="connsiteX1" fmla="*/ 1053311 w 4486009"/>
              <a:gd name="connsiteY1" fmla="*/ 0 h 914400"/>
              <a:gd name="connsiteX2" fmla="*/ 4247881 w 4486009"/>
              <a:gd name="connsiteY2" fmla="*/ 0 h 914400"/>
              <a:gd name="connsiteX3" fmla="*/ 4486009 w 4486009"/>
              <a:gd name="connsiteY3" fmla="*/ 457200 h 914400"/>
              <a:gd name="connsiteX4" fmla="*/ 4247881 w 4486009"/>
              <a:gd name="connsiteY4" fmla="*/ 914400 h 914400"/>
              <a:gd name="connsiteX5" fmla="*/ 1053311 w 4486009"/>
              <a:gd name="connsiteY5" fmla="*/ 914400 h 914400"/>
              <a:gd name="connsiteX6" fmla="*/ 238128 w 4486009"/>
              <a:gd name="connsiteY6" fmla="*/ 914400 h 914400"/>
              <a:gd name="connsiteX7" fmla="*/ 0 w 4486009"/>
              <a:gd name="connsiteY7" fmla="*/ 457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6009" h="914400">
                <a:moveTo>
                  <a:pt x="238128" y="0"/>
                </a:moveTo>
                <a:lnTo>
                  <a:pt x="1053311" y="0"/>
                </a:lnTo>
                <a:lnTo>
                  <a:pt x="4247881" y="0"/>
                </a:lnTo>
                <a:lnTo>
                  <a:pt x="4486009" y="457200"/>
                </a:lnTo>
                <a:lnTo>
                  <a:pt x="4247881" y="914400"/>
                </a:lnTo>
                <a:lnTo>
                  <a:pt x="1053311" y="914400"/>
                </a:lnTo>
                <a:lnTo>
                  <a:pt x="238128" y="914400"/>
                </a:lnTo>
                <a:lnTo>
                  <a:pt x="0" y="457200"/>
                </a:ln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775730" y="1439677"/>
            <a:ext cx="4486009" cy="914400"/>
          </a:xfrm>
          <a:custGeom>
            <a:avLst/>
            <a:gdLst>
              <a:gd name="connsiteX0" fmla="*/ 238128 w 4486009"/>
              <a:gd name="connsiteY0" fmla="*/ 0 h 914400"/>
              <a:gd name="connsiteX1" fmla="*/ 1053311 w 4486009"/>
              <a:gd name="connsiteY1" fmla="*/ 0 h 914400"/>
              <a:gd name="connsiteX2" fmla="*/ 4247881 w 4486009"/>
              <a:gd name="connsiteY2" fmla="*/ 0 h 914400"/>
              <a:gd name="connsiteX3" fmla="*/ 4486009 w 4486009"/>
              <a:gd name="connsiteY3" fmla="*/ 457200 h 914400"/>
              <a:gd name="connsiteX4" fmla="*/ 4247881 w 4486009"/>
              <a:gd name="connsiteY4" fmla="*/ 914400 h 914400"/>
              <a:gd name="connsiteX5" fmla="*/ 1053311 w 4486009"/>
              <a:gd name="connsiteY5" fmla="*/ 914400 h 914400"/>
              <a:gd name="connsiteX6" fmla="*/ 238128 w 4486009"/>
              <a:gd name="connsiteY6" fmla="*/ 914400 h 914400"/>
              <a:gd name="connsiteX7" fmla="*/ 0 w 4486009"/>
              <a:gd name="connsiteY7" fmla="*/ 4572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6009" h="914400">
                <a:moveTo>
                  <a:pt x="238128" y="0"/>
                </a:moveTo>
                <a:lnTo>
                  <a:pt x="1053311" y="0"/>
                </a:lnTo>
                <a:lnTo>
                  <a:pt x="4247881" y="0"/>
                </a:lnTo>
                <a:lnTo>
                  <a:pt x="4486009" y="457200"/>
                </a:lnTo>
                <a:lnTo>
                  <a:pt x="4247881" y="914400"/>
                </a:lnTo>
                <a:lnTo>
                  <a:pt x="1053311" y="914400"/>
                </a:lnTo>
                <a:lnTo>
                  <a:pt x="238128" y="914400"/>
                </a:lnTo>
                <a:lnTo>
                  <a:pt x="0" y="457200"/>
                </a:ln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3529039" y="1439679"/>
            <a:ext cx="1060704" cy="914400"/>
          </a:xfrm>
          <a:prstGeom prst="hexagon">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529039" y="2879512"/>
            <a:ext cx="1060704" cy="914400"/>
          </a:xfrm>
          <a:prstGeom prst="hexagon">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3529039" y="4319345"/>
            <a:ext cx="1060704" cy="914400"/>
          </a:xfrm>
          <a:prstGeom prst="hexagon">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3813419" y="4483098"/>
            <a:ext cx="491951" cy="586903"/>
          </a:xfrm>
          <a:custGeom>
            <a:avLst/>
            <a:gdLst>
              <a:gd name="connsiteX0" fmla="*/ 362619 w 491951"/>
              <a:gd name="connsiteY0" fmla="*/ 133424 h 586903"/>
              <a:gd name="connsiteX1" fmla="*/ 438745 w 491951"/>
              <a:gd name="connsiteY1" fmla="*/ 156344 h 586903"/>
              <a:gd name="connsiteX2" fmla="*/ 456753 w 491951"/>
              <a:gd name="connsiteY2" fmla="*/ 171078 h 586903"/>
              <a:gd name="connsiteX3" fmla="*/ 474761 w 491951"/>
              <a:gd name="connsiteY3" fmla="*/ 191541 h 586903"/>
              <a:gd name="connsiteX4" fmla="*/ 433834 w 491951"/>
              <a:gd name="connsiteY4" fmla="*/ 233288 h 586903"/>
              <a:gd name="connsiteX5" fmla="*/ 411733 w 491951"/>
              <a:gd name="connsiteY5" fmla="*/ 306139 h 586903"/>
              <a:gd name="connsiteX6" fmla="*/ 435471 w 491951"/>
              <a:gd name="connsiteY6" fmla="*/ 384720 h 586903"/>
              <a:gd name="connsiteX7" fmla="*/ 491951 w 491951"/>
              <a:gd name="connsiteY7" fmla="*/ 429741 h 586903"/>
              <a:gd name="connsiteX8" fmla="*/ 474761 w 491951"/>
              <a:gd name="connsiteY8" fmla="*/ 472306 h 586903"/>
              <a:gd name="connsiteX9" fmla="*/ 448568 w 491951"/>
              <a:gd name="connsiteY9" fmla="*/ 517326 h 586903"/>
              <a:gd name="connsiteX10" fmla="*/ 357708 w 491951"/>
              <a:gd name="connsiteY10" fmla="*/ 585266 h 586903"/>
              <a:gd name="connsiteX11" fmla="*/ 307777 w 491951"/>
              <a:gd name="connsiteY11" fmla="*/ 574625 h 586903"/>
              <a:gd name="connsiteX12" fmla="*/ 254571 w 491951"/>
              <a:gd name="connsiteY12" fmla="*/ 563984 h 586903"/>
              <a:gd name="connsiteX13" fmla="*/ 204639 w 491951"/>
              <a:gd name="connsiteY13" fmla="*/ 575444 h 586903"/>
              <a:gd name="connsiteX14" fmla="*/ 157981 w 491951"/>
              <a:gd name="connsiteY14" fmla="*/ 586903 h 586903"/>
              <a:gd name="connsiteX15" fmla="*/ 51569 w 491951"/>
              <a:gd name="connsiteY15" fmla="*/ 496862 h 586903"/>
              <a:gd name="connsiteX16" fmla="*/ 0 w 491951"/>
              <a:gd name="connsiteY16" fmla="*/ 319236 h 586903"/>
              <a:gd name="connsiteX17" fmla="*/ 39291 w 491951"/>
              <a:gd name="connsiteY17" fmla="*/ 187449 h 586903"/>
              <a:gd name="connsiteX18" fmla="*/ 139973 w 491951"/>
              <a:gd name="connsiteY18" fmla="*/ 135880 h 586903"/>
              <a:gd name="connsiteX19" fmla="*/ 203001 w 491951"/>
              <a:gd name="connsiteY19" fmla="*/ 147339 h 586903"/>
              <a:gd name="connsiteX20" fmla="*/ 251296 w 491951"/>
              <a:gd name="connsiteY20" fmla="*/ 157162 h 586903"/>
              <a:gd name="connsiteX21" fmla="*/ 302047 w 491951"/>
              <a:gd name="connsiteY21" fmla="*/ 145702 h 586903"/>
              <a:gd name="connsiteX22" fmla="*/ 362619 w 491951"/>
              <a:gd name="connsiteY22" fmla="*/ 133424 h 586903"/>
              <a:gd name="connsiteX23" fmla="*/ 356888 w 491951"/>
              <a:gd name="connsiteY23" fmla="*/ 0 h 586903"/>
              <a:gd name="connsiteX24" fmla="*/ 358526 w 491951"/>
              <a:gd name="connsiteY24" fmla="*/ 9004 h 586903"/>
              <a:gd name="connsiteX25" fmla="*/ 358935 w 491951"/>
              <a:gd name="connsiteY25" fmla="*/ 12278 h 586903"/>
              <a:gd name="connsiteX26" fmla="*/ 359344 w 491951"/>
              <a:gd name="connsiteY26" fmla="*/ 15552 h 586903"/>
              <a:gd name="connsiteX27" fmla="*/ 348703 w 491951"/>
              <a:gd name="connsiteY27" fmla="*/ 63847 h 586903"/>
              <a:gd name="connsiteX28" fmla="*/ 315961 w 491951"/>
              <a:gd name="connsiteY28" fmla="*/ 112960 h 586903"/>
              <a:gd name="connsiteX29" fmla="*/ 277489 w 491951"/>
              <a:gd name="connsiteY29" fmla="*/ 137517 h 586903"/>
              <a:gd name="connsiteX30" fmla="*/ 241472 w 491951"/>
              <a:gd name="connsiteY30" fmla="*/ 144065 h 586903"/>
              <a:gd name="connsiteX31" fmla="*/ 269304 w 491951"/>
              <a:gd name="connsiteY31" fmla="*/ 53206 h 586903"/>
              <a:gd name="connsiteX32" fmla="*/ 356888 w 491951"/>
              <a:gd name="connsiteY32" fmla="*/ 0 h 586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1951" h="586903">
                <a:moveTo>
                  <a:pt x="362619" y="133424"/>
                </a:moveTo>
                <a:cubicBezTo>
                  <a:pt x="389359" y="133424"/>
                  <a:pt x="414735" y="141064"/>
                  <a:pt x="438745" y="156344"/>
                </a:cubicBezTo>
                <a:cubicBezTo>
                  <a:pt x="443111" y="159618"/>
                  <a:pt x="449114" y="164529"/>
                  <a:pt x="456753" y="171078"/>
                </a:cubicBezTo>
                <a:cubicBezTo>
                  <a:pt x="463302" y="177080"/>
                  <a:pt x="469305" y="183902"/>
                  <a:pt x="474761" y="191541"/>
                </a:cubicBezTo>
                <a:cubicBezTo>
                  <a:pt x="457845" y="206275"/>
                  <a:pt x="444202" y="220191"/>
                  <a:pt x="433834" y="233288"/>
                </a:cubicBezTo>
                <a:cubicBezTo>
                  <a:pt x="419100" y="255662"/>
                  <a:pt x="411733" y="279945"/>
                  <a:pt x="411733" y="306139"/>
                </a:cubicBezTo>
                <a:cubicBezTo>
                  <a:pt x="411733" y="334516"/>
                  <a:pt x="419645" y="360710"/>
                  <a:pt x="435471" y="384720"/>
                </a:cubicBezTo>
                <a:cubicBezTo>
                  <a:pt x="451297" y="408186"/>
                  <a:pt x="470123" y="423192"/>
                  <a:pt x="491951" y="429741"/>
                </a:cubicBezTo>
                <a:cubicBezTo>
                  <a:pt x="486494" y="446112"/>
                  <a:pt x="480765" y="460300"/>
                  <a:pt x="474761" y="472306"/>
                </a:cubicBezTo>
                <a:cubicBezTo>
                  <a:pt x="467122" y="487586"/>
                  <a:pt x="458390" y="502592"/>
                  <a:pt x="448568" y="517326"/>
                </a:cubicBezTo>
                <a:cubicBezTo>
                  <a:pt x="418009" y="562620"/>
                  <a:pt x="387722" y="585266"/>
                  <a:pt x="357708" y="585266"/>
                </a:cubicBezTo>
                <a:cubicBezTo>
                  <a:pt x="345157" y="585266"/>
                  <a:pt x="328513" y="581719"/>
                  <a:pt x="307777" y="574625"/>
                </a:cubicBezTo>
                <a:cubicBezTo>
                  <a:pt x="288131" y="567531"/>
                  <a:pt x="270396" y="563984"/>
                  <a:pt x="254571" y="563984"/>
                </a:cubicBezTo>
                <a:cubicBezTo>
                  <a:pt x="240928" y="563984"/>
                  <a:pt x="224284" y="567804"/>
                  <a:pt x="204639" y="575444"/>
                </a:cubicBezTo>
                <a:cubicBezTo>
                  <a:pt x="183356" y="583083"/>
                  <a:pt x="167803" y="586903"/>
                  <a:pt x="157981" y="586903"/>
                </a:cubicBezTo>
                <a:cubicBezTo>
                  <a:pt x="121965" y="586903"/>
                  <a:pt x="86494" y="556890"/>
                  <a:pt x="51569" y="496862"/>
                </a:cubicBezTo>
                <a:cubicBezTo>
                  <a:pt x="17189" y="436289"/>
                  <a:pt x="0" y="377081"/>
                  <a:pt x="0" y="319236"/>
                </a:cubicBezTo>
                <a:cubicBezTo>
                  <a:pt x="0" y="265757"/>
                  <a:pt x="13097" y="221828"/>
                  <a:pt x="39291" y="187449"/>
                </a:cubicBezTo>
                <a:cubicBezTo>
                  <a:pt x="66576" y="153069"/>
                  <a:pt x="100137" y="135880"/>
                  <a:pt x="139973" y="135880"/>
                </a:cubicBezTo>
                <a:cubicBezTo>
                  <a:pt x="156343" y="135880"/>
                  <a:pt x="177353" y="139700"/>
                  <a:pt x="203001" y="147339"/>
                </a:cubicBezTo>
                <a:cubicBezTo>
                  <a:pt x="228104" y="153888"/>
                  <a:pt x="244203" y="157162"/>
                  <a:pt x="251296" y="157162"/>
                </a:cubicBezTo>
                <a:cubicBezTo>
                  <a:pt x="262211" y="157162"/>
                  <a:pt x="279127" y="153342"/>
                  <a:pt x="302047" y="145702"/>
                </a:cubicBezTo>
                <a:cubicBezTo>
                  <a:pt x="328240" y="137517"/>
                  <a:pt x="348431" y="133424"/>
                  <a:pt x="362619" y="133424"/>
                </a:cubicBezTo>
                <a:close/>
                <a:moveTo>
                  <a:pt x="356888" y="0"/>
                </a:moveTo>
                <a:cubicBezTo>
                  <a:pt x="357980" y="4365"/>
                  <a:pt x="358526" y="7367"/>
                  <a:pt x="358526" y="9004"/>
                </a:cubicBezTo>
                <a:cubicBezTo>
                  <a:pt x="358526" y="9550"/>
                  <a:pt x="358662" y="10641"/>
                  <a:pt x="358935" y="12278"/>
                </a:cubicBezTo>
                <a:cubicBezTo>
                  <a:pt x="359208" y="13915"/>
                  <a:pt x="359344" y="15007"/>
                  <a:pt x="359344" y="15552"/>
                </a:cubicBezTo>
                <a:cubicBezTo>
                  <a:pt x="359344" y="28103"/>
                  <a:pt x="355798" y="44202"/>
                  <a:pt x="348703" y="63847"/>
                </a:cubicBezTo>
                <a:cubicBezTo>
                  <a:pt x="341610" y="81855"/>
                  <a:pt x="330695" y="98226"/>
                  <a:pt x="315961" y="112960"/>
                </a:cubicBezTo>
                <a:cubicBezTo>
                  <a:pt x="302864" y="124966"/>
                  <a:pt x="290040" y="133151"/>
                  <a:pt x="277489" y="137517"/>
                </a:cubicBezTo>
                <a:cubicBezTo>
                  <a:pt x="267121" y="140245"/>
                  <a:pt x="255115" y="142428"/>
                  <a:pt x="241472" y="144065"/>
                </a:cubicBezTo>
                <a:cubicBezTo>
                  <a:pt x="242564" y="108595"/>
                  <a:pt x="251841" y="78308"/>
                  <a:pt x="269304" y="53206"/>
                </a:cubicBezTo>
                <a:cubicBezTo>
                  <a:pt x="287858" y="26466"/>
                  <a:pt x="317052" y="8731"/>
                  <a:pt x="3568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11"/>
          <p:cNvSpPr/>
          <p:nvPr/>
        </p:nvSpPr>
        <p:spPr>
          <a:xfrm>
            <a:off x="3790499" y="1581903"/>
            <a:ext cx="537791" cy="629959"/>
          </a:xfrm>
          <a:custGeom>
            <a:avLst/>
            <a:gdLst>
              <a:gd name="connsiteX0" fmla="*/ 99863 w 537790"/>
              <a:gd name="connsiteY0" fmla="*/ 197762 h 629959"/>
              <a:gd name="connsiteX1" fmla="*/ 440382 w 537790"/>
              <a:gd name="connsiteY1" fmla="*/ 197762 h 629959"/>
              <a:gd name="connsiteX2" fmla="*/ 440382 w 537790"/>
              <a:gd name="connsiteY2" fmla="*/ 475252 h 629959"/>
              <a:gd name="connsiteX3" fmla="*/ 431378 w 537790"/>
              <a:gd name="connsiteY3" fmla="*/ 496535 h 629959"/>
              <a:gd name="connsiteX4" fmla="*/ 410095 w 537790"/>
              <a:gd name="connsiteY4" fmla="*/ 505539 h 629959"/>
              <a:gd name="connsiteX5" fmla="*/ 376535 w 537790"/>
              <a:gd name="connsiteY5" fmla="*/ 505539 h 629959"/>
              <a:gd name="connsiteX6" fmla="*/ 376535 w 537790"/>
              <a:gd name="connsiteY6" fmla="*/ 591487 h 629959"/>
              <a:gd name="connsiteX7" fmla="*/ 365075 w 537790"/>
              <a:gd name="connsiteY7" fmla="*/ 618500 h 629959"/>
              <a:gd name="connsiteX8" fmla="*/ 338063 w 537790"/>
              <a:gd name="connsiteY8" fmla="*/ 629959 h 629959"/>
              <a:gd name="connsiteX9" fmla="*/ 311050 w 537790"/>
              <a:gd name="connsiteY9" fmla="*/ 618500 h 629959"/>
              <a:gd name="connsiteX10" fmla="*/ 299591 w 537790"/>
              <a:gd name="connsiteY10" fmla="*/ 591487 h 629959"/>
              <a:gd name="connsiteX11" fmla="*/ 299591 w 537790"/>
              <a:gd name="connsiteY11" fmla="*/ 505539 h 629959"/>
              <a:gd name="connsiteX12" fmla="*/ 239836 w 537790"/>
              <a:gd name="connsiteY12" fmla="*/ 505539 h 629959"/>
              <a:gd name="connsiteX13" fmla="*/ 239836 w 537790"/>
              <a:gd name="connsiteY13" fmla="*/ 591487 h 629959"/>
              <a:gd name="connsiteX14" fmla="*/ 228786 w 537790"/>
              <a:gd name="connsiteY14" fmla="*/ 618909 h 629959"/>
              <a:gd name="connsiteX15" fmla="*/ 202183 w 537790"/>
              <a:gd name="connsiteY15" fmla="*/ 629959 h 629959"/>
              <a:gd name="connsiteX16" fmla="*/ 174761 w 537790"/>
              <a:gd name="connsiteY16" fmla="*/ 618909 h 629959"/>
              <a:gd name="connsiteX17" fmla="*/ 163711 w 537790"/>
              <a:gd name="connsiteY17" fmla="*/ 591487 h 629959"/>
              <a:gd name="connsiteX18" fmla="*/ 163711 w 537790"/>
              <a:gd name="connsiteY18" fmla="*/ 505539 h 629959"/>
              <a:gd name="connsiteX19" fmla="*/ 129331 w 537790"/>
              <a:gd name="connsiteY19" fmla="*/ 505539 h 629959"/>
              <a:gd name="connsiteX20" fmla="*/ 108867 w 537790"/>
              <a:gd name="connsiteY20" fmla="*/ 496535 h 629959"/>
              <a:gd name="connsiteX21" fmla="*/ 99863 w 537790"/>
              <a:gd name="connsiteY21" fmla="*/ 475252 h 629959"/>
              <a:gd name="connsiteX22" fmla="*/ 499317 w 537790"/>
              <a:gd name="connsiteY22" fmla="*/ 196943 h 629959"/>
              <a:gd name="connsiteX23" fmla="*/ 526330 w 537790"/>
              <a:gd name="connsiteY23" fmla="*/ 208403 h 629959"/>
              <a:gd name="connsiteX24" fmla="*/ 537790 w 537790"/>
              <a:gd name="connsiteY24" fmla="*/ 236233 h 629959"/>
              <a:gd name="connsiteX25" fmla="*/ 537790 w 537790"/>
              <a:gd name="connsiteY25" fmla="*/ 387666 h 629959"/>
              <a:gd name="connsiteX26" fmla="*/ 526739 w 537790"/>
              <a:gd name="connsiteY26" fmla="*/ 415497 h 629959"/>
              <a:gd name="connsiteX27" fmla="*/ 499317 w 537790"/>
              <a:gd name="connsiteY27" fmla="*/ 426957 h 629959"/>
              <a:gd name="connsiteX28" fmla="*/ 471896 w 537790"/>
              <a:gd name="connsiteY28" fmla="*/ 415497 h 629959"/>
              <a:gd name="connsiteX29" fmla="*/ 460845 w 537790"/>
              <a:gd name="connsiteY29" fmla="*/ 387666 h 629959"/>
              <a:gd name="connsiteX30" fmla="*/ 460845 w 537790"/>
              <a:gd name="connsiteY30" fmla="*/ 236233 h 629959"/>
              <a:gd name="connsiteX31" fmla="*/ 472305 w 537790"/>
              <a:gd name="connsiteY31" fmla="*/ 208403 h 629959"/>
              <a:gd name="connsiteX32" fmla="*/ 499317 w 537790"/>
              <a:gd name="connsiteY32" fmla="*/ 196943 h 629959"/>
              <a:gd name="connsiteX33" fmla="*/ 38471 w 537790"/>
              <a:gd name="connsiteY33" fmla="*/ 196943 h 629959"/>
              <a:gd name="connsiteX34" fmla="*/ 65075 w 537790"/>
              <a:gd name="connsiteY34" fmla="*/ 208403 h 629959"/>
              <a:gd name="connsiteX35" fmla="*/ 76125 w 537790"/>
              <a:gd name="connsiteY35" fmla="*/ 236233 h 629959"/>
              <a:gd name="connsiteX36" fmla="*/ 76125 w 537790"/>
              <a:gd name="connsiteY36" fmla="*/ 387666 h 629959"/>
              <a:gd name="connsiteX37" fmla="*/ 65075 w 537790"/>
              <a:gd name="connsiteY37" fmla="*/ 415497 h 629959"/>
              <a:gd name="connsiteX38" fmla="*/ 38471 w 537790"/>
              <a:gd name="connsiteY38" fmla="*/ 426957 h 629959"/>
              <a:gd name="connsiteX39" fmla="*/ 11050 w 537790"/>
              <a:gd name="connsiteY39" fmla="*/ 415497 h 629959"/>
              <a:gd name="connsiteX40" fmla="*/ 0 w 537790"/>
              <a:gd name="connsiteY40" fmla="*/ 387666 h 629959"/>
              <a:gd name="connsiteX41" fmla="*/ 0 w 537790"/>
              <a:gd name="connsiteY41" fmla="*/ 236233 h 629959"/>
              <a:gd name="connsiteX42" fmla="*/ 11050 w 537790"/>
              <a:gd name="connsiteY42" fmla="*/ 208403 h 629959"/>
              <a:gd name="connsiteX43" fmla="*/ 38471 w 537790"/>
              <a:gd name="connsiteY43" fmla="*/ 196943 h 629959"/>
              <a:gd name="connsiteX44" fmla="*/ 342972 w 537790"/>
              <a:gd name="connsiteY44" fmla="*/ 88894 h 629959"/>
              <a:gd name="connsiteX45" fmla="*/ 329876 w 537790"/>
              <a:gd name="connsiteY45" fmla="*/ 94624 h 629959"/>
              <a:gd name="connsiteX46" fmla="*/ 324146 w 537790"/>
              <a:gd name="connsiteY46" fmla="*/ 107720 h 629959"/>
              <a:gd name="connsiteX47" fmla="*/ 329876 w 537790"/>
              <a:gd name="connsiteY47" fmla="*/ 121227 h 629959"/>
              <a:gd name="connsiteX48" fmla="*/ 342972 w 537790"/>
              <a:gd name="connsiteY48" fmla="*/ 126547 h 629959"/>
              <a:gd name="connsiteX49" fmla="*/ 356479 w 537790"/>
              <a:gd name="connsiteY49" fmla="*/ 121227 h 629959"/>
              <a:gd name="connsiteX50" fmla="*/ 361799 w 537790"/>
              <a:gd name="connsiteY50" fmla="*/ 107720 h 629959"/>
              <a:gd name="connsiteX51" fmla="*/ 356479 w 537790"/>
              <a:gd name="connsiteY51" fmla="*/ 94624 h 629959"/>
              <a:gd name="connsiteX52" fmla="*/ 342972 w 537790"/>
              <a:gd name="connsiteY52" fmla="*/ 88894 h 629959"/>
              <a:gd name="connsiteX53" fmla="*/ 197270 w 537790"/>
              <a:gd name="connsiteY53" fmla="*/ 88894 h 629959"/>
              <a:gd name="connsiteX54" fmla="*/ 184173 w 537790"/>
              <a:gd name="connsiteY54" fmla="*/ 94624 h 629959"/>
              <a:gd name="connsiteX55" fmla="*/ 178443 w 537790"/>
              <a:gd name="connsiteY55" fmla="*/ 107720 h 629959"/>
              <a:gd name="connsiteX56" fmla="*/ 184173 w 537790"/>
              <a:gd name="connsiteY56" fmla="*/ 121227 h 629959"/>
              <a:gd name="connsiteX57" fmla="*/ 197270 w 537790"/>
              <a:gd name="connsiteY57" fmla="*/ 126547 h 629959"/>
              <a:gd name="connsiteX58" fmla="*/ 210776 w 537790"/>
              <a:gd name="connsiteY58" fmla="*/ 121227 h 629959"/>
              <a:gd name="connsiteX59" fmla="*/ 216097 w 537790"/>
              <a:gd name="connsiteY59" fmla="*/ 107720 h 629959"/>
              <a:gd name="connsiteX60" fmla="*/ 210776 w 537790"/>
              <a:gd name="connsiteY60" fmla="*/ 94624 h 629959"/>
              <a:gd name="connsiteX61" fmla="*/ 197270 w 537790"/>
              <a:gd name="connsiteY61" fmla="*/ 88894 h 629959"/>
              <a:gd name="connsiteX62" fmla="*/ 375920 w 537790"/>
              <a:gd name="connsiteY62" fmla="*/ 81 h 629959"/>
              <a:gd name="connsiteX63" fmla="*/ 379807 w 537790"/>
              <a:gd name="connsiteY63" fmla="*/ 1308 h 629959"/>
              <a:gd name="connsiteX64" fmla="*/ 381445 w 537790"/>
              <a:gd name="connsiteY64" fmla="*/ 9494 h 629959"/>
              <a:gd name="connsiteX65" fmla="*/ 349521 w 537790"/>
              <a:gd name="connsiteY65" fmla="*/ 54514 h 629959"/>
              <a:gd name="connsiteX66" fmla="*/ 412141 w 537790"/>
              <a:gd name="connsiteY66" fmla="*/ 104446 h 629959"/>
              <a:gd name="connsiteX67" fmla="*/ 439562 w 537790"/>
              <a:gd name="connsiteY67" fmla="*/ 174023 h 629959"/>
              <a:gd name="connsiteX68" fmla="*/ 99044 w 537790"/>
              <a:gd name="connsiteY68" fmla="*/ 174023 h 629959"/>
              <a:gd name="connsiteX69" fmla="*/ 126056 w 537790"/>
              <a:gd name="connsiteY69" fmla="*/ 104037 h 629959"/>
              <a:gd name="connsiteX70" fmla="*/ 188266 w 537790"/>
              <a:gd name="connsiteY70" fmla="*/ 54514 h 629959"/>
              <a:gd name="connsiteX71" fmla="*/ 156343 w 537790"/>
              <a:gd name="connsiteY71" fmla="*/ 9494 h 629959"/>
              <a:gd name="connsiteX72" fmla="*/ 157979 w 537790"/>
              <a:gd name="connsiteY72" fmla="*/ 1308 h 629959"/>
              <a:gd name="connsiteX73" fmla="*/ 166165 w 537790"/>
              <a:gd name="connsiteY73" fmla="*/ 2946 h 629959"/>
              <a:gd name="connsiteX74" fmla="*/ 198907 w 537790"/>
              <a:gd name="connsiteY74" fmla="*/ 50422 h 629959"/>
              <a:gd name="connsiteX75" fmla="*/ 269303 w 537790"/>
              <a:gd name="connsiteY75" fmla="*/ 37325 h 629959"/>
              <a:gd name="connsiteX76" fmla="*/ 339699 w 537790"/>
              <a:gd name="connsiteY76" fmla="*/ 50422 h 629959"/>
              <a:gd name="connsiteX77" fmla="*/ 372441 w 537790"/>
              <a:gd name="connsiteY77" fmla="*/ 2946 h 629959"/>
              <a:gd name="connsiteX78" fmla="*/ 375920 w 537790"/>
              <a:gd name="connsiteY78" fmla="*/ 81 h 62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7790" h="629959">
                <a:moveTo>
                  <a:pt x="99863" y="197762"/>
                </a:moveTo>
                <a:lnTo>
                  <a:pt x="440382" y="197762"/>
                </a:lnTo>
                <a:lnTo>
                  <a:pt x="440382" y="475252"/>
                </a:lnTo>
                <a:cubicBezTo>
                  <a:pt x="440382" y="483438"/>
                  <a:pt x="437380" y="490532"/>
                  <a:pt x="431378" y="496535"/>
                </a:cubicBezTo>
                <a:cubicBezTo>
                  <a:pt x="425375" y="502538"/>
                  <a:pt x="418281" y="505539"/>
                  <a:pt x="410095" y="505539"/>
                </a:cubicBezTo>
                <a:lnTo>
                  <a:pt x="376535" y="505539"/>
                </a:lnTo>
                <a:lnTo>
                  <a:pt x="376535" y="591487"/>
                </a:lnTo>
                <a:cubicBezTo>
                  <a:pt x="376535" y="601856"/>
                  <a:pt x="372715" y="610860"/>
                  <a:pt x="365075" y="618500"/>
                </a:cubicBezTo>
                <a:cubicBezTo>
                  <a:pt x="357435" y="626139"/>
                  <a:pt x="348431" y="629959"/>
                  <a:pt x="338063" y="629959"/>
                </a:cubicBezTo>
                <a:cubicBezTo>
                  <a:pt x="327694" y="629959"/>
                  <a:pt x="318690" y="626139"/>
                  <a:pt x="311050" y="618500"/>
                </a:cubicBezTo>
                <a:cubicBezTo>
                  <a:pt x="303410" y="610860"/>
                  <a:pt x="299591" y="601856"/>
                  <a:pt x="299591" y="591487"/>
                </a:cubicBezTo>
                <a:lnTo>
                  <a:pt x="299591" y="505539"/>
                </a:lnTo>
                <a:lnTo>
                  <a:pt x="239836" y="505539"/>
                </a:lnTo>
                <a:lnTo>
                  <a:pt x="239836" y="591487"/>
                </a:lnTo>
                <a:cubicBezTo>
                  <a:pt x="239836" y="602401"/>
                  <a:pt x="236153" y="611542"/>
                  <a:pt x="228786" y="618909"/>
                </a:cubicBezTo>
                <a:cubicBezTo>
                  <a:pt x="221419" y="626276"/>
                  <a:pt x="212551" y="629959"/>
                  <a:pt x="202183" y="629959"/>
                </a:cubicBezTo>
                <a:cubicBezTo>
                  <a:pt x="191268" y="629959"/>
                  <a:pt x="182128" y="626276"/>
                  <a:pt x="174761" y="618909"/>
                </a:cubicBezTo>
                <a:cubicBezTo>
                  <a:pt x="167393" y="611542"/>
                  <a:pt x="163711" y="602401"/>
                  <a:pt x="163711" y="591487"/>
                </a:cubicBezTo>
                <a:lnTo>
                  <a:pt x="163711" y="505539"/>
                </a:lnTo>
                <a:lnTo>
                  <a:pt x="129331" y="505539"/>
                </a:lnTo>
                <a:cubicBezTo>
                  <a:pt x="121691" y="505539"/>
                  <a:pt x="114870" y="502538"/>
                  <a:pt x="108867" y="496535"/>
                </a:cubicBezTo>
                <a:cubicBezTo>
                  <a:pt x="102864" y="490532"/>
                  <a:pt x="99863" y="483438"/>
                  <a:pt x="99863" y="475252"/>
                </a:cubicBezTo>
                <a:close/>
                <a:moveTo>
                  <a:pt x="499317" y="196943"/>
                </a:moveTo>
                <a:cubicBezTo>
                  <a:pt x="509686" y="196943"/>
                  <a:pt x="518690" y="200763"/>
                  <a:pt x="526330" y="208403"/>
                </a:cubicBezTo>
                <a:cubicBezTo>
                  <a:pt x="533970" y="216043"/>
                  <a:pt x="537790" y="225320"/>
                  <a:pt x="537790" y="236233"/>
                </a:cubicBezTo>
                <a:lnTo>
                  <a:pt x="537790" y="387666"/>
                </a:lnTo>
                <a:cubicBezTo>
                  <a:pt x="537790" y="398580"/>
                  <a:pt x="534106" y="407857"/>
                  <a:pt x="526739" y="415497"/>
                </a:cubicBezTo>
                <a:cubicBezTo>
                  <a:pt x="519373" y="423137"/>
                  <a:pt x="510232" y="426957"/>
                  <a:pt x="499317" y="426957"/>
                </a:cubicBezTo>
                <a:cubicBezTo>
                  <a:pt x="488404" y="426957"/>
                  <a:pt x="479263" y="423137"/>
                  <a:pt x="471896" y="415497"/>
                </a:cubicBezTo>
                <a:cubicBezTo>
                  <a:pt x="464529" y="407857"/>
                  <a:pt x="460845" y="398580"/>
                  <a:pt x="460845" y="387666"/>
                </a:cubicBezTo>
                <a:lnTo>
                  <a:pt x="460845" y="236233"/>
                </a:lnTo>
                <a:cubicBezTo>
                  <a:pt x="460845" y="225320"/>
                  <a:pt x="464665" y="216043"/>
                  <a:pt x="472305" y="208403"/>
                </a:cubicBezTo>
                <a:cubicBezTo>
                  <a:pt x="479945" y="200763"/>
                  <a:pt x="488949" y="196943"/>
                  <a:pt x="499317" y="196943"/>
                </a:cubicBezTo>
                <a:close/>
                <a:moveTo>
                  <a:pt x="38471" y="196943"/>
                </a:moveTo>
                <a:cubicBezTo>
                  <a:pt x="48840" y="196943"/>
                  <a:pt x="57707" y="200763"/>
                  <a:pt x="65075" y="208403"/>
                </a:cubicBezTo>
                <a:cubicBezTo>
                  <a:pt x="72442" y="216043"/>
                  <a:pt x="76125" y="225320"/>
                  <a:pt x="76125" y="236233"/>
                </a:cubicBezTo>
                <a:lnTo>
                  <a:pt x="76125" y="387666"/>
                </a:lnTo>
                <a:cubicBezTo>
                  <a:pt x="76125" y="398580"/>
                  <a:pt x="72442" y="407857"/>
                  <a:pt x="65075" y="415497"/>
                </a:cubicBezTo>
                <a:cubicBezTo>
                  <a:pt x="57707" y="423137"/>
                  <a:pt x="48840" y="426957"/>
                  <a:pt x="38471" y="426957"/>
                </a:cubicBezTo>
                <a:cubicBezTo>
                  <a:pt x="27557" y="426957"/>
                  <a:pt x="18417" y="423137"/>
                  <a:pt x="11050" y="415497"/>
                </a:cubicBezTo>
                <a:cubicBezTo>
                  <a:pt x="3683" y="407857"/>
                  <a:pt x="0" y="398580"/>
                  <a:pt x="0" y="387666"/>
                </a:cubicBezTo>
                <a:lnTo>
                  <a:pt x="0" y="236233"/>
                </a:lnTo>
                <a:cubicBezTo>
                  <a:pt x="0" y="225320"/>
                  <a:pt x="3683" y="216043"/>
                  <a:pt x="11050" y="208403"/>
                </a:cubicBezTo>
                <a:cubicBezTo>
                  <a:pt x="18417" y="200763"/>
                  <a:pt x="27557" y="196943"/>
                  <a:pt x="38471" y="196943"/>
                </a:cubicBezTo>
                <a:close/>
                <a:moveTo>
                  <a:pt x="342972" y="88894"/>
                </a:moveTo>
                <a:cubicBezTo>
                  <a:pt x="338062" y="88894"/>
                  <a:pt x="333696" y="90804"/>
                  <a:pt x="329876" y="94624"/>
                </a:cubicBezTo>
                <a:cubicBezTo>
                  <a:pt x="326056" y="98444"/>
                  <a:pt x="324146" y="102809"/>
                  <a:pt x="324146" y="107720"/>
                </a:cubicBezTo>
                <a:cubicBezTo>
                  <a:pt x="324146" y="113178"/>
                  <a:pt x="326056" y="117680"/>
                  <a:pt x="329876" y="121227"/>
                </a:cubicBezTo>
                <a:cubicBezTo>
                  <a:pt x="333696" y="124774"/>
                  <a:pt x="338062" y="126547"/>
                  <a:pt x="342972" y="126547"/>
                </a:cubicBezTo>
                <a:cubicBezTo>
                  <a:pt x="348430" y="126547"/>
                  <a:pt x="352932" y="124774"/>
                  <a:pt x="356479" y="121227"/>
                </a:cubicBezTo>
                <a:cubicBezTo>
                  <a:pt x="360026" y="117680"/>
                  <a:pt x="361799" y="113178"/>
                  <a:pt x="361799" y="107720"/>
                </a:cubicBezTo>
                <a:cubicBezTo>
                  <a:pt x="361799" y="102809"/>
                  <a:pt x="360026" y="98444"/>
                  <a:pt x="356479" y="94624"/>
                </a:cubicBezTo>
                <a:cubicBezTo>
                  <a:pt x="352932" y="90804"/>
                  <a:pt x="348430" y="88894"/>
                  <a:pt x="342972" y="88894"/>
                </a:cubicBezTo>
                <a:close/>
                <a:moveTo>
                  <a:pt x="197270" y="88894"/>
                </a:moveTo>
                <a:cubicBezTo>
                  <a:pt x="192359" y="88894"/>
                  <a:pt x="187993" y="90804"/>
                  <a:pt x="184173" y="94624"/>
                </a:cubicBezTo>
                <a:cubicBezTo>
                  <a:pt x="180353" y="98444"/>
                  <a:pt x="178443" y="102809"/>
                  <a:pt x="178443" y="107720"/>
                </a:cubicBezTo>
                <a:cubicBezTo>
                  <a:pt x="178443" y="113178"/>
                  <a:pt x="180353" y="117680"/>
                  <a:pt x="184173" y="121227"/>
                </a:cubicBezTo>
                <a:cubicBezTo>
                  <a:pt x="187993" y="124774"/>
                  <a:pt x="192359" y="126547"/>
                  <a:pt x="197270" y="126547"/>
                </a:cubicBezTo>
                <a:cubicBezTo>
                  <a:pt x="202727" y="126547"/>
                  <a:pt x="207229" y="124774"/>
                  <a:pt x="210776" y="121227"/>
                </a:cubicBezTo>
                <a:cubicBezTo>
                  <a:pt x="214323" y="117680"/>
                  <a:pt x="216097" y="113178"/>
                  <a:pt x="216097" y="107720"/>
                </a:cubicBezTo>
                <a:cubicBezTo>
                  <a:pt x="216097" y="102809"/>
                  <a:pt x="214323" y="98444"/>
                  <a:pt x="210776" y="94624"/>
                </a:cubicBezTo>
                <a:cubicBezTo>
                  <a:pt x="207229" y="90804"/>
                  <a:pt x="202727" y="88894"/>
                  <a:pt x="197270" y="88894"/>
                </a:cubicBezTo>
                <a:close/>
                <a:moveTo>
                  <a:pt x="375920" y="81"/>
                </a:moveTo>
                <a:cubicBezTo>
                  <a:pt x="377148" y="-192"/>
                  <a:pt x="378444" y="217"/>
                  <a:pt x="379807" y="1308"/>
                </a:cubicBezTo>
                <a:cubicBezTo>
                  <a:pt x="382536" y="3491"/>
                  <a:pt x="383082" y="6220"/>
                  <a:pt x="381445" y="9494"/>
                </a:cubicBezTo>
                <a:lnTo>
                  <a:pt x="349521" y="54514"/>
                </a:lnTo>
                <a:cubicBezTo>
                  <a:pt x="375169" y="66520"/>
                  <a:pt x="396042" y="83164"/>
                  <a:pt x="412141" y="104446"/>
                </a:cubicBezTo>
                <a:cubicBezTo>
                  <a:pt x="428239" y="125729"/>
                  <a:pt x="437379" y="148921"/>
                  <a:pt x="439562" y="174023"/>
                </a:cubicBezTo>
                <a:lnTo>
                  <a:pt x="99044" y="174023"/>
                </a:lnTo>
                <a:cubicBezTo>
                  <a:pt x="101226" y="148375"/>
                  <a:pt x="110230" y="125047"/>
                  <a:pt x="126056" y="104037"/>
                </a:cubicBezTo>
                <a:cubicBezTo>
                  <a:pt x="141881" y="83027"/>
                  <a:pt x="162618" y="66520"/>
                  <a:pt x="188266" y="54514"/>
                </a:cubicBezTo>
                <a:lnTo>
                  <a:pt x="156343" y="9494"/>
                </a:lnTo>
                <a:cubicBezTo>
                  <a:pt x="154705" y="6220"/>
                  <a:pt x="155251" y="3491"/>
                  <a:pt x="157979" y="1308"/>
                </a:cubicBezTo>
                <a:cubicBezTo>
                  <a:pt x="160708" y="-329"/>
                  <a:pt x="163436" y="217"/>
                  <a:pt x="166165" y="2946"/>
                </a:cubicBezTo>
                <a:lnTo>
                  <a:pt x="198907" y="50422"/>
                </a:lnTo>
                <a:cubicBezTo>
                  <a:pt x="221826" y="41690"/>
                  <a:pt x="245292" y="37325"/>
                  <a:pt x="269303" y="37325"/>
                </a:cubicBezTo>
                <a:cubicBezTo>
                  <a:pt x="292768" y="37325"/>
                  <a:pt x="316233" y="41690"/>
                  <a:pt x="339699" y="50422"/>
                </a:cubicBezTo>
                <a:lnTo>
                  <a:pt x="372441" y="2946"/>
                </a:lnTo>
                <a:cubicBezTo>
                  <a:pt x="373532" y="1308"/>
                  <a:pt x="374692" y="353"/>
                  <a:pt x="375920"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12"/>
          <p:cNvSpPr/>
          <p:nvPr/>
        </p:nvSpPr>
        <p:spPr>
          <a:xfrm>
            <a:off x="3759741" y="3078967"/>
            <a:ext cx="634707" cy="515499"/>
          </a:xfrm>
          <a:custGeom>
            <a:avLst/>
            <a:gdLst/>
            <a:ahLst/>
            <a:cxnLst/>
            <a:rect l="l" t="t" r="r" b="b"/>
            <a:pathLst>
              <a:path w="737167" h="598714">
                <a:moveTo>
                  <a:pt x="510310" y="0"/>
                </a:moveTo>
                <a:cubicBezTo>
                  <a:pt x="553966" y="0"/>
                  <a:pt x="590762" y="15903"/>
                  <a:pt x="620698" y="47710"/>
                </a:cubicBezTo>
                <a:cubicBezTo>
                  <a:pt x="654687" y="41161"/>
                  <a:pt x="686650" y="29000"/>
                  <a:pt x="716586" y="11226"/>
                </a:cubicBezTo>
                <a:cubicBezTo>
                  <a:pt x="705048" y="47086"/>
                  <a:pt x="682908" y="74839"/>
                  <a:pt x="650166" y="94484"/>
                </a:cubicBezTo>
                <a:cubicBezTo>
                  <a:pt x="679166" y="91366"/>
                  <a:pt x="708166" y="83570"/>
                  <a:pt x="737167" y="71097"/>
                </a:cubicBezTo>
                <a:cubicBezTo>
                  <a:pt x="716274" y="101657"/>
                  <a:pt x="691015" y="127695"/>
                  <a:pt x="661392" y="149211"/>
                </a:cubicBezTo>
                <a:cubicBezTo>
                  <a:pt x="661704" y="153576"/>
                  <a:pt x="661860" y="160125"/>
                  <a:pt x="661860" y="168856"/>
                </a:cubicBezTo>
                <a:cubicBezTo>
                  <a:pt x="661860" y="209394"/>
                  <a:pt x="655935" y="249854"/>
                  <a:pt x="644085" y="290236"/>
                </a:cubicBezTo>
                <a:cubicBezTo>
                  <a:pt x="632236" y="330618"/>
                  <a:pt x="614227" y="369363"/>
                  <a:pt x="590061" y="406471"/>
                </a:cubicBezTo>
                <a:cubicBezTo>
                  <a:pt x="565894" y="443578"/>
                  <a:pt x="537128" y="476399"/>
                  <a:pt x="503762" y="504931"/>
                </a:cubicBezTo>
                <a:cubicBezTo>
                  <a:pt x="470396" y="533464"/>
                  <a:pt x="430169" y="556227"/>
                  <a:pt x="383083" y="573222"/>
                </a:cubicBezTo>
                <a:cubicBezTo>
                  <a:pt x="335997" y="590217"/>
                  <a:pt x="285636" y="598714"/>
                  <a:pt x="232002" y="598714"/>
                </a:cubicBezTo>
                <a:cubicBezTo>
                  <a:pt x="147495" y="598714"/>
                  <a:pt x="70161" y="576106"/>
                  <a:pt x="0" y="530891"/>
                </a:cubicBezTo>
                <a:cubicBezTo>
                  <a:pt x="10913" y="532138"/>
                  <a:pt x="23075" y="532762"/>
                  <a:pt x="36483" y="532762"/>
                </a:cubicBezTo>
                <a:cubicBezTo>
                  <a:pt x="106645" y="532762"/>
                  <a:pt x="169167" y="511246"/>
                  <a:pt x="224050" y="468213"/>
                </a:cubicBezTo>
                <a:cubicBezTo>
                  <a:pt x="191308" y="467589"/>
                  <a:pt x="161996" y="457533"/>
                  <a:pt x="136113" y="438044"/>
                </a:cubicBezTo>
                <a:cubicBezTo>
                  <a:pt x="110231" y="418554"/>
                  <a:pt x="92457" y="393686"/>
                  <a:pt x="82790" y="363438"/>
                </a:cubicBezTo>
                <a:cubicBezTo>
                  <a:pt x="93081" y="364997"/>
                  <a:pt x="102592" y="365777"/>
                  <a:pt x="111323" y="365777"/>
                </a:cubicBezTo>
                <a:cubicBezTo>
                  <a:pt x="124732" y="365777"/>
                  <a:pt x="137985" y="364062"/>
                  <a:pt x="151082" y="360632"/>
                </a:cubicBezTo>
                <a:cubicBezTo>
                  <a:pt x="116156" y="353460"/>
                  <a:pt x="87234" y="336075"/>
                  <a:pt x="64314" y="308478"/>
                </a:cubicBezTo>
                <a:cubicBezTo>
                  <a:pt x="41395" y="280881"/>
                  <a:pt x="29935" y="248841"/>
                  <a:pt x="29935" y="212356"/>
                </a:cubicBezTo>
                <a:lnTo>
                  <a:pt x="29935" y="210485"/>
                </a:lnTo>
                <a:cubicBezTo>
                  <a:pt x="51140" y="222335"/>
                  <a:pt x="73903" y="228727"/>
                  <a:pt x="98226" y="229663"/>
                </a:cubicBezTo>
                <a:cubicBezTo>
                  <a:pt x="77645" y="215942"/>
                  <a:pt x="61274" y="198012"/>
                  <a:pt x="49113" y="175872"/>
                </a:cubicBezTo>
                <a:cubicBezTo>
                  <a:pt x="36952" y="153732"/>
                  <a:pt x="30870" y="129721"/>
                  <a:pt x="30870" y="103839"/>
                </a:cubicBezTo>
                <a:cubicBezTo>
                  <a:pt x="30870" y="76398"/>
                  <a:pt x="37731" y="50984"/>
                  <a:pt x="51451" y="27597"/>
                </a:cubicBezTo>
                <a:cubicBezTo>
                  <a:pt x="89183" y="74060"/>
                  <a:pt x="135100" y="111245"/>
                  <a:pt x="189203" y="139154"/>
                </a:cubicBezTo>
                <a:cubicBezTo>
                  <a:pt x="243305" y="167063"/>
                  <a:pt x="301228" y="182577"/>
                  <a:pt x="362970" y="185695"/>
                </a:cubicBezTo>
                <a:cubicBezTo>
                  <a:pt x="360476" y="173845"/>
                  <a:pt x="359228" y="162308"/>
                  <a:pt x="359228" y="151082"/>
                </a:cubicBezTo>
                <a:cubicBezTo>
                  <a:pt x="359228" y="109296"/>
                  <a:pt x="373962" y="73670"/>
                  <a:pt x="403430" y="44202"/>
                </a:cubicBezTo>
                <a:cubicBezTo>
                  <a:pt x="432898" y="14734"/>
                  <a:pt x="468525" y="0"/>
                  <a:pt x="510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6"/>
          <p:cNvSpPr txBox="1"/>
          <p:nvPr/>
        </p:nvSpPr>
        <p:spPr>
          <a:xfrm>
            <a:off x="5076346" y="1581904"/>
            <a:ext cx="3200479" cy="276999"/>
          </a:xfrm>
          <a:prstGeom prst="rect">
            <a:avLst/>
          </a:prstGeom>
          <a:noFill/>
        </p:spPr>
        <p:txBody>
          <a:bodyPr vert="horz" wrap="square" lIns="0" tIns="0" rIns="0" bIns="0" rtlCol="0" anchor="ctr">
            <a:spAutoFit/>
          </a:bodyPr>
          <a:lstStyle/>
          <a:p>
            <a:pPr algn="l"/>
            <a:r>
              <a:rPr lang="zh-CN" altLang="en-US" b="1" dirty="0">
                <a:solidFill>
                  <a:schemeClr val="accent1"/>
                </a:solidFill>
                <a:latin typeface="微软雅黑" pitchFamily="34" charset="-122"/>
                <a:ea typeface="微软雅黑" pitchFamily="34" charset="-122"/>
              </a:rPr>
              <a:t>在此添加小标题</a:t>
            </a:r>
          </a:p>
        </p:txBody>
      </p:sp>
      <p:sp>
        <p:nvSpPr>
          <p:cNvPr id="15" name="文本框 14"/>
          <p:cNvSpPr txBox="1"/>
          <p:nvPr/>
        </p:nvSpPr>
        <p:spPr>
          <a:xfrm>
            <a:off x="5007765" y="1896882"/>
            <a:ext cx="4021939" cy="276999"/>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学习就是从模仿开始的，山寨也有生存的道理和空间</a:t>
            </a:r>
          </a:p>
        </p:txBody>
      </p:sp>
      <p:sp>
        <p:nvSpPr>
          <p:cNvPr id="16" name="TextBox 6"/>
          <p:cNvSpPr txBox="1"/>
          <p:nvPr/>
        </p:nvSpPr>
        <p:spPr>
          <a:xfrm>
            <a:off x="5076346" y="3009587"/>
            <a:ext cx="3200479" cy="276999"/>
          </a:xfrm>
          <a:prstGeom prst="rect">
            <a:avLst/>
          </a:prstGeom>
          <a:noFill/>
        </p:spPr>
        <p:txBody>
          <a:bodyPr vert="horz" wrap="square" lIns="0" tIns="0" rIns="0" bIns="0" rtlCol="0" anchor="ctr">
            <a:spAutoFit/>
          </a:bodyPr>
          <a:lstStyle/>
          <a:p>
            <a:pPr algn="l"/>
            <a:r>
              <a:rPr lang="zh-CN" altLang="en-US" b="1" dirty="0">
                <a:solidFill>
                  <a:schemeClr val="accent2"/>
                </a:solidFill>
                <a:latin typeface="微软雅黑" pitchFamily="34" charset="-122"/>
                <a:ea typeface="微软雅黑" pitchFamily="34" charset="-122"/>
              </a:rPr>
              <a:t>在此添加小标题</a:t>
            </a:r>
          </a:p>
        </p:txBody>
      </p:sp>
      <p:sp>
        <p:nvSpPr>
          <p:cNvPr id="17" name="文本框 16"/>
          <p:cNvSpPr txBox="1"/>
          <p:nvPr/>
        </p:nvSpPr>
        <p:spPr>
          <a:xfrm>
            <a:off x="5007765" y="3324565"/>
            <a:ext cx="4021939" cy="276999"/>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学习就是从模仿开始的，山寨也有生存的道理和空间</a:t>
            </a:r>
          </a:p>
        </p:txBody>
      </p:sp>
      <p:sp>
        <p:nvSpPr>
          <p:cNvPr id="18" name="TextBox 6"/>
          <p:cNvSpPr txBox="1"/>
          <p:nvPr/>
        </p:nvSpPr>
        <p:spPr>
          <a:xfrm>
            <a:off x="5076346" y="4478024"/>
            <a:ext cx="3200479" cy="276999"/>
          </a:xfrm>
          <a:prstGeom prst="rect">
            <a:avLst/>
          </a:prstGeom>
          <a:noFill/>
        </p:spPr>
        <p:txBody>
          <a:bodyPr vert="horz" wrap="square" lIns="0" tIns="0" rIns="0" bIns="0" rtlCol="0" anchor="ctr">
            <a:spAutoFit/>
          </a:bodyPr>
          <a:lstStyle/>
          <a:p>
            <a:pPr algn="l"/>
            <a:r>
              <a:rPr lang="zh-CN" altLang="en-US" b="1" dirty="0">
                <a:solidFill>
                  <a:schemeClr val="accent3"/>
                </a:solidFill>
                <a:latin typeface="微软雅黑" pitchFamily="34" charset="-122"/>
                <a:ea typeface="微软雅黑" pitchFamily="34" charset="-122"/>
              </a:rPr>
              <a:t>在此添加小标题</a:t>
            </a:r>
          </a:p>
        </p:txBody>
      </p:sp>
      <p:sp>
        <p:nvSpPr>
          <p:cNvPr id="19" name="文本框 18"/>
          <p:cNvSpPr txBox="1"/>
          <p:nvPr/>
        </p:nvSpPr>
        <p:spPr>
          <a:xfrm>
            <a:off x="5007765" y="4793002"/>
            <a:ext cx="4021939" cy="276999"/>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学习就是从模仿开始的，山寨也有生存的道理和空间</a:t>
            </a:r>
          </a:p>
        </p:txBody>
      </p:sp>
    </p:spTree>
    <p:extLst>
      <p:ext uri="{BB962C8B-B14F-4D97-AF65-F5344CB8AC3E}">
        <p14:creationId xmlns:p14="http://schemas.microsoft.com/office/powerpoint/2010/main" val="246606683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678003" y="1465947"/>
            <a:ext cx="1099343" cy="4388759"/>
            <a:chOff x="2234441" y="449942"/>
            <a:chExt cx="1568300" cy="6260919"/>
          </a:xfrm>
        </p:grpSpPr>
        <p:sp>
          <p:nvSpPr>
            <p:cNvPr id="3" name="圆角矩形 2"/>
            <p:cNvSpPr/>
            <p:nvPr/>
          </p:nvSpPr>
          <p:spPr>
            <a:xfrm rot="16200000">
              <a:off x="-111869" y="2796252"/>
              <a:ext cx="6260919" cy="1568300"/>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26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rot="16200000">
              <a:off x="79568" y="2971995"/>
              <a:ext cx="5878043" cy="1216812"/>
            </a:xfrm>
            <a:prstGeom prst="roundRect">
              <a:avLst>
                <a:gd name="adj" fmla="val 50000"/>
              </a:avLst>
            </a:prstGeom>
            <a:solidFill>
              <a:schemeClr val="accent1"/>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456926" y="1449322"/>
            <a:ext cx="1099343" cy="4388759"/>
            <a:chOff x="2234441" y="449942"/>
            <a:chExt cx="1568300" cy="6260919"/>
          </a:xfrm>
        </p:grpSpPr>
        <p:sp>
          <p:nvSpPr>
            <p:cNvPr id="10" name="圆角矩形 9"/>
            <p:cNvSpPr/>
            <p:nvPr/>
          </p:nvSpPr>
          <p:spPr>
            <a:xfrm rot="16200000">
              <a:off x="-111869" y="2796252"/>
              <a:ext cx="6260919" cy="1568300"/>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26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rot="16200000">
              <a:off x="79568" y="2971995"/>
              <a:ext cx="5878043" cy="1216812"/>
            </a:xfrm>
            <a:prstGeom prst="roundRect">
              <a:avLst>
                <a:gd name="adj" fmla="val 50000"/>
              </a:avLst>
            </a:prstGeom>
            <a:solidFill>
              <a:schemeClr val="accent2"/>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435355" y="1389199"/>
            <a:ext cx="1099343" cy="4388759"/>
            <a:chOff x="2234441" y="449942"/>
            <a:chExt cx="1568300" cy="6260919"/>
          </a:xfrm>
        </p:grpSpPr>
        <p:sp>
          <p:nvSpPr>
            <p:cNvPr id="13" name="圆角矩形 12"/>
            <p:cNvSpPr/>
            <p:nvPr/>
          </p:nvSpPr>
          <p:spPr>
            <a:xfrm rot="16200000">
              <a:off x="-111869" y="2796252"/>
              <a:ext cx="6260919" cy="1568300"/>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26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rot="16200000">
              <a:off x="79568" y="2971995"/>
              <a:ext cx="5878043" cy="1216812"/>
            </a:xfrm>
            <a:prstGeom prst="roundRect">
              <a:avLst>
                <a:gd name="adj" fmla="val 50000"/>
              </a:avLst>
            </a:prstGeom>
            <a:solidFill>
              <a:schemeClr val="accent3"/>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8214278" y="1405826"/>
            <a:ext cx="1099343" cy="4388759"/>
            <a:chOff x="2234441" y="449942"/>
            <a:chExt cx="1568300" cy="6260919"/>
          </a:xfrm>
        </p:grpSpPr>
        <p:sp>
          <p:nvSpPr>
            <p:cNvPr id="16" name="圆角矩形 15"/>
            <p:cNvSpPr/>
            <p:nvPr/>
          </p:nvSpPr>
          <p:spPr>
            <a:xfrm rot="16200000">
              <a:off x="-111869" y="2796252"/>
              <a:ext cx="6260919" cy="1568300"/>
            </a:xfrm>
            <a:prstGeom prst="roundRect">
              <a:avLst>
                <a:gd name="adj" fmla="val 50000"/>
              </a:avLst>
            </a:prstGeom>
            <a:solidFill>
              <a:srgbClr val="F3F3F3"/>
            </a:solidFill>
            <a:ln w="9525">
              <a:gradFill>
                <a:gsLst>
                  <a:gs pos="0">
                    <a:srgbClr val="F3F3F3"/>
                  </a:gs>
                  <a:gs pos="100000">
                    <a:schemeClr val="bg1"/>
                  </a:gs>
                </a:gsLst>
                <a:lin ang="5400000" scaled="1"/>
              </a:gradFill>
            </a:ln>
            <a:effectLst>
              <a:innerShdw blurRad="76200" dist="38100" dir="126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a:off x="79568" y="2971995"/>
              <a:ext cx="5878043" cy="1216812"/>
            </a:xfrm>
            <a:prstGeom prst="roundRect">
              <a:avLst>
                <a:gd name="adj" fmla="val 50000"/>
              </a:avLst>
            </a:prstGeom>
            <a:solidFill>
              <a:schemeClr val="accent4"/>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a:off x="2596615" y="1389195"/>
            <a:ext cx="1262108" cy="1262108"/>
          </a:xfrm>
          <a:prstGeom prst="ellipse">
            <a:avLst/>
          </a:prstGeom>
          <a:gradFill flip="none" rotWithShape="1">
            <a:gsLst>
              <a:gs pos="14000">
                <a:schemeClr val="bg1"/>
              </a:gs>
              <a:gs pos="32000">
                <a:schemeClr val="bg1"/>
              </a:gs>
              <a:gs pos="100000">
                <a:schemeClr val="bg2">
                  <a:lumMod val="90000"/>
                </a:schemeClr>
              </a:gs>
            </a:gsLst>
            <a:lin ang="2700000" scaled="1"/>
            <a:tileRect/>
          </a:gradFill>
          <a:ln>
            <a:noFill/>
          </a:ln>
          <a:effectLst>
            <a:outerShdw blurRad="152400" dist="63500" dir="5400000" sx="104000" sy="104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25591" y="1389195"/>
            <a:ext cx="1262108" cy="1262108"/>
          </a:xfrm>
          <a:prstGeom prst="ellipse">
            <a:avLst/>
          </a:prstGeom>
          <a:gradFill flip="none" rotWithShape="1">
            <a:gsLst>
              <a:gs pos="14000">
                <a:schemeClr val="bg1"/>
              </a:gs>
              <a:gs pos="32000">
                <a:schemeClr val="bg1"/>
              </a:gs>
              <a:gs pos="100000">
                <a:schemeClr val="bg2">
                  <a:lumMod val="90000"/>
                </a:schemeClr>
              </a:gs>
            </a:gsLst>
            <a:lin ang="2700000" scaled="1"/>
            <a:tileRect/>
          </a:gradFill>
          <a:ln>
            <a:noFill/>
          </a:ln>
          <a:effectLst>
            <a:outerShdw blurRad="152400" dist="63500" dir="5400000" sx="104000" sy="104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314951" y="1389195"/>
            <a:ext cx="1262108" cy="1262108"/>
          </a:xfrm>
          <a:prstGeom prst="ellipse">
            <a:avLst/>
          </a:prstGeom>
          <a:gradFill flip="none" rotWithShape="1">
            <a:gsLst>
              <a:gs pos="14000">
                <a:schemeClr val="bg1"/>
              </a:gs>
              <a:gs pos="32000">
                <a:schemeClr val="bg1"/>
              </a:gs>
              <a:gs pos="100000">
                <a:schemeClr val="bg2">
                  <a:lumMod val="90000"/>
                </a:schemeClr>
              </a:gs>
            </a:gsLst>
            <a:lin ang="2700000" scaled="1"/>
            <a:tileRect/>
          </a:gradFill>
          <a:ln>
            <a:noFill/>
          </a:ln>
          <a:effectLst>
            <a:outerShdw blurRad="152400" dist="63500" dir="5400000" sx="104000" sy="104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132891" y="1389195"/>
            <a:ext cx="1262108" cy="1262108"/>
          </a:xfrm>
          <a:prstGeom prst="ellipse">
            <a:avLst/>
          </a:prstGeom>
          <a:gradFill flip="none" rotWithShape="1">
            <a:gsLst>
              <a:gs pos="14000">
                <a:schemeClr val="bg1"/>
              </a:gs>
              <a:gs pos="32000">
                <a:schemeClr val="bg1"/>
              </a:gs>
              <a:gs pos="100000">
                <a:schemeClr val="bg2">
                  <a:lumMod val="90000"/>
                </a:schemeClr>
              </a:gs>
            </a:gsLst>
            <a:lin ang="2700000" scaled="1"/>
            <a:tileRect/>
          </a:gradFill>
          <a:ln>
            <a:noFill/>
          </a:ln>
          <a:effectLst>
            <a:outerShdw blurRad="152400" dist="63500" dir="5400000" sx="104000" sy="104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700034" y="1726973"/>
            <a:ext cx="491951" cy="586903"/>
          </a:xfrm>
          <a:custGeom>
            <a:avLst/>
            <a:gdLst>
              <a:gd name="connsiteX0" fmla="*/ 362619 w 491951"/>
              <a:gd name="connsiteY0" fmla="*/ 133424 h 586903"/>
              <a:gd name="connsiteX1" fmla="*/ 438745 w 491951"/>
              <a:gd name="connsiteY1" fmla="*/ 156344 h 586903"/>
              <a:gd name="connsiteX2" fmla="*/ 456753 w 491951"/>
              <a:gd name="connsiteY2" fmla="*/ 171078 h 586903"/>
              <a:gd name="connsiteX3" fmla="*/ 474761 w 491951"/>
              <a:gd name="connsiteY3" fmla="*/ 191541 h 586903"/>
              <a:gd name="connsiteX4" fmla="*/ 433834 w 491951"/>
              <a:gd name="connsiteY4" fmla="*/ 233288 h 586903"/>
              <a:gd name="connsiteX5" fmla="*/ 411733 w 491951"/>
              <a:gd name="connsiteY5" fmla="*/ 306139 h 586903"/>
              <a:gd name="connsiteX6" fmla="*/ 435471 w 491951"/>
              <a:gd name="connsiteY6" fmla="*/ 384720 h 586903"/>
              <a:gd name="connsiteX7" fmla="*/ 491951 w 491951"/>
              <a:gd name="connsiteY7" fmla="*/ 429741 h 586903"/>
              <a:gd name="connsiteX8" fmla="*/ 474761 w 491951"/>
              <a:gd name="connsiteY8" fmla="*/ 472306 h 586903"/>
              <a:gd name="connsiteX9" fmla="*/ 448568 w 491951"/>
              <a:gd name="connsiteY9" fmla="*/ 517326 h 586903"/>
              <a:gd name="connsiteX10" fmla="*/ 357708 w 491951"/>
              <a:gd name="connsiteY10" fmla="*/ 585266 h 586903"/>
              <a:gd name="connsiteX11" fmla="*/ 307777 w 491951"/>
              <a:gd name="connsiteY11" fmla="*/ 574625 h 586903"/>
              <a:gd name="connsiteX12" fmla="*/ 254571 w 491951"/>
              <a:gd name="connsiteY12" fmla="*/ 563984 h 586903"/>
              <a:gd name="connsiteX13" fmla="*/ 204639 w 491951"/>
              <a:gd name="connsiteY13" fmla="*/ 575444 h 586903"/>
              <a:gd name="connsiteX14" fmla="*/ 157981 w 491951"/>
              <a:gd name="connsiteY14" fmla="*/ 586903 h 586903"/>
              <a:gd name="connsiteX15" fmla="*/ 51569 w 491951"/>
              <a:gd name="connsiteY15" fmla="*/ 496862 h 586903"/>
              <a:gd name="connsiteX16" fmla="*/ 0 w 491951"/>
              <a:gd name="connsiteY16" fmla="*/ 319236 h 586903"/>
              <a:gd name="connsiteX17" fmla="*/ 39291 w 491951"/>
              <a:gd name="connsiteY17" fmla="*/ 187449 h 586903"/>
              <a:gd name="connsiteX18" fmla="*/ 139973 w 491951"/>
              <a:gd name="connsiteY18" fmla="*/ 135880 h 586903"/>
              <a:gd name="connsiteX19" fmla="*/ 203001 w 491951"/>
              <a:gd name="connsiteY19" fmla="*/ 147339 h 586903"/>
              <a:gd name="connsiteX20" fmla="*/ 251296 w 491951"/>
              <a:gd name="connsiteY20" fmla="*/ 157162 h 586903"/>
              <a:gd name="connsiteX21" fmla="*/ 302047 w 491951"/>
              <a:gd name="connsiteY21" fmla="*/ 145702 h 586903"/>
              <a:gd name="connsiteX22" fmla="*/ 362619 w 491951"/>
              <a:gd name="connsiteY22" fmla="*/ 133424 h 586903"/>
              <a:gd name="connsiteX23" fmla="*/ 356888 w 491951"/>
              <a:gd name="connsiteY23" fmla="*/ 0 h 586903"/>
              <a:gd name="connsiteX24" fmla="*/ 358526 w 491951"/>
              <a:gd name="connsiteY24" fmla="*/ 9004 h 586903"/>
              <a:gd name="connsiteX25" fmla="*/ 358935 w 491951"/>
              <a:gd name="connsiteY25" fmla="*/ 12278 h 586903"/>
              <a:gd name="connsiteX26" fmla="*/ 359344 w 491951"/>
              <a:gd name="connsiteY26" fmla="*/ 15552 h 586903"/>
              <a:gd name="connsiteX27" fmla="*/ 348703 w 491951"/>
              <a:gd name="connsiteY27" fmla="*/ 63847 h 586903"/>
              <a:gd name="connsiteX28" fmla="*/ 315961 w 491951"/>
              <a:gd name="connsiteY28" fmla="*/ 112960 h 586903"/>
              <a:gd name="connsiteX29" fmla="*/ 277489 w 491951"/>
              <a:gd name="connsiteY29" fmla="*/ 137517 h 586903"/>
              <a:gd name="connsiteX30" fmla="*/ 241472 w 491951"/>
              <a:gd name="connsiteY30" fmla="*/ 144065 h 586903"/>
              <a:gd name="connsiteX31" fmla="*/ 269304 w 491951"/>
              <a:gd name="connsiteY31" fmla="*/ 53206 h 586903"/>
              <a:gd name="connsiteX32" fmla="*/ 356888 w 491951"/>
              <a:gd name="connsiteY32" fmla="*/ 0 h 586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1951" h="586903">
                <a:moveTo>
                  <a:pt x="362619" y="133424"/>
                </a:moveTo>
                <a:cubicBezTo>
                  <a:pt x="389359" y="133424"/>
                  <a:pt x="414735" y="141064"/>
                  <a:pt x="438745" y="156344"/>
                </a:cubicBezTo>
                <a:cubicBezTo>
                  <a:pt x="443111" y="159618"/>
                  <a:pt x="449114" y="164529"/>
                  <a:pt x="456753" y="171078"/>
                </a:cubicBezTo>
                <a:cubicBezTo>
                  <a:pt x="463302" y="177080"/>
                  <a:pt x="469305" y="183902"/>
                  <a:pt x="474761" y="191541"/>
                </a:cubicBezTo>
                <a:cubicBezTo>
                  <a:pt x="457845" y="206275"/>
                  <a:pt x="444202" y="220191"/>
                  <a:pt x="433834" y="233288"/>
                </a:cubicBezTo>
                <a:cubicBezTo>
                  <a:pt x="419100" y="255662"/>
                  <a:pt x="411733" y="279945"/>
                  <a:pt x="411733" y="306139"/>
                </a:cubicBezTo>
                <a:cubicBezTo>
                  <a:pt x="411733" y="334516"/>
                  <a:pt x="419645" y="360710"/>
                  <a:pt x="435471" y="384720"/>
                </a:cubicBezTo>
                <a:cubicBezTo>
                  <a:pt x="451297" y="408186"/>
                  <a:pt x="470123" y="423192"/>
                  <a:pt x="491951" y="429741"/>
                </a:cubicBezTo>
                <a:cubicBezTo>
                  <a:pt x="486494" y="446112"/>
                  <a:pt x="480765" y="460300"/>
                  <a:pt x="474761" y="472306"/>
                </a:cubicBezTo>
                <a:cubicBezTo>
                  <a:pt x="467122" y="487586"/>
                  <a:pt x="458390" y="502592"/>
                  <a:pt x="448568" y="517326"/>
                </a:cubicBezTo>
                <a:cubicBezTo>
                  <a:pt x="418009" y="562620"/>
                  <a:pt x="387722" y="585266"/>
                  <a:pt x="357708" y="585266"/>
                </a:cubicBezTo>
                <a:cubicBezTo>
                  <a:pt x="345157" y="585266"/>
                  <a:pt x="328513" y="581719"/>
                  <a:pt x="307777" y="574625"/>
                </a:cubicBezTo>
                <a:cubicBezTo>
                  <a:pt x="288131" y="567531"/>
                  <a:pt x="270396" y="563984"/>
                  <a:pt x="254571" y="563984"/>
                </a:cubicBezTo>
                <a:cubicBezTo>
                  <a:pt x="240928" y="563984"/>
                  <a:pt x="224284" y="567804"/>
                  <a:pt x="204639" y="575444"/>
                </a:cubicBezTo>
                <a:cubicBezTo>
                  <a:pt x="183356" y="583083"/>
                  <a:pt x="167803" y="586903"/>
                  <a:pt x="157981" y="586903"/>
                </a:cubicBezTo>
                <a:cubicBezTo>
                  <a:pt x="121965" y="586903"/>
                  <a:pt x="86494" y="556890"/>
                  <a:pt x="51569" y="496862"/>
                </a:cubicBezTo>
                <a:cubicBezTo>
                  <a:pt x="17189" y="436289"/>
                  <a:pt x="0" y="377081"/>
                  <a:pt x="0" y="319236"/>
                </a:cubicBezTo>
                <a:cubicBezTo>
                  <a:pt x="0" y="265757"/>
                  <a:pt x="13097" y="221828"/>
                  <a:pt x="39291" y="187449"/>
                </a:cubicBezTo>
                <a:cubicBezTo>
                  <a:pt x="66576" y="153069"/>
                  <a:pt x="100137" y="135880"/>
                  <a:pt x="139973" y="135880"/>
                </a:cubicBezTo>
                <a:cubicBezTo>
                  <a:pt x="156343" y="135880"/>
                  <a:pt x="177353" y="139700"/>
                  <a:pt x="203001" y="147339"/>
                </a:cubicBezTo>
                <a:cubicBezTo>
                  <a:pt x="228104" y="153888"/>
                  <a:pt x="244203" y="157162"/>
                  <a:pt x="251296" y="157162"/>
                </a:cubicBezTo>
                <a:cubicBezTo>
                  <a:pt x="262211" y="157162"/>
                  <a:pt x="279127" y="153342"/>
                  <a:pt x="302047" y="145702"/>
                </a:cubicBezTo>
                <a:cubicBezTo>
                  <a:pt x="328240" y="137517"/>
                  <a:pt x="348431" y="133424"/>
                  <a:pt x="362619" y="133424"/>
                </a:cubicBezTo>
                <a:close/>
                <a:moveTo>
                  <a:pt x="356888" y="0"/>
                </a:moveTo>
                <a:cubicBezTo>
                  <a:pt x="357980" y="4365"/>
                  <a:pt x="358526" y="7367"/>
                  <a:pt x="358526" y="9004"/>
                </a:cubicBezTo>
                <a:cubicBezTo>
                  <a:pt x="358526" y="9550"/>
                  <a:pt x="358662" y="10641"/>
                  <a:pt x="358935" y="12278"/>
                </a:cubicBezTo>
                <a:cubicBezTo>
                  <a:pt x="359208" y="13915"/>
                  <a:pt x="359344" y="15007"/>
                  <a:pt x="359344" y="15552"/>
                </a:cubicBezTo>
                <a:cubicBezTo>
                  <a:pt x="359344" y="28103"/>
                  <a:pt x="355798" y="44202"/>
                  <a:pt x="348703" y="63847"/>
                </a:cubicBezTo>
                <a:cubicBezTo>
                  <a:pt x="341610" y="81855"/>
                  <a:pt x="330695" y="98226"/>
                  <a:pt x="315961" y="112960"/>
                </a:cubicBezTo>
                <a:cubicBezTo>
                  <a:pt x="302864" y="124966"/>
                  <a:pt x="290040" y="133151"/>
                  <a:pt x="277489" y="137517"/>
                </a:cubicBezTo>
                <a:cubicBezTo>
                  <a:pt x="267121" y="140245"/>
                  <a:pt x="255115" y="142428"/>
                  <a:pt x="241472" y="144065"/>
                </a:cubicBezTo>
                <a:cubicBezTo>
                  <a:pt x="242564" y="108595"/>
                  <a:pt x="251841" y="78308"/>
                  <a:pt x="269304" y="53206"/>
                </a:cubicBezTo>
                <a:cubicBezTo>
                  <a:pt x="287858" y="26466"/>
                  <a:pt x="317052" y="8731"/>
                  <a:pt x="3568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24"/>
          <p:cNvSpPr/>
          <p:nvPr/>
        </p:nvSpPr>
        <p:spPr>
          <a:xfrm>
            <a:off x="2958778" y="1705445"/>
            <a:ext cx="537791" cy="629959"/>
          </a:xfrm>
          <a:custGeom>
            <a:avLst/>
            <a:gdLst>
              <a:gd name="connsiteX0" fmla="*/ 99863 w 537790"/>
              <a:gd name="connsiteY0" fmla="*/ 197762 h 629959"/>
              <a:gd name="connsiteX1" fmla="*/ 440382 w 537790"/>
              <a:gd name="connsiteY1" fmla="*/ 197762 h 629959"/>
              <a:gd name="connsiteX2" fmla="*/ 440382 w 537790"/>
              <a:gd name="connsiteY2" fmla="*/ 475252 h 629959"/>
              <a:gd name="connsiteX3" fmla="*/ 431378 w 537790"/>
              <a:gd name="connsiteY3" fmla="*/ 496535 h 629959"/>
              <a:gd name="connsiteX4" fmla="*/ 410095 w 537790"/>
              <a:gd name="connsiteY4" fmla="*/ 505539 h 629959"/>
              <a:gd name="connsiteX5" fmla="*/ 376535 w 537790"/>
              <a:gd name="connsiteY5" fmla="*/ 505539 h 629959"/>
              <a:gd name="connsiteX6" fmla="*/ 376535 w 537790"/>
              <a:gd name="connsiteY6" fmla="*/ 591487 h 629959"/>
              <a:gd name="connsiteX7" fmla="*/ 365075 w 537790"/>
              <a:gd name="connsiteY7" fmla="*/ 618500 h 629959"/>
              <a:gd name="connsiteX8" fmla="*/ 338063 w 537790"/>
              <a:gd name="connsiteY8" fmla="*/ 629959 h 629959"/>
              <a:gd name="connsiteX9" fmla="*/ 311050 w 537790"/>
              <a:gd name="connsiteY9" fmla="*/ 618500 h 629959"/>
              <a:gd name="connsiteX10" fmla="*/ 299591 w 537790"/>
              <a:gd name="connsiteY10" fmla="*/ 591487 h 629959"/>
              <a:gd name="connsiteX11" fmla="*/ 299591 w 537790"/>
              <a:gd name="connsiteY11" fmla="*/ 505539 h 629959"/>
              <a:gd name="connsiteX12" fmla="*/ 239836 w 537790"/>
              <a:gd name="connsiteY12" fmla="*/ 505539 h 629959"/>
              <a:gd name="connsiteX13" fmla="*/ 239836 w 537790"/>
              <a:gd name="connsiteY13" fmla="*/ 591487 h 629959"/>
              <a:gd name="connsiteX14" fmla="*/ 228786 w 537790"/>
              <a:gd name="connsiteY14" fmla="*/ 618909 h 629959"/>
              <a:gd name="connsiteX15" fmla="*/ 202183 w 537790"/>
              <a:gd name="connsiteY15" fmla="*/ 629959 h 629959"/>
              <a:gd name="connsiteX16" fmla="*/ 174761 w 537790"/>
              <a:gd name="connsiteY16" fmla="*/ 618909 h 629959"/>
              <a:gd name="connsiteX17" fmla="*/ 163711 w 537790"/>
              <a:gd name="connsiteY17" fmla="*/ 591487 h 629959"/>
              <a:gd name="connsiteX18" fmla="*/ 163711 w 537790"/>
              <a:gd name="connsiteY18" fmla="*/ 505539 h 629959"/>
              <a:gd name="connsiteX19" fmla="*/ 129331 w 537790"/>
              <a:gd name="connsiteY19" fmla="*/ 505539 h 629959"/>
              <a:gd name="connsiteX20" fmla="*/ 108867 w 537790"/>
              <a:gd name="connsiteY20" fmla="*/ 496535 h 629959"/>
              <a:gd name="connsiteX21" fmla="*/ 99863 w 537790"/>
              <a:gd name="connsiteY21" fmla="*/ 475252 h 629959"/>
              <a:gd name="connsiteX22" fmla="*/ 499317 w 537790"/>
              <a:gd name="connsiteY22" fmla="*/ 196943 h 629959"/>
              <a:gd name="connsiteX23" fmla="*/ 526330 w 537790"/>
              <a:gd name="connsiteY23" fmla="*/ 208403 h 629959"/>
              <a:gd name="connsiteX24" fmla="*/ 537790 w 537790"/>
              <a:gd name="connsiteY24" fmla="*/ 236233 h 629959"/>
              <a:gd name="connsiteX25" fmla="*/ 537790 w 537790"/>
              <a:gd name="connsiteY25" fmla="*/ 387666 h 629959"/>
              <a:gd name="connsiteX26" fmla="*/ 526739 w 537790"/>
              <a:gd name="connsiteY26" fmla="*/ 415497 h 629959"/>
              <a:gd name="connsiteX27" fmla="*/ 499317 w 537790"/>
              <a:gd name="connsiteY27" fmla="*/ 426957 h 629959"/>
              <a:gd name="connsiteX28" fmla="*/ 471896 w 537790"/>
              <a:gd name="connsiteY28" fmla="*/ 415497 h 629959"/>
              <a:gd name="connsiteX29" fmla="*/ 460845 w 537790"/>
              <a:gd name="connsiteY29" fmla="*/ 387666 h 629959"/>
              <a:gd name="connsiteX30" fmla="*/ 460845 w 537790"/>
              <a:gd name="connsiteY30" fmla="*/ 236233 h 629959"/>
              <a:gd name="connsiteX31" fmla="*/ 472305 w 537790"/>
              <a:gd name="connsiteY31" fmla="*/ 208403 h 629959"/>
              <a:gd name="connsiteX32" fmla="*/ 499317 w 537790"/>
              <a:gd name="connsiteY32" fmla="*/ 196943 h 629959"/>
              <a:gd name="connsiteX33" fmla="*/ 38471 w 537790"/>
              <a:gd name="connsiteY33" fmla="*/ 196943 h 629959"/>
              <a:gd name="connsiteX34" fmla="*/ 65075 w 537790"/>
              <a:gd name="connsiteY34" fmla="*/ 208403 h 629959"/>
              <a:gd name="connsiteX35" fmla="*/ 76125 w 537790"/>
              <a:gd name="connsiteY35" fmla="*/ 236233 h 629959"/>
              <a:gd name="connsiteX36" fmla="*/ 76125 w 537790"/>
              <a:gd name="connsiteY36" fmla="*/ 387666 h 629959"/>
              <a:gd name="connsiteX37" fmla="*/ 65075 w 537790"/>
              <a:gd name="connsiteY37" fmla="*/ 415497 h 629959"/>
              <a:gd name="connsiteX38" fmla="*/ 38471 w 537790"/>
              <a:gd name="connsiteY38" fmla="*/ 426957 h 629959"/>
              <a:gd name="connsiteX39" fmla="*/ 11050 w 537790"/>
              <a:gd name="connsiteY39" fmla="*/ 415497 h 629959"/>
              <a:gd name="connsiteX40" fmla="*/ 0 w 537790"/>
              <a:gd name="connsiteY40" fmla="*/ 387666 h 629959"/>
              <a:gd name="connsiteX41" fmla="*/ 0 w 537790"/>
              <a:gd name="connsiteY41" fmla="*/ 236233 h 629959"/>
              <a:gd name="connsiteX42" fmla="*/ 11050 w 537790"/>
              <a:gd name="connsiteY42" fmla="*/ 208403 h 629959"/>
              <a:gd name="connsiteX43" fmla="*/ 38471 w 537790"/>
              <a:gd name="connsiteY43" fmla="*/ 196943 h 629959"/>
              <a:gd name="connsiteX44" fmla="*/ 342972 w 537790"/>
              <a:gd name="connsiteY44" fmla="*/ 88894 h 629959"/>
              <a:gd name="connsiteX45" fmla="*/ 329876 w 537790"/>
              <a:gd name="connsiteY45" fmla="*/ 94624 h 629959"/>
              <a:gd name="connsiteX46" fmla="*/ 324146 w 537790"/>
              <a:gd name="connsiteY46" fmla="*/ 107720 h 629959"/>
              <a:gd name="connsiteX47" fmla="*/ 329876 w 537790"/>
              <a:gd name="connsiteY47" fmla="*/ 121227 h 629959"/>
              <a:gd name="connsiteX48" fmla="*/ 342972 w 537790"/>
              <a:gd name="connsiteY48" fmla="*/ 126547 h 629959"/>
              <a:gd name="connsiteX49" fmla="*/ 356479 w 537790"/>
              <a:gd name="connsiteY49" fmla="*/ 121227 h 629959"/>
              <a:gd name="connsiteX50" fmla="*/ 361799 w 537790"/>
              <a:gd name="connsiteY50" fmla="*/ 107720 h 629959"/>
              <a:gd name="connsiteX51" fmla="*/ 356479 w 537790"/>
              <a:gd name="connsiteY51" fmla="*/ 94624 h 629959"/>
              <a:gd name="connsiteX52" fmla="*/ 342972 w 537790"/>
              <a:gd name="connsiteY52" fmla="*/ 88894 h 629959"/>
              <a:gd name="connsiteX53" fmla="*/ 197270 w 537790"/>
              <a:gd name="connsiteY53" fmla="*/ 88894 h 629959"/>
              <a:gd name="connsiteX54" fmla="*/ 184173 w 537790"/>
              <a:gd name="connsiteY54" fmla="*/ 94624 h 629959"/>
              <a:gd name="connsiteX55" fmla="*/ 178443 w 537790"/>
              <a:gd name="connsiteY55" fmla="*/ 107720 h 629959"/>
              <a:gd name="connsiteX56" fmla="*/ 184173 w 537790"/>
              <a:gd name="connsiteY56" fmla="*/ 121227 h 629959"/>
              <a:gd name="connsiteX57" fmla="*/ 197270 w 537790"/>
              <a:gd name="connsiteY57" fmla="*/ 126547 h 629959"/>
              <a:gd name="connsiteX58" fmla="*/ 210776 w 537790"/>
              <a:gd name="connsiteY58" fmla="*/ 121227 h 629959"/>
              <a:gd name="connsiteX59" fmla="*/ 216097 w 537790"/>
              <a:gd name="connsiteY59" fmla="*/ 107720 h 629959"/>
              <a:gd name="connsiteX60" fmla="*/ 210776 w 537790"/>
              <a:gd name="connsiteY60" fmla="*/ 94624 h 629959"/>
              <a:gd name="connsiteX61" fmla="*/ 197270 w 537790"/>
              <a:gd name="connsiteY61" fmla="*/ 88894 h 629959"/>
              <a:gd name="connsiteX62" fmla="*/ 375920 w 537790"/>
              <a:gd name="connsiteY62" fmla="*/ 81 h 629959"/>
              <a:gd name="connsiteX63" fmla="*/ 379807 w 537790"/>
              <a:gd name="connsiteY63" fmla="*/ 1308 h 629959"/>
              <a:gd name="connsiteX64" fmla="*/ 381445 w 537790"/>
              <a:gd name="connsiteY64" fmla="*/ 9494 h 629959"/>
              <a:gd name="connsiteX65" fmla="*/ 349521 w 537790"/>
              <a:gd name="connsiteY65" fmla="*/ 54514 h 629959"/>
              <a:gd name="connsiteX66" fmla="*/ 412141 w 537790"/>
              <a:gd name="connsiteY66" fmla="*/ 104446 h 629959"/>
              <a:gd name="connsiteX67" fmla="*/ 439562 w 537790"/>
              <a:gd name="connsiteY67" fmla="*/ 174023 h 629959"/>
              <a:gd name="connsiteX68" fmla="*/ 99044 w 537790"/>
              <a:gd name="connsiteY68" fmla="*/ 174023 h 629959"/>
              <a:gd name="connsiteX69" fmla="*/ 126056 w 537790"/>
              <a:gd name="connsiteY69" fmla="*/ 104037 h 629959"/>
              <a:gd name="connsiteX70" fmla="*/ 188266 w 537790"/>
              <a:gd name="connsiteY70" fmla="*/ 54514 h 629959"/>
              <a:gd name="connsiteX71" fmla="*/ 156343 w 537790"/>
              <a:gd name="connsiteY71" fmla="*/ 9494 h 629959"/>
              <a:gd name="connsiteX72" fmla="*/ 157979 w 537790"/>
              <a:gd name="connsiteY72" fmla="*/ 1308 h 629959"/>
              <a:gd name="connsiteX73" fmla="*/ 166165 w 537790"/>
              <a:gd name="connsiteY73" fmla="*/ 2946 h 629959"/>
              <a:gd name="connsiteX74" fmla="*/ 198907 w 537790"/>
              <a:gd name="connsiteY74" fmla="*/ 50422 h 629959"/>
              <a:gd name="connsiteX75" fmla="*/ 269303 w 537790"/>
              <a:gd name="connsiteY75" fmla="*/ 37325 h 629959"/>
              <a:gd name="connsiteX76" fmla="*/ 339699 w 537790"/>
              <a:gd name="connsiteY76" fmla="*/ 50422 h 629959"/>
              <a:gd name="connsiteX77" fmla="*/ 372441 w 537790"/>
              <a:gd name="connsiteY77" fmla="*/ 2946 h 629959"/>
              <a:gd name="connsiteX78" fmla="*/ 375920 w 537790"/>
              <a:gd name="connsiteY78" fmla="*/ 81 h 62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7790" h="629959">
                <a:moveTo>
                  <a:pt x="99863" y="197762"/>
                </a:moveTo>
                <a:lnTo>
                  <a:pt x="440382" y="197762"/>
                </a:lnTo>
                <a:lnTo>
                  <a:pt x="440382" y="475252"/>
                </a:lnTo>
                <a:cubicBezTo>
                  <a:pt x="440382" y="483438"/>
                  <a:pt x="437380" y="490532"/>
                  <a:pt x="431378" y="496535"/>
                </a:cubicBezTo>
                <a:cubicBezTo>
                  <a:pt x="425375" y="502538"/>
                  <a:pt x="418281" y="505539"/>
                  <a:pt x="410095" y="505539"/>
                </a:cubicBezTo>
                <a:lnTo>
                  <a:pt x="376535" y="505539"/>
                </a:lnTo>
                <a:lnTo>
                  <a:pt x="376535" y="591487"/>
                </a:lnTo>
                <a:cubicBezTo>
                  <a:pt x="376535" y="601856"/>
                  <a:pt x="372715" y="610860"/>
                  <a:pt x="365075" y="618500"/>
                </a:cubicBezTo>
                <a:cubicBezTo>
                  <a:pt x="357435" y="626139"/>
                  <a:pt x="348431" y="629959"/>
                  <a:pt x="338063" y="629959"/>
                </a:cubicBezTo>
                <a:cubicBezTo>
                  <a:pt x="327694" y="629959"/>
                  <a:pt x="318690" y="626139"/>
                  <a:pt x="311050" y="618500"/>
                </a:cubicBezTo>
                <a:cubicBezTo>
                  <a:pt x="303410" y="610860"/>
                  <a:pt x="299591" y="601856"/>
                  <a:pt x="299591" y="591487"/>
                </a:cubicBezTo>
                <a:lnTo>
                  <a:pt x="299591" y="505539"/>
                </a:lnTo>
                <a:lnTo>
                  <a:pt x="239836" y="505539"/>
                </a:lnTo>
                <a:lnTo>
                  <a:pt x="239836" y="591487"/>
                </a:lnTo>
                <a:cubicBezTo>
                  <a:pt x="239836" y="602401"/>
                  <a:pt x="236153" y="611542"/>
                  <a:pt x="228786" y="618909"/>
                </a:cubicBezTo>
                <a:cubicBezTo>
                  <a:pt x="221419" y="626276"/>
                  <a:pt x="212551" y="629959"/>
                  <a:pt x="202183" y="629959"/>
                </a:cubicBezTo>
                <a:cubicBezTo>
                  <a:pt x="191268" y="629959"/>
                  <a:pt x="182128" y="626276"/>
                  <a:pt x="174761" y="618909"/>
                </a:cubicBezTo>
                <a:cubicBezTo>
                  <a:pt x="167393" y="611542"/>
                  <a:pt x="163711" y="602401"/>
                  <a:pt x="163711" y="591487"/>
                </a:cubicBezTo>
                <a:lnTo>
                  <a:pt x="163711" y="505539"/>
                </a:lnTo>
                <a:lnTo>
                  <a:pt x="129331" y="505539"/>
                </a:lnTo>
                <a:cubicBezTo>
                  <a:pt x="121691" y="505539"/>
                  <a:pt x="114870" y="502538"/>
                  <a:pt x="108867" y="496535"/>
                </a:cubicBezTo>
                <a:cubicBezTo>
                  <a:pt x="102864" y="490532"/>
                  <a:pt x="99863" y="483438"/>
                  <a:pt x="99863" y="475252"/>
                </a:cubicBezTo>
                <a:close/>
                <a:moveTo>
                  <a:pt x="499317" y="196943"/>
                </a:moveTo>
                <a:cubicBezTo>
                  <a:pt x="509686" y="196943"/>
                  <a:pt x="518690" y="200763"/>
                  <a:pt x="526330" y="208403"/>
                </a:cubicBezTo>
                <a:cubicBezTo>
                  <a:pt x="533970" y="216043"/>
                  <a:pt x="537790" y="225320"/>
                  <a:pt x="537790" y="236233"/>
                </a:cubicBezTo>
                <a:lnTo>
                  <a:pt x="537790" y="387666"/>
                </a:lnTo>
                <a:cubicBezTo>
                  <a:pt x="537790" y="398580"/>
                  <a:pt x="534106" y="407857"/>
                  <a:pt x="526739" y="415497"/>
                </a:cubicBezTo>
                <a:cubicBezTo>
                  <a:pt x="519373" y="423137"/>
                  <a:pt x="510232" y="426957"/>
                  <a:pt x="499317" y="426957"/>
                </a:cubicBezTo>
                <a:cubicBezTo>
                  <a:pt x="488404" y="426957"/>
                  <a:pt x="479263" y="423137"/>
                  <a:pt x="471896" y="415497"/>
                </a:cubicBezTo>
                <a:cubicBezTo>
                  <a:pt x="464529" y="407857"/>
                  <a:pt x="460845" y="398580"/>
                  <a:pt x="460845" y="387666"/>
                </a:cubicBezTo>
                <a:lnTo>
                  <a:pt x="460845" y="236233"/>
                </a:lnTo>
                <a:cubicBezTo>
                  <a:pt x="460845" y="225320"/>
                  <a:pt x="464665" y="216043"/>
                  <a:pt x="472305" y="208403"/>
                </a:cubicBezTo>
                <a:cubicBezTo>
                  <a:pt x="479945" y="200763"/>
                  <a:pt x="488949" y="196943"/>
                  <a:pt x="499317" y="196943"/>
                </a:cubicBezTo>
                <a:close/>
                <a:moveTo>
                  <a:pt x="38471" y="196943"/>
                </a:moveTo>
                <a:cubicBezTo>
                  <a:pt x="48840" y="196943"/>
                  <a:pt x="57707" y="200763"/>
                  <a:pt x="65075" y="208403"/>
                </a:cubicBezTo>
                <a:cubicBezTo>
                  <a:pt x="72442" y="216043"/>
                  <a:pt x="76125" y="225320"/>
                  <a:pt x="76125" y="236233"/>
                </a:cubicBezTo>
                <a:lnTo>
                  <a:pt x="76125" y="387666"/>
                </a:lnTo>
                <a:cubicBezTo>
                  <a:pt x="76125" y="398580"/>
                  <a:pt x="72442" y="407857"/>
                  <a:pt x="65075" y="415497"/>
                </a:cubicBezTo>
                <a:cubicBezTo>
                  <a:pt x="57707" y="423137"/>
                  <a:pt x="48840" y="426957"/>
                  <a:pt x="38471" y="426957"/>
                </a:cubicBezTo>
                <a:cubicBezTo>
                  <a:pt x="27557" y="426957"/>
                  <a:pt x="18417" y="423137"/>
                  <a:pt x="11050" y="415497"/>
                </a:cubicBezTo>
                <a:cubicBezTo>
                  <a:pt x="3683" y="407857"/>
                  <a:pt x="0" y="398580"/>
                  <a:pt x="0" y="387666"/>
                </a:cubicBezTo>
                <a:lnTo>
                  <a:pt x="0" y="236233"/>
                </a:lnTo>
                <a:cubicBezTo>
                  <a:pt x="0" y="225320"/>
                  <a:pt x="3683" y="216043"/>
                  <a:pt x="11050" y="208403"/>
                </a:cubicBezTo>
                <a:cubicBezTo>
                  <a:pt x="18417" y="200763"/>
                  <a:pt x="27557" y="196943"/>
                  <a:pt x="38471" y="196943"/>
                </a:cubicBezTo>
                <a:close/>
                <a:moveTo>
                  <a:pt x="342972" y="88894"/>
                </a:moveTo>
                <a:cubicBezTo>
                  <a:pt x="338062" y="88894"/>
                  <a:pt x="333696" y="90804"/>
                  <a:pt x="329876" y="94624"/>
                </a:cubicBezTo>
                <a:cubicBezTo>
                  <a:pt x="326056" y="98444"/>
                  <a:pt x="324146" y="102809"/>
                  <a:pt x="324146" y="107720"/>
                </a:cubicBezTo>
                <a:cubicBezTo>
                  <a:pt x="324146" y="113178"/>
                  <a:pt x="326056" y="117680"/>
                  <a:pt x="329876" y="121227"/>
                </a:cubicBezTo>
                <a:cubicBezTo>
                  <a:pt x="333696" y="124774"/>
                  <a:pt x="338062" y="126547"/>
                  <a:pt x="342972" y="126547"/>
                </a:cubicBezTo>
                <a:cubicBezTo>
                  <a:pt x="348430" y="126547"/>
                  <a:pt x="352932" y="124774"/>
                  <a:pt x="356479" y="121227"/>
                </a:cubicBezTo>
                <a:cubicBezTo>
                  <a:pt x="360026" y="117680"/>
                  <a:pt x="361799" y="113178"/>
                  <a:pt x="361799" y="107720"/>
                </a:cubicBezTo>
                <a:cubicBezTo>
                  <a:pt x="361799" y="102809"/>
                  <a:pt x="360026" y="98444"/>
                  <a:pt x="356479" y="94624"/>
                </a:cubicBezTo>
                <a:cubicBezTo>
                  <a:pt x="352932" y="90804"/>
                  <a:pt x="348430" y="88894"/>
                  <a:pt x="342972" y="88894"/>
                </a:cubicBezTo>
                <a:close/>
                <a:moveTo>
                  <a:pt x="197270" y="88894"/>
                </a:moveTo>
                <a:cubicBezTo>
                  <a:pt x="192359" y="88894"/>
                  <a:pt x="187993" y="90804"/>
                  <a:pt x="184173" y="94624"/>
                </a:cubicBezTo>
                <a:cubicBezTo>
                  <a:pt x="180353" y="98444"/>
                  <a:pt x="178443" y="102809"/>
                  <a:pt x="178443" y="107720"/>
                </a:cubicBezTo>
                <a:cubicBezTo>
                  <a:pt x="178443" y="113178"/>
                  <a:pt x="180353" y="117680"/>
                  <a:pt x="184173" y="121227"/>
                </a:cubicBezTo>
                <a:cubicBezTo>
                  <a:pt x="187993" y="124774"/>
                  <a:pt x="192359" y="126547"/>
                  <a:pt x="197270" y="126547"/>
                </a:cubicBezTo>
                <a:cubicBezTo>
                  <a:pt x="202727" y="126547"/>
                  <a:pt x="207229" y="124774"/>
                  <a:pt x="210776" y="121227"/>
                </a:cubicBezTo>
                <a:cubicBezTo>
                  <a:pt x="214323" y="117680"/>
                  <a:pt x="216097" y="113178"/>
                  <a:pt x="216097" y="107720"/>
                </a:cubicBezTo>
                <a:cubicBezTo>
                  <a:pt x="216097" y="102809"/>
                  <a:pt x="214323" y="98444"/>
                  <a:pt x="210776" y="94624"/>
                </a:cubicBezTo>
                <a:cubicBezTo>
                  <a:pt x="207229" y="90804"/>
                  <a:pt x="202727" y="88894"/>
                  <a:pt x="197270" y="88894"/>
                </a:cubicBezTo>
                <a:close/>
                <a:moveTo>
                  <a:pt x="375920" y="81"/>
                </a:moveTo>
                <a:cubicBezTo>
                  <a:pt x="377148" y="-192"/>
                  <a:pt x="378444" y="217"/>
                  <a:pt x="379807" y="1308"/>
                </a:cubicBezTo>
                <a:cubicBezTo>
                  <a:pt x="382536" y="3491"/>
                  <a:pt x="383082" y="6220"/>
                  <a:pt x="381445" y="9494"/>
                </a:cubicBezTo>
                <a:lnTo>
                  <a:pt x="349521" y="54514"/>
                </a:lnTo>
                <a:cubicBezTo>
                  <a:pt x="375169" y="66520"/>
                  <a:pt x="396042" y="83164"/>
                  <a:pt x="412141" y="104446"/>
                </a:cubicBezTo>
                <a:cubicBezTo>
                  <a:pt x="428239" y="125729"/>
                  <a:pt x="437379" y="148921"/>
                  <a:pt x="439562" y="174023"/>
                </a:cubicBezTo>
                <a:lnTo>
                  <a:pt x="99044" y="174023"/>
                </a:lnTo>
                <a:cubicBezTo>
                  <a:pt x="101226" y="148375"/>
                  <a:pt x="110230" y="125047"/>
                  <a:pt x="126056" y="104037"/>
                </a:cubicBezTo>
                <a:cubicBezTo>
                  <a:pt x="141881" y="83027"/>
                  <a:pt x="162618" y="66520"/>
                  <a:pt x="188266" y="54514"/>
                </a:cubicBezTo>
                <a:lnTo>
                  <a:pt x="156343" y="9494"/>
                </a:lnTo>
                <a:cubicBezTo>
                  <a:pt x="154705" y="6220"/>
                  <a:pt x="155251" y="3491"/>
                  <a:pt x="157979" y="1308"/>
                </a:cubicBezTo>
                <a:cubicBezTo>
                  <a:pt x="160708" y="-329"/>
                  <a:pt x="163436" y="217"/>
                  <a:pt x="166165" y="2946"/>
                </a:cubicBezTo>
                <a:lnTo>
                  <a:pt x="198907" y="50422"/>
                </a:lnTo>
                <a:cubicBezTo>
                  <a:pt x="221826" y="41690"/>
                  <a:pt x="245292" y="37325"/>
                  <a:pt x="269303" y="37325"/>
                </a:cubicBezTo>
                <a:cubicBezTo>
                  <a:pt x="292768" y="37325"/>
                  <a:pt x="316233" y="41690"/>
                  <a:pt x="339699" y="50422"/>
                </a:cubicBezTo>
                <a:lnTo>
                  <a:pt x="372441" y="2946"/>
                </a:lnTo>
                <a:cubicBezTo>
                  <a:pt x="373532" y="1308"/>
                  <a:pt x="374692" y="353"/>
                  <a:pt x="375920"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25"/>
          <p:cNvSpPr/>
          <p:nvPr/>
        </p:nvSpPr>
        <p:spPr>
          <a:xfrm>
            <a:off x="4686669" y="1762673"/>
            <a:ext cx="634707" cy="515499"/>
          </a:xfrm>
          <a:custGeom>
            <a:avLst/>
            <a:gdLst/>
            <a:ahLst/>
            <a:cxnLst/>
            <a:rect l="l" t="t" r="r" b="b"/>
            <a:pathLst>
              <a:path w="737167" h="598714">
                <a:moveTo>
                  <a:pt x="510310" y="0"/>
                </a:moveTo>
                <a:cubicBezTo>
                  <a:pt x="553966" y="0"/>
                  <a:pt x="590762" y="15903"/>
                  <a:pt x="620698" y="47710"/>
                </a:cubicBezTo>
                <a:cubicBezTo>
                  <a:pt x="654687" y="41161"/>
                  <a:pt x="686650" y="29000"/>
                  <a:pt x="716586" y="11226"/>
                </a:cubicBezTo>
                <a:cubicBezTo>
                  <a:pt x="705048" y="47086"/>
                  <a:pt x="682908" y="74839"/>
                  <a:pt x="650166" y="94484"/>
                </a:cubicBezTo>
                <a:cubicBezTo>
                  <a:pt x="679166" y="91366"/>
                  <a:pt x="708166" y="83570"/>
                  <a:pt x="737167" y="71097"/>
                </a:cubicBezTo>
                <a:cubicBezTo>
                  <a:pt x="716274" y="101657"/>
                  <a:pt x="691015" y="127695"/>
                  <a:pt x="661392" y="149211"/>
                </a:cubicBezTo>
                <a:cubicBezTo>
                  <a:pt x="661704" y="153576"/>
                  <a:pt x="661860" y="160125"/>
                  <a:pt x="661860" y="168856"/>
                </a:cubicBezTo>
                <a:cubicBezTo>
                  <a:pt x="661860" y="209394"/>
                  <a:pt x="655935" y="249854"/>
                  <a:pt x="644085" y="290236"/>
                </a:cubicBezTo>
                <a:cubicBezTo>
                  <a:pt x="632236" y="330618"/>
                  <a:pt x="614227" y="369363"/>
                  <a:pt x="590061" y="406471"/>
                </a:cubicBezTo>
                <a:cubicBezTo>
                  <a:pt x="565894" y="443578"/>
                  <a:pt x="537128" y="476399"/>
                  <a:pt x="503762" y="504931"/>
                </a:cubicBezTo>
                <a:cubicBezTo>
                  <a:pt x="470396" y="533464"/>
                  <a:pt x="430169" y="556227"/>
                  <a:pt x="383083" y="573222"/>
                </a:cubicBezTo>
                <a:cubicBezTo>
                  <a:pt x="335997" y="590217"/>
                  <a:pt x="285636" y="598714"/>
                  <a:pt x="232002" y="598714"/>
                </a:cubicBezTo>
                <a:cubicBezTo>
                  <a:pt x="147495" y="598714"/>
                  <a:pt x="70161" y="576106"/>
                  <a:pt x="0" y="530891"/>
                </a:cubicBezTo>
                <a:cubicBezTo>
                  <a:pt x="10913" y="532138"/>
                  <a:pt x="23075" y="532762"/>
                  <a:pt x="36483" y="532762"/>
                </a:cubicBezTo>
                <a:cubicBezTo>
                  <a:pt x="106645" y="532762"/>
                  <a:pt x="169167" y="511246"/>
                  <a:pt x="224050" y="468213"/>
                </a:cubicBezTo>
                <a:cubicBezTo>
                  <a:pt x="191308" y="467589"/>
                  <a:pt x="161996" y="457533"/>
                  <a:pt x="136113" y="438044"/>
                </a:cubicBezTo>
                <a:cubicBezTo>
                  <a:pt x="110231" y="418554"/>
                  <a:pt x="92457" y="393686"/>
                  <a:pt x="82790" y="363438"/>
                </a:cubicBezTo>
                <a:cubicBezTo>
                  <a:pt x="93081" y="364997"/>
                  <a:pt x="102592" y="365777"/>
                  <a:pt x="111323" y="365777"/>
                </a:cubicBezTo>
                <a:cubicBezTo>
                  <a:pt x="124732" y="365777"/>
                  <a:pt x="137985" y="364062"/>
                  <a:pt x="151082" y="360632"/>
                </a:cubicBezTo>
                <a:cubicBezTo>
                  <a:pt x="116156" y="353460"/>
                  <a:pt x="87234" y="336075"/>
                  <a:pt x="64314" y="308478"/>
                </a:cubicBezTo>
                <a:cubicBezTo>
                  <a:pt x="41395" y="280881"/>
                  <a:pt x="29935" y="248841"/>
                  <a:pt x="29935" y="212356"/>
                </a:cubicBezTo>
                <a:lnTo>
                  <a:pt x="29935" y="210485"/>
                </a:lnTo>
                <a:cubicBezTo>
                  <a:pt x="51140" y="222335"/>
                  <a:pt x="73903" y="228727"/>
                  <a:pt x="98226" y="229663"/>
                </a:cubicBezTo>
                <a:cubicBezTo>
                  <a:pt x="77645" y="215942"/>
                  <a:pt x="61274" y="198012"/>
                  <a:pt x="49113" y="175872"/>
                </a:cubicBezTo>
                <a:cubicBezTo>
                  <a:pt x="36952" y="153732"/>
                  <a:pt x="30870" y="129721"/>
                  <a:pt x="30870" y="103839"/>
                </a:cubicBezTo>
                <a:cubicBezTo>
                  <a:pt x="30870" y="76398"/>
                  <a:pt x="37731" y="50984"/>
                  <a:pt x="51451" y="27597"/>
                </a:cubicBezTo>
                <a:cubicBezTo>
                  <a:pt x="89183" y="74060"/>
                  <a:pt x="135100" y="111245"/>
                  <a:pt x="189203" y="139154"/>
                </a:cubicBezTo>
                <a:cubicBezTo>
                  <a:pt x="243305" y="167063"/>
                  <a:pt x="301228" y="182577"/>
                  <a:pt x="362970" y="185695"/>
                </a:cubicBezTo>
                <a:cubicBezTo>
                  <a:pt x="360476" y="173845"/>
                  <a:pt x="359228" y="162308"/>
                  <a:pt x="359228" y="151082"/>
                </a:cubicBezTo>
                <a:cubicBezTo>
                  <a:pt x="359228" y="109296"/>
                  <a:pt x="373962" y="73670"/>
                  <a:pt x="403430" y="44202"/>
                </a:cubicBezTo>
                <a:cubicBezTo>
                  <a:pt x="432898" y="14734"/>
                  <a:pt x="468525" y="0"/>
                  <a:pt x="5103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459681" y="1721241"/>
            <a:ext cx="628651" cy="598363"/>
          </a:xfrm>
          <a:custGeom>
            <a:avLst/>
            <a:gdLst>
              <a:gd name="connsiteX0" fmla="*/ 39292 w 628651"/>
              <a:gd name="connsiteY0" fmla="*/ 479673 h 598363"/>
              <a:gd name="connsiteX1" fmla="*/ 69579 w 628651"/>
              <a:gd name="connsiteY1" fmla="*/ 500137 h 598363"/>
              <a:gd name="connsiteX2" fmla="*/ 100683 w 628651"/>
              <a:gd name="connsiteY2" fmla="*/ 514871 h 598363"/>
              <a:gd name="connsiteX3" fmla="*/ 26195 w 628651"/>
              <a:gd name="connsiteY3" fmla="*/ 585266 h 598363"/>
              <a:gd name="connsiteX4" fmla="*/ 22103 w 628651"/>
              <a:gd name="connsiteY4" fmla="*/ 592633 h 598363"/>
              <a:gd name="connsiteX5" fmla="*/ 16373 w 628651"/>
              <a:gd name="connsiteY5" fmla="*/ 595089 h 598363"/>
              <a:gd name="connsiteX6" fmla="*/ 15554 w 628651"/>
              <a:gd name="connsiteY6" fmla="*/ 595089 h 598363"/>
              <a:gd name="connsiteX7" fmla="*/ 13917 w 628651"/>
              <a:gd name="connsiteY7" fmla="*/ 594270 h 598363"/>
              <a:gd name="connsiteX8" fmla="*/ 13098 w 628651"/>
              <a:gd name="connsiteY8" fmla="*/ 593861 h 598363"/>
              <a:gd name="connsiteX9" fmla="*/ 12280 w 628651"/>
              <a:gd name="connsiteY9" fmla="*/ 593452 h 598363"/>
              <a:gd name="connsiteX10" fmla="*/ 11461 w 628651"/>
              <a:gd name="connsiteY10" fmla="*/ 586903 h 598363"/>
              <a:gd name="connsiteX11" fmla="*/ 15554 w 628651"/>
              <a:gd name="connsiteY11" fmla="*/ 579536 h 598363"/>
              <a:gd name="connsiteX12" fmla="*/ 548432 w 628651"/>
              <a:gd name="connsiteY12" fmla="*/ 445293 h 598363"/>
              <a:gd name="connsiteX13" fmla="*/ 617190 w 628651"/>
              <a:gd name="connsiteY13" fmla="*/ 548431 h 598363"/>
              <a:gd name="connsiteX14" fmla="*/ 618827 w 628651"/>
              <a:gd name="connsiteY14" fmla="*/ 573807 h 598363"/>
              <a:gd name="connsiteX15" fmla="*/ 601638 w 628651"/>
              <a:gd name="connsiteY15" fmla="*/ 593452 h 598363"/>
              <a:gd name="connsiteX16" fmla="*/ 583630 w 628651"/>
              <a:gd name="connsiteY16" fmla="*/ 598363 h 598363"/>
              <a:gd name="connsiteX17" fmla="*/ 554980 w 628651"/>
              <a:gd name="connsiteY17" fmla="*/ 582811 h 598363"/>
              <a:gd name="connsiteX18" fmla="*/ 505048 w 628651"/>
              <a:gd name="connsiteY18" fmla="*/ 469032 h 598363"/>
              <a:gd name="connsiteX19" fmla="*/ 528786 w 628651"/>
              <a:gd name="connsiteY19" fmla="*/ 458390 h 598363"/>
              <a:gd name="connsiteX20" fmla="*/ 548432 w 628651"/>
              <a:gd name="connsiteY20" fmla="*/ 445293 h 598363"/>
              <a:gd name="connsiteX21" fmla="*/ 507504 w 628651"/>
              <a:gd name="connsiteY21" fmla="*/ 347886 h 598363"/>
              <a:gd name="connsiteX22" fmla="*/ 510778 w 628651"/>
              <a:gd name="connsiteY22" fmla="*/ 355253 h 598363"/>
              <a:gd name="connsiteX23" fmla="*/ 515689 w 628651"/>
              <a:gd name="connsiteY23" fmla="*/ 365895 h 598363"/>
              <a:gd name="connsiteX24" fmla="*/ 515689 w 628651"/>
              <a:gd name="connsiteY24" fmla="*/ 374899 h 598363"/>
              <a:gd name="connsiteX25" fmla="*/ 521419 w 628651"/>
              <a:gd name="connsiteY25" fmla="*/ 378173 h 598363"/>
              <a:gd name="connsiteX26" fmla="*/ 529605 w 628651"/>
              <a:gd name="connsiteY26" fmla="*/ 397000 h 598363"/>
              <a:gd name="connsiteX27" fmla="*/ 528786 w 628651"/>
              <a:gd name="connsiteY27" fmla="*/ 405185 h 598363"/>
              <a:gd name="connsiteX28" fmla="*/ 534516 w 628651"/>
              <a:gd name="connsiteY28" fmla="*/ 408459 h 598363"/>
              <a:gd name="connsiteX29" fmla="*/ 542702 w 628651"/>
              <a:gd name="connsiteY29" fmla="*/ 424831 h 598363"/>
              <a:gd name="connsiteX30" fmla="*/ 543520 w 628651"/>
              <a:gd name="connsiteY30" fmla="*/ 427286 h 598363"/>
              <a:gd name="connsiteX31" fmla="*/ 520601 w 628651"/>
              <a:gd name="connsiteY31" fmla="*/ 443657 h 598363"/>
              <a:gd name="connsiteX32" fmla="*/ 495226 w 628651"/>
              <a:gd name="connsiteY32" fmla="*/ 454299 h 598363"/>
              <a:gd name="connsiteX33" fmla="*/ 492770 w 628651"/>
              <a:gd name="connsiteY33" fmla="*/ 451024 h 598363"/>
              <a:gd name="connsiteX34" fmla="*/ 483766 w 628651"/>
              <a:gd name="connsiteY34" fmla="*/ 436290 h 598363"/>
              <a:gd name="connsiteX35" fmla="*/ 483766 w 628651"/>
              <a:gd name="connsiteY35" fmla="*/ 429742 h 598363"/>
              <a:gd name="connsiteX36" fmla="*/ 477217 w 628651"/>
              <a:gd name="connsiteY36" fmla="*/ 424831 h 598363"/>
              <a:gd name="connsiteX37" fmla="*/ 464939 w 628651"/>
              <a:gd name="connsiteY37" fmla="*/ 407641 h 598363"/>
              <a:gd name="connsiteX38" fmla="*/ 464939 w 628651"/>
              <a:gd name="connsiteY38" fmla="*/ 401911 h 598363"/>
              <a:gd name="connsiteX39" fmla="*/ 459209 w 628651"/>
              <a:gd name="connsiteY39" fmla="*/ 397818 h 598363"/>
              <a:gd name="connsiteX40" fmla="*/ 452661 w 628651"/>
              <a:gd name="connsiteY40" fmla="*/ 387177 h 598363"/>
              <a:gd name="connsiteX41" fmla="*/ 448568 w 628651"/>
              <a:gd name="connsiteY41" fmla="*/ 380629 h 598363"/>
              <a:gd name="connsiteX42" fmla="*/ 478855 w 628651"/>
              <a:gd name="connsiteY42" fmla="*/ 367532 h 598363"/>
              <a:gd name="connsiteX43" fmla="*/ 479673 w 628651"/>
              <a:gd name="connsiteY43" fmla="*/ 367122 h 598363"/>
              <a:gd name="connsiteX44" fmla="*/ 480492 w 628651"/>
              <a:gd name="connsiteY44" fmla="*/ 366713 h 598363"/>
              <a:gd name="connsiteX45" fmla="*/ 481310 w 628651"/>
              <a:gd name="connsiteY45" fmla="*/ 366304 h 598363"/>
              <a:gd name="connsiteX46" fmla="*/ 482129 w 628651"/>
              <a:gd name="connsiteY46" fmla="*/ 365895 h 598363"/>
              <a:gd name="connsiteX47" fmla="*/ 507504 w 628651"/>
              <a:gd name="connsiteY47" fmla="*/ 347886 h 598363"/>
              <a:gd name="connsiteX48" fmla="*/ 509142 w 628651"/>
              <a:gd name="connsiteY48" fmla="*/ 298773 h 598363"/>
              <a:gd name="connsiteX49" fmla="*/ 628651 w 628651"/>
              <a:gd name="connsiteY49" fmla="*/ 298773 h 598363"/>
              <a:gd name="connsiteX50" fmla="*/ 628651 w 628651"/>
              <a:gd name="connsiteY50" fmla="*/ 420738 h 598363"/>
              <a:gd name="connsiteX51" fmla="*/ 567259 w 628651"/>
              <a:gd name="connsiteY51" fmla="*/ 420738 h 598363"/>
              <a:gd name="connsiteX52" fmla="*/ 566441 w 628651"/>
              <a:gd name="connsiteY52" fmla="*/ 419101 h 598363"/>
              <a:gd name="connsiteX53" fmla="*/ 566441 w 628651"/>
              <a:gd name="connsiteY53" fmla="*/ 416645 h 598363"/>
              <a:gd name="connsiteX54" fmla="*/ 557437 w 628651"/>
              <a:gd name="connsiteY54" fmla="*/ 397818 h 598363"/>
              <a:gd name="connsiteX55" fmla="*/ 554163 w 628651"/>
              <a:gd name="connsiteY55" fmla="*/ 392088 h 598363"/>
              <a:gd name="connsiteX56" fmla="*/ 552525 w 628651"/>
              <a:gd name="connsiteY56" fmla="*/ 386359 h 598363"/>
              <a:gd name="connsiteX57" fmla="*/ 544340 w 628651"/>
              <a:gd name="connsiteY57" fmla="*/ 367532 h 598363"/>
              <a:gd name="connsiteX58" fmla="*/ 541884 w 628651"/>
              <a:gd name="connsiteY58" fmla="*/ 365076 h 598363"/>
              <a:gd name="connsiteX59" fmla="*/ 540247 w 628651"/>
              <a:gd name="connsiteY59" fmla="*/ 362620 h 598363"/>
              <a:gd name="connsiteX60" fmla="*/ 539429 w 628651"/>
              <a:gd name="connsiteY60" fmla="*/ 360165 h 598363"/>
              <a:gd name="connsiteX61" fmla="*/ 538201 w 628651"/>
              <a:gd name="connsiteY61" fmla="*/ 357300 h 598363"/>
              <a:gd name="connsiteX62" fmla="*/ 537791 w 628651"/>
              <a:gd name="connsiteY62" fmla="*/ 355253 h 598363"/>
              <a:gd name="connsiteX63" fmla="*/ 530424 w 628651"/>
              <a:gd name="connsiteY63" fmla="*/ 338064 h 598363"/>
              <a:gd name="connsiteX64" fmla="*/ 526332 w 628651"/>
              <a:gd name="connsiteY64" fmla="*/ 332334 h 598363"/>
              <a:gd name="connsiteX65" fmla="*/ 523876 w 628651"/>
              <a:gd name="connsiteY65" fmla="*/ 325785 h 598363"/>
              <a:gd name="connsiteX66" fmla="*/ 517328 w 628651"/>
              <a:gd name="connsiteY66" fmla="*/ 312689 h 598363"/>
              <a:gd name="connsiteX67" fmla="*/ 509142 w 628651"/>
              <a:gd name="connsiteY67" fmla="*/ 298773 h 598363"/>
              <a:gd name="connsiteX68" fmla="*/ 261120 w 628651"/>
              <a:gd name="connsiteY68" fmla="*/ 298773 h 598363"/>
              <a:gd name="connsiteX69" fmla="*/ 374898 w 628651"/>
              <a:gd name="connsiteY69" fmla="*/ 298773 h 598363"/>
              <a:gd name="connsiteX70" fmla="*/ 419919 w 628651"/>
              <a:gd name="connsiteY70" fmla="*/ 382266 h 598363"/>
              <a:gd name="connsiteX71" fmla="*/ 424011 w 628651"/>
              <a:gd name="connsiteY71" fmla="*/ 387177 h 598363"/>
              <a:gd name="connsiteX72" fmla="*/ 426467 w 628651"/>
              <a:gd name="connsiteY72" fmla="*/ 394544 h 598363"/>
              <a:gd name="connsiteX73" fmla="*/ 437927 w 628651"/>
              <a:gd name="connsiteY73" fmla="*/ 411734 h 598363"/>
              <a:gd name="connsiteX74" fmla="*/ 442020 w 628651"/>
              <a:gd name="connsiteY74" fmla="*/ 415826 h 598363"/>
              <a:gd name="connsiteX75" fmla="*/ 444475 w 628651"/>
              <a:gd name="connsiteY75" fmla="*/ 420738 h 598363"/>
              <a:gd name="connsiteX76" fmla="*/ 189905 w 628651"/>
              <a:gd name="connsiteY76" fmla="*/ 420738 h 598363"/>
              <a:gd name="connsiteX77" fmla="*/ 0 w 628651"/>
              <a:gd name="connsiteY77" fmla="*/ 298773 h 598363"/>
              <a:gd name="connsiteX78" fmla="*/ 108868 w 628651"/>
              <a:gd name="connsiteY78" fmla="*/ 298773 h 598363"/>
              <a:gd name="connsiteX79" fmla="*/ 37654 w 628651"/>
              <a:gd name="connsiteY79" fmla="*/ 420738 h 598363"/>
              <a:gd name="connsiteX80" fmla="*/ 0 w 628651"/>
              <a:gd name="connsiteY80" fmla="*/ 420738 h 598363"/>
              <a:gd name="connsiteX81" fmla="*/ 186632 w 628651"/>
              <a:gd name="connsiteY81" fmla="*/ 212825 h 598363"/>
              <a:gd name="connsiteX82" fmla="*/ 257846 w 628651"/>
              <a:gd name="connsiteY82" fmla="*/ 254571 h 598363"/>
              <a:gd name="connsiteX83" fmla="*/ 117055 w 628651"/>
              <a:gd name="connsiteY83" fmla="*/ 497682 h 598363"/>
              <a:gd name="connsiteX84" fmla="*/ 113781 w 628651"/>
              <a:gd name="connsiteY84" fmla="*/ 503412 h 598363"/>
              <a:gd name="connsiteX85" fmla="*/ 77764 w 628651"/>
              <a:gd name="connsiteY85" fmla="*/ 485404 h 598363"/>
              <a:gd name="connsiteX86" fmla="*/ 43385 w 628651"/>
              <a:gd name="connsiteY86" fmla="*/ 461666 h 598363"/>
              <a:gd name="connsiteX87" fmla="*/ 44204 w 628651"/>
              <a:gd name="connsiteY87" fmla="*/ 459210 h 598363"/>
              <a:gd name="connsiteX88" fmla="*/ 45840 w 628651"/>
              <a:gd name="connsiteY88" fmla="*/ 456754 h 598363"/>
              <a:gd name="connsiteX89" fmla="*/ 233290 w 628651"/>
              <a:gd name="connsiteY89" fmla="*/ 133424 h 598363"/>
              <a:gd name="connsiteX90" fmla="*/ 304503 w 628651"/>
              <a:gd name="connsiteY90" fmla="*/ 174352 h 598363"/>
              <a:gd name="connsiteX91" fmla="*/ 301230 w 628651"/>
              <a:gd name="connsiteY91" fmla="*/ 180082 h 598363"/>
              <a:gd name="connsiteX92" fmla="*/ 302048 w 628651"/>
              <a:gd name="connsiteY92" fmla="*/ 180900 h 598363"/>
              <a:gd name="connsiteX93" fmla="*/ 304094 w 628651"/>
              <a:gd name="connsiteY93" fmla="*/ 184175 h 598363"/>
              <a:gd name="connsiteX94" fmla="*/ 303685 w 628651"/>
              <a:gd name="connsiteY94" fmla="*/ 187449 h 598363"/>
              <a:gd name="connsiteX95" fmla="*/ 299593 w 628651"/>
              <a:gd name="connsiteY95" fmla="*/ 189904 h 598363"/>
              <a:gd name="connsiteX96" fmla="*/ 296318 w 628651"/>
              <a:gd name="connsiteY96" fmla="*/ 189904 h 598363"/>
              <a:gd name="connsiteX97" fmla="*/ 295499 w 628651"/>
              <a:gd name="connsiteY97" fmla="*/ 189086 h 598363"/>
              <a:gd name="connsiteX98" fmla="*/ 293044 w 628651"/>
              <a:gd name="connsiteY98" fmla="*/ 193179 h 598363"/>
              <a:gd name="connsiteX99" fmla="*/ 293862 w 628651"/>
              <a:gd name="connsiteY99" fmla="*/ 193179 h 598363"/>
              <a:gd name="connsiteX100" fmla="*/ 296318 w 628651"/>
              <a:gd name="connsiteY100" fmla="*/ 199727 h 598363"/>
              <a:gd name="connsiteX101" fmla="*/ 292226 w 628651"/>
              <a:gd name="connsiteY101" fmla="*/ 202183 h 598363"/>
              <a:gd name="connsiteX102" fmla="*/ 289770 w 628651"/>
              <a:gd name="connsiteY102" fmla="*/ 201364 h 598363"/>
              <a:gd name="connsiteX103" fmla="*/ 288951 w 628651"/>
              <a:gd name="connsiteY103" fmla="*/ 200546 h 598363"/>
              <a:gd name="connsiteX104" fmla="*/ 284039 w 628651"/>
              <a:gd name="connsiteY104" fmla="*/ 209550 h 598363"/>
              <a:gd name="connsiteX105" fmla="*/ 284858 w 628651"/>
              <a:gd name="connsiteY105" fmla="*/ 210368 h 598363"/>
              <a:gd name="connsiteX106" fmla="*/ 286495 w 628651"/>
              <a:gd name="connsiteY106" fmla="*/ 216098 h 598363"/>
              <a:gd name="connsiteX107" fmla="*/ 282403 w 628651"/>
              <a:gd name="connsiteY107" fmla="*/ 218554 h 598363"/>
              <a:gd name="connsiteX108" fmla="*/ 279947 w 628651"/>
              <a:gd name="connsiteY108" fmla="*/ 217735 h 598363"/>
              <a:gd name="connsiteX109" fmla="*/ 279129 w 628651"/>
              <a:gd name="connsiteY109" fmla="*/ 217735 h 598363"/>
              <a:gd name="connsiteX110" fmla="*/ 276673 w 628651"/>
              <a:gd name="connsiteY110" fmla="*/ 221828 h 598363"/>
              <a:gd name="connsiteX111" fmla="*/ 277491 w 628651"/>
              <a:gd name="connsiteY111" fmla="*/ 222647 h 598363"/>
              <a:gd name="connsiteX112" fmla="*/ 279129 w 628651"/>
              <a:gd name="connsiteY112" fmla="*/ 229195 h 598363"/>
              <a:gd name="connsiteX113" fmla="*/ 275854 w 628651"/>
              <a:gd name="connsiteY113" fmla="*/ 231651 h 598363"/>
              <a:gd name="connsiteX114" fmla="*/ 275035 w 628651"/>
              <a:gd name="connsiteY114" fmla="*/ 231651 h 598363"/>
              <a:gd name="connsiteX115" fmla="*/ 273399 w 628651"/>
              <a:gd name="connsiteY115" fmla="*/ 230832 h 598363"/>
              <a:gd name="connsiteX116" fmla="*/ 272580 w 628651"/>
              <a:gd name="connsiteY116" fmla="*/ 230014 h 598363"/>
              <a:gd name="connsiteX117" fmla="*/ 270125 w 628651"/>
              <a:gd name="connsiteY117" fmla="*/ 233288 h 598363"/>
              <a:gd name="connsiteX118" fmla="*/ 266850 w 628651"/>
              <a:gd name="connsiteY118" fmla="*/ 239018 h 598363"/>
              <a:gd name="connsiteX119" fmla="*/ 195636 w 628651"/>
              <a:gd name="connsiteY119" fmla="*/ 198090 h 598363"/>
              <a:gd name="connsiteX120" fmla="*/ 198910 w 628651"/>
              <a:gd name="connsiteY120" fmla="*/ 192360 h 598363"/>
              <a:gd name="connsiteX121" fmla="*/ 201365 w 628651"/>
              <a:gd name="connsiteY121" fmla="*/ 189086 h 598363"/>
              <a:gd name="connsiteX122" fmla="*/ 200547 w 628651"/>
              <a:gd name="connsiteY122" fmla="*/ 188267 h 598363"/>
              <a:gd name="connsiteX123" fmla="*/ 198092 w 628651"/>
              <a:gd name="connsiteY123" fmla="*/ 184993 h 598363"/>
              <a:gd name="connsiteX124" fmla="*/ 198910 w 628651"/>
              <a:gd name="connsiteY124" fmla="*/ 181719 h 598363"/>
              <a:gd name="connsiteX125" fmla="*/ 202184 w 628651"/>
              <a:gd name="connsiteY125" fmla="*/ 179263 h 598363"/>
              <a:gd name="connsiteX126" fmla="*/ 204640 w 628651"/>
              <a:gd name="connsiteY126" fmla="*/ 180082 h 598363"/>
              <a:gd name="connsiteX127" fmla="*/ 205459 w 628651"/>
              <a:gd name="connsiteY127" fmla="*/ 180082 h 598363"/>
              <a:gd name="connsiteX128" fmla="*/ 207914 w 628651"/>
              <a:gd name="connsiteY128" fmla="*/ 176808 h 598363"/>
              <a:gd name="connsiteX129" fmla="*/ 207096 w 628651"/>
              <a:gd name="connsiteY129" fmla="*/ 175989 h 598363"/>
              <a:gd name="connsiteX130" fmla="*/ 205459 w 628651"/>
              <a:gd name="connsiteY130" fmla="*/ 169441 h 598363"/>
              <a:gd name="connsiteX131" fmla="*/ 209552 w 628651"/>
              <a:gd name="connsiteY131" fmla="*/ 166985 h 598363"/>
              <a:gd name="connsiteX132" fmla="*/ 210370 w 628651"/>
              <a:gd name="connsiteY132" fmla="*/ 167803 h 598363"/>
              <a:gd name="connsiteX133" fmla="*/ 212007 w 628651"/>
              <a:gd name="connsiteY133" fmla="*/ 167803 h 598363"/>
              <a:gd name="connsiteX134" fmla="*/ 212825 w 628651"/>
              <a:gd name="connsiteY134" fmla="*/ 168622 h 598363"/>
              <a:gd name="connsiteX135" fmla="*/ 217737 w 628651"/>
              <a:gd name="connsiteY135" fmla="*/ 159618 h 598363"/>
              <a:gd name="connsiteX136" fmla="*/ 216919 w 628651"/>
              <a:gd name="connsiteY136" fmla="*/ 159618 h 598363"/>
              <a:gd name="connsiteX137" fmla="*/ 215281 w 628651"/>
              <a:gd name="connsiteY137" fmla="*/ 153069 h 598363"/>
              <a:gd name="connsiteX138" fmla="*/ 218556 w 628651"/>
              <a:gd name="connsiteY138" fmla="*/ 150614 h 598363"/>
              <a:gd name="connsiteX139" fmla="*/ 221011 w 628651"/>
              <a:gd name="connsiteY139" fmla="*/ 151432 h 598363"/>
              <a:gd name="connsiteX140" fmla="*/ 221829 w 628651"/>
              <a:gd name="connsiteY140" fmla="*/ 152251 h 598363"/>
              <a:gd name="connsiteX141" fmla="*/ 224286 w 628651"/>
              <a:gd name="connsiteY141" fmla="*/ 147340 h 598363"/>
              <a:gd name="connsiteX142" fmla="*/ 223467 w 628651"/>
              <a:gd name="connsiteY142" fmla="*/ 146521 h 598363"/>
              <a:gd name="connsiteX143" fmla="*/ 221011 w 628651"/>
              <a:gd name="connsiteY143" fmla="*/ 143656 h 598363"/>
              <a:gd name="connsiteX144" fmla="*/ 221829 w 628651"/>
              <a:gd name="connsiteY144" fmla="*/ 140791 h 598363"/>
              <a:gd name="connsiteX145" fmla="*/ 225923 w 628651"/>
              <a:gd name="connsiteY145" fmla="*/ 138335 h 598363"/>
              <a:gd name="connsiteX146" fmla="*/ 229196 w 628651"/>
              <a:gd name="connsiteY146" fmla="*/ 138335 h 598363"/>
              <a:gd name="connsiteX147" fmla="*/ 230015 w 628651"/>
              <a:gd name="connsiteY147" fmla="*/ 139154 h 598363"/>
              <a:gd name="connsiteX148" fmla="*/ 271762 w 628651"/>
              <a:gd name="connsiteY148" fmla="*/ 101500 h 598363"/>
              <a:gd name="connsiteX149" fmla="*/ 288951 w 628651"/>
              <a:gd name="connsiteY149" fmla="*/ 105593 h 598363"/>
              <a:gd name="connsiteX150" fmla="*/ 299593 w 628651"/>
              <a:gd name="connsiteY150" fmla="*/ 111323 h 598363"/>
              <a:gd name="connsiteX151" fmla="*/ 316372 w 628651"/>
              <a:gd name="connsiteY151" fmla="*/ 133015 h 598363"/>
              <a:gd name="connsiteX152" fmla="*/ 312689 w 628651"/>
              <a:gd name="connsiteY152" fmla="*/ 160436 h 598363"/>
              <a:gd name="connsiteX153" fmla="*/ 241475 w 628651"/>
              <a:gd name="connsiteY153" fmla="*/ 119509 h 598363"/>
              <a:gd name="connsiteX154" fmla="*/ 271762 w 628651"/>
              <a:gd name="connsiteY154" fmla="*/ 101500 h 598363"/>
              <a:gd name="connsiteX155" fmla="*/ 287314 w 628651"/>
              <a:gd name="connsiteY155" fmla="*/ 0 h 598363"/>
              <a:gd name="connsiteX156" fmla="*/ 301230 w 628651"/>
              <a:gd name="connsiteY156" fmla="*/ 5730 h 598363"/>
              <a:gd name="connsiteX157" fmla="*/ 330288 w 628651"/>
              <a:gd name="connsiteY157" fmla="*/ 48295 h 598363"/>
              <a:gd name="connsiteX158" fmla="*/ 393317 w 628651"/>
              <a:gd name="connsiteY158" fmla="*/ 147749 h 598363"/>
              <a:gd name="connsiteX159" fmla="*/ 453480 w 628651"/>
              <a:gd name="connsiteY159" fmla="*/ 249659 h 598363"/>
              <a:gd name="connsiteX160" fmla="*/ 477628 w 628651"/>
              <a:gd name="connsiteY160" fmla="*/ 293861 h 598363"/>
              <a:gd name="connsiteX161" fmla="*/ 493180 w 628651"/>
              <a:gd name="connsiteY161" fmla="*/ 322510 h 598363"/>
              <a:gd name="connsiteX162" fmla="*/ 499319 w 628651"/>
              <a:gd name="connsiteY162" fmla="*/ 333970 h 598363"/>
              <a:gd name="connsiteX163" fmla="*/ 494408 w 628651"/>
              <a:gd name="connsiteY163" fmla="*/ 337244 h 598363"/>
              <a:gd name="connsiteX164" fmla="*/ 474763 w 628651"/>
              <a:gd name="connsiteY164" fmla="*/ 350341 h 598363"/>
              <a:gd name="connsiteX165" fmla="*/ 473944 w 628651"/>
              <a:gd name="connsiteY165" fmla="*/ 350341 h 598363"/>
              <a:gd name="connsiteX166" fmla="*/ 472307 w 628651"/>
              <a:gd name="connsiteY166" fmla="*/ 351160 h 598363"/>
              <a:gd name="connsiteX167" fmla="*/ 469851 w 628651"/>
              <a:gd name="connsiteY167" fmla="*/ 352797 h 598363"/>
              <a:gd name="connsiteX168" fmla="*/ 446113 w 628651"/>
              <a:gd name="connsiteY168" fmla="*/ 364257 h 598363"/>
              <a:gd name="connsiteX169" fmla="*/ 440383 w 628651"/>
              <a:gd name="connsiteY169" fmla="*/ 366712 h 598363"/>
              <a:gd name="connsiteX170" fmla="*/ 393726 w 628651"/>
              <a:gd name="connsiteY170" fmla="*/ 281583 h 598363"/>
              <a:gd name="connsiteX171" fmla="*/ 327832 w 628651"/>
              <a:gd name="connsiteY171" fmla="*/ 138745 h 598363"/>
              <a:gd name="connsiteX172" fmla="*/ 277491 w 628651"/>
              <a:gd name="connsiteY172" fmla="*/ 20464 h 598363"/>
              <a:gd name="connsiteX173" fmla="*/ 283222 w 628651"/>
              <a:gd name="connsiteY173" fmla="*/ 818 h 598363"/>
              <a:gd name="connsiteX174" fmla="*/ 287314 w 628651"/>
              <a:gd name="connsiteY174" fmla="*/ 0 h 598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628651" h="598363">
                <a:moveTo>
                  <a:pt x="39292" y="479673"/>
                </a:moveTo>
                <a:cubicBezTo>
                  <a:pt x="50206" y="487858"/>
                  <a:pt x="60301" y="494680"/>
                  <a:pt x="69579" y="500137"/>
                </a:cubicBezTo>
                <a:cubicBezTo>
                  <a:pt x="78856" y="505594"/>
                  <a:pt x="89224" y="510505"/>
                  <a:pt x="100683" y="514871"/>
                </a:cubicBezTo>
                <a:lnTo>
                  <a:pt x="26195" y="585266"/>
                </a:lnTo>
                <a:lnTo>
                  <a:pt x="22103" y="592633"/>
                </a:lnTo>
                <a:cubicBezTo>
                  <a:pt x="21557" y="594270"/>
                  <a:pt x="19646" y="595089"/>
                  <a:pt x="16373" y="595089"/>
                </a:cubicBezTo>
                <a:lnTo>
                  <a:pt x="15554" y="595089"/>
                </a:lnTo>
                <a:cubicBezTo>
                  <a:pt x="14462" y="595089"/>
                  <a:pt x="13917" y="594816"/>
                  <a:pt x="13917" y="594270"/>
                </a:cubicBezTo>
                <a:cubicBezTo>
                  <a:pt x="13371" y="594270"/>
                  <a:pt x="13098" y="594134"/>
                  <a:pt x="13098" y="593861"/>
                </a:cubicBezTo>
                <a:cubicBezTo>
                  <a:pt x="13098" y="593588"/>
                  <a:pt x="12825" y="593452"/>
                  <a:pt x="12280" y="593452"/>
                </a:cubicBezTo>
                <a:cubicBezTo>
                  <a:pt x="10642" y="591815"/>
                  <a:pt x="10370" y="589632"/>
                  <a:pt x="11461" y="586903"/>
                </a:cubicBezTo>
                <a:lnTo>
                  <a:pt x="15554" y="579536"/>
                </a:lnTo>
                <a:close/>
                <a:moveTo>
                  <a:pt x="548432" y="445293"/>
                </a:moveTo>
                <a:lnTo>
                  <a:pt x="617190" y="548431"/>
                </a:lnTo>
                <a:cubicBezTo>
                  <a:pt x="621556" y="556617"/>
                  <a:pt x="622102" y="565075"/>
                  <a:pt x="618827" y="573807"/>
                </a:cubicBezTo>
                <a:cubicBezTo>
                  <a:pt x="615553" y="582538"/>
                  <a:pt x="609823" y="589086"/>
                  <a:pt x="601638" y="593452"/>
                </a:cubicBezTo>
                <a:cubicBezTo>
                  <a:pt x="595635" y="596726"/>
                  <a:pt x="589633" y="598363"/>
                  <a:pt x="583630" y="598363"/>
                </a:cubicBezTo>
                <a:cubicBezTo>
                  <a:pt x="571079" y="598363"/>
                  <a:pt x="561529" y="593179"/>
                  <a:pt x="554980" y="582811"/>
                </a:cubicBezTo>
                <a:lnTo>
                  <a:pt x="505048" y="469032"/>
                </a:lnTo>
                <a:cubicBezTo>
                  <a:pt x="516508" y="464120"/>
                  <a:pt x="524421" y="460573"/>
                  <a:pt x="528786" y="458390"/>
                </a:cubicBezTo>
                <a:cubicBezTo>
                  <a:pt x="539155" y="451842"/>
                  <a:pt x="545703" y="447476"/>
                  <a:pt x="548432" y="445293"/>
                </a:cubicBezTo>
                <a:close/>
                <a:moveTo>
                  <a:pt x="507504" y="347886"/>
                </a:moveTo>
                <a:lnTo>
                  <a:pt x="510778" y="355253"/>
                </a:lnTo>
                <a:lnTo>
                  <a:pt x="515689" y="365895"/>
                </a:lnTo>
                <a:lnTo>
                  <a:pt x="515689" y="374899"/>
                </a:lnTo>
                <a:lnTo>
                  <a:pt x="521419" y="378173"/>
                </a:lnTo>
                <a:lnTo>
                  <a:pt x="529605" y="397000"/>
                </a:lnTo>
                <a:lnTo>
                  <a:pt x="528786" y="405185"/>
                </a:lnTo>
                <a:lnTo>
                  <a:pt x="534516" y="408459"/>
                </a:lnTo>
                <a:lnTo>
                  <a:pt x="542702" y="424831"/>
                </a:lnTo>
                <a:lnTo>
                  <a:pt x="543520" y="427286"/>
                </a:lnTo>
                <a:cubicBezTo>
                  <a:pt x="535335" y="434381"/>
                  <a:pt x="527695" y="439838"/>
                  <a:pt x="520601" y="443657"/>
                </a:cubicBezTo>
                <a:lnTo>
                  <a:pt x="495226" y="454299"/>
                </a:lnTo>
                <a:lnTo>
                  <a:pt x="492770" y="451024"/>
                </a:lnTo>
                <a:lnTo>
                  <a:pt x="483766" y="436290"/>
                </a:lnTo>
                <a:lnTo>
                  <a:pt x="483766" y="429742"/>
                </a:lnTo>
                <a:lnTo>
                  <a:pt x="477217" y="424831"/>
                </a:lnTo>
                <a:lnTo>
                  <a:pt x="464939" y="407641"/>
                </a:lnTo>
                <a:lnTo>
                  <a:pt x="464939" y="401911"/>
                </a:lnTo>
                <a:lnTo>
                  <a:pt x="459209" y="397818"/>
                </a:lnTo>
                <a:lnTo>
                  <a:pt x="452661" y="387177"/>
                </a:lnTo>
                <a:lnTo>
                  <a:pt x="448568" y="380629"/>
                </a:lnTo>
                <a:cubicBezTo>
                  <a:pt x="454571" y="379537"/>
                  <a:pt x="464666" y="375172"/>
                  <a:pt x="478855" y="367532"/>
                </a:cubicBezTo>
                <a:cubicBezTo>
                  <a:pt x="479400" y="367532"/>
                  <a:pt x="479673" y="367395"/>
                  <a:pt x="479673" y="367122"/>
                </a:cubicBezTo>
                <a:cubicBezTo>
                  <a:pt x="479673" y="366850"/>
                  <a:pt x="479946" y="366713"/>
                  <a:pt x="480492" y="366713"/>
                </a:cubicBezTo>
                <a:cubicBezTo>
                  <a:pt x="481038" y="366713"/>
                  <a:pt x="481310" y="366577"/>
                  <a:pt x="481310" y="366304"/>
                </a:cubicBezTo>
                <a:cubicBezTo>
                  <a:pt x="481310" y="366031"/>
                  <a:pt x="481583" y="365895"/>
                  <a:pt x="482129" y="365895"/>
                </a:cubicBezTo>
                <a:cubicBezTo>
                  <a:pt x="495772" y="358801"/>
                  <a:pt x="504230" y="352798"/>
                  <a:pt x="507504" y="347886"/>
                </a:cubicBezTo>
                <a:close/>
                <a:moveTo>
                  <a:pt x="509142" y="298773"/>
                </a:moveTo>
                <a:lnTo>
                  <a:pt x="628651" y="298773"/>
                </a:lnTo>
                <a:lnTo>
                  <a:pt x="628651" y="420738"/>
                </a:lnTo>
                <a:lnTo>
                  <a:pt x="567259" y="420738"/>
                </a:lnTo>
                <a:lnTo>
                  <a:pt x="566441" y="419101"/>
                </a:lnTo>
                <a:cubicBezTo>
                  <a:pt x="566441" y="418009"/>
                  <a:pt x="566441" y="417191"/>
                  <a:pt x="566441" y="416645"/>
                </a:cubicBezTo>
                <a:lnTo>
                  <a:pt x="557437" y="397818"/>
                </a:lnTo>
                <a:cubicBezTo>
                  <a:pt x="555800" y="394544"/>
                  <a:pt x="554708" y="392634"/>
                  <a:pt x="554163" y="392088"/>
                </a:cubicBezTo>
                <a:cubicBezTo>
                  <a:pt x="554163" y="390451"/>
                  <a:pt x="553617" y="388542"/>
                  <a:pt x="552525" y="386359"/>
                </a:cubicBezTo>
                <a:lnTo>
                  <a:pt x="544340" y="367532"/>
                </a:lnTo>
                <a:cubicBezTo>
                  <a:pt x="543795" y="366986"/>
                  <a:pt x="542976" y="366168"/>
                  <a:pt x="541884" y="365076"/>
                </a:cubicBezTo>
                <a:cubicBezTo>
                  <a:pt x="540793" y="363985"/>
                  <a:pt x="540247" y="363166"/>
                  <a:pt x="540247" y="362620"/>
                </a:cubicBezTo>
                <a:cubicBezTo>
                  <a:pt x="540247" y="362075"/>
                  <a:pt x="539974" y="361256"/>
                  <a:pt x="539429" y="360165"/>
                </a:cubicBezTo>
                <a:cubicBezTo>
                  <a:pt x="538883" y="359074"/>
                  <a:pt x="538474" y="358118"/>
                  <a:pt x="538201" y="357300"/>
                </a:cubicBezTo>
                <a:cubicBezTo>
                  <a:pt x="537928" y="356481"/>
                  <a:pt x="537791" y="355799"/>
                  <a:pt x="537791" y="355253"/>
                </a:cubicBezTo>
                <a:lnTo>
                  <a:pt x="530424" y="338064"/>
                </a:lnTo>
                <a:cubicBezTo>
                  <a:pt x="528242" y="334790"/>
                  <a:pt x="526878" y="332880"/>
                  <a:pt x="526332" y="332334"/>
                </a:cubicBezTo>
                <a:cubicBezTo>
                  <a:pt x="525240" y="329060"/>
                  <a:pt x="524422" y="326877"/>
                  <a:pt x="523876" y="325785"/>
                </a:cubicBezTo>
                <a:lnTo>
                  <a:pt x="517328" y="312689"/>
                </a:lnTo>
                <a:cubicBezTo>
                  <a:pt x="514053" y="307232"/>
                  <a:pt x="511325" y="302593"/>
                  <a:pt x="509142" y="298773"/>
                </a:cubicBezTo>
                <a:close/>
                <a:moveTo>
                  <a:pt x="261120" y="298773"/>
                </a:moveTo>
                <a:lnTo>
                  <a:pt x="374898" y="298773"/>
                </a:lnTo>
                <a:cubicBezTo>
                  <a:pt x="404912" y="352798"/>
                  <a:pt x="419919" y="380629"/>
                  <a:pt x="419919" y="382266"/>
                </a:cubicBezTo>
                <a:cubicBezTo>
                  <a:pt x="421556" y="384994"/>
                  <a:pt x="422920" y="386631"/>
                  <a:pt x="424011" y="387177"/>
                </a:cubicBezTo>
                <a:lnTo>
                  <a:pt x="426467" y="394544"/>
                </a:lnTo>
                <a:lnTo>
                  <a:pt x="437927" y="411734"/>
                </a:lnTo>
                <a:lnTo>
                  <a:pt x="442020" y="415826"/>
                </a:lnTo>
                <a:lnTo>
                  <a:pt x="444475" y="420738"/>
                </a:lnTo>
                <a:lnTo>
                  <a:pt x="189905" y="420738"/>
                </a:lnTo>
                <a:close/>
                <a:moveTo>
                  <a:pt x="0" y="298773"/>
                </a:moveTo>
                <a:lnTo>
                  <a:pt x="108868" y="298773"/>
                </a:lnTo>
                <a:lnTo>
                  <a:pt x="37654" y="420738"/>
                </a:lnTo>
                <a:lnTo>
                  <a:pt x="0" y="420738"/>
                </a:lnTo>
                <a:close/>
                <a:moveTo>
                  <a:pt x="186632" y="212825"/>
                </a:moveTo>
                <a:lnTo>
                  <a:pt x="257846" y="254571"/>
                </a:lnTo>
                <a:lnTo>
                  <a:pt x="117055" y="497682"/>
                </a:lnTo>
                <a:lnTo>
                  <a:pt x="113781" y="503412"/>
                </a:lnTo>
                <a:cubicBezTo>
                  <a:pt x="103958" y="499592"/>
                  <a:pt x="91952" y="493589"/>
                  <a:pt x="77764" y="485404"/>
                </a:cubicBezTo>
                <a:cubicBezTo>
                  <a:pt x="63576" y="476127"/>
                  <a:pt x="52116" y="468214"/>
                  <a:pt x="43385" y="461666"/>
                </a:cubicBezTo>
                <a:lnTo>
                  <a:pt x="44204" y="459210"/>
                </a:lnTo>
                <a:lnTo>
                  <a:pt x="45840" y="456754"/>
                </a:lnTo>
                <a:close/>
                <a:moveTo>
                  <a:pt x="233290" y="133424"/>
                </a:moveTo>
                <a:lnTo>
                  <a:pt x="304503" y="174352"/>
                </a:lnTo>
                <a:lnTo>
                  <a:pt x="301230" y="180082"/>
                </a:lnTo>
                <a:lnTo>
                  <a:pt x="302048" y="180900"/>
                </a:lnTo>
                <a:cubicBezTo>
                  <a:pt x="303139" y="181446"/>
                  <a:pt x="303821" y="182537"/>
                  <a:pt x="304094" y="184175"/>
                </a:cubicBezTo>
                <a:cubicBezTo>
                  <a:pt x="304367" y="185812"/>
                  <a:pt x="304231" y="186903"/>
                  <a:pt x="303685" y="187449"/>
                </a:cubicBezTo>
                <a:cubicBezTo>
                  <a:pt x="303139" y="189086"/>
                  <a:pt x="301775" y="189904"/>
                  <a:pt x="299593" y="189904"/>
                </a:cubicBezTo>
                <a:lnTo>
                  <a:pt x="296318" y="189904"/>
                </a:lnTo>
                <a:lnTo>
                  <a:pt x="295499" y="189086"/>
                </a:lnTo>
                <a:lnTo>
                  <a:pt x="293044" y="193179"/>
                </a:lnTo>
                <a:lnTo>
                  <a:pt x="293862" y="193179"/>
                </a:lnTo>
                <a:cubicBezTo>
                  <a:pt x="296591" y="194816"/>
                  <a:pt x="297410" y="196999"/>
                  <a:pt x="296318" y="199727"/>
                </a:cubicBezTo>
                <a:cubicBezTo>
                  <a:pt x="294681" y="201364"/>
                  <a:pt x="293317" y="202183"/>
                  <a:pt x="292226" y="202183"/>
                </a:cubicBezTo>
                <a:cubicBezTo>
                  <a:pt x="291134" y="202183"/>
                  <a:pt x="290315" y="201910"/>
                  <a:pt x="289770" y="201364"/>
                </a:cubicBezTo>
                <a:lnTo>
                  <a:pt x="288951" y="200546"/>
                </a:lnTo>
                <a:lnTo>
                  <a:pt x="284039" y="209550"/>
                </a:lnTo>
                <a:lnTo>
                  <a:pt x="284858" y="210368"/>
                </a:lnTo>
                <a:cubicBezTo>
                  <a:pt x="287041" y="211460"/>
                  <a:pt x="287587" y="213370"/>
                  <a:pt x="286495" y="216098"/>
                </a:cubicBezTo>
                <a:cubicBezTo>
                  <a:pt x="285404" y="217735"/>
                  <a:pt x="284039" y="218554"/>
                  <a:pt x="282403" y="218554"/>
                </a:cubicBezTo>
                <a:cubicBezTo>
                  <a:pt x="281311" y="218554"/>
                  <a:pt x="280493" y="218281"/>
                  <a:pt x="279947" y="217735"/>
                </a:cubicBezTo>
                <a:lnTo>
                  <a:pt x="279129" y="217735"/>
                </a:lnTo>
                <a:lnTo>
                  <a:pt x="276673" y="221828"/>
                </a:lnTo>
                <a:lnTo>
                  <a:pt x="277491" y="222647"/>
                </a:lnTo>
                <a:cubicBezTo>
                  <a:pt x="280220" y="224284"/>
                  <a:pt x="280766" y="226467"/>
                  <a:pt x="279129" y="229195"/>
                </a:cubicBezTo>
                <a:cubicBezTo>
                  <a:pt x="278583" y="230832"/>
                  <a:pt x="277491" y="231651"/>
                  <a:pt x="275854" y="231651"/>
                </a:cubicBezTo>
                <a:cubicBezTo>
                  <a:pt x="275309" y="231651"/>
                  <a:pt x="275035" y="231651"/>
                  <a:pt x="275035" y="231651"/>
                </a:cubicBezTo>
                <a:lnTo>
                  <a:pt x="273399" y="230832"/>
                </a:lnTo>
                <a:lnTo>
                  <a:pt x="272580" y="230014"/>
                </a:lnTo>
                <a:lnTo>
                  <a:pt x="270125" y="233288"/>
                </a:lnTo>
                <a:lnTo>
                  <a:pt x="266850" y="239018"/>
                </a:lnTo>
                <a:lnTo>
                  <a:pt x="195636" y="198090"/>
                </a:lnTo>
                <a:lnTo>
                  <a:pt x="198910" y="192360"/>
                </a:lnTo>
                <a:lnTo>
                  <a:pt x="201365" y="189086"/>
                </a:lnTo>
                <a:lnTo>
                  <a:pt x="200547" y="188267"/>
                </a:lnTo>
                <a:cubicBezTo>
                  <a:pt x="199456" y="187722"/>
                  <a:pt x="198637" y="186630"/>
                  <a:pt x="198092" y="184993"/>
                </a:cubicBezTo>
                <a:cubicBezTo>
                  <a:pt x="197546" y="183356"/>
                  <a:pt x="197819" y="182265"/>
                  <a:pt x="198910" y="181719"/>
                </a:cubicBezTo>
                <a:cubicBezTo>
                  <a:pt x="199456" y="180082"/>
                  <a:pt x="200547" y="179263"/>
                  <a:pt x="202184" y="179263"/>
                </a:cubicBezTo>
                <a:cubicBezTo>
                  <a:pt x="203276" y="179263"/>
                  <a:pt x="204094" y="179536"/>
                  <a:pt x="204640" y="180082"/>
                </a:cubicBezTo>
                <a:lnTo>
                  <a:pt x="205459" y="180082"/>
                </a:lnTo>
                <a:lnTo>
                  <a:pt x="207914" y="176808"/>
                </a:lnTo>
                <a:lnTo>
                  <a:pt x="207096" y="175989"/>
                </a:lnTo>
                <a:cubicBezTo>
                  <a:pt x="204367" y="174352"/>
                  <a:pt x="203821" y="172169"/>
                  <a:pt x="205459" y="169441"/>
                </a:cubicBezTo>
                <a:cubicBezTo>
                  <a:pt x="206004" y="167803"/>
                  <a:pt x="207369" y="166985"/>
                  <a:pt x="209552" y="166985"/>
                </a:cubicBezTo>
                <a:lnTo>
                  <a:pt x="210370" y="167803"/>
                </a:lnTo>
                <a:cubicBezTo>
                  <a:pt x="210915" y="167803"/>
                  <a:pt x="211461" y="167803"/>
                  <a:pt x="212007" y="167803"/>
                </a:cubicBezTo>
                <a:lnTo>
                  <a:pt x="212825" y="168622"/>
                </a:lnTo>
                <a:lnTo>
                  <a:pt x="217737" y="159618"/>
                </a:lnTo>
                <a:lnTo>
                  <a:pt x="216919" y="159618"/>
                </a:lnTo>
                <a:cubicBezTo>
                  <a:pt x="214190" y="157981"/>
                  <a:pt x="213644" y="155798"/>
                  <a:pt x="215281" y="153069"/>
                </a:cubicBezTo>
                <a:cubicBezTo>
                  <a:pt x="215827" y="151432"/>
                  <a:pt x="216919" y="150614"/>
                  <a:pt x="218556" y="150614"/>
                </a:cubicBezTo>
                <a:cubicBezTo>
                  <a:pt x="219101" y="150614"/>
                  <a:pt x="219920" y="150887"/>
                  <a:pt x="221011" y="151432"/>
                </a:cubicBezTo>
                <a:lnTo>
                  <a:pt x="221829" y="152251"/>
                </a:lnTo>
                <a:lnTo>
                  <a:pt x="224286" y="147340"/>
                </a:lnTo>
                <a:lnTo>
                  <a:pt x="223467" y="146521"/>
                </a:lnTo>
                <a:cubicBezTo>
                  <a:pt x="222375" y="145975"/>
                  <a:pt x="221557" y="145021"/>
                  <a:pt x="221011" y="143656"/>
                </a:cubicBezTo>
                <a:cubicBezTo>
                  <a:pt x="220465" y="142292"/>
                  <a:pt x="220738" y="141337"/>
                  <a:pt x="221829" y="140791"/>
                </a:cubicBezTo>
                <a:cubicBezTo>
                  <a:pt x="222375" y="139154"/>
                  <a:pt x="223740" y="138335"/>
                  <a:pt x="225923" y="138335"/>
                </a:cubicBezTo>
                <a:lnTo>
                  <a:pt x="229196" y="138335"/>
                </a:lnTo>
                <a:lnTo>
                  <a:pt x="230015" y="139154"/>
                </a:lnTo>
                <a:close/>
                <a:moveTo>
                  <a:pt x="271762" y="101500"/>
                </a:moveTo>
                <a:cubicBezTo>
                  <a:pt x="279401" y="101500"/>
                  <a:pt x="285131" y="102865"/>
                  <a:pt x="288951" y="105593"/>
                </a:cubicBezTo>
                <a:lnTo>
                  <a:pt x="299593" y="111323"/>
                </a:lnTo>
                <a:cubicBezTo>
                  <a:pt x="308323" y="116234"/>
                  <a:pt x="313917" y="123465"/>
                  <a:pt x="316372" y="133015"/>
                </a:cubicBezTo>
                <a:cubicBezTo>
                  <a:pt x="318828" y="142565"/>
                  <a:pt x="317600" y="151705"/>
                  <a:pt x="312689" y="160436"/>
                </a:cubicBezTo>
                <a:lnTo>
                  <a:pt x="241475" y="119509"/>
                </a:lnTo>
                <a:cubicBezTo>
                  <a:pt x="248569" y="107503"/>
                  <a:pt x="258664" y="101500"/>
                  <a:pt x="271762" y="101500"/>
                </a:cubicBezTo>
                <a:close/>
                <a:moveTo>
                  <a:pt x="287314" y="0"/>
                </a:moveTo>
                <a:cubicBezTo>
                  <a:pt x="291680" y="0"/>
                  <a:pt x="296318" y="1910"/>
                  <a:pt x="301230" y="5730"/>
                </a:cubicBezTo>
                <a:cubicBezTo>
                  <a:pt x="302866" y="7367"/>
                  <a:pt x="312553" y="21555"/>
                  <a:pt x="330288" y="48295"/>
                </a:cubicBezTo>
                <a:cubicBezTo>
                  <a:pt x="348023" y="75034"/>
                  <a:pt x="369033" y="108186"/>
                  <a:pt x="393317" y="147749"/>
                </a:cubicBezTo>
                <a:cubicBezTo>
                  <a:pt x="417601" y="187312"/>
                  <a:pt x="437655" y="221282"/>
                  <a:pt x="453480" y="249659"/>
                </a:cubicBezTo>
                <a:cubicBezTo>
                  <a:pt x="462758" y="266030"/>
                  <a:pt x="470807" y="280764"/>
                  <a:pt x="477628" y="293861"/>
                </a:cubicBezTo>
                <a:cubicBezTo>
                  <a:pt x="484449" y="306958"/>
                  <a:pt x="489633" y="316508"/>
                  <a:pt x="493180" y="322510"/>
                </a:cubicBezTo>
                <a:cubicBezTo>
                  <a:pt x="496728" y="328513"/>
                  <a:pt x="498774" y="332333"/>
                  <a:pt x="499319" y="333970"/>
                </a:cubicBezTo>
                <a:cubicBezTo>
                  <a:pt x="497137" y="335062"/>
                  <a:pt x="495500" y="336153"/>
                  <a:pt x="494408" y="337244"/>
                </a:cubicBezTo>
                <a:cubicBezTo>
                  <a:pt x="491680" y="341064"/>
                  <a:pt x="485131" y="345430"/>
                  <a:pt x="474763" y="350341"/>
                </a:cubicBezTo>
                <a:lnTo>
                  <a:pt x="473944" y="350341"/>
                </a:lnTo>
                <a:lnTo>
                  <a:pt x="472307" y="351160"/>
                </a:lnTo>
                <a:lnTo>
                  <a:pt x="469851" y="352797"/>
                </a:lnTo>
                <a:cubicBezTo>
                  <a:pt x="455663" y="360437"/>
                  <a:pt x="447750" y="364257"/>
                  <a:pt x="446113" y="364257"/>
                </a:cubicBezTo>
                <a:cubicBezTo>
                  <a:pt x="444476" y="364802"/>
                  <a:pt x="442566" y="365621"/>
                  <a:pt x="440383" y="366712"/>
                </a:cubicBezTo>
                <a:cubicBezTo>
                  <a:pt x="417464" y="324147"/>
                  <a:pt x="401911" y="295771"/>
                  <a:pt x="393726" y="281583"/>
                </a:cubicBezTo>
                <a:cubicBezTo>
                  <a:pt x="381175" y="258117"/>
                  <a:pt x="359210" y="210505"/>
                  <a:pt x="327832" y="138745"/>
                </a:cubicBezTo>
                <a:cubicBezTo>
                  <a:pt x="296454" y="66985"/>
                  <a:pt x="279674" y="27558"/>
                  <a:pt x="277491" y="20464"/>
                </a:cubicBezTo>
                <a:cubicBezTo>
                  <a:pt x="275309" y="10641"/>
                  <a:pt x="277218" y="4093"/>
                  <a:pt x="283222" y="818"/>
                </a:cubicBezTo>
                <a:cubicBezTo>
                  <a:pt x="283767" y="273"/>
                  <a:pt x="285131" y="0"/>
                  <a:pt x="28731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TextBox 6"/>
          <p:cNvSpPr txBox="1"/>
          <p:nvPr/>
        </p:nvSpPr>
        <p:spPr>
          <a:xfrm>
            <a:off x="3078456" y="2980519"/>
            <a:ext cx="307777" cy="2225331"/>
          </a:xfrm>
          <a:prstGeom prst="rect">
            <a:avLst/>
          </a:prstGeom>
          <a:noFill/>
        </p:spPr>
        <p:txBody>
          <a:bodyPr vert="eaVert" wrap="square" lIns="0" tIns="0" rIns="0" bIns="0" rtlCol="0" anchor="ctr">
            <a:spAutoFit/>
          </a:bodyPr>
          <a:lstStyle/>
          <a:p>
            <a:pPr algn="l"/>
            <a:r>
              <a:rPr lang="zh-CN" altLang="en-US" sz="2000" b="1" spc="300" dirty="0">
                <a:solidFill>
                  <a:schemeClr val="bg1"/>
                </a:solidFill>
                <a:latin typeface="微软雅黑" pitchFamily="34" charset="-122"/>
                <a:ea typeface="微软雅黑" pitchFamily="34" charset="-122"/>
              </a:rPr>
              <a:t>在此添加小标题</a:t>
            </a:r>
          </a:p>
        </p:txBody>
      </p:sp>
      <p:sp>
        <p:nvSpPr>
          <p:cNvPr id="29" name="TextBox 6"/>
          <p:cNvSpPr txBox="1"/>
          <p:nvPr/>
        </p:nvSpPr>
        <p:spPr>
          <a:xfrm>
            <a:off x="4829269" y="2980517"/>
            <a:ext cx="307777" cy="2225331"/>
          </a:xfrm>
          <a:prstGeom prst="rect">
            <a:avLst/>
          </a:prstGeom>
          <a:noFill/>
        </p:spPr>
        <p:txBody>
          <a:bodyPr vert="eaVert" wrap="square" lIns="0" tIns="0" rIns="0" bIns="0" rtlCol="0" anchor="ctr">
            <a:spAutoFit/>
          </a:bodyPr>
          <a:lstStyle/>
          <a:p>
            <a:pPr algn="l"/>
            <a:r>
              <a:rPr lang="zh-CN" altLang="en-US" sz="2000" b="1" spc="300" dirty="0">
                <a:solidFill>
                  <a:schemeClr val="bg1"/>
                </a:solidFill>
                <a:latin typeface="微软雅黑" pitchFamily="34" charset="-122"/>
                <a:ea typeface="微软雅黑" pitchFamily="34" charset="-122"/>
              </a:rPr>
              <a:t>在此添加小标题</a:t>
            </a:r>
          </a:p>
        </p:txBody>
      </p:sp>
      <p:sp>
        <p:nvSpPr>
          <p:cNvPr id="30" name="TextBox 6"/>
          <p:cNvSpPr txBox="1"/>
          <p:nvPr/>
        </p:nvSpPr>
        <p:spPr>
          <a:xfrm>
            <a:off x="6859176" y="2980517"/>
            <a:ext cx="307777" cy="2225331"/>
          </a:xfrm>
          <a:prstGeom prst="rect">
            <a:avLst/>
          </a:prstGeom>
          <a:noFill/>
        </p:spPr>
        <p:txBody>
          <a:bodyPr vert="eaVert" wrap="square" lIns="0" tIns="0" rIns="0" bIns="0" rtlCol="0" anchor="ctr">
            <a:spAutoFit/>
          </a:bodyPr>
          <a:lstStyle/>
          <a:p>
            <a:pPr algn="l"/>
            <a:r>
              <a:rPr lang="zh-CN" altLang="en-US" sz="2000" b="1" spc="300" dirty="0">
                <a:solidFill>
                  <a:schemeClr val="bg1"/>
                </a:solidFill>
                <a:latin typeface="微软雅黑" pitchFamily="34" charset="-122"/>
                <a:ea typeface="微软雅黑" pitchFamily="34" charset="-122"/>
              </a:rPr>
              <a:t>在此添加小标题</a:t>
            </a:r>
          </a:p>
        </p:txBody>
      </p:sp>
      <p:sp>
        <p:nvSpPr>
          <p:cNvPr id="31" name="TextBox 6"/>
          <p:cNvSpPr txBox="1"/>
          <p:nvPr/>
        </p:nvSpPr>
        <p:spPr>
          <a:xfrm>
            <a:off x="8620117" y="2980517"/>
            <a:ext cx="307777" cy="2225331"/>
          </a:xfrm>
          <a:prstGeom prst="rect">
            <a:avLst/>
          </a:prstGeom>
          <a:noFill/>
        </p:spPr>
        <p:txBody>
          <a:bodyPr vert="eaVert" wrap="square" lIns="0" tIns="0" rIns="0" bIns="0" rtlCol="0" anchor="ctr">
            <a:spAutoFit/>
          </a:bodyPr>
          <a:lstStyle/>
          <a:p>
            <a:pPr algn="l"/>
            <a:r>
              <a:rPr lang="zh-CN" altLang="en-US" sz="2000" b="1" spc="300" dirty="0">
                <a:solidFill>
                  <a:schemeClr val="bg1"/>
                </a:solidFill>
                <a:latin typeface="微软雅黑" pitchFamily="34" charset="-122"/>
                <a:ea typeface="微软雅黑" pitchFamily="34" charset="-122"/>
              </a:rPr>
              <a:t>在此添加小标题</a:t>
            </a:r>
          </a:p>
        </p:txBody>
      </p:sp>
    </p:spTree>
    <p:extLst>
      <p:ext uri="{BB962C8B-B14F-4D97-AF65-F5344CB8AC3E}">
        <p14:creationId xmlns:p14="http://schemas.microsoft.com/office/powerpoint/2010/main" val="4057049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箭头 11"/>
          <p:cNvSpPr/>
          <p:nvPr/>
        </p:nvSpPr>
        <p:spPr>
          <a:xfrm rot="4368884">
            <a:off x="4687964" y="741327"/>
            <a:ext cx="1553539" cy="2941772"/>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1"/>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 name="下箭头 11"/>
          <p:cNvSpPr/>
          <p:nvPr/>
        </p:nvSpPr>
        <p:spPr>
          <a:xfrm rot="20821995">
            <a:off x="4184465" y="2342139"/>
            <a:ext cx="1553539" cy="2941772"/>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3"/>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下箭头 11"/>
          <p:cNvSpPr/>
          <p:nvPr/>
        </p:nvSpPr>
        <p:spPr>
          <a:xfrm rot="15242877">
            <a:off x="5872944" y="2860535"/>
            <a:ext cx="1553539" cy="2941772"/>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2"/>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下箭头 11"/>
          <p:cNvSpPr/>
          <p:nvPr/>
        </p:nvSpPr>
        <p:spPr>
          <a:xfrm rot="9466551">
            <a:off x="6253959" y="1158129"/>
            <a:ext cx="1553539" cy="2941772"/>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4"/>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3" name="TextBox 19"/>
          <p:cNvSpPr txBox="1"/>
          <p:nvPr/>
        </p:nvSpPr>
        <p:spPr>
          <a:xfrm>
            <a:off x="5511977" y="3002204"/>
            <a:ext cx="1152128" cy="584775"/>
          </a:xfrm>
          <a:prstGeom prst="rect">
            <a:avLst/>
          </a:prstGeom>
          <a:noFill/>
        </p:spPr>
        <p:txBody>
          <a:bodyPr wrap="square" rtlCol="0">
            <a:spAutoFit/>
          </a:bodyPr>
          <a:lstStyle/>
          <a:p>
            <a:pPr algn="ctr"/>
            <a:r>
              <a:rPr lang="zh-CN" altLang="en-US" sz="3200" b="1" dirty="0">
                <a:solidFill>
                  <a:srgbClr val="E87071"/>
                </a:solidFill>
                <a:ea typeface="微软雅黑" pitchFamily="34" charset="-122"/>
              </a:rPr>
              <a:t>标题</a:t>
            </a:r>
          </a:p>
        </p:txBody>
      </p:sp>
      <p:grpSp>
        <p:nvGrpSpPr>
          <p:cNvPr id="14" name="组合 13"/>
          <p:cNvGrpSpPr/>
          <p:nvPr/>
        </p:nvGrpSpPr>
        <p:grpSpPr>
          <a:xfrm>
            <a:off x="4712021" y="1886276"/>
            <a:ext cx="2672443" cy="2672443"/>
            <a:chOff x="8343900" y="254000"/>
            <a:chExt cx="3416300" cy="3416300"/>
          </a:xfrm>
        </p:grpSpPr>
        <p:sp>
          <p:nvSpPr>
            <p:cNvPr id="15" name="椭圆 14"/>
            <p:cNvSpPr/>
            <p:nvPr/>
          </p:nvSpPr>
          <p:spPr>
            <a:xfrm>
              <a:off x="8343900" y="254000"/>
              <a:ext cx="3416300" cy="3416300"/>
            </a:xfrm>
            <a:prstGeom prst="ellipse">
              <a:avLst/>
            </a:prstGeom>
            <a:gradFill flip="none" rotWithShape="1">
              <a:gsLst>
                <a:gs pos="0">
                  <a:schemeClr val="bg1"/>
                </a:gs>
                <a:gs pos="46000">
                  <a:schemeClr val="bg1"/>
                </a:gs>
                <a:gs pos="100000">
                  <a:schemeClr val="bg2">
                    <a:lumMod val="90000"/>
                  </a:schemeClr>
                </a:gs>
              </a:gsLst>
              <a:lin ang="2700000" scaled="1"/>
              <a:tileRect/>
            </a:gradFill>
            <a:ln>
              <a:noFill/>
            </a:ln>
            <a:effectLst>
              <a:outerShdw blurRad="1143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477524" y="387624"/>
              <a:ext cx="3149051" cy="3149051"/>
            </a:xfrm>
            <a:prstGeom prst="ellipse">
              <a:avLst/>
            </a:pr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6"/>
          <p:cNvSpPr txBox="1"/>
          <p:nvPr/>
        </p:nvSpPr>
        <p:spPr>
          <a:xfrm>
            <a:off x="2125241" y="2001620"/>
            <a:ext cx="3200479" cy="276999"/>
          </a:xfrm>
          <a:prstGeom prst="rect">
            <a:avLst/>
          </a:prstGeom>
          <a:noFill/>
        </p:spPr>
        <p:txBody>
          <a:bodyPr vert="horz" wrap="square" lIns="0" tIns="0" rIns="0" bIns="0" rtlCol="0" anchor="ctr">
            <a:spAutoFit/>
          </a:bodyPr>
          <a:lstStyle/>
          <a:p>
            <a:pPr algn="l"/>
            <a:r>
              <a:rPr lang="zh-CN" altLang="en-US" b="1" dirty="0">
                <a:solidFill>
                  <a:schemeClr val="accent1"/>
                </a:solidFill>
                <a:latin typeface="微软雅黑" pitchFamily="34" charset="-122"/>
                <a:ea typeface="微软雅黑" pitchFamily="34" charset="-122"/>
              </a:rPr>
              <a:t>在此添加小标题</a:t>
            </a:r>
          </a:p>
        </p:txBody>
      </p:sp>
      <p:sp>
        <p:nvSpPr>
          <p:cNvPr id="19" name="TextBox 6"/>
          <p:cNvSpPr txBox="1"/>
          <p:nvPr/>
        </p:nvSpPr>
        <p:spPr>
          <a:xfrm>
            <a:off x="8482878" y="4197355"/>
            <a:ext cx="3200479" cy="276999"/>
          </a:xfrm>
          <a:prstGeom prst="rect">
            <a:avLst/>
          </a:prstGeom>
          <a:noFill/>
        </p:spPr>
        <p:txBody>
          <a:bodyPr vert="horz" wrap="square" lIns="0" tIns="0" rIns="0" bIns="0" rtlCol="0" anchor="ctr">
            <a:spAutoFit/>
          </a:bodyPr>
          <a:lstStyle/>
          <a:p>
            <a:pPr algn="l"/>
            <a:r>
              <a:rPr lang="zh-CN" altLang="en-US" b="1" dirty="0">
                <a:solidFill>
                  <a:schemeClr val="accent2"/>
                </a:solidFill>
                <a:latin typeface="微软雅黑" pitchFamily="34" charset="-122"/>
                <a:ea typeface="微软雅黑" pitchFamily="34" charset="-122"/>
              </a:rPr>
              <a:t>在此添加小标题</a:t>
            </a:r>
          </a:p>
        </p:txBody>
      </p:sp>
      <p:sp>
        <p:nvSpPr>
          <p:cNvPr id="20" name="TextBox 6"/>
          <p:cNvSpPr txBox="1"/>
          <p:nvPr/>
        </p:nvSpPr>
        <p:spPr>
          <a:xfrm>
            <a:off x="2642537" y="5044267"/>
            <a:ext cx="3200479" cy="276999"/>
          </a:xfrm>
          <a:prstGeom prst="rect">
            <a:avLst/>
          </a:prstGeom>
          <a:noFill/>
        </p:spPr>
        <p:txBody>
          <a:bodyPr vert="horz" wrap="square" lIns="0" tIns="0" rIns="0" bIns="0" rtlCol="0" anchor="ctr">
            <a:spAutoFit/>
          </a:bodyPr>
          <a:lstStyle/>
          <a:p>
            <a:pPr algn="l"/>
            <a:r>
              <a:rPr lang="zh-CN" altLang="en-US" b="1" dirty="0">
                <a:solidFill>
                  <a:schemeClr val="accent3"/>
                </a:solidFill>
                <a:latin typeface="微软雅黑" pitchFamily="34" charset="-122"/>
                <a:ea typeface="微软雅黑" pitchFamily="34" charset="-122"/>
              </a:rPr>
              <a:t>在此添加小标题</a:t>
            </a:r>
          </a:p>
        </p:txBody>
      </p:sp>
      <p:sp>
        <p:nvSpPr>
          <p:cNvPr id="21" name="TextBox 6"/>
          <p:cNvSpPr txBox="1"/>
          <p:nvPr/>
        </p:nvSpPr>
        <p:spPr>
          <a:xfrm>
            <a:off x="7754691" y="1110632"/>
            <a:ext cx="3200479" cy="276999"/>
          </a:xfrm>
          <a:prstGeom prst="rect">
            <a:avLst/>
          </a:prstGeom>
          <a:noFill/>
        </p:spPr>
        <p:txBody>
          <a:bodyPr vert="horz" wrap="square" lIns="0" tIns="0" rIns="0" bIns="0" rtlCol="0" anchor="ctr">
            <a:spAutoFit/>
          </a:bodyPr>
          <a:lstStyle/>
          <a:p>
            <a:pPr algn="l"/>
            <a:r>
              <a:rPr lang="zh-CN" altLang="en-US" b="1" dirty="0">
                <a:solidFill>
                  <a:schemeClr val="accent4"/>
                </a:solidFill>
                <a:latin typeface="微软雅黑" pitchFamily="34" charset="-122"/>
                <a:ea typeface="微软雅黑" pitchFamily="34" charset="-122"/>
              </a:rPr>
              <a:t>在此添加小标题</a:t>
            </a:r>
          </a:p>
        </p:txBody>
      </p:sp>
      <p:sp>
        <p:nvSpPr>
          <p:cNvPr id="22" name="任意多边形 21"/>
          <p:cNvSpPr/>
          <p:nvPr/>
        </p:nvSpPr>
        <p:spPr>
          <a:xfrm>
            <a:off x="5706950" y="2473219"/>
            <a:ext cx="682583" cy="718459"/>
          </a:xfrm>
          <a:custGeom>
            <a:avLst/>
            <a:gdLst/>
            <a:ahLst/>
            <a:cxnLst/>
            <a:rect l="l" t="t" r="r" b="b"/>
            <a:pathLst>
              <a:path w="682582" h="718458">
                <a:moveTo>
                  <a:pt x="221549" y="0"/>
                </a:moveTo>
                <a:lnTo>
                  <a:pt x="461034" y="0"/>
                </a:lnTo>
                <a:cubicBezTo>
                  <a:pt x="469142" y="0"/>
                  <a:pt x="476158" y="2963"/>
                  <a:pt x="482083" y="8888"/>
                </a:cubicBezTo>
                <a:cubicBezTo>
                  <a:pt x="488008" y="14812"/>
                  <a:pt x="490970" y="21828"/>
                  <a:pt x="490970" y="29936"/>
                </a:cubicBezTo>
                <a:cubicBezTo>
                  <a:pt x="490970" y="38044"/>
                  <a:pt x="488008" y="45060"/>
                  <a:pt x="482083" y="50985"/>
                </a:cubicBezTo>
                <a:cubicBezTo>
                  <a:pt x="476158" y="56909"/>
                  <a:pt x="469142" y="59872"/>
                  <a:pt x="461034" y="59872"/>
                </a:cubicBezTo>
                <a:lnTo>
                  <a:pt x="431099" y="59872"/>
                </a:lnTo>
                <a:lnTo>
                  <a:pt x="431099" y="246502"/>
                </a:lnTo>
                <a:lnTo>
                  <a:pt x="666375" y="617425"/>
                </a:lnTo>
                <a:cubicBezTo>
                  <a:pt x="683837" y="645178"/>
                  <a:pt x="687189" y="668955"/>
                  <a:pt x="676432" y="688756"/>
                </a:cubicBezTo>
                <a:cubicBezTo>
                  <a:pt x="665673" y="708557"/>
                  <a:pt x="643767" y="718458"/>
                  <a:pt x="610713" y="718458"/>
                </a:cubicBezTo>
                <a:lnTo>
                  <a:pt x="71870" y="718458"/>
                </a:lnTo>
                <a:cubicBezTo>
                  <a:pt x="38817" y="718458"/>
                  <a:pt x="16910" y="708557"/>
                  <a:pt x="6152" y="688756"/>
                </a:cubicBezTo>
                <a:cubicBezTo>
                  <a:pt x="-4606" y="668955"/>
                  <a:pt x="-1254" y="645178"/>
                  <a:pt x="16209" y="617425"/>
                </a:cubicBezTo>
                <a:lnTo>
                  <a:pt x="251484" y="246502"/>
                </a:lnTo>
                <a:lnTo>
                  <a:pt x="251484" y="59872"/>
                </a:lnTo>
                <a:lnTo>
                  <a:pt x="221549" y="59872"/>
                </a:lnTo>
                <a:cubicBezTo>
                  <a:pt x="213441" y="59872"/>
                  <a:pt x="206425" y="56909"/>
                  <a:pt x="200500" y="50985"/>
                </a:cubicBezTo>
                <a:cubicBezTo>
                  <a:pt x="194575" y="45060"/>
                  <a:pt x="191614" y="38044"/>
                  <a:pt x="191614" y="29936"/>
                </a:cubicBezTo>
                <a:cubicBezTo>
                  <a:pt x="191614" y="21828"/>
                  <a:pt x="194575" y="14812"/>
                  <a:pt x="200500" y="8888"/>
                </a:cubicBezTo>
                <a:cubicBezTo>
                  <a:pt x="206425" y="2963"/>
                  <a:pt x="213441" y="0"/>
                  <a:pt x="221549" y="0"/>
                </a:cubicBezTo>
                <a:close/>
                <a:moveTo>
                  <a:pt x="311356" y="59872"/>
                </a:moveTo>
                <a:lnTo>
                  <a:pt x="311356" y="246502"/>
                </a:lnTo>
                <a:lnTo>
                  <a:pt x="311356" y="263809"/>
                </a:lnTo>
                <a:lnTo>
                  <a:pt x="302001" y="278309"/>
                </a:lnTo>
                <a:lnTo>
                  <a:pt x="174775" y="478972"/>
                </a:lnTo>
                <a:lnTo>
                  <a:pt x="507809" y="478972"/>
                </a:lnTo>
                <a:lnTo>
                  <a:pt x="380582" y="278309"/>
                </a:lnTo>
                <a:lnTo>
                  <a:pt x="371227" y="263809"/>
                </a:lnTo>
                <a:lnTo>
                  <a:pt x="371227" y="246502"/>
                </a:lnTo>
                <a:lnTo>
                  <a:pt x="371227" y="59872"/>
                </a:lnTo>
                <a:lnTo>
                  <a:pt x="311356" y="59872"/>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6"/>
          <p:cNvSpPr txBox="1"/>
          <p:nvPr/>
        </p:nvSpPr>
        <p:spPr>
          <a:xfrm>
            <a:off x="5140361" y="3375001"/>
            <a:ext cx="1892739" cy="307777"/>
          </a:xfrm>
          <a:prstGeom prst="rect">
            <a:avLst/>
          </a:prstGeom>
          <a:noFill/>
        </p:spPr>
        <p:txBody>
          <a:bodyPr vert="horz" wrap="square" lIns="0" tIns="0" rIns="0" bIns="0" rtlCol="0" anchor="ctr">
            <a:spAutoFit/>
          </a:bodyPr>
          <a:lstStyle/>
          <a:p>
            <a:pPr algn="ctr"/>
            <a:r>
              <a:rPr lang="zh-CN" altLang="en-US" sz="2000" b="1" dirty="0">
                <a:solidFill>
                  <a:schemeClr val="tx1">
                    <a:lumMod val="65000"/>
                    <a:lumOff val="35000"/>
                  </a:schemeClr>
                </a:solidFill>
                <a:latin typeface="微软雅黑" pitchFamily="34" charset="-122"/>
                <a:ea typeface="微软雅黑" pitchFamily="34" charset="-122"/>
              </a:rPr>
              <a:t>在此添加大标题</a:t>
            </a:r>
          </a:p>
        </p:txBody>
      </p:sp>
      <p:sp>
        <p:nvSpPr>
          <p:cNvPr id="24" name="文本框 23"/>
          <p:cNvSpPr txBox="1"/>
          <p:nvPr/>
        </p:nvSpPr>
        <p:spPr>
          <a:xfrm>
            <a:off x="2042419" y="2355870"/>
            <a:ext cx="1793704" cy="757130"/>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30" name="文本框 29"/>
          <p:cNvSpPr txBox="1"/>
          <p:nvPr/>
        </p:nvSpPr>
        <p:spPr>
          <a:xfrm>
            <a:off x="2553631" y="5437637"/>
            <a:ext cx="1793704" cy="757130"/>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31" name="文本框 30"/>
          <p:cNvSpPr txBox="1"/>
          <p:nvPr/>
        </p:nvSpPr>
        <p:spPr>
          <a:xfrm>
            <a:off x="7683272" y="1451510"/>
            <a:ext cx="1793704" cy="757130"/>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32" name="文本框 31"/>
          <p:cNvSpPr txBox="1"/>
          <p:nvPr/>
        </p:nvSpPr>
        <p:spPr>
          <a:xfrm>
            <a:off x="8378343" y="4565221"/>
            <a:ext cx="1793704" cy="757130"/>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Tree>
    <p:extLst>
      <p:ext uri="{BB962C8B-B14F-4D97-AF65-F5344CB8AC3E}">
        <p14:creationId xmlns:p14="http://schemas.microsoft.com/office/powerpoint/2010/main" val="664571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a:spLocks/>
          </p:cNvSpPr>
          <p:nvPr/>
        </p:nvSpPr>
        <p:spPr bwMode="auto">
          <a:xfrm>
            <a:off x="3392512" y="1300206"/>
            <a:ext cx="1947048"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rot="3203510">
            <a:off x="2019746" y="1883272"/>
            <a:ext cx="2750401" cy="2750400"/>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rgbClr val="F9F9F9"/>
                </a:solidFill>
                <a:latin typeface="微软雅黑" pitchFamily="34" charset="-122"/>
                <a:ea typeface="微软雅黑" pitchFamily="34" charset="-122"/>
              </a:rPr>
              <a:t>此处添加文本</a:t>
            </a:r>
          </a:p>
        </p:txBody>
      </p:sp>
      <p:sp>
        <p:nvSpPr>
          <p:cNvPr id="6" name="Freeform 7"/>
          <p:cNvSpPr>
            <a:spLocks/>
          </p:cNvSpPr>
          <p:nvPr/>
        </p:nvSpPr>
        <p:spPr bwMode="auto">
          <a:xfrm>
            <a:off x="1455170" y="1296961"/>
            <a:ext cx="215114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BF52"/>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rot="19403510">
            <a:off x="1989408" y="1880166"/>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sp>
        <p:nvSpPr>
          <p:cNvPr id="9" name="Freeform 8"/>
          <p:cNvSpPr>
            <a:spLocks/>
          </p:cNvSpPr>
          <p:nvPr/>
        </p:nvSpPr>
        <p:spPr bwMode="auto">
          <a:xfrm>
            <a:off x="1447083" y="3062485"/>
            <a:ext cx="1948668"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663A77"/>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rot="14003510">
            <a:off x="2019741" y="1883277"/>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sp>
        <p:nvSpPr>
          <p:cNvPr id="12" name="Freeform 12"/>
          <p:cNvSpPr>
            <a:spLocks/>
          </p:cNvSpPr>
          <p:nvPr/>
        </p:nvSpPr>
        <p:spPr bwMode="auto">
          <a:xfrm>
            <a:off x="3201371" y="3253617"/>
            <a:ext cx="2147908"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E87071"/>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rot="8603510">
            <a:off x="2019741" y="1883278"/>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sp>
        <p:nvSpPr>
          <p:cNvPr id="14" name="椭圆 13"/>
          <p:cNvSpPr/>
          <p:nvPr/>
        </p:nvSpPr>
        <p:spPr>
          <a:xfrm>
            <a:off x="2647125" y="2482326"/>
            <a:ext cx="1526391"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961283" y="2865679"/>
            <a:ext cx="898071"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74993" y="1580310"/>
            <a:ext cx="579005" cy="626655"/>
            <a:chOff x="6242320" y="1105727"/>
            <a:chExt cx="579005" cy="626656"/>
          </a:xfrm>
        </p:grpSpPr>
        <p:sp>
          <p:nvSpPr>
            <p:cNvPr id="19"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23"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3" name="组合 32"/>
          <p:cNvGrpSpPr/>
          <p:nvPr/>
        </p:nvGrpSpPr>
        <p:grpSpPr>
          <a:xfrm>
            <a:off x="6174993" y="2549731"/>
            <a:ext cx="579005" cy="631762"/>
            <a:chOff x="6242320" y="2373233"/>
            <a:chExt cx="579005" cy="631762"/>
          </a:xfrm>
        </p:grpSpPr>
        <p:sp>
          <p:nvSpPr>
            <p:cNvPr id="20"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4"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4" name="组合 33"/>
          <p:cNvGrpSpPr/>
          <p:nvPr/>
        </p:nvGrpSpPr>
        <p:grpSpPr>
          <a:xfrm>
            <a:off x="6174993" y="3524260"/>
            <a:ext cx="579005" cy="620494"/>
            <a:chOff x="6242320" y="3640739"/>
            <a:chExt cx="579005" cy="620494"/>
          </a:xfrm>
        </p:grpSpPr>
        <p:sp>
          <p:nvSpPr>
            <p:cNvPr id="21"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E87071"/>
                  </a:solidFill>
                  <a:latin typeface="Impact" pitchFamily="34" charset="0"/>
                  <a:ea typeface="微软雅黑" pitchFamily="34" charset="-122"/>
                </a:rPr>
                <a:t>03</a:t>
              </a:r>
              <a:endParaRPr lang="zh-CN" altLang="en-US" sz="3200" dirty="0">
                <a:solidFill>
                  <a:srgbClr val="E87071"/>
                </a:solidFill>
                <a:latin typeface="微软雅黑" pitchFamily="34" charset="-122"/>
                <a:ea typeface="微软雅黑" pitchFamily="34" charset="-122"/>
              </a:endParaRPr>
            </a:p>
          </p:txBody>
        </p:sp>
        <p:sp>
          <p:nvSpPr>
            <p:cNvPr id="25"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5" name="组合 34"/>
          <p:cNvGrpSpPr/>
          <p:nvPr/>
        </p:nvGrpSpPr>
        <p:grpSpPr>
          <a:xfrm>
            <a:off x="6174993" y="4487522"/>
            <a:ext cx="579005" cy="609226"/>
            <a:chOff x="6250444" y="4908245"/>
            <a:chExt cx="579005" cy="609226"/>
          </a:xfrm>
        </p:grpSpPr>
        <p:sp>
          <p:nvSpPr>
            <p:cNvPr id="22"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663A77"/>
                  </a:solidFill>
                  <a:latin typeface="Impact" pitchFamily="34" charset="0"/>
                  <a:ea typeface="微软雅黑" pitchFamily="34" charset="-122"/>
                </a:rPr>
                <a:t>04</a:t>
              </a:r>
              <a:endParaRPr lang="zh-CN" altLang="en-US" sz="3200" dirty="0">
                <a:solidFill>
                  <a:srgbClr val="663A77"/>
                </a:solidFill>
                <a:latin typeface="微软雅黑" pitchFamily="34" charset="-122"/>
                <a:ea typeface="微软雅黑" pitchFamily="34" charset="-122"/>
              </a:endParaRPr>
            </a:p>
          </p:txBody>
        </p:sp>
        <p:sp>
          <p:nvSpPr>
            <p:cNvPr id="26"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31" name="组合 30"/>
          <p:cNvGrpSpPr/>
          <p:nvPr/>
        </p:nvGrpSpPr>
        <p:grpSpPr>
          <a:xfrm>
            <a:off x="6259899" y="2301646"/>
            <a:ext cx="3312000" cy="9524"/>
            <a:chOff x="6327224" y="1896619"/>
            <a:chExt cx="2624395" cy="9524"/>
          </a:xfrm>
        </p:grpSpPr>
        <p:cxnSp>
          <p:nvCxnSpPr>
            <p:cNvPr id="27" name="直接连接符 2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6259899" y="3233347"/>
            <a:ext cx="3312000" cy="9524"/>
            <a:chOff x="6327224" y="1896619"/>
            <a:chExt cx="2624395" cy="9524"/>
          </a:xfrm>
        </p:grpSpPr>
        <p:cxnSp>
          <p:nvCxnSpPr>
            <p:cNvPr id="37" name="直接连接符 3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9899" y="4165047"/>
            <a:ext cx="3312000" cy="9524"/>
            <a:chOff x="6327224" y="1896619"/>
            <a:chExt cx="2624395" cy="9524"/>
          </a:xfrm>
        </p:grpSpPr>
        <p:cxnSp>
          <p:nvCxnSpPr>
            <p:cNvPr id="40" name="直接连接符 3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259899" y="5096750"/>
            <a:ext cx="3312000" cy="9524"/>
            <a:chOff x="6327224" y="1896619"/>
            <a:chExt cx="2624395" cy="9524"/>
          </a:xfrm>
        </p:grpSpPr>
        <p:cxnSp>
          <p:nvCxnSpPr>
            <p:cNvPr id="43" name="直接连接符 4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文本框 44"/>
          <p:cNvSpPr txBox="1"/>
          <p:nvPr/>
        </p:nvSpPr>
        <p:spPr>
          <a:xfrm>
            <a:off x="7019047" y="1604440"/>
            <a:ext cx="2552852" cy="535531"/>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46" name="文本框 45"/>
          <p:cNvSpPr txBox="1"/>
          <p:nvPr/>
        </p:nvSpPr>
        <p:spPr>
          <a:xfrm>
            <a:off x="7019047" y="2599621"/>
            <a:ext cx="2552852" cy="535531"/>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47" name="文本框 46"/>
          <p:cNvSpPr txBox="1"/>
          <p:nvPr/>
        </p:nvSpPr>
        <p:spPr>
          <a:xfrm>
            <a:off x="7019047" y="3524265"/>
            <a:ext cx="2552852" cy="535531"/>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
        <p:nvSpPr>
          <p:cNvPr id="48" name="文本框 47"/>
          <p:cNvSpPr txBox="1"/>
          <p:nvPr/>
        </p:nvSpPr>
        <p:spPr>
          <a:xfrm>
            <a:off x="7019047" y="4465983"/>
            <a:ext cx="2552852" cy="535531"/>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在此添加内容在此添加内容在此添加内容在此添加内容在此添加内容</a:t>
            </a:r>
          </a:p>
        </p:txBody>
      </p:sp>
    </p:spTree>
    <p:extLst>
      <p:ext uri="{BB962C8B-B14F-4D97-AF65-F5344CB8AC3E}">
        <p14:creationId xmlns:p14="http://schemas.microsoft.com/office/powerpoint/2010/main" val="453496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rot="10800000" flipV="1">
            <a:off x="7575554" y="1754193"/>
            <a:ext cx="1595439" cy="1582737"/>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 name="AutoShape 3"/>
          <p:cNvSpPr>
            <a:spLocks noChangeArrowheads="1"/>
          </p:cNvSpPr>
          <p:nvPr/>
        </p:nvSpPr>
        <p:spPr bwMode="auto">
          <a:xfrm rot="10800000">
            <a:off x="7396163" y="3376618"/>
            <a:ext cx="1955800" cy="2381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663A77">
                  <a:alpha val="0"/>
                </a:srgbClr>
              </a:gs>
              <a:gs pos="100000">
                <a:srgbClr val="663A77"/>
              </a:gs>
            </a:gsLst>
            <a:lin ang="5400000" scaled="1"/>
          </a:gradFill>
          <a:ln>
            <a:noFill/>
          </a:ln>
          <a:effectLst/>
          <a:extLst/>
        </p:spPr>
        <p:txBody>
          <a:bodyPr wrap="none" anchor="ctr"/>
          <a:lstStyle/>
          <a:p>
            <a:pPr defTabSz="914377">
              <a:defRPr/>
            </a:pPr>
            <a:endParaRPr lang="zh-CN" altLang="en-US" kern="0" dirty="0">
              <a:solidFill>
                <a:sysClr val="windowText" lastClr="000000"/>
              </a:solidFill>
              <a:latin typeface="Impact" pitchFamily="34" charset="0"/>
              <a:ea typeface="微软雅黑" pitchFamily="34" charset="-122"/>
            </a:endParaRPr>
          </a:p>
        </p:txBody>
      </p:sp>
      <p:sp>
        <p:nvSpPr>
          <p:cNvPr id="4" name="Rectangle 4"/>
          <p:cNvSpPr>
            <a:spLocks noChangeArrowheads="1"/>
          </p:cNvSpPr>
          <p:nvPr/>
        </p:nvSpPr>
        <p:spPr bwMode="auto">
          <a:xfrm rot="10800000" flipV="1">
            <a:off x="5956304" y="2411418"/>
            <a:ext cx="1771651" cy="1755775"/>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AutoShape 5"/>
          <p:cNvSpPr>
            <a:spLocks noChangeArrowheads="1"/>
          </p:cNvSpPr>
          <p:nvPr/>
        </p:nvSpPr>
        <p:spPr bwMode="auto">
          <a:xfrm rot="10800000">
            <a:off x="5757863" y="4211643"/>
            <a:ext cx="2170112" cy="2635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E87071">
                  <a:alpha val="0"/>
                </a:srgbClr>
              </a:gs>
              <a:gs pos="100000">
                <a:srgbClr val="E87071"/>
              </a:gs>
            </a:gsLst>
            <a:lin ang="5400000" scaled="1"/>
          </a:gradFill>
          <a:ln>
            <a:noFill/>
          </a:ln>
          <a:effectLst/>
          <a:extLst/>
        </p:spPr>
        <p:txBody>
          <a:bodyPr wrap="none" anchor="ctr"/>
          <a:lstStyle/>
          <a:p>
            <a:pPr defTabSz="914377">
              <a:defRPr/>
            </a:pPr>
            <a:endParaRPr lang="zh-CN" altLang="en-US" kern="0" dirty="0">
              <a:solidFill>
                <a:sysClr val="windowText" lastClr="000000"/>
              </a:solidFill>
              <a:latin typeface="Impact" pitchFamily="34" charset="0"/>
              <a:ea typeface="微软雅黑" pitchFamily="34" charset="-122"/>
            </a:endParaRPr>
          </a:p>
        </p:txBody>
      </p:sp>
      <p:sp>
        <p:nvSpPr>
          <p:cNvPr id="6" name="Rectangle 8"/>
          <p:cNvSpPr>
            <a:spLocks noChangeArrowheads="1"/>
          </p:cNvSpPr>
          <p:nvPr/>
        </p:nvSpPr>
        <p:spPr bwMode="auto">
          <a:xfrm rot="10800000" flipV="1">
            <a:off x="2516192" y="2201867"/>
            <a:ext cx="1681163" cy="1670051"/>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AutoShape 9"/>
          <p:cNvSpPr>
            <a:spLocks noChangeArrowheads="1"/>
          </p:cNvSpPr>
          <p:nvPr/>
        </p:nvSpPr>
        <p:spPr bwMode="auto">
          <a:xfrm rot="10800000">
            <a:off x="2327281" y="3914779"/>
            <a:ext cx="2060575" cy="24923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FFBF52">
                  <a:alpha val="0"/>
                </a:srgbClr>
              </a:gs>
              <a:gs pos="100000">
                <a:srgbClr val="FFBF52"/>
              </a:gs>
            </a:gsLst>
            <a:lin ang="5400000" scaled="1"/>
          </a:gradFill>
          <a:ln>
            <a:noFill/>
          </a:ln>
          <a:effectLst/>
          <a:extLst/>
        </p:spPr>
        <p:txBody>
          <a:bodyPr wrap="none" anchor="ctr"/>
          <a:lstStyle/>
          <a:p>
            <a:pPr defTabSz="914377">
              <a:defRPr/>
            </a:pPr>
            <a:endParaRPr lang="zh-CN" altLang="en-US" kern="0" dirty="0">
              <a:solidFill>
                <a:sysClr val="windowText" lastClr="000000"/>
              </a:solidFill>
              <a:latin typeface="Impact" pitchFamily="34" charset="0"/>
              <a:ea typeface="微软雅黑" pitchFamily="34" charset="-122"/>
            </a:endParaRPr>
          </a:p>
        </p:txBody>
      </p:sp>
      <p:sp>
        <p:nvSpPr>
          <p:cNvPr id="8" name="Rectangle 10"/>
          <p:cNvSpPr>
            <a:spLocks noChangeArrowheads="1"/>
          </p:cNvSpPr>
          <p:nvPr/>
        </p:nvSpPr>
        <p:spPr bwMode="auto">
          <a:xfrm rot="10800000" flipV="1">
            <a:off x="3998918" y="2636839"/>
            <a:ext cx="2217737" cy="2197100"/>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AutoShape 11"/>
          <p:cNvSpPr>
            <a:spLocks noChangeArrowheads="1"/>
          </p:cNvSpPr>
          <p:nvPr/>
        </p:nvSpPr>
        <p:spPr bwMode="auto">
          <a:xfrm rot="10800000">
            <a:off x="3749675" y="4887913"/>
            <a:ext cx="2717800" cy="330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99000">
                <a:srgbClr val="01ACBE"/>
              </a:gs>
              <a:gs pos="2000">
                <a:srgbClr val="01ACBE">
                  <a:alpha val="0"/>
                </a:srgbClr>
              </a:gs>
            </a:gsLst>
            <a:lin ang="5400000" scaled="0"/>
          </a:gradFill>
          <a:ln>
            <a:noFill/>
          </a:ln>
          <a:effectLst/>
        </p:spPr>
        <p:txBody>
          <a:bodyPr wrap="none" anchor="ctr"/>
          <a:lstStyle/>
          <a:p>
            <a:pPr defTabSz="914377">
              <a:defRPr/>
            </a:pPr>
            <a:endParaRPr lang="zh-CN" altLang="en-US" kern="0" dirty="0">
              <a:solidFill>
                <a:sysClr val="windowText" lastClr="000000"/>
              </a:solidFill>
              <a:latin typeface="Impact" pitchFamily="34" charset="0"/>
              <a:ea typeface="微软雅黑" pitchFamily="34" charset="-122"/>
            </a:endParaRPr>
          </a:p>
        </p:txBody>
      </p:sp>
      <p:sp>
        <p:nvSpPr>
          <p:cNvPr id="12" name="TextBox 6"/>
          <p:cNvSpPr txBox="1"/>
          <p:nvPr/>
        </p:nvSpPr>
        <p:spPr>
          <a:xfrm>
            <a:off x="2700302" y="3190877"/>
            <a:ext cx="1312943" cy="215444"/>
          </a:xfrm>
          <a:prstGeom prst="rect">
            <a:avLst/>
          </a:prstGeom>
          <a:noFill/>
        </p:spPr>
        <p:txBody>
          <a:bodyPr vert="horz" wrap="square" lIns="0" tIns="0" rIns="0" bIns="0" rtlCol="0" anchor="ctr">
            <a:spAutoFit/>
          </a:bodyPr>
          <a:lstStyle/>
          <a:p>
            <a:pPr algn="l"/>
            <a:r>
              <a:rPr lang="zh-CN" altLang="en-US" sz="1400" b="1" dirty="0">
                <a:solidFill>
                  <a:srgbClr val="FFB850"/>
                </a:solidFill>
                <a:latin typeface="微软雅黑" pitchFamily="34" charset="-122"/>
                <a:ea typeface="微软雅黑" pitchFamily="34" charset="-122"/>
              </a:rPr>
              <a:t>在此添加小标题</a:t>
            </a:r>
          </a:p>
        </p:txBody>
      </p:sp>
      <p:sp>
        <p:nvSpPr>
          <p:cNvPr id="13" name="TextBox 6"/>
          <p:cNvSpPr txBox="1"/>
          <p:nvPr/>
        </p:nvSpPr>
        <p:spPr>
          <a:xfrm>
            <a:off x="6320515" y="3190877"/>
            <a:ext cx="1312943" cy="215444"/>
          </a:xfrm>
          <a:prstGeom prst="rect">
            <a:avLst/>
          </a:prstGeom>
          <a:noFill/>
        </p:spPr>
        <p:txBody>
          <a:bodyPr vert="horz" wrap="square" lIns="0" tIns="0" rIns="0" bIns="0" rtlCol="0" anchor="ctr">
            <a:spAutoFit/>
          </a:bodyPr>
          <a:lstStyle/>
          <a:p>
            <a:pPr algn="l"/>
            <a:r>
              <a:rPr lang="zh-CN" altLang="en-US" sz="1400" b="1" dirty="0">
                <a:solidFill>
                  <a:srgbClr val="E87071"/>
                </a:solidFill>
                <a:latin typeface="微软雅黑" pitchFamily="34" charset="-122"/>
                <a:ea typeface="微软雅黑" pitchFamily="34" charset="-122"/>
              </a:rPr>
              <a:t>在此添加小标题</a:t>
            </a:r>
          </a:p>
        </p:txBody>
      </p:sp>
      <p:sp>
        <p:nvSpPr>
          <p:cNvPr id="14" name="TextBox 6"/>
          <p:cNvSpPr txBox="1"/>
          <p:nvPr/>
        </p:nvSpPr>
        <p:spPr>
          <a:xfrm>
            <a:off x="7829893" y="2671991"/>
            <a:ext cx="1312943" cy="215444"/>
          </a:xfrm>
          <a:prstGeom prst="rect">
            <a:avLst/>
          </a:prstGeom>
          <a:noFill/>
        </p:spPr>
        <p:txBody>
          <a:bodyPr vert="horz" wrap="square" lIns="0" tIns="0" rIns="0" bIns="0" rtlCol="0" anchor="ctr">
            <a:spAutoFit/>
          </a:bodyPr>
          <a:lstStyle/>
          <a:p>
            <a:pPr algn="l"/>
            <a:r>
              <a:rPr lang="zh-CN" altLang="en-US" sz="1400" b="1" dirty="0">
                <a:solidFill>
                  <a:srgbClr val="663A77"/>
                </a:solidFill>
                <a:latin typeface="微软雅黑" pitchFamily="34" charset="-122"/>
                <a:ea typeface="微软雅黑" pitchFamily="34" charset="-122"/>
              </a:rPr>
              <a:t>在此添加小标题</a:t>
            </a:r>
          </a:p>
        </p:txBody>
      </p:sp>
      <p:sp>
        <p:nvSpPr>
          <p:cNvPr id="15" name="TextBox 6"/>
          <p:cNvSpPr txBox="1"/>
          <p:nvPr/>
        </p:nvSpPr>
        <p:spPr>
          <a:xfrm>
            <a:off x="4306853" y="4129520"/>
            <a:ext cx="1752641" cy="276999"/>
          </a:xfrm>
          <a:prstGeom prst="rect">
            <a:avLst/>
          </a:prstGeom>
          <a:noFill/>
        </p:spPr>
        <p:txBody>
          <a:bodyPr vert="horz" wrap="square" lIns="0" tIns="0" rIns="0" bIns="0" rtlCol="0" anchor="ctr">
            <a:spAutoFit/>
          </a:bodyPr>
          <a:lstStyle/>
          <a:p>
            <a:pPr algn="l"/>
            <a:r>
              <a:rPr lang="zh-CN" altLang="en-US" b="1" dirty="0">
                <a:solidFill>
                  <a:srgbClr val="01ACBE"/>
                </a:solidFill>
                <a:latin typeface="微软雅黑" pitchFamily="34" charset="-122"/>
                <a:ea typeface="微软雅黑" pitchFamily="34" charset="-122"/>
              </a:rPr>
              <a:t>在此添加小标题</a:t>
            </a:r>
          </a:p>
        </p:txBody>
      </p:sp>
      <p:sp>
        <p:nvSpPr>
          <p:cNvPr id="19" name="任意多边形 18"/>
          <p:cNvSpPr/>
          <p:nvPr/>
        </p:nvSpPr>
        <p:spPr>
          <a:xfrm>
            <a:off x="6691715" y="2587835"/>
            <a:ext cx="426629" cy="426629"/>
          </a:xfrm>
          <a:custGeom>
            <a:avLst/>
            <a:gdLst/>
            <a:ahLst/>
            <a:cxnLst/>
            <a:rect l="l" t="t" r="r" b="b"/>
            <a:pathLst>
              <a:path w="718457" h="718457">
                <a:moveTo>
                  <a:pt x="307310" y="0"/>
                </a:moveTo>
                <a:lnTo>
                  <a:pt x="411148" y="0"/>
                </a:lnTo>
                <a:cubicBezTo>
                  <a:pt x="415514" y="0"/>
                  <a:pt x="419334" y="1325"/>
                  <a:pt x="422608" y="3975"/>
                </a:cubicBezTo>
                <a:cubicBezTo>
                  <a:pt x="425883" y="6626"/>
                  <a:pt x="427675" y="9978"/>
                  <a:pt x="427987" y="14032"/>
                </a:cubicBezTo>
                <a:lnTo>
                  <a:pt x="441084" y="100097"/>
                </a:lnTo>
                <a:cubicBezTo>
                  <a:pt x="456364" y="105086"/>
                  <a:pt x="470396" y="110855"/>
                  <a:pt x="483181" y="117404"/>
                </a:cubicBezTo>
                <a:lnTo>
                  <a:pt x="549601" y="67355"/>
                </a:lnTo>
                <a:cubicBezTo>
                  <a:pt x="552408" y="64548"/>
                  <a:pt x="556150" y="63145"/>
                  <a:pt x="560827" y="63145"/>
                </a:cubicBezTo>
                <a:cubicBezTo>
                  <a:pt x="564881" y="63145"/>
                  <a:pt x="568779" y="64704"/>
                  <a:pt x="572521" y="67822"/>
                </a:cubicBezTo>
                <a:cubicBezTo>
                  <a:pt x="612747" y="104930"/>
                  <a:pt x="638473" y="131436"/>
                  <a:pt x="649699" y="147339"/>
                </a:cubicBezTo>
                <a:cubicBezTo>
                  <a:pt x="651882" y="149834"/>
                  <a:pt x="652973" y="153264"/>
                  <a:pt x="652973" y="157630"/>
                </a:cubicBezTo>
                <a:cubicBezTo>
                  <a:pt x="652973" y="161372"/>
                  <a:pt x="651725" y="164958"/>
                  <a:pt x="649231" y="168388"/>
                </a:cubicBezTo>
                <a:cubicBezTo>
                  <a:pt x="644554" y="174936"/>
                  <a:pt x="636602" y="185305"/>
                  <a:pt x="625376" y="199493"/>
                </a:cubicBezTo>
                <a:cubicBezTo>
                  <a:pt x="614150" y="213681"/>
                  <a:pt x="605730" y="224673"/>
                  <a:pt x="600117" y="232469"/>
                </a:cubicBezTo>
                <a:cubicBezTo>
                  <a:pt x="608225" y="248061"/>
                  <a:pt x="614618" y="263340"/>
                  <a:pt x="619295" y="278308"/>
                </a:cubicBezTo>
                <a:lnTo>
                  <a:pt x="704892" y="291405"/>
                </a:lnTo>
                <a:cubicBezTo>
                  <a:pt x="708946" y="292029"/>
                  <a:pt x="712220" y="293977"/>
                  <a:pt x="714715" y="297252"/>
                </a:cubicBezTo>
                <a:cubicBezTo>
                  <a:pt x="717210" y="300526"/>
                  <a:pt x="718457" y="304190"/>
                  <a:pt x="718457" y="308244"/>
                </a:cubicBezTo>
                <a:lnTo>
                  <a:pt x="718457" y="412083"/>
                </a:lnTo>
                <a:cubicBezTo>
                  <a:pt x="718457" y="415825"/>
                  <a:pt x="717210" y="419411"/>
                  <a:pt x="714715" y="422842"/>
                </a:cubicBezTo>
                <a:cubicBezTo>
                  <a:pt x="712220" y="426272"/>
                  <a:pt x="709102" y="428298"/>
                  <a:pt x="705360" y="428922"/>
                </a:cubicBezTo>
                <a:lnTo>
                  <a:pt x="618827" y="442019"/>
                </a:lnTo>
                <a:cubicBezTo>
                  <a:pt x="612903" y="458858"/>
                  <a:pt x="606822" y="473046"/>
                  <a:pt x="600585" y="484584"/>
                </a:cubicBezTo>
                <a:cubicBezTo>
                  <a:pt x="611500" y="500175"/>
                  <a:pt x="628183" y="521692"/>
                  <a:pt x="650634" y="549133"/>
                </a:cubicBezTo>
                <a:cubicBezTo>
                  <a:pt x="653753" y="552875"/>
                  <a:pt x="655312" y="556773"/>
                  <a:pt x="655312" y="560826"/>
                </a:cubicBezTo>
                <a:cubicBezTo>
                  <a:pt x="655312" y="564880"/>
                  <a:pt x="653908" y="568466"/>
                  <a:pt x="651102" y="571584"/>
                </a:cubicBezTo>
                <a:cubicBezTo>
                  <a:pt x="642682" y="583122"/>
                  <a:pt x="627247" y="599961"/>
                  <a:pt x="604795" y="622101"/>
                </a:cubicBezTo>
                <a:cubicBezTo>
                  <a:pt x="582344" y="644241"/>
                  <a:pt x="567687" y="655311"/>
                  <a:pt x="560827" y="655311"/>
                </a:cubicBezTo>
                <a:cubicBezTo>
                  <a:pt x="557085" y="655311"/>
                  <a:pt x="553031" y="653908"/>
                  <a:pt x="548665" y="651101"/>
                </a:cubicBezTo>
                <a:lnTo>
                  <a:pt x="484117" y="600585"/>
                </a:lnTo>
                <a:cubicBezTo>
                  <a:pt x="470396" y="607757"/>
                  <a:pt x="456208" y="613682"/>
                  <a:pt x="441552" y="618359"/>
                </a:cubicBezTo>
                <a:cubicBezTo>
                  <a:pt x="436562" y="660768"/>
                  <a:pt x="432041" y="689768"/>
                  <a:pt x="427987" y="705360"/>
                </a:cubicBezTo>
                <a:cubicBezTo>
                  <a:pt x="425804" y="714091"/>
                  <a:pt x="420191" y="718457"/>
                  <a:pt x="411148" y="718457"/>
                </a:cubicBezTo>
                <a:lnTo>
                  <a:pt x="307310" y="718457"/>
                </a:lnTo>
                <a:cubicBezTo>
                  <a:pt x="302943" y="718457"/>
                  <a:pt x="299124" y="717132"/>
                  <a:pt x="295849" y="714481"/>
                </a:cubicBezTo>
                <a:cubicBezTo>
                  <a:pt x="292576" y="711830"/>
                  <a:pt x="290782" y="708478"/>
                  <a:pt x="290470" y="704424"/>
                </a:cubicBezTo>
                <a:lnTo>
                  <a:pt x="277373" y="618359"/>
                </a:lnTo>
                <a:cubicBezTo>
                  <a:pt x="262093" y="613370"/>
                  <a:pt x="248061" y="607601"/>
                  <a:pt x="235276" y="601052"/>
                </a:cubicBezTo>
                <a:lnTo>
                  <a:pt x="169324" y="651101"/>
                </a:lnTo>
                <a:cubicBezTo>
                  <a:pt x="166206" y="653908"/>
                  <a:pt x="162308" y="655311"/>
                  <a:pt x="157631" y="655311"/>
                </a:cubicBezTo>
                <a:cubicBezTo>
                  <a:pt x="153265" y="655311"/>
                  <a:pt x="149366" y="653596"/>
                  <a:pt x="145936" y="650166"/>
                </a:cubicBezTo>
                <a:cubicBezTo>
                  <a:pt x="106646" y="614617"/>
                  <a:pt x="80920" y="588423"/>
                  <a:pt x="68759" y="571584"/>
                </a:cubicBezTo>
                <a:cubicBezTo>
                  <a:pt x="66576" y="568466"/>
                  <a:pt x="65484" y="564880"/>
                  <a:pt x="65484" y="560826"/>
                </a:cubicBezTo>
                <a:cubicBezTo>
                  <a:pt x="65484" y="557084"/>
                  <a:pt x="66732" y="553498"/>
                  <a:pt x="69227" y="550068"/>
                </a:cubicBezTo>
                <a:cubicBezTo>
                  <a:pt x="73904" y="543520"/>
                  <a:pt x="81855" y="533151"/>
                  <a:pt x="93082" y="518963"/>
                </a:cubicBezTo>
                <a:cubicBezTo>
                  <a:pt x="104308" y="504775"/>
                  <a:pt x="112727" y="493783"/>
                  <a:pt x="118340" y="485987"/>
                </a:cubicBezTo>
                <a:cubicBezTo>
                  <a:pt x="109920" y="470396"/>
                  <a:pt x="103527" y="454960"/>
                  <a:pt x="99162" y="439680"/>
                </a:cubicBezTo>
                <a:lnTo>
                  <a:pt x="13565" y="427051"/>
                </a:lnTo>
                <a:cubicBezTo>
                  <a:pt x="9510" y="426427"/>
                  <a:pt x="6236" y="424479"/>
                  <a:pt x="3743" y="421204"/>
                </a:cubicBezTo>
                <a:cubicBezTo>
                  <a:pt x="1248" y="417930"/>
                  <a:pt x="0" y="414266"/>
                  <a:pt x="0" y="410212"/>
                </a:cubicBezTo>
                <a:lnTo>
                  <a:pt x="0" y="306373"/>
                </a:lnTo>
                <a:cubicBezTo>
                  <a:pt x="0" y="302631"/>
                  <a:pt x="1248" y="299045"/>
                  <a:pt x="3743" y="295615"/>
                </a:cubicBezTo>
                <a:cubicBezTo>
                  <a:pt x="6236" y="292184"/>
                  <a:pt x="9199" y="290158"/>
                  <a:pt x="12629" y="289534"/>
                </a:cubicBezTo>
                <a:lnTo>
                  <a:pt x="99630" y="276437"/>
                </a:lnTo>
                <a:cubicBezTo>
                  <a:pt x="103995" y="262093"/>
                  <a:pt x="110076" y="247749"/>
                  <a:pt x="117872" y="233404"/>
                </a:cubicBezTo>
                <a:cubicBezTo>
                  <a:pt x="105399" y="215630"/>
                  <a:pt x="88717" y="194114"/>
                  <a:pt x="67823" y="168856"/>
                </a:cubicBezTo>
                <a:cubicBezTo>
                  <a:pt x="64705" y="165114"/>
                  <a:pt x="63146" y="161372"/>
                  <a:pt x="63146" y="157630"/>
                </a:cubicBezTo>
                <a:cubicBezTo>
                  <a:pt x="63146" y="154511"/>
                  <a:pt x="64549" y="150925"/>
                  <a:pt x="67356" y="146872"/>
                </a:cubicBezTo>
                <a:cubicBezTo>
                  <a:pt x="75463" y="135646"/>
                  <a:pt x="90821" y="118885"/>
                  <a:pt x="113429" y="96589"/>
                </a:cubicBezTo>
                <a:cubicBezTo>
                  <a:pt x="136036" y="74293"/>
                  <a:pt x="150770" y="63145"/>
                  <a:pt x="157631" y="63145"/>
                </a:cubicBezTo>
                <a:cubicBezTo>
                  <a:pt x="161684" y="63145"/>
                  <a:pt x="165738" y="64704"/>
                  <a:pt x="169792" y="67822"/>
                </a:cubicBezTo>
                <a:lnTo>
                  <a:pt x="234340" y="117871"/>
                </a:lnTo>
                <a:cubicBezTo>
                  <a:pt x="248061" y="110699"/>
                  <a:pt x="262250" y="104774"/>
                  <a:pt x="276905" y="100097"/>
                </a:cubicBezTo>
                <a:cubicBezTo>
                  <a:pt x="281895" y="57688"/>
                  <a:pt x="286416" y="28688"/>
                  <a:pt x="290470" y="13096"/>
                </a:cubicBezTo>
                <a:cubicBezTo>
                  <a:pt x="292653" y="4365"/>
                  <a:pt x="298266" y="0"/>
                  <a:pt x="307310" y="0"/>
                </a:cubicBezTo>
                <a:close/>
                <a:moveTo>
                  <a:pt x="359229" y="239485"/>
                </a:moveTo>
                <a:cubicBezTo>
                  <a:pt x="326175" y="239485"/>
                  <a:pt x="297954" y="251179"/>
                  <a:pt x="274567" y="274566"/>
                </a:cubicBezTo>
                <a:cubicBezTo>
                  <a:pt x="251179" y="297954"/>
                  <a:pt x="239486" y="326174"/>
                  <a:pt x="239486" y="359228"/>
                </a:cubicBezTo>
                <a:cubicBezTo>
                  <a:pt x="239486" y="392282"/>
                  <a:pt x="251179" y="420503"/>
                  <a:pt x="274567" y="443890"/>
                </a:cubicBezTo>
                <a:cubicBezTo>
                  <a:pt x="297954" y="467277"/>
                  <a:pt x="326175" y="478971"/>
                  <a:pt x="359229" y="478971"/>
                </a:cubicBezTo>
                <a:cubicBezTo>
                  <a:pt x="392283" y="478971"/>
                  <a:pt x="420503" y="467277"/>
                  <a:pt x="443890" y="443890"/>
                </a:cubicBezTo>
                <a:cubicBezTo>
                  <a:pt x="467278" y="420503"/>
                  <a:pt x="478972" y="392282"/>
                  <a:pt x="478972" y="359228"/>
                </a:cubicBezTo>
                <a:cubicBezTo>
                  <a:pt x="478972" y="326174"/>
                  <a:pt x="467278" y="297954"/>
                  <a:pt x="443890" y="274566"/>
                </a:cubicBezTo>
                <a:cubicBezTo>
                  <a:pt x="420503" y="251179"/>
                  <a:pt x="392283" y="239485"/>
                  <a:pt x="359229" y="239485"/>
                </a:cubicBez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173150" y="2545560"/>
            <a:ext cx="447799" cy="356357"/>
          </a:xfrm>
          <a:custGeom>
            <a:avLst/>
            <a:gdLst>
              <a:gd name="connsiteX0" fmla="*/ 377054 w 754106"/>
              <a:gd name="connsiteY0" fmla="*/ 121146 h 600117"/>
              <a:gd name="connsiteX1" fmla="*/ 646005 w 754106"/>
              <a:gd name="connsiteY1" fmla="*/ 342857 h 600117"/>
              <a:gd name="connsiteX2" fmla="*/ 646473 w 754106"/>
              <a:gd name="connsiteY2" fmla="*/ 345664 h 600117"/>
              <a:gd name="connsiteX3" fmla="*/ 646473 w 754106"/>
              <a:gd name="connsiteY3" fmla="*/ 570182 h 600117"/>
              <a:gd name="connsiteX4" fmla="*/ 637586 w 754106"/>
              <a:gd name="connsiteY4" fmla="*/ 591230 h 600117"/>
              <a:gd name="connsiteX5" fmla="*/ 616537 w 754106"/>
              <a:gd name="connsiteY5" fmla="*/ 600117 h 600117"/>
              <a:gd name="connsiteX6" fmla="*/ 436924 w 754106"/>
              <a:gd name="connsiteY6" fmla="*/ 600117 h 600117"/>
              <a:gd name="connsiteX7" fmla="*/ 436924 w 754106"/>
              <a:gd name="connsiteY7" fmla="*/ 420503 h 600117"/>
              <a:gd name="connsiteX8" fmla="*/ 317182 w 754106"/>
              <a:gd name="connsiteY8" fmla="*/ 420503 h 600117"/>
              <a:gd name="connsiteX9" fmla="*/ 317182 w 754106"/>
              <a:gd name="connsiteY9" fmla="*/ 600117 h 600117"/>
              <a:gd name="connsiteX10" fmla="*/ 137569 w 754106"/>
              <a:gd name="connsiteY10" fmla="*/ 600117 h 600117"/>
              <a:gd name="connsiteX11" fmla="*/ 116520 w 754106"/>
              <a:gd name="connsiteY11" fmla="*/ 591230 h 600117"/>
              <a:gd name="connsiteX12" fmla="*/ 107632 w 754106"/>
              <a:gd name="connsiteY12" fmla="*/ 570182 h 600117"/>
              <a:gd name="connsiteX13" fmla="*/ 107632 w 754106"/>
              <a:gd name="connsiteY13" fmla="*/ 345664 h 600117"/>
              <a:gd name="connsiteX14" fmla="*/ 107867 w 754106"/>
              <a:gd name="connsiteY14" fmla="*/ 344260 h 600117"/>
              <a:gd name="connsiteX15" fmla="*/ 108101 w 754106"/>
              <a:gd name="connsiteY15" fmla="*/ 342857 h 600117"/>
              <a:gd name="connsiteX16" fmla="*/ 377054 w 754106"/>
              <a:gd name="connsiteY16" fmla="*/ 0 h 600117"/>
              <a:gd name="connsiteX17" fmla="*/ 412600 w 754106"/>
              <a:gd name="connsiteY17" fmla="*/ 12161 h 600117"/>
              <a:gd name="connsiteX18" fmla="*/ 526730 w 754106"/>
              <a:gd name="connsiteY18" fmla="*/ 107581 h 600117"/>
              <a:gd name="connsiteX19" fmla="*/ 526730 w 754106"/>
              <a:gd name="connsiteY19" fmla="*/ 16371 h 600117"/>
              <a:gd name="connsiteX20" fmla="*/ 530940 w 754106"/>
              <a:gd name="connsiteY20" fmla="*/ 5612 h 600117"/>
              <a:gd name="connsiteX21" fmla="*/ 541698 w 754106"/>
              <a:gd name="connsiteY21" fmla="*/ 1403 h 600117"/>
              <a:gd name="connsiteX22" fmla="*/ 631505 w 754106"/>
              <a:gd name="connsiteY22" fmla="*/ 1403 h 600117"/>
              <a:gd name="connsiteX23" fmla="*/ 642264 w 754106"/>
              <a:gd name="connsiteY23" fmla="*/ 5612 h 600117"/>
              <a:gd name="connsiteX24" fmla="*/ 646473 w 754106"/>
              <a:gd name="connsiteY24" fmla="*/ 16371 h 600117"/>
              <a:gd name="connsiteX25" fmla="*/ 646473 w 754106"/>
              <a:gd name="connsiteY25" fmla="*/ 207211 h 600117"/>
              <a:gd name="connsiteX26" fmla="*/ 748909 w 754106"/>
              <a:gd name="connsiteY26" fmla="*/ 292341 h 600117"/>
              <a:gd name="connsiteX27" fmla="*/ 754054 w 754106"/>
              <a:gd name="connsiteY27" fmla="*/ 302397 h 600117"/>
              <a:gd name="connsiteX28" fmla="*/ 750781 w 754106"/>
              <a:gd name="connsiteY28" fmla="*/ 313389 h 600117"/>
              <a:gd name="connsiteX29" fmla="*/ 721780 w 754106"/>
              <a:gd name="connsiteY29" fmla="*/ 348002 h 600117"/>
              <a:gd name="connsiteX30" fmla="*/ 711957 w 754106"/>
              <a:gd name="connsiteY30" fmla="*/ 353147 h 600117"/>
              <a:gd name="connsiteX31" fmla="*/ 710554 w 754106"/>
              <a:gd name="connsiteY31" fmla="*/ 353147 h 600117"/>
              <a:gd name="connsiteX32" fmla="*/ 700732 w 754106"/>
              <a:gd name="connsiteY32" fmla="*/ 349873 h 600117"/>
              <a:gd name="connsiteX33" fmla="*/ 377054 w 754106"/>
              <a:gd name="connsiteY33" fmla="*/ 79984 h 600117"/>
              <a:gd name="connsiteX34" fmla="*/ 53375 w 754106"/>
              <a:gd name="connsiteY34" fmla="*/ 349873 h 600117"/>
              <a:gd name="connsiteX35" fmla="*/ 42149 w 754106"/>
              <a:gd name="connsiteY35" fmla="*/ 353147 h 600117"/>
              <a:gd name="connsiteX36" fmla="*/ 32325 w 754106"/>
              <a:gd name="connsiteY36" fmla="*/ 348002 h 600117"/>
              <a:gd name="connsiteX37" fmla="*/ 3325 w 754106"/>
              <a:gd name="connsiteY37" fmla="*/ 313389 h 600117"/>
              <a:gd name="connsiteX38" fmla="*/ 51 w 754106"/>
              <a:gd name="connsiteY38" fmla="*/ 302397 h 600117"/>
              <a:gd name="connsiteX39" fmla="*/ 5196 w 754106"/>
              <a:gd name="connsiteY39" fmla="*/ 292341 h 600117"/>
              <a:gd name="connsiteX40" fmla="*/ 341506 w 754106"/>
              <a:gd name="connsiteY40" fmla="*/ 12161 h 600117"/>
              <a:gd name="connsiteX41" fmla="*/ 377054 w 754106"/>
              <a:gd name="connsiteY41" fmla="*/ 0 h 60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54106" h="600117">
                <a:moveTo>
                  <a:pt x="377054" y="121146"/>
                </a:moveTo>
                <a:lnTo>
                  <a:pt x="646005" y="342857"/>
                </a:lnTo>
                <a:cubicBezTo>
                  <a:pt x="646317" y="343481"/>
                  <a:pt x="646473" y="344416"/>
                  <a:pt x="646473" y="345664"/>
                </a:cubicBezTo>
                <a:lnTo>
                  <a:pt x="646473" y="570182"/>
                </a:lnTo>
                <a:cubicBezTo>
                  <a:pt x="646473" y="578289"/>
                  <a:pt x="643511" y="585305"/>
                  <a:pt x="637586" y="591230"/>
                </a:cubicBezTo>
                <a:cubicBezTo>
                  <a:pt x="631661" y="597155"/>
                  <a:pt x="624645" y="600117"/>
                  <a:pt x="616537" y="600117"/>
                </a:cubicBezTo>
                <a:lnTo>
                  <a:pt x="436924" y="600117"/>
                </a:lnTo>
                <a:lnTo>
                  <a:pt x="436924" y="420503"/>
                </a:lnTo>
                <a:lnTo>
                  <a:pt x="317182" y="420503"/>
                </a:lnTo>
                <a:lnTo>
                  <a:pt x="317182" y="600117"/>
                </a:lnTo>
                <a:lnTo>
                  <a:pt x="137569" y="600117"/>
                </a:lnTo>
                <a:cubicBezTo>
                  <a:pt x="129461" y="600117"/>
                  <a:pt x="122444" y="597155"/>
                  <a:pt x="116520" y="591230"/>
                </a:cubicBezTo>
                <a:cubicBezTo>
                  <a:pt x="110595" y="585305"/>
                  <a:pt x="107632" y="578289"/>
                  <a:pt x="107632" y="570182"/>
                </a:cubicBezTo>
                <a:lnTo>
                  <a:pt x="107632" y="345664"/>
                </a:lnTo>
                <a:cubicBezTo>
                  <a:pt x="107632" y="345352"/>
                  <a:pt x="107711" y="344884"/>
                  <a:pt x="107867" y="344260"/>
                </a:cubicBezTo>
                <a:cubicBezTo>
                  <a:pt x="108022" y="343637"/>
                  <a:pt x="108101" y="343169"/>
                  <a:pt x="108101" y="342857"/>
                </a:cubicBezTo>
                <a:close/>
                <a:moveTo>
                  <a:pt x="377054" y="0"/>
                </a:moveTo>
                <a:cubicBezTo>
                  <a:pt x="390774" y="0"/>
                  <a:pt x="402622" y="4053"/>
                  <a:pt x="412600" y="12161"/>
                </a:cubicBezTo>
                <a:lnTo>
                  <a:pt x="526730" y="107581"/>
                </a:lnTo>
                <a:lnTo>
                  <a:pt x="526730" y="16371"/>
                </a:lnTo>
                <a:cubicBezTo>
                  <a:pt x="526730" y="12005"/>
                  <a:pt x="528133" y="8419"/>
                  <a:pt x="530940" y="5612"/>
                </a:cubicBezTo>
                <a:cubicBezTo>
                  <a:pt x="533746" y="2806"/>
                  <a:pt x="537333" y="1403"/>
                  <a:pt x="541698" y="1403"/>
                </a:cubicBezTo>
                <a:lnTo>
                  <a:pt x="631505" y="1403"/>
                </a:lnTo>
                <a:cubicBezTo>
                  <a:pt x="635871" y="1403"/>
                  <a:pt x="639457" y="2806"/>
                  <a:pt x="642264" y="5612"/>
                </a:cubicBezTo>
                <a:cubicBezTo>
                  <a:pt x="645070" y="8419"/>
                  <a:pt x="646473" y="12005"/>
                  <a:pt x="646473" y="16371"/>
                </a:cubicBezTo>
                <a:lnTo>
                  <a:pt x="646473" y="207211"/>
                </a:lnTo>
                <a:lnTo>
                  <a:pt x="748909" y="292341"/>
                </a:lnTo>
                <a:cubicBezTo>
                  <a:pt x="752028" y="294835"/>
                  <a:pt x="753744" y="298187"/>
                  <a:pt x="754054" y="302397"/>
                </a:cubicBezTo>
                <a:cubicBezTo>
                  <a:pt x="754366" y="306607"/>
                  <a:pt x="753275" y="310271"/>
                  <a:pt x="750781" y="313389"/>
                </a:cubicBezTo>
                <a:lnTo>
                  <a:pt x="721780" y="348002"/>
                </a:lnTo>
                <a:cubicBezTo>
                  <a:pt x="719286" y="350809"/>
                  <a:pt x="716012" y="352524"/>
                  <a:pt x="711957" y="353147"/>
                </a:cubicBezTo>
                <a:lnTo>
                  <a:pt x="710554" y="353147"/>
                </a:lnTo>
                <a:cubicBezTo>
                  <a:pt x="706501" y="353147"/>
                  <a:pt x="703227" y="352056"/>
                  <a:pt x="700732" y="349873"/>
                </a:cubicBezTo>
                <a:lnTo>
                  <a:pt x="377054" y="79984"/>
                </a:lnTo>
                <a:lnTo>
                  <a:pt x="53375" y="349873"/>
                </a:lnTo>
                <a:cubicBezTo>
                  <a:pt x="49632" y="352368"/>
                  <a:pt x="45890" y="353459"/>
                  <a:pt x="42149" y="353147"/>
                </a:cubicBezTo>
                <a:cubicBezTo>
                  <a:pt x="38094" y="352524"/>
                  <a:pt x="34820" y="350809"/>
                  <a:pt x="32325" y="348002"/>
                </a:cubicBezTo>
                <a:lnTo>
                  <a:pt x="3325" y="313389"/>
                </a:lnTo>
                <a:cubicBezTo>
                  <a:pt x="831" y="310271"/>
                  <a:pt x="-260" y="306607"/>
                  <a:pt x="51" y="302397"/>
                </a:cubicBezTo>
                <a:cubicBezTo>
                  <a:pt x="363" y="298187"/>
                  <a:pt x="2078" y="294835"/>
                  <a:pt x="5196" y="292341"/>
                </a:cubicBezTo>
                <a:lnTo>
                  <a:pt x="341506" y="12161"/>
                </a:lnTo>
                <a:cubicBezTo>
                  <a:pt x="351484" y="4053"/>
                  <a:pt x="363333" y="0"/>
                  <a:pt x="377054" y="0"/>
                </a:cubicBezTo>
                <a:close/>
              </a:path>
            </a:pathLst>
          </a:custGeom>
          <a:solidFill>
            <a:srgbClr val="FFBF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4762262" y="3110256"/>
            <a:ext cx="728447" cy="545851"/>
          </a:xfrm>
          <a:custGeom>
            <a:avLst/>
            <a:gdLst>
              <a:gd name="connsiteX0" fmla="*/ 329292 w 878893"/>
              <a:gd name="connsiteY0" fmla="*/ 359229 h 658586"/>
              <a:gd name="connsiteX1" fmla="*/ 838200 w 878893"/>
              <a:gd name="connsiteY1" fmla="*/ 359229 h 658586"/>
              <a:gd name="connsiteX2" fmla="*/ 866498 w 878893"/>
              <a:gd name="connsiteY2" fmla="*/ 365310 h 658586"/>
              <a:gd name="connsiteX3" fmla="*/ 878893 w 878893"/>
              <a:gd name="connsiteY3" fmla="*/ 385423 h 658586"/>
              <a:gd name="connsiteX4" fmla="*/ 864394 w 878893"/>
              <a:gd name="connsiteY4" fmla="*/ 416294 h 658586"/>
              <a:gd name="connsiteX5" fmla="*/ 707231 w 878893"/>
              <a:gd name="connsiteY5" fmla="*/ 601521 h 658586"/>
              <a:gd name="connsiteX6" fmla="*/ 650868 w 878893"/>
              <a:gd name="connsiteY6" fmla="*/ 641981 h 658586"/>
              <a:gd name="connsiteX7" fmla="*/ 583746 w 878893"/>
              <a:gd name="connsiteY7" fmla="*/ 658586 h 658586"/>
              <a:gd name="connsiteX8" fmla="*/ 74839 w 878893"/>
              <a:gd name="connsiteY8" fmla="*/ 658586 h 658586"/>
              <a:gd name="connsiteX9" fmla="*/ 46541 w 878893"/>
              <a:gd name="connsiteY9" fmla="*/ 652506 h 658586"/>
              <a:gd name="connsiteX10" fmla="*/ 34145 w 878893"/>
              <a:gd name="connsiteY10" fmla="*/ 632392 h 658586"/>
              <a:gd name="connsiteX11" fmla="*/ 48645 w 878893"/>
              <a:gd name="connsiteY11" fmla="*/ 601521 h 658586"/>
              <a:gd name="connsiteX12" fmla="*/ 205808 w 878893"/>
              <a:gd name="connsiteY12" fmla="*/ 416294 h 658586"/>
              <a:gd name="connsiteX13" fmla="*/ 262171 w 878893"/>
              <a:gd name="connsiteY13" fmla="*/ 375834 h 658586"/>
              <a:gd name="connsiteX14" fmla="*/ 329292 w 878893"/>
              <a:gd name="connsiteY14" fmla="*/ 359229 h 658586"/>
              <a:gd name="connsiteX15" fmla="*/ 104775 w 878893"/>
              <a:gd name="connsiteY15" fmla="*/ 0 h 658586"/>
              <a:gd name="connsiteX16" fmla="*/ 254453 w 878893"/>
              <a:gd name="connsiteY16" fmla="*/ 0 h 658586"/>
              <a:gd name="connsiteX17" fmla="*/ 328357 w 878893"/>
              <a:gd name="connsiteY17" fmla="*/ 30872 h 658586"/>
              <a:gd name="connsiteX18" fmla="*/ 359228 w 878893"/>
              <a:gd name="connsiteY18" fmla="*/ 104775 h 658586"/>
              <a:gd name="connsiteX19" fmla="*/ 359228 w 878893"/>
              <a:gd name="connsiteY19" fmla="*/ 119743 h 658586"/>
              <a:gd name="connsiteX20" fmla="*/ 613681 w 878893"/>
              <a:gd name="connsiteY20" fmla="*/ 119743 h 658586"/>
              <a:gd name="connsiteX21" fmla="*/ 687586 w 878893"/>
              <a:gd name="connsiteY21" fmla="*/ 150615 h 658586"/>
              <a:gd name="connsiteX22" fmla="*/ 718456 w 878893"/>
              <a:gd name="connsiteY22" fmla="*/ 224518 h 658586"/>
              <a:gd name="connsiteX23" fmla="*/ 718456 w 878893"/>
              <a:gd name="connsiteY23" fmla="*/ 299358 h 658586"/>
              <a:gd name="connsiteX24" fmla="*/ 329292 w 878893"/>
              <a:gd name="connsiteY24" fmla="*/ 299358 h 658586"/>
              <a:gd name="connsiteX25" fmla="*/ 237146 w 878893"/>
              <a:gd name="connsiteY25" fmla="*/ 321575 h 658586"/>
              <a:gd name="connsiteX26" fmla="*/ 160436 w 878893"/>
              <a:gd name="connsiteY26" fmla="*/ 377471 h 658586"/>
              <a:gd name="connsiteX27" fmla="*/ 2806 w 878893"/>
              <a:gd name="connsiteY27" fmla="*/ 562698 h 658586"/>
              <a:gd name="connsiteX28" fmla="*/ 467 w 878893"/>
              <a:gd name="connsiteY28" fmla="*/ 565505 h 658586"/>
              <a:gd name="connsiteX29" fmla="*/ 233 w 878893"/>
              <a:gd name="connsiteY29" fmla="*/ 559658 h 658586"/>
              <a:gd name="connsiteX30" fmla="*/ 0 w 878893"/>
              <a:gd name="connsiteY30" fmla="*/ 553811 h 658586"/>
              <a:gd name="connsiteX31" fmla="*/ 0 w 878893"/>
              <a:gd name="connsiteY31" fmla="*/ 104775 h 658586"/>
              <a:gd name="connsiteX32" fmla="*/ 30871 w 878893"/>
              <a:gd name="connsiteY32" fmla="*/ 30872 h 658586"/>
              <a:gd name="connsiteX33" fmla="*/ 104775 w 878893"/>
              <a:gd name="connsiteY33" fmla="*/ 0 h 65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78893" h="658586">
                <a:moveTo>
                  <a:pt x="329292" y="359229"/>
                </a:moveTo>
                <a:lnTo>
                  <a:pt x="838200" y="359229"/>
                </a:lnTo>
                <a:cubicBezTo>
                  <a:pt x="848801" y="359229"/>
                  <a:pt x="858235" y="361256"/>
                  <a:pt x="866498" y="365310"/>
                </a:cubicBezTo>
                <a:cubicBezTo>
                  <a:pt x="874761" y="369364"/>
                  <a:pt x="878893" y="376068"/>
                  <a:pt x="878893" y="385423"/>
                </a:cubicBezTo>
                <a:cubicBezTo>
                  <a:pt x="878893" y="395090"/>
                  <a:pt x="874060" y="405380"/>
                  <a:pt x="864394" y="416294"/>
                </a:cubicBezTo>
                <a:lnTo>
                  <a:pt x="707231" y="601521"/>
                </a:lnTo>
                <a:cubicBezTo>
                  <a:pt x="693823" y="617425"/>
                  <a:pt x="675034" y="630911"/>
                  <a:pt x="650868" y="641981"/>
                </a:cubicBezTo>
                <a:cubicBezTo>
                  <a:pt x="626701" y="653051"/>
                  <a:pt x="604327" y="658586"/>
                  <a:pt x="583746" y="658586"/>
                </a:cubicBezTo>
                <a:lnTo>
                  <a:pt x="74839" y="658586"/>
                </a:lnTo>
                <a:cubicBezTo>
                  <a:pt x="64237" y="658586"/>
                  <a:pt x="54805" y="656559"/>
                  <a:pt x="46541" y="652506"/>
                </a:cubicBezTo>
                <a:cubicBezTo>
                  <a:pt x="38277" y="648452"/>
                  <a:pt x="34145" y="641747"/>
                  <a:pt x="34145" y="632392"/>
                </a:cubicBezTo>
                <a:cubicBezTo>
                  <a:pt x="34145" y="622726"/>
                  <a:pt x="38979" y="612435"/>
                  <a:pt x="48645" y="601521"/>
                </a:cubicBezTo>
                <a:lnTo>
                  <a:pt x="205808" y="416294"/>
                </a:lnTo>
                <a:cubicBezTo>
                  <a:pt x="219217" y="400391"/>
                  <a:pt x="238004" y="386904"/>
                  <a:pt x="262171" y="375834"/>
                </a:cubicBezTo>
                <a:cubicBezTo>
                  <a:pt x="286339" y="364764"/>
                  <a:pt x="308712" y="359229"/>
                  <a:pt x="329292" y="359229"/>
                </a:cubicBezTo>
                <a:close/>
                <a:moveTo>
                  <a:pt x="104775" y="0"/>
                </a:moveTo>
                <a:lnTo>
                  <a:pt x="254453" y="0"/>
                </a:lnTo>
                <a:cubicBezTo>
                  <a:pt x="283142" y="0"/>
                  <a:pt x="307776" y="10291"/>
                  <a:pt x="328357" y="30872"/>
                </a:cubicBezTo>
                <a:cubicBezTo>
                  <a:pt x="348938" y="51452"/>
                  <a:pt x="359228" y="76087"/>
                  <a:pt x="359228" y="104775"/>
                </a:cubicBezTo>
                <a:lnTo>
                  <a:pt x="359228" y="119743"/>
                </a:lnTo>
                <a:lnTo>
                  <a:pt x="613681" y="119743"/>
                </a:lnTo>
                <a:cubicBezTo>
                  <a:pt x="642370" y="119743"/>
                  <a:pt x="667005" y="130034"/>
                  <a:pt x="687586" y="150615"/>
                </a:cubicBezTo>
                <a:cubicBezTo>
                  <a:pt x="708166" y="171195"/>
                  <a:pt x="718456" y="195830"/>
                  <a:pt x="718456" y="224518"/>
                </a:cubicBezTo>
                <a:lnTo>
                  <a:pt x="718456" y="299358"/>
                </a:lnTo>
                <a:lnTo>
                  <a:pt x="329292" y="299358"/>
                </a:lnTo>
                <a:cubicBezTo>
                  <a:pt x="299981" y="299358"/>
                  <a:pt x="269266" y="306764"/>
                  <a:pt x="237146" y="321575"/>
                </a:cubicBezTo>
                <a:cubicBezTo>
                  <a:pt x="205029" y="336387"/>
                  <a:pt x="179459" y="355019"/>
                  <a:pt x="160436" y="377471"/>
                </a:cubicBezTo>
                <a:lnTo>
                  <a:pt x="2806" y="562698"/>
                </a:lnTo>
                <a:lnTo>
                  <a:pt x="467" y="565505"/>
                </a:lnTo>
                <a:cubicBezTo>
                  <a:pt x="467" y="564257"/>
                  <a:pt x="390" y="562308"/>
                  <a:pt x="233" y="559658"/>
                </a:cubicBezTo>
                <a:cubicBezTo>
                  <a:pt x="78" y="557007"/>
                  <a:pt x="0" y="555058"/>
                  <a:pt x="0" y="553811"/>
                </a:cubicBezTo>
                <a:lnTo>
                  <a:pt x="0" y="104775"/>
                </a:lnTo>
                <a:cubicBezTo>
                  <a:pt x="0" y="76087"/>
                  <a:pt x="10290" y="51452"/>
                  <a:pt x="30871" y="30872"/>
                </a:cubicBezTo>
                <a:cubicBezTo>
                  <a:pt x="51452" y="10291"/>
                  <a:pt x="76087" y="0"/>
                  <a:pt x="104775" y="0"/>
                </a:cubicBez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8144246" y="2039790"/>
            <a:ext cx="458055" cy="365431"/>
          </a:xfrm>
          <a:custGeom>
            <a:avLst/>
            <a:gdLst>
              <a:gd name="connsiteX0" fmla="*/ 149679 w 888248"/>
              <a:gd name="connsiteY0" fmla="*/ 89807 h 708634"/>
              <a:gd name="connsiteX1" fmla="*/ 107348 w 888248"/>
              <a:gd name="connsiteY1" fmla="*/ 107347 h 708634"/>
              <a:gd name="connsiteX2" fmla="*/ 89807 w 888248"/>
              <a:gd name="connsiteY2" fmla="*/ 149678 h 708634"/>
              <a:gd name="connsiteX3" fmla="*/ 107348 w 888248"/>
              <a:gd name="connsiteY3" fmla="*/ 192009 h 708634"/>
              <a:gd name="connsiteX4" fmla="*/ 149679 w 888248"/>
              <a:gd name="connsiteY4" fmla="*/ 209550 h 708634"/>
              <a:gd name="connsiteX5" fmla="*/ 192010 w 888248"/>
              <a:gd name="connsiteY5" fmla="*/ 192009 h 708634"/>
              <a:gd name="connsiteX6" fmla="*/ 209550 w 888248"/>
              <a:gd name="connsiteY6" fmla="*/ 149678 h 708634"/>
              <a:gd name="connsiteX7" fmla="*/ 192010 w 888248"/>
              <a:gd name="connsiteY7" fmla="*/ 107347 h 708634"/>
              <a:gd name="connsiteX8" fmla="*/ 149679 w 888248"/>
              <a:gd name="connsiteY8" fmla="*/ 89807 h 708634"/>
              <a:gd name="connsiteX9" fmla="*/ 329292 w 888248"/>
              <a:gd name="connsiteY9" fmla="*/ 0 h 708634"/>
              <a:gd name="connsiteX10" fmla="*/ 434067 w 888248"/>
              <a:gd name="connsiteY10" fmla="*/ 0 h 708634"/>
              <a:gd name="connsiteX11" fmla="*/ 488793 w 888248"/>
              <a:gd name="connsiteY11" fmla="*/ 12395 h 708634"/>
              <a:gd name="connsiteX12" fmla="*/ 536503 w 888248"/>
              <a:gd name="connsiteY12" fmla="*/ 42564 h 708634"/>
              <a:gd name="connsiteX13" fmla="*/ 870941 w 888248"/>
              <a:gd name="connsiteY13" fmla="*/ 376535 h 708634"/>
              <a:gd name="connsiteX14" fmla="*/ 888248 w 888248"/>
              <a:gd name="connsiteY14" fmla="*/ 419100 h 708634"/>
              <a:gd name="connsiteX15" fmla="*/ 870941 w 888248"/>
              <a:gd name="connsiteY15" fmla="*/ 461197 h 708634"/>
              <a:gd name="connsiteX16" fmla="*/ 641278 w 888248"/>
              <a:gd name="connsiteY16" fmla="*/ 691327 h 708634"/>
              <a:gd name="connsiteX17" fmla="*/ 598713 w 888248"/>
              <a:gd name="connsiteY17" fmla="*/ 708634 h 708634"/>
              <a:gd name="connsiteX18" fmla="*/ 571116 w 888248"/>
              <a:gd name="connsiteY18" fmla="*/ 702085 h 708634"/>
              <a:gd name="connsiteX19" fmla="*/ 546326 w 888248"/>
              <a:gd name="connsiteY19" fmla="*/ 681037 h 708634"/>
              <a:gd name="connsiteX20" fmla="*/ 766166 w 888248"/>
              <a:gd name="connsiteY20" fmla="*/ 461197 h 708634"/>
              <a:gd name="connsiteX21" fmla="*/ 783473 w 888248"/>
              <a:gd name="connsiteY21" fmla="*/ 419100 h 708634"/>
              <a:gd name="connsiteX22" fmla="*/ 766166 w 888248"/>
              <a:gd name="connsiteY22" fmla="*/ 376535 h 708634"/>
              <a:gd name="connsiteX23" fmla="*/ 431728 w 888248"/>
              <a:gd name="connsiteY23" fmla="*/ 42564 h 708634"/>
              <a:gd name="connsiteX24" fmla="*/ 384018 w 888248"/>
              <a:gd name="connsiteY24" fmla="*/ 12395 h 708634"/>
              <a:gd name="connsiteX25" fmla="*/ 329292 w 888248"/>
              <a:gd name="connsiteY25" fmla="*/ 0 h 708634"/>
              <a:gd name="connsiteX26" fmla="*/ 59872 w 888248"/>
              <a:gd name="connsiteY26" fmla="*/ 0 h 708634"/>
              <a:gd name="connsiteX27" fmla="*/ 254454 w 888248"/>
              <a:gd name="connsiteY27" fmla="*/ 0 h 708634"/>
              <a:gd name="connsiteX28" fmla="*/ 309180 w 888248"/>
              <a:gd name="connsiteY28" fmla="*/ 12395 h 708634"/>
              <a:gd name="connsiteX29" fmla="*/ 356890 w 888248"/>
              <a:gd name="connsiteY29" fmla="*/ 42564 h 708634"/>
              <a:gd name="connsiteX30" fmla="*/ 691328 w 888248"/>
              <a:gd name="connsiteY30" fmla="*/ 376535 h 708634"/>
              <a:gd name="connsiteX31" fmla="*/ 708635 w 888248"/>
              <a:gd name="connsiteY31" fmla="*/ 419100 h 708634"/>
              <a:gd name="connsiteX32" fmla="*/ 691328 w 888248"/>
              <a:gd name="connsiteY32" fmla="*/ 461197 h 708634"/>
              <a:gd name="connsiteX33" fmla="*/ 461665 w 888248"/>
              <a:gd name="connsiteY33" fmla="*/ 691327 h 708634"/>
              <a:gd name="connsiteX34" fmla="*/ 419100 w 888248"/>
              <a:gd name="connsiteY34" fmla="*/ 708634 h 708634"/>
              <a:gd name="connsiteX35" fmla="*/ 377003 w 888248"/>
              <a:gd name="connsiteY35" fmla="*/ 691327 h 708634"/>
              <a:gd name="connsiteX36" fmla="*/ 42565 w 888248"/>
              <a:gd name="connsiteY36" fmla="*/ 356422 h 708634"/>
              <a:gd name="connsiteX37" fmla="*/ 12395 w 888248"/>
              <a:gd name="connsiteY37" fmla="*/ 309179 h 708634"/>
              <a:gd name="connsiteX38" fmla="*/ 0 w 888248"/>
              <a:gd name="connsiteY38" fmla="*/ 254453 h 708634"/>
              <a:gd name="connsiteX39" fmla="*/ 0 w 888248"/>
              <a:gd name="connsiteY39" fmla="*/ 59871 h 708634"/>
              <a:gd name="connsiteX40" fmla="*/ 17775 w 888248"/>
              <a:gd name="connsiteY40" fmla="*/ 17774 h 708634"/>
              <a:gd name="connsiteX41" fmla="*/ 59872 w 888248"/>
              <a:gd name="connsiteY41" fmla="*/ 0 h 70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8248" h="708634">
                <a:moveTo>
                  <a:pt x="149679" y="89807"/>
                </a:moveTo>
                <a:cubicBezTo>
                  <a:pt x="133152" y="89807"/>
                  <a:pt x="119041" y="95653"/>
                  <a:pt x="107348" y="107347"/>
                </a:cubicBezTo>
                <a:cubicBezTo>
                  <a:pt x="95654" y="119041"/>
                  <a:pt x="89807" y="133151"/>
                  <a:pt x="89807" y="149678"/>
                </a:cubicBezTo>
                <a:cubicBezTo>
                  <a:pt x="89807" y="166205"/>
                  <a:pt x="95654" y="180315"/>
                  <a:pt x="107348" y="192009"/>
                </a:cubicBezTo>
                <a:cubicBezTo>
                  <a:pt x="119041" y="203703"/>
                  <a:pt x="133152" y="209550"/>
                  <a:pt x="149679" y="209550"/>
                </a:cubicBezTo>
                <a:cubicBezTo>
                  <a:pt x="166206" y="209550"/>
                  <a:pt x="180316" y="203703"/>
                  <a:pt x="192010" y="192009"/>
                </a:cubicBezTo>
                <a:cubicBezTo>
                  <a:pt x="203703" y="180315"/>
                  <a:pt x="209550" y="166205"/>
                  <a:pt x="209550" y="149678"/>
                </a:cubicBezTo>
                <a:cubicBezTo>
                  <a:pt x="209550" y="133151"/>
                  <a:pt x="203703" y="119041"/>
                  <a:pt x="192010" y="107347"/>
                </a:cubicBezTo>
                <a:cubicBezTo>
                  <a:pt x="180316" y="95653"/>
                  <a:pt x="166206" y="89807"/>
                  <a:pt x="149679" y="89807"/>
                </a:cubicBezTo>
                <a:close/>
                <a:moveTo>
                  <a:pt x="329292" y="0"/>
                </a:moveTo>
                <a:lnTo>
                  <a:pt x="434067" y="0"/>
                </a:lnTo>
                <a:cubicBezTo>
                  <a:pt x="450594" y="0"/>
                  <a:pt x="468836" y="4131"/>
                  <a:pt x="488793" y="12395"/>
                </a:cubicBezTo>
                <a:cubicBezTo>
                  <a:pt x="508750" y="20658"/>
                  <a:pt x="524654" y="30715"/>
                  <a:pt x="536503" y="42564"/>
                </a:cubicBezTo>
                <a:lnTo>
                  <a:pt x="870941" y="376535"/>
                </a:lnTo>
                <a:cubicBezTo>
                  <a:pt x="882479" y="388696"/>
                  <a:pt x="888248" y="402884"/>
                  <a:pt x="888248" y="419100"/>
                </a:cubicBezTo>
                <a:cubicBezTo>
                  <a:pt x="888248" y="435626"/>
                  <a:pt x="882479" y="449659"/>
                  <a:pt x="870941" y="461197"/>
                </a:cubicBezTo>
                <a:lnTo>
                  <a:pt x="641278" y="691327"/>
                </a:lnTo>
                <a:cubicBezTo>
                  <a:pt x="629117" y="702865"/>
                  <a:pt x="614929" y="708634"/>
                  <a:pt x="598713" y="708634"/>
                </a:cubicBezTo>
                <a:cubicBezTo>
                  <a:pt x="587487" y="708634"/>
                  <a:pt x="578289" y="706451"/>
                  <a:pt x="571116" y="702085"/>
                </a:cubicBezTo>
                <a:cubicBezTo>
                  <a:pt x="563944" y="697720"/>
                  <a:pt x="555681" y="690704"/>
                  <a:pt x="546326" y="681037"/>
                </a:cubicBezTo>
                <a:lnTo>
                  <a:pt x="766166" y="461197"/>
                </a:lnTo>
                <a:cubicBezTo>
                  <a:pt x="777704" y="449659"/>
                  <a:pt x="783473" y="435626"/>
                  <a:pt x="783473" y="419100"/>
                </a:cubicBezTo>
                <a:cubicBezTo>
                  <a:pt x="783473" y="402884"/>
                  <a:pt x="777704" y="388696"/>
                  <a:pt x="766166" y="376535"/>
                </a:cubicBezTo>
                <a:lnTo>
                  <a:pt x="431728" y="42564"/>
                </a:lnTo>
                <a:cubicBezTo>
                  <a:pt x="419879" y="30715"/>
                  <a:pt x="403975" y="20658"/>
                  <a:pt x="384018" y="12395"/>
                </a:cubicBezTo>
                <a:cubicBezTo>
                  <a:pt x="364061" y="4131"/>
                  <a:pt x="345819" y="0"/>
                  <a:pt x="329292" y="0"/>
                </a:cubicBezTo>
                <a:close/>
                <a:moveTo>
                  <a:pt x="59872" y="0"/>
                </a:moveTo>
                <a:lnTo>
                  <a:pt x="254454" y="0"/>
                </a:lnTo>
                <a:cubicBezTo>
                  <a:pt x="270981" y="0"/>
                  <a:pt x="289223" y="4131"/>
                  <a:pt x="309180" y="12395"/>
                </a:cubicBezTo>
                <a:cubicBezTo>
                  <a:pt x="329137" y="20658"/>
                  <a:pt x="345041" y="30715"/>
                  <a:pt x="356890" y="42564"/>
                </a:cubicBezTo>
                <a:lnTo>
                  <a:pt x="691328" y="376535"/>
                </a:lnTo>
                <a:cubicBezTo>
                  <a:pt x="702866" y="388696"/>
                  <a:pt x="708635" y="402884"/>
                  <a:pt x="708635" y="419100"/>
                </a:cubicBezTo>
                <a:cubicBezTo>
                  <a:pt x="708635" y="435626"/>
                  <a:pt x="702866" y="449659"/>
                  <a:pt x="691328" y="461197"/>
                </a:cubicBezTo>
                <a:lnTo>
                  <a:pt x="461665" y="691327"/>
                </a:lnTo>
                <a:cubicBezTo>
                  <a:pt x="449504" y="702865"/>
                  <a:pt x="435315" y="708634"/>
                  <a:pt x="419100" y="708634"/>
                </a:cubicBezTo>
                <a:cubicBezTo>
                  <a:pt x="402573" y="708634"/>
                  <a:pt x="388541" y="702865"/>
                  <a:pt x="377003" y="691327"/>
                </a:cubicBezTo>
                <a:lnTo>
                  <a:pt x="42565" y="356422"/>
                </a:lnTo>
                <a:cubicBezTo>
                  <a:pt x="30716" y="344884"/>
                  <a:pt x="20659" y="329137"/>
                  <a:pt x="12395" y="309179"/>
                </a:cubicBezTo>
                <a:cubicBezTo>
                  <a:pt x="4132" y="289222"/>
                  <a:pt x="0" y="270980"/>
                  <a:pt x="0" y="254453"/>
                </a:cubicBezTo>
                <a:lnTo>
                  <a:pt x="0" y="59871"/>
                </a:lnTo>
                <a:cubicBezTo>
                  <a:pt x="0" y="43656"/>
                  <a:pt x="5925" y="29623"/>
                  <a:pt x="17775" y="17774"/>
                </a:cubicBezTo>
                <a:cubicBezTo>
                  <a:pt x="29624" y="5924"/>
                  <a:pt x="43656" y="0"/>
                  <a:pt x="59872" y="0"/>
                </a:cubicBez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1771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07047" y="1698177"/>
            <a:ext cx="7327908" cy="3760561"/>
            <a:chOff x="1243195" y="1086305"/>
            <a:chExt cx="9538387" cy="4894942"/>
          </a:xfrm>
        </p:grpSpPr>
        <p:grpSp>
          <p:nvGrpSpPr>
            <p:cNvPr id="6" name="组合 5"/>
            <p:cNvGrpSpPr/>
            <p:nvPr/>
          </p:nvGrpSpPr>
          <p:grpSpPr>
            <a:xfrm>
              <a:off x="1687286" y="4076247"/>
              <a:ext cx="2476500" cy="1905000"/>
              <a:chOff x="1905000" y="3562350"/>
              <a:chExt cx="2476500" cy="1905000"/>
            </a:xfrm>
          </p:grpSpPr>
          <p:sp>
            <p:nvSpPr>
              <p:cNvPr id="2" name="圆角矩形 1"/>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任意多边形 4"/>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7" name="组合 6"/>
            <p:cNvGrpSpPr/>
            <p:nvPr/>
          </p:nvGrpSpPr>
          <p:grpSpPr>
            <a:xfrm>
              <a:off x="7952543" y="4076247"/>
              <a:ext cx="2476500" cy="1905000"/>
              <a:chOff x="1905000" y="3562350"/>
              <a:chExt cx="2476500" cy="1905000"/>
            </a:xfrm>
          </p:grpSpPr>
          <p:sp>
            <p:nvSpPr>
              <p:cNvPr id="8" name="圆角矩形 7"/>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任意多边形 8"/>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p:cNvGrpSpPr/>
            <p:nvPr/>
          </p:nvGrpSpPr>
          <p:grpSpPr>
            <a:xfrm>
              <a:off x="1677835" y="1114880"/>
              <a:ext cx="2476500" cy="1905000"/>
              <a:chOff x="1905000" y="3562350"/>
              <a:chExt cx="2476500" cy="1905000"/>
            </a:xfrm>
          </p:grpSpPr>
          <p:sp>
            <p:nvSpPr>
              <p:cNvPr id="11" name="圆角矩形 10"/>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任意多边形 11"/>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3" name="组合 12"/>
            <p:cNvGrpSpPr/>
            <p:nvPr/>
          </p:nvGrpSpPr>
          <p:grpSpPr>
            <a:xfrm>
              <a:off x="7943093" y="1086305"/>
              <a:ext cx="2476500" cy="1905000"/>
              <a:chOff x="1905000" y="3562350"/>
              <a:chExt cx="2476500" cy="1905000"/>
            </a:xfrm>
          </p:grpSpPr>
          <p:sp>
            <p:nvSpPr>
              <p:cNvPr id="14" name="圆角矩形 13"/>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任意多边形 14"/>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6" name="TextBox 6"/>
            <p:cNvSpPr txBox="1"/>
            <p:nvPr/>
          </p:nvSpPr>
          <p:spPr>
            <a:xfrm>
              <a:off x="1243195" y="1288988"/>
              <a:ext cx="3200480" cy="280433"/>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17" name="TextBox 6"/>
            <p:cNvSpPr txBox="1"/>
            <p:nvPr/>
          </p:nvSpPr>
          <p:spPr>
            <a:xfrm>
              <a:off x="1243195" y="4242124"/>
              <a:ext cx="3200480" cy="280433"/>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18" name="TextBox 6"/>
            <p:cNvSpPr txBox="1"/>
            <p:nvPr/>
          </p:nvSpPr>
          <p:spPr>
            <a:xfrm>
              <a:off x="7581102" y="4227450"/>
              <a:ext cx="3200480" cy="280433"/>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19" name="TextBox 6"/>
            <p:cNvSpPr txBox="1"/>
            <p:nvPr/>
          </p:nvSpPr>
          <p:spPr>
            <a:xfrm>
              <a:off x="7581102" y="1246804"/>
              <a:ext cx="3200480" cy="280433"/>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cxnSp>
          <p:nvCxnSpPr>
            <p:cNvPr id="21" name="直接连接符 20"/>
            <p:cNvCxnSpPr/>
            <p:nvPr/>
          </p:nvCxnSpPr>
          <p:spPr>
            <a:xfrm>
              <a:off x="4310743" y="2162629"/>
              <a:ext cx="783771" cy="58057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310742" y="4838767"/>
              <a:ext cx="783771" cy="58057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909330" y="2162629"/>
              <a:ext cx="783771" cy="58057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909329" y="4838767"/>
              <a:ext cx="783771" cy="58057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64403" y="2597223"/>
              <a:ext cx="2387522" cy="2387522"/>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任意多边形 25"/>
            <p:cNvSpPr/>
            <p:nvPr/>
          </p:nvSpPr>
          <p:spPr>
            <a:xfrm>
              <a:off x="5695666" y="3113216"/>
              <a:ext cx="682582" cy="718458"/>
            </a:xfrm>
            <a:custGeom>
              <a:avLst/>
              <a:gdLst/>
              <a:ahLst/>
              <a:cxnLst/>
              <a:rect l="l" t="t" r="r" b="b"/>
              <a:pathLst>
                <a:path w="682582" h="718458">
                  <a:moveTo>
                    <a:pt x="221549" y="0"/>
                  </a:moveTo>
                  <a:lnTo>
                    <a:pt x="461034" y="0"/>
                  </a:lnTo>
                  <a:cubicBezTo>
                    <a:pt x="469142" y="0"/>
                    <a:pt x="476158" y="2963"/>
                    <a:pt x="482083" y="8888"/>
                  </a:cubicBezTo>
                  <a:cubicBezTo>
                    <a:pt x="488008" y="14812"/>
                    <a:pt x="490970" y="21828"/>
                    <a:pt x="490970" y="29936"/>
                  </a:cubicBezTo>
                  <a:cubicBezTo>
                    <a:pt x="490970" y="38044"/>
                    <a:pt x="488008" y="45060"/>
                    <a:pt x="482083" y="50985"/>
                  </a:cubicBezTo>
                  <a:cubicBezTo>
                    <a:pt x="476158" y="56909"/>
                    <a:pt x="469142" y="59872"/>
                    <a:pt x="461034" y="59872"/>
                  </a:cubicBezTo>
                  <a:lnTo>
                    <a:pt x="431099" y="59872"/>
                  </a:lnTo>
                  <a:lnTo>
                    <a:pt x="431099" y="246502"/>
                  </a:lnTo>
                  <a:lnTo>
                    <a:pt x="666375" y="617425"/>
                  </a:lnTo>
                  <a:cubicBezTo>
                    <a:pt x="683837" y="645178"/>
                    <a:pt x="687189" y="668955"/>
                    <a:pt x="676432" y="688756"/>
                  </a:cubicBezTo>
                  <a:cubicBezTo>
                    <a:pt x="665673" y="708557"/>
                    <a:pt x="643767" y="718458"/>
                    <a:pt x="610713" y="718458"/>
                  </a:cubicBezTo>
                  <a:lnTo>
                    <a:pt x="71870" y="718458"/>
                  </a:lnTo>
                  <a:cubicBezTo>
                    <a:pt x="38817" y="718458"/>
                    <a:pt x="16910" y="708557"/>
                    <a:pt x="6152" y="688756"/>
                  </a:cubicBezTo>
                  <a:cubicBezTo>
                    <a:pt x="-4606" y="668955"/>
                    <a:pt x="-1254" y="645178"/>
                    <a:pt x="16209" y="617425"/>
                  </a:cubicBezTo>
                  <a:lnTo>
                    <a:pt x="251484" y="246502"/>
                  </a:lnTo>
                  <a:lnTo>
                    <a:pt x="251484" y="59872"/>
                  </a:lnTo>
                  <a:lnTo>
                    <a:pt x="221549" y="59872"/>
                  </a:lnTo>
                  <a:cubicBezTo>
                    <a:pt x="213441" y="59872"/>
                    <a:pt x="206425" y="56909"/>
                    <a:pt x="200500" y="50985"/>
                  </a:cubicBezTo>
                  <a:cubicBezTo>
                    <a:pt x="194575" y="45060"/>
                    <a:pt x="191614" y="38044"/>
                    <a:pt x="191614" y="29936"/>
                  </a:cubicBezTo>
                  <a:cubicBezTo>
                    <a:pt x="191614" y="21828"/>
                    <a:pt x="194575" y="14812"/>
                    <a:pt x="200500" y="8888"/>
                  </a:cubicBezTo>
                  <a:cubicBezTo>
                    <a:pt x="206425" y="2963"/>
                    <a:pt x="213441" y="0"/>
                    <a:pt x="221549" y="0"/>
                  </a:cubicBezTo>
                  <a:close/>
                  <a:moveTo>
                    <a:pt x="311356" y="59872"/>
                  </a:moveTo>
                  <a:lnTo>
                    <a:pt x="311356" y="246502"/>
                  </a:lnTo>
                  <a:lnTo>
                    <a:pt x="311356" y="263809"/>
                  </a:lnTo>
                  <a:lnTo>
                    <a:pt x="302001" y="278309"/>
                  </a:lnTo>
                  <a:lnTo>
                    <a:pt x="174775" y="478972"/>
                  </a:lnTo>
                  <a:lnTo>
                    <a:pt x="507809" y="478972"/>
                  </a:lnTo>
                  <a:lnTo>
                    <a:pt x="380582" y="278309"/>
                  </a:lnTo>
                  <a:lnTo>
                    <a:pt x="371227" y="263809"/>
                  </a:lnTo>
                  <a:lnTo>
                    <a:pt x="371227" y="246502"/>
                  </a:lnTo>
                  <a:lnTo>
                    <a:pt x="371227" y="59872"/>
                  </a:lnTo>
                  <a:lnTo>
                    <a:pt x="311356" y="59872"/>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TextBox 6"/>
            <p:cNvSpPr txBox="1"/>
            <p:nvPr/>
          </p:nvSpPr>
          <p:spPr>
            <a:xfrm>
              <a:off x="5129078" y="4008639"/>
              <a:ext cx="1892738" cy="320494"/>
            </a:xfrm>
            <a:prstGeom prst="rect">
              <a:avLst/>
            </a:prstGeom>
            <a:noFill/>
          </p:spPr>
          <p:txBody>
            <a:bodyPr vert="horz" wrap="square" lIns="0" tIns="0" rIns="0" bIns="0" rtlCol="0" anchor="ctr">
              <a:spAutoFit/>
            </a:bodyPr>
            <a:lstStyle/>
            <a:p>
              <a:pPr algn="ctr"/>
              <a:r>
                <a:rPr lang="zh-CN" altLang="en-US" sz="1600" b="1" dirty="0">
                  <a:solidFill>
                    <a:schemeClr val="tx1">
                      <a:lumMod val="65000"/>
                      <a:lumOff val="35000"/>
                    </a:schemeClr>
                  </a:solidFill>
                  <a:latin typeface="微软雅黑" pitchFamily="34" charset="-122"/>
                  <a:ea typeface="微软雅黑" pitchFamily="34" charset="-122"/>
                </a:rPr>
                <a:t>在此添加大标题</a:t>
              </a:r>
            </a:p>
          </p:txBody>
        </p:sp>
      </p:grpSp>
    </p:spTree>
    <p:extLst>
      <p:ext uri="{BB962C8B-B14F-4D97-AF65-F5344CB8AC3E}">
        <p14:creationId xmlns:p14="http://schemas.microsoft.com/office/powerpoint/2010/main" val="325713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04104"/>
            <a:ext cx="12010030" cy="6752096"/>
          </a:xfrm>
          <a:prstGeom prst="rect">
            <a:avLst/>
          </a:prstGeom>
        </p:spPr>
      </p:pic>
    </p:spTree>
    <p:extLst>
      <p:ext uri="{BB962C8B-B14F-4D97-AF65-F5344CB8AC3E}">
        <p14:creationId xmlns:p14="http://schemas.microsoft.com/office/powerpoint/2010/main" val="438913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dri ToolsTheme">
  <a:themeElements>
    <a:clrScheme name="DUXIAO">
      <a:dk1>
        <a:sysClr val="windowText" lastClr="000000"/>
      </a:dk1>
      <a:lt1>
        <a:sysClr val="window" lastClr="FFFFFF"/>
      </a:lt1>
      <a:dk2>
        <a:srgbClr val="44546A"/>
      </a:dk2>
      <a:lt2>
        <a:srgbClr val="E7E6E6"/>
      </a:lt2>
      <a:accent1>
        <a:srgbClr val="FFB850"/>
      </a:accent1>
      <a:accent2>
        <a:srgbClr val="01ACBE"/>
      </a:accent2>
      <a:accent3>
        <a:srgbClr val="E87071"/>
      </a:accent3>
      <a:accent4>
        <a:srgbClr val="663A77"/>
      </a:accent4>
      <a:accent5>
        <a:srgbClr val="EA3654"/>
      </a:accent5>
      <a:accent6>
        <a:srgbClr val="53813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UXIAOER">
    <a:dk1>
      <a:srgbClr val="000000"/>
    </a:dk1>
    <a:lt1>
      <a:srgbClr val="FFFFFF"/>
    </a:lt1>
    <a:dk2>
      <a:srgbClr val="44546A"/>
    </a:dk2>
    <a:lt2>
      <a:srgbClr val="E7E6E6"/>
    </a:lt2>
    <a:accent1>
      <a:srgbClr val="FFB850"/>
    </a:accent1>
    <a:accent2>
      <a:srgbClr val="01ACBE"/>
    </a:accent2>
    <a:accent3>
      <a:srgbClr val="E87071"/>
    </a:accent3>
    <a:accent4>
      <a:srgbClr val="663A77"/>
    </a:accent4>
    <a:accent5>
      <a:srgbClr val="EA3654"/>
    </a:accent5>
    <a:accent6>
      <a:srgbClr val="538135"/>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D00C45-0603-4EA8-90E8-5428DD3788A9}">
  <we:reference id="wa104379037" version="1.0.0.0" store="zh-CN" storeType="OMEX"/>
  <we:alternateReferences>
    <we:reference id="WA104379037" version="1.0.0.0" store="WA1043790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411</TotalTime>
  <Words>595</Words>
  <Application>Microsoft Office PowerPoint</Application>
  <PresentationFormat>宽屏</PresentationFormat>
  <Paragraphs>76</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Meiryo</vt:lpstr>
      <vt:lpstr>宋体</vt:lpstr>
      <vt:lpstr>微软雅黑</vt:lpstr>
      <vt:lpstr>Arial</vt:lpstr>
      <vt:lpstr>Calibri</vt:lpstr>
      <vt:lpstr>Calibri Light</vt:lpstr>
      <vt:lpstr>Impact</vt:lpstr>
      <vt:lpstr>Leelawadee</vt:lpstr>
      <vt:lpstr>Nordri ToolsTheme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lrr.yanj.cn</dc:creator>
  <cp:lastModifiedBy>Administrator</cp:lastModifiedBy>
  <cp:revision>74</cp:revision>
  <dcterms:created xsi:type="dcterms:W3CDTF">2015-01-05T08:01:39Z</dcterms:created>
  <dcterms:modified xsi:type="dcterms:W3CDTF">2016-03-18T02:51:52Z</dcterms:modified>
</cp:coreProperties>
</file>