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isher" userId="7290402a-c007-4924-9a9a-3bdcae43c9d4" providerId="ADAL" clId="{A3FE385E-9062-48DF-AC12-F0BBD32AF322}"/>
    <pc:docChg chg="undo custSel mod modSld">
      <pc:chgData name="Paul Fisher" userId="7290402a-c007-4924-9a9a-3bdcae43c9d4" providerId="ADAL" clId="{A3FE385E-9062-48DF-AC12-F0BBD32AF322}" dt="2020-08-12T01:30:32.843" v="61" actId="1076"/>
      <pc:docMkLst>
        <pc:docMk/>
      </pc:docMkLst>
      <pc:sldChg chg="addSp delSp modSp mod modTransition setBg setClrOvrMap">
        <pc:chgData name="Paul Fisher" userId="7290402a-c007-4924-9a9a-3bdcae43c9d4" providerId="ADAL" clId="{A3FE385E-9062-48DF-AC12-F0BBD32AF322}" dt="2020-08-12T01:30:32.843" v="61" actId="1076"/>
        <pc:sldMkLst>
          <pc:docMk/>
          <pc:sldMk cId="3263942334" sldId="256"/>
        </pc:sldMkLst>
        <pc:spChg chg="mod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2" creationId="{D7ADB53D-5FBA-4079-9859-D466D482A779}"/>
          </ac:spMkLst>
        </pc:spChg>
        <pc:spChg chg="mod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3" creationId="{81C569AC-27AE-40FB-A8CC-B8CA9BBEAFD6}"/>
          </ac:spMkLst>
        </pc:spChg>
        <pc:spChg chg="mod">
          <ac:chgData name="Paul Fisher" userId="7290402a-c007-4924-9a9a-3bdcae43c9d4" providerId="ADAL" clId="{A3FE385E-9062-48DF-AC12-F0BBD32AF322}" dt="2020-08-12T01:20:10.802" v="47" actId="1076"/>
          <ac:spMkLst>
            <pc:docMk/>
            <pc:sldMk cId="3263942334" sldId="256"/>
            <ac:spMk id="4" creationId="{48986C7A-129F-409D-9481-2CE6A1ED7D68}"/>
          </ac:spMkLst>
        </pc:spChg>
        <pc:spChg chg="add del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6" creationId="{1DE7243B-5109-444B-8FAF-7437C66BC0E9}"/>
          </ac:spMkLst>
        </pc:spChg>
        <pc:spChg chg="add del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7" creationId="{4C5D6221-DA7B-4611-AA26-7D8E349FDE96}"/>
          </ac:spMkLst>
        </pc:spChg>
        <pc:spChg chg="add del">
          <ac:chgData name="Paul Fisher" userId="7290402a-c007-4924-9a9a-3bdcae43c9d4" providerId="ADAL" clId="{A3FE385E-9062-48DF-AC12-F0BBD32AF322}" dt="2020-08-12T01:18:59.443" v="27" actId="26606"/>
          <ac:spMkLst>
            <pc:docMk/>
            <pc:sldMk cId="3263942334" sldId="256"/>
            <ac:spMk id="9" creationId="{2A6B319F-86FE-4754-878E-06F0804D882B}"/>
          </ac:spMkLst>
        </pc:spChg>
        <pc:spChg chg="add del">
          <ac:chgData name="Paul Fisher" userId="7290402a-c007-4924-9a9a-3bdcae43c9d4" providerId="ADAL" clId="{A3FE385E-9062-48DF-AC12-F0BBD32AF322}" dt="2020-08-12T01:18:59.443" v="27" actId="26606"/>
          <ac:spMkLst>
            <pc:docMk/>
            <pc:sldMk cId="3263942334" sldId="256"/>
            <ac:spMk id="11" creationId="{DCF7D1B5-3477-499F-ACC5-2C8B07F4EDB3}"/>
          </ac:spMkLst>
        </pc:spChg>
        <pc:spChg chg="add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12" creationId="{C66F2F30-5DC0-44A0-BFA6-E12F46ED16DA}"/>
          </ac:spMkLst>
        </pc:spChg>
        <pc:spChg chg="add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14" creationId="{85872F57-7F42-4F97-8391-DDC8D0054C03}"/>
          </ac:spMkLst>
        </pc:spChg>
        <pc:spChg chg="add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16" creationId="{04DC2037-48A0-4F22-B9D4-8EAEBC780AB4}"/>
          </ac:spMkLst>
        </pc:spChg>
        <pc:spChg chg="add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18" creationId="{0006CBFD-ADA0-43D1-9332-9C34CA1C76ED}"/>
          </ac:spMkLst>
        </pc:spChg>
        <pc:spChg chg="add">
          <ac:chgData name="Paul Fisher" userId="7290402a-c007-4924-9a9a-3bdcae43c9d4" providerId="ADAL" clId="{A3FE385E-9062-48DF-AC12-F0BBD32AF322}" dt="2020-08-12T01:21:00.084" v="52" actId="26606"/>
          <ac:spMkLst>
            <pc:docMk/>
            <pc:sldMk cId="3263942334" sldId="256"/>
            <ac:spMk id="20" creationId="{2B931666-F28F-45F3-A074-66D2272D580B}"/>
          </ac:spMkLst>
        </pc:spChg>
        <pc:picChg chg="add mod">
          <ac:chgData name="Paul Fisher" userId="7290402a-c007-4924-9a9a-3bdcae43c9d4" providerId="ADAL" clId="{A3FE385E-9062-48DF-AC12-F0BBD32AF322}" dt="2020-08-12T01:30:25.197" v="60" actId="1076"/>
          <ac:picMkLst>
            <pc:docMk/>
            <pc:sldMk cId="3263942334" sldId="256"/>
            <ac:picMk id="8" creationId="{F2C11272-F8DF-477E-9295-9483F122AF72}"/>
          </ac:picMkLst>
        </pc:picChg>
        <pc:picChg chg="add mod">
          <ac:chgData name="Paul Fisher" userId="7290402a-c007-4924-9a9a-3bdcae43c9d4" providerId="ADAL" clId="{A3FE385E-9062-48DF-AC12-F0BBD32AF322}" dt="2020-08-12T01:30:32.843" v="61" actId="1076"/>
          <ac:picMkLst>
            <pc:docMk/>
            <pc:sldMk cId="3263942334" sldId="256"/>
            <ac:picMk id="1026" creationId="{AA6EE6E7-AF22-40A6-B04A-226BA6EEC143}"/>
          </ac:picMkLst>
        </pc:picChg>
      </pc:sldChg>
      <pc:sldChg chg="addSp modSp mod modTransition setBg">
        <pc:chgData name="Paul Fisher" userId="7290402a-c007-4924-9a9a-3bdcae43c9d4" providerId="ADAL" clId="{A3FE385E-9062-48DF-AC12-F0BBD32AF322}" dt="2020-08-12T01:21:15.851" v="53"/>
        <pc:sldMkLst>
          <pc:docMk/>
          <pc:sldMk cId="2488083896" sldId="257"/>
        </pc:sldMkLst>
        <pc:spChg chg="mod">
          <ac:chgData name="Paul Fisher" userId="7290402a-c007-4924-9a9a-3bdcae43c9d4" providerId="ADAL" clId="{A3FE385E-9062-48DF-AC12-F0BBD32AF322}" dt="2020-08-12T01:20:31.509" v="48" actId="26606"/>
          <ac:spMkLst>
            <pc:docMk/>
            <pc:sldMk cId="2488083896" sldId="257"/>
            <ac:spMk id="2" creationId="{F353442D-B71F-4460-BFF8-5A92AF41F9C1}"/>
          </ac:spMkLst>
        </pc:spChg>
        <pc:spChg chg="mod">
          <ac:chgData name="Paul Fisher" userId="7290402a-c007-4924-9a9a-3bdcae43c9d4" providerId="ADAL" clId="{A3FE385E-9062-48DF-AC12-F0BBD32AF322}" dt="2020-08-12T01:20:31.509" v="48" actId="26606"/>
          <ac:spMkLst>
            <pc:docMk/>
            <pc:sldMk cId="2488083896" sldId="257"/>
            <ac:spMk id="3" creationId="{56FC97C1-BA84-44A4-A36E-4DDBF13568BE}"/>
          </ac:spMkLst>
        </pc:spChg>
        <pc:spChg chg="add">
          <ac:chgData name="Paul Fisher" userId="7290402a-c007-4924-9a9a-3bdcae43c9d4" providerId="ADAL" clId="{A3FE385E-9062-48DF-AC12-F0BBD32AF322}" dt="2020-08-12T01:20:31.509" v="48" actId="26606"/>
          <ac:spMkLst>
            <pc:docMk/>
            <pc:sldMk cId="2488083896" sldId="257"/>
            <ac:spMk id="8" creationId="{7CB4857B-ED7C-444D-9F04-2F885114A1C2}"/>
          </ac:spMkLst>
        </pc:spChg>
        <pc:spChg chg="add">
          <ac:chgData name="Paul Fisher" userId="7290402a-c007-4924-9a9a-3bdcae43c9d4" providerId="ADAL" clId="{A3FE385E-9062-48DF-AC12-F0BBD32AF322}" dt="2020-08-12T01:20:31.509" v="48" actId="26606"/>
          <ac:spMkLst>
            <pc:docMk/>
            <pc:sldMk cId="2488083896" sldId="257"/>
            <ac:spMk id="10" creationId="{D18046FB-44EA-4FD8-A585-EA09A319B2D0}"/>
          </ac:spMkLst>
        </pc:spChg>
        <pc:spChg chg="add">
          <ac:chgData name="Paul Fisher" userId="7290402a-c007-4924-9a9a-3bdcae43c9d4" providerId="ADAL" clId="{A3FE385E-9062-48DF-AC12-F0BBD32AF322}" dt="2020-08-12T01:20:31.509" v="48" actId="26606"/>
          <ac:spMkLst>
            <pc:docMk/>
            <pc:sldMk cId="2488083896" sldId="257"/>
            <ac:spMk id="12" creationId="{479F5F2B-8B58-4140-AE6A-51F6C67B18D9}"/>
          </ac:spMkLst>
        </pc:spChg>
      </pc:sldChg>
      <pc:sldChg chg="addSp modSp mod modTransition setBg">
        <pc:chgData name="Paul Fisher" userId="7290402a-c007-4924-9a9a-3bdcae43c9d4" providerId="ADAL" clId="{A3FE385E-9062-48DF-AC12-F0BBD32AF322}" dt="2020-08-12T01:21:15.851" v="53"/>
        <pc:sldMkLst>
          <pc:docMk/>
          <pc:sldMk cId="1489773177" sldId="258"/>
        </pc:sldMkLst>
        <pc:spChg chg="mod">
          <ac:chgData name="Paul Fisher" userId="7290402a-c007-4924-9a9a-3bdcae43c9d4" providerId="ADAL" clId="{A3FE385E-9062-48DF-AC12-F0BBD32AF322}" dt="2020-08-12T01:20:40.373" v="49" actId="26606"/>
          <ac:spMkLst>
            <pc:docMk/>
            <pc:sldMk cId="1489773177" sldId="258"/>
            <ac:spMk id="2" creationId="{6A22A38E-7548-4FEA-B172-EBCBCD0A3571}"/>
          </ac:spMkLst>
        </pc:spChg>
        <pc:spChg chg="mod">
          <ac:chgData name="Paul Fisher" userId="7290402a-c007-4924-9a9a-3bdcae43c9d4" providerId="ADAL" clId="{A3FE385E-9062-48DF-AC12-F0BBD32AF322}" dt="2020-08-12T01:20:40.373" v="49" actId="26606"/>
          <ac:spMkLst>
            <pc:docMk/>
            <pc:sldMk cId="1489773177" sldId="258"/>
            <ac:spMk id="3" creationId="{33DB74AD-9101-4811-B784-7ACFEB91B5A9}"/>
          </ac:spMkLst>
        </pc:spChg>
        <pc:spChg chg="add">
          <ac:chgData name="Paul Fisher" userId="7290402a-c007-4924-9a9a-3bdcae43c9d4" providerId="ADAL" clId="{A3FE385E-9062-48DF-AC12-F0BBD32AF322}" dt="2020-08-12T01:20:40.373" v="49" actId="26606"/>
          <ac:spMkLst>
            <pc:docMk/>
            <pc:sldMk cId="1489773177" sldId="258"/>
            <ac:spMk id="8" creationId="{F0BC1D9E-4401-4EC0-88FD-ED103CB570EA}"/>
          </ac:spMkLst>
        </pc:spChg>
        <pc:spChg chg="add">
          <ac:chgData name="Paul Fisher" userId="7290402a-c007-4924-9a9a-3bdcae43c9d4" providerId="ADAL" clId="{A3FE385E-9062-48DF-AC12-F0BBD32AF322}" dt="2020-08-12T01:20:40.373" v="49" actId="26606"/>
          <ac:spMkLst>
            <pc:docMk/>
            <pc:sldMk cId="1489773177" sldId="258"/>
            <ac:spMk id="10" creationId="{6200B311-3585-4069-AAC6-CD443FA5B8AD}"/>
          </ac:spMkLst>
        </pc:spChg>
        <pc:spChg chg="add">
          <ac:chgData name="Paul Fisher" userId="7290402a-c007-4924-9a9a-3bdcae43c9d4" providerId="ADAL" clId="{A3FE385E-9062-48DF-AC12-F0BBD32AF322}" dt="2020-08-12T01:20:40.373" v="49" actId="26606"/>
          <ac:spMkLst>
            <pc:docMk/>
            <pc:sldMk cId="1489773177" sldId="258"/>
            <ac:spMk id="12" creationId="{B0AAF7C9-094E-400C-A428-F6C2262F6527}"/>
          </ac:spMkLst>
        </pc:spChg>
      </pc:sldChg>
      <pc:sldChg chg="addSp modSp mod modTransition setBg">
        <pc:chgData name="Paul Fisher" userId="7290402a-c007-4924-9a9a-3bdcae43c9d4" providerId="ADAL" clId="{A3FE385E-9062-48DF-AC12-F0BBD32AF322}" dt="2020-08-12T01:21:15.851" v="53"/>
        <pc:sldMkLst>
          <pc:docMk/>
          <pc:sldMk cId="3369469277" sldId="259"/>
        </pc:sldMkLst>
        <pc:spChg chg="mod">
          <ac:chgData name="Paul Fisher" userId="7290402a-c007-4924-9a9a-3bdcae43c9d4" providerId="ADAL" clId="{A3FE385E-9062-48DF-AC12-F0BBD32AF322}" dt="2020-08-12T01:20:48.552" v="50" actId="26606"/>
          <ac:spMkLst>
            <pc:docMk/>
            <pc:sldMk cId="3369469277" sldId="259"/>
            <ac:spMk id="2" creationId="{F26AD35C-F786-4FA3-B2DD-CFA37F595F6F}"/>
          </ac:spMkLst>
        </pc:spChg>
        <pc:spChg chg="mod">
          <ac:chgData name="Paul Fisher" userId="7290402a-c007-4924-9a9a-3bdcae43c9d4" providerId="ADAL" clId="{A3FE385E-9062-48DF-AC12-F0BBD32AF322}" dt="2020-08-12T01:20:48.552" v="50" actId="26606"/>
          <ac:spMkLst>
            <pc:docMk/>
            <pc:sldMk cId="3369469277" sldId="259"/>
            <ac:spMk id="3" creationId="{D5E8EF19-BAA8-40C8-9CD7-C683D2B0EBEB}"/>
          </ac:spMkLst>
        </pc:spChg>
        <pc:spChg chg="add">
          <ac:chgData name="Paul Fisher" userId="7290402a-c007-4924-9a9a-3bdcae43c9d4" providerId="ADAL" clId="{A3FE385E-9062-48DF-AC12-F0BBD32AF322}" dt="2020-08-12T01:20:48.552" v="50" actId="26606"/>
          <ac:spMkLst>
            <pc:docMk/>
            <pc:sldMk cId="3369469277" sldId="259"/>
            <ac:spMk id="8" creationId="{7CB4857B-ED7C-444D-9F04-2F885114A1C2}"/>
          </ac:spMkLst>
        </pc:spChg>
        <pc:spChg chg="add">
          <ac:chgData name="Paul Fisher" userId="7290402a-c007-4924-9a9a-3bdcae43c9d4" providerId="ADAL" clId="{A3FE385E-9062-48DF-AC12-F0BBD32AF322}" dt="2020-08-12T01:20:48.552" v="50" actId="26606"/>
          <ac:spMkLst>
            <pc:docMk/>
            <pc:sldMk cId="3369469277" sldId="259"/>
            <ac:spMk id="10" creationId="{D18046FB-44EA-4FD8-A585-EA09A319B2D0}"/>
          </ac:spMkLst>
        </pc:spChg>
        <pc:spChg chg="add">
          <ac:chgData name="Paul Fisher" userId="7290402a-c007-4924-9a9a-3bdcae43c9d4" providerId="ADAL" clId="{A3FE385E-9062-48DF-AC12-F0BBD32AF322}" dt="2020-08-12T01:20:48.552" v="50" actId="26606"/>
          <ac:spMkLst>
            <pc:docMk/>
            <pc:sldMk cId="3369469277" sldId="259"/>
            <ac:spMk id="12" creationId="{479F5F2B-8B58-4140-AE6A-51F6C67B18D9}"/>
          </ac:spMkLst>
        </pc:spChg>
      </pc:sldChg>
      <pc:sldChg chg="addSp modSp mod modTransition setBg">
        <pc:chgData name="Paul Fisher" userId="7290402a-c007-4924-9a9a-3bdcae43c9d4" providerId="ADAL" clId="{A3FE385E-9062-48DF-AC12-F0BBD32AF322}" dt="2020-08-12T01:21:15.851" v="53"/>
        <pc:sldMkLst>
          <pc:docMk/>
          <pc:sldMk cId="3096089987" sldId="260"/>
        </pc:sldMkLst>
        <pc:spChg chg="mod">
          <ac:chgData name="Paul Fisher" userId="7290402a-c007-4924-9a9a-3bdcae43c9d4" providerId="ADAL" clId="{A3FE385E-9062-48DF-AC12-F0BBD32AF322}" dt="2020-08-12T01:20:54.618" v="51" actId="26606"/>
          <ac:spMkLst>
            <pc:docMk/>
            <pc:sldMk cId="3096089987" sldId="260"/>
            <ac:spMk id="2" creationId="{75B920B0-FEBC-41E1-AD96-9E8EA408AAB9}"/>
          </ac:spMkLst>
        </pc:spChg>
        <pc:spChg chg="mod">
          <ac:chgData name="Paul Fisher" userId="7290402a-c007-4924-9a9a-3bdcae43c9d4" providerId="ADAL" clId="{A3FE385E-9062-48DF-AC12-F0BBD32AF322}" dt="2020-08-12T01:20:54.618" v="51" actId="26606"/>
          <ac:spMkLst>
            <pc:docMk/>
            <pc:sldMk cId="3096089987" sldId="260"/>
            <ac:spMk id="3" creationId="{F41FEAD8-8D82-4203-AE2A-3B1DA396F1B6}"/>
          </ac:spMkLst>
        </pc:spChg>
        <pc:spChg chg="add">
          <ac:chgData name="Paul Fisher" userId="7290402a-c007-4924-9a9a-3bdcae43c9d4" providerId="ADAL" clId="{A3FE385E-9062-48DF-AC12-F0BBD32AF322}" dt="2020-08-12T01:20:54.618" v="51" actId="26606"/>
          <ac:spMkLst>
            <pc:docMk/>
            <pc:sldMk cId="3096089987" sldId="260"/>
            <ac:spMk id="8" creationId="{F0BC1D9E-4401-4EC0-88FD-ED103CB570EA}"/>
          </ac:spMkLst>
        </pc:spChg>
        <pc:spChg chg="add">
          <ac:chgData name="Paul Fisher" userId="7290402a-c007-4924-9a9a-3bdcae43c9d4" providerId="ADAL" clId="{A3FE385E-9062-48DF-AC12-F0BBD32AF322}" dt="2020-08-12T01:20:54.618" v="51" actId="26606"/>
          <ac:spMkLst>
            <pc:docMk/>
            <pc:sldMk cId="3096089987" sldId="260"/>
            <ac:spMk id="10" creationId="{6200B311-3585-4069-AAC6-CD443FA5B8AD}"/>
          </ac:spMkLst>
        </pc:spChg>
        <pc:spChg chg="add">
          <ac:chgData name="Paul Fisher" userId="7290402a-c007-4924-9a9a-3bdcae43c9d4" providerId="ADAL" clId="{A3FE385E-9062-48DF-AC12-F0BBD32AF322}" dt="2020-08-12T01:20:54.618" v="51" actId="26606"/>
          <ac:spMkLst>
            <pc:docMk/>
            <pc:sldMk cId="3096089987" sldId="260"/>
            <ac:spMk id="12" creationId="{B0AAF7C9-094E-400C-A428-F6C2262F6527}"/>
          </ac:spMkLst>
        </pc:spChg>
      </pc:sldChg>
    </pc:docChg>
  </pc:docChgLst>
  <pc:docChgLst>
    <pc:chgData name="Paul Fisher" userId="7290402a-c007-4924-9a9a-3bdcae43c9d4" providerId="ADAL" clId="{8AD54B80-9169-49EE-B5B9-C457CEC27448}"/>
    <pc:docChg chg="undo custSel addSld delSld modSld">
      <pc:chgData name="Paul Fisher" userId="7290402a-c007-4924-9a9a-3bdcae43c9d4" providerId="ADAL" clId="{8AD54B80-9169-49EE-B5B9-C457CEC27448}" dt="2020-09-01T21:02:58.649" v="63" actId="20577"/>
      <pc:docMkLst>
        <pc:docMk/>
      </pc:docMkLst>
      <pc:sldChg chg="modSp add del mod">
        <pc:chgData name="Paul Fisher" userId="7290402a-c007-4924-9a9a-3bdcae43c9d4" providerId="ADAL" clId="{8AD54B80-9169-49EE-B5B9-C457CEC27448}" dt="2020-09-01T20:58:23.146" v="21" actId="20577"/>
        <pc:sldMkLst>
          <pc:docMk/>
          <pc:sldMk cId="3263942334" sldId="256"/>
        </pc:sldMkLst>
        <pc:spChg chg="mod">
          <ac:chgData name="Paul Fisher" userId="7290402a-c007-4924-9a9a-3bdcae43c9d4" providerId="ADAL" clId="{8AD54B80-9169-49EE-B5B9-C457CEC27448}" dt="2020-09-01T20:58:15.527" v="2" actId="21"/>
          <ac:spMkLst>
            <pc:docMk/>
            <pc:sldMk cId="3263942334" sldId="256"/>
            <ac:spMk id="3" creationId="{81C569AC-27AE-40FB-A8CC-B8CA9BBEAFD6}"/>
          </ac:spMkLst>
        </pc:spChg>
        <pc:spChg chg="mod">
          <ac:chgData name="Paul Fisher" userId="7290402a-c007-4924-9a9a-3bdcae43c9d4" providerId="ADAL" clId="{8AD54B80-9169-49EE-B5B9-C457CEC27448}" dt="2020-09-01T20:58:23.146" v="21" actId="20577"/>
          <ac:spMkLst>
            <pc:docMk/>
            <pc:sldMk cId="3263942334" sldId="256"/>
            <ac:spMk id="4" creationId="{48986C7A-129F-409D-9481-2CE6A1ED7D68}"/>
          </ac:spMkLst>
        </pc:spChg>
      </pc:sldChg>
      <pc:sldChg chg="modSp mod">
        <pc:chgData name="Paul Fisher" userId="7290402a-c007-4924-9a9a-3bdcae43c9d4" providerId="ADAL" clId="{8AD54B80-9169-49EE-B5B9-C457CEC27448}" dt="2020-09-01T21:00:35.312" v="29" actId="1076"/>
        <pc:sldMkLst>
          <pc:docMk/>
          <pc:sldMk cId="2488083896" sldId="257"/>
        </pc:sldMkLst>
        <pc:spChg chg="mod">
          <ac:chgData name="Paul Fisher" userId="7290402a-c007-4924-9a9a-3bdcae43c9d4" providerId="ADAL" clId="{8AD54B80-9169-49EE-B5B9-C457CEC27448}" dt="2020-09-01T21:00:12.385" v="27" actId="20577"/>
          <ac:spMkLst>
            <pc:docMk/>
            <pc:sldMk cId="2488083896" sldId="257"/>
            <ac:spMk id="2" creationId="{F353442D-B71F-4460-BFF8-5A92AF41F9C1}"/>
          </ac:spMkLst>
        </pc:spChg>
        <pc:spChg chg="mod">
          <ac:chgData name="Paul Fisher" userId="7290402a-c007-4924-9a9a-3bdcae43c9d4" providerId="ADAL" clId="{8AD54B80-9169-49EE-B5B9-C457CEC27448}" dt="2020-09-01T21:00:35.312" v="29" actId="1076"/>
          <ac:spMkLst>
            <pc:docMk/>
            <pc:sldMk cId="2488083896" sldId="257"/>
            <ac:spMk id="3" creationId="{56FC97C1-BA84-44A4-A36E-4DDBF13568BE}"/>
          </ac:spMkLst>
        </pc:spChg>
      </pc:sldChg>
      <pc:sldChg chg="del">
        <pc:chgData name="Paul Fisher" userId="7290402a-c007-4924-9a9a-3bdcae43c9d4" providerId="ADAL" clId="{8AD54B80-9169-49EE-B5B9-C457CEC27448}" dt="2020-09-01T21:02:22.145" v="30" actId="2696"/>
        <pc:sldMkLst>
          <pc:docMk/>
          <pc:sldMk cId="1489773177" sldId="258"/>
        </pc:sldMkLst>
      </pc:sldChg>
      <pc:sldChg chg="del">
        <pc:chgData name="Paul Fisher" userId="7290402a-c007-4924-9a9a-3bdcae43c9d4" providerId="ADAL" clId="{8AD54B80-9169-49EE-B5B9-C457CEC27448}" dt="2020-09-01T21:02:28.767" v="31" actId="2696"/>
        <pc:sldMkLst>
          <pc:docMk/>
          <pc:sldMk cId="3369469277" sldId="259"/>
        </pc:sldMkLst>
      </pc:sldChg>
      <pc:sldChg chg="modSp mod">
        <pc:chgData name="Paul Fisher" userId="7290402a-c007-4924-9a9a-3bdcae43c9d4" providerId="ADAL" clId="{8AD54B80-9169-49EE-B5B9-C457CEC27448}" dt="2020-09-01T21:02:58.649" v="63" actId="20577"/>
        <pc:sldMkLst>
          <pc:docMk/>
          <pc:sldMk cId="3096089987" sldId="260"/>
        </pc:sldMkLst>
        <pc:spChg chg="mod">
          <ac:chgData name="Paul Fisher" userId="7290402a-c007-4924-9a9a-3bdcae43c9d4" providerId="ADAL" clId="{8AD54B80-9169-49EE-B5B9-C457CEC27448}" dt="2020-09-01T21:02:58.649" v="63" actId="20577"/>
          <ac:spMkLst>
            <pc:docMk/>
            <pc:sldMk cId="3096089987" sldId="260"/>
            <ac:spMk id="2" creationId="{75B920B0-FEBC-41E1-AD96-9E8EA408AA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1AB56-5C83-4BDB-AF12-306E4C16461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9A9A-DCF5-4683-9516-BCE6AC4A1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9A9A-DCF5-4683-9516-BCE6AC4A1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9A9A-DCF5-4683-9516-BCE6AC4A1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Adoption Framework</a:t>
            </a:r>
          </a:p>
          <a:p>
            <a:r>
              <a:rPr lang="en-US" dirty="0"/>
              <a:t>Well-Architected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C9A9A-DCF5-4683-9516-BCE6AC4A1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6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97D3-16C3-433F-82A9-A776F7FB1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BCC0-C87C-413C-B1E2-6C346FAE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3037-C2BA-4F13-8C76-554FE28E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1DB1-72F8-4309-BF90-8D4E23E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EDC6-A831-4B54-95CC-E9135D0D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D756-F2D3-4742-8117-6DE249A9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1525C-6E04-4AC9-B27F-2AEC24A59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E534-5BD0-445E-A2DD-CA6FDE1B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CC52-FCA6-4EB7-8AE5-6D497A70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7A02C-5B85-44EC-8572-B92AA4E2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CEEC0-114F-453F-9278-A1C94F351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6A89D-B4B6-4487-AF2A-5B9F6BD1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EA79-EAD4-4A3C-B066-FB80E9F5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13A3-AB3B-4F2C-8F86-E3732F1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875A-CDA1-4326-853A-FEE45926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0979-B0E0-45A3-AC71-2E05F49B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6353-2167-4711-A359-0BE4F278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C416-D746-46C3-A3DD-B99F78D4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8FD1-13E7-440B-9C65-9115D1B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A0C1C-B5B0-4D38-9C43-55636962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B767-AF07-4A6F-9773-CE0E913C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4255-5CEF-4997-8EFF-36F8FE71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8CB7E-33E2-49F3-96D2-D7A4369F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F2EE-7657-4A12-87FC-AF8855A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DD65-E3D2-474F-A4F5-6B43D2B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715C-6CF4-46D7-9310-A0382461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E48A-C8AC-4AE1-AF9C-56984927E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941FD-3ECE-4047-B6C8-945EC2E16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1BC9-9218-4DF0-855A-CB6B4200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702C-8D64-4435-819A-2716A74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746A-B5FE-43D9-96A2-B4C352B0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3F75-D283-4A4E-9CCF-B8373190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56BB4-87DD-4327-A549-3CCC4B0F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14EC-4F66-47D5-B5FC-6A293F0EF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5FC9A-9159-4BC9-9EAB-4B9C50082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7CA8-DA9D-438C-8256-45F0F622A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97C3A-C1BE-4A48-B218-7FD040A9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79E8B-6770-460F-BA3E-205D471B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57A72-BA40-4D2A-BF52-15C07FEF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4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0B94-B198-4B2E-A44E-FAD23C81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8FFB0-D32A-474A-8106-F6E0F897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33E1A-CD15-495A-AC36-B6E21000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CEA48-E95E-4E80-8D5B-C9E590A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8B199-0E2C-43A2-AED6-A871608F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8697A-535E-4883-9236-B99E707B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70C7-F227-4B96-84C7-2B9965C0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17FF-FF76-49A3-96D9-6F8C2770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B850-55E4-4111-8AB3-89513D97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C7BAB-6ECF-4600-A7A8-FDBEBD571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18CE6-C7B1-401D-9253-BB9B63A8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5C1B5-6363-4D6B-A64F-C7B1C252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7E43F-5E06-4D2B-A4BB-BA539FC9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7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868-8B3B-4784-AE92-296FEC0F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6E48E-92B2-4D95-A89A-8F7992757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E0F26-18E9-4D26-A337-3E3062AF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2CA1C-BFAC-4338-B059-A0634335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F1149-8AE3-4BF3-A703-B10F78E5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1E6EC-4399-459F-A92F-58D394F0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4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16E61-AB3B-4749-867D-AB93E0B7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B7A9-9711-439F-B4C5-B501299F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339A-8811-49F9-A0B8-C59A02436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23D0-4771-40CE-9A2F-C7B27D9D256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716F-8B72-4862-8B50-EA19F8779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1FD7-09B7-4DFB-B632-CC1526204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0070-B815-41F2-80D9-0DF51E108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loud-adoption-framewor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rchitecture/frame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B53D-5FBA-4079-9859-D466D482A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400" kern="1200">
                <a:latin typeface="+mj-lt"/>
                <a:ea typeface="+mj-ea"/>
                <a:cs typeface="+mj-cs"/>
              </a:rPr>
              <a:t>Azure Environment Governance with GitHub and </a:t>
            </a:r>
            <a:br>
              <a:rPr lang="en-US" sz="3400" kern="1200">
                <a:latin typeface="+mj-lt"/>
                <a:ea typeface="+mj-ea"/>
                <a:cs typeface="+mj-cs"/>
              </a:rPr>
            </a:br>
            <a:r>
              <a:rPr lang="en-US" sz="3400" kern="1200">
                <a:latin typeface="+mj-lt"/>
                <a:ea typeface="+mj-ea"/>
                <a:cs typeface="+mj-cs"/>
              </a:rPr>
              <a:t>Azure Blueprints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569AC-27AE-40FB-A8CC-B8CA9BBEA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86C7A-129F-409D-9481-2CE6A1ED7D68}"/>
              </a:ext>
            </a:extLst>
          </p:cNvPr>
          <p:cNvSpPr txBox="1"/>
          <p:nvPr/>
        </p:nvSpPr>
        <p:spPr>
          <a:xfrm>
            <a:off x="8902734" y="5358040"/>
            <a:ext cx="2926080" cy="836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Your Name Goes Here</a:t>
            </a:r>
          </a:p>
        </p:txBody>
      </p:sp>
      <p:pic>
        <p:nvPicPr>
          <p:cNvPr id="1026" name="Picture 3">
            <a:extLst>
              <a:ext uri="{FF2B5EF4-FFF2-40B4-BE49-F238E27FC236}">
                <a16:creationId xmlns:a16="http://schemas.microsoft.com/office/drawing/2014/main" id="{AA6EE6E7-AF22-40A6-B04A-226BA6EE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95" y="379676"/>
            <a:ext cx="1428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11272-F8DF-477E-9295-9483F122A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476" y="3094192"/>
            <a:ext cx="1428750" cy="13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442D-B71F-4460-BFF8-5A92AF41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97C1-BA84-44A4-A36E-4DDBF135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45059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Demonstrate the use of GitHub Actions for CI/CD into Azure</a:t>
            </a:r>
          </a:p>
          <a:p>
            <a:r>
              <a:rPr lang="en-US" sz="2400" dirty="0"/>
              <a:t>Describe a best practices Governance Model for Azure Deployments</a:t>
            </a:r>
          </a:p>
          <a:p>
            <a:r>
              <a:rPr lang="en-US" sz="2400" dirty="0"/>
              <a:t>Detail the best practices as they apply to Dev/Test/Pre-Prod/Prod environments</a:t>
            </a:r>
          </a:p>
          <a:p>
            <a:r>
              <a:rPr lang="en-US" sz="2400" dirty="0"/>
              <a:t>Show how to use GitHub CI/CD in combination with Azure Blueprints to create well managed environments in Azure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80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20B0-FEBC-41E1-AD96-9E8EA408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dirty="0"/>
              <a:t>Why is Azure Governance Important?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EAD8-8D82-4203-AE2A-3B1DA396F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Enterprise customers embarking on the journey to the cloud struggle to get correct governance in place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Policies, Permissions, Costs</a:t>
            </a:r>
          </a:p>
          <a:p>
            <a:r>
              <a:rPr lang="en-US" sz="1900">
                <a:solidFill>
                  <a:schemeClr val="bg1"/>
                </a:solidFill>
              </a:rPr>
              <a:t>Microsoft has created a lot of tooling and documentation on what good Azure Governance, and its very dense to read and understand</a:t>
            </a:r>
          </a:p>
          <a:p>
            <a:pPr lvl="1"/>
            <a:r>
              <a:rPr lang="en-US" sz="1900">
                <a:solidFill>
                  <a:schemeClr val="bg1"/>
                </a:solidFill>
                <a:hlinkClick r:id="rId3"/>
              </a:rPr>
              <a:t>https://docs.microsoft.com/en-us/azure/cloud-adoption-framework/</a:t>
            </a:r>
            <a:endParaRPr lang="en-US" sz="1900">
              <a:solidFill>
                <a:schemeClr val="bg1"/>
              </a:solidFill>
            </a:endParaRPr>
          </a:p>
          <a:p>
            <a:pPr lvl="1"/>
            <a:r>
              <a:rPr lang="en-US" sz="1900">
                <a:solidFill>
                  <a:schemeClr val="bg1"/>
                </a:solidFill>
                <a:hlinkClick r:id="rId4"/>
              </a:rPr>
              <a:t>https://docs.microsoft.com/en-us/azure/architecture/framework/</a:t>
            </a:r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Enterprise Governance has been traditionally the responsibility of IT departments, who may be unfamiliar with GitHub and other Microsoft tooling that has been traditionally used by developers</a:t>
            </a:r>
          </a:p>
          <a:p>
            <a:r>
              <a:rPr lang="en-US" sz="1900">
                <a:solidFill>
                  <a:schemeClr val="bg1"/>
                </a:solidFill>
              </a:rPr>
              <a:t>Good governance practices in Azure will allow Enterprise Organizations to deploy more services into Azure</a:t>
            </a:r>
          </a:p>
        </p:txBody>
      </p:sp>
    </p:spTree>
    <p:extLst>
      <p:ext uri="{BB962C8B-B14F-4D97-AF65-F5344CB8AC3E}">
        <p14:creationId xmlns:p14="http://schemas.microsoft.com/office/powerpoint/2010/main" val="30960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202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Azure Environment Governance with GitHub and  Azure Blueprints</vt:lpstr>
      <vt:lpstr>Agenda</vt:lpstr>
      <vt:lpstr>Why is Azure Governance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Environment Governance with GitHub and  Azure Blueprints</dc:title>
  <dc:creator>Paul Fisher</dc:creator>
  <cp:lastModifiedBy>Paul Fisher</cp:lastModifiedBy>
  <cp:revision>1</cp:revision>
  <dcterms:created xsi:type="dcterms:W3CDTF">2020-08-12T01:21:00Z</dcterms:created>
  <dcterms:modified xsi:type="dcterms:W3CDTF">2020-09-01T21:03:11Z</dcterms:modified>
</cp:coreProperties>
</file>