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F61-0BF6-45EE-926C-7AD13E922A9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D435-EC76-4153-B590-8871D4E2B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2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F61-0BF6-45EE-926C-7AD13E922A9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D435-EC76-4153-B590-8871D4E2B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36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F61-0BF6-45EE-926C-7AD13E922A9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D435-EC76-4153-B590-8871D4E2B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43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F61-0BF6-45EE-926C-7AD13E922A9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D435-EC76-4153-B590-8871D4E2B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81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F61-0BF6-45EE-926C-7AD13E922A9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D435-EC76-4153-B590-8871D4E2B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96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F61-0BF6-45EE-926C-7AD13E922A9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D435-EC76-4153-B590-8871D4E2B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24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F61-0BF6-45EE-926C-7AD13E922A9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D435-EC76-4153-B590-8871D4E2B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28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F61-0BF6-45EE-926C-7AD13E922A9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D435-EC76-4153-B590-8871D4E2B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6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F61-0BF6-45EE-926C-7AD13E922A9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D435-EC76-4153-B590-8871D4E2B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3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F61-0BF6-45EE-926C-7AD13E922A9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D435-EC76-4153-B590-8871D4E2B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40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F61-0BF6-45EE-926C-7AD13E922A9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D435-EC76-4153-B590-8871D4E2B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22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E9F61-0BF6-45EE-926C-7AD13E922A9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9D435-EC76-4153-B590-8871D4E2B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07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812102"/>
              </p:ext>
            </p:extLst>
          </p:nvPr>
        </p:nvGraphicFramePr>
        <p:xfrm>
          <a:off x="1427843" y="638022"/>
          <a:ext cx="482599" cy="219498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82599"/>
              </a:tblGrid>
              <a:tr h="54874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A4</a:t>
                      </a:r>
                      <a:endParaRPr lang="zh-CN" altLang="en-US" dirty="0"/>
                    </a:p>
                  </a:txBody>
                  <a:tcPr/>
                </a:tc>
              </a:tr>
              <a:tr h="54874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A3</a:t>
                      </a:r>
                      <a:endParaRPr lang="zh-CN" altLang="en-US" dirty="0"/>
                    </a:p>
                  </a:txBody>
                  <a:tcPr/>
                </a:tc>
              </a:tr>
              <a:tr h="54874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A2</a:t>
                      </a:r>
                      <a:endParaRPr lang="zh-CN" altLang="en-US" dirty="0"/>
                    </a:p>
                  </a:txBody>
                  <a:tcPr/>
                </a:tc>
              </a:tr>
              <a:tr h="54874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676020"/>
              </p:ext>
            </p:extLst>
          </p:nvPr>
        </p:nvGraphicFramePr>
        <p:xfrm>
          <a:off x="1427843" y="3631594"/>
          <a:ext cx="482599" cy="219498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82599"/>
              </a:tblGrid>
              <a:tr h="54874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zh-CN" altLang="en-US" dirty="0"/>
                    </a:p>
                  </a:txBody>
                  <a:tcPr/>
                </a:tc>
              </a:tr>
              <a:tr h="54874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B2</a:t>
                      </a:r>
                      <a:endParaRPr lang="zh-CN" altLang="en-US" dirty="0"/>
                    </a:p>
                  </a:txBody>
                  <a:tcPr/>
                </a:tc>
              </a:tr>
              <a:tr h="54874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B3</a:t>
                      </a:r>
                      <a:endParaRPr lang="zh-CN" altLang="en-US" dirty="0"/>
                    </a:p>
                  </a:txBody>
                  <a:tcPr/>
                </a:tc>
              </a:tr>
              <a:tr h="54874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加号 7"/>
          <p:cNvSpPr/>
          <p:nvPr/>
        </p:nvSpPr>
        <p:spPr>
          <a:xfrm>
            <a:off x="2922815" y="2953958"/>
            <a:ext cx="628650" cy="67763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加号 8"/>
          <p:cNvSpPr/>
          <p:nvPr/>
        </p:nvSpPr>
        <p:spPr>
          <a:xfrm>
            <a:off x="7368281" y="2932034"/>
            <a:ext cx="628650" cy="67763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加号 9"/>
          <p:cNvSpPr/>
          <p:nvPr/>
        </p:nvSpPr>
        <p:spPr>
          <a:xfrm>
            <a:off x="4404637" y="2953958"/>
            <a:ext cx="628650" cy="67763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加号 10"/>
          <p:cNvSpPr/>
          <p:nvPr/>
        </p:nvSpPr>
        <p:spPr>
          <a:xfrm>
            <a:off x="5886459" y="2932034"/>
            <a:ext cx="628650" cy="67763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2098221" y="2547257"/>
            <a:ext cx="1143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241221" y="2539093"/>
            <a:ext cx="0" cy="414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098221" y="3910693"/>
            <a:ext cx="1143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3241221" y="3609670"/>
            <a:ext cx="0" cy="317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098221" y="1983921"/>
            <a:ext cx="2637065" cy="81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4727121" y="1992086"/>
            <a:ext cx="8165" cy="939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2098220" y="4457700"/>
            <a:ext cx="26370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4727121" y="3631594"/>
            <a:ext cx="0" cy="826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2098220" y="1428750"/>
            <a:ext cx="4098473" cy="163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6180364" y="1469571"/>
            <a:ext cx="8165" cy="14624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2098220" y="5012871"/>
            <a:ext cx="4098473" cy="81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6196693" y="3631594"/>
            <a:ext cx="0" cy="1373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2098220" y="857250"/>
            <a:ext cx="5551716" cy="163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7649936" y="906236"/>
            <a:ext cx="8164" cy="2025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2098220" y="5519057"/>
            <a:ext cx="5625194" cy="163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 flipV="1">
            <a:off x="7723414" y="3645881"/>
            <a:ext cx="1" cy="1873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820885" y="276072"/>
            <a:ext cx="212272" cy="60334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6862748" y="276072"/>
            <a:ext cx="212272" cy="60334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5375516" y="276072"/>
            <a:ext cx="212272" cy="60334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/>
          <p:cNvCxnSpPr/>
          <p:nvPr/>
        </p:nvCxnSpPr>
        <p:spPr>
          <a:xfrm>
            <a:off x="3551465" y="3292775"/>
            <a:ext cx="853172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5055066" y="3300786"/>
            <a:ext cx="853172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6542298" y="3270698"/>
            <a:ext cx="853172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8055429" y="3284457"/>
            <a:ext cx="853172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3486811" y="2962232"/>
            <a:ext cx="41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c1</a:t>
            </a:r>
            <a:endParaRPr lang="zh-CN" altLang="en-US" sz="1600" b="1" dirty="0"/>
          </a:p>
        </p:txBody>
      </p:sp>
      <p:sp>
        <p:nvSpPr>
          <p:cNvPr id="68" name="文本框 67"/>
          <p:cNvSpPr txBox="1"/>
          <p:nvPr/>
        </p:nvSpPr>
        <p:spPr>
          <a:xfrm>
            <a:off x="5004329" y="2959707"/>
            <a:ext cx="41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c2</a:t>
            </a:r>
            <a:endParaRPr lang="zh-CN" altLang="en-US" sz="1600" b="1" dirty="0"/>
          </a:p>
        </p:txBody>
      </p:sp>
      <p:sp>
        <p:nvSpPr>
          <p:cNvPr id="69" name="文本框 68"/>
          <p:cNvSpPr txBox="1"/>
          <p:nvPr/>
        </p:nvSpPr>
        <p:spPr>
          <a:xfrm>
            <a:off x="6515112" y="2938794"/>
            <a:ext cx="41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c3</a:t>
            </a:r>
            <a:endParaRPr lang="zh-CN" altLang="en-US" sz="1600" b="1" dirty="0"/>
          </a:p>
        </p:txBody>
      </p:sp>
      <p:sp>
        <p:nvSpPr>
          <p:cNvPr id="70" name="文本框 69"/>
          <p:cNvSpPr txBox="1"/>
          <p:nvPr/>
        </p:nvSpPr>
        <p:spPr>
          <a:xfrm>
            <a:off x="8007139" y="2932144"/>
            <a:ext cx="41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c4</a:t>
            </a:r>
            <a:endParaRPr lang="zh-CN" altLang="en-US" sz="1600" b="1" dirty="0"/>
          </a:p>
        </p:txBody>
      </p:sp>
      <p:sp>
        <p:nvSpPr>
          <p:cNvPr id="71" name="文本框 70"/>
          <p:cNvSpPr txBox="1"/>
          <p:nvPr/>
        </p:nvSpPr>
        <p:spPr>
          <a:xfrm>
            <a:off x="9035803" y="3101421"/>
            <a:ext cx="834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COUT</a:t>
            </a:r>
            <a:endParaRPr lang="zh-CN" altLang="en-US" sz="1600" b="1" dirty="0"/>
          </a:p>
        </p:txBody>
      </p:sp>
      <p:cxnSp>
        <p:nvCxnSpPr>
          <p:cNvPr id="77" name="直接箭头连接符 76"/>
          <p:cNvCxnSpPr/>
          <p:nvPr/>
        </p:nvCxnSpPr>
        <p:spPr>
          <a:xfrm flipV="1">
            <a:off x="3486811" y="3918857"/>
            <a:ext cx="5428589" cy="81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5055066" y="4430180"/>
            <a:ext cx="3855921" cy="383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6542298" y="4993909"/>
            <a:ext cx="2360525" cy="1079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8072443" y="5356167"/>
            <a:ext cx="83038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3522214" y="3382648"/>
            <a:ext cx="0" cy="549968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5055066" y="3360725"/>
            <a:ext cx="0" cy="1107773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H="1">
            <a:off x="6542298" y="3370897"/>
            <a:ext cx="8850" cy="1623012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8072443" y="3439975"/>
            <a:ext cx="34693" cy="1916192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3674614" y="3535048"/>
            <a:ext cx="0" cy="549968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9035803" y="3749580"/>
            <a:ext cx="834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S1</a:t>
            </a:r>
            <a:endParaRPr lang="zh-CN" altLang="en-US" sz="1600" b="1" dirty="0"/>
          </a:p>
        </p:txBody>
      </p:sp>
      <p:sp>
        <p:nvSpPr>
          <p:cNvPr id="102" name="文本框 101"/>
          <p:cNvSpPr txBox="1"/>
          <p:nvPr/>
        </p:nvSpPr>
        <p:spPr>
          <a:xfrm>
            <a:off x="9030679" y="4843594"/>
            <a:ext cx="834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S3</a:t>
            </a:r>
            <a:endParaRPr lang="zh-CN" altLang="en-US" sz="1600" b="1" dirty="0"/>
          </a:p>
        </p:txBody>
      </p:sp>
      <p:sp>
        <p:nvSpPr>
          <p:cNvPr id="103" name="文本框 102"/>
          <p:cNvSpPr txBox="1"/>
          <p:nvPr/>
        </p:nvSpPr>
        <p:spPr>
          <a:xfrm>
            <a:off x="9035802" y="5180503"/>
            <a:ext cx="834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S4</a:t>
            </a:r>
            <a:endParaRPr lang="zh-CN" altLang="en-US" sz="1600" b="1" dirty="0"/>
          </a:p>
        </p:txBody>
      </p:sp>
      <p:sp>
        <p:nvSpPr>
          <p:cNvPr id="104" name="文本框 103"/>
          <p:cNvSpPr txBox="1"/>
          <p:nvPr/>
        </p:nvSpPr>
        <p:spPr>
          <a:xfrm>
            <a:off x="9030680" y="4243915"/>
            <a:ext cx="834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S2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4841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endless one</dc:creator>
  <cp:lastModifiedBy>endless one</cp:lastModifiedBy>
  <cp:revision>3</cp:revision>
  <dcterms:created xsi:type="dcterms:W3CDTF">2020-07-06T15:45:17Z</dcterms:created>
  <dcterms:modified xsi:type="dcterms:W3CDTF">2020-07-06T15:58:01Z</dcterms:modified>
</cp:coreProperties>
</file>