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e50e1c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e50e1c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e50e1c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e50e1c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e50e1c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e50e1c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5508d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5508d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5508df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5508df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@oneoffcoder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no tears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8/21/2020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NextGen Coders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Bring up the next generation of industry captains and thought leaders in STEAM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Engage students and working professional by promoting educational events related to STEAM and coding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Jee Vang, Ph.D.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g@oneoffcoder.com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Interests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Coding, Software engineering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Cloud computing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Training and teaching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Artificial intelligence, machine learning, data mining, data science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Online Safety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Safety Message, 8/21/2020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Statistics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70% of kids experience inappropriate content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65% of kids (8-14)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experienced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cyberbullying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16% of high school students considered harming themselves because of cyberbullying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75% of children would share personal information online in exchange for goods and services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Protection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Children’s Online Privacy Protection Act (COPPA)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Online protection tools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Keep computers in common areas to monitor activity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Check credit cards for unusual activities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Prevention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Never post or trade personal pictures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Never reveal personal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Only use screen names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Never meet with anyone in person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Never respond to threatening email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Always tell a parent about any communication or conversation that was scary or hurtful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