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e918aa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e918aa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e918aa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e918aa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e918aa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2e918aa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5508d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15508d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5508df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15508df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e918aa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2e918aa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e918aa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2e918aa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neoffcoder.com" TargetMode="External"/><Relationship Id="rId4" Type="http://schemas.openxmlformats.org/officeDocument/2006/relationships/hyperlink" Target="mailto:g@oneoffcoder.com" TargetMode="External"/><Relationship Id="rId5" Type="http://schemas.openxmlformats.org/officeDocument/2006/relationships/hyperlink" Target="https://www.linkedin.com/in/vangj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cmou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into the cybersecurity field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NextGen Coders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8/27/2020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NextGen Coders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Bring up the next generation of industry captains and thought leaders in STEAM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Engage students and working professional by promoting educational events related to STEAM and coding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Me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Jee Vang, Ph.D.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One-Off Coder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https://www.oneoffcoder.com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g@oneoffcoder.com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https://www.linkedin.com/in/vangjee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Interests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Coding, Software engineering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Cloud computing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Training and teaching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Artificial intelligence, machine learning, data mining, data science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Injury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NextGen Coders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Safety Message, 8/27/2020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Statistics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20% of workplace injuries are hand injuries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 million+ workers go to emergency room as a result of hand injury (10% result of lost of time)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Average claim per hand injury incident is $6,000 to $7,500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Hazards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Mechanical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Associated with moving parts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.g. chains, gears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Contact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Associated with touching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e.g. electricity, knives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Personal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Associated with individual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.g. jewelry, personal protective equipment (PPE)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Prevention</a:t>
            </a:r>
            <a:endParaRPr sz="2400"/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Gloves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70% of hand injury due to not wearing gloves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30% of hand injury due to inappropriate or damaged gloves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Breaking into the cybersecurity field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Chue Moua</a:t>
            </a:r>
            <a:endParaRPr b="1" i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Chue Moua</a:t>
            </a:r>
            <a:endParaRPr sz="2400"/>
          </a:p>
        </p:txBody>
      </p:sp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Cybersecurity expert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Over 20 years of IT experience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10 years of IT management experience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History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Chief Information Security Officer (CISO)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VP of IT Operations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Director of IT Management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Current: Head of Security for PeopleReign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https://www.linkedin.com/in/cmoua/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