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e50e1c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e50e1c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e50e1cd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e50e1cd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e50e1c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e50e1c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@oneoffcoder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Python, no tears II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i="1" dirty="0"/>
              <a:t>NextGen Coders</a:t>
            </a:r>
            <a:endParaRPr sz="33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9/18/2020</a:t>
            </a:r>
            <a:endParaRPr sz="2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NextGen Coders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Bring up the next generation of industry captains and thought leaders in STEAM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Engage students and working professional by promoting educational events related to STEAM and coding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Jee Vang, Ph.D.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g@oneoffcoder.com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Interests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Coding, Software engineering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Cloud computing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Training and teaching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Artificial intelligence, machine learning, data mining, data science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</vt:lpstr>
      <vt:lpstr>Raleway</vt:lpstr>
      <vt:lpstr>Swiss</vt:lpstr>
      <vt:lpstr>Python, no tears II</vt:lpstr>
      <vt:lpstr>NextGen Coders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no tears II</dc:title>
  <cp:lastModifiedBy>Jee Vang</cp:lastModifiedBy>
  <cp:revision>1</cp:revision>
  <dcterms:modified xsi:type="dcterms:W3CDTF">2020-09-18T21:52:01Z</dcterms:modified>
</cp:coreProperties>
</file>