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e918a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e918a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e918aa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e918aa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e918aa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e918aa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5508df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15508df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neoffcoder.com" TargetMode="External"/><Relationship Id="rId4" Type="http://schemas.openxmlformats.org/officeDocument/2006/relationships/hyperlink" Target="mailto:g@oneoffcoder.com" TargetMode="External"/><Relationship Id="rId5" Type="http://schemas.openxmlformats.org/officeDocument/2006/relationships/hyperlink" Target="https://www.linkedin.com/in/vangj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coding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NextGen Coders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8/28/2020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NextGen Coders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Bring up the next generation of industry captains and thought leaders in STEAM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Engage students and working professional by promoting educational events related to STEAM and coding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Me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Jee Vang, Ph.D.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Principal Instructor, One-Off Coder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www.oneoffcoder.com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g@oneoffcoder.com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https://www.linkedin.com/in/vangjee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Interests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Coding, Software engineering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Cloud computing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Training and teaching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Artificial intelligence, machine learning, data mining, data science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Distracted Walking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NextGen Coders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Safety Message, 8/28/2020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Statistics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Distracted walking is not just texting while walking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Video games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Music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Taking pictures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50% of all pedestrian fatalities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(age &lt; 20)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are associated with teenagers (15-19 years) and linked to distracted walking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50% of all accidents involved with texting while walking occur in own home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Prevention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Avoid talking or walking if you are texting (should be sitting or standing still)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 not cross the street while using an electronic device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Be aware of your surrounding at all time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Turn off phone notifications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