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  <p:sldMasterId id="2147483704" r:id="rId2"/>
    <p:sldMasterId id="2147483712" r:id="rId3"/>
  </p:sldMasterIdLst>
  <p:notesMasterIdLst>
    <p:notesMasterId r:id="rId8"/>
  </p:notesMasterIdLst>
  <p:sldIdLst>
    <p:sldId id="1905" r:id="rId4"/>
    <p:sldId id="1917" r:id="rId5"/>
    <p:sldId id="1928" r:id="rId6"/>
    <p:sldId id="1614" r:id="rId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3" orient="horz" pos="1207">
          <p15:clr>
            <a:srgbClr val="A4A3A4"/>
          </p15:clr>
        </p15:guide>
        <p15:guide id="4" orient="horz" pos="4065">
          <p15:clr>
            <a:srgbClr val="A4A3A4"/>
          </p15:clr>
        </p15:guide>
        <p15:guide id="5" pos="3120">
          <p15:clr>
            <a:srgbClr val="A4A3A4"/>
          </p15:clr>
        </p15:guide>
        <p15:guide id="6">
          <p15:clr>
            <a:srgbClr val="A4A3A4"/>
          </p15:clr>
        </p15:guide>
        <p15:guide id="7" pos="172">
          <p15:clr>
            <a:srgbClr val="A4A3A4"/>
          </p15:clr>
        </p15:guide>
        <p15:guide id="8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3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1"/>
    <a:srgbClr val="FAFAFA"/>
    <a:srgbClr val="000000"/>
    <a:srgbClr val="2A3F54"/>
    <a:srgbClr val="65A9AA"/>
    <a:srgbClr val="A7E3D9"/>
    <a:srgbClr val="4D4D4D"/>
    <a:srgbClr val="FFFFFF"/>
    <a:srgbClr val="4978B1"/>
    <a:srgbClr val="B6C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11FD9-D0B2-4219-BE54-5BAFCF6C6B3A}" v="107" dt="2023-09-11T01:20:19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244" autoAdjust="0"/>
  </p:normalViewPr>
  <p:slideViewPr>
    <p:cSldViewPr>
      <p:cViewPr varScale="1">
        <p:scale>
          <a:sx n="126" d="100"/>
          <a:sy n="126" d="100"/>
        </p:scale>
        <p:origin x="150" y="132"/>
      </p:cViewPr>
      <p:guideLst>
        <p:guide orient="horz" pos="3339"/>
        <p:guide orient="horz" pos="981"/>
        <p:guide orient="horz" pos="1207"/>
        <p:guide orient="horz" pos="4065"/>
        <p:guide pos="3120"/>
        <p:guide/>
        <p:guide pos="172"/>
        <p:guide pos="6068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4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 기영" userId="df0bd5cc76f92a4c" providerId="Windows Live" clId="Web-{80311FD9-D0B2-4219-BE54-5BAFCF6C6B3A}"/>
    <pc:docChg chg="addSld modSld">
      <pc:chgData name="나 기영" userId="df0bd5cc76f92a4c" providerId="Windows Live" clId="Web-{80311FD9-D0B2-4219-BE54-5BAFCF6C6B3A}" dt="2023-09-11T01:20:17.189" v="70" actId="20577"/>
      <pc:docMkLst>
        <pc:docMk/>
      </pc:docMkLst>
      <pc:sldChg chg="addSp delSp modSp">
        <pc:chgData name="나 기영" userId="df0bd5cc76f92a4c" providerId="Windows Live" clId="Web-{80311FD9-D0B2-4219-BE54-5BAFCF6C6B3A}" dt="2023-09-11T01:20:08.501" v="69"/>
        <pc:sldMkLst>
          <pc:docMk/>
          <pc:sldMk cId="3673591767" sldId="1917"/>
        </pc:sldMkLst>
        <pc:spChg chg="mod">
          <ac:chgData name="나 기영" userId="df0bd5cc76f92a4c" providerId="Windows Live" clId="Web-{80311FD9-D0B2-4219-BE54-5BAFCF6C6B3A}" dt="2023-09-11T01:19:57.017" v="67" actId="20577"/>
          <ac:spMkLst>
            <pc:docMk/>
            <pc:sldMk cId="3673591767" sldId="1917"/>
            <ac:spMk id="3" creationId="{00000000-0000-0000-0000-000000000000}"/>
          </ac:spMkLst>
        </pc:spChg>
        <pc:spChg chg="mod">
          <ac:chgData name="나 기영" userId="df0bd5cc76f92a4c" providerId="Windows Live" clId="Web-{80311FD9-D0B2-4219-BE54-5BAFCF6C6B3A}" dt="2023-09-11T01:17:23.998" v="21" actId="1076"/>
          <ac:spMkLst>
            <pc:docMk/>
            <pc:sldMk cId="3673591767" sldId="1917"/>
            <ac:spMk id="5" creationId="{00000000-0000-0000-0000-000000000000}"/>
          </ac:spMkLst>
        </pc:spChg>
        <pc:spChg chg="add mod">
          <ac:chgData name="나 기영" userId="df0bd5cc76f92a4c" providerId="Windows Live" clId="Web-{80311FD9-D0B2-4219-BE54-5BAFCF6C6B3A}" dt="2023-09-11T01:17:34.014" v="25" actId="14100"/>
          <ac:spMkLst>
            <pc:docMk/>
            <pc:sldMk cId="3673591767" sldId="1917"/>
            <ac:spMk id="7" creationId="{36DC50B7-7C7B-F4BF-0137-69ABD4B9F4D1}"/>
          </ac:spMkLst>
        </pc:spChg>
        <pc:picChg chg="del">
          <ac:chgData name="나 기영" userId="df0bd5cc76f92a4c" providerId="Windows Live" clId="Web-{80311FD9-D0B2-4219-BE54-5BAFCF6C6B3A}" dt="2023-09-11T01:16:06.543" v="5"/>
          <ac:picMkLst>
            <pc:docMk/>
            <pc:sldMk cId="3673591767" sldId="1917"/>
            <ac:picMk id="4" creationId="{00000000-0000-0000-0000-000000000000}"/>
          </ac:picMkLst>
        </pc:picChg>
        <pc:picChg chg="add mod ord">
          <ac:chgData name="나 기영" userId="df0bd5cc76f92a4c" providerId="Windows Live" clId="Web-{80311FD9-D0B2-4219-BE54-5BAFCF6C6B3A}" dt="2023-09-11T01:20:08.501" v="69"/>
          <ac:picMkLst>
            <pc:docMk/>
            <pc:sldMk cId="3673591767" sldId="1917"/>
            <ac:picMk id="6" creationId="{53CBD185-EEA4-9E2D-0CE5-F6EC26953402}"/>
          </ac:picMkLst>
        </pc:picChg>
      </pc:sldChg>
      <pc:sldChg chg="addSp delSp modSp add replId">
        <pc:chgData name="나 기영" userId="df0bd5cc76f92a4c" providerId="Windows Live" clId="Web-{80311FD9-D0B2-4219-BE54-5BAFCF6C6B3A}" dt="2023-09-11T01:20:17.189" v="70" actId="20577"/>
        <pc:sldMkLst>
          <pc:docMk/>
          <pc:sldMk cId="506823795" sldId="1927"/>
        </pc:sldMkLst>
        <pc:spChg chg="mod">
          <ac:chgData name="나 기영" userId="df0bd5cc76f92a4c" providerId="Windows Live" clId="Web-{80311FD9-D0B2-4219-BE54-5BAFCF6C6B3A}" dt="2023-09-11T01:20:17.189" v="70" actId="20577"/>
          <ac:spMkLst>
            <pc:docMk/>
            <pc:sldMk cId="506823795" sldId="1927"/>
            <ac:spMk id="3" creationId="{00000000-0000-0000-0000-000000000000}"/>
          </ac:spMkLst>
        </pc:spChg>
        <pc:spChg chg="del">
          <ac:chgData name="나 기영" userId="df0bd5cc76f92a4c" providerId="Windows Live" clId="Web-{80311FD9-D0B2-4219-BE54-5BAFCF6C6B3A}" dt="2023-09-11T01:18:15.562" v="34"/>
          <ac:spMkLst>
            <pc:docMk/>
            <pc:sldMk cId="506823795" sldId="1927"/>
            <ac:spMk id="5" creationId="{00000000-0000-0000-0000-000000000000}"/>
          </ac:spMkLst>
        </pc:spChg>
        <pc:spChg chg="mod">
          <ac:chgData name="나 기영" userId="df0bd5cc76f92a4c" providerId="Windows Live" clId="Web-{80311FD9-D0B2-4219-BE54-5BAFCF6C6B3A}" dt="2023-09-11T01:18:59.047" v="38" actId="14100"/>
          <ac:spMkLst>
            <pc:docMk/>
            <pc:sldMk cId="506823795" sldId="1927"/>
            <ac:spMk id="7" creationId="{36DC50B7-7C7B-F4BF-0137-69ABD4B9F4D1}"/>
          </ac:spMkLst>
        </pc:spChg>
        <pc:picChg chg="add mod ord">
          <ac:chgData name="나 기영" userId="df0bd5cc76f92a4c" providerId="Windows Live" clId="Web-{80311FD9-D0B2-4219-BE54-5BAFCF6C6B3A}" dt="2023-09-11T01:18:51.187" v="37"/>
          <ac:picMkLst>
            <pc:docMk/>
            <pc:sldMk cId="506823795" sldId="1927"/>
            <ac:picMk id="4" creationId="{4EA562C7-F18D-4996-6233-639A58966A56}"/>
          </ac:picMkLst>
        </pc:picChg>
        <pc:picChg chg="del">
          <ac:chgData name="나 기영" userId="df0bd5cc76f92a4c" providerId="Windows Live" clId="Web-{80311FD9-D0B2-4219-BE54-5BAFCF6C6B3A}" dt="2023-09-11T01:18:00.108" v="27"/>
          <ac:picMkLst>
            <pc:docMk/>
            <pc:sldMk cId="506823795" sldId="1927"/>
            <ac:picMk id="6" creationId="{53CBD185-EEA4-9E2D-0CE5-F6EC269534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9C2516FA-6A1D-4115-A05E-02AEFB33F93F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7527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807865C-36B1-46E0-BC98-AC1976AFB2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71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B7BE8-13D3-43FA-9019-053BFE5F6EA2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128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2B7BE8-13D3-43FA-9019-053BFE5F6EA2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86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" y="-95"/>
            <a:ext cx="9916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23405" b="31915"/>
          <a:stretch/>
        </p:blipFill>
        <p:spPr>
          <a:xfrm>
            <a:off x="-17419" y="0"/>
            <a:ext cx="992341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2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233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6장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5372C57-CD5E-44BF-B5FB-2DE856639A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8" b="24458"/>
          <a:stretch/>
        </p:blipFill>
        <p:spPr>
          <a:xfrm>
            <a:off x="-12148" y="534430"/>
            <a:ext cx="9918143" cy="104400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 bwMode="gray">
          <a:xfrm>
            <a:off x="0" y="0"/>
            <a:ext cx="9906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5628" tIns="47814" rIns="95628" bIns="47814" numCol="1" rtlCol="0" anchor="ctr" anchorCtr="0" compatLnSpc="1">
            <a:prstTxWarp prst="textNoShape">
              <a:avLst/>
            </a:prstTxWarp>
          </a:bodyPr>
          <a:lstStyle/>
          <a:p>
            <a:pPr indent="-85725" algn="ctr" defTabSz="1025525">
              <a:lnSpc>
                <a:spcPct val="90000"/>
              </a:lnSpc>
              <a:spcBef>
                <a:spcPct val="0"/>
              </a:spcBef>
              <a:buClr>
                <a:srgbClr val="006699"/>
              </a:buClr>
              <a:buSzPts val="800"/>
              <a:tabLst>
                <a:tab pos="5645270" algn="l"/>
              </a:tabLst>
            </a:pP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">
          <a:xfrm>
            <a:off x="272481" y="107956"/>
            <a:ext cx="7704855" cy="343544"/>
          </a:xfrm>
          <a:prstGeom prst="rect">
            <a:avLst/>
          </a:prstGeom>
        </p:spPr>
        <p:txBody>
          <a:bodyPr lIns="0" rIns="0" anchor="ctr" anchorCtr="0"/>
          <a:lstStyle>
            <a:lvl1pPr algn="l">
              <a:defRPr lang="ko-KR" altLang="en-US" sz="2200" b="1" spc="-1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 bwMode="gray">
          <a:xfrm>
            <a:off x="288001" y="695754"/>
            <a:ext cx="9344950" cy="720000"/>
          </a:xfrm>
          <a:prstGeom prst="rect">
            <a:avLst/>
          </a:prstGeom>
          <a:ln w="6350">
            <a:noFill/>
          </a:ln>
        </p:spPr>
        <p:txBody>
          <a:bodyPr lIns="0" rIns="0" anchor="ctr" anchorCtr="0"/>
          <a:lstStyle>
            <a:lvl1pPr marL="0" indent="0" algn="ctr" latinLnBrk="0">
              <a:buNone/>
              <a:defRPr sz="1800" b="1" i="0" spc="-15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DEA9491-84AC-4674-ABE3-3D7AC658BD81}"/>
              </a:ext>
            </a:extLst>
          </p:cNvPr>
          <p:cNvSpPr/>
          <p:nvPr userDrawn="1"/>
        </p:nvSpPr>
        <p:spPr>
          <a:xfrm>
            <a:off x="-12148" y="1576486"/>
            <a:ext cx="9918147" cy="24076"/>
          </a:xfrm>
          <a:prstGeom prst="rect">
            <a:avLst/>
          </a:prstGeom>
          <a:solidFill>
            <a:srgbClr val="CA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>
              <a:defRPr/>
            </a:pPr>
            <a:endParaRPr lang="en-US">
              <a:solidFill>
                <a:srgbClr val="FFFFFF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39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9906000" cy="792000"/>
            <a:chOff x="0" y="0"/>
            <a:chExt cx="9906000" cy="792000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0"/>
              <a:ext cx="9906000" cy="792000"/>
            </a:xfrm>
            <a:prstGeom prst="rect">
              <a:avLst/>
            </a:pr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0"/>
              <a:ext cx="9906000" cy="54000"/>
            </a:xfrm>
            <a:prstGeom prst="rect">
              <a:avLst/>
            </a:prstGeom>
            <a:solidFill>
              <a:srgbClr val="005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236538" y="0"/>
              <a:ext cx="360000" cy="54000"/>
            </a:xfrm>
            <a:prstGeom prst="rect">
              <a:avLst/>
            </a:prstGeom>
            <a:solidFill>
              <a:srgbClr val="EE30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30952" y="332656"/>
            <a:ext cx="7926404" cy="43272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spc="-80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21628" y="980728"/>
            <a:ext cx="9216000" cy="236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kumimoji="1" lang="ko-KR" altLang="en-US" sz="1400" b="1" spc="-40" baseline="0" dirty="0" smtClean="0">
                <a:latin typeface="+mj-lt"/>
                <a:ea typeface="+mj-ea"/>
                <a:cs typeface="+mj-cs"/>
              </a:defRPr>
            </a:lvl1pPr>
          </a:lstStyle>
          <a:p>
            <a:pPr lvl="0" algn="just" eaLnBrk="0" fontAlgn="base" hangingPunct="0">
              <a:lnSpc>
                <a:spcPct val="110000"/>
              </a:lnSpc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4783106" y="6536773"/>
            <a:ext cx="529934" cy="251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B6749A-A40B-4220-9ECD-A54B0E06BCBE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7AEC6A-EDA4-0BA4-8251-FD4712853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768" y="6516608"/>
            <a:ext cx="969503" cy="3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70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5011" y="5429264"/>
            <a:ext cx="1476000" cy="36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9312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8597" y="6043331"/>
            <a:ext cx="1116000" cy="27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602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82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95300" y="785794"/>
            <a:ext cx="8915400" cy="8429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 latinLnBrk="0">
              <a:buFontTx/>
              <a:buNone/>
              <a:defRPr sz="1200" b="1"/>
            </a:lvl1pPr>
            <a:lvl2pPr algn="just" latinLnBrk="0">
              <a:buFontTx/>
              <a:buNone/>
              <a:defRPr sz="1200" b="1"/>
            </a:lvl2pPr>
            <a:lvl3pPr algn="just" latinLnBrk="0">
              <a:buFontTx/>
              <a:buNone/>
              <a:defRPr sz="1200" b="1"/>
            </a:lvl3pPr>
            <a:lvl4pPr algn="just" latinLnBrk="0">
              <a:buFontTx/>
              <a:buNone/>
              <a:defRPr sz="1200" b="1"/>
            </a:lvl4pPr>
            <a:lvl5pPr algn="just" latinLnBrk="0">
              <a:buFontTx/>
              <a:buNone/>
              <a:defRPr sz="12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43908" y="714356"/>
            <a:ext cx="9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572272"/>
            <a:ext cx="2311400" cy="285728"/>
          </a:xfrm>
        </p:spPr>
        <p:txBody>
          <a:bodyPr/>
          <a:lstStyle>
            <a:lvl1pPr algn="ctr">
              <a:defRPr sz="1050" b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B4F43-48E3-49E7-9F8D-97E1A29DA349}" type="slidenum">
              <a:rPr kumimoji="0" lang="ko-KR" altLang="en-US" sz="105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513" y="6453585"/>
            <a:ext cx="1332000" cy="33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681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0"/>
            <a:ext cx="9906000" cy="792000"/>
            <a:chOff x="0" y="0"/>
            <a:chExt cx="9906000" cy="792000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0" y="0"/>
              <a:ext cx="9906000" cy="792000"/>
            </a:xfrm>
            <a:prstGeom prst="rect">
              <a:avLst/>
            </a:prstGeom>
            <a:solidFill>
              <a:srgbClr val="EAEA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0" y="0"/>
              <a:ext cx="9906000" cy="54000"/>
            </a:xfrm>
            <a:prstGeom prst="rect">
              <a:avLst/>
            </a:prstGeom>
            <a:solidFill>
              <a:srgbClr val="005E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0" name="직사각형 9"/>
            <p:cNvSpPr/>
            <p:nvPr userDrawn="1"/>
          </p:nvSpPr>
          <p:spPr>
            <a:xfrm>
              <a:off x="236538" y="0"/>
              <a:ext cx="360000" cy="54000"/>
            </a:xfrm>
            <a:prstGeom prst="rect">
              <a:avLst/>
            </a:prstGeom>
            <a:solidFill>
              <a:srgbClr val="EE30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16" name="제목 2"/>
          <p:cNvSpPr>
            <a:spLocks noGrp="1"/>
          </p:cNvSpPr>
          <p:nvPr>
            <p:ph type="title"/>
          </p:nvPr>
        </p:nvSpPr>
        <p:spPr>
          <a:xfrm>
            <a:off x="230952" y="332656"/>
            <a:ext cx="7926404" cy="43272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spc="-80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21628" y="980728"/>
            <a:ext cx="9216000" cy="236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kumimoji="1" lang="ko-KR" altLang="en-US" sz="1400" b="1" spc="-40" baseline="0" dirty="0" smtClean="0">
                <a:latin typeface="+mj-lt"/>
                <a:ea typeface="+mj-ea"/>
                <a:cs typeface="+mj-cs"/>
              </a:defRPr>
            </a:lvl1pPr>
          </a:lstStyle>
          <a:p>
            <a:pPr lvl="0" algn="just" eaLnBrk="0" fontAlgn="base" hangingPunct="0">
              <a:lnSpc>
                <a:spcPct val="110000"/>
              </a:lnSpc>
              <a:spcAft>
                <a:spcPct val="0"/>
              </a:spcAft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슬라이드 번호 개체 틀 3"/>
          <p:cNvSpPr txBox="1">
            <a:spLocks/>
          </p:cNvSpPr>
          <p:nvPr userDrawn="1"/>
        </p:nvSpPr>
        <p:spPr>
          <a:xfrm>
            <a:off x="4783106" y="6536773"/>
            <a:ext cx="529934" cy="251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B6749A-A40B-4220-9ECD-A54B0E06BCBE}" type="slidenum">
              <a:rPr lang="ko-KR" altLang="en-US" sz="9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/>
              <a:t>‹#›</a:t>
            </a:fld>
            <a:endParaRPr lang="ko-KR" altLang="en-US" sz="900" kern="1200" dirty="0">
              <a:solidFill>
                <a:schemeClr val="tx1">
                  <a:tint val="7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7AEC6A-EDA4-0BA4-8251-FD4712853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1432" y="6445172"/>
            <a:ext cx="969503" cy="3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0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요약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2"/>
          <p:cNvSpPr>
            <a:spLocks noGrp="1"/>
          </p:cNvSpPr>
          <p:nvPr userDrawn="1">
            <p:ph type="title"/>
          </p:nvPr>
        </p:nvSpPr>
        <p:spPr>
          <a:xfrm>
            <a:off x="495299" y="565423"/>
            <a:ext cx="8346133" cy="43272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1061494"/>
            <a:ext cx="9906000" cy="489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2" y="1061494"/>
            <a:ext cx="9904703" cy="4897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2" tIns="40072" rIns="80142" bIns="40072"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-1" y="-1"/>
            <a:ext cx="9918000" cy="108000"/>
          </a:xfrm>
          <a:prstGeom prst="rect">
            <a:avLst/>
          </a:prstGeom>
          <a:solidFill>
            <a:srgbClr val="196CA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EB4377E9-387E-45CB-AD83-45E7622652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8" y="6524220"/>
            <a:ext cx="96642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1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261" y="477838"/>
            <a:ext cx="4046165" cy="3016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60350" y="941388"/>
            <a:ext cx="9367838" cy="268287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3797300" y="6572272"/>
            <a:ext cx="2311400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fld id="{ED3B4F43-48E3-49E7-9F8D-97E1A29DA349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25 -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11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bg>
      <p:bgPr>
        <a:solidFill>
          <a:srgbClr val="5556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992560" y="898429"/>
            <a:ext cx="2880321" cy="2890611"/>
            <a:chOff x="992560" y="898429"/>
            <a:chExt cx="2880321" cy="2890611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 rotWithShape="1">
            <a:blip r:embed="rId3"/>
            <a:srcRect l="36540" b="10640"/>
            <a:stretch/>
          </p:blipFill>
          <p:spPr>
            <a:xfrm>
              <a:off x="992560" y="2148835"/>
              <a:ext cx="1427119" cy="16402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 userDrawn="1"/>
          </p:nvPicPr>
          <p:blipFill rotWithShape="1"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r="14222" b="4981"/>
            <a:stretch/>
          </p:blipFill>
          <p:spPr>
            <a:xfrm>
              <a:off x="2233750" y="898429"/>
              <a:ext cx="1639130" cy="145045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5"/>
            <a:srcRect l="2298" t="2228" r="1734" b="1263"/>
            <a:stretch/>
          </p:blipFill>
          <p:spPr>
            <a:xfrm>
              <a:off x="992560" y="898429"/>
              <a:ext cx="1427119" cy="145045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l="14055" r="22068" b="499"/>
            <a:stretch/>
          </p:blipFill>
          <p:spPr>
            <a:xfrm>
              <a:off x="2419679" y="2343150"/>
              <a:ext cx="1453202" cy="1441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332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82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95300" y="785794"/>
            <a:ext cx="8915400" cy="8429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 latinLnBrk="0">
              <a:buFontTx/>
              <a:buNone/>
              <a:defRPr sz="1200" b="1"/>
            </a:lvl1pPr>
            <a:lvl2pPr algn="just" latinLnBrk="0">
              <a:buFontTx/>
              <a:buNone/>
              <a:defRPr sz="1200" b="1"/>
            </a:lvl2pPr>
            <a:lvl3pPr algn="just" latinLnBrk="0">
              <a:buFontTx/>
              <a:buNone/>
              <a:defRPr sz="1200" b="1"/>
            </a:lvl3pPr>
            <a:lvl4pPr algn="just" latinLnBrk="0">
              <a:buFontTx/>
              <a:buNone/>
              <a:defRPr sz="1200" b="1"/>
            </a:lvl4pPr>
            <a:lvl5pPr algn="just" latinLnBrk="0">
              <a:buFontTx/>
              <a:buNone/>
              <a:defRPr sz="12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43908" y="714356"/>
            <a:ext cx="921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572272"/>
            <a:ext cx="2311400" cy="285728"/>
          </a:xfrm>
        </p:spPr>
        <p:txBody>
          <a:bodyPr/>
          <a:lstStyle>
            <a:lvl1pPr algn="ctr">
              <a:defRPr sz="1050" b="1">
                <a:solidFill>
                  <a:schemeClr val="tx1"/>
                </a:solidFill>
              </a:defRPr>
            </a:lvl1pPr>
          </a:lstStyle>
          <a:p>
            <a:fld id="{ED3B4F43-48E3-49E7-9F8D-97E1A29DA3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9513" y="6453585"/>
            <a:ext cx="1332000" cy="33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747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5556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992560" y="898429"/>
            <a:ext cx="2880321" cy="2890611"/>
            <a:chOff x="992560" y="898429"/>
            <a:chExt cx="2880321" cy="2890611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 rotWithShape="1">
            <a:blip r:embed="rId3"/>
            <a:srcRect l="36540" b="10640"/>
            <a:stretch/>
          </p:blipFill>
          <p:spPr>
            <a:xfrm>
              <a:off x="992560" y="2148835"/>
              <a:ext cx="1427119" cy="164020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 userDrawn="1"/>
          </p:nvPicPr>
          <p:blipFill rotWithShape="1"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r="14222" b="4981"/>
            <a:stretch/>
          </p:blipFill>
          <p:spPr>
            <a:xfrm>
              <a:off x="2233750" y="898429"/>
              <a:ext cx="1639130" cy="145045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 userDrawn="1"/>
          </p:nvPicPr>
          <p:blipFill rotWithShape="1">
            <a:blip r:embed="rId5"/>
            <a:srcRect l="2298" t="2228" r="1734" b="1263"/>
            <a:stretch/>
          </p:blipFill>
          <p:spPr>
            <a:xfrm>
              <a:off x="992560" y="898429"/>
              <a:ext cx="1427119" cy="145045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 l="14055" r="22068" b="499"/>
            <a:stretch/>
          </p:blipFill>
          <p:spPr>
            <a:xfrm>
              <a:off x="2419679" y="2343150"/>
              <a:ext cx="1453202" cy="1441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254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9525" y="0"/>
            <a:ext cx="9931077" cy="4547005"/>
            <a:chOff x="-9525" y="0"/>
            <a:chExt cx="9931077" cy="4547005"/>
          </a:xfrm>
        </p:grpSpPr>
        <p:grpSp>
          <p:nvGrpSpPr>
            <p:cNvPr id="6" name="그룹 5"/>
            <p:cNvGrpSpPr/>
            <p:nvPr userDrawn="1"/>
          </p:nvGrpSpPr>
          <p:grpSpPr>
            <a:xfrm>
              <a:off x="7518899" y="0"/>
              <a:ext cx="2402653" cy="4547005"/>
              <a:chOff x="3319461" y="-457200"/>
              <a:chExt cx="2769128" cy="5191125"/>
            </a:xfrm>
          </p:grpSpPr>
          <p:pic>
            <p:nvPicPr>
              <p:cNvPr id="4" name="그림 3"/>
              <p:cNvPicPr>
                <a:picLocks noChangeAspect="1"/>
              </p:cNvPicPr>
              <p:nvPr userDrawn="1"/>
            </p:nvPicPr>
            <p:blipFill rotWithShape="1">
              <a:blip r:embed="rId2"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rcRect r="15241"/>
              <a:stretch/>
            </p:blipFill>
            <p:spPr>
              <a:xfrm>
                <a:off x="3319462" y="2124075"/>
                <a:ext cx="2769127" cy="260985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 userDrawn="1"/>
            </p:nvPicPr>
            <p:blipFill rotWithShape="1">
              <a:blip r:embed="rId3"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rcRect r="15241"/>
              <a:stretch/>
            </p:blipFill>
            <p:spPr>
              <a:xfrm>
                <a:off x="3319461" y="-457200"/>
                <a:ext cx="2769128" cy="2581275"/>
              </a:xfrm>
              <a:prstGeom prst="rect">
                <a:avLst/>
              </a:prstGeom>
            </p:spPr>
          </p:pic>
        </p:grpSp>
        <p:pic>
          <p:nvPicPr>
            <p:cNvPr id="2" name="그림 1"/>
            <p:cNvPicPr>
              <a:picLocks noChangeAspect="1"/>
            </p:cNvPicPr>
            <p:nvPr userDrawn="1"/>
          </p:nvPicPr>
          <p:blipFill rotWithShape="1">
            <a:blip r:embed="rId4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12162" b="11038"/>
            <a:stretch/>
          </p:blipFill>
          <p:spPr>
            <a:xfrm>
              <a:off x="-9525" y="1231"/>
              <a:ext cx="7688319" cy="4514713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412F78-3673-4833-BCE5-EEA9D71D1DB5}"/>
              </a:ext>
            </a:extLst>
          </p:cNvPr>
          <p:cNvSpPr/>
          <p:nvPr userDrawn="1"/>
        </p:nvSpPr>
        <p:spPr>
          <a:xfrm>
            <a:off x="0" y="4553829"/>
            <a:ext cx="9906000" cy="2304171"/>
          </a:xfrm>
          <a:prstGeom prst="rect">
            <a:avLst/>
          </a:prstGeom>
          <a:solidFill>
            <a:srgbClr val="B9A99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7612718-D20B-4DE8-B579-4129F16E2302}"/>
              </a:ext>
            </a:extLst>
          </p:cNvPr>
          <p:cNvGrpSpPr/>
          <p:nvPr userDrawn="1"/>
        </p:nvGrpSpPr>
        <p:grpSpPr>
          <a:xfrm>
            <a:off x="0" y="4517829"/>
            <a:ext cx="9906000" cy="36000"/>
            <a:chOff x="0" y="-1"/>
            <a:chExt cx="9144000" cy="36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9DB0890-9785-43EF-B39F-7B59939B05F0}"/>
                </a:ext>
              </a:extLst>
            </p:cNvPr>
            <p:cNvSpPr/>
            <p:nvPr userDrawn="1"/>
          </p:nvSpPr>
          <p:spPr>
            <a:xfrm>
              <a:off x="0" y="-1"/>
              <a:ext cx="4572000" cy="36000"/>
            </a:xfrm>
            <a:prstGeom prst="rect">
              <a:avLst/>
            </a:prstGeom>
            <a:solidFill>
              <a:srgbClr val="CA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1BEBF5-3F4D-4D78-97E5-32D09AFC8E97}"/>
                </a:ext>
              </a:extLst>
            </p:cNvPr>
            <p:cNvSpPr/>
            <p:nvPr userDrawn="1"/>
          </p:nvSpPr>
          <p:spPr>
            <a:xfrm>
              <a:off x="4572000" y="-1"/>
              <a:ext cx="4572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prstClr val="white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464" y="6492832"/>
            <a:ext cx="969503" cy="3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0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30306" b="312"/>
          <a:stretch/>
        </p:blipFill>
        <p:spPr>
          <a:xfrm>
            <a:off x="0" y="1"/>
            <a:ext cx="4197026" cy="45902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412F78-3673-4833-BCE5-EEA9D71D1DB5}"/>
              </a:ext>
            </a:extLst>
          </p:cNvPr>
          <p:cNvSpPr/>
          <p:nvPr userDrawn="1"/>
        </p:nvSpPr>
        <p:spPr>
          <a:xfrm>
            <a:off x="0" y="4627928"/>
            <a:ext cx="4197027" cy="2230072"/>
          </a:xfrm>
          <a:prstGeom prst="rect">
            <a:avLst/>
          </a:prstGeom>
          <a:solidFill>
            <a:srgbClr val="CEC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7612718-D20B-4DE8-B579-4129F16E2302}"/>
              </a:ext>
            </a:extLst>
          </p:cNvPr>
          <p:cNvGrpSpPr/>
          <p:nvPr userDrawn="1"/>
        </p:nvGrpSpPr>
        <p:grpSpPr>
          <a:xfrm>
            <a:off x="0" y="4581128"/>
            <a:ext cx="4197027" cy="46800"/>
            <a:chOff x="0" y="-1"/>
            <a:chExt cx="9144000" cy="36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9DB0890-9785-43EF-B39F-7B59939B05F0}"/>
                </a:ext>
              </a:extLst>
            </p:cNvPr>
            <p:cNvSpPr/>
            <p:nvPr userDrawn="1"/>
          </p:nvSpPr>
          <p:spPr>
            <a:xfrm>
              <a:off x="0" y="-1"/>
              <a:ext cx="4572000" cy="36000"/>
            </a:xfrm>
            <a:prstGeom prst="rect">
              <a:avLst/>
            </a:prstGeom>
            <a:solidFill>
              <a:srgbClr val="CA1A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71BEBF5-3F4D-4D78-97E5-32D09AFC8E97}"/>
                </a:ext>
              </a:extLst>
            </p:cNvPr>
            <p:cNvSpPr/>
            <p:nvPr userDrawn="1"/>
          </p:nvSpPr>
          <p:spPr>
            <a:xfrm>
              <a:off x="4572000" y="-1"/>
              <a:ext cx="4572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24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702" r:id="rId4"/>
    <p:sldLayoutId id="2147483703" r:id="rId5"/>
    <p:sldLayoutId id="2147483716" r:id="rId6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76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B0796-68A4-49B0-98B3-533328A6A0BB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2024-09-11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A27F21-A840-4250-BE09-9B311B93A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54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>
            <a:extLst>
              <a:ext uri="{FF2B5EF4-FFF2-40B4-BE49-F238E27FC236}">
                <a16:creationId xmlns:a16="http://schemas.microsoft.com/office/drawing/2014/main" id="{B41879EF-2557-4E57-9DAB-D5D6FCA007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66200" y="4221088"/>
            <a:ext cx="5693293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3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r>
              <a:rPr lang="en-US" altLang="ko-KR" sz="28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  <a:r>
              <a:rPr lang="ko-KR" altLang="en-US" sz="28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 </a:t>
            </a:r>
            <a:r>
              <a:rPr lang="en-US" altLang="ko-KR" sz="28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MSTR</a:t>
            </a:r>
            <a:r>
              <a:rPr lang="ko-KR" altLang="en-US" sz="28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셋팅</a:t>
            </a:r>
            <a:endParaRPr lang="en-US" altLang="ko-KR" sz="28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2024.09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6261C6-5EFE-4D8C-962C-D2986D275377}"/>
              </a:ext>
            </a:extLst>
          </p:cNvPr>
          <p:cNvGrpSpPr/>
          <p:nvPr/>
        </p:nvGrpSpPr>
        <p:grpSpPr>
          <a:xfrm>
            <a:off x="4520952" y="1916832"/>
            <a:ext cx="3961439" cy="908975"/>
            <a:chOff x="4301994" y="2848588"/>
            <a:chExt cx="3961439" cy="90897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D0AAACF-BFC6-4797-926D-72FEF3D1623F}"/>
                </a:ext>
              </a:extLst>
            </p:cNvPr>
            <p:cNvSpPr/>
            <p:nvPr/>
          </p:nvSpPr>
          <p:spPr>
            <a:xfrm>
              <a:off x="4301994" y="2848588"/>
              <a:ext cx="908975" cy="90897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AC940D5-F850-4720-B99E-E3B4551795B7}"/>
                </a:ext>
              </a:extLst>
            </p:cNvPr>
            <p:cNvSpPr/>
            <p:nvPr/>
          </p:nvSpPr>
          <p:spPr>
            <a:xfrm>
              <a:off x="5319482" y="2848588"/>
              <a:ext cx="908975" cy="90897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7CE68D3-4B59-4225-91F9-A610354A7B71}"/>
                </a:ext>
              </a:extLst>
            </p:cNvPr>
            <p:cNvSpPr/>
            <p:nvPr/>
          </p:nvSpPr>
          <p:spPr>
            <a:xfrm>
              <a:off x="6336970" y="2848588"/>
              <a:ext cx="908975" cy="90897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97B21B9-73C9-413F-BC96-D5B53DD25856}"/>
                </a:ext>
              </a:extLst>
            </p:cNvPr>
            <p:cNvSpPr/>
            <p:nvPr/>
          </p:nvSpPr>
          <p:spPr>
            <a:xfrm>
              <a:off x="7354458" y="2848588"/>
              <a:ext cx="908975" cy="90897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9FEBB25-0F91-48CC-8539-E4D540A05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alphaModFix/>
            </a:blip>
            <a:stretch>
              <a:fillRect/>
            </a:stretch>
          </p:blipFill>
          <p:spPr>
            <a:xfrm>
              <a:off x="4491716" y="3069582"/>
              <a:ext cx="529531" cy="46699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69D95C-0018-459E-B0BF-35256DA20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100000"/>
              <a:alphaModFix/>
            </a:blip>
            <a:stretch>
              <a:fillRect/>
            </a:stretch>
          </p:blipFill>
          <p:spPr>
            <a:xfrm>
              <a:off x="5547162" y="3088576"/>
              <a:ext cx="453621" cy="429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29B06EA-116B-44BE-B629-013C0B280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100000"/>
              <a:alphaModFix/>
            </a:blip>
            <a:stretch>
              <a:fillRect/>
            </a:stretch>
          </p:blipFill>
          <p:spPr>
            <a:xfrm>
              <a:off x="6562567" y="3065560"/>
              <a:ext cx="457782" cy="47503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E0516C8-B5BD-4C77-BEB4-C85776759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100000"/>
              <a:alphaModFix/>
            </a:blip>
            <a:stretch>
              <a:fillRect/>
            </a:stretch>
          </p:blipFill>
          <p:spPr>
            <a:xfrm>
              <a:off x="7530762" y="3069076"/>
              <a:ext cx="556373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22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</a:t>
            </a:r>
            <a:r>
              <a:rPr lang="ko-KR" altLang="en-US" dirty="0"/>
              <a:t>연계 </a:t>
            </a:r>
            <a:r>
              <a:rPr lang="en-US" altLang="ko-KR" dirty="0"/>
              <a:t>MSTR</a:t>
            </a:r>
            <a:r>
              <a:rPr lang="ko-KR" altLang="en-US" dirty="0"/>
              <a:t>사용자 셋팅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21628" y="980728"/>
            <a:ext cx="9216000" cy="59215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ko-KR" sz="1200" dirty="0" err="1">
                <a:latin typeface="Malgun Gothic"/>
                <a:ea typeface="+mj-lt"/>
                <a:cs typeface="+mj-lt"/>
              </a:rPr>
              <a:t>Mstr</a:t>
            </a:r>
            <a:r>
              <a:rPr lang="ko-KR" altLang="en-US" sz="1200" dirty="0">
                <a:latin typeface="Malgun Gothic"/>
                <a:ea typeface="+mj-lt"/>
                <a:cs typeface="+mj-lt"/>
              </a:rPr>
              <a:t> </a:t>
            </a:r>
            <a:r>
              <a:rPr lang="en-US" altLang="ko-KR" sz="1200" dirty="0">
                <a:latin typeface="Malgun Gothic"/>
                <a:ea typeface="+mj-lt"/>
                <a:cs typeface="+mj-lt"/>
              </a:rPr>
              <a:t>Developer </a:t>
            </a:r>
            <a:r>
              <a:rPr lang="ko-KR" altLang="en-US" sz="1200" dirty="0">
                <a:latin typeface="Malgun Gothic"/>
                <a:ea typeface="+mj-lt"/>
                <a:cs typeface="+mj-lt"/>
              </a:rPr>
              <a:t>를 실행한다</a:t>
            </a:r>
            <a:r>
              <a:rPr lang="en-US" altLang="ko-KR" sz="1200" dirty="0">
                <a:latin typeface="Malgun Gothic"/>
                <a:ea typeface="+mj-lt"/>
                <a:cs typeface="+mj-lt"/>
              </a:rPr>
              <a:t>.</a:t>
            </a:r>
          </a:p>
          <a:p>
            <a:r>
              <a:rPr lang="ko-KR" altLang="en-US" sz="1200" dirty="0">
                <a:latin typeface="Malgun Gothic"/>
                <a:ea typeface="+mj-lt"/>
                <a:cs typeface="+mj-lt"/>
              </a:rPr>
              <a:t>왼쪽 메뉴의 관리 </a:t>
            </a:r>
            <a:r>
              <a:rPr lang="en-US" altLang="ko-KR" sz="1200" dirty="0">
                <a:latin typeface="Malgun Gothic"/>
                <a:ea typeface="+mj-lt"/>
                <a:cs typeface="+mj-lt"/>
              </a:rPr>
              <a:t>-&gt; </a:t>
            </a:r>
            <a:r>
              <a:rPr lang="ko-KR" altLang="en-US" sz="1200" dirty="0">
                <a:latin typeface="Malgun Gothic"/>
                <a:ea typeface="+mj-lt"/>
                <a:cs typeface="+mj-lt"/>
              </a:rPr>
              <a:t>사용자관리 </a:t>
            </a:r>
            <a:r>
              <a:rPr lang="en-US" altLang="ko-KR" sz="1200" dirty="0">
                <a:latin typeface="Malgun Gothic"/>
                <a:ea typeface="+mj-lt"/>
                <a:cs typeface="+mj-lt"/>
              </a:rPr>
              <a:t>-&gt; Everyone </a:t>
            </a:r>
            <a:r>
              <a:rPr lang="ko-KR" altLang="en-US" sz="1200" dirty="0">
                <a:latin typeface="Malgun Gothic"/>
                <a:ea typeface="+mj-lt"/>
                <a:cs typeface="+mj-lt"/>
              </a:rPr>
              <a:t>클릭한다</a:t>
            </a:r>
            <a:r>
              <a:rPr lang="en-US" altLang="ko-KR" sz="1200" dirty="0">
                <a:latin typeface="Malgun Gothic"/>
                <a:ea typeface="+mj-lt"/>
                <a:cs typeface="+mj-lt"/>
              </a:rPr>
              <a:t>.</a:t>
            </a:r>
          </a:p>
          <a:p>
            <a:endParaRPr lang="ko-KR" altLang="en-US" sz="1200" dirty="0"/>
          </a:p>
        </p:txBody>
      </p:sp>
      <p:pic>
        <p:nvPicPr>
          <p:cNvPr id="8" name="그림 7" descr="텍스트, 폰트, 로고, 포스터이(가) 표시된 사진&#10;&#10;자동 생성된 설명">
            <a:extLst>
              <a:ext uri="{FF2B5EF4-FFF2-40B4-BE49-F238E27FC236}">
                <a16:creationId xmlns:a16="http://schemas.microsoft.com/office/drawing/2014/main" id="{CCC0BC4A-4B33-8F6D-5CFD-FF6FB068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0" y="1522121"/>
            <a:ext cx="581025" cy="7715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8860" y="1585094"/>
            <a:ext cx="581025" cy="708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D74D3F-9A69-0A1B-3DB7-5B07C07801F2}"/>
              </a:ext>
            </a:extLst>
          </p:cNvPr>
          <p:cNvGrpSpPr/>
          <p:nvPr/>
        </p:nvGrpSpPr>
        <p:grpSpPr>
          <a:xfrm>
            <a:off x="2288704" y="1585094"/>
            <a:ext cx="6696744" cy="4262710"/>
            <a:chOff x="4921864" y="1522121"/>
            <a:chExt cx="4984136" cy="2986999"/>
          </a:xfrm>
        </p:grpSpPr>
        <p:pic>
          <p:nvPicPr>
            <p:cNvPr id="10" name="그림 9" descr="텍스트, 스크린샷, 디스플레이, 소프트웨어이(가) 표시된 사진">
              <a:extLst>
                <a:ext uri="{FF2B5EF4-FFF2-40B4-BE49-F238E27FC236}">
                  <a16:creationId xmlns:a16="http://schemas.microsoft.com/office/drawing/2014/main" id="{9FDA38B6-0F0B-AE02-CD7E-8ACD634D1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900" b="39418"/>
            <a:stretch/>
          </p:blipFill>
          <p:spPr>
            <a:xfrm>
              <a:off x="4921864" y="1522121"/>
              <a:ext cx="4984136" cy="298699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DC50B7-7C7B-F4BF-0137-69ABD4B9F4D1}"/>
                </a:ext>
              </a:extLst>
            </p:cNvPr>
            <p:cNvSpPr/>
            <p:nvPr/>
          </p:nvSpPr>
          <p:spPr>
            <a:xfrm>
              <a:off x="4953001" y="2492896"/>
              <a:ext cx="1512168" cy="12961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2B0328D-1D17-F6BC-A42B-7AD60159773E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129885" y="1939370"/>
            <a:ext cx="1158819" cy="1777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59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ERP</a:t>
            </a:r>
            <a:r>
              <a:rPr lang="ko-KR" altLang="en-US" dirty="0"/>
              <a:t>연계 </a:t>
            </a:r>
            <a:r>
              <a:rPr lang="en-US" altLang="ko-KR" dirty="0"/>
              <a:t>MSTR</a:t>
            </a:r>
            <a:r>
              <a:rPr lang="ko-KR" altLang="en-US" dirty="0"/>
              <a:t>사용자 셋팅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21628" y="980728"/>
            <a:ext cx="9216000" cy="38901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altLang="ko-KR" sz="1200" dirty="0">
                <a:latin typeface="Malgun Gothic"/>
                <a:ea typeface="+mj-lt"/>
                <a:cs typeface="+mj-lt"/>
              </a:rPr>
              <a:t>ERP</a:t>
            </a:r>
            <a:r>
              <a:rPr lang="ko-KR" altLang="en-US" sz="1200" dirty="0">
                <a:latin typeface="Malgun Gothic"/>
                <a:ea typeface="+mj-lt"/>
                <a:cs typeface="+mj-lt"/>
              </a:rPr>
              <a:t>연계 하기위한 </a:t>
            </a:r>
            <a:r>
              <a:rPr lang="en-US" altLang="ko-KR" sz="1200" dirty="0">
                <a:latin typeface="Malgun Gothic"/>
                <a:ea typeface="+mj-lt"/>
                <a:cs typeface="+mj-lt"/>
              </a:rPr>
              <a:t>MSTR </a:t>
            </a:r>
            <a:r>
              <a:rPr lang="ko-KR" altLang="en-US" sz="1200" dirty="0">
                <a:latin typeface="Malgun Gothic"/>
                <a:ea typeface="+mj-lt"/>
                <a:cs typeface="+mj-lt"/>
              </a:rPr>
              <a:t>사용자를 선택</a:t>
            </a:r>
            <a:r>
              <a:rPr lang="en-US" altLang="ko-KR" sz="1200" dirty="0">
                <a:latin typeface="Malgun Gothic"/>
                <a:ea typeface="+mj-lt"/>
                <a:cs typeface="+mj-lt"/>
              </a:rPr>
              <a:t>, </a:t>
            </a:r>
            <a:r>
              <a:rPr lang="ko-KR" altLang="en-US" sz="1200" dirty="0">
                <a:latin typeface="Malgun Gothic"/>
                <a:ea typeface="+mj-lt"/>
                <a:cs typeface="+mj-lt"/>
              </a:rPr>
              <a:t>마우스 오른쪽 버튼을 클릭 </a:t>
            </a:r>
            <a:r>
              <a:rPr lang="en-US" altLang="ko-KR" sz="1200" dirty="0">
                <a:latin typeface="Malgun Gothic"/>
                <a:ea typeface="+mj-lt"/>
                <a:cs typeface="+mj-lt"/>
              </a:rPr>
              <a:t>-&gt; </a:t>
            </a:r>
            <a:r>
              <a:rPr lang="ko-KR" altLang="en-US" sz="1200" dirty="0"/>
              <a:t>편집 메뉴 클릭</a:t>
            </a:r>
            <a:endParaRPr lang="en-US" altLang="ko-KR" sz="1200" dirty="0"/>
          </a:p>
          <a:p>
            <a:r>
              <a:rPr lang="ko-KR" altLang="en-US" sz="1200" dirty="0"/>
              <a:t>사용자 편집기 팝업에서 왼쪽 인증 메뉴 클릭 </a:t>
            </a:r>
            <a:r>
              <a:rPr lang="en-US" altLang="ko-KR" sz="1200" dirty="0"/>
              <a:t>-&gt; </a:t>
            </a:r>
            <a:r>
              <a:rPr lang="ko-KR" altLang="en-US" sz="1200" dirty="0" err="1"/>
              <a:t>신뢰된</a:t>
            </a:r>
            <a:r>
              <a:rPr lang="ko-KR" altLang="en-US" sz="1200" dirty="0"/>
              <a:t> 인증 요청 사용자 </a:t>
            </a:r>
            <a:r>
              <a:rPr lang="en-US" altLang="ko-KR" sz="1200" dirty="0"/>
              <a:t>ID </a:t>
            </a:r>
            <a:r>
              <a:rPr lang="ko-KR" altLang="en-US" sz="1200" dirty="0"/>
              <a:t>항목에 </a:t>
            </a:r>
            <a:r>
              <a:rPr lang="en-US" altLang="ko-KR" sz="1200" dirty="0"/>
              <a:t>MSTR ID </a:t>
            </a:r>
            <a:r>
              <a:rPr lang="ko-KR" altLang="en-US" sz="1200" dirty="0"/>
              <a:t>입력 후 확인 버튼 클릭</a:t>
            </a:r>
          </a:p>
        </p:txBody>
      </p:sp>
      <p:pic>
        <p:nvPicPr>
          <p:cNvPr id="6" name="그림 5" descr="텍스트, 스크린샷, 소프트웨어, 디스플레이이(가) 표시된 사진">
            <a:extLst>
              <a:ext uri="{FF2B5EF4-FFF2-40B4-BE49-F238E27FC236}">
                <a16:creationId xmlns:a16="http://schemas.microsoft.com/office/drawing/2014/main" id="{59814435-80F1-AB00-0447-BC8E7AB6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717" b="17922"/>
          <a:stretch/>
        </p:blipFill>
        <p:spPr>
          <a:xfrm>
            <a:off x="260668" y="1792248"/>
            <a:ext cx="4104455" cy="37378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6E585C-0D5D-B9BD-475C-A1F75DB46924}"/>
              </a:ext>
            </a:extLst>
          </p:cNvPr>
          <p:cNvSpPr/>
          <p:nvPr/>
        </p:nvSpPr>
        <p:spPr>
          <a:xfrm>
            <a:off x="2072680" y="4149080"/>
            <a:ext cx="100811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 descr="텍스트, 스크린샷, 디스플레이, 번호이(가) 표시된 사진">
            <a:extLst>
              <a:ext uri="{FF2B5EF4-FFF2-40B4-BE49-F238E27FC236}">
                <a16:creationId xmlns:a16="http://schemas.microsoft.com/office/drawing/2014/main" id="{FE4FC6C9-5215-263F-9218-54998BBF6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2392014"/>
            <a:ext cx="4104456" cy="314807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1D702F6-CEB8-D02E-B455-89DCB73757B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080792" y="3966053"/>
            <a:ext cx="2232248" cy="255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5EC092-5F87-FCE6-11EA-BB05C9C3A03E}"/>
              </a:ext>
            </a:extLst>
          </p:cNvPr>
          <p:cNvSpPr/>
          <p:nvPr/>
        </p:nvSpPr>
        <p:spPr>
          <a:xfrm>
            <a:off x="5356880" y="3395092"/>
            <a:ext cx="892264" cy="242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F1DA10-3FD9-E897-3C57-09C9C485078D}"/>
              </a:ext>
            </a:extLst>
          </p:cNvPr>
          <p:cNvSpPr/>
          <p:nvPr/>
        </p:nvSpPr>
        <p:spPr>
          <a:xfrm>
            <a:off x="6651476" y="4254996"/>
            <a:ext cx="892264" cy="200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4194AB-6B31-8863-6AC4-5A3C75C7D1F1}"/>
              </a:ext>
            </a:extLst>
          </p:cNvPr>
          <p:cNvSpPr/>
          <p:nvPr/>
        </p:nvSpPr>
        <p:spPr>
          <a:xfrm>
            <a:off x="7894662" y="5329279"/>
            <a:ext cx="525388" cy="200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54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0CCA8EF-B629-44FA-8CE4-588D3D025632}"/>
              </a:ext>
            </a:extLst>
          </p:cNvPr>
          <p:cNvGrpSpPr/>
          <p:nvPr/>
        </p:nvGrpSpPr>
        <p:grpSpPr>
          <a:xfrm>
            <a:off x="2486554" y="2593835"/>
            <a:ext cx="4932893" cy="4264165"/>
            <a:chOff x="2105554" y="2593835"/>
            <a:chExt cx="4932893" cy="4264165"/>
          </a:xfrm>
        </p:grpSpPr>
        <p:sp>
          <p:nvSpPr>
            <p:cNvPr id="4" name="Rectangle 11">
              <a:extLst>
                <a:ext uri="{FF2B5EF4-FFF2-40B4-BE49-F238E27FC236}">
                  <a16:creationId xmlns:a16="http://schemas.microsoft.com/office/drawing/2014/main" id="{4DBC0ECD-3410-465E-A514-EC812877280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105554" y="2593835"/>
              <a:ext cx="4932893" cy="443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 spc="-1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j-cs"/>
                </a:defRPr>
              </a:lvl1pPr>
            </a:lstStyle>
            <a:p>
              <a:pPr marL="0" marR="0" lvl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200" b="1" i="1" u="none" strike="noStrike" kern="120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302020204030204"/>
                  <a:ea typeface="맑은 고딕" panose="020B0503020000020004" pitchFamily="50" charset="-127"/>
                  <a:cs typeface="+mj-cs"/>
                </a:rPr>
                <a:t>End of document</a:t>
              </a:r>
              <a:endParaRPr kumimoji="1" lang="ko-KR" altLang="en-US" sz="3200" b="1" i="1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20B141F-80CD-4CF7-96EF-58F22DBED37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187337"/>
              <a:ext cx="0" cy="3670663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585795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표지및간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101819</TotalTime>
  <Words>71</Words>
  <Application>Microsoft Office PowerPoint</Application>
  <PresentationFormat>A4 용지(210x297mm)</PresentationFormat>
  <Paragraphs>12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나눔고딕 ExtraBold</vt:lpstr>
      <vt:lpstr>Malgun Gothic</vt:lpstr>
      <vt:lpstr>Malgun Gothic</vt:lpstr>
      <vt:lpstr>Arial</vt:lpstr>
      <vt:lpstr>3_디자인 사용자 지정</vt:lpstr>
      <vt:lpstr>표지및간지</vt:lpstr>
      <vt:lpstr>1_디자인 사용자 지정</vt:lpstr>
      <vt:lpstr>PowerPoint 프레젠테이션</vt:lpstr>
      <vt:lpstr>ERP연계 MSTR사용자 셋팅</vt:lpstr>
      <vt:lpstr>ERP연계 MSTR사용자 셋팅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배우의</cp:lastModifiedBy>
  <cp:revision>1095</cp:revision>
  <cp:lastPrinted>2023-03-03T05:30:41Z</cp:lastPrinted>
  <dcterms:created xsi:type="dcterms:W3CDTF">2006-10-05T04:04:58Z</dcterms:created>
  <dcterms:modified xsi:type="dcterms:W3CDTF">2024-09-11T04:46:48Z</dcterms:modified>
</cp:coreProperties>
</file>