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C257E-8871-4246-B894-580010D6E1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F86A6E-37BA-4541-BFDC-E684415B1915}">
      <dgm:prSet/>
      <dgm:spPr/>
      <dgm:t>
        <a:bodyPr/>
        <a:lstStyle/>
        <a:p>
          <a:r>
            <a:rPr lang="en-US"/>
            <a:t>Highest concentration of mechanic shops was detected around city centers.</a:t>
          </a:r>
        </a:p>
      </dgm:t>
    </dgm:pt>
    <dgm:pt modelId="{EA981737-3AEE-45A2-A670-03ACB15DA5FA}" type="parTrans" cxnId="{83CA9BC6-641C-4218-9047-7513D5F57533}">
      <dgm:prSet/>
      <dgm:spPr/>
      <dgm:t>
        <a:bodyPr/>
        <a:lstStyle/>
        <a:p>
          <a:endParaRPr lang="en-US"/>
        </a:p>
      </dgm:t>
    </dgm:pt>
    <dgm:pt modelId="{60D29AAA-B551-42E5-BA60-A54A501AFAD0}" type="sibTrans" cxnId="{83CA9BC6-641C-4218-9047-7513D5F57533}">
      <dgm:prSet/>
      <dgm:spPr/>
      <dgm:t>
        <a:bodyPr/>
        <a:lstStyle/>
        <a:p>
          <a:endParaRPr lang="en-US"/>
        </a:p>
      </dgm:t>
    </dgm:pt>
    <dgm:pt modelId="{A6DD371D-F64E-45BF-8DA4-225E084DCA6D}">
      <dgm:prSet/>
      <dgm:spPr/>
      <dgm:t>
        <a:bodyPr/>
        <a:lstStyle/>
        <a:p>
          <a:r>
            <a:rPr lang="en-US"/>
            <a:t>Mechanic shops density getting higher around Baltimore.</a:t>
          </a:r>
        </a:p>
      </dgm:t>
    </dgm:pt>
    <dgm:pt modelId="{0861C1AA-B5EC-455F-AA42-46543C79CDB5}" type="parTrans" cxnId="{0CD269BA-1668-49E8-9C74-89A1906918D0}">
      <dgm:prSet/>
      <dgm:spPr/>
      <dgm:t>
        <a:bodyPr/>
        <a:lstStyle/>
        <a:p>
          <a:endParaRPr lang="en-US"/>
        </a:p>
      </dgm:t>
    </dgm:pt>
    <dgm:pt modelId="{40953383-67B1-43EF-9FD8-2A222E8EA332}" type="sibTrans" cxnId="{0CD269BA-1668-49E8-9C74-89A1906918D0}">
      <dgm:prSet/>
      <dgm:spPr/>
      <dgm:t>
        <a:bodyPr/>
        <a:lstStyle/>
        <a:p>
          <a:endParaRPr lang="en-US"/>
        </a:p>
      </dgm:t>
    </dgm:pt>
    <dgm:pt modelId="{012873BC-6F2B-433B-BA58-814A11807D99}">
      <dgm:prSet/>
      <dgm:spPr/>
      <dgm:t>
        <a:bodyPr/>
        <a:lstStyle/>
        <a:p>
          <a:r>
            <a:rPr lang="en-US"/>
            <a:t>Worcester, Montgomery, Wicomico, and Anne Arundel counties are promising</a:t>
          </a:r>
        </a:p>
      </dgm:t>
    </dgm:pt>
    <dgm:pt modelId="{297FFAED-F4C6-4D94-97FD-67B77A3B9C89}" type="parTrans" cxnId="{DCBE4A00-76B7-4C41-8922-D2D6815C3025}">
      <dgm:prSet/>
      <dgm:spPr/>
      <dgm:t>
        <a:bodyPr/>
        <a:lstStyle/>
        <a:p>
          <a:endParaRPr lang="en-US"/>
        </a:p>
      </dgm:t>
    </dgm:pt>
    <dgm:pt modelId="{E50F2FEE-79B2-45B4-A592-5D90A35C6147}" type="sibTrans" cxnId="{DCBE4A00-76B7-4C41-8922-D2D6815C3025}">
      <dgm:prSet/>
      <dgm:spPr/>
      <dgm:t>
        <a:bodyPr/>
        <a:lstStyle/>
        <a:p>
          <a:endParaRPr lang="en-US"/>
        </a:p>
      </dgm:t>
    </dgm:pt>
    <dgm:pt modelId="{6E30C4E5-C48C-41A2-8355-94A7D32F0936}">
      <dgm:prSet/>
      <dgm:spPr/>
      <dgm:t>
        <a:bodyPr/>
        <a:lstStyle/>
        <a:p>
          <a:r>
            <a:rPr lang="en-US"/>
            <a:t>Clustered to create zones of interest which contain greatest number of location candidates</a:t>
          </a:r>
        </a:p>
      </dgm:t>
    </dgm:pt>
    <dgm:pt modelId="{94F155CB-F3EB-4ABB-B6B4-DB2DD9B7F3D6}" type="parTrans" cxnId="{8A6ECEB2-8485-4675-908C-82040B6FFB33}">
      <dgm:prSet/>
      <dgm:spPr/>
      <dgm:t>
        <a:bodyPr/>
        <a:lstStyle/>
        <a:p>
          <a:endParaRPr lang="en-US"/>
        </a:p>
      </dgm:t>
    </dgm:pt>
    <dgm:pt modelId="{C731CE5B-B864-4EF2-AC30-852E8FDEF650}" type="sibTrans" cxnId="{8A6ECEB2-8485-4675-908C-82040B6FFB33}">
      <dgm:prSet/>
      <dgm:spPr/>
      <dgm:t>
        <a:bodyPr/>
        <a:lstStyle/>
        <a:p>
          <a:endParaRPr lang="en-US"/>
        </a:p>
      </dgm:t>
    </dgm:pt>
    <dgm:pt modelId="{99320472-42B6-4E96-9F0E-CB09966042B4}" type="pres">
      <dgm:prSet presAssocID="{739C257E-8871-4246-B894-580010D6E1D4}" presName="linear" presStyleCnt="0">
        <dgm:presLayoutVars>
          <dgm:animLvl val="lvl"/>
          <dgm:resizeHandles val="exact"/>
        </dgm:presLayoutVars>
      </dgm:prSet>
      <dgm:spPr/>
    </dgm:pt>
    <dgm:pt modelId="{E378255C-B29E-4BA2-92D4-E89CC295F6A2}" type="pres">
      <dgm:prSet presAssocID="{DFF86A6E-37BA-4541-BFDC-E684415B19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1D1CD9-1279-47B4-888D-AC3ACE592CDD}" type="pres">
      <dgm:prSet presAssocID="{60D29AAA-B551-42E5-BA60-A54A501AFAD0}" presName="spacer" presStyleCnt="0"/>
      <dgm:spPr/>
    </dgm:pt>
    <dgm:pt modelId="{CA595D18-5B2D-4973-8D4E-5B61B6B08969}" type="pres">
      <dgm:prSet presAssocID="{A6DD371D-F64E-45BF-8DA4-225E084DCA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935048-1ED1-4E7F-AE07-687236E77FA0}" type="pres">
      <dgm:prSet presAssocID="{40953383-67B1-43EF-9FD8-2A222E8EA332}" presName="spacer" presStyleCnt="0"/>
      <dgm:spPr/>
    </dgm:pt>
    <dgm:pt modelId="{E820975D-9451-4462-BB75-016B042869D6}" type="pres">
      <dgm:prSet presAssocID="{012873BC-6F2B-433B-BA58-814A11807D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C5BAF1-B89F-4429-A1DA-77D71B8A2377}" type="pres">
      <dgm:prSet presAssocID="{E50F2FEE-79B2-45B4-A592-5D90A35C6147}" presName="spacer" presStyleCnt="0"/>
      <dgm:spPr/>
    </dgm:pt>
    <dgm:pt modelId="{025177E4-FADC-4265-87C7-191FA0B7C4EA}" type="pres">
      <dgm:prSet presAssocID="{6E30C4E5-C48C-41A2-8355-94A7D32F09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BE4A00-76B7-4C41-8922-D2D6815C3025}" srcId="{739C257E-8871-4246-B894-580010D6E1D4}" destId="{012873BC-6F2B-433B-BA58-814A11807D99}" srcOrd="2" destOrd="0" parTransId="{297FFAED-F4C6-4D94-97FD-67B77A3B9C89}" sibTransId="{E50F2FEE-79B2-45B4-A592-5D90A35C6147}"/>
    <dgm:cxn modelId="{90A20842-D907-4E53-9BF4-7701E660EE9D}" type="presOf" srcId="{6E30C4E5-C48C-41A2-8355-94A7D32F0936}" destId="{025177E4-FADC-4265-87C7-191FA0B7C4EA}" srcOrd="0" destOrd="0" presId="urn:microsoft.com/office/officeart/2005/8/layout/vList2"/>
    <dgm:cxn modelId="{F8374462-5F94-484A-B6BF-24D6F72AE8D0}" type="presOf" srcId="{DFF86A6E-37BA-4541-BFDC-E684415B1915}" destId="{E378255C-B29E-4BA2-92D4-E89CC295F6A2}" srcOrd="0" destOrd="0" presId="urn:microsoft.com/office/officeart/2005/8/layout/vList2"/>
    <dgm:cxn modelId="{0B9A6A45-0994-4F6D-8470-959E12B70B0D}" type="presOf" srcId="{739C257E-8871-4246-B894-580010D6E1D4}" destId="{99320472-42B6-4E96-9F0E-CB09966042B4}" srcOrd="0" destOrd="0" presId="urn:microsoft.com/office/officeart/2005/8/layout/vList2"/>
    <dgm:cxn modelId="{4625748B-64BA-4B2A-9141-39B8D49FB53F}" type="presOf" srcId="{A6DD371D-F64E-45BF-8DA4-225E084DCA6D}" destId="{CA595D18-5B2D-4973-8D4E-5B61B6B08969}" srcOrd="0" destOrd="0" presId="urn:microsoft.com/office/officeart/2005/8/layout/vList2"/>
    <dgm:cxn modelId="{8A6ECEB2-8485-4675-908C-82040B6FFB33}" srcId="{739C257E-8871-4246-B894-580010D6E1D4}" destId="{6E30C4E5-C48C-41A2-8355-94A7D32F0936}" srcOrd="3" destOrd="0" parTransId="{94F155CB-F3EB-4ABB-B6B4-DB2DD9B7F3D6}" sibTransId="{C731CE5B-B864-4EF2-AC30-852E8FDEF650}"/>
    <dgm:cxn modelId="{0CD269BA-1668-49E8-9C74-89A1906918D0}" srcId="{739C257E-8871-4246-B894-580010D6E1D4}" destId="{A6DD371D-F64E-45BF-8DA4-225E084DCA6D}" srcOrd="1" destOrd="0" parTransId="{0861C1AA-B5EC-455F-AA42-46543C79CDB5}" sibTransId="{40953383-67B1-43EF-9FD8-2A222E8EA332}"/>
    <dgm:cxn modelId="{83CA9BC6-641C-4218-9047-7513D5F57533}" srcId="{739C257E-8871-4246-B894-580010D6E1D4}" destId="{DFF86A6E-37BA-4541-BFDC-E684415B1915}" srcOrd="0" destOrd="0" parTransId="{EA981737-3AEE-45A2-A670-03ACB15DA5FA}" sibTransId="{60D29AAA-B551-42E5-BA60-A54A501AFAD0}"/>
    <dgm:cxn modelId="{60642FFD-AD67-4DE2-A7D1-3773B990B762}" type="presOf" srcId="{012873BC-6F2B-433B-BA58-814A11807D99}" destId="{E820975D-9451-4462-BB75-016B042869D6}" srcOrd="0" destOrd="0" presId="urn:microsoft.com/office/officeart/2005/8/layout/vList2"/>
    <dgm:cxn modelId="{62E2DBBD-CEDF-4A80-90F8-058C9B1CAE1B}" type="presParOf" srcId="{99320472-42B6-4E96-9F0E-CB09966042B4}" destId="{E378255C-B29E-4BA2-92D4-E89CC295F6A2}" srcOrd="0" destOrd="0" presId="urn:microsoft.com/office/officeart/2005/8/layout/vList2"/>
    <dgm:cxn modelId="{EA07A074-CDE5-4507-AA07-1254E8AEAAF6}" type="presParOf" srcId="{99320472-42B6-4E96-9F0E-CB09966042B4}" destId="{F31D1CD9-1279-47B4-888D-AC3ACE592CDD}" srcOrd="1" destOrd="0" presId="urn:microsoft.com/office/officeart/2005/8/layout/vList2"/>
    <dgm:cxn modelId="{8D296350-131E-4CF2-B723-F3B2D3EA9460}" type="presParOf" srcId="{99320472-42B6-4E96-9F0E-CB09966042B4}" destId="{CA595D18-5B2D-4973-8D4E-5B61B6B08969}" srcOrd="2" destOrd="0" presId="urn:microsoft.com/office/officeart/2005/8/layout/vList2"/>
    <dgm:cxn modelId="{2C023A74-E4FC-4625-B463-8121479C1EE2}" type="presParOf" srcId="{99320472-42B6-4E96-9F0E-CB09966042B4}" destId="{1D935048-1ED1-4E7F-AE07-687236E77FA0}" srcOrd="3" destOrd="0" presId="urn:microsoft.com/office/officeart/2005/8/layout/vList2"/>
    <dgm:cxn modelId="{CC93EE3A-8D6D-4C18-82E7-3722A0B9E3F8}" type="presParOf" srcId="{99320472-42B6-4E96-9F0E-CB09966042B4}" destId="{E820975D-9451-4462-BB75-016B042869D6}" srcOrd="4" destOrd="0" presId="urn:microsoft.com/office/officeart/2005/8/layout/vList2"/>
    <dgm:cxn modelId="{D786A16E-DC23-4D29-959D-5DE24C5459D5}" type="presParOf" srcId="{99320472-42B6-4E96-9F0E-CB09966042B4}" destId="{3BC5BAF1-B89F-4429-A1DA-77D71B8A2377}" srcOrd="5" destOrd="0" presId="urn:microsoft.com/office/officeart/2005/8/layout/vList2"/>
    <dgm:cxn modelId="{D47E2B43-08FE-403E-973F-9451D18C8B05}" type="presParOf" srcId="{99320472-42B6-4E96-9F0E-CB09966042B4}" destId="{025177E4-FADC-4265-87C7-191FA0B7C4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F30A5-2390-484E-8721-133804313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D8F128-43C2-4F61-9045-EBFA8B6730F7}">
      <dgm:prSet/>
      <dgm:spPr/>
      <dgm:t>
        <a:bodyPr/>
        <a:lstStyle/>
        <a:p>
          <a:r>
            <a:rPr lang="en-US"/>
            <a:t>Identify Maryland Counties to aid stakeholders in narrowing down the search for optimal location.</a:t>
          </a:r>
        </a:p>
      </dgm:t>
    </dgm:pt>
    <dgm:pt modelId="{B19F7073-560E-4B68-8171-DB0516DFE477}" type="parTrans" cxnId="{F8A12AAC-B2D1-43E9-9A0C-AEA864637293}">
      <dgm:prSet/>
      <dgm:spPr/>
      <dgm:t>
        <a:bodyPr/>
        <a:lstStyle/>
        <a:p>
          <a:endParaRPr lang="en-US"/>
        </a:p>
      </dgm:t>
    </dgm:pt>
    <dgm:pt modelId="{B9E62254-6DB5-47A9-B2C5-991D913BEF60}" type="sibTrans" cxnId="{F8A12AAC-B2D1-43E9-9A0C-AEA864637293}">
      <dgm:prSet/>
      <dgm:spPr/>
      <dgm:t>
        <a:bodyPr/>
        <a:lstStyle/>
        <a:p>
          <a:endParaRPr lang="en-US"/>
        </a:p>
      </dgm:t>
    </dgm:pt>
    <dgm:pt modelId="{418F1779-1E63-420D-A59F-B101C42580A0}">
      <dgm:prSet/>
      <dgm:spPr/>
      <dgm:t>
        <a:bodyPr/>
        <a:lstStyle/>
        <a:p>
          <a:r>
            <a:rPr lang="en-US"/>
            <a:t>Clustered those location to be used as starting points for final exploration by stakeholders.</a:t>
          </a:r>
        </a:p>
      </dgm:t>
    </dgm:pt>
    <dgm:pt modelId="{DAE7E6D7-52C7-478E-B19A-80917586359E}" type="parTrans" cxnId="{CBBFB076-6717-4B34-BF32-E8CCF6E4CC62}">
      <dgm:prSet/>
      <dgm:spPr/>
      <dgm:t>
        <a:bodyPr/>
        <a:lstStyle/>
        <a:p>
          <a:endParaRPr lang="en-US"/>
        </a:p>
      </dgm:t>
    </dgm:pt>
    <dgm:pt modelId="{B56555F3-6AAD-480E-83A8-728A93692D17}" type="sibTrans" cxnId="{CBBFB076-6717-4B34-BF32-E8CCF6E4CC62}">
      <dgm:prSet/>
      <dgm:spPr/>
      <dgm:t>
        <a:bodyPr/>
        <a:lstStyle/>
        <a:p>
          <a:endParaRPr lang="en-US"/>
        </a:p>
      </dgm:t>
    </dgm:pt>
    <dgm:pt modelId="{714BDEFE-BA2B-421E-8730-27D911096E35}">
      <dgm:prSet/>
      <dgm:spPr/>
      <dgm:t>
        <a:bodyPr/>
        <a:lstStyle/>
        <a:p>
          <a:r>
            <a:rPr lang="en-US"/>
            <a:t>Decision on optimal mechanic shops location will be made by stakeholders</a:t>
          </a:r>
        </a:p>
      </dgm:t>
    </dgm:pt>
    <dgm:pt modelId="{E0837684-C75B-4291-92F9-7AB238D5C8F9}" type="parTrans" cxnId="{D97A75EF-CB0C-45A5-AC37-CC282ED697E3}">
      <dgm:prSet/>
      <dgm:spPr/>
      <dgm:t>
        <a:bodyPr/>
        <a:lstStyle/>
        <a:p>
          <a:endParaRPr lang="en-US"/>
        </a:p>
      </dgm:t>
    </dgm:pt>
    <dgm:pt modelId="{34548B2A-3C39-4D64-8EFD-401A6C34D18E}" type="sibTrans" cxnId="{D97A75EF-CB0C-45A5-AC37-CC282ED697E3}">
      <dgm:prSet/>
      <dgm:spPr/>
      <dgm:t>
        <a:bodyPr/>
        <a:lstStyle/>
        <a:p>
          <a:endParaRPr lang="en-US"/>
        </a:p>
      </dgm:t>
    </dgm:pt>
    <dgm:pt modelId="{8238552A-2B0D-49CC-8A47-666AF977EEED}" type="pres">
      <dgm:prSet presAssocID="{D11F30A5-2390-484E-8721-133804313C65}" presName="root" presStyleCnt="0">
        <dgm:presLayoutVars>
          <dgm:dir/>
          <dgm:resizeHandles val="exact"/>
        </dgm:presLayoutVars>
      </dgm:prSet>
      <dgm:spPr/>
    </dgm:pt>
    <dgm:pt modelId="{D64A5F05-78E4-4B4B-819C-42AD802EAF80}" type="pres">
      <dgm:prSet presAssocID="{07D8F128-43C2-4F61-9045-EBFA8B6730F7}" presName="compNode" presStyleCnt="0"/>
      <dgm:spPr/>
    </dgm:pt>
    <dgm:pt modelId="{D8682A0A-EFF4-4D25-8FA7-02C941B9DA93}" type="pres">
      <dgm:prSet presAssocID="{07D8F128-43C2-4F61-9045-EBFA8B6730F7}" presName="bgRect" presStyleLbl="bgShp" presStyleIdx="0" presStyleCnt="3"/>
      <dgm:spPr/>
    </dgm:pt>
    <dgm:pt modelId="{905CBF68-3741-45F7-929A-EB20E453D66C}" type="pres">
      <dgm:prSet presAssocID="{07D8F128-43C2-4F61-9045-EBFA8B6730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46BD00-B2E7-409D-A2A7-4E34D903BEE2}" type="pres">
      <dgm:prSet presAssocID="{07D8F128-43C2-4F61-9045-EBFA8B6730F7}" presName="spaceRect" presStyleCnt="0"/>
      <dgm:spPr/>
    </dgm:pt>
    <dgm:pt modelId="{786B3B16-4AA1-41BA-B4A3-A569490FD076}" type="pres">
      <dgm:prSet presAssocID="{07D8F128-43C2-4F61-9045-EBFA8B6730F7}" presName="parTx" presStyleLbl="revTx" presStyleIdx="0" presStyleCnt="3">
        <dgm:presLayoutVars>
          <dgm:chMax val="0"/>
          <dgm:chPref val="0"/>
        </dgm:presLayoutVars>
      </dgm:prSet>
      <dgm:spPr/>
    </dgm:pt>
    <dgm:pt modelId="{E782F0D2-BA6C-4EF7-9B1A-FBACAC6A5B80}" type="pres">
      <dgm:prSet presAssocID="{B9E62254-6DB5-47A9-B2C5-991D913BEF60}" presName="sibTrans" presStyleCnt="0"/>
      <dgm:spPr/>
    </dgm:pt>
    <dgm:pt modelId="{C25638E2-3BFB-43E7-9093-AC6D08D80798}" type="pres">
      <dgm:prSet presAssocID="{418F1779-1E63-420D-A59F-B101C42580A0}" presName="compNode" presStyleCnt="0"/>
      <dgm:spPr/>
    </dgm:pt>
    <dgm:pt modelId="{20247A9B-43AB-45A8-AA9C-C2DC5A6908DA}" type="pres">
      <dgm:prSet presAssocID="{418F1779-1E63-420D-A59F-B101C42580A0}" presName="bgRect" presStyleLbl="bgShp" presStyleIdx="1" presStyleCnt="3"/>
      <dgm:spPr/>
    </dgm:pt>
    <dgm:pt modelId="{33D2BDF7-5C6C-4C22-80C3-8F282503B871}" type="pres">
      <dgm:prSet presAssocID="{418F1779-1E63-420D-A59F-B101C4258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4496AD9-4D90-4846-B239-1E4220AE2913}" type="pres">
      <dgm:prSet presAssocID="{418F1779-1E63-420D-A59F-B101C42580A0}" presName="spaceRect" presStyleCnt="0"/>
      <dgm:spPr/>
    </dgm:pt>
    <dgm:pt modelId="{8EB8D819-555C-4125-8552-5DD47A96111A}" type="pres">
      <dgm:prSet presAssocID="{418F1779-1E63-420D-A59F-B101C42580A0}" presName="parTx" presStyleLbl="revTx" presStyleIdx="1" presStyleCnt="3">
        <dgm:presLayoutVars>
          <dgm:chMax val="0"/>
          <dgm:chPref val="0"/>
        </dgm:presLayoutVars>
      </dgm:prSet>
      <dgm:spPr/>
    </dgm:pt>
    <dgm:pt modelId="{4F1AC627-167F-44C3-B9B8-D7ADDB829C79}" type="pres">
      <dgm:prSet presAssocID="{B56555F3-6AAD-480E-83A8-728A93692D17}" presName="sibTrans" presStyleCnt="0"/>
      <dgm:spPr/>
    </dgm:pt>
    <dgm:pt modelId="{BF2613A9-37B5-432A-A199-28FBAFF6E07D}" type="pres">
      <dgm:prSet presAssocID="{714BDEFE-BA2B-421E-8730-27D911096E35}" presName="compNode" presStyleCnt="0"/>
      <dgm:spPr/>
    </dgm:pt>
    <dgm:pt modelId="{B064BEC6-FBB4-46DB-B42B-F040859B0B32}" type="pres">
      <dgm:prSet presAssocID="{714BDEFE-BA2B-421E-8730-27D911096E35}" presName="bgRect" presStyleLbl="bgShp" presStyleIdx="2" presStyleCnt="3"/>
      <dgm:spPr/>
    </dgm:pt>
    <dgm:pt modelId="{6512ACDE-BF83-40A5-B9BE-1A774D5573FB}" type="pres">
      <dgm:prSet presAssocID="{714BDEFE-BA2B-421E-8730-27D911096E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A95AE4A-957B-4091-A7F1-C259024260D7}" type="pres">
      <dgm:prSet presAssocID="{714BDEFE-BA2B-421E-8730-27D911096E35}" presName="spaceRect" presStyleCnt="0"/>
      <dgm:spPr/>
    </dgm:pt>
    <dgm:pt modelId="{6D440BE3-066C-4F9A-9793-F7FE006984A9}" type="pres">
      <dgm:prSet presAssocID="{714BDEFE-BA2B-421E-8730-27D911096E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5A611C-C95D-4B35-83E6-55DA035EC5BA}" type="presOf" srcId="{714BDEFE-BA2B-421E-8730-27D911096E35}" destId="{6D440BE3-066C-4F9A-9793-F7FE006984A9}" srcOrd="0" destOrd="0" presId="urn:microsoft.com/office/officeart/2018/2/layout/IconVerticalSolidList"/>
    <dgm:cxn modelId="{7D93C370-1C69-40F4-82F3-88954E2299C3}" type="presOf" srcId="{D11F30A5-2390-484E-8721-133804313C65}" destId="{8238552A-2B0D-49CC-8A47-666AF977EEED}" srcOrd="0" destOrd="0" presId="urn:microsoft.com/office/officeart/2018/2/layout/IconVerticalSolidList"/>
    <dgm:cxn modelId="{CBBFB076-6717-4B34-BF32-E8CCF6E4CC62}" srcId="{D11F30A5-2390-484E-8721-133804313C65}" destId="{418F1779-1E63-420D-A59F-B101C42580A0}" srcOrd="1" destOrd="0" parTransId="{DAE7E6D7-52C7-478E-B19A-80917586359E}" sibTransId="{B56555F3-6AAD-480E-83A8-728A93692D17}"/>
    <dgm:cxn modelId="{F8A12AAC-B2D1-43E9-9A0C-AEA864637293}" srcId="{D11F30A5-2390-484E-8721-133804313C65}" destId="{07D8F128-43C2-4F61-9045-EBFA8B6730F7}" srcOrd="0" destOrd="0" parTransId="{B19F7073-560E-4B68-8171-DB0516DFE477}" sibTransId="{B9E62254-6DB5-47A9-B2C5-991D913BEF60}"/>
    <dgm:cxn modelId="{EA2909DC-F63E-4026-911A-59A39B489790}" type="presOf" srcId="{418F1779-1E63-420D-A59F-B101C42580A0}" destId="{8EB8D819-555C-4125-8552-5DD47A96111A}" srcOrd="0" destOrd="0" presId="urn:microsoft.com/office/officeart/2018/2/layout/IconVerticalSolidList"/>
    <dgm:cxn modelId="{D97A75EF-CB0C-45A5-AC37-CC282ED697E3}" srcId="{D11F30A5-2390-484E-8721-133804313C65}" destId="{714BDEFE-BA2B-421E-8730-27D911096E35}" srcOrd="2" destOrd="0" parTransId="{E0837684-C75B-4291-92F9-7AB238D5C8F9}" sibTransId="{34548B2A-3C39-4D64-8EFD-401A6C34D18E}"/>
    <dgm:cxn modelId="{1B71B4F6-64B1-43BD-BBAC-CDBBE8706843}" type="presOf" srcId="{07D8F128-43C2-4F61-9045-EBFA8B6730F7}" destId="{786B3B16-4AA1-41BA-B4A3-A569490FD076}" srcOrd="0" destOrd="0" presId="urn:microsoft.com/office/officeart/2018/2/layout/IconVerticalSolidList"/>
    <dgm:cxn modelId="{B408D007-3E12-4F51-87A2-89CB56105133}" type="presParOf" srcId="{8238552A-2B0D-49CC-8A47-666AF977EEED}" destId="{D64A5F05-78E4-4B4B-819C-42AD802EAF80}" srcOrd="0" destOrd="0" presId="urn:microsoft.com/office/officeart/2018/2/layout/IconVerticalSolidList"/>
    <dgm:cxn modelId="{59195B4B-B7AC-4A76-A3AE-22C10FF8138F}" type="presParOf" srcId="{D64A5F05-78E4-4B4B-819C-42AD802EAF80}" destId="{D8682A0A-EFF4-4D25-8FA7-02C941B9DA93}" srcOrd="0" destOrd="0" presId="urn:microsoft.com/office/officeart/2018/2/layout/IconVerticalSolidList"/>
    <dgm:cxn modelId="{E09A8B8F-864C-48D3-B6E1-06515F5E04C4}" type="presParOf" srcId="{D64A5F05-78E4-4B4B-819C-42AD802EAF80}" destId="{905CBF68-3741-45F7-929A-EB20E453D66C}" srcOrd="1" destOrd="0" presId="urn:microsoft.com/office/officeart/2018/2/layout/IconVerticalSolidList"/>
    <dgm:cxn modelId="{6D0C0AF6-4D5F-4C7E-B7C7-C937CACAA679}" type="presParOf" srcId="{D64A5F05-78E4-4B4B-819C-42AD802EAF80}" destId="{9846BD00-B2E7-409D-A2A7-4E34D903BEE2}" srcOrd="2" destOrd="0" presId="urn:microsoft.com/office/officeart/2018/2/layout/IconVerticalSolidList"/>
    <dgm:cxn modelId="{B7B2D8B7-22DB-4165-8A19-693A0D0B2193}" type="presParOf" srcId="{D64A5F05-78E4-4B4B-819C-42AD802EAF80}" destId="{786B3B16-4AA1-41BA-B4A3-A569490FD076}" srcOrd="3" destOrd="0" presId="urn:microsoft.com/office/officeart/2018/2/layout/IconVerticalSolidList"/>
    <dgm:cxn modelId="{97B1C638-7F3E-463D-A13D-13D2C1130606}" type="presParOf" srcId="{8238552A-2B0D-49CC-8A47-666AF977EEED}" destId="{E782F0D2-BA6C-4EF7-9B1A-FBACAC6A5B80}" srcOrd="1" destOrd="0" presId="urn:microsoft.com/office/officeart/2018/2/layout/IconVerticalSolidList"/>
    <dgm:cxn modelId="{16AE2D34-359D-44AA-8A1F-DBA212CC2D38}" type="presParOf" srcId="{8238552A-2B0D-49CC-8A47-666AF977EEED}" destId="{C25638E2-3BFB-43E7-9093-AC6D08D80798}" srcOrd="2" destOrd="0" presId="urn:microsoft.com/office/officeart/2018/2/layout/IconVerticalSolidList"/>
    <dgm:cxn modelId="{EE6DD161-CB53-48E2-8DF2-94EA8D905622}" type="presParOf" srcId="{C25638E2-3BFB-43E7-9093-AC6D08D80798}" destId="{20247A9B-43AB-45A8-AA9C-C2DC5A6908DA}" srcOrd="0" destOrd="0" presId="urn:microsoft.com/office/officeart/2018/2/layout/IconVerticalSolidList"/>
    <dgm:cxn modelId="{43E9946B-847F-45A9-B7CA-E68DE095C43C}" type="presParOf" srcId="{C25638E2-3BFB-43E7-9093-AC6D08D80798}" destId="{33D2BDF7-5C6C-4C22-80C3-8F282503B871}" srcOrd="1" destOrd="0" presId="urn:microsoft.com/office/officeart/2018/2/layout/IconVerticalSolidList"/>
    <dgm:cxn modelId="{1D96AAFB-3C06-45A3-9A68-3E787B8F0584}" type="presParOf" srcId="{C25638E2-3BFB-43E7-9093-AC6D08D80798}" destId="{04496AD9-4D90-4846-B239-1E4220AE2913}" srcOrd="2" destOrd="0" presId="urn:microsoft.com/office/officeart/2018/2/layout/IconVerticalSolidList"/>
    <dgm:cxn modelId="{E8E3A286-917B-4549-8FBC-8B93FDDA77AA}" type="presParOf" srcId="{C25638E2-3BFB-43E7-9093-AC6D08D80798}" destId="{8EB8D819-555C-4125-8552-5DD47A96111A}" srcOrd="3" destOrd="0" presId="urn:microsoft.com/office/officeart/2018/2/layout/IconVerticalSolidList"/>
    <dgm:cxn modelId="{CA6DAA20-6B58-4F95-97A8-8CA0944BE84D}" type="presParOf" srcId="{8238552A-2B0D-49CC-8A47-666AF977EEED}" destId="{4F1AC627-167F-44C3-B9B8-D7ADDB829C79}" srcOrd="3" destOrd="0" presId="urn:microsoft.com/office/officeart/2018/2/layout/IconVerticalSolidList"/>
    <dgm:cxn modelId="{19D2EDE6-75D0-4455-9631-A4B95D500969}" type="presParOf" srcId="{8238552A-2B0D-49CC-8A47-666AF977EEED}" destId="{BF2613A9-37B5-432A-A199-28FBAFF6E07D}" srcOrd="4" destOrd="0" presId="urn:microsoft.com/office/officeart/2018/2/layout/IconVerticalSolidList"/>
    <dgm:cxn modelId="{3F18761B-2ECC-4F16-9550-740BC8EB0E79}" type="presParOf" srcId="{BF2613A9-37B5-432A-A199-28FBAFF6E07D}" destId="{B064BEC6-FBB4-46DB-B42B-F040859B0B32}" srcOrd="0" destOrd="0" presId="urn:microsoft.com/office/officeart/2018/2/layout/IconVerticalSolidList"/>
    <dgm:cxn modelId="{C10D4BAC-7A1E-4419-93BB-B9211CD71C29}" type="presParOf" srcId="{BF2613A9-37B5-432A-A199-28FBAFF6E07D}" destId="{6512ACDE-BF83-40A5-B9BE-1A774D5573FB}" srcOrd="1" destOrd="0" presId="urn:microsoft.com/office/officeart/2018/2/layout/IconVerticalSolidList"/>
    <dgm:cxn modelId="{DB08D4D7-B992-4E58-93B7-34AE86F15A4A}" type="presParOf" srcId="{BF2613A9-37B5-432A-A199-28FBAFF6E07D}" destId="{0A95AE4A-957B-4091-A7F1-C259024260D7}" srcOrd="2" destOrd="0" presId="urn:microsoft.com/office/officeart/2018/2/layout/IconVerticalSolidList"/>
    <dgm:cxn modelId="{F37D265E-DDEF-4AAD-B83D-A609B893C1C6}" type="presParOf" srcId="{BF2613A9-37B5-432A-A199-28FBAFF6E07D}" destId="{6D440BE3-066C-4F9A-9793-F7FE006984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8255C-B29E-4BA2-92D4-E89CC295F6A2}">
      <dsp:nvSpPr>
        <dsp:cNvPr id="0" name=""/>
        <dsp:cNvSpPr/>
      </dsp:nvSpPr>
      <dsp:spPr>
        <a:xfrm>
          <a:off x="0" y="66915"/>
          <a:ext cx="6391275" cy="12306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Highest concentration of mechanic shops was detected around city centers.</a:t>
          </a:r>
        </a:p>
      </dsp:txBody>
      <dsp:txXfrm>
        <a:off x="60077" y="126992"/>
        <a:ext cx="6271121" cy="1110539"/>
      </dsp:txXfrm>
    </dsp:sp>
    <dsp:sp modelId="{CA595D18-5B2D-4973-8D4E-5B61B6B08969}">
      <dsp:nvSpPr>
        <dsp:cNvPr id="0" name=""/>
        <dsp:cNvSpPr/>
      </dsp:nvSpPr>
      <dsp:spPr>
        <a:xfrm>
          <a:off x="0" y="1360969"/>
          <a:ext cx="6391275" cy="1230693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Mechanic shops density getting higher around Baltimore.</a:t>
          </a:r>
        </a:p>
      </dsp:txBody>
      <dsp:txXfrm>
        <a:off x="60077" y="1421046"/>
        <a:ext cx="6271121" cy="1110539"/>
      </dsp:txXfrm>
    </dsp:sp>
    <dsp:sp modelId="{E820975D-9451-4462-BB75-016B042869D6}">
      <dsp:nvSpPr>
        <dsp:cNvPr id="0" name=""/>
        <dsp:cNvSpPr/>
      </dsp:nvSpPr>
      <dsp:spPr>
        <a:xfrm>
          <a:off x="0" y="2655023"/>
          <a:ext cx="6391275" cy="1230693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Worcester, Montgomery, Wicomico, and Anne Arundel counties are promising</a:t>
          </a:r>
        </a:p>
      </dsp:txBody>
      <dsp:txXfrm>
        <a:off x="60077" y="2715100"/>
        <a:ext cx="6271121" cy="1110539"/>
      </dsp:txXfrm>
    </dsp:sp>
    <dsp:sp modelId="{025177E4-FADC-4265-87C7-191FA0B7C4EA}">
      <dsp:nvSpPr>
        <dsp:cNvPr id="0" name=""/>
        <dsp:cNvSpPr/>
      </dsp:nvSpPr>
      <dsp:spPr>
        <a:xfrm>
          <a:off x="0" y="3949077"/>
          <a:ext cx="6391275" cy="1230693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Clustered to create zones of interest which contain greatest number of location candidates</a:t>
          </a:r>
        </a:p>
      </dsp:txBody>
      <dsp:txXfrm>
        <a:off x="60077" y="4009154"/>
        <a:ext cx="6271121" cy="111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82A0A-EFF4-4D25-8FA7-02C941B9DA93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BF68-3741-45F7-929A-EB20E453D66C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B3B16-4AA1-41BA-B4A3-A569490FD076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Maryland Counties to aid stakeholders in narrowing down the search for optimal location.</a:t>
          </a:r>
        </a:p>
      </dsp:txBody>
      <dsp:txXfrm>
        <a:off x="1730984" y="640"/>
        <a:ext cx="4660290" cy="1498687"/>
      </dsp:txXfrm>
    </dsp:sp>
    <dsp:sp modelId="{20247A9B-43AB-45A8-AA9C-C2DC5A6908DA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2BDF7-5C6C-4C22-80C3-8F282503B87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8D819-555C-4125-8552-5DD47A96111A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Clustered those location to be used as starting points for final exploration by stakeholders.</a:t>
          </a:r>
        </a:p>
      </dsp:txBody>
      <dsp:txXfrm>
        <a:off x="1730984" y="1873999"/>
        <a:ext cx="4660290" cy="1498687"/>
      </dsp:txXfrm>
    </dsp:sp>
    <dsp:sp modelId="{B064BEC6-FBB4-46DB-B42B-F040859B0B32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2ACDE-BF83-40A5-B9BE-1A774D5573F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40BE3-066C-4F9A-9793-F7FE006984A9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Decision on optimal mechanic shops location will be made by stakeholders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0F1084-AD0A-4B12-83B3-3EFF2EF0F0A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15D848-A5CC-4A52-BB79-4FB425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9BA79ED-16B3-48E0-92F9-D6D6197E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70" b="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6C10C-F75E-4FEF-A82E-8CC3025D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5" y="4616387"/>
            <a:ext cx="11319029" cy="17856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Location for 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Mechanic in Maryland, USA</a:t>
            </a:r>
          </a:p>
        </p:txBody>
      </p:sp>
    </p:spTree>
    <p:extLst>
      <p:ext uri="{BB962C8B-B14F-4D97-AF65-F5344CB8AC3E}">
        <p14:creationId xmlns:p14="http://schemas.microsoft.com/office/powerpoint/2010/main" val="243524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1117-96B4-4E2E-8BE0-A67D690C6E60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Business Needs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74B56-F262-4691-AD5D-C438EA7C3A6C}"/>
              </a:ext>
            </a:extLst>
          </p:cNvPr>
          <p:cNvSpPr txBox="1"/>
          <p:nvPr/>
        </p:nvSpPr>
        <p:spPr>
          <a:xfrm>
            <a:off x="1109504" y="1911707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most favorable location for a car mechanic shop in Maryland, USA.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compatible with shareholders' needs.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close range to any of competition.</a:t>
            </a:r>
          </a:p>
        </p:txBody>
      </p:sp>
      <p:pic>
        <p:nvPicPr>
          <p:cNvPr id="7" name="Graphic 6" descr="Question mark outline">
            <a:extLst>
              <a:ext uri="{FF2B5EF4-FFF2-40B4-BE49-F238E27FC236}">
                <a16:creationId xmlns:a16="http://schemas.microsoft.com/office/drawing/2014/main" id="{F2044BC9-3BC0-42ED-9EEB-C565FEF4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5440" y="3165910"/>
            <a:ext cx="2090649" cy="209064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Question mark outline">
            <a:extLst>
              <a:ext uri="{FF2B5EF4-FFF2-40B4-BE49-F238E27FC236}">
                <a16:creationId xmlns:a16="http://schemas.microsoft.com/office/drawing/2014/main" id="{22646129-2FFA-4F02-8472-D16924F06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9012" y="3237358"/>
            <a:ext cx="2090649" cy="209064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CFAFD-9AD6-4940-9874-0847DDB7260C}"/>
              </a:ext>
            </a:extLst>
          </p:cNvPr>
          <p:cNvSpPr txBox="1"/>
          <p:nvPr/>
        </p:nvSpPr>
        <p:spPr>
          <a:xfrm>
            <a:off x="1475795" y="5118989"/>
            <a:ext cx="952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in the State of Maryland, should the investors open an Auto Mechanic Shop?</a:t>
            </a:r>
          </a:p>
        </p:txBody>
      </p:sp>
    </p:spTree>
    <p:extLst>
      <p:ext uri="{BB962C8B-B14F-4D97-AF65-F5344CB8AC3E}">
        <p14:creationId xmlns:p14="http://schemas.microsoft.com/office/powerpoint/2010/main" val="40672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66252-E999-4178-BE50-ECB632347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3434"/>
          <a:stretch/>
        </p:blipFill>
        <p:spPr>
          <a:xfrm>
            <a:off x="0" y="8464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4BC29-5866-4FE7-808C-5C79B8AADB60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822C7-D2A2-4BBB-B2E7-A5E16D343113}"/>
              </a:ext>
            </a:extLst>
          </p:cNvPr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Passenger vehicle numbers in each city/county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Geolocation coordinates of each city/county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existing mechanic shops in each city/county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2BB38-8463-43ED-9463-038FC1B48D82}"/>
              </a:ext>
            </a:extLst>
          </p:cNvPr>
          <p:cNvSpPr txBox="1"/>
          <p:nvPr/>
        </p:nvSpPr>
        <p:spPr>
          <a:xfrm>
            <a:off x="1589103" y="4565694"/>
            <a:ext cx="61078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Foursquare API and State open data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1029 rows and 6 features in our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Cleaned and wrangled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0E4E-0605-469F-8470-DEA2AB0DB1D8}"/>
              </a:ext>
            </a:extLst>
          </p:cNvPr>
          <p:cNvSpPr txBox="1"/>
          <p:nvPr/>
        </p:nvSpPr>
        <p:spPr>
          <a:xfrm>
            <a:off x="1589103" y="1918962"/>
            <a:ext cx="387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What’s required?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895E-1627-4089-B912-A83A6B460EA7}"/>
              </a:ext>
            </a:extLst>
          </p:cNvPr>
          <p:cNvSpPr txBox="1"/>
          <p:nvPr/>
        </p:nvSpPr>
        <p:spPr>
          <a:xfrm>
            <a:off x="1580965" y="3881156"/>
            <a:ext cx="522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What’s we have gathered</a:t>
            </a:r>
          </a:p>
        </p:txBody>
      </p:sp>
    </p:spTree>
    <p:extLst>
      <p:ext uri="{BB962C8B-B14F-4D97-AF65-F5344CB8AC3E}">
        <p14:creationId xmlns:p14="http://schemas.microsoft.com/office/powerpoint/2010/main" val="108562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DB734-D9EE-46D1-82B0-A5538AC64BB7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0" i="0" kern="12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Having an Idea of Potential Counties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41AEC93-BE9D-4396-B233-E23952AA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439668"/>
            <a:ext cx="6443180" cy="39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E5956-AC78-4D94-8DC5-190EEBF1A03B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Finding 5 Potential Counties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82451EB-05AD-46FC-BA01-2B8CD538A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0" r="-1" b="8631"/>
          <a:stretch/>
        </p:blipFill>
        <p:spPr>
          <a:xfrm>
            <a:off x="445232" y="2562225"/>
            <a:ext cx="7384318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9B0B608-336F-496B-8F59-95C066F8C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21166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EB206-9992-4677-9F0B-60D44AF999F0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Baltimore has great number of Auto Mechanics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Worcester, Montgomery, Wicomico, and Anne Arundel promising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9264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BAF8E2-6464-4192-BB15-AE474AC2CEDC}"/>
              </a:ext>
            </a:extLst>
          </p:cNvPr>
          <p:cNvSpPr txBox="1"/>
          <p:nvPr/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99705CE-1F44-4DE5-9EB6-522138765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81395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430BD9-BA4C-461F-9004-2FC0FDC914BA}"/>
              </a:ext>
            </a:extLst>
          </p:cNvPr>
          <p:cNvSpPr txBox="1"/>
          <p:nvPr/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548CBD-CFA4-4FE9-9237-622986820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87533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02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224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Optimal Location for  Auto Mechanic in Maryland,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Location for Auto Mechanic in Maryland</dc:title>
  <dc:creator>Onur Gokmen</dc:creator>
  <cp:lastModifiedBy>Onur Gokmen</cp:lastModifiedBy>
  <cp:revision>7</cp:revision>
  <dcterms:created xsi:type="dcterms:W3CDTF">2021-01-06T08:50:30Z</dcterms:created>
  <dcterms:modified xsi:type="dcterms:W3CDTF">2021-01-06T09:50:39Z</dcterms:modified>
</cp:coreProperties>
</file>