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5" r:id="rId5"/>
    <p:sldId id="269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2" r:id="rId15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6"/>
    </p:embeddedFont>
    <p:embeddedFont>
      <p:font typeface="KoPubWorld돋움체 Light" panose="00000300000000000000" pitchFamily="2" charset="-127"/>
      <p:regular r:id="rId17"/>
    </p:embeddedFont>
    <p:embeddedFont>
      <p:font typeface="KoPubWorld돋움체 Medium" panose="000006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491808" y="2165799"/>
            <a:ext cx="5165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Aggregated Residual Transformations for Deep Neural Networks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4" y="4535006"/>
            <a:ext cx="204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방인서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2021 MOD PR Group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Experiment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C3E7D55-6EE7-45E5-B197-7C05ADEA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5" y="1276532"/>
            <a:ext cx="10282403" cy="48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Experiment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0D56AE6-CC41-4FDE-9246-252D972E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4" y="1549387"/>
            <a:ext cx="5393616" cy="4302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99756B-4854-4E16-96A5-51EDAFC4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64" y="1666901"/>
            <a:ext cx="605874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Experiment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01D1BC-1A56-4E3C-B2B2-4D693E67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414181"/>
            <a:ext cx="582058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2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Experiment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6775F6-79CC-4D56-90FB-29258E13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28259"/>
            <a:ext cx="612543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Thank you 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Abstract</a:t>
              </a:r>
              <a:endPara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63F824-D79C-4B60-BA16-4005EADDA7D6}"/>
              </a:ext>
            </a:extLst>
          </p:cNvPr>
          <p:cNvSpPr txBox="1"/>
          <p:nvPr/>
        </p:nvSpPr>
        <p:spPr>
          <a:xfrm>
            <a:off x="1221043" y="3020124"/>
            <a:ext cx="97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Width </a:t>
            </a:r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보다 </a:t>
            </a:r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Cardinality</a:t>
            </a:r>
            <a:r>
              <a:rPr lang="ko-KR" altLang="en-US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를 늘리는 것이 효율적이다 </a:t>
            </a:r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!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0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Introduction</a:t>
              </a:r>
              <a:endPara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7F36BC-4EE0-4551-8837-4393D5ABB8B3}"/>
              </a:ext>
            </a:extLst>
          </p:cNvPr>
          <p:cNvSpPr txBox="1"/>
          <p:nvPr/>
        </p:nvSpPr>
        <p:spPr>
          <a:xfrm>
            <a:off x="-807175" y="6296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Inception</a:t>
            </a:r>
            <a:endParaRPr lang="ko-KR" altLang="en-US" dirty="0"/>
          </a:p>
        </p:txBody>
      </p:sp>
      <p:pic>
        <p:nvPicPr>
          <p:cNvPr id="4098" name="Picture 2" descr="inception 1">
            <a:extLst>
              <a:ext uri="{FF2B5EF4-FFF2-40B4-BE49-F238E27FC236}">
                <a16:creationId xmlns:a16="http://schemas.microsoft.com/office/drawing/2014/main" id="{F1907C01-05F7-4B14-BA44-8F9913F5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4" y="1255123"/>
            <a:ext cx="3574868" cy="223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ception 2">
            <a:extLst>
              <a:ext uri="{FF2B5EF4-FFF2-40B4-BE49-F238E27FC236}">
                <a16:creationId xmlns:a16="http://schemas.microsoft.com/office/drawing/2014/main" id="{067BF8A2-1859-497A-877F-34D6346E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3" y="3629055"/>
            <a:ext cx="3790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E6436-3D76-40C1-99CC-22340D4F01E0}"/>
              </a:ext>
            </a:extLst>
          </p:cNvPr>
          <p:cNvSpPr txBox="1"/>
          <p:nvPr/>
        </p:nvSpPr>
        <p:spPr>
          <a:xfrm>
            <a:off x="5136425" y="35131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“Split – Transform – Merger”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15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Introduction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4FEC60-6DC2-46AB-AF5B-D703E658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74" y="1492979"/>
            <a:ext cx="7062652" cy="4555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EC8C69-8BAB-46DD-A355-FEBFF1CD0DF8}"/>
              </a:ext>
            </a:extLst>
          </p:cNvPr>
          <p:cNvSpPr txBox="1"/>
          <p:nvPr/>
        </p:nvSpPr>
        <p:spPr>
          <a:xfrm>
            <a:off x="5686698" y="667775"/>
            <a:ext cx="56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Cardinality : the size of the set of transformation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7EB30-F73B-4B9C-BB2C-D6EA05F5FFEE}"/>
              </a:ext>
            </a:extLst>
          </p:cNvPr>
          <p:cNvSpPr txBox="1"/>
          <p:nvPr/>
        </p:nvSpPr>
        <p:spPr>
          <a:xfrm>
            <a:off x="3252652" y="6048045"/>
            <a:ext cx="56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Resnext</a:t>
            </a:r>
            <a:r>
              <a:rPr lang="en-US" altLang="ko-KR" dirty="0"/>
              <a:t>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Introduction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9C94B38-4526-4023-885F-D37078D1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369"/>
            <a:ext cx="12192000" cy="44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Introduction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726BBF-FADE-4146-B653-761250C3711A}"/>
              </a:ext>
            </a:extLst>
          </p:cNvPr>
          <p:cNvSpPr txBox="1"/>
          <p:nvPr/>
        </p:nvSpPr>
        <p:spPr>
          <a:xfrm>
            <a:off x="3047998" y="3739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Group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convolution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1CDC728-D2EA-4501-B9AF-D3E481E9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33" y="1539817"/>
            <a:ext cx="6791465" cy="19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Method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A4FE937-4BA8-4656-9D61-345B72A6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6" y="1294847"/>
            <a:ext cx="5638260" cy="35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C9A91-8E91-41DE-BAE8-685BC888961D}"/>
              </a:ext>
            </a:extLst>
          </p:cNvPr>
          <p:cNvSpPr txBox="1"/>
          <p:nvPr/>
        </p:nvSpPr>
        <p:spPr>
          <a:xfrm>
            <a:off x="578906" y="5134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VGG16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8D4FF-CDA7-4BCF-944A-F513A82F08E0}"/>
              </a:ext>
            </a:extLst>
          </p:cNvPr>
          <p:cNvSpPr txBox="1"/>
          <p:nvPr/>
        </p:nvSpPr>
        <p:spPr>
          <a:xfrm>
            <a:off x="6811638" y="6305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Resnet</a:t>
            </a:r>
            <a:endParaRPr lang="ko-KR" altLang="en-US" dirty="0"/>
          </a:p>
        </p:txBody>
      </p:sp>
      <p:pic>
        <p:nvPicPr>
          <p:cNvPr id="11" name="Picture 6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6B61FF78-00FF-4BDE-85A2-4589CE862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2" b="63671"/>
          <a:stretch/>
        </p:blipFill>
        <p:spPr bwMode="auto">
          <a:xfrm rot="5400000">
            <a:off x="6851208" y="2405865"/>
            <a:ext cx="6016860" cy="15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7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Method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12012A-A748-4997-9C49-244BC4BA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8" y="1246992"/>
            <a:ext cx="5668166" cy="5611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57FB4B-E820-4D6A-98F8-770D7687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10" y="182880"/>
            <a:ext cx="4678590" cy="30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Method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300C10-D85C-44A3-A0B5-900C92CC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58" y="4535089"/>
            <a:ext cx="3610479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394AD7-0376-4DA8-BED6-99209B84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29" y="1678679"/>
            <a:ext cx="598253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3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57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KoPubWorld돋움체 Light</vt:lpstr>
      <vt:lpstr>맑은 고딕</vt:lpstr>
      <vt:lpstr>KoPubWorld돋움체 Medium</vt:lpstr>
      <vt:lpstr>맑은 고딕</vt:lpstr>
      <vt:lpstr>Arial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B BS</cp:lastModifiedBy>
  <cp:revision>35</cp:revision>
  <dcterms:created xsi:type="dcterms:W3CDTF">2017-11-16T00:50:54Z</dcterms:created>
  <dcterms:modified xsi:type="dcterms:W3CDTF">2021-07-15T11:04:56Z</dcterms:modified>
</cp:coreProperties>
</file>