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70" r:id="rId13"/>
    <p:sldId id="264" r:id="rId14"/>
    <p:sldId id="265" r:id="rId15"/>
    <p:sldId id="266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0A8B5-D165-400B-8282-17C1921AC502}" v="27" dt="2021-08-12T11:03:25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7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0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2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2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EC40-6ADF-4404-80FE-F3C708B020E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836ED-8A7E-4A45-9893-1B7A4FEB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0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D7865093-7B95-4A96-A10E-BFCC60DFB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34297D7-7C77-465C-B738-A21A3F151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altLang="ko-KR" sz="4000"/>
              <a:t>Network in Network</a:t>
            </a:r>
            <a:endParaRPr lang="ko-KR" altLang="en-US" sz="4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07B97A-CDCF-4486-A7A4-F1C89D41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altLang="ko-KR" sz="2000"/>
              <a:t>2014 ICLR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0455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Experiment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B0FA8-D721-4D76-A01D-1A9561C2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1" y="2042032"/>
            <a:ext cx="6507185" cy="3187193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485353C-226A-4F25-84CA-488BA4D1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336" y="2523011"/>
            <a:ext cx="5303980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2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Experiment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4F5600-7718-441B-B45A-58B76DEE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24" y="2024784"/>
            <a:ext cx="6953806" cy="34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Experiment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273730A-6CD1-45AB-9ED5-BC995A19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36" y="2133562"/>
            <a:ext cx="8578673" cy="25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2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Experiment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E1B4CFB-A7A3-48B7-8385-5C18C0104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17" y="1690688"/>
            <a:ext cx="8972717" cy="45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5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Conclusion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A19D37B-72EF-480D-AF7B-CBEE4F2A8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GAP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MlpConlayer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86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2EB0F-1738-4570-B22B-3BA3C89C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en-US" altLang="ko-KR" dirty="0"/>
              <a:t>convolution</a:t>
            </a:r>
            <a:r>
              <a:rPr lang="ko-KR" altLang="en-US" dirty="0"/>
              <a:t>의 문제</a:t>
            </a:r>
            <a:r>
              <a:rPr lang="en-US" altLang="ko-KR" dirty="0"/>
              <a:t>? (GLM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generalized linear model)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&gt;&gt; linear</a:t>
            </a:r>
            <a:r>
              <a:rPr lang="ko-KR" altLang="en-US" dirty="0"/>
              <a:t> </a:t>
            </a:r>
            <a:r>
              <a:rPr lang="en-US" altLang="ko-KR" dirty="0" err="1"/>
              <a:t>seperable</a:t>
            </a:r>
            <a:r>
              <a:rPr lang="ko-KR" altLang="en-US" dirty="0"/>
              <a:t>할 때 잘 작동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&gt;&gt; but, </a:t>
            </a:r>
            <a:r>
              <a:rPr lang="ko-KR" altLang="en-US" dirty="0"/>
              <a:t>실제 데이터는 </a:t>
            </a:r>
            <a:r>
              <a:rPr lang="en-US" altLang="ko-KR" dirty="0"/>
              <a:t>linear </a:t>
            </a:r>
            <a:r>
              <a:rPr lang="en-US" altLang="ko-KR" dirty="0" err="1"/>
              <a:t>seperable</a:t>
            </a:r>
            <a:r>
              <a:rPr lang="en-US" altLang="ko-KR" dirty="0"/>
              <a:t> X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&gt;&gt; micro network</a:t>
            </a:r>
            <a:r>
              <a:rPr lang="ko-KR" altLang="en-US" dirty="0"/>
              <a:t>으로 해결</a:t>
            </a:r>
            <a:r>
              <a:rPr lang="en-US" altLang="ko-KR" dirty="0"/>
              <a:t>! (</a:t>
            </a:r>
            <a:r>
              <a:rPr lang="en-US" altLang="ko-KR" dirty="0" err="1"/>
              <a:t>mlpconv</a:t>
            </a:r>
            <a:r>
              <a:rPr lang="en-US" altLang="ko-KR" dirty="0"/>
              <a:t> layer)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71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Architecture</a:t>
            </a:r>
            <a:endParaRPr lang="ko-KR" altLang="en-US" dirty="0"/>
          </a:p>
        </p:txBody>
      </p:sp>
      <p:pic>
        <p:nvPicPr>
          <p:cNvPr id="4098" name="Picture 2" descr="논문 요약7] Network In Network">
            <a:extLst>
              <a:ext uri="{FF2B5EF4-FFF2-40B4-BE49-F238E27FC236}">
                <a16:creationId xmlns:a16="http://schemas.microsoft.com/office/drawing/2014/main" id="{1B9AB3A7-8B5E-4E32-9C7C-BDCE7DBDD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7" y="1904999"/>
            <a:ext cx="10440566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GAP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2EB0F-1738-4570-B22B-3BA3C89C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GAP(global</a:t>
            </a:r>
            <a:r>
              <a:rPr lang="ko-KR" altLang="en-US" dirty="0"/>
              <a:t> </a:t>
            </a:r>
            <a:r>
              <a:rPr lang="en-US" altLang="ko-KR" dirty="0"/>
              <a:t>average pooling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026" name="Picture 2" descr="AI 이론] Layer, 레이어의 종류와 역할, 그리고 그 이론 - 4 (Pooling Layer)">
            <a:extLst>
              <a:ext uri="{FF2B5EF4-FFF2-40B4-BE49-F238E27FC236}">
                <a16:creationId xmlns:a16="http://schemas.microsoft.com/office/drawing/2014/main" id="{C44CA818-C17C-4120-BE57-EA8093F5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2581093"/>
            <a:ext cx="6808787" cy="408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73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GAP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2EB0F-1738-4570-B22B-3BA3C89C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GAP</a:t>
            </a:r>
            <a:r>
              <a:rPr lang="ko-KR" altLang="en-US" dirty="0"/>
              <a:t>를 </a:t>
            </a:r>
            <a:r>
              <a:rPr lang="en-US" altLang="ko-KR" dirty="0"/>
              <a:t>Fc layer</a:t>
            </a:r>
            <a:r>
              <a:rPr lang="ko-KR" altLang="en-US" dirty="0"/>
              <a:t>를 대체해서 </a:t>
            </a:r>
            <a:r>
              <a:rPr lang="en-US" altLang="ko-KR" dirty="0"/>
              <a:t>classifier</a:t>
            </a:r>
            <a:r>
              <a:rPr lang="ko-KR" altLang="en-US" dirty="0"/>
              <a:t>로 사용</a:t>
            </a:r>
            <a:r>
              <a:rPr lang="en-US" altLang="ko-KR" dirty="0"/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&gt;&gt; 1. interpretable 2. </a:t>
            </a:r>
            <a:r>
              <a:rPr lang="ko-KR" altLang="en-US" dirty="0"/>
              <a:t>구조 자체가 </a:t>
            </a:r>
            <a:r>
              <a:rPr lang="en-US" altLang="ko-KR" dirty="0" err="1"/>
              <a:t>regularizer</a:t>
            </a:r>
            <a:r>
              <a:rPr lang="en-US" altLang="ko-KR" dirty="0"/>
              <a:t> &gt;&gt; </a:t>
            </a:r>
            <a:r>
              <a:rPr lang="en-US" altLang="ko-KR" dirty="0" err="1"/>
              <a:t>overfitiing</a:t>
            </a:r>
            <a:r>
              <a:rPr lang="en-US" altLang="ko-KR" dirty="0"/>
              <a:t> </a:t>
            </a:r>
            <a:r>
              <a:rPr lang="ko-KR" altLang="en-US" dirty="0"/>
              <a:t>예방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82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2EB0F-1738-4570-B22B-3BA3C89C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Cf. </a:t>
            </a:r>
            <a:r>
              <a:rPr lang="en-US" altLang="ko-KR" dirty="0" err="1"/>
              <a:t>Maxout</a:t>
            </a:r>
            <a:r>
              <a:rPr lang="en-US" altLang="ko-KR" dirty="0"/>
              <a:t> network (2013 ICML)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E992BE-0479-4DE5-8D5A-0CE2C775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7" y="2704954"/>
            <a:ext cx="9281286" cy="36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MLP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2EB0F-1738-4570-B22B-3BA3C89C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Cf. RBF vs MLP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B793CF-5C62-4CE9-BC2A-C0D15DAC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31" y="2533650"/>
            <a:ext cx="6277938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6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</a:t>
            </a:r>
            <a:r>
              <a:rPr lang="en-US" altLang="ko-KR" dirty="0" err="1"/>
              <a:t>Mlpconv</a:t>
            </a:r>
            <a:r>
              <a:rPr lang="en-US" altLang="ko-KR" dirty="0"/>
              <a:t> layer  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741020-E2ED-4820-B483-B089E9B9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590675"/>
            <a:ext cx="82410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6CF-80F4-49CB-986B-5AC9B1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NIN : CCCP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F001472-E98D-4EFC-85B7-983B11D8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592543"/>
            <a:ext cx="10515600" cy="4351338"/>
          </a:xfrm>
        </p:spPr>
        <p:txBody>
          <a:bodyPr/>
          <a:lstStyle/>
          <a:p>
            <a:r>
              <a:rPr lang="en-US" altLang="ko-KR" dirty="0"/>
              <a:t>CCCP(cascaded cross channel parametric pooling)</a:t>
            </a:r>
          </a:p>
          <a:p>
            <a:pPr marL="0" indent="0">
              <a:buNone/>
            </a:pPr>
            <a:r>
              <a:rPr lang="en-US" altLang="ko-KR" dirty="0"/>
              <a:t> &gt;&gt; </a:t>
            </a:r>
            <a:r>
              <a:rPr lang="ko-KR" altLang="en-US" dirty="0"/>
              <a:t>그냥 </a:t>
            </a:r>
            <a:r>
              <a:rPr lang="en-US" altLang="ko-KR" dirty="0"/>
              <a:t>1x1 Conv?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626EB3-ACE5-474A-B96A-45AB28076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2918106"/>
            <a:ext cx="117824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33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2643BA26DB884E9DA12DE3512CEA2A" ma:contentTypeVersion="2" ma:contentTypeDescription="새 문서를 만듭니다." ma:contentTypeScope="" ma:versionID="d70766cc01db5934918a337629058468">
  <xsd:schema xmlns:xsd="http://www.w3.org/2001/XMLSchema" xmlns:xs="http://www.w3.org/2001/XMLSchema" xmlns:p="http://schemas.microsoft.com/office/2006/metadata/properties" xmlns:ns3="cfd3dcd0-2ab7-4eb0-841d-f73e1543fa05" targetNamespace="http://schemas.microsoft.com/office/2006/metadata/properties" ma:root="true" ma:fieldsID="bdc1b92f1742e88dad2ed3fb985ea195" ns3:_="">
    <xsd:import namespace="cfd3dcd0-2ab7-4eb0-841d-f73e1543fa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3dcd0-2ab7-4eb0-841d-f73e1543f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4FB0A7-E669-4A10-A348-16D6C5392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d3dcd0-2ab7-4eb0-841d-f73e1543f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1B8332-F6DC-443A-BD68-A656081576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C92B46-F86B-47B9-AFB1-5570DD1A6CF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cfd3dcd0-2ab7-4eb0-841d-f73e1543fa0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144</Words>
  <Application>Microsoft Office PowerPoint</Application>
  <PresentationFormat>와이드스크린</PresentationFormat>
  <Paragraphs>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Network in Network</vt:lpstr>
      <vt:lpstr>NIN : idea</vt:lpstr>
      <vt:lpstr>NIN : Architecture</vt:lpstr>
      <vt:lpstr>NIN : GAP</vt:lpstr>
      <vt:lpstr>NIN : GAP</vt:lpstr>
      <vt:lpstr>NIN : CNN</vt:lpstr>
      <vt:lpstr>NIN : MLP </vt:lpstr>
      <vt:lpstr>NIN : Mlpconv layer  </vt:lpstr>
      <vt:lpstr>NIN : CCCP</vt:lpstr>
      <vt:lpstr>NIN : Experiment</vt:lpstr>
      <vt:lpstr>NIN : Experiment</vt:lpstr>
      <vt:lpstr>NIN : Experiment</vt:lpstr>
      <vt:lpstr>NIN : Experiment</vt:lpstr>
      <vt:lpstr>NIN :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 Network</dc:title>
  <dc:creator>방인서</dc:creator>
  <cp:lastModifiedBy>방인서</cp:lastModifiedBy>
  <cp:revision>2</cp:revision>
  <dcterms:created xsi:type="dcterms:W3CDTF">2021-08-12T10:38:44Z</dcterms:created>
  <dcterms:modified xsi:type="dcterms:W3CDTF">2021-08-12T11:09:28Z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0x0101008D2643BA26DB884E9DA12DE3512CEA2A</vt:lpwstr>
  </property>
</Properties>
</file>