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autoCompressPictures="0">
  <p:sldMasterIdLst>
    <p:sldMasterId id="2147485447" r:id="rId1"/>
    <p:sldMasterId id="2147500310" r:id="rId2"/>
    <p:sldMasterId id="2147500887" r:id="rId3"/>
    <p:sldMasterId id="2147501068" r:id="rId4"/>
    <p:sldMasterId id="2147501162" r:id="rId5"/>
  </p:sldMasterIdLst>
  <p:notesMasterIdLst>
    <p:notesMasterId r:id="rId14"/>
  </p:notesMasterIdLst>
  <p:handoutMasterIdLst>
    <p:handoutMasterId r:id="rId15"/>
  </p:handoutMasterIdLst>
  <p:sldIdLst>
    <p:sldId id="364" r:id="rId6"/>
    <p:sldId id="2147483633" r:id="rId7"/>
    <p:sldId id="2147483632" r:id="rId8"/>
    <p:sldId id="2147483618" r:id="rId9"/>
    <p:sldId id="2147483635" r:id="rId10"/>
    <p:sldId id="2147483634" r:id="rId11"/>
    <p:sldId id="2147483637" r:id="rId12"/>
    <p:sldId id="2147483636" r:id="rId13"/>
  </p:sldIdLst>
  <p:sldSz cx="12192000" cy="6858000"/>
  <p:notesSz cx="6858000" cy="9144000"/>
  <p:embeddedFontLst>
    <p:embeddedFont>
      <p:font typeface="NanumSquare Neo Bold" panose="00000800000000000000" pitchFamily="2" charset="-127"/>
      <p:bold r:id="rId16"/>
    </p:embeddedFont>
    <p:embeddedFont>
      <p:font typeface="NanumSquare Neo Heavy" panose="00000A00000000000000" pitchFamily="2" charset="-127"/>
      <p:bold r:id="rId17"/>
    </p:embeddedFont>
    <p:embeddedFont>
      <p:font typeface="NanumSquare Neo Light" panose="00000400000000000000" pitchFamily="2" charset="-127"/>
      <p:regular r:id="rId18"/>
    </p:embeddedFont>
    <p:embeddedFont>
      <p:font typeface="NanumSquare Neo Regular" panose="00000500000000000000" pitchFamily="2" charset="-127"/>
      <p:regular r:id="rId19"/>
    </p:embeddedFont>
    <p:embeddedFont>
      <p:font typeface="Segoe Sans Display" pitchFamily="2" charset="0"/>
      <p:regular r:id="rId20"/>
      <p:bold r:id="rId21"/>
      <p:italic r:id="rId22"/>
      <p:boldItalic r:id="rId23"/>
    </p:embeddedFont>
    <p:embeddedFont>
      <p:font typeface="Segoe Sans Display Semibold" pitchFamily="2" charset="0"/>
      <p:bold r:id="rId24"/>
      <p:boldItalic r:id="rId25"/>
    </p:embeddedFont>
    <p:embeddedFont>
      <p:font typeface="Segoe Sans Text" pitchFamily="2" charset="0"/>
      <p:regular r:id="rId26"/>
      <p:bold r:id="rId27"/>
      <p:italic r:id="rId28"/>
      <p:boldItalic r:id="rId29"/>
    </p:embeddedFont>
    <p:embeddedFont>
      <p:font typeface="Segoe UI" panose="020B0502040204020203" pitchFamily="34" charset="0"/>
      <p:regular r:id="rId30"/>
      <p:bold r:id="rId31"/>
      <p:italic r:id="rId32"/>
      <p:boldItalic r:id="rId33"/>
    </p:embeddedFont>
    <p:embeddedFont>
      <p:font typeface="Segoe UI Semibold" panose="020B0702040204020203" pitchFamily="34" charset="0"/>
      <p:bold r:id="rId34"/>
      <p:boldItalic r:id="rId35"/>
    </p:embeddedFont>
  </p:embeddedFont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B0FF"/>
    <a:srgbClr val="818EFF"/>
    <a:srgbClr val="C03BC4"/>
    <a:srgbClr val="FEA874"/>
    <a:srgbClr val="0078D4"/>
    <a:srgbClr val="C73ECC"/>
    <a:srgbClr val="CA5BCD"/>
    <a:srgbClr val="F77181"/>
    <a:srgbClr val="D660FF"/>
    <a:srgbClr val="2A44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D49CC9-610D-8D40-95B7-A8ACB2E999B6}" v="491" dt="2025-06-20T06:23:19.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46"/>
    <p:restoredTop sz="97188"/>
  </p:normalViewPr>
  <p:slideViewPr>
    <p:cSldViewPr snapToGrid="0">
      <p:cViewPr varScale="1">
        <p:scale>
          <a:sx n="98" d="100"/>
          <a:sy n="98" d="100"/>
        </p:scale>
        <p:origin x="1317" y="51"/>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heme" Target="theme/theme1.xml"/><Relationship Id="rId21" Type="http://schemas.openxmlformats.org/officeDocument/2006/relationships/font" Target="fonts/font6.fntdata"/><Relationship Id="rId34" Type="http://schemas.openxmlformats.org/officeDocument/2006/relationships/font" Target="fonts/font19.fntdata"/><Relationship Id="rId42" Type="http://schemas.microsoft.com/office/2018/10/relationships/authors" Target="author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Sans Display" pitchFamily="2"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Sans Display" pitchFamily="2" charset="0"/>
              </a:rPr>
              <a:t>6/20/2025 3:37 PM</a:t>
            </a:fld>
            <a:endParaRPr lang="en-US">
              <a:latin typeface="Segoe Sans Display" pitchFamily="2"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Sans Display" pitchFamily="2" charset="0"/>
                <a:ea typeface="Segoe UI" pitchFamily="34" charset="0"/>
                <a:cs typeface="Segoe Sans Display" pitchFamily="2"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Sans Display" pitchFamily="2" charset="0"/>
              </a:rPr>
              <a:t>‹#›</a:t>
            </a:fld>
            <a:endParaRPr lang="en-US">
              <a:latin typeface="Segoe Sans Display" pitchFamily="2"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Sans Display" pitchFamily="2"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atin typeface="Segoe Sans Display" pitchFamily="2" charset="0"/>
                <a:cs typeface="Segoe Sans Display" pitchFamily="2" charset="0"/>
              </a:defRPr>
            </a:lvl1pPr>
          </a:lstStyle>
          <a:p>
            <a:pPr defTabSz="914099" eaLnBrk="0" hangingPunct="0"/>
            <a:r>
              <a:rPr lang="en-US" sz="400">
                <a:gradFill>
                  <a:gsLst>
                    <a:gs pos="0">
                      <a:prstClr val="black"/>
                    </a:gs>
                    <a:gs pos="100000">
                      <a:prstClr val="black"/>
                    </a:gs>
                  </a:gsLst>
                  <a:lin ang="5400000" scaled="0"/>
                </a:gradFill>
                <a:ea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Sans Display" pitchFamily="2" charset="0"/>
              </a:defRPr>
            </a:lvl1pPr>
          </a:lstStyle>
          <a:p>
            <a:fld id="{386CE63F-9E7F-4C04-9D0D-FCA25A8E9E86}" type="datetime8">
              <a:rPr lang="en-US" smtClean="0"/>
              <a:pPr/>
              <a:t>6/20/2025 3:37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Sans Display" pitchFamily="2"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Sans Display" pitchFamily="2"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Sans Display" pitchFamily="2"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Sans Display" pitchFamily="2"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Sans Display" pitchFamily="2"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Sans Display" pitchFamily="2"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89AD9-892C-608F-10D4-17AEED0B61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8FF640-4290-21A1-27C8-E631F5D11A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E4E014-133D-F5FE-A396-6A3342F04770}"/>
              </a:ext>
            </a:extLst>
          </p:cNvPr>
          <p:cNvSpPr>
            <a:spLocks noGrp="1"/>
          </p:cNvSpPr>
          <p:nvPr>
            <p:ph type="body" idx="1"/>
          </p:nvPr>
        </p:nvSpPr>
        <p:spPr/>
        <p:txBody>
          <a:bodyPr/>
          <a:lstStyle/>
          <a:p>
            <a:pPr defTabSz="914367">
              <a:lnSpc>
                <a:spcPct val="90000"/>
              </a:lnSpc>
              <a:spcAft>
                <a:spcPts val="333"/>
              </a:spcAft>
              <a:defRPr/>
            </a:pPr>
            <a:r>
              <a:rPr lang="en-US" sz="1200" b="1" kern="100">
                <a:effectLst/>
                <a:latin typeface="Aptos"/>
                <a:ea typeface="Aptos" panose="020B0004020202020204" pitchFamily="34" charset="0"/>
                <a:cs typeface="Aptos" panose="020B0004020202020204" pitchFamily="34" charset="0"/>
              </a:rPr>
              <a:t>How to get started? </a:t>
            </a:r>
            <a:r>
              <a:rPr lang="en-US" sz="1200" kern="100">
                <a:effectLst/>
                <a:latin typeface="Aptos"/>
                <a:ea typeface="Aptos" panose="020B0004020202020204" pitchFamily="34" charset="0"/>
                <a:cs typeface="Aptos" panose="020B0004020202020204" pitchFamily="34" charset="0"/>
              </a:rPr>
              <a:t>Just about every function can benefit from AI, the key is to pick a process and get started.</a:t>
            </a:r>
            <a:r>
              <a:rPr lang="en-US" sz="1200" kern="100">
                <a:latin typeface="Aptos"/>
                <a:ea typeface="Aptos" panose="020B0004020202020204" pitchFamily="34" charset="0"/>
                <a:cs typeface="Aptos" panose="020B0004020202020204" pitchFamily="34" charset="0"/>
              </a:rPr>
              <a:t> </a:t>
            </a:r>
            <a:r>
              <a:rPr lang="en-US" sz="1200" kern="100">
                <a:effectLst/>
                <a:latin typeface="Aptos"/>
                <a:ea typeface="Aptos" panose="020B0004020202020204" pitchFamily="34" charset="0"/>
                <a:cs typeface="Aptos" panose="020B0004020202020204" pitchFamily="34" charset="0"/>
              </a:rPr>
              <a:t> For example, improving case handling time for customer service, or streamlining creative development in marketing or speeding up the product development process.</a:t>
            </a:r>
            <a:r>
              <a:rPr lang="en-US" sz="1200" kern="100">
                <a:latin typeface="Aptos"/>
                <a:ea typeface="Aptos" panose="020B0004020202020204" pitchFamily="34" charset="0"/>
                <a:cs typeface="Aptos" panose="020B0004020202020204" pitchFamily="34" charset="0"/>
              </a:rPr>
              <a:t> </a:t>
            </a:r>
            <a:endParaRPr lang="en-US" sz="1200" kern="100">
              <a:effectLst/>
              <a:latin typeface="Aptos" panose="020B0004020202020204" pitchFamily="34" charset="0"/>
              <a:ea typeface="Aptos" panose="020B0004020202020204" pitchFamily="34" charset="0"/>
              <a:cs typeface="Aptos" panose="020B0004020202020204"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200">
              <a:effectLst/>
              <a:latin typeface="Aptos" panose="020B0004020202020204" pitchFamily="34" charset="0"/>
              <a:ea typeface="Times New Roman" panose="02020603050405020304" pitchFamily="18" charset="0"/>
            </a:endParaRPr>
          </a:p>
          <a:p>
            <a:pPr defTabSz="914367">
              <a:lnSpc>
                <a:spcPct val="90000"/>
              </a:lnSpc>
              <a:spcAft>
                <a:spcPts val="333"/>
              </a:spcAft>
              <a:defRPr/>
            </a:pPr>
            <a:r>
              <a:rPr lang="en-US" sz="1200" b="1">
                <a:effectLst/>
                <a:latin typeface="Aptos"/>
              </a:rPr>
              <a:t>Prioritize training, adoption and change management.</a:t>
            </a:r>
            <a:r>
              <a:rPr lang="en-US" sz="1200" b="1">
                <a:latin typeface="Aptos"/>
              </a:rPr>
              <a:t> </a:t>
            </a:r>
            <a:r>
              <a:rPr lang="en-US" sz="1200" b="1">
                <a:effectLst/>
                <a:latin typeface="Aptos"/>
              </a:rPr>
              <a:t> </a:t>
            </a:r>
            <a:r>
              <a:rPr lang="en-US" sz="1200" b="0">
                <a:effectLst/>
                <a:latin typeface="Aptos"/>
              </a:rPr>
              <a:t>Getting tangible business benefits from AI isn’t going to happen by just turning it on, employees need tangible user enablement programs to be successful.</a:t>
            </a:r>
            <a:r>
              <a:rPr lang="en-US" sz="1200">
                <a:latin typeface="Aptos"/>
              </a:rPr>
              <a:t> </a:t>
            </a:r>
          </a:p>
          <a:p>
            <a:pPr marL="0" marR="0" lvl="0" indent="0" algn="l" defTabSz="914367">
              <a:lnSpc>
                <a:spcPct val="90000"/>
              </a:lnSpc>
              <a:spcBef>
                <a:spcPts val="0"/>
              </a:spcBef>
              <a:spcAft>
                <a:spcPts val="333"/>
              </a:spcAft>
              <a:buClrTx/>
              <a:buSzTx/>
              <a:buFontTx/>
              <a:buNone/>
              <a:tabLst/>
              <a:defRPr/>
            </a:pPr>
            <a:endParaRPr lang="en-US" sz="1200" b="0"/>
          </a:p>
          <a:p>
            <a:pPr defTabSz="914367">
              <a:lnSpc>
                <a:spcPct val="90000"/>
              </a:lnSpc>
              <a:spcAft>
                <a:spcPts val="333"/>
              </a:spcAft>
              <a:defRPr/>
            </a:pPr>
            <a:r>
              <a:rPr lang="en-US" sz="1200"/>
              <a:t>And along the way we help you understand how AI is being used across your organization, how different groups and functional areas use AI differently, where further enablement and best practices could drive even more impact, and measure the impact across your organization.</a:t>
            </a:r>
          </a:p>
          <a:p>
            <a:endParaRPr lang="en-US"/>
          </a:p>
        </p:txBody>
      </p:sp>
      <p:sp>
        <p:nvSpPr>
          <p:cNvPr id="4" name="Slide Number Placeholder 3">
            <a:extLst>
              <a:ext uri="{FF2B5EF4-FFF2-40B4-BE49-F238E27FC236}">
                <a16:creationId xmlns:a16="http://schemas.microsoft.com/office/drawing/2014/main" id="{AB954D2C-2EF8-CAB3-8D0D-9AEA56B841B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501081-E19D-419D-B0AB-F3E63179501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389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B5D86-A67A-C593-94D8-AF1CA0FD16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2671EB-73C2-FA42-E40D-E62EC2423C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A1E07F-5133-6CC8-D207-E79A08C17DFB}"/>
              </a:ext>
            </a:extLst>
          </p:cNvPr>
          <p:cNvSpPr>
            <a:spLocks noGrp="1"/>
          </p:cNvSpPr>
          <p:nvPr>
            <p:ph type="body" idx="1"/>
          </p:nvPr>
        </p:nvSpPr>
        <p:spPr/>
        <p:txBody>
          <a:bodyPr/>
          <a:lstStyle/>
          <a:p>
            <a:r>
              <a:rPr lang="en-US"/>
              <a:t>Why have we been seeing this momentum? Great products start with obsessing over customers needs. We built Teams Premium to solve for the top pain points we have been hearing from customers as they navigate the new challenges and opportunities of hybrid work. What are some of those ingoing needs we set out to solve?</a:t>
            </a:r>
            <a:br>
              <a:rPr lang="en-US"/>
            </a:br>
            <a:endParaRPr lang="en-US"/>
          </a:p>
          <a:p>
            <a:r>
              <a:rPr lang="en-US" b="1"/>
              <a:t>Ever year Microsoft surveys thousands </a:t>
            </a:r>
            <a:r>
              <a:rPr lang="en-US"/>
              <a:t>of workers around the globe as part of our Work Trend Index research.</a:t>
            </a:r>
            <a:br>
              <a:rPr lang="en-US"/>
            </a:br>
            <a:r>
              <a:rPr lang="en-US"/>
              <a:t>The message from workers was clear: they say that having multiple or inefficient meetings is the number 1 disruptor to their productivity.</a:t>
            </a:r>
          </a:p>
          <a:p>
            <a:r>
              <a:rPr lang="en-US"/>
              <a:t>They want tools to be able to catch up and focus on what matters the most. </a:t>
            </a:r>
          </a:p>
          <a:p>
            <a:pPr marL="171450" indent="-171450">
              <a:buFont typeface="Arial" panose="020B0604020202020204" pitchFamily="34" charset="0"/>
              <a:buChar char="•"/>
            </a:pPr>
            <a:endParaRPr lang="en-US" b="0"/>
          </a:p>
          <a:p>
            <a:pPr marL="0" marR="0">
              <a:spcBef>
                <a:spcPts val="0"/>
              </a:spcBef>
              <a:spcAft>
                <a:spcPts val="0"/>
              </a:spcAft>
            </a:pPr>
            <a:r>
              <a:rPr lang="en-US" sz="1800" b="1" kern="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Over 80% of enterprises moving toward a hybrid workplace</a:t>
            </a:r>
            <a:r>
              <a:rPr lang="en-US" sz="1800" kern="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 Many of us, myself included, really appreciate the flexibility that comes with hybrid work. However, n this new hybrid work paradigm,</a:t>
            </a:r>
            <a:r>
              <a:rPr lang="en-US" sz="1800" b="1" kern="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 IT Admins have become increasingly concerned </a:t>
            </a:r>
            <a:r>
              <a:rPr lang="en-US" sz="1800" kern="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about information leakage and other emerging security threats. Our most recent Work Trend Index found that cyber security and data privacy is the #1 concern among leaders.</a:t>
            </a:r>
            <a:endParaRPr lang="en-US" sz="1800">
              <a:effectLst/>
              <a:latin typeface="Times New Roman" panose="02020603050405020304" pitchFamily="18" charset="0"/>
              <a:ea typeface="Times New Roman" panose="02020603050405020304" pitchFamily="18" charset="0"/>
            </a:endParaRPr>
          </a:p>
          <a:p>
            <a:pPr marL="0" indent="0">
              <a:buFont typeface="Arial" panose="020B0604020202020204" pitchFamily="34" charset="0"/>
              <a:buNone/>
            </a:pPr>
            <a:endParaRPr lang="en-US" b="1"/>
          </a:p>
          <a:p>
            <a:pPr marL="0" indent="0">
              <a:buFont typeface="Arial" panose="020B0604020202020204" pitchFamily="34" charset="0"/>
              <a:buNone/>
            </a:pPr>
            <a:r>
              <a:rPr lang="en-US" b="1"/>
              <a:t>People are in 3X more Teams meetings and calls per week both internal and external</a:t>
            </a:r>
            <a:r>
              <a:rPr lang="en-US" b="0"/>
              <a:t>. They want to tailor these virtual interactions with specific customization and richer engagements. </a:t>
            </a:r>
          </a:p>
        </p:txBody>
      </p:sp>
      <p:sp>
        <p:nvSpPr>
          <p:cNvPr id="4" name="Slide Number Placeholder 3">
            <a:extLst>
              <a:ext uri="{FF2B5EF4-FFF2-40B4-BE49-F238E27FC236}">
                <a16:creationId xmlns:a16="http://schemas.microsoft.com/office/drawing/2014/main" id="{17418447-0CBB-9B17-37B0-36110A2BAE24}"/>
              </a:ext>
            </a:extLst>
          </p:cNvPr>
          <p:cNvSpPr>
            <a:spLocks noGrp="1"/>
          </p:cNvSpPr>
          <p:nvPr>
            <p:ph type="sldNum" sz="quarter" idx="5"/>
          </p:nvPr>
        </p:nvSpPr>
        <p:spPr/>
        <p:txBody>
          <a:bodyPr/>
          <a:lstStyle/>
          <a:p>
            <a:pPr marL="0" marR="0" lvl="0" indent="0" algn="r" defTabSz="942289" rtl="0" eaLnBrk="1" fontAlgn="auto" latinLnBrk="0" hangingPunct="1">
              <a:lnSpc>
                <a:spcPct val="100000"/>
              </a:lnSpc>
              <a:spcBef>
                <a:spcPts val="0"/>
              </a:spcBef>
              <a:spcAft>
                <a:spcPts val="0"/>
              </a:spcAft>
              <a:buClrTx/>
              <a:buSzTx/>
              <a:buFontTx/>
              <a:buNone/>
              <a:tabLst/>
              <a:defRPr/>
            </a:pPr>
            <a:fld id="{2F16C56A-8A4F-4936-AADB-D52E5777DBC0}" type="slidenum">
              <a:rPr kumimoji="0" lang="en-US" sz="1200" b="0" i="0" u="none" strike="noStrike" kern="1200" cap="none" spc="0" normalizeH="0" baseline="0" noProof="0">
                <a:ln>
                  <a:noFill/>
                </a:ln>
                <a:solidFill>
                  <a:prstClr val="black"/>
                </a:solidFill>
                <a:effectLst/>
                <a:uLnTx/>
                <a:uFillTx/>
                <a:latin typeface="Aptos" panose="02110004020202020204"/>
                <a:ea typeface="+mn-ea"/>
                <a:cs typeface="+mn-cs"/>
              </a:rPr>
              <a:pPr marL="0" marR="0" lvl="0" indent="0" algn="r" defTabSz="942289"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782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000000"/>
                </a:solidFill>
                <a:effectLst/>
                <a:highlight>
                  <a:srgbClr val="FFFFFF"/>
                </a:highlight>
                <a:latin typeface="Segoe UI" panose="020B0502040204020203" pitchFamily="34" charset="0"/>
              </a:rPr>
              <a:t>The data is clear: People are overwhelmed with digital debt and under duress at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a:t>Our latest WTI reports find that people </a:t>
            </a:r>
            <a:r>
              <a:rPr kumimoji="0" lang="en-US" sz="1200" b="0" i="0" u="none" strike="noStrike" kern="0" cap="none" spc="0" normalizeH="0" baseline="0" noProof="0">
                <a:ln>
                  <a:noFill/>
                </a:ln>
                <a:gradFill>
                  <a:gsLst>
                    <a:gs pos="575">
                      <a:srgbClr val="000000"/>
                    </a:gs>
                    <a:gs pos="17416">
                      <a:srgbClr val="000000"/>
                    </a:gs>
                  </a:gsLst>
                  <a:lin ang="4200000" scaled="0"/>
                </a:gradFill>
                <a:effectLst/>
                <a:uLnTx/>
                <a:uFillTx/>
                <a:latin typeface="Segoe UI Semibold"/>
                <a:ea typeface="+mn-ea"/>
                <a:cs typeface="Segoe UI"/>
              </a:rPr>
              <a:t>need to read 4 emails for every 1 they send. Teams meetings have increased 3x since 2020.</a:t>
            </a:r>
            <a:endParaRPr kumimoji="0" lang="en-US" sz="1200" b="0" i="0" u="none" strike="noStrike" kern="1200" cap="none" spc="0" normalizeH="0" baseline="0" noProof="0">
              <a:ln>
                <a:noFill/>
              </a:ln>
              <a:solidFill>
                <a:prstClr val="black"/>
              </a:solidFill>
              <a:effectLst/>
              <a:uLnTx/>
              <a:uFillTx/>
              <a:latin typeface="Segoe UI"/>
              <a:ea typeface="+mn-ea"/>
              <a:cs typeface="Segoe UI Semibold"/>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a:t>The good news is that people are finding relief by using AI.</a:t>
            </a:r>
          </a:p>
          <a:p>
            <a:endParaRPr lang="en-US"/>
          </a:p>
          <a:p>
            <a:r>
              <a:rPr lang="en-US"/>
              <a:t>Already, AI is being woven into the workplace at an unexpected scale. As previously mentioned, 75% of knowledge workers use AI at work today. </a:t>
            </a:r>
          </a:p>
          <a:p>
            <a:endParaRPr lang="en-US"/>
          </a:p>
          <a:p>
            <a:r>
              <a:rPr lang="en-US"/>
              <a:t>It’s paying off, based on insights from the 2024 Work Trend Index, a survey by Microsoft and LinkedIn from a sample set of 31,000 people across 31 countries. </a:t>
            </a:r>
          </a:p>
          <a:p>
            <a:endParaRPr lang="en-US"/>
          </a:p>
          <a:p>
            <a:r>
              <a:rPr lang="en-US"/>
              <a:t>Users say AI helps them save time (90%), focus on their most important work (85%), be more creative (84%), and enjoy their work more (83%). </a:t>
            </a:r>
          </a:p>
          <a:p>
            <a:endParaRPr lang="en-US"/>
          </a:p>
          <a:p>
            <a:r>
              <a:rPr lang="en-US"/>
              <a:t>So how can your organization harness this promising results for employee productivity?</a:t>
            </a:r>
          </a:p>
          <a:p>
            <a:endParaRPr lang="en-US"/>
          </a:p>
          <a:p>
            <a:r>
              <a:rPr lang="en-US"/>
              <a:t>More findings from the report: </a:t>
            </a:r>
          </a:p>
          <a:p>
            <a:r>
              <a:rPr lang="en-US"/>
              <a:t>https://www.microsoft.com/en-us/worklab/work-trend-index/ai-at-work-is-here-now-comes-the-hard-part </a:t>
            </a:r>
          </a:p>
        </p:txBody>
      </p:sp>
      <p:sp>
        <p:nvSpPr>
          <p:cNvPr id="4" name="Slide Number Placeholder 3"/>
          <p:cNvSpPr>
            <a:spLocks noGrp="1"/>
          </p:cNvSpPr>
          <p:nvPr>
            <p:ph type="sldNum" sz="quarter" idx="5"/>
          </p:nvPr>
        </p:nvSpPr>
        <p:spPr/>
        <p:txBody>
          <a:bodyPr/>
          <a:lstStyle/>
          <a:p>
            <a:fld id="{DE5F7F0D-C91B-4EFE-BD39-4B89F9323355}" type="slidenum">
              <a:rPr lang="en-US" smtClean="0"/>
              <a:t>4</a:t>
            </a:fld>
            <a:endParaRPr lang="en-US"/>
          </a:p>
        </p:txBody>
      </p:sp>
    </p:spTree>
    <p:extLst>
      <p:ext uri="{BB962C8B-B14F-4D97-AF65-F5344CB8AC3E}">
        <p14:creationId xmlns:p14="http://schemas.microsoft.com/office/powerpoint/2010/main" val="5181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A4A87-D70E-915A-216B-1EB6EDB9D6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09AC06-B0C2-242C-F650-B959C818B8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AA6A5D-7746-5214-5F44-7B8469F7F4A7}"/>
              </a:ext>
            </a:extLst>
          </p:cNvPr>
          <p:cNvSpPr>
            <a:spLocks noGrp="1"/>
          </p:cNvSpPr>
          <p:nvPr>
            <p:ph type="body" idx="1"/>
          </p:nvPr>
        </p:nvSpPr>
        <p:spPr/>
        <p:txBody>
          <a:bodyPr/>
          <a:lstStyle/>
          <a:p>
            <a:r>
              <a:rPr lang="en-US"/>
              <a:t>Let’s see it in action. </a:t>
            </a:r>
          </a:p>
        </p:txBody>
      </p:sp>
      <p:sp>
        <p:nvSpPr>
          <p:cNvPr id="4" name="Slide Number Placeholder 3">
            <a:extLst>
              <a:ext uri="{FF2B5EF4-FFF2-40B4-BE49-F238E27FC236}">
                <a16:creationId xmlns:a16="http://schemas.microsoft.com/office/drawing/2014/main" id="{328F416B-D79E-7CCB-7B9D-C1D01CE421EC}"/>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FAEAED6-29B3-489C-B7FC-21E1F6980F0E}" type="slidenum">
              <a:rPr kumimoji="0" lang="en-US" sz="1200" b="0" i="0" u="none" strike="noStrike" kern="1200" cap="none" spc="0" normalizeH="0" baseline="0" noProof="0" smtClean="0">
                <a:ln>
                  <a:noFill/>
                </a:ln>
                <a:solidFill>
                  <a:prstClr val="black"/>
                </a:solidFill>
                <a:effectLst/>
                <a:uLnTx/>
                <a:uFillTx/>
                <a:latin typeface="Segoe Sans Display" pitchFamily="2"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Sans Display" pitchFamily="2" charset="0"/>
              <a:ea typeface="+mn-ea"/>
              <a:cs typeface="+mn-cs"/>
            </a:endParaRPr>
          </a:p>
        </p:txBody>
      </p:sp>
    </p:spTree>
    <p:extLst>
      <p:ext uri="{BB962C8B-B14F-4D97-AF65-F5344CB8AC3E}">
        <p14:creationId xmlns:p14="http://schemas.microsoft.com/office/powerpoint/2010/main" val="1394307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3134AA3C-2F0D-D667-86A9-3A48F0A2264F}"/>
              </a:ext>
            </a:extLst>
          </p:cNvPr>
          <p:cNvSpPr>
            <a:spLocks noGrp="1"/>
          </p:cNvSpPr>
          <p:nvPr>
            <p:ph type="body" sz="quarter" idx="11" hasCustomPrompt="1"/>
          </p:nvPr>
        </p:nvSpPr>
        <p:spPr>
          <a:xfrm>
            <a:off x="584200" y="292100"/>
            <a:ext cx="11018520" cy="153888"/>
          </a:xfrm>
        </p:spPr>
        <p:txBody>
          <a:bodyPr/>
          <a:lstStyle>
            <a:lvl1pPr marL="0" indent="0">
              <a:buNone/>
              <a:defRPr sz="1000" cap="all" baseline="0"/>
            </a:lvl1pPr>
            <a:lvl2pPr marL="228600" indent="0">
              <a:buNone/>
              <a:defRPr/>
            </a:lvl2pPr>
            <a:lvl3pPr marL="457200" indent="0">
              <a:buNone/>
              <a:defRPr/>
            </a:lvl3pPr>
            <a:lvl4pPr marL="661988" indent="0">
              <a:buNone/>
              <a:defRPr/>
            </a:lvl4pPr>
            <a:lvl5pPr marL="855663" indent="0">
              <a:buNone/>
              <a:defRPr/>
            </a:lvl5pPr>
          </a:lstStyle>
          <a:p>
            <a:pPr lvl="0"/>
            <a:r>
              <a:rPr lang="en-US"/>
              <a:t>Click to edit eyebrow style</a:t>
            </a:r>
          </a:p>
        </p:txBody>
      </p:sp>
    </p:spTree>
    <p:extLst>
      <p:ext uri="{BB962C8B-B14F-4D97-AF65-F5344CB8AC3E}">
        <p14:creationId xmlns:p14="http://schemas.microsoft.com/office/powerpoint/2010/main" val="21031725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660161"/>
      </p:ext>
    </p:extLst>
  </p:cSld>
  <p:clrMapOvr>
    <a:masterClrMapping/>
  </p:clrMapOvr>
  <p:transition>
    <p:fade/>
  </p:transition>
  <p:hf sldNum="0" hdr="0" ftr="0" dt="0"/>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Slide 2">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F2630F-9D54-C9E6-5F76-BA1370320369}"/>
              </a:ext>
              <a:ext uri="{C183D7F6-B498-43B3-948B-1728B52AA6E4}">
                <adec:decorative xmlns:adec="http://schemas.microsoft.com/office/drawing/2017/decorative" val="1"/>
              </a:ext>
            </a:extLst>
          </p:cNvPr>
          <p:cNvSpPr/>
          <p:nvPr userDrawn="1"/>
        </p:nvSpPr>
        <p:spPr>
          <a:xfrm>
            <a:off x="0" y="0"/>
            <a:ext cx="12192000" cy="6857999"/>
          </a:xfrm>
          <a:prstGeom prst="rect">
            <a:avLst/>
          </a:prstGeom>
          <a:gradFill flip="none" rotWithShape="1">
            <a:gsLst>
              <a:gs pos="27000">
                <a:srgbClr val="8661C5"/>
              </a:gs>
              <a:gs pos="100000">
                <a:srgbClr val="C03BC4"/>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 name="Title 1">
            <a:extLst>
              <a:ext uri="{FF2B5EF4-FFF2-40B4-BE49-F238E27FC236}">
                <a16:creationId xmlns:a16="http://schemas.microsoft.com/office/drawing/2014/main" id="{FF2427BA-E9BA-7256-9B3F-95A47E6A7890}"/>
              </a:ext>
            </a:extLst>
          </p:cNvPr>
          <p:cNvSpPr>
            <a:spLocks noGrp="1"/>
          </p:cNvSpPr>
          <p:nvPr>
            <p:ph type="title" hasCustomPrompt="1"/>
          </p:nvPr>
        </p:nvSpPr>
        <p:spPr bwMode="black">
          <a:xfrm>
            <a:off x="585216" y="2764203"/>
            <a:ext cx="4848632" cy="1329595"/>
          </a:xfrm>
          <a:noFill/>
        </p:spPr>
        <p:txBody>
          <a:bodyPr vert="horz" wrap="square" lIns="0" tIns="0" rIns="0" bIns="0" rtlCol="0" anchor="b" anchorCtr="0">
            <a:spAutoFit/>
          </a:bodyPr>
          <a:lstStyle>
            <a:lvl1pPr>
              <a:defRPr lang="en-US" sz="4800" dirty="0">
                <a:solidFill>
                  <a:schemeClr val="bg1"/>
                </a:solidFill>
              </a:defRPr>
            </a:lvl1pPr>
          </a:lstStyle>
          <a:p>
            <a:pPr lvl="0"/>
            <a:r>
              <a:rPr lang="en-US"/>
              <a:t>Event name or presentation title </a:t>
            </a:r>
          </a:p>
        </p:txBody>
      </p:sp>
    </p:spTree>
    <p:extLst>
      <p:ext uri="{BB962C8B-B14F-4D97-AF65-F5344CB8AC3E}">
        <p14:creationId xmlns:p14="http://schemas.microsoft.com/office/powerpoint/2010/main" val="16319983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8535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60" userDrawn="1">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308E-D2A9-E3D4-3C56-A6352597D9EB}"/>
              </a:ext>
            </a:extLst>
          </p:cNvPr>
          <p:cNvSpPr>
            <a:spLocks noGrp="1"/>
          </p:cNvSpPr>
          <p:nvPr>
            <p:ph type="title" hasCustomPrompt="1"/>
          </p:nvPr>
        </p:nvSpPr>
        <p:spPr>
          <a:xfrm>
            <a:off x="585216" y="3035808"/>
            <a:ext cx="4178808"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Sans Display" pitchFamily="2" charset="0"/>
              </a:defRPr>
            </a:lvl1pPr>
          </a:lstStyle>
          <a:p>
            <a:r>
              <a:rPr lang="en-US"/>
              <a:t>Section title</a:t>
            </a:r>
          </a:p>
        </p:txBody>
      </p:sp>
    </p:spTree>
    <p:extLst>
      <p:ext uri="{BB962C8B-B14F-4D97-AF65-F5344CB8AC3E}">
        <p14:creationId xmlns:p14="http://schemas.microsoft.com/office/powerpoint/2010/main" val="27894176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27BA-E9BA-7256-9B3F-95A47E6A7890}"/>
              </a:ext>
            </a:extLst>
          </p:cNvPr>
          <p:cNvSpPr>
            <a:spLocks noGrp="1"/>
          </p:cNvSpPr>
          <p:nvPr>
            <p:ph type="title" hasCustomPrompt="1"/>
          </p:nvPr>
        </p:nvSpPr>
        <p:spPr bwMode="black">
          <a:xfrm>
            <a:off x="585216" y="1459914"/>
            <a:ext cx="3898901" cy="2954655"/>
          </a:xfrm>
          <a:noFill/>
        </p:spPr>
        <p:txBody>
          <a:bodyPr vert="horz" wrap="square" lIns="0" tIns="0" rIns="0" bIns="0" rtlCol="0" anchor="b" anchorCtr="0">
            <a:normAutofit/>
          </a:bodyPr>
          <a:lstStyle>
            <a:lvl1pPr>
              <a:defRPr lang="en-US" sz="4800" dirty="0">
                <a:solidFill>
                  <a:schemeClr val="accent3"/>
                </a:solidFill>
              </a:defRPr>
            </a:lvl1pPr>
          </a:lstStyle>
          <a:p>
            <a:pPr lvl="0"/>
            <a:r>
              <a:rPr lang="en-US"/>
              <a:t>Event name or presentation title </a:t>
            </a:r>
          </a:p>
        </p:txBody>
      </p:sp>
      <p:sp>
        <p:nvSpPr>
          <p:cNvPr id="3" name="Text Placeholder 4">
            <a:extLst>
              <a:ext uri="{FF2B5EF4-FFF2-40B4-BE49-F238E27FC236}">
                <a16:creationId xmlns:a16="http://schemas.microsoft.com/office/drawing/2014/main" id="{897FAD9B-A5D2-21B8-8608-91E00CEB9870}"/>
              </a:ext>
            </a:extLst>
          </p:cNvPr>
          <p:cNvSpPr>
            <a:spLocks noGrp="1"/>
          </p:cNvSpPr>
          <p:nvPr>
            <p:ph type="body" sz="quarter" idx="12" hasCustomPrompt="1"/>
          </p:nvPr>
        </p:nvSpPr>
        <p:spPr bwMode="black">
          <a:xfrm>
            <a:off x="584200" y="4846320"/>
            <a:ext cx="3895344" cy="246221"/>
          </a:xfrm>
          <a:noFill/>
        </p:spPr>
        <p:txBody>
          <a:bodyPr wrap="square" lIns="0" tIns="0" rIns="0" bIns="0">
            <a:spAutoFit/>
          </a:bodyPr>
          <a:lstStyle>
            <a:lvl1pPr marL="0" indent="0">
              <a:spcBef>
                <a:spcPts val="0"/>
              </a:spcBef>
              <a:buNone/>
              <a:defRPr sz="1600" spc="0" baseline="0">
                <a:solidFill>
                  <a:schemeClr val="tx2"/>
                </a:solidFill>
                <a:latin typeface="+mj-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497830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2">
    <p:bg>
      <p:bgPr>
        <a:solidFill>
          <a:srgbClr val="D8D3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27BA-E9BA-7256-9B3F-95A47E6A7890}"/>
              </a:ext>
            </a:extLst>
          </p:cNvPr>
          <p:cNvSpPr>
            <a:spLocks noGrp="1"/>
          </p:cNvSpPr>
          <p:nvPr>
            <p:ph type="title" hasCustomPrompt="1"/>
          </p:nvPr>
        </p:nvSpPr>
        <p:spPr bwMode="black">
          <a:xfrm>
            <a:off x="585216" y="2764203"/>
            <a:ext cx="5111391" cy="1329595"/>
          </a:xfrm>
          <a:noFill/>
        </p:spPr>
        <p:txBody>
          <a:bodyPr vert="horz" wrap="square" lIns="0" tIns="0" rIns="0" bIns="0" rtlCol="0" anchor="b" anchorCtr="0">
            <a:spAutoFit/>
          </a:bodyPr>
          <a:lstStyle>
            <a:lvl1pPr>
              <a:defRPr lang="en-US" sz="4800" b="1" i="0" dirty="0">
                <a:solidFill>
                  <a:schemeClr val="accent3"/>
                </a:solidFill>
                <a:latin typeface="Segoe Sans Display Semibold" pitchFamily="2" charset="0"/>
                <a:cs typeface="Segoe Sans Display Semibold" pitchFamily="2" charset="0"/>
              </a:defRPr>
            </a:lvl1pPr>
          </a:lstStyle>
          <a:p>
            <a:pPr lvl="0"/>
            <a:r>
              <a:rPr lang="en-US"/>
              <a:t>Event name or presentation title </a:t>
            </a:r>
          </a:p>
        </p:txBody>
      </p:sp>
    </p:spTree>
    <p:extLst>
      <p:ext uri="{BB962C8B-B14F-4D97-AF65-F5344CB8AC3E}">
        <p14:creationId xmlns:p14="http://schemas.microsoft.com/office/powerpoint/2010/main" val="1329222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_with 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588262" y="585216"/>
            <a:ext cx="8193024" cy="307777"/>
          </a:xfrm>
        </p:spPr>
        <p:txBody>
          <a:bodyPr/>
          <a:lstStyle>
            <a:lvl1pPr>
              <a:defRPr sz="2000" b="0" i="0">
                <a:solidFill>
                  <a:schemeClr val="tx1"/>
                </a:solidFill>
                <a:latin typeface="+mj-lt"/>
                <a:cs typeface="Segoe UI Semibold" panose="020B0502040204020203" pitchFamily="34" charset="0"/>
              </a:defRPr>
            </a:lvl1pPr>
          </a:lstStyle>
          <a:p>
            <a:r>
              <a:rPr lang="en-US"/>
              <a:t>Click to edit Master title style</a:t>
            </a:r>
          </a:p>
        </p:txBody>
      </p:sp>
      <p:sp>
        <p:nvSpPr>
          <p:cNvPr id="4" name="Rectangle 3">
            <a:extLst>
              <a:ext uri="{FF2B5EF4-FFF2-40B4-BE49-F238E27FC236}">
                <a16:creationId xmlns:a16="http://schemas.microsoft.com/office/drawing/2014/main" id="{28244D96-8B9D-A261-ED2F-20EAD84283A0}"/>
              </a:ext>
            </a:extLst>
          </p:cNvPr>
          <p:cNvSpPr/>
          <p:nvPr userDrawn="1"/>
        </p:nvSpPr>
        <p:spPr bwMode="auto">
          <a:xfrm>
            <a:off x="1524" y="6812280"/>
            <a:ext cx="12188952" cy="45720"/>
          </a:xfrm>
          <a:prstGeom prst="rect">
            <a:avLst/>
          </a:prstGeom>
          <a:gradFill>
            <a:gsLst>
              <a:gs pos="75000">
                <a:schemeClr val="accent1"/>
              </a:gs>
              <a:gs pos="25000">
                <a:schemeClr val="tx2"/>
              </a:gs>
            </a:gsLst>
            <a:lin ang="30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37400396"/>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1184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60">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5957283"/>
      </p:ext>
    </p:extLst>
  </p:cSld>
  <p:clrMapOvr>
    <a:masterClrMapping/>
  </p:clrMapOvr>
  <p:transition>
    <p:fade/>
  </p:transition>
  <p:extLst>
    <p:ext uri="{DCECCB84-F9BA-43D5-87BE-67443E8EF086}">
      <p15:sldGuideLst xmlns:p15="http://schemas.microsoft.com/office/powerpoint/2012/main">
        <p15:guide id="28" orient="horz" pos="864">
          <p15:clr>
            <a:srgbClr val="5ACBF0"/>
          </p15:clr>
        </p15:guide>
        <p15:guide id="29" orient="horz" pos="1272">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p:bg>
      <p:bgPr>
        <a:solidFill>
          <a:schemeClr val="accent4"/>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30887"/>
          </a:xfrm>
        </p:spPr>
        <p:txBody>
          <a:bodyPr/>
          <a:lstStyle>
            <a:lvl1pPr>
              <a:defRPr sz="2800" b="1" i="0">
                <a:latin typeface="+mj-lt"/>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018923913"/>
      </p:ext>
    </p:extLst>
  </p:cSld>
  <p:clrMapOvr>
    <a:masterClrMapping/>
  </p:clrMapOvr>
  <p:transition>
    <p:fade/>
  </p:transition>
  <p:hf sldNum="0" hdr="0" ftr="0" dt="0"/>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7.xml"/><Relationship Id="rId4" Type="http://schemas.openxmlformats.org/officeDocument/2006/relationships/image" Target="../media/image2.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5.emf"/><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Sans Display" pitchFamily="2"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Sans Display" pitchFamily="2"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3418689686"/>
      </p:ext>
    </p:extLst>
  </p:cSld>
  <p:clrMap bg1="lt1" tx1="dk1" bg2="lt2" tx2="dk2" accent1="accent1" accent2="accent2" accent3="accent3" accent4="accent4" accent5="accent5" accent6="accent6" hlink="hlink" folHlink="folHlink"/>
  <p:sldLayoutIdLst>
    <p:sldLayoutId id="2147485461" r:id="rId1"/>
    <p:sldLayoutId id="2147485493" r:id="rId2"/>
    <p:sldLayoutId id="2147487141" r:id="rId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Sans Display" pitchFamily="2"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Sans Display" pitchFamily="2"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userDrawn="1">
          <p15:clr>
            <a:srgbClr val="C35EA4"/>
          </p15:clr>
        </p15:guide>
        <p15:guide id="17" pos="7320" userDrawn="1">
          <p15:clr>
            <a:srgbClr val="C35EA4"/>
          </p15:clr>
        </p15:guide>
        <p15:guide id="25" orient="horz" pos="369">
          <p15:clr>
            <a:srgbClr val="C35EA4"/>
          </p15:clr>
        </p15:guide>
        <p15:guide id="26" orient="horz" pos="3949">
          <p15:clr>
            <a:srgbClr val="C35EA4"/>
          </p15:clr>
        </p15:guide>
        <p15:guide id="28" pos="192" userDrawn="1">
          <p15:clr>
            <a:srgbClr val="A4A3A4"/>
          </p15:clr>
        </p15:guide>
        <p15:guide id="29" orient="horz" pos="4135">
          <p15:clr>
            <a:srgbClr val="A4A3A4"/>
          </p15:clr>
        </p15:guide>
        <p15:guide id="30" pos="7488" userDrawn="1">
          <p15:clr>
            <a:srgbClr val="A4A3A4"/>
          </p15:clr>
        </p15:guide>
        <p15:guide id="31" orient="horz" pos="40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E70860-B881-5122-E137-8711CB0D6B02}"/>
              </a:ext>
            </a:extLst>
          </p:cNvPr>
          <p:cNvSpPr>
            <a:spLocks noGrp="1"/>
          </p:cNvSpPr>
          <p:nvPr>
            <p:ph type="title"/>
          </p:nvPr>
        </p:nvSpPr>
        <p:spPr>
          <a:xfrm>
            <a:off x="549274" y="472440"/>
            <a:ext cx="11089218" cy="45720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E606F1A1-1586-42EF-9CA2-16F10CD83DF7}"/>
              </a:ext>
            </a:extLst>
          </p:cNvPr>
          <p:cNvSpPr>
            <a:spLocks noGrp="1"/>
          </p:cNvSpPr>
          <p:nvPr>
            <p:ph type="body" idx="1"/>
          </p:nvPr>
        </p:nvSpPr>
        <p:spPr>
          <a:xfrm>
            <a:off x="549274" y="1638301"/>
            <a:ext cx="11093451" cy="45339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1110BB91-0DF2-F86D-A282-C050CAF65527}"/>
              </a:ext>
            </a:extLst>
          </p:cNvPr>
          <p:cNvSpPr>
            <a:spLocks noGrp="1"/>
          </p:cNvSpPr>
          <p:nvPr>
            <p:ph type="ftr" sz="quarter" idx="3"/>
          </p:nvPr>
        </p:nvSpPr>
        <p:spPr>
          <a:xfrm>
            <a:off x="549274" y="6341190"/>
            <a:ext cx="5480051" cy="246221"/>
          </a:xfrm>
          <a:prstGeom prst="rect">
            <a:avLst/>
          </a:prstGeom>
        </p:spPr>
        <p:txBody>
          <a:bodyPr vert="horz" wrap="square" lIns="0" tIns="45720" rIns="0" bIns="45720" rtlCol="0" anchor="ctr">
            <a:spAutoFit/>
          </a:bodyPr>
          <a:lstStyle>
            <a:lvl1pPr algn="l">
              <a:defRPr sz="1000">
                <a:solidFill>
                  <a:schemeClr val="tx1">
                    <a:lumMod val="50000"/>
                    <a:lumOff val="50000"/>
                  </a:schemeClr>
                </a:solidFill>
              </a:defRPr>
            </a:lvl1pPr>
          </a:lstStyle>
          <a:p>
            <a:pPr>
              <a:defRPr/>
            </a:pPr>
            <a:r>
              <a:rPr lang="en-US">
                <a:solidFill>
                  <a:prstClr val="black">
                    <a:lumMod val="50000"/>
                    <a:lumOff val="50000"/>
                  </a:prstClr>
                </a:solidFill>
              </a:rPr>
              <a:t>Modern Work Enablement</a:t>
            </a:r>
          </a:p>
        </p:txBody>
      </p:sp>
      <p:sp>
        <p:nvSpPr>
          <p:cNvPr id="6" name="Slide Number Placeholder 5">
            <a:extLst>
              <a:ext uri="{FF2B5EF4-FFF2-40B4-BE49-F238E27FC236}">
                <a16:creationId xmlns:a16="http://schemas.microsoft.com/office/drawing/2014/main" id="{78227534-F4D4-095D-03EE-12A9688346D0}"/>
              </a:ext>
            </a:extLst>
          </p:cNvPr>
          <p:cNvSpPr>
            <a:spLocks noGrp="1"/>
          </p:cNvSpPr>
          <p:nvPr>
            <p:ph type="sldNum" sz="quarter" idx="4"/>
          </p:nvPr>
        </p:nvSpPr>
        <p:spPr>
          <a:xfrm>
            <a:off x="9904413" y="6331904"/>
            <a:ext cx="1734079" cy="246221"/>
          </a:xfrm>
          <a:prstGeom prst="rect">
            <a:avLst/>
          </a:prstGeom>
        </p:spPr>
        <p:txBody>
          <a:bodyPr vert="horz" wrap="square" lIns="0" tIns="45720" rIns="0" bIns="45720" rtlCol="0" anchor="ctr">
            <a:spAutoFit/>
          </a:bodyPr>
          <a:lstStyle>
            <a:lvl1pPr algn="r">
              <a:defRPr sz="1000">
                <a:solidFill>
                  <a:schemeClr val="tx1">
                    <a:lumMod val="50000"/>
                    <a:lumOff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67CA0B0-04EF-433A-8113-67BC344D39D3}" type="slidenum">
              <a:rPr kumimoji="0" lang="en-US" sz="1000" b="0" i="0" u="none" strike="noStrike" kern="1200" cap="none" spc="0" normalizeH="0" baseline="0" noProof="0" smtClean="0">
                <a:ln>
                  <a:noFill/>
                </a:ln>
                <a:solidFill>
                  <a:prstClr val="black">
                    <a:lumMod val="50000"/>
                    <a:lumOff val="50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lumMod val="50000"/>
                  <a:lumOff val="50000"/>
                </a:prstClr>
              </a:solidFill>
              <a:effectLst/>
              <a:uLnTx/>
              <a:uFillTx/>
              <a:latin typeface="Segoe UI"/>
              <a:ea typeface="+mn-ea"/>
              <a:cs typeface="+mn-cs"/>
            </a:endParaRPr>
          </a:p>
        </p:txBody>
      </p:sp>
      <p:pic>
        <p:nvPicPr>
          <p:cNvPr id="7" name="Graphic 6">
            <a:extLst>
              <a:ext uri="{FF2B5EF4-FFF2-40B4-BE49-F238E27FC236}">
                <a16:creationId xmlns:a16="http://schemas.microsoft.com/office/drawing/2014/main" id="{3BAC4348-B8BB-E69B-E197-7B5B8B4EF1F3}"/>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rot="5400000">
            <a:off x="10097704" y="2163762"/>
            <a:ext cx="5409405" cy="1081881"/>
          </a:xfrm>
          <a:prstGeom prst="rect">
            <a:avLst/>
          </a:prstGeom>
        </p:spPr>
      </p:pic>
      <p:sp>
        <p:nvSpPr>
          <p:cNvPr id="20" name="Rectangle 19">
            <a:extLst>
              <a:ext uri="{FF2B5EF4-FFF2-40B4-BE49-F238E27FC236}">
                <a16:creationId xmlns:a16="http://schemas.microsoft.com/office/drawing/2014/main" id="{390E478A-0CF1-92BB-6544-671F49FC183A}"/>
              </a:ext>
              <a:ext uri="{C183D7F6-B498-43B3-948B-1728B52AA6E4}">
                <adec:decorative xmlns:adec="http://schemas.microsoft.com/office/drawing/2017/decorative" val="1"/>
              </a:ext>
            </a:extLst>
          </p:cNvPr>
          <p:cNvSpPr/>
          <p:nvPr/>
        </p:nvSpPr>
        <p:spPr>
          <a:xfrm>
            <a:off x="0" y="6720840"/>
            <a:ext cx="12192000" cy="137160"/>
          </a:xfrm>
          <a:prstGeom prst="rect">
            <a:avLst/>
          </a:prstGeom>
          <a:gradFill flip="none" rotWithShape="1">
            <a:gsLst>
              <a:gs pos="20000">
                <a:srgbClr val="8661C5"/>
              </a:gs>
              <a:gs pos="100000">
                <a:srgbClr val="C03BC4"/>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2993304954"/>
      </p:ext>
    </p:extLst>
  </p:cSld>
  <p:clrMap bg1="lt1" tx1="dk1" bg2="lt2" tx2="dk2" accent1="accent1" accent2="accent2" accent3="accent3" accent4="accent4" accent5="accent5" accent6="accent6" hlink="hlink" folHlink="folHlink"/>
  <p:sldLayoutIdLst>
    <p:sldLayoutId id="2147500315" r:id="rId1"/>
    <p:sldLayoutId id="2147500316" r:id="rId2"/>
    <p:sldLayoutId id="2147500324" r:id="rId3"/>
  </p:sldLayoutIdLst>
  <p:hf hdr="0" dt="0"/>
  <p:txStyles>
    <p:titleStyle>
      <a:lvl1pPr algn="l" defTabSz="914400" rtl="0" eaLnBrk="1" latinLnBrk="0" hangingPunct="1">
        <a:lnSpc>
          <a:spcPct val="90000"/>
        </a:lnSpc>
        <a:spcBef>
          <a:spcPct val="0"/>
        </a:spcBef>
        <a:buNone/>
        <a:defRPr sz="4200" b="1" i="0" kern="1200" spc="-70" baseline="0">
          <a:solidFill>
            <a:schemeClr val="tx1"/>
          </a:solidFill>
          <a:latin typeface="Segoe Sans Display Semibold" pitchFamily="2" charset="0"/>
          <a:ea typeface="+mj-ea"/>
          <a:cs typeface="Segoe Sans Display Semibold" pitchFamily="2" charset="0"/>
        </a:defRPr>
      </a:lvl1pPr>
    </p:titleStyle>
    <p:bodyStyle>
      <a:lvl1pPr marL="0" indent="0" algn="l" defTabSz="914400" rtl="0" eaLnBrk="1" latinLnBrk="0" hangingPunct="1">
        <a:lnSpc>
          <a:spcPct val="90000"/>
        </a:lnSpc>
        <a:spcBef>
          <a:spcPts val="1200"/>
        </a:spcBef>
        <a:spcAft>
          <a:spcPts val="600"/>
        </a:spcAft>
        <a:buFont typeface="Arial" panose="020B0604020202020204" pitchFamily="34" charset="0"/>
        <a:buNone/>
        <a:defRPr sz="2600" kern="2000" spc="-50" baseline="0">
          <a:solidFill>
            <a:schemeClr val="tx1"/>
          </a:solidFill>
          <a:latin typeface="Segoe Sans Display" pitchFamily="2" charset="0"/>
          <a:ea typeface="+mn-ea"/>
          <a:cs typeface="Segoe Sans Display" pitchFamily="2" charset="0"/>
        </a:defRPr>
      </a:lvl1pPr>
      <a:lvl2pPr marL="0" indent="0" algn="l" defTabSz="914400" rtl="0" eaLnBrk="1" latinLnBrk="0" hangingPunct="1">
        <a:lnSpc>
          <a:spcPct val="90000"/>
        </a:lnSpc>
        <a:spcBef>
          <a:spcPts val="600"/>
        </a:spcBef>
        <a:spcAft>
          <a:spcPts val="600"/>
        </a:spcAft>
        <a:buFont typeface="Arial" panose="020B0604020202020204" pitchFamily="34" charset="0"/>
        <a:buNone/>
        <a:defRPr sz="2600" kern="2000" spc="-50" baseline="0">
          <a:solidFill>
            <a:schemeClr val="tx1"/>
          </a:solidFill>
          <a:latin typeface="Segoe Sans Display" pitchFamily="2" charset="0"/>
          <a:ea typeface="+mn-ea"/>
          <a:cs typeface="Segoe Sans Display" pitchFamily="2" charset="0"/>
        </a:defRPr>
      </a:lvl2pPr>
      <a:lvl3pPr marL="0" indent="0" algn="l" defTabSz="914400" rtl="0" eaLnBrk="1" latinLnBrk="0" hangingPunct="1">
        <a:lnSpc>
          <a:spcPct val="100000"/>
        </a:lnSpc>
        <a:spcBef>
          <a:spcPts val="600"/>
        </a:spcBef>
        <a:spcAft>
          <a:spcPts val="600"/>
        </a:spcAft>
        <a:buFont typeface="Arial" panose="020B0604020202020204" pitchFamily="34" charset="0"/>
        <a:buNone/>
        <a:defRPr sz="1600" kern="1200" baseline="0">
          <a:solidFill>
            <a:schemeClr val="tx1"/>
          </a:solidFill>
          <a:latin typeface="Segoe Sans Display" pitchFamily="2" charset="0"/>
          <a:ea typeface="+mn-ea"/>
          <a:cs typeface="Segoe Sans Display" pitchFamily="2" charset="0"/>
        </a:defRPr>
      </a:lvl3pPr>
      <a:lvl4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Segoe Sans Display" pitchFamily="2" charset="0"/>
          <a:ea typeface="+mn-ea"/>
          <a:cs typeface="Segoe Sans Display" pitchFamily="2" charset="0"/>
        </a:defRPr>
      </a:lvl4pPr>
      <a:lvl5pPr marL="173736" indent="-173736"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Segoe Sans Display" pitchFamily="2" charset="0"/>
          <a:ea typeface="+mn-ea"/>
          <a:cs typeface="Segoe Sans Display"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46">
          <p15:clr>
            <a:srgbClr val="F26B43"/>
          </p15:clr>
        </p15:guide>
        <p15:guide id="3" pos="7334">
          <p15:clr>
            <a:srgbClr val="F26B43"/>
          </p15:clr>
        </p15:guide>
        <p15:guide id="4" orient="horz" pos="2160">
          <p15:clr>
            <a:srgbClr val="F26B43"/>
          </p15:clr>
        </p15:guide>
        <p15:guide id="5" orient="horz" pos="346">
          <p15:clr>
            <a:srgbClr val="F26B43"/>
          </p15:clr>
        </p15:guide>
        <p15:guide id="6" orient="horz" pos="3888">
          <p15:clr>
            <a:srgbClr val="F26B43"/>
          </p15:clr>
        </p15:guide>
        <p15:guide id="7" pos="3798">
          <p15:clr>
            <a:srgbClr val="5ACBF0"/>
          </p15:clr>
        </p15:guide>
        <p15:guide id="8" pos="2702">
          <p15:clr>
            <a:srgbClr val="5ACBF0"/>
          </p15:clr>
        </p15:guide>
        <p15:guide id="9" pos="2618">
          <p15:clr>
            <a:srgbClr val="5ACBF0"/>
          </p15:clr>
        </p15:guide>
        <p15:guide id="10" pos="1524">
          <p15:clr>
            <a:srgbClr val="5ACBF0"/>
          </p15:clr>
        </p15:guide>
        <p15:guide id="11" pos="1439">
          <p15:clr>
            <a:srgbClr val="5ACBF0"/>
          </p15:clr>
        </p15:guide>
        <p15:guide id="12" pos="3881">
          <p15:clr>
            <a:srgbClr val="5ACBF0"/>
          </p15:clr>
        </p15:guide>
        <p15:guide id="13" pos="4976">
          <p15:clr>
            <a:srgbClr val="5ACBF0"/>
          </p15:clr>
        </p15:guide>
        <p15:guide id="14" pos="5061">
          <p15:clr>
            <a:srgbClr val="5ACBF0"/>
          </p15:clr>
        </p15:guide>
        <p15:guide id="15" pos="6155">
          <p15:clr>
            <a:srgbClr val="5ACBF0"/>
          </p15:clr>
        </p15:guide>
        <p15:guide id="16" pos="6239">
          <p15:clr>
            <a:srgbClr val="5ACBF0"/>
          </p15:clr>
        </p15:guide>
        <p15:guide id="17" pos="2027">
          <p15:clr>
            <a:srgbClr val="FBAE40"/>
          </p15:clr>
        </p15:guide>
        <p15:guide id="18" pos="2114">
          <p15:clr>
            <a:srgbClr val="FBAE40"/>
          </p15:clr>
        </p15:guide>
        <p15:guide id="19" pos="5564">
          <p15:clr>
            <a:srgbClr val="FBAE40"/>
          </p15:clr>
        </p15:guide>
        <p15:guide id="20" pos="5652">
          <p15:clr>
            <a:srgbClr val="FBAE40"/>
          </p15:clr>
        </p15:guide>
        <p15:guide id="21" orient="horz" pos="947">
          <p15:clr>
            <a:srgbClr val="F26B43"/>
          </p15:clr>
        </p15:guide>
        <p15:guide id="22" orient="horz" pos="1032">
          <p15:clr>
            <a:srgbClr val="F26B43"/>
          </p15:clr>
        </p15:guide>
        <p15:guide id="23" orient="horz" pos="42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Sans Display" pitchFamily="2"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Sans Display" pitchFamily="2"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2166523045"/>
      </p:ext>
    </p:extLst>
  </p:cSld>
  <p:clrMap bg1="lt1" tx1="dk1" bg2="lt2" tx2="dk2" accent1="accent1" accent2="accent2" accent3="accent3" accent4="accent4" accent5="accent5" accent6="accent6" hlink="hlink" folHlink="folHlink"/>
  <p:sldLayoutIdLst>
    <p:sldLayoutId id="2147500945"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Sans Display" pitchFamily="2"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Sans Display" pitchFamily="2"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a:extLst>
              <a:ext uri="{FF2B5EF4-FFF2-40B4-BE49-F238E27FC236}">
                <a16:creationId xmlns:a16="http://schemas.microsoft.com/office/drawing/2014/main" id="{63E1FEEE-112B-02EA-2A33-B4B71AD51CD0}"/>
              </a:ext>
            </a:extLst>
          </p:cNvPr>
          <p:cNvSpPr/>
          <p:nvPr userDrawn="1"/>
        </p:nvSpPr>
        <p:spPr bwMode="auto">
          <a:xfrm>
            <a:off x="12410482" y="2"/>
            <a:ext cx="530159" cy="72286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a:solidFill>
                <a:srgbClr val="FFFFFF"/>
              </a:solidFill>
              <a:ea typeface="Segoe UI" pitchFamily="34" charset="0"/>
              <a:cs typeface="Segoe UI" pitchFamily="34" charset="0"/>
            </a:endParaRPr>
          </a:p>
        </p:txBody>
      </p:sp>
      <p:sp>
        <p:nvSpPr>
          <p:cNvPr id="50" name="Rectangle: Single Corner Snipped 49">
            <a:extLst>
              <a:ext uri="{FF2B5EF4-FFF2-40B4-BE49-F238E27FC236}">
                <a16:creationId xmlns:a16="http://schemas.microsoft.com/office/drawing/2014/main" id="{E60A3D03-6048-C4DE-5E7A-26BA8E566B48}"/>
              </a:ext>
            </a:extLst>
          </p:cNvPr>
          <p:cNvSpPr/>
          <p:nvPr userDrawn="1"/>
        </p:nvSpPr>
        <p:spPr bwMode="auto">
          <a:xfrm flipV="1">
            <a:off x="12994851" y="2"/>
            <a:ext cx="530160" cy="722860"/>
          </a:xfrm>
          <a:prstGeom prst="snip1Rect">
            <a:avLst>
              <a:gd name="adj" fmla="val 41626"/>
            </a:avLst>
          </a:prstGeom>
          <a:solidFill>
            <a:schemeClr val="bg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800" err="1">
              <a:solidFill>
                <a:srgbClr val="FFFFFF"/>
              </a:solidFill>
              <a:ea typeface="Segoe UI" pitchFamily="34" charset="0"/>
              <a:cs typeface="Segoe UI" pitchFamily="34" charset="0"/>
            </a:endParaRPr>
          </a:p>
        </p:txBody>
      </p:sp>
      <p:sp>
        <p:nvSpPr>
          <p:cNvPr id="51" name="Rectangle 50">
            <a:extLst>
              <a:ext uri="{FF2B5EF4-FFF2-40B4-BE49-F238E27FC236}">
                <a16:creationId xmlns:a16="http://schemas.microsoft.com/office/drawing/2014/main" id="{58673699-9081-FA96-B0BB-C69FAC84C74F}"/>
              </a:ext>
            </a:extLst>
          </p:cNvPr>
          <p:cNvSpPr/>
          <p:nvPr userDrawn="1"/>
        </p:nvSpPr>
        <p:spPr bwMode="auto">
          <a:xfrm>
            <a:off x="12410482" y="1537243"/>
            <a:ext cx="530159" cy="722860"/>
          </a:xfrm>
          <a:prstGeom prst="rect">
            <a:avLst/>
          </a:prstGeom>
          <a:solidFill>
            <a:srgbClr val="3746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800" err="1">
              <a:solidFill>
                <a:srgbClr val="FFFFFF"/>
              </a:solidFill>
              <a:ea typeface="Segoe UI" pitchFamily="34" charset="0"/>
              <a:cs typeface="Segoe UI" pitchFamily="34" charset="0"/>
            </a:endParaRPr>
          </a:p>
        </p:txBody>
      </p:sp>
      <p:sp>
        <p:nvSpPr>
          <p:cNvPr id="52" name="Rectangle: Single Corner Snipped 51">
            <a:extLst>
              <a:ext uri="{FF2B5EF4-FFF2-40B4-BE49-F238E27FC236}">
                <a16:creationId xmlns:a16="http://schemas.microsoft.com/office/drawing/2014/main" id="{E7D36249-54DA-4D92-3FAE-CADB419C311E}"/>
              </a:ext>
            </a:extLst>
          </p:cNvPr>
          <p:cNvSpPr/>
          <p:nvPr userDrawn="1"/>
        </p:nvSpPr>
        <p:spPr bwMode="auto">
          <a:xfrm flipV="1">
            <a:off x="12994851" y="1537242"/>
            <a:ext cx="530160" cy="722860"/>
          </a:xfrm>
          <a:prstGeom prst="snip1Rect">
            <a:avLst>
              <a:gd name="adj" fmla="val 39234"/>
            </a:avLst>
          </a:prstGeom>
          <a:solidFill>
            <a:srgbClr val="A7B9B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800" err="1">
              <a:solidFill>
                <a:srgbClr val="FFFFFF"/>
              </a:solidFill>
              <a:ea typeface="Segoe UI" pitchFamily="34" charset="0"/>
              <a:cs typeface="Segoe UI" pitchFamily="34" charset="0"/>
            </a:endParaRPr>
          </a:p>
        </p:txBody>
      </p:sp>
      <p:sp>
        <p:nvSpPr>
          <p:cNvPr id="58" name="Rectangle 57">
            <a:extLst>
              <a:ext uri="{FF2B5EF4-FFF2-40B4-BE49-F238E27FC236}">
                <a16:creationId xmlns:a16="http://schemas.microsoft.com/office/drawing/2014/main" id="{C12DE7B7-6D48-157C-B67E-80676A5D1796}"/>
              </a:ext>
            </a:extLst>
          </p:cNvPr>
          <p:cNvSpPr/>
          <p:nvPr userDrawn="1"/>
        </p:nvSpPr>
        <p:spPr bwMode="auto">
          <a:xfrm>
            <a:off x="12410604" y="2305863"/>
            <a:ext cx="530159" cy="720557"/>
          </a:xfrm>
          <a:prstGeom prst="rect">
            <a:avLst/>
          </a:prstGeom>
          <a:solidFill>
            <a:srgbClr val="6A4B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45720" rIns="182880" bIns="45720" numCol="1" spcCol="0" rtlCol="0" fromWordArt="0" anchor="ctr" anchorCtr="0" forceAA="0" compatLnSpc="1">
            <a:prstTxWarp prst="textNoShape">
              <a:avLst/>
            </a:prstTxWarp>
            <a:noAutofit/>
          </a:bodyPr>
          <a:lstStyle/>
          <a:p>
            <a:pPr lvl="0" algn="ctr"/>
            <a:r>
              <a:rPr lang="en-US" sz="800" b="1">
                <a:solidFill>
                  <a:schemeClr val="bg1"/>
                </a:solidFill>
              </a:rPr>
              <a:t>Power Bi Dark</a:t>
            </a:r>
          </a:p>
        </p:txBody>
      </p:sp>
      <p:sp>
        <p:nvSpPr>
          <p:cNvPr id="59" name="Rectangle: Single Corner Snipped 58">
            <a:extLst>
              <a:ext uri="{FF2B5EF4-FFF2-40B4-BE49-F238E27FC236}">
                <a16:creationId xmlns:a16="http://schemas.microsoft.com/office/drawing/2014/main" id="{04704ADC-5A71-A7AC-08FB-98476ACD606B}"/>
              </a:ext>
            </a:extLst>
          </p:cNvPr>
          <p:cNvSpPr/>
          <p:nvPr userDrawn="1"/>
        </p:nvSpPr>
        <p:spPr bwMode="auto">
          <a:xfrm flipV="1">
            <a:off x="12995340" y="2305862"/>
            <a:ext cx="530160" cy="720557"/>
          </a:xfrm>
          <a:prstGeom prst="snip1Rect">
            <a:avLst>
              <a:gd name="adj" fmla="val 38037"/>
            </a:avLst>
          </a:prstGeom>
          <a:solidFill>
            <a:srgbClr val="F2CE3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45720" tIns="45720" rIns="91440" bIns="45720" numCol="1" spcCol="0" rtlCol="0" fromWordArt="0" anchor="ctr" anchorCtr="0" forceAA="0" compatLnSpc="1">
            <a:prstTxWarp prst="textNoShape">
              <a:avLst/>
            </a:prstTxWarp>
            <a:noAutofit/>
          </a:bodyPr>
          <a:lstStyle/>
          <a:p>
            <a:pPr lvl="0" algn="ctr"/>
            <a:r>
              <a:rPr lang="en-US" sz="800" b="1">
                <a:solidFill>
                  <a:schemeClr val="tx1"/>
                </a:solidFill>
              </a:rPr>
              <a:t>Power Bi Light</a:t>
            </a:r>
          </a:p>
        </p:txBody>
      </p:sp>
      <p:sp>
        <p:nvSpPr>
          <p:cNvPr id="62" name="Rectangle 61">
            <a:extLst>
              <a:ext uri="{FF2B5EF4-FFF2-40B4-BE49-F238E27FC236}">
                <a16:creationId xmlns:a16="http://schemas.microsoft.com/office/drawing/2014/main" id="{56110A8D-D937-33BE-87D5-7E552688D3F2}"/>
              </a:ext>
            </a:extLst>
          </p:cNvPr>
          <p:cNvSpPr/>
          <p:nvPr userDrawn="1"/>
        </p:nvSpPr>
        <p:spPr bwMode="auto">
          <a:xfrm>
            <a:off x="12410727" y="3072180"/>
            <a:ext cx="530159" cy="720557"/>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45720" rIns="182880" bIns="45720" numCol="1" spcCol="0" rtlCol="0" fromWordArt="0" anchor="ctr" anchorCtr="0" forceAA="0" compatLnSpc="1">
            <a:prstTxWarp prst="textNoShape">
              <a:avLst/>
            </a:prstTxWarp>
            <a:noAutofit/>
          </a:bodyPr>
          <a:lstStyle/>
          <a:p>
            <a:pPr lvl="0" algn="ctr"/>
            <a:r>
              <a:rPr lang="en-US" sz="800" b="1">
                <a:solidFill>
                  <a:schemeClr val="bg1"/>
                </a:solidFill>
              </a:rPr>
              <a:t>Power</a:t>
            </a:r>
            <a:br>
              <a:rPr lang="en-US" sz="800" b="1">
                <a:solidFill>
                  <a:schemeClr val="bg1"/>
                </a:solidFill>
              </a:rPr>
            </a:br>
            <a:r>
              <a:rPr lang="en-US" sz="800" b="1">
                <a:solidFill>
                  <a:schemeClr val="bg1"/>
                </a:solidFill>
              </a:rPr>
              <a:t>Automate Dark</a:t>
            </a:r>
          </a:p>
        </p:txBody>
      </p:sp>
      <p:sp>
        <p:nvSpPr>
          <p:cNvPr id="63" name="Rectangle: Single Corner Snipped 62">
            <a:extLst>
              <a:ext uri="{FF2B5EF4-FFF2-40B4-BE49-F238E27FC236}">
                <a16:creationId xmlns:a16="http://schemas.microsoft.com/office/drawing/2014/main" id="{4F3699C4-A871-BEAC-0F44-134D67BDA5B2}"/>
              </a:ext>
            </a:extLst>
          </p:cNvPr>
          <p:cNvSpPr/>
          <p:nvPr userDrawn="1"/>
        </p:nvSpPr>
        <p:spPr bwMode="auto">
          <a:xfrm flipV="1">
            <a:off x="12995340" y="3072179"/>
            <a:ext cx="530160" cy="720557"/>
          </a:xfrm>
          <a:prstGeom prst="snip1Rect">
            <a:avLst>
              <a:gd name="adj" fmla="val 38037"/>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45720" tIns="45720" rIns="91440" bIns="45720" numCol="1" spcCol="0" rtlCol="0" fromWordArt="0" anchor="ctr" anchorCtr="0" forceAA="0" compatLnSpc="1">
            <a:prstTxWarp prst="textNoShape">
              <a:avLst/>
            </a:prstTxWarp>
            <a:noAutofit/>
          </a:bodyPr>
          <a:lstStyle/>
          <a:p>
            <a:pPr lvl="0" algn="ctr"/>
            <a:r>
              <a:rPr lang="en-US" sz="800" b="1">
                <a:solidFill>
                  <a:schemeClr val="tx1"/>
                </a:solidFill>
              </a:rPr>
              <a:t>Power</a:t>
            </a:r>
            <a:br>
              <a:rPr lang="en-US" sz="800" b="1">
                <a:solidFill>
                  <a:schemeClr val="tx1"/>
                </a:solidFill>
              </a:rPr>
            </a:br>
            <a:r>
              <a:rPr lang="en-US" sz="800" b="1">
                <a:solidFill>
                  <a:schemeClr val="tx1"/>
                </a:solidFill>
              </a:rPr>
              <a:t>Automate Light</a:t>
            </a:r>
          </a:p>
        </p:txBody>
      </p:sp>
      <p:sp>
        <p:nvSpPr>
          <p:cNvPr id="66" name="Rectangle 65">
            <a:extLst>
              <a:ext uri="{FF2B5EF4-FFF2-40B4-BE49-F238E27FC236}">
                <a16:creationId xmlns:a16="http://schemas.microsoft.com/office/drawing/2014/main" id="{4F6C4DB2-FFDC-E46B-7EB6-A1AD0A18E2AA}"/>
              </a:ext>
            </a:extLst>
          </p:cNvPr>
          <p:cNvSpPr/>
          <p:nvPr userDrawn="1"/>
        </p:nvSpPr>
        <p:spPr bwMode="auto">
          <a:xfrm>
            <a:off x="12410849" y="3838497"/>
            <a:ext cx="530159" cy="720557"/>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45720" rIns="182880" bIns="45720" numCol="1" spcCol="0" rtlCol="0" fromWordArt="0" anchor="ctr" anchorCtr="0" forceAA="0" compatLnSpc="1">
            <a:prstTxWarp prst="textNoShape">
              <a:avLst/>
            </a:prstTxWarp>
            <a:noAutofit/>
          </a:bodyPr>
          <a:lstStyle/>
          <a:p>
            <a:pPr lvl="0" algn="ctr"/>
            <a:r>
              <a:rPr lang="en-US" sz="800" b="1"/>
              <a:t>Power</a:t>
            </a:r>
            <a:br>
              <a:rPr lang="en-US" sz="800" b="1"/>
            </a:br>
            <a:r>
              <a:rPr lang="en-US" sz="800" b="1"/>
              <a:t>Apps</a:t>
            </a:r>
            <a:br>
              <a:rPr lang="en-US" sz="800" b="1"/>
            </a:br>
            <a:r>
              <a:rPr lang="en-US" sz="800" b="1"/>
              <a:t>Dark</a:t>
            </a:r>
          </a:p>
        </p:txBody>
      </p:sp>
      <p:sp>
        <p:nvSpPr>
          <p:cNvPr id="67" name="Rectangle: Single Corner Snipped 66">
            <a:extLst>
              <a:ext uri="{FF2B5EF4-FFF2-40B4-BE49-F238E27FC236}">
                <a16:creationId xmlns:a16="http://schemas.microsoft.com/office/drawing/2014/main" id="{05CDE5CD-D913-F954-8055-783E465DF50F}"/>
              </a:ext>
            </a:extLst>
          </p:cNvPr>
          <p:cNvSpPr/>
          <p:nvPr userDrawn="1"/>
        </p:nvSpPr>
        <p:spPr bwMode="auto">
          <a:xfrm flipV="1">
            <a:off x="12995340" y="3838496"/>
            <a:ext cx="530160" cy="720557"/>
          </a:xfrm>
          <a:prstGeom prst="snip1Rect">
            <a:avLst>
              <a:gd name="adj" fmla="val 30859"/>
            </a:avLst>
          </a:prstGeom>
          <a:solidFill>
            <a:srgbClr val="D59D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45720" tIns="45720" rIns="91440" bIns="45720" numCol="1" spcCol="0" rtlCol="0" fromWordArt="0" anchor="ctr" anchorCtr="0" forceAA="0" compatLnSpc="1">
            <a:prstTxWarp prst="textNoShape">
              <a:avLst/>
            </a:prstTxWarp>
            <a:noAutofit/>
          </a:bodyPr>
          <a:lstStyle/>
          <a:p>
            <a:pPr lvl="0" algn="ctr"/>
            <a:r>
              <a:rPr lang="en-US" sz="800" b="1">
                <a:solidFill>
                  <a:schemeClr val="tx1"/>
                </a:solidFill>
              </a:rPr>
              <a:t>Power</a:t>
            </a:r>
            <a:br>
              <a:rPr lang="en-US" sz="800" b="1">
                <a:solidFill>
                  <a:schemeClr val="tx1"/>
                </a:solidFill>
              </a:rPr>
            </a:br>
            <a:r>
              <a:rPr lang="en-US" sz="800" b="1">
                <a:solidFill>
                  <a:schemeClr val="tx1"/>
                </a:solidFill>
              </a:rPr>
              <a:t>Apps</a:t>
            </a:r>
            <a:br>
              <a:rPr lang="en-US" sz="800" b="1">
                <a:solidFill>
                  <a:schemeClr val="tx1"/>
                </a:solidFill>
              </a:rPr>
            </a:br>
            <a:r>
              <a:rPr lang="en-US" sz="800" b="1">
                <a:solidFill>
                  <a:schemeClr val="tx1"/>
                </a:solidFill>
              </a:rPr>
              <a:t>Light</a:t>
            </a:r>
          </a:p>
        </p:txBody>
      </p:sp>
      <p:sp>
        <p:nvSpPr>
          <p:cNvPr id="68" name="Rectangle 67">
            <a:extLst>
              <a:ext uri="{FF2B5EF4-FFF2-40B4-BE49-F238E27FC236}">
                <a16:creationId xmlns:a16="http://schemas.microsoft.com/office/drawing/2014/main" id="{F966EBCE-C013-9EED-E9EB-BA17AA3E5C8F}"/>
              </a:ext>
            </a:extLst>
          </p:cNvPr>
          <p:cNvSpPr/>
          <p:nvPr userDrawn="1"/>
        </p:nvSpPr>
        <p:spPr bwMode="auto">
          <a:xfrm>
            <a:off x="12410970" y="4604814"/>
            <a:ext cx="530159" cy="720557"/>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45720" rIns="182880" bIns="45720" numCol="1" spcCol="0" rtlCol="0" fromWordArt="0" anchor="ctr" anchorCtr="0" forceAA="0" compatLnSpc="1">
            <a:prstTxWarp prst="textNoShape">
              <a:avLst/>
            </a:prstTxWarp>
            <a:noAutofit/>
          </a:bodyPr>
          <a:lstStyle/>
          <a:p>
            <a:pPr lvl="0" algn="ctr"/>
            <a:r>
              <a:rPr lang="en-US" sz="800" b="1"/>
              <a:t>Power Virtual</a:t>
            </a:r>
            <a:br>
              <a:rPr lang="en-US" sz="800" b="1"/>
            </a:br>
            <a:r>
              <a:rPr lang="en-US" sz="800" b="1"/>
              <a:t>Agents Dark</a:t>
            </a:r>
          </a:p>
        </p:txBody>
      </p:sp>
      <p:sp>
        <p:nvSpPr>
          <p:cNvPr id="69" name="Rectangle: Single Corner Snipped 68">
            <a:extLst>
              <a:ext uri="{FF2B5EF4-FFF2-40B4-BE49-F238E27FC236}">
                <a16:creationId xmlns:a16="http://schemas.microsoft.com/office/drawing/2014/main" id="{13187A80-1B29-1AA7-E72E-CC324C7731B3}"/>
              </a:ext>
            </a:extLst>
          </p:cNvPr>
          <p:cNvSpPr/>
          <p:nvPr userDrawn="1"/>
        </p:nvSpPr>
        <p:spPr bwMode="auto">
          <a:xfrm flipV="1">
            <a:off x="12995340" y="4604813"/>
            <a:ext cx="530160" cy="720557"/>
          </a:xfrm>
          <a:prstGeom prst="snip1Rect">
            <a:avLst>
              <a:gd name="adj" fmla="val 21276"/>
            </a:avLst>
          </a:prstGeom>
          <a:solidFill>
            <a:srgbClr val="4CCBE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45720" tIns="27432" rIns="91440" bIns="27432" numCol="1" spcCol="0" rtlCol="0" fromWordArt="0" anchor="ctr" anchorCtr="0" forceAA="0" compatLnSpc="1">
            <a:prstTxWarp prst="textNoShape">
              <a:avLst/>
            </a:prstTxWarp>
            <a:noAutofit/>
          </a:bodyPr>
          <a:lstStyle/>
          <a:p>
            <a:pPr lvl="0" algn="ctr"/>
            <a:r>
              <a:rPr lang="en-US" sz="800" b="1">
                <a:solidFill>
                  <a:schemeClr val="tx1"/>
                </a:solidFill>
              </a:rPr>
              <a:t>Power Virtual</a:t>
            </a:r>
            <a:br>
              <a:rPr lang="en-US" sz="800" b="1">
                <a:solidFill>
                  <a:schemeClr val="tx1"/>
                </a:solidFill>
              </a:rPr>
            </a:br>
            <a:r>
              <a:rPr lang="en-US" sz="800" b="1">
                <a:solidFill>
                  <a:schemeClr val="tx1"/>
                </a:solidFill>
              </a:rPr>
              <a:t>Agents Light</a:t>
            </a:r>
          </a:p>
        </p:txBody>
      </p:sp>
      <p:sp>
        <p:nvSpPr>
          <p:cNvPr id="73" name="Rectangle 72">
            <a:extLst>
              <a:ext uri="{FF2B5EF4-FFF2-40B4-BE49-F238E27FC236}">
                <a16:creationId xmlns:a16="http://schemas.microsoft.com/office/drawing/2014/main" id="{68D432F4-C1DA-83AF-FC96-0CDD7996560C}"/>
              </a:ext>
            </a:extLst>
          </p:cNvPr>
          <p:cNvSpPr/>
          <p:nvPr userDrawn="1"/>
        </p:nvSpPr>
        <p:spPr bwMode="auto">
          <a:xfrm>
            <a:off x="12410849" y="5371131"/>
            <a:ext cx="530159" cy="720557"/>
          </a:xfrm>
          <a:prstGeom prst="rect">
            <a:avLst/>
          </a:prstGeom>
          <a:solidFill>
            <a:srgbClr val="22204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45720" rIns="182880" bIns="45720" numCol="1" spcCol="0" rtlCol="0" fromWordArt="0" anchor="ctr" anchorCtr="0" forceAA="0" compatLnSpc="1">
            <a:prstTxWarp prst="textNoShape">
              <a:avLst/>
            </a:prstTxWarp>
            <a:noAutofit/>
          </a:bodyPr>
          <a:lstStyle/>
          <a:p>
            <a:pPr algn="ctr"/>
            <a:r>
              <a:rPr lang="en-US" sz="800" b="1"/>
              <a:t>Power</a:t>
            </a:r>
            <a:br>
              <a:rPr lang="en-US" sz="800" b="1"/>
            </a:br>
            <a:r>
              <a:rPr lang="en-US" sz="800" b="1"/>
              <a:t>Pages</a:t>
            </a:r>
            <a:r>
              <a:rPr lang="en-US" sz="800" b="1" kern="1200">
                <a:solidFill>
                  <a:schemeClr val="bg1"/>
                </a:solidFill>
                <a:latin typeface="+mn-lt"/>
                <a:ea typeface="+mn-ea"/>
                <a:cs typeface="+mn-cs"/>
              </a:rPr>
              <a:t> Dark</a:t>
            </a:r>
            <a:endParaRPr lang="en-US" sz="800" b="1"/>
          </a:p>
        </p:txBody>
      </p:sp>
      <p:sp>
        <p:nvSpPr>
          <p:cNvPr id="74" name="Rectangle: Single Corner Snipped 73">
            <a:extLst>
              <a:ext uri="{FF2B5EF4-FFF2-40B4-BE49-F238E27FC236}">
                <a16:creationId xmlns:a16="http://schemas.microsoft.com/office/drawing/2014/main" id="{5E28FDC9-01D2-1FE1-7F07-0906701CCACF}"/>
              </a:ext>
            </a:extLst>
          </p:cNvPr>
          <p:cNvSpPr/>
          <p:nvPr userDrawn="1"/>
        </p:nvSpPr>
        <p:spPr bwMode="auto">
          <a:xfrm flipV="1">
            <a:off x="12995340" y="5371130"/>
            <a:ext cx="530160" cy="720557"/>
          </a:xfrm>
          <a:prstGeom prst="snip1Rect">
            <a:avLst>
              <a:gd name="adj" fmla="val 33252"/>
            </a:avLst>
          </a:prstGeom>
          <a:solidFill>
            <a:srgbClr val="4B44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45720" tIns="45720" rIns="91440" bIns="45720" numCol="1" spcCol="0" rtlCol="0" fromWordArt="0" anchor="ctr" anchorCtr="0" forceAA="0" compatLnSpc="1">
            <a:prstTxWarp prst="textNoShape">
              <a:avLst/>
            </a:prstTxWarp>
            <a:noAutofit/>
          </a:bodyPr>
          <a:lstStyle/>
          <a:p>
            <a:pPr algn="ctr"/>
            <a:r>
              <a:rPr lang="en-US" sz="800" b="1">
                <a:solidFill>
                  <a:schemeClr val="bg1"/>
                </a:solidFill>
              </a:rPr>
              <a:t>Power</a:t>
            </a:r>
            <a:br>
              <a:rPr lang="en-US" sz="800" b="1">
                <a:solidFill>
                  <a:schemeClr val="bg1"/>
                </a:solidFill>
              </a:rPr>
            </a:br>
            <a:r>
              <a:rPr lang="en-US" sz="800" b="1">
                <a:solidFill>
                  <a:schemeClr val="bg1"/>
                </a:solidFill>
              </a:rPr>
              <a:t>Pages</a:t>
            </a:r>
            <a:r>
              <a:rPr lang="en-US" sz="800" b="1" kern="1200">
                <a:solidFill>
                  <a:schemeClr val="bg1"/>
                </a:solidFill>
                <a:latin typeface="+mn-lt"/>
                <a:ea typeface="+mn-ea"/>
                <a:cs typeface="+mn-cs"/>
              </a:rPr>
              <a:t> Light</a:t>
            </a:r>
            <a:endParaRPr lang="en-US" sz="800" b="1">
              <a:solidFill>
                <a:schemeClr val="bg1"/>
              </a:solidFill>
            </a:endParaRPr>
          </a:p>
        </p:txBody>
      </p:sp>
      <p:sp>
        <p:nvSpPr>
          <p:cNvPr id="91" name="Rectangle 90">
            <a:extLst>
              <a:ext uri="{FF2B5EF4-FFF2-40B4-BE49-F238E27FC236}">
                <a16:creationId xmlns:a16="http://schemas.microsoft.com/office/drawing/2014/main" id="{52B15FA5-6C54-48D2-5AF5-5F911096FD9C}"/>
              </a:ext>
            </a:extLst>
          </p:cNvPr>
          <p:cNvSpPr/>
          <p:nvPr userDrawn="1"/>
        </p:nvSpPr>
        <p:spPr bwMode="auto">
          <a:xfrm>
            <a:off x="12410970" y="6137444"/>
            <a:ext cx="530159" cy="720557"/>
          </a:xfrm>
          <a:prstGeom prst="rect">
            <a:avLst/>
          </a:prstGeom>
          <a:solidFill>
            <a:srgbClr val="14938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45720" rIns="182880" bIns="45720" numCol="1" spcCol="0" rtlCol="0" fromWordArt="0" anchor="ctr" anchorCtr="0" forceAA="0" compatLnSpc="1">
            <a:prstTxWarp prst="textNoShape">
              <a:avLst/>
            </a:prstTxWarp>
            <a:noAutofit/>
          </a:bodyPr>
          <a:lstStyle/>
          <a:p>
            <a:pPr algn="ctr"/>
            <a:r>
              <a:rPr lang="en-US" sz="800" b="1"/>
              <a:t>Power</a:t>
            </a:r>
            <a:br>
              <a:rPr lang="en-US" sz="800" b="1"/>
            </a:br>
            <a:r>
              <a:rPr lang="en-US" sz="800" b="1"/>
              <a:t>Platform</a:t>
            </a:r>
            <a:r>
              <a:rPr lang="en-US" sz="800" b="1" kern="1200">
                <a:solidFill>
                  <a:schemeClr val="bg1"/>
                </a:solidFill>
                <a:latin typeface="+mn-lt"/>
                <a:ea typeface="+mn-ea"/>
                <a:cs typeface="+mn-cs"/>
              </a:rPr>
              <a:t> Dark</a:t>
            </a:r>
            <a:endParaRPr lang="en-US" sz="800" b="1"/>
          </a:p>
        </p:txBody>
      </p:sp>
      <p:sp>
        <p:nvSpPr>
          <p:cNvPr id="92" name="Rectangle: Single Corner Snipped 91">
            <a:extLst>
              <a:ext uri="{FF2B5EF4-FFF2-40B4-BE49-F238E27FC236}">
                <a16:creationId xmlns:a16="http://schemas.microsoft.com/office/drawing/2014/main" id="{FECDD228-E02E-C86F-8EE2-87C6C84F8F3E}"/>
              </a:ext>
            </a:extLst>
          </p:cNvPr>
          <p:cNvSpPr/>
          <p:nvPr userDrawn="1"/>
        </p:nvSpPr>
        <p:spPr bwMode="auto">
          <a:xfrm flipV="1">
            <a:off x="12995340" y="6137444"/>
            <a:ext cx="530160" cy="720557"/>
          </a:xfrm>
          <a:prstGeom prst="snip1Rect">
            <a:avLst>
              <a:gd name="adj" fmla="val 24878"/>
            </a:avLst>
          </a:prstGeom>
          <a:solidFill>
            <a:srgbClr val="4BC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45720" tIns="45720" rIns="91440" bIns="45720" numCol="1" spcCol="0" rtlCol="0" fromWordArt="0" anchor="ctr" anchorCtr="0" forceAA="0" compatLnSpc="1">
            <a:prstTxWarp prst="textNoShape">
              <a:avLst/>
            </a:prstTxWarp>
            <a:noAutofit/>
          </a:bodyPr>
          <a:lstStyle/>
          <a:p>
            <a:pPr algn="ctr"/>
            <a:r>
              <a:rPr lang="en-US" sz="800" b="1">
                <a:solidFill>
                  <a:schemeClr val="bg1"/>
                </a:solidFill>
              </a:rPr>
              <a:t>Power</a:t>
            </a:r>
            <a:br>
              <a:rPr lang="en-US" sz="800" b="1">
                <a:solidFill>
                  <a:schemeClr val="bg1"/>
                </a:solidFill>
              </a:rPr>
            </a:br>
            <a:r>
              <a:rPr lang="en-US" sz="800" b="1">
                <a:solidFill>
                  <a:schemeClr val="bg1"/>
                </a:solidFill>
              </a:rPr>
              <a:t>Platform</a:t>
            </a:r>
            <a:r>
              <a:rPr lang="en-US" sz="800" b="1" kern="1200">
                <a:solidFill>
                  <a:schemeClr val="bg1"/>
                </a:solidFill>
                <a:latin typeface="+mn-lt"/>
                <a:ea typeface="+mn-ea"/>
                <a:cs typeface="+mn-cs"/>
              </a:rPr>
              <a:t> Light</a:t>
            </a:r>
            <a:endParaRPr lang="en-US" sz="800" b="1">
              <a:solidFill>
                <a:schemeClr val="bg1"/>
              </a:solidFill>
            </a:endParaRPr>
          </a:p>
        </p:txBody>
      </p:sp>
      <p:sp>
        <p:nvSpPr>
          <p:cNvPr id="111" name="Rectangle 110">
            <a:extLst>
              <a:ext uri="{FF2B5EF4-FFF2-40B4-BE49-F238E27FC236}">
                <a16:creationId xmlns:a16="http://schemas.microsoft.com/office/drawing/2014/main" id="{BE7E2E2D-C6B1-5EA4-7349-83FF5DE2DBB6}"/>
              </a:ext>
            </a:extLst>
          </p:cNvPr>
          <p:cNvSpPr/>
          <p:nvPr userDrawn="1"/>
        </p:nvSpPr>
        <p:spPr bwMode="auto">
          <a:xfrm>
            <a:off x="12410482" y="768622"/>
            <a:ext cx="530159" cy="72286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a:solidFill>
                <a:srgbClr val="FFFFFF"/>
              </a:solidFill>
              <a:ea typeface="Segoe UI" pitchFamily="34" charset="0"/>
              <a:cs typeface="Segoe UI" pitchFamily="34" charset="0"/>
            </a:endParaRPr>
          </a:p>
        </p:txBody>
      </p:sp>
      <p:sp>
        <p:nvSpPr>
          <p:cNvPr id="112" name="Rectangle: Single Corner Snipped 111">
            <a:extLst>
              <a:ext uri="{FF2B5EF4-FFF2-40B4-BE49-F238E27FC236}">
                <a16:creationId xmlns:a16="http://schemas.microsoft.com/office/drawing/2014/main" id="{7109F77D-50EF-7CD4-C093-4F6451C99DB6}"/>
              </a:ext>
            </a:extLst>
          </p:cNvPr>
          <p:cNvSpPr/>
          <p:nvPr userDrawn="1"/>
        </p:nvSpPr>
        <p:spPr bwMode="auto">
          <a:xfrm flipV="1">
            <a:off x="12994851" y="768622"/>
            <a:ext cx="530160" cy="722860"/>
          </a:xfrm>
          <a:prstGeom prst="snip1Rect">
            <a:avLst>
              <a:gd name="adj" fmla="val 41626"/>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800" err="1">
              <a:solidFill>
                <a:srgbClr val="FFFFFF"/>
              </a:solidFill>
              <a:ea typeface="Segoe UI" pitchFamily="34" charset="0"/>
              <a:cs typeface="Segoe UI" pitchFamily="34" charset="0"/>
            </a:endParaRPr>
          </a:p>
        </p:txBody>
      </p:sp>
      <p:sp>
        <p:nvSpPr>
          <p:cNvPr id="115" name="Rectangle 114">
            <a:extLst>
              <a:ext uri="{FF2B5EF4-FFF2-40B4-BE49-F238E27FC236}">
                <a16:creationId xmlns:a16="http://schemas.microsoft.com/office/drawing/2014/main" id="{29425B8F-DEAE-2553-A34D-A142F1FCE2F5}"/>
              </a:ext>
            </a:extLst>
          </p:cNvPr>
          <p:cNvSpPr/>
          <p:nvPr userDrawn="1"/>
        </p:nvSpPr>
        <p:spPr bwMode="auto">
          <a:xfrm>
            <a:off x="13608553" y="0"/>
            <a:ext cx="134938" cy="2203733"/>
          </a:xfrm>
          <a:custGeom>
            <a:avLst/>
            <a:gdLst>
              <a:gd name="connsiteX0" fmla="*/ 0 w 200025"/>
              <a:gd name="connsiteY0" fmla="*/ 0 h 2203733"/>
              <a:gd name="connsiteX1" fmla="*/ 200025 w 200025"/>
              <a:gd name="connsiteY1" fmla="*/ 0 h 2203733"/>
              <a:gd name="connsiteX2" fmla="*/ 200025 w 200025"/>
              <a:gd name="connsiteY2" fmla="*/ 2203733 h 2203733"/>
              <a:gd name="connsiteX3" fmla="*/ 0 w 200025"/>
              <a:gd name="connsiteY3" fmla="*/ 2203733 h 2203733"/>
              <a:gd name="connsiteX4" fmla="*/ 0 w 200025"/>
              <a:gd name="connsiteY4" fmla="*/ 0 h 2203733"/>
              <a:gd name="connsiteX0" fmla="*/ 0 w 200025"/>
              <a:gd name="connsiteY0" fmla="*/ 0 h 2203733"/>
              <a:gd name="connsiteX1" fmla="*/ 200025 w 200025"/>
              <a:gd name="connsiteY1" fmla="*/ 0 h 2203733"/>
              <a:gd name="connsiteX2" fmla="*/ 200025 w 200025"/>
              <a:gd name="connsiteY2" fmla="*/ 2203733 h 2203733"/>
              <a:gd name="connsiteX3" fmla="*/ 0 w 200025"/>
              <a:gd name="connsiteY3" fmla="*/ 2203733 h 2203733"/>
              <a:gd name="connsiteX4" fmla="*/ 91440 w 200025"/>
              <a:gd name="connsiteY4" fmla="*/ 91440 h 2203733"/>
              <a:gd name="connsiteX0" fmla="*/ 0 w 200025"/>
              <a:gd name="connsiteY0" fmla="*/ 0 h 2203733"/>
              <a:gd name="connsiteX1" fmla="*/ 200025 w 200025"/>
              <a:gd name="connsiteY1" fmla="*/ 0 h 2203733"/>
              <a:gd name="connsiteX2" fmla="*/ 200025 w 200025"/>
              <a:gd name="connsiteY2" fmla="*/ 2203733 h 2203733"/>
              <a:gd name="connsiteX3" fmla="*/ 0 w 200025"/>
              <a:gd name="connsiteY3" fmla="*/ 2203733 h 2203733"/>
            </a:gdLst>
            <a:ahLst/>
            <a:cxnLst>
              <a:cxn ang="0">
                <a:pos x="connsiteX0" y="connsiteY0"/>
              </a:cxn>
              <a:cxn ang="0">
                <a:pos x="connsiteX1" y="connsiteY1"/>
              </a:cxn>
              <a:cxn ang="0">
                <a:pos x="connsiteX2" y="connsiteY2"/>
              </a:cxn>
              <a:cxn ang="0">
                <a:pos x="connsiteX3" y="connsiteY3"/>
              </a:cxn>
            </a:cxnLst>
            <a:rect l="l" t="t" r="r" b="b"/>
            <a:pathLst>
              <a:path w="200025" h="2203733">
                <a:moveTo>
                  <a:pt x="0" y="0"/>
                </a:moveTo>
                <a:lnTo>
                  <a:pt x="200025" y="0"/>
                </a:lnTo>
                <a:lnTo>
                  <a:pt x="200025" y="2203733"/>
                </a:lnTo>
                <a:lnTo>
                  <a:pt x="0" y="2203733"/>
                </a:lnTo>
              </a:path>
            </a:pathLst>
          </a:cu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17" name="TextBox 116">
            <a:extLst>
              <a:ext uri="{FF2B5EF4-FFF2-40B4-BE49-F238E27FC236}">
                <a16:creationId xmlns:a16="http://schemas.microsoft.com/office/drawing/2014/main" id="{D0EA6001-AA7F-ADE7-1D3C-E21D2ED694F6}"/>
              </a:ext>
            </a:extLst>
          </p:cNvPr>
          <p:cNvSpPr txBox="1"/>
          <p:nvPr userDrawn="1"/>
        </p:nvSpPr>
        <p:spPr>
          <a:xfrm rot="5400000">
            <a:off x="13119148" y="971060"/>
            <a:ext cx="1263926" cy="261610"/>
          </a:xfrm>
          <a:prstGeom prst="rect">
            <a:avLst/>
          </a:prstGeom>
          <a:solidFill>
            <a:srgbClr val="ECECEC"/>
          </a:solidFill>
        </p:spPr>
        <p:txBody>
          <a:bodyPr wrap="square">
            <a:spAutoFit/>
          </a:bodyPr>
          <a:lstStyle/>
          <a:p>
            <a:pPr marL="0" algn="ctr" defTabSz="914400" rtl="0" eaLnBrk="1" latinLnBrk="0" hangingPunct="1"/>
            <a:r>
              <a:rPr lang="en-US" sz="1100" b="1" kern="1200">
                <a:solidFill>
                  <a:schemeClr val="tx1"/>
                </a:solidFill>
                <a:latin typeface="+mn-lt"/>
                <a:ea typeface="+mn-ea"/>
                <a:cs typeface="+mn-cs"/>
              </a:rPr>
              <a:t>Universal Colors</a:t>
            </a:r>
          </a:p>
        </p:txBody>
      </p:sp>
      <p:sp>
        <p:nvSpPr>
          <p:cNvPr id="118" name="Rectangle 114">
            <a:extLst>
              <a:ext uri="{FF2B5EF4-FFF2-40B4-BE49-F238E27FC236}">
                <a16:creationId xmlns:a16="http://schemas.microsoft.com/office/drawing/2014/main" id="{BDC581B7-C25C-BC19-F5F3-9B5342F25487}"/>
              </a:ext>
            </a:extLst>
          </p:cNvPr>
          <p:cNvSpPr/>
          <p:nvPr userDrawn="1"/>
        </p:nvSpPr>
        <p:spPr bwMode="auto">
          <a:xfrm>
            <a:off x="13609637" y="2303703"/>
            <a:ext cx="134938" cy="4554297"/>
          </a:xfrm>
          <a:custGeom>
            <a:avLst/>
            <a:gdLst>
              <a:gd name="connsiteX0" fmla="*/ 0 w 200025"/>
              <a:gd name="connsiteY0" fmla="*/ 0 h 2203733"/>
              <a:gd name="connsiteX1" fmla="*/ 200025 w 200025"/>
              <a:gd name="connsiteY1" fmla="*/ 0 h 2203733"/>
              <a:gd name="connsiteX2" fmla="*/ 200025 w 200025"/>
              <a:gd name="connsiteY2" fmla="*/ 2203733 h 2203733"/>
              <a:gd name="connsiteX3" fmla="*/ 0 w 200025"/>
              <a:gd name="connsiteY3" fmla="*/ 2203733 h 2203733"/>
              <a:gd name="connsiteX4" fmla="*/ 0 w 200025"/>
              <a:gd name="connsiteY4" fmla="*/ 0 h 2203733"/>
              <a:gd name="connsiteX0" fmla="*/ 0 w 200025"/>
              <a:gd name="connsiteY0" fmla="*/ 0 h 2203733"/>
              <a:gd name="connsiteX1" fmla="*/ 200025 w 200025"/>
              <a:gd name="connsiteY1" fmla="*/ 0 h 2203733"/>
              <a:gd name="connsiteX2" fmla="*/ 200025 w 200025"/>
              <a:gd name="connsiteY2" fmla="*/ 2203733 h 2203733"/>
              <a:gd name="connsiteX3" fmla="*/ 0 w 200025"/>
              <a:gd name="connsiteY3" fmla="*/ 2203733 h 2203733"/>
              <a:gd name="connsiteX4" fmla="*/ 91440 w 200025"/>
              <a:gd name="connsiteY4" fmla="*/ 91440 h 2203733"/>
              <a:gd name="connsiteX0" fmla="*/ 0 w 200025"/>
              <a:gd name="connsiteY0" fmla="*/ 0 h 2203733"/>
              <a:gd name="connsiteX1" fmla="*/ 200025 w 200025"/>
              <a:gd name="connsiteY1" fmla="*/ 0 h 2203733"/>
              <a:gd name="connsiteX2" fmla="*/ 200025 w 200025"/>
              <a:gd name="connsiteY2" fmla="*/ 2203733 h 2203733"/>
              <a:gd name="connsiteX3" fmla="*/ 0 w 200025"/>
              <a:gd name="connsiteY3" fmla="*/ 2203733 h 2203733"/>
            </a:gdLst>
            <a:ahLst/>
            <a:cxnLst>
              <a:cxn ang="0">
                <a:pos x="connsiteX0" y="connsiteY0"/>
              </a:cxn>
              <a:cxn ang="0">
                <a:pos x="connsiteX1" y="connsiteY1"/>
              </a:cxn>
              <a:cxn ang="0">
                <a:pos x="connsiteX2" y="connsiteY2"/>
              </a:cxn>
              <a:cxn ang="0">
                <a:pos x="connsiteX3" y="connsiteY3"/>
              </a:cxn>
            </a:cxnLst>
            <a:rect l="l" t="t" r="r" b="b"/>
            <a:pathLst>
              <a:path w="200025" h="2203733">
                <a:moveTo>
                  <a:pt x="0" y="0"/>
                </a:moveTo>
                <a:lnTo>
                  <a:pt x="200025" y="0"/>
                </a:lnTo>
                <a:lnTo>
                  <a:pt x="200025" y="2203733"/>
                </a:lnTo>
                <a:lnTo>
                  <a:pt x="0" y="2203733"/>
                </a:lnTo>
              </a:path>
            </a:pathLst>
          </a:cu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19" name="TextBox 118">
            <a:extLst>
              <a:ext uri="{FF2B5EF4-FFF2-40B4-BE49-F238E27FC236}">
                <a16:creationId xmlns:a16="http://schemas.microsoft.com/office/drawing/2014/main" id="{26C18FCC-458B-3C39-F881-A647D9187BB2}"/>
              </a:ext>
            </a:extLst>
          </p:cNvPr>
          <p:cNvSpPr txBox="1"/>
          <p:nvPr userDrawn="1"/>
        </p:nvSpPr>
        <p:spPr>
          <a:xfrm rot="5400000">
            <a:off x="13162466" y="4258315"/>
            <a:ext cx="1177290" cy="261610"/>
          </a:xfrm>
          <a:prstGeom prst="rect">
            <a:avLst/>
          </a:prstGeom>
          <a:solidFill>
            <a:srgbClr val="ECECEC"/>
          </a:solidFill>
        </p:spPr>
        <p:txBody>
          <a:bodyPr wrap="square">
            <a:spAutoFit/>
          </a:bodyPr>
          <a:lstStyle/>
          <a:p>
            <a:pPr marL="0" algn="ctr" defTabSz="914400" rtl="0" eaLnBrk="1" latinLnBrk="0" hangingPunct="1"/>
            <a:r>
              <a:rPr lang="en-US" sz="1100" b="1" kern="1200">
                <a:solidFill>
                  <a:schemeClr val="tx1"/>
                </a:solidFill>
                <a:latin typeface="+mn-lt"/>
                <a:ea typeface="+mn-ea"/>
                <a:cs typeface="+mn-cs"/>
              </a:rPr>
              <a:t>Product Colors</a:t>
            </a:r>
          </a:p>
        </p:txBody>
      </p:sp>
      <p:sp>
        <p:nvSpPr>
          <p:cNvPr id="160" name="Rectangle 159">
            <a:extLst>
              <a:ext uri="{FF2B5EF4-FFF2-40B4-BE49-F238E27FC236}">
                <a16:creationId xmlns:a16="http://schemas.microsoft.com/office/drawing/2014/main" id="{0C48B22D-E877-46C2-C93F-2B0A8A391F90}"/>
              </a:ext>
            </a:extLst>
          </p:cNvPr>
          <p:cNvSpPr/>
          <p:nvPr userDrawn="1"/>
        </p:nvSpPr>
        <p:spPr bwMode="auto">
          <a:xfrm>
            <a:off x="13934970" y="0"/>
            <a:ext cx="530159" cy="72055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45720" rIns="182880" bIns="45720" numCol="1" spcCol="0" rtlCol="0" fromWordArt="0" anchor="ctr" anchorCtr="0" forceAA="0" compatLnSpc="1">
            <a:prstTxWarp prst="textNoShape">
              <a:avLst/>
            </a:prstTxWarp>
            <a:noAutofit/>
          </a:bodyPr>
          <a:lstStyle/>
          <a:p>
            <a:pPr algn="ctr"/>
            <a:endParaRPr lang="en-US" sz="800" b="1"/>
          </a:p>
        </p:txBody>
      </p:sp>
      <p:sp>
        <p:nvSpPr>
          <p:cNvPr id="161" name="Rectangle: Single Corner Snipped 160">
            <a:extLst>
              <a:ext uri="{FF2B5EF4-FFF2-40B4-BE49-F238E27FC236}">
                <a16:creationId xmlns:a16="http://schemas.microsoft.com/office/drawing/2014/main" id="{13452B28-68E8-CE7E-FA9D-BD52B5D77B52}"/>
              </a:ext>
            </a:extLst>
          </p:cNvPr>
          <p:cNvSpPr/>
          <p:nvPr userDrawn="1"/>
        </p:nvSpPr>
        <p:spPr bwMode="auto">
          <a:xfrm flipV="1">
            <a:off x="14519340" y="0"/>
            <a:ext cx="530160" cy="720557"/>
          </a:xfrm>
          <a:prstGeom prst="snip1Rect">
            <a:avLst>
              <a:gd name="adj" fmla="val 24878"/>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45720" tIns="45720" rIns="91440" bIns="45720" numCol="1" spcCol="0" rtlCol="0" fromWordArt="0" anchor="ctr" anchorCtr="0" forceAA="0" compatLnSpc="1">
            <a:prstTxWarp prst="textNoShape">
              <a:avLst/>
            </a:prstTxWarp>
            <a:noAutofit/>
          </a:bodyPr>
          <a:lstStyle/>
          <a:p>
            <a:pPr algn="ctr"/>
            <a:endParaRPr lang="en-US" sz="800" b="1">
              <a:solidFill>
                <a:schemeClr val="bg1"/>
              </a:solidFill>
            </a:endParaRPr>
          </a:p>
        </p:txBody>
      </p:sp>
    </p:spTree>
    <p:extLst>
      <p:ext uri="{BB962C8B-B14F-4D97-AF65-F5344CB8AC3E}">
        <p14:creationId xmlns:p14="http://schemas.microsoft.com/office/powerpoint/2010/main" val="21034545"/>
      </p:ext>
    </p:extLst>
  </p:cSld>
  <p:clrMap bg1="lt1" tx1="dk1" bg2="lt2" tx2="dk2" accent1="accent1" accent2="accent2" accent3="accent3" accent4="accent4" accent5="accent5" accent6="accent6" hlink="hlink" folHlink="folHlink"/>
  <p:sldLayoutIdLst>
    <p:sldLayoutId id="2147501103"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52">
          <p15:clr>
            <a:srgbClr val="A4A3A4"/>
          </p15:clr>
        </p15:guide>
        <p15:guide id="30" pos="7488">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43088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0" i="0">
              <a:gradFill>
                <a:gsLst>
                  <a:gs pos="0">
                    <a:srgbClr val="FFFFFF"/>
                  </a:gs>
                  <a:gs pos="100000">
                    <a:srgbClr val="FFFFFF"/>
                  </a:gs>
                </a:gsLst>
                <a:lin ang="5400000" scaled="0"/>
              </a:gradFill>
              <a:latin typeface="Segoe UI" panose="020B0502040204020203" pitchFamily="34" charset="0"/>
              <a:ea typeface="Segoe UI" pitchFamily="34" charset="0"/>
              <a:cs typeface="Segoe UI" panose="020B0502040204020203"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0" i="0">
              <a:gradFill>
                <a:gsLst>
                  <a:gs pos="0">
                    <a:srgbClr val="FFFFFF"/>
                  </a:gs>
                  <a:gs pos="100000">
                    <a:srgbClr val="FFFFFF"/>
                  </a:gs>
                </a:gsLst>
                <a:lin ang="5400000" scaled="0"/>
              </a:gradFill>
              <a:latin typeface="Segoe UI" panose="020B0502040204020203" pitchFamily="34" charset="0"/>
              <a:ea typeface="Segoe UI" pitchFamily="34" charset="0"/>
              <a:cs typeface="Segoe UI" panose="020B0502040204020203" pitchFamily="34" charset="0"/>
            </a:endParaRPr>
          </a:p>
        </p:txBody>
      </p:sp>
      <p:sp>
        <p:nvSpPr>
          <p:cNvPr id="8" name="Text Placeholder 3">
            <a:extLst>
              <a:ext uri="{FF2B5EF4-FFF2-40B4-BE49-F238E27FC236}">
                <a16:creationId xmlns:a16="http://schemas.microsoft.com/office/drawing/2014/main" id="{1F78AD73-D325-0462-7A6B-8A352C06A5A9}"/>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4" name="GRID" hidden="1">
            <a:extLst>
              <a:ext uri="{FF2B5EF4-FFF2-40B4-BE49-F238E27FC236}">
                <a16:creationId xmlns:a16="http://schemas.microsoft.com/office/drawing/2014/main" id="{94DCE19B-CBAD-2001-4D21-5F034B251F52}"/>
              </a:ext>
            </a:extLst>
          </p:cNvPr>
          <p:cNvGrpSpPr/>
          <p:nvPr userDrawn="1"/>
        </p:nvGrpSpPr>
        <p:grpSpPr>
          <a:xfrm>
            <a:off x="0" y="0"/>
            <a:ext cx="12192000" cy="6858000"/>
            <a:chOff x="0" y="0"/>
            <a:chExt cx="12192000" cy="6858000"/>
          </a:xfrm>
        </p:grpSpPr>
        <p:cxnSp>
          <p:nvCxnSpPr>
            <p:cNvPr id="36" name="Straight Connector 35">
              <a:extLst>
                <a:ext uri="{FF2B5EF4-FFF2-40B4-BE49-F238E27FC236}">
                  <a16:creationId xmlns:a16="http://schemas.microsoft.com/office/drawing/2014/main" id="{07FA9FE3-815A-7C97-FAF9-8FB0FE8E0AC3}"/>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07E5FE9-1812-25E3-E350-05AD5EDC3D3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F245D1E-2361-BE38-8AF5-1D18D651A5D0}"/>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559F5A5-9399-D10F-556E-4473794A92E7}"/>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9DFA2-0AFF-373C-428D-F723059E11E9}"/>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3E412B9-2511-E72C-D293-34199479ED3D}"/>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BDE51C-2966-4798-5118-4C19B0F9F6EF}"/>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6ED87EA-B68E-3230-E6F7-53095E8E3510}"/>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6542967-4C08-ABD0-0DD0-4962DC18712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1DEB833-D3BF-46B1-E1CC-2DDD9897087A}"/>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320EDB5-9E9B-49E4-8BC2-14FBCE5E3AE8}"/>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DF049E7-56E6-B3FD-E90E-2167A4B126A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9DC5614-3D87-0ACD-8EF3-81824F6AABDE}"/>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EABAAC1-242E-92C2-0DC5-E88C7FA1AA9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3208646-4403-D86E-7FD3-D527DF60F8FD}"/>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BDA24BF-ECBD-18BF-EFAE-A4A53F78C39F}"/>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6B900C0-AD2B-BC39-642F-96AE030301B7}"/>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23F9CD9-2719-2B46-B900-B10FAEF490F4}"/>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E09A950-F305-395F-ADAA-4A339A312560}"/>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A6D7F77-5169-6646-4B6D-FE2B5D7746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1EA5BDF-98FD-8D0B-3740-6CDB5C4A86BA}"/>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6262FA7-CF95-91C3-80B9-AFB1263AD3E6}"/>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416C9FF-1C56-4E40-9150-47B548AC6FB9}"/>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50F3BD2-E6F3-E088-DA2B-C204E04C499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8F06D34-E1C0-DC99-7042-13BF1DB0774E}"/>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E881350-11E0-59C3-175D-672609F91CC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0388092-3B2F-39A7-A003-1B58436C9746}"/>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7E4412F-F143-E4DE-ED62-2E272DDB5F31}"/>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545CA5F-4996-E101-DB57-39318A3DD72D}"/>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CF18B77-001E-28AA-F21F-CA12A128C45B}"/>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B1883D8-26A1-8EE5-D8E5-D434A3FDA5DE}"/>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F42E15E-0786-0272-1EA4-C2E19F1A3A13}"/>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A2A098F-0D3D-C088-0748-13138DD11C4A}"/>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FB9C434-D15C-6DED-752A-D03222665C6A}"/>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9" name=".64 square" hidden="1">
            <a:extLst>
              <a:ext uri="{FF2B5EF4-FFF2-40B4-BE49-F238E27FC236}">
                <a16:creationId xmlns:a16="http://schemas.microsoft.com/office/drawing/2014/main" id="{111031F8-0564-A7D8-4484-56221F5AB06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0" name=".32 square" hidden="1">
            <a:extLst>
              <a:ext uri="{FF2B5EF4-FFF2-40B4-BE49-F238E27FC236}">
                <a16:creationId xmlns:a16="http://schemas.microsoft.com/office/drawing/2014/main" id="{EC7D6A71-CF74-E399-6805-753846A24F82}"/>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81"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75BB1814-2964-5597-762E-15542FDEB52C}"/>
              </a:ext>
              <a:ext uri="{C183D7F6-B498-43B3-948B-1728B52AA6E4}">
                <adec:decorative xmlns:adec="http://schemas.microsoft.com/office/drawing/2017/decorative" val="0"/>
              </a:ext>
            </a:extLst>
          </p:cNvPr>
          <p:cNvPicPr>
            <a:picLocks noChangeAspect="1"/>
          </p:cNvPicPr>
          <p:nvPr userDrawn="1"/>
        </p:nvPicPr>
        <p:blipFill rotWithShape="1">
          <a:blip r:embed="rId5"/>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236284184"/>
      </p:ext>
    </p:extLst>
  </p:cSld>
  <p:clrMap bg1="lt1" tx1="dk1" bg2="lt2" tx2="dk2" accent1="accent1" accent2="accent2" accent3="accent3" accent4="accent4" accent5="accent5" accent6="accent6" hlink="hlink" folHlink="folHlink"/>
  <p:sldLayoutIdLst>
    <p:sldLayoutId id="2147501173" r:id="rId1"/>
    <p:sldLayoutId id="2147501192" r:id="rId2"/>
    <p:sldLayoutId id="2147501193" r:id="rId3"/>
  </p:sldLayoutIdLst>
  <p:transition>
    <p:fade/>
  </p:transition>
  <p:hf sldNum="0" hdr="0" ftr="0" dt="0"/>
  <p:txStyles>
    <p:titleStyle>
      <a:lvl1pPr algn="l" defTabSz="932742" rtl="0" eaLnBrk="1" latinLnBrk="0" hangingPunct="1">
        <a:lnSpc>
          <a:spcPct val="100000"/>
        </a:lnSpc>
        <a:spcBef>
          <a:spcPct val="0"/>
        </a:spcBef>
        <a:buNone/>
        <a:defRPr lang="en-US" sz="2800" b="1" i="0" kern="1200" cap="none" spc="-50" baseline="0" dirty="0" smtClean="0">
          <a:ln w="3175">
            <a:noFill/>
          </a:ln>
          <a:solidFill>
            <a:schemeClr val="tx1"/>
          </a:solidFill>
          <a:effectLst/>
          <a:latin typeface="+mj-lt"/>
          <a:ea typeface="+mn-ea"/>
          <a:cs typeface="Segoe UI Semibold" panose="020B05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b="0" i="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b="0" i="0" kern="1200" spc="0" baseline="0">
          <a:solidFill>
            <a:schemeClr val="tx1"/>
          </a:solidFill>
          <a:latin typeface="+mn-lt"/>
          <a:ea typeface="+mn-ea"/>
          <a:cs typeface="Segoe UI" panose="020B0502040204020203" pitchFamily="34" charset="0"/>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b="0" i="0" kern="1200" spc="0" baseline="0">
          <a:solidFill>
            <a:schemeClr val="tx1"/>
          </a:solidFill>
          <a:latin typeface="+mn-lt"/>
          <a:ea typeface="+mn-ea"/>
          <a:cs typeface="Segoe UI" panose="020B0502040204020203" pitchFamily="34" charset="0"/>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i="0" kern="1200" spc="0" baseline="0">
          <a:solidFill>
            <a:schemeClr val="tx1"/>
          </a:solidFill>
          <a:latin typeface="+mn-lt"/>
          <a:ea typeface="+mn-ea"/>
          <a:cs typeface="Segoe UI" panose="020B0502040204020203" pitchFamily="34" charset="0"/>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i="0" kern="1200" spc="0" baseline="0">
          <a:solidFill>
            <a:schemeClr val="tx1"/>
          </a:soli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3D65-377E-F0DB-2BA1-6ABE1AABD31C}"/>
              </a:ext>
            </a:extLst>
          </p:cNvPr>
          <p:cNvSpPr>
            <a:spLocks noGrp="1"/>
          </p:cNvSpPr>
          <p:nvPr>
            <p:ph type="title"/>
          </p:nvPr>
        </p:nvSpPr>
        <p:spPr>
          <a:xfrm>
            <a:off x="584200" y="2882318"/>
            <a:ext cx="6086423" cy="889218"/>
          </a:xfrm>
        </p:spPr>
        <p:txBody>
          <a:bodyPr wrap="square">
            <a:spAutoFit/>
          </a:bodyPr>
          <a:lstStyle/>
          <a:p>
            <a:r>
              <a:rPr lang="ko-KR" altLang="en-US" sz="3200" dirty="0">
                <a:latin typeface="NanumSquare Neo Heavy" pitchFamily="2" charset="-127"/>
                <a:ea typeface="NanumSquare Neo Heavy" pitchFamily="2" charset="-127"/>
              </a:rPr>
              <a:t>대구교육청 </a:t>
            </a:r>
            <a:r>
              <a:rPr lang="en-US" altLang="ko-KR" sz="3200" dirty="0">
                <a:latin typeface="NanumSquare Neo Heavy" pitchFamily="2" charset="-127"/>
                <a:ea typeface="NanumSquare Neo Heavy" pitchFamily="2" charset="-127"/>
              </a:rPr>
              <a:t>X Microsoft</a:t>
            </a:r>
            <a:br>
              <a:rPr lang="en-US" sz="3200" b="0" dirty="0">
                <a:latin typeface="NanumSquare Neo Regular" pitchFamily="2" charset="-127"/>
                <a:ea typeface="NanumSquare Neo Regular" pitchFamily="2" charset="-127"/>
              </a:rPr>
            </a:br>
            <a:r>
              <a:rPr lang="en-US" sz="3200" b="0" dirty="0">
                <a:latin typeface="NanumSquare Neo Regular" pitchFamily="2" charset="-127"/>
                <a:ea typeface="NanumSquare Neo Regular" pitchFamily="2" charset="-127"/>
              </a:rPr>
              <a:t>Copilot </a:t>
            </a:r>
            <a:r>
              <a:rPr lang="en-US" sz="3200" b="0" dirty="0" err="1">
                <a:latin typeface="NanumSquare Neo Regular" pitchFamily="2" charset="-127"/>
                <a:ea typeface="NanumSquare Neo Regular" pitchFamily="2" charset="-127"/>
              </a:rPr>
              <a:t>Prompthon</a:t>
            </a:r>
            <a:r>
              <a:rPr lang="ko-KR" altLang="en-US" sz="3200" b="0" dirty="0">
                <a:latin typeface="NanumSquare Neo Regular" pitchFamily="2" charset="-127"/>
                <a:ea typeface="NanumSquare Neo Regular" pitchFamily="2" charset="-127"/>
              </a:rPr>
              <a:t> </a:t>
            </a:r>
            <a:r>
              <a:rPr lang="en-US" sz="3200" b="0" dirty="0">
                <a:latin typeface="NanumSquare Neo Regular" pitchFamily="2" charset="-127"/>
                <a:ea typeface="NanumSquare Neo Regular" pitchFamily="2" charset="-127"/>
              </a:rPr>
              <a:t>Pitch Deck</a:t>
            </a:r>
          </a:p>
        </p:txBody>
      </p:sp>
      <p:sp>
        <p:nvSpPr>
          <p:cNvPr id="5" name="Text Placeholder 4">
            <a:extLst>
              <a:ext uri="{FF2B5EF4-FFF2-40B4-BE49-F238E27FC236}">
                <a16:creationId xmlns:a16="http://schemas.microsoft.com/office/drawing/2014/main" id="{6C8BB2F0-61E8-42EB-78B3-6E0D9E4F326A}"/>
              </a:ext>
            </a:extLst>
          </p:cNvPr>
          <p:cNvSpPr>
            <a:spLocks noGrp="1"/>
          </p:cNvSpPr>
          <p:nvPr>
            <p:ph type="body" sz="quarter" idx="12"/>
          </p:nvPr>
        </p:nvSpPr>
        <p:spPr>
          <a:xfrm>
            <a:off x="584200" y="4707969"/>
            <a:ext cx="3895344" cy="221599"/>
          </a:xfrm>
        </p:spPr>
        <p:txBody>
          <a:bodyPr/>
          <a:lstStyle/>
          <a:p>
            <a:r>
              <a:rPr lang="ko-KR" altLang="en-US" dirty="0" err="1">
                <a:latin typeface="NanumSquare Neo Light" pitchFamily="2" charset="-127"/>
                <a:ea typeface="NanumSquare Neo Light" pitchFamily="2" charset="-127"/>
              </a:rPr>
              <a:t>조이름</a:t>
            </a:r>
            <a:endParaRPr lang="en-US" dirty="0">
              <a:latin typeface="NanumSquare Neo Light" pitchFamily="2" charset="-127"/>
              <a:ea typeface="NanumSquare Neo Light" pitchFamily="2" charset="-127"/>
            </a:endParaRPr>
          </a:p>
        </p:txBody>
      </p:sp>
    </p:spTree>
    <p:extLst>
      <p:ext uri="{BB962C8B-B14F-4D97-AF65-F5344CB8AC3E}">
        <p14:creationId xmlns:p14="http://schemas.microsoft.com/office/powerpoint/2010/main" val="359416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B8203-7E54-2B42-C73D-E45857B4146A}"/>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46BAD9BD-91C5-D9CE-0C6A-A19E2322C46A}"/>
              </a:ext>
            </a:extLst>
          </p:cNvPr>
          <p:cNvSpPr txBox="1">
            <a:spLocks noGrp="1"/>
          </p:cNvSpPr>
          <p:nvPr>
            <p:ph type="title"/>
          </p:nvPr>
        </p:nvSpPr>
        <p:spPr>
          <a:xfrm>
            <a:off x="588263" y="3152001"/>
            <a:ext cx="4231387" cy="553998"/>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normAutofit fontScale="90000"/>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spcAft>
                <a:spcPts val="2400"/>
              </a:spcAft>
              <a:defRPr/>
            </a:pPr>
            <a:r>
              <a:rPr lang="en-US" b="1" spc="0" noProof="0" dirty="0">
                <a:solidFill>
                  <a:srgbClr val="1A1A1A"/>
                </a:solidFill>
                <a:latin typeface="NanumSquare Neo Heavy" pitchFamily="2" charset="-127"/>
                <a:ea typeface="NanumSquare Neo Heavy" pitchFamily="2" charset="-127"/>
                <a:cs typeface="Segoe Sans Display Semibold" pitchFamily="2" charset="0"/>
              </a:rPr>
              <a:t>Introduction &amp; Ground Rule</a:t>
            </a:r>
            <a:endParaRPr lang="en-US" sz="3200" b="1" u="none" strike="noStrike" kern="1200" cap="none" spc="0" normalizeH="0" baseline="0" noProof="0" dirty="0">
              <a:ln>
                <a:noFill/>
              </a:ln>
              <a:solidFill>
                <a:srgbClr val="1A1A1A"/>
              </a:solidFill>
              <a:effectLst/>
              <a:uLnTx/>
              <a:uFillTx/>
              <a:latin typeface="NanumSquare Neo Heavy" pitchFamily="2" charset="-127"/>
              <a:ea typeface="NanumSquare Neo Heavy" pitchFamily="2" charset="-127"/>
              <a:cs typeface="Segoe Sans Display" pitchFamily="2" charset="0"/>
            </a:endParaRPr>
          </a:p>
        </p:txBody>
      </p:sp>
      <p:sp>
        <p:nvSpPr>
          <p:cNvPr id="24" name="Graphic 38">
            <a:extLst>
              <a:ext uri="{FF2B5EF4-FFF2-40B4-BE49-F238E27FC236}">
                <a16:creationId xmlns:a16="http://schemas.microsoft.com/office/drawing/2014/main" id="{28DA17FA-83D0-0482-A2DC-461188AC7F50}"/>
              </a:ext>
              <a:ext uri="{C183D7F6-B498-43B3-948B-1728B52AA6E4}">
                <adec:decorative xmlns:adec="http://schemas.microsoft.com/office/drawing/2017/decorative" val="1"/>
              </a:ext>
            </a:extLst>
          </p:cNvPr>
          <p:cNvSpPr/>
          <p:nvPr/>
        </p:nvSpPr>
        <p:spPr>
          <a:xfrm>
            <a:off x="5763056" y="1820272"/>
            <a:ext cx="408846" cy="408844"/>
          </a:xfrm>
          <a:custGeom>
            <a:avLst/>
            <a:gdLst>
              <a:gd name="connsiteX0" fmla="*/ 95250 w 190500"/>
              <a:gd name="connsiteY0" fmla="*/ 0 h 190500"/>
              <a:gd name="connsiteX1" fmla="*/ 190500 w 190500"/>
              <a:gd name="connsiteY1" fmla="*/ 95250 h 190500"/>
              <a:gd name="connsiteX2" fmla="*/ 95250 w 190500"/>
              <a:gd name="connsiteY2" fmla="*/ 190500 h 190500"/>
              <a:gd name="connsiteX3" fmla="*/ 0 w 190500"/>
              <a:gd name="connsiteY3" fmla="*/ 95250 h 190500"/>
              <a:gd name="connsiteX4" fmla="*/ 95250 w 190500"/>
              <a:gd name="connsiteY4" fmla="*/ 0 h 190500"/>
              <a:gd name="connsiteX5" fmla="*/ 95250 w 190500"/>
              <a:gd name="connsiteY5" fmla="*/ 14288 h 190500"/>
              <a:gd name="connsiteX6" fmla="*/ 14288 w 190500"/>
              <a:gd name="connsiteY6" fmla="*/ 95250 h 190500"/>
              <a:gd name="connsiteX7" fmla="*/ 95250 w 190500"/>
              <a:gd name="connsiteY7" fmla="*/ 176213 h 190500"/>
              <a:gd name="connsiteX8" fmla="*/ 176213 w 190500"/>
              <a:gd name="connsiteY8" fmla="*/ 95250 h 190500"/>
              <a:gd name="connsiteX9" fmla="*/ 95250 w 190500"/>
              <a:gd name="connsiteY9" fmla="*/ 14288 h 190500"/>
              <a:gd name="connsiteX10" fmla="*/ 83344 w 190500"/>
              <a:gd name="connsiteY10" fmla="*/ 108959 h 190500"/>
              <a:gd name="connsiteX11" fmla="*/ 125918 w 190500"/>
              <a:gd name="connsiteY11" fmla="*/ 66386 h 190500"/>
              <a:gd name="connsiteX12" fmla="*/ 136020 w 190500"/>
              <a:gd name="connsiteY12" fmla="*/ 66386 h 190500"/>
              <a:gd name="connsiteX13" fmla="*/ 136711 w 190500"/>
              <a:gd name="connsiteY13" fmla="*/ 75688 h 190500"/>
              <a:gd name="connsiteX14" fmla="*/ 136020 w 190500"/>
              <a:gd name="connsiteY14" fmla="*/ 76489 h 190500"/>
              <a:gd name="connsiteX15" fmla="*/ 88395 w 190500"/>
              <a:gd name="connsiteY15" fmla="*/ 124114 h 190500"/>
              <a:gd name="connsiteX16" fmla="*/ 79094 w 190500"/>
              <a:gd name="connsiteY16" fmla="*/ 124805 h 190500"/>
              <a:gd name="connsiteX17" fmla="*/ 78293 w 190500"/>
              <a:gd name="connsiteY17" fmla="*/ 124114 h 190500"/>
              <a:gd name="connsiteX18" fmla="*/ 54480 w 190500"/>
              <a:gd name="connsiteY18" fmla="*/ 100301 h 190500"/>
              <a:gd name="connsiteX19" fmla="*/ 54480 w 190500"/>
              <a:gd name="connsiteY19" fmla="*/ 90199 h 190500"/>
              <a:gd name="connsiteX20" fmla="*/ 63781 w 190500"/>
              <a:gd name="connsiteY20" fmla="*/ 89507 h 190500"/>
              <a:gd name="connsiteX21" fmla="*/ 64583 w 190500"/>
              <a:gd name="connsiteY21" fmla="*/ 90199 h 190500"/>
              <a:gd name="connsiteX22" fmla="*/ 83344 w 190500"/>
              <a:gd name="connsiteY22" fmla="*/ 108959 h 190500"/>
              <a:gd name="connsiteX23" fmla="*/ 125918 w 190500"/>
              <a:gd name="connsiteY23" fmla="*/ 66386 h 190500"/>
              <a:gd name="connsiteX24" fmla="*/ 83344 w 190500"/>
              <a:gd name="connsiteY24" fmla="*/ 10895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0500" h="190500">
                <a:moveTo>
                  <a:pt x="95250" y="0"/>
                </a:moveTo>
                <a:cubicBezTo>
                  <a:pt x="147855" y="0"/>
                  <a:pt x="190500" y="42645"/>
                  <a:pt x="190500" y="95250"/>
                </a:cubicBezTo>
                <a:cubicBezTo>
                  <a:pt x="190500" y="147855"/>
                  <a:pt x="147855" y="190500"/>
                  <a:pt x="95250" y="190500"/>
                </a:cubicBezTo>
                <a:cubicBezTo>
                  <a:pt x="42645" y="190500"/>
                  <a:pt x="0" y="147855"/>
                  <a:pt x="0" y="95250"/>
                </a:cubicBezTo>
                <a:cubicBezTo>
                  <a:pt x="0" y="42645"/>
                  <a:pt x="42645" y="0"/>
                  <a:pt x="95250" y="0"/>
                </a:cubicBezTo>
                <a:close/>
                <a:moveTo>
                  <a:pt x="95250" y="14288"/>
                </a:moveTo>
                <a:cubicBezTo>
                  <a:pt x="50536" y="14288"/>
                  <a:pt x="14288" y="50536"/>
                  <a:pt x="14288" y="95250"/>
                </a:cubicBezTo>
                <a:cubicBezTo>
                  <a:pt x="14288" y="139964"/>
                  <a:pt x="50536" y="176213"/>
                  <a:pt x="95250" y="176213"/>
                </a:cubicBezTo>
                <a:cubicBezTo>
                  <a:pt x="139964" y="176213"/>
                  <a:pt x="176213" y="139964"/>
                  <a:pt x="176213" y="95250"/>
                </a:cubicBezTo>
                <a:cubicBezTo>
                  <a:pt x="176213" y="50536"/>
                  <a:pt x="139964" y="14288"/>
                  <a:pt x="95250" y="14288"/>
                </a:cubicBezTo>
                <a:close/>
                <a:moveTo>
                  <a:pt x="83344" y="108959"/>
                </a:moveTo>
                <a:lnTo>
                  <a:pt x="125918" y="66386"/>
                </a:lnTo>
                <a:cubicBezTo>
                  <a:pt x="128708" y="63596"/>
                  <a:pt x="133230" y="63596"/>
                  <a:pt x="136020" y="66386"/>
                </a:cubicBezTo>
                <a:cubicBezTo>
                  <a:pt x="138556" y="68922"/>
                  <a:pt x="138787" y="72891"/>
                  <a:pt x="136711" y="75688"/>
                </a:cubicBezTo>
                <a:lnTo>
                  <a:pt x="136020" y="76489"/>
                </a:lnTo>
                <a:lnTo>
                  <a:pt x="88395" y="124114"/>
                </a:lnTo>
                <a:cubicBezTo>
                  <a:pt x="85859" y="126650"/>
                  <a:pt x="81890" y="126881"/>
                  <a:pt x="79094" y="124805"/>
                </a:cubicBezTo>
                <a:lnTo>
                  <a:pt x="78293" y="124114"/>
                </a:lnTo>
                <a:lnTo>
                  <a:pt x="54480" y="100301"/>
                </a:lnTo>
                <a:cubicBezTo>
                  <a:pt x="51690" y="97511"/>
                  <a:pt x="51690" y="92989"/>
                  <a:pt x="54480" y="90199"/>
                </a:cubicBezTo>
                <a:cubicBezTo>
                  <a:pt x="57016" y="87662"/>
                  <a:pt x="60985" y="87432"/>
                  <a:pt x="63781" y="89507"/>
                </a:cubicBezTo>
                <a:lnTo>
                  <a:pt x="64583" y="90199"/>
                </a:lnTo>
                <a:lnTo>
                  <a:pt x="83344" y="108959"/>
                </a:lnTo>
                <a:lnTo>
                  <a:pt x="125918" y="66386"/>
                </a:lnTo>
                <a:lnTo>
                  <a:pt x="83344" y="108959"/>
                </a:lnTo>
                <a:close/>
              </a:path>
            </a:pathLst>
          </a:custGeom>
          <a:gradFill>
            <a:gsLst>
              <a:gs pos="0">
                <a:srgbClr val="3E76D4"/>
              </a:gs>
              <a:gs pos="100000">
                <a:srgbClr val="C73ECC"/>
              </a:gs>
              <a:gs pos="50000">
                <a:srgbClr val="8661C5"/>
              </a:gs>
            </a:gsLst>
            <a:lin ang="2700000" scaled="1"/>
          </a:gradFill>
          <a:ln w="9525" cap="flat" cmpd="sng" algn="ctr">
            <a:noFill/>
            <a:prstDash val="solid"/>
            <a:headEnd type="none" w="med" len="med"/>
            <a:tailEnd type="none" w="med" len="med"/>
          </a:ln>
          <a:effectLst>
            <a:outerShdw blurRad="63500" dist="38100" dir="2700000" algn="tl" rotWithShape="0">
              <a:prstClr val="black">
                <a:alpha val="20000"/>
              </a:prstClr>
            </a:outerShdw>
          </a:effectLst>
        </p:spPr>
        <p:txBody>
          <a:bodyPr rot="0" spcFirstLastPara="0" vert="horz" wrap="none" lIns="91440" tIns="45720" rIns="91440" bIns="4572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Semibold"/>
              <a:ea typeface="+mn-ea"/>
              <a:cs typeface="Segoe UI" pitchFamily="34" charset="0"/>
            </a:endParaRPr>
          </a:p>
        </p:txBody>
      </p:sp>
      <p:sp>
        <p:nvSpPr>
          <p:cNvPr id="25" name="Content Placeholder 1">
            <a:extLst>
              <a:ext uri="{FF2B5EF4-FFF2-40B4-BE49-F238E27FC236}">
                <a16:creationId xmlns:a16="http://schemas.microsoft.com/office/drawing/2014/main" id="{ED727FEB-4BCF-6AAD-DA4D-7C21CF50E88A}"/>
              </a:ext>
            </a:extLst>
          </p:cNvPr>
          <p:cNvSpPr txBox="1">
            <a:spLocks/>
          </p:cNvSpPr>
          <p:nvPr/>
        </p:nvSpPr>
        <p:spPr>
          <a:xfrm>
            <a:off x="6370670" y="2903069"/>
            <a:ext cx="5417916" cy="276999"/>
          </a:xfrm>
          <a:prstGeom prst="rect">
            <a:avLst/>
          </a:prstGeom>
        </p:spPr>
        <p:txBody>
          <a:bodyPr vert="horz" wrap="square" lIns="0" tIns="0" rIns="0" bIns="0" rtlCol="0" anchor="t">
            <a:spAutoFit/>
          </a:bodyPr>
          <a:lstStyle>
            <a:defPPr>
              <a:defRPr lang="en-US"/>
            </a:defPPr>
            <a:lvl1pPr marL="0" algn="l" defTabSz="914400" rtl="0" eaLnBrk="1" latinLnBrk="0" hangingPunct="1">
              <a:defRPr sz="800" kern="1200">
                <a:solidFill>
                  <a:schemeClr val="accent6">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2800"/>
              </a:spcBef>
              <a:defRPr/>
            </a:pPr>
            <a:r>
              <a:rPr lang="ko-KR" altLang="en-US" sz="1800" dirty="0">
                <a:solidFill>
                  <a:srgbClr val="1A1A1A"/>
                </a:solidFill>
                <a:latin typeface="NanumSquare Neo Light" pitchFamily="2" charset="-127"/>
                <a:ea typeface="NanumSquare Neo Light" pitchFamily="2" charset="-127"/>
                <a:cs typeface="Segoe Sans Display" pitchFamily="2" charset="0"/>
              </a:rPr>
              <a:t>업무에 바로 적용 가능한 실용적인 </a:t>
            </a:r>
            <a:r>
              <a:rPr lang="en-US" sz="1800" dirty="0">
                <a:solidFill>
                  <a:srgbClr val="1A1A1A"/>
                </a:solidFill>
                <a:latin typeface="NanumSquare Neo Light" pitchFamily="2" charset="-127"/>
                <a:ea typeface="NanumSquare Neo Light" pitchFamily="2" charset="-127"/>
                <a:cs typeface="Segoe Sans Display" pitchFamily="2" charset="0"/>
              </a:rPr>
              <a:t>AI </a:t>
            </a:r>
            <a:r>
              <a:rPr lang="ko-KR" altLang="en-US" sz="1800" dirty="0">
                <a:solidFill>
                  <a:srgbClr val="1A1A1A"/>
                </a:solidFill>
                <a:latin typeface="NanumSquare Neo Light" pitchFamily="2" charset="-127"/>
                <a:ea typeface="NanumSquare Neo Light" pitchFamily="2" charset="-127"/>
                <a:cs typeface="Segoe Sans Display" pitchFamily="2" charset="0"/>
              </a:rPr>
              <a:t>활용 사례를 도출</a:t>
            </a:r>
            <a:endParaRPr kumimoji="0" lang="en-US" sz="1800" u="none" strike="noStrike" kern="1200" cap="none" spc="-50" normalizeH="0" baseline="0" noProof="0" dirty="0">
              <a:ln>
                <a:noFill/>
              </a:ln>
              <a:gradFill flip="none" rotWithShape="1">
                <a:gsLst>
                  <a:gs pos="50000">
                    <a:srgbClr val="8661C5"/>
                  </a:gs>
                  <a:gs pos="0">
                    <a:srgbClr val="3E76D4"/>
                  </a:gs>
                  <a:gs pos="100000">
                    <a:srgbClr val="C73ECC"/>
                  </a:gs>
                </a:gsLst>
                <a:lin ang="2700000" scaled="1"/>
                <a:tileRect/>
              </a:gradFill>
              <a:effectLst/>
              <a:uLnTx/>
              <a:uFillTx/>
              <a:latin typeface="NanumSquare Neo Light" pitchFamily="2" charset="-127"/>
              <a:ea typeface="NanumSquare Neo Light" pitchFamily="2" charset="-127"/>
              <a:cs typeface="Segoe Sans Display" pitchFamily="2" charset="0"/>
            </a:endParaRPr>
          </a:p>
        </p:txBody>
      </p:sp>
      <p:sp>
        <p:nvSpPr>
          <p:cNvPr id="28" name="Graphic 38">
            <a:extLst>
              <a:ext uri="{FF2B5EF4-FFF2-40B4-BE49-F238E27FC236}">
                <a16:creationId xmlns:a16="http://schemas.microsoft.com/office/drawing/2014/main" id="{AD4D0335-49D2-19E6-EB5D-FD8351403CBA}"/>
              </a:ext>
              <a:ext uri="{C183D7F6-B498-43B3-948B-1728B52AA6E4}">
                <adec:decorative xmlns:adec="http://schemas.microsoft.com/office/drawing/2017/decorative" val="1"/>
              </a:ext>
            </a:extLst>
          </p:cNvPr>
          <p:cNvSpPr/>
          <p:nvPr/>
        </p:nvSpPr>
        <p:spPr>
          <a:xfrm>
            <a:off x="5763056" y="2837147"/>
            <a:ext cx="408846" cy="408844"/>
          </a:xfrm>
          <a:custGeom>
            <a:avLst/>
            <a:gdLst>
              <a:gd name="connsiteX0" fmla="*/ 95250 w 190500"/>
              <a:gd name="connsiteY0" fmla="*/ 0 h 190500"/>
              <a:gd name="connsiteX1" fmla="*/ 190500 w 190500"/>
              <a:gd name="connsiteY1" fmla="*/ 95250 h 190500"/>
              <a:gd name="connsiteX2" fmla="*/ 95250 w 190500"/>
              <a:gd name="connsiteY2" fmla="*/ 190500 h 190500"/>
              <a:gd name="connsiteX3" fmla="*/ 0 w 190500"/>
              <a:gd name="connsiteY3" fmla="*/ 95250 h 190500"/>
              <a:gd name="connsiteX4" fmla="*/ 95250 w 190500"/>
              <a:gd name="connsiteY4" fmla="*/ 0 h 190500"/>
              <a:gd name="connsiteX5" fmla="*/ 95250 w 190500"/>
              <a:gd name="connsiteY5" fmla="*/ 14288 h 190500"/>
              <a:gd name="connsiteX6" fmla="*/ 14288 w 190500"/>
              <a:gd name="connsiteY6" fmla="*/ 95250 h 190500"/>
              <a:gd name="connsiteX7" fmla="*/ 95250 w 190500"/>
              <a:gd name="connsiteY7" fmla="*/ 176213 h 190500"/>
              <a:gd name="connsiteX8" fmla="*/ 176213 w 190500"/>
              <a:gd name="connsiteY8" fmla="*/ 95250 h 190500"/>
              <a:gd name="connsiteX9" fmla="*/ 95250 w 190500"/>
              <a:gd name="connsiteY9" fmla="*/ 14288 h 190500"/>
              <a:gd name="connsiteX10" fmla="*/ 83344 w 190500"/>
              <a:gd name="connsiteY10" fmla="*/ 108959 h 190500"/>
              <a:gd name="connsiteX11" fmla="*/ 125918 w 190500"/>
              <a:gd name="connsiteY11" fmla="*/ 66386 h 190500"/>
              <a:gd name="connsiteX12" fmla="*/ 136020 w 190500"/>
              <a:gd name="connsiteY12" fmla="*/ 66386 h 190500"/>
              <a:gd name="connsiteX13" fmla="*/ 136711 w 190500"/>
              <a:gd name="connsiteY13" fmla="*/ 75688 h 190500"/>
              <a:gd name="connsiteX14" fmla="*/ 136020 w 190500"/>
              <a:gd name="connsiteY14" fmla="*/ 76489 h 190500"/>
              <a:gd name="connsiteX15" fmla="*/ 88395 w 190500"/>
              <a:gd name="connsiteY15" fmla="*/ 124114 h 190500"/>
              <a:gd name="connsiteX16" fmla="*/ 79094 w 190500"/>
              <a:gd name="connsiteY16" fmla="*/ 124805 h 190500"/>
              <a:gd name="connsiteX17" fmla="*/ 78293 w 190500"/>
              <a:gd name="connsiteY17" fmla="*/ 124114 h 190500"/>
              <a:gd name="connsiteX18" fmla="*/ 54480 w 190500"/>
              <a:gd name="connsiteY18" fmla="*/ 100301 h 190500"/>
              <a:gd name="connsiteX19" fmla="*/ 54480 w 190500"/>
              <a:gd name="connsiteY19" fmla="*/ 90199 h 190500"/>
              <a:gd name="connsiteX20" fmla="*/ 63781 w 190500"/>
              <a:gd name="connsiteY20" fmla="*/ 89507 h 190500"/>
              <a:gd name="connsiteX21" fmla="*/ 64583 w 190500"/>
              <a:gd name="connsiteY21" fmla="*/ 90199 h 190500"/>
              <a:gd name="connsiteX22" fmla="*/ 83344 w 190500"/>
              <a:gd name="connsiteY22" fmla="*/ 108959 h 190500"/>
              <a:gd name="connsiteX23" fmla="*/ 125918 w 190500"/>
              <a:gd name="connsiteY23" fmla="*/ 66386 h 190500"/>
              <a:gd name="connsiteX24" fmla="*/ 83344 w 190500"/>
              <a:gd name="connsiteY24" fmla="*/ 10895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0500" h="190500">
                <a:moveTo>
                  <a:pt x="95250" y="0"/>
                </a:moveTo>
                <a:cubicBezTo>
                  <a:pt x="147855" y="0"/>
                  <a:pt x="190500" y="42645"/>
                  <a:pt x="190500" y="95250"/>
                </a:cubicBezTo>
                <a:cubicBezTo>
                  <a:pt x="190500" y="147855"/>
                  <a:pt x="147855" y="190500"/>
                  <a:pt x="95250" y="190500"/>
                </a:cubicBezTo>
                <a:cubicBezTo>
                  <a:pt x="42645" y="190500"/>
                  <a:pt x="0" y="147855"/>
                  <a:pt x="0" y="95250"/>
                </a:cubicBezTo>
                <a:cubicBezTo>
                  <a:pt x="0" y="42645"/>
                  <a:pt x="42645" y="0"/>
                  <a:pt x="95250" y="0"/>
                </a:cubicBezTo>
                <a:close/>
                <a:moveTo>
                  <a:pt x="95250" y="14288"/>
                </a:moveTo>
                <a:cubicBezTo>
                  <a:pt x="50536" y="14288"/>
                  <a:pt x="14288" y="50536"/>
                  <a:pt x="14288" y="95250"/>
                </a:cubicBezTo>
                <a:cubicBezTo>
                  <a:pt x="14288" y="139964"/>
                  <a:pt x="50536" y="176213"/>
                  <a:pt x="95250" y="176213"/>
                </a:cubicBezTo>
                <a:cubicBezTo>
                  <a:pt x="139964" y="176213"/>
                  <a:pt x="176213" y="139964"/>
                  <a:pt x="176213" y="95250"/>
                </a:cubicBezTo>
                <a:cubicBezTo>
                  <a:pt x="176213" y="50536"/>
                  <a:pt x="139964" y="14288"/>
                  <a:pt x="95250" y="14288"/>
                </a:cubicBezTo>
                <a:close/>
                <a:moveTo>
                  <a:pt x="83344" y="108959"/>
                </a:moveTo>
                <a:lnTo>
                  <a:pt x="125918" y="66386"/>
                </a:lnTo>
                <a:cubicBezTo>
                  <a:pt x="128708" y="63596"/>
                  <a:pt x="133230" y="63596"/>
                  <a:pt x="136020" y="66386"/>
                </a:cubicBezTo>
                <a:cubicBezTo>
                  <a:pt x="138556" y="68922"/>
                  <a:pt x="138787" y="72891"/>
                  <a:pt x="136711" y="75688"/>
                </a:cubicBezTo>
                <a:lnTo>
                  <a:pt x="136020" y="76489"/>
                </a:lnTo>
                <a:lnTo>
                  <a:pt x="88395" y="124114"/>
                </a:lnTo>
                <a:cubicBezTo>
                  <a:pt x="85859" y="126650"/>
                  <a:pt x="81890" y="126881"/>
                  <a:pt x="79094" y="124805"/>
                </a:cubicBezTo>
                <a:lnTo>
                  <a:pt x="78293" y="124114"/>
                </a:lnTo>
                <a:lnTo>
                  <a:pt x="54480" y="100301"/>
                </a:lnTo>
                <a:cubicBezTo>
                  <a:pt x="51690" y="97511"/>
                  <a:pt x="51690" y="92989"/>
                  <a:pt x="54480" y="90199"/>
                </a:cubicBezTo>
                <a:cubicBezTo>
                  <a:pt x="57016" y="87662"/>
                  <a:pt x="60985" y="87432"/>
                  <a:pt x="63781" y="89507"/>
                </a:cubicBezTo>
                <a:lnTo>
                  <a:pt x="64583" y="90199"/>
                </a:lnTo>
                <a:lnTo>
                  <a:pt x="83344" y="108959"/>
                </a:lnTo>
                <a:lnTo>
                  <a:pt x="125918" y="66386"/>
                </a:lnTo>
                <a:lnTo>
                  <a:pt x="83344" y="108959"/>
                </a:lnTo>
                <a:close/>
              </a:path>
            </a:pathLst>
          </a:custGeom>
          <a:gradFill>
            <a:gsLst>
              <a:gs pos="0">
                <a:srgbClr val="3E76D4"/>
              </a:gs>
              <a:gs pos="100000">
                <a:srgbClr val="C73ECC"/>
              </a:gs>
              <a:gs pos="50000">
                <a:srgbClr val="8661C5"/>
              </a:gs>
            </a:gsLst>
            <a:lin ang="2700000" scaled="1"/>
          </a:gradFill>
          <a:ln w="9525" cap="flat" cmpd="sng" algn="ctr">
            <a:noFill/>
            <a:prstDash val="solid"/>
            <a:headEnd type="none" w="med" len="med"/>
            <a:tailEnd type="none" w="med" len="med"/>
          </a:ln>
          <a:effectLst>
            <a:outerShdw blurRad="63500" dist="38100" dir="2700000" algn="tl" rotWithShape="0">
              <a:prstClr val="black">
                <a:alpha val="20000"/>
              </a:prstClr>
            </a:outerShdw>
          </a:effectLst>
        </p:spPr>
        <p:txBody>
          <a:bodyPr rot="0" spcFirstLastPara="0" vert="horz" wrap="none" lIns="91440" tIns="45720" rIns="91440" bIns="4572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Semibold"/>
              <a:ea typeface="+mn-ea"/>
              <a:cs typeface="Segoe UI" pitchFamily="34" charset="0"/>
            </a:endParaRPr>
          </a:p>
        </p:txBody>
      </p:sp>
      <p:sp>
        <p:nvSpPr>
          <p:cNvPr id="29" name="Content Placeholder 1">
            <a:extLst>
              <a:ext uri="{FF2B5EF4-FFF2-40B4-BE49-F238E27FC236}">
                <a16:creationId xmlns:a16="http://schemas.microsoft.com/office/drawing/2014/main" id="{3263579F-C113-AFE2-E9E7-D19C2D92C294}"/>
              </a:ext>
            </a:extLst>
          </p:cNvPr>
          <p:cNvSpPr txBox="1">
            <a:spLocks/>
          </p:cNvSpPr>
          <p:nvPr/>
        </p:nvSpPr>
        <p:spPr>
          <a:xfrm>
            <a:off x="6370670" y="4798322"/>
            <a:ext cx="5648039" cy="553998"/>
          </a:xfrm>
          <a:prstGeom prst="rect">
            <a:avLst/>
          </a:prstGeom>
        </p:spPr>
        <p:txBody>
          <a:bodyPr vert="horz" wrap="square" lIns="0" tIns="0" rIns="0" bIns="0" rtlCol="0" anchor="t">
            <a:spAutoFit/>
          </a:bodyPr>
          <a:lstStyle>
            <a:defPPr>
              <a:defRPr lang="en-US"/>
            </a:defPPr>
            <a:lvl1pPr marL="0" algn="l" defTabSz="914400" rtl="0" eaLnBrk="1" latinLnBrk="0" hangingPunct="1">
              <a:defRPr sz="800" kern="1200">
                <a:solidFill>
                  <a:schemeClr val="accent6">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2800"/>
              </a:spcBef>
              <a:defRPr/>
            </a:pPr>
            <a:r>
              <a:rPr lang="ko-KR" altLang="en-US" sz="1800" dirty="0">
                <a:solidFill>
                  <a:srgbClr val="1A1A1A"/>
                </a:solidFill>
                <a:latin typeface="NanumSquare Neo Light" pitchFamily="2" charset="-127"/>
                <a:ea typeface="NanumSquare Neo Light" pitchFamily="2" charset="-127"/>
                <a:cs typeface="Segoe Sans Display" pitchFamily="2" charset="0"/>
              </a:rPr>
              <a:t>우수 시나리오를 조직 내 다른 구성원에게 전파하여 </a:t>
            </a:r>
            <a:r>
              <a:rPr lang="en-US" sz="1800" dirty="0">
                <a:solidFill>
                  <a:srgbClr val="1A1A1A"/>
                </a:solidFill>
                <a:latin typeface="NanumSquare Neo Light" pitchFamily="2" charset="-127"/>
                <a:ea typeface="NanumSquare Neo Light" pitchFamily="2" charset="-127"/>
                <a:cs typeface="Segoe Sans Display" pitchFamily="2" charset="0"/>
              </a:rPr>
              <a:t>Copilot </a:t>
            </a:r>
            <a:r>
              <a:rPr lang="ko-KR" altLang="en-US" sz="1800" dirty="0">
                <a:solidFill>
                  <a:srgbClr val="1A1A1A"/>
                </a:solidFill>
                <a:latin typeface="NanumSquare Neo Light" pitchFamily="2" charset="-127"/>
                <a:ea typeface="NanumSquare Neo Light" pitchFamily="2" charset="-127"/>
                <a:cs typeface="Segoe Sans Display" pitchFamily="2" charset="0"/>
              </a:rPr>
              <a:t>활용 문화를 자연스럽게 확산</a:t>
            </a:r>
            <a:endParaRPr kumimoji="0" lang="en-US" sz="1800" u="none" strike="noStrike" kern="1200" cap="none" spc="-50" normalizeH="0" baseline="0" noProof="0" dirty="0">
              <a:ln>
                <a:noFill/>
              </a:ln>
              <a:solidFill>
                <a:srgbClr val="0078D4"/>
              </a:solidFill>
              <a:effectLst/>
              <a:uLnTx/>
              <a:uFillTx/>
              <a:latin typeface="NanumSquare Neo Light" pitchFamily="2" charset="-127"/>
              <a:ea typeface="NanumSquare Neo Light" pitchFamily="2" charset="-127"/>
              <a:cs typeface="Segoe Sans Display" pitchFamily="2" charset="0"/>
            </a:endParaRPr>
          </a:p>
        </p:txBody>
      </p:sp>
      <p:sp>
        <p:nvSpPr>
          <p:cNvPr id="32" name="Graphic 38">
            <a:extLst>
              <a:ext uri="{FF2B5EF4-FFF2-40B4-BE49-F238E27FC236}">
                <a16:creationId xmlns:a16="http://schemas.microsoft.com/office/drawing/2014/main" id="{DD2EB7F2-17C7-71D6-0972-66E203F14D8C}"/>
              </a:ext>
              <a:ext uri="{C183D7F6-B498-43B3-948B-1728B52AA6E4}">
                <adec:decorative xmlns:adec="http://schemas.microsoft.com/office/drawing/2017/decorative" val="1"/>
              </a:ext>
            </a:extLst>
          </p:cNvPr>
          <p:cNvSpPr/>
          <p:nvPr/>
        </p:nvSpPr>
        <p:spPr>
          <a:xfrm>
            <a:off x="5763056" y="3854022"/>
            <a:ext cx="408846" cy="408844"/>
          </a:xfrm>
          <a:custGeom>
            <a:avLst/>
            <a:gdLst>
              <a:gd name="connsiteX0" fmla="*/ 95250 w 190500"/>
              <a:gd name="connsiteY0" fmla="*/ 0 h 190500"/>
              <a:gd name="connsiteX1" fmla="*/ 190500 w 190500"/>
              <a:gd name="connsiteY1" fmla="*/ 95250 h 190500"/>
              <a:gd name="connsiteX2" fmla="*/ 95250 w 190500"/>
              <a:gd name="connsiteY2" fmla="*/ 190500 h 190500"/>
              <a:gd name="connsiteX3" fmla="*/ 0 w 190500"/>
              <a:gd name="connsiteY3" fmla="*/ 95250 h 190500"/>
              <a:gd name="connsiteX4" fmla="*/ 95250 w 190500"/>
              <a:gd name="connsiteY4" fmla="*/ 0 h 190500"/>
              <a:gd name="connsiteX5" fmla="*/ 95250 w 190500"/>
              <a:gd name="connsiteY5" fmla="*/ 14288 h 190500"/>
              <a:gd name="connsiteX6" fmla="*/ 14288 w 190500"/>
              <a:gd name="connsiteY6" fmla="*/ 95250 h 190500"/>
              <a:gd name="connsiteX7" fmla="*/ 95250 w 190500"/>
              <a:gd name="connsiteY7" fmla="*/ 176213 h 190500"/>
              <a:gd name="connsiteX8" fmla="*/ 176213 w 190500"/>
              <a:gd name="connsiteY8" fmla="*/ 95250 h 190500"/>
              <a:gd name="connsiteX9" fmla="*/ 95250 w 190500"/>
              <a:gd name="connsiteY9" fmla="*/ 14288 h 190500"/>
              <a:gd name="connsiteX10" fmla="*/ 83344 w 190500"/>
              <a:gd name="connsiteY10" fmla="*/ 108959 h 190500"/>
              <a:gd name="connsiteX11" fmla="*/ 125918 w 190500"/>
              <a:gd name="connsiteY11" fmla="*/ 66386 h 190500"/>
              <a:gd name="connsiteX12" fmla="*/ 136020 w 190500"/>
              <a:gd name="connsiteY12" fmla="*/ 66386 h 190500"/>
              <a:gd name="connsiteX13" fmla="*/ 136711 w 190500"/>
              <a:gd name="connsiteY13" fmla="*/ 75688 h 190500"/>
              <a:gd name="connsiteX14" fmla="*/ 136020 w 190500"/>
              <a:gd name="connsiteY14" fmla="*/ 76489 h 190500"/>
              <a:gd name="connsiteX15" fmla="*/ 88395 w 190500"/>
              <a:gd name="connsiteY15" fmla="*/ 124114 h 190500"/>
              <a:gd name="connsiteX16" fmla="*/ 79094 w 190500"/>
              <a:gd name="connsiteY16" fmla="*/ 124805 h 190500"/>
              <a:gd name="connsiteX17" fmla="*/ 78293 w 190500"/>
              <a:gd name="connsiteY17" fmla="*/ 124114 h 190500"/>
              <a:gd name="connsiteX18" fmla="*/ 54480 w 190500"/>
              <a:gd name="connsiteY18" fmla="*/ 100301 h 190500"/>
              <a:gd name="connsiteX19" fmla="*/ 54480 w 190500"/>
              <a:gd name="connsiteY19" fmla="*/ 90199 h 190500"/>
              <a:gd name="connsiteX20" fmla="*/ 63781 w 190500"/>
              <a:gd name="connsiteY20" fmla="*/ 89507 h 190500"/>
              <a:gd name="connsiteX21" fmla="*/ 64583 w 190500"/>
              <a:gd name="connsiteY21" fmla="*/ 90199 h 190500"/>
              <a:gd name="connsiteX22" fmla="*/ 83344 w 190500"/>
              <a:gd name="connsiteY22" fmla="*/ 108959 h 190500"/>
              <a:gd name="connsiteX23" fmla="*/ 125918 w 190500"/>
              <a:gd name="connsiteY23" fmla="*/ 66386 h 190500"/>
              <a:gd name="connsiteX24" fmla="*/ 83344 w 190500"/>
              <a:gd name="connsiteY24" fmla="*/ 10895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0500" h="190500">
                <a:moveTo>
                  <a:pt x="95250" y="0"/>
                </a:moveTo>
                <a:cubicBezTo>
                  <a:pt x="147855" y="0"/>
                  <a:pt x="190500" y="42645"/>
                  <a:pt x="190500" y="95250"/>
                </a:cubicBezTo>
                <a:cubicBezTo>
                  <a:pt x="190500" y="147855"/>
                  <a:pt x="147855" y="190500"/>
                  <a:pt x="95250" y="190500"/>
                </a:cubicBezTo>
                <a:cubicBezTo>
                  <a:pt x="42645" y="190500"/>
                  <a:pt x="0" y="147855"/>
                  <a:pt x="0" y="95250"/>
                </a:cubicBezTo>
                <a:cubicBezTo>
                  <a:pt x="0" y="42645"/>
                  <a:pt x="42645" y="0"/>
                  <a:pt x="95250" y="0"/>
                </a:cubicBezTo>
                <a:close/>
                <a:moveTo>
                  <a:pt x="95250" y="14288"/>
                </a:moveTo>
                <a:cubicBezTo>
                  <a:pt x="50536" y="14288"/>
                  <a:pt x="14288" y="50536"/>
                  <a:pt x="14288" y="95250"/>
                </a:cubicBezTo>
                <a:cubicBezTo>
                  <a:pt x="14288" y="139964"/>
                  <a:pt x="50536" y="176213"/>
                  <a:pt x="95250" y="176213"/>
                </a:cubicBezTo>
                <a:cubicBezTo>
                  <a:pt x="139964" y="176213"/>
                  <a:pt x="176213" y="139964"/>
                  <a:pt x="176213" y="95250"/>
                </a:cubicBezTo>
                <a:cubicBezTo>
                  <a:pt x="176213" y="50536"/>
                  <a:pt x="139964" y="14288"/>
                  <a:pt x="95250" y="14288"/>
                </a:cubicBezTo>
                <a:close/>
                <a:moveTo>
                  <a:pt x="83344" y="108959"/>
                </a:moveTo>
                <a:lnTo>
                  <a:pt x="125918" y="66386"/>
                </a:lnTo>
                <a:cubicBezTo>
                  <a:pt x="128708" y="63596"/>
                  <a:pt x="133230" y="63596"/>
                  <a:pt x="136020" y="66386"/>
                </a:cubicBezTo>
                <a:cubicBezTo>
                  <a:pt x="138556" y="68922"/>
                  <a:pt x="138787" y="72891"/>
                  <a:pt x="136711" y="75688"/>
                </a:cubicBezTo>
                <a:lnTo>
                  <a:pt x="136020" y="76489"/>
                </a:lnTo>
                <a:lnTo>
                  <a:pt x="88395" y="124114"/>
                </a:lnTo>
                <a:cubicBezTo>
                  <a:pt x="85859" y="126650"/>
                  <a:pt x="81890" y="126881"/>
                  <a:pt x="79094" y="124805"/>
                </a:cubicBezTo>
                <a:lnTo>
                  <a:pt x="78293" y="124114"/>
                </a:lnTo>
                <a:lnTo>
                  <a:pt x="54480" y="100301"/>
                </a:lnTo>
                <a:cubicBezTo>
                  <a:pt x="51690" y="97511"/>
                  <a:pt x="51690" y="92989"/>
                  <a:pt x="54480" y="90199"/>
                </a:cubicBezTo>
                <a:cubicBezTo>
                  <a:pt x="57016" y="87662"/>
                  <a:pt x="60985" y="87432"/>
                  <a:pt x="63781" y="89507"/>
                </a:cubicBezTo>
                <a:lnTo>
                  <a:pt x="64583" y="90199"/>
                </a:lnTo>
                <a:lnTo>
                  <a:pt x="83344" y="108959"/>
                </a:lnTo>
                <a:lnTo>
                  <a:pt x="125918" y="66386"/>
                </a:lnTo>
                <a:lnTo>
                  <a:pt x="83344" y="108959"/>
                </a:lnTo>
                <a:close/>
              </a:path>
            </a:pathLst>
          </a:custGeom>
          <a:gradFill>
            <a:gsLst>
              <a:gs pos="0">
                <a:srgbClr val="3E76D4"/>
              </a:gs>
              <a:gs pos="100000">
                <a:srgbClr val="C73ECC"/>
              </a:gs>
              <a:gs pos="50000">
                <a:srgbClr val="8661C5"/>
              </a:gs>
            </a:gsLst>
            <a:lin ang="2700000" scaled="1"/>
          </a:gradFill>
          <a:ln w="9525" cap="flat" cmpd="sng" algn="ctr">
            <a:noFill/>
            <a:prstDash val="solid"/>
            <a:headEnd type="none" w="med" len="med"/>
            <a:tailEnd type="none" w="med" len="med"/>
          </a:ln>
          <a:effectLst>
            <a:outerShdw blurRad="63500" dist="38100" dir="2700000" algn="tl" rotWithShape="0">
              <a:prstClr val="black">
                <a:alpha val="20000"/>
              </a:prstClr>
            </a:outerShdw>
          </a:effectLst>
        </p:spPr>
        <p:txBody>
          <a:bodyPr rot="0" spcFirstLastPara="0" vert="horz" wrap="none" lIns="91440" tIns="45720" rIns="91440" bIns="4572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Semibold"/>
              <a:ea typeface="+mn-ea"/>
              <a:cs typeface="Segoe UI" pitchFamily="34" charset="0"/>
            </a:endParaRPr>
          </a:p>
        </p:txBody>
      </p:sp>
      <p:sp>
        <p:nvSpPr>
          <p:cNvPr id="37" name="Graphic 38">
            <a:extLst>
              <a:ext uri="{FF2B5EF4-FFF2-40B4-BE49-F238E27FC236}">
                <a16:creationId xmlns:a16="http://schemas.microsoft.com/office/drawing/2014/main" id="{5E5BFBD5-A24C-BBAB-78A8-8BD2B7505CE1}"/>
              </a:ext>
              <a:ext uri="{C183D7F6-B498-43B3-948B-1728B52AA6E4}">
                <adec:decorative xmlns:adec="http://schemas.microsoft.com/office/drawing/2017/decorative" val="1"/>
              </a:ext>
            </a:extLst>
          </p:cNvPr>
          <p:cNvSpPr/>
          <p:nvPr/>
        </p:nvSpPr>
        <p:spPr>
          <a:xfrm>
            <a:off x="5763056" y="4870899"/>
            <a:ext cx="408846" cy="408844"/>
          </a:xfrm>
          <a:custGeom>
            <a:avLst/>
            <a:gdLst>
              <a:gd name="connsiteX0" fmla="*/ 95250 w 190500"/>
              <a:gd name="connsiteY0" fmla="*/ 0 h 190500"/>
              <a:gd name="connsiteX1" fmla="*/ 190500 w 190500"/>
              <a:gd name="connsiteY1" fmla="*/ 95250 h 190500"/>
              <a:gd name="connsiteX2" fmla="*/ 95250 w 190500"/>
              <a:gd name="connsiteY2" fmla="*/ 190500 h 190500"/>
              <a:gd name="connsiteX3" fmla="*/ 0 w 190500"/>
              <a:gd name="connsiteY3" fmla="*/ 95250 h 190500"/>
              <a:gd name="connsiteX4" fmla="*/ 95250 w 190500"/>
              <a:gd name="connsiteY4" fmla="*/ 0 h 190500"/>
              <a:gd name="connsiteX5" fmla="*/ 95250 w 190500"/>
              <a:gd name="connsiteY5" fmla="*/ 14288 h 190500"/>
              <a:gd name="connsiteX6" fmla="*/ 14288 w 190500"/>
              <a:gd name="connsiteY6" fmla="*/ 95250 h 190500"/>
              <a:gd name="connsiteX7" fmla="*/ 95250 w 190500"/>
              <a:gd name="connsiteY7" fmla="*/ 176213 h 190500"/>
              <a:gd name="connsiteX8" fmla="*/ 176213 w 190500"/>
              <a:gd name="connsiteY8" fmla="*/ 95250 h 190500"/>
              <a:gd name="connsiteX9" fmla="*/ 95250 w 190500"/>
              <a:gd name="connsiteY9" fmla="*/ 14288 h 190500"/>
              <a:gd name="connsiteX10" fmla="*/ 83344 w 190500"/>
              <a:gd name="connsiteY10" fmla="*/ 108959 h 190500"/>
              <a:gd name="connsiteX11" fmla="*/ 125918 w 190500"/>
              <a:gd name="connsiteY11" fmla="*/ 66386 h 190500"/>
              <a:gd name="connsiteX12" fmla="*/ 136020 w 190500"/>
              <a:gd name="connsiteY12" fmla="*/ 66386 h 190500"/>
              <a:gd name="connsiteX13" fmla="*/ 136711 w 190500"/>
              <a:gd name="connsiteY13" fmla="*/ 75688 h 190500"/>
              <a:gd name="connsiteX14" fmla="*/ 136020 w 190500"/>
              <a:gd name="connsiteY14" fmla="*/ 76489 h 190500"/>
              <a:gd name="connsiteX15" fmla="*/ 88395 w 190500"/>
              <a:gd name="connsiteY15" fmla="*/ 124114 h 190500"/>
              <a:gd name="connsiteX16" fmla="*/ 79094 w 190500"/>
              <a:gd name="connsiteY16" fmla="*/ 124805 h 190500"/>
              <a:gd name="connsiteX17" fmla="*/ 78293 w 190500"/>
              <a:gd name="connsiteY17" fmla="*/ 124114 h 190500"/>
              <a:gd name="connsiteX18" fmla="*/ 54480 w 190500"/>
              <a:gd name="connsiteY18" fmla="*/ 100301 h 190500"/>
              <a:gd name="connsiteX19" fmla="*/ 54480 w 190500"/>
              <a:gd name="connsiteY19" fmla="*/ 90199 h 190500"/>
              <a:gd name="connsiteX20" fmla="*/ 63781 w 190500"/>
              <a:gd name="connsiteY20" fmla="*/ 89507 h 190500"/>
              <a:gd name="connsiteX21" fmla="*/ 64583 w 190500"/>
              <a:gd name="connsiteY21" fmla="*/ 90199 h 190500"/>
              <a:gd name="connsiteX22" fmla="*/ 83344 w 190500"/>
              <a:gd name="connsiteY22" fmla="*/ 108959 h 190500"/>
              <a:gd name="connsiteX23" fmla="*/ 125918 w 190500"/>
              <a:gd name="connsiteY23" fmla="*/ 66386 h 190500"/>
              <a:gd name="connsiteX24" fmla="*/ 83344 w 190500"/>
              <a:gd name="connsiteY24" fmla="*/ 10895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0500" h="190500">
                <a:moveTo>
                  <a:pt x="95250" y="0"/>
                </a:moveTo>
                <a:cubicBezTo>
                  <a:pt x="147855" y="0"/>
                  <a:pt x="190500" y="42645"/>
                  <a:pt x="190500" y="95250"/>
                </a:cubicBezTo>
                <a:cubicBezTo>
                  <a:pt x="190500" y="147855"/>
                  <a:pt x="147855" y="190500"/>
                  <a:pt x="95250" y="190500"/>
                </a:cubicBezTo>
                <a:cubicBezTo>
                  <a:pt x="42645" y="190500"/>
                  <a:pt x="0" y="147855"/>
                  <a:pt x="0" y="95250"/>
                </a:cubicBezTo>
                <a:cubicBezTo>
                  <a:pt x="0" y="42645"/>
                  <a:pt x="42645" y="0"/>
                  <a:pt x="95250" y="0"/>
                </a:cubicBezTo>
                <a:close/>
                <a:moveTo>
                  <a:pt x="95250" y="14288"/>
                </a:moveTo>
                <a:cubicBezTo>
                  <a:pt x="50536" y="14288"/>
                  <a:pt x="14288" y="50536"/>
                  <a:pt x="14288" y="95250"/>
                </a:cubicBezTo>
                <a:cubicBezTo>
                  <a:pt x="14288" y="139964"/>
                  <a:pt x="50536" y="176213"/>
                  <a:pt x="95250" y="176213"/>
                </a:cubicBezTo>
                <a:cubicBezTo>
                  <a:pt x="139964" y="176213"/>
                  <a:pt x="176213" y="139964"/>
                  <a:pt x="176213" y="95250"/>
                </a:cubicBezTo>
                <a:cubicBezTo>
                  <a:pt x="176213" y="50536"/>
                  <a:pt x="139964" y="14288"/>
                  <a:pt x="95250" y="14288"/>
                </a:cubicBezTo>
                <a:close/>
                <a:moveTo>
                  <a:pt x="83344" y="108959"/>
                </a:moveTo>
                <a:lnTo>
                  <a:pt x="125918" y="66386"/>
                </a:lnTo>
                <a:cubicBezTo>
                  <a:pt x="128708" y="63596"/>
                  <a:pt x="133230" y="63596"/>
                  <a:pt x="136020" y="66386"/>
                </a:cubicBezTo>
                <a:cubicBezTo>
                  <a:pt x="138556" y="68922"/>
                  <a:pt x="138787" y="72891"/>
                  <a:pt x="136711" y="75688"/>
                </a:cubicBezTo>
                <a:lnTo>
                  <a:pt x="136020" y="76489"/>
                </a:lnTo>
                <a:lnTo>
                  <a:pt x="88395" y="124114"/>
                </a:lnTo>
                <a:cubicBezTo>
                  <a:pt x="85859" y="126650"/>
                  <a:pt x="81890" y="126881"/>
                  <a:pt x="79094" y="124805"/>
                </a:cubicBezTo>
                <a:lnTo>
                  <a:pt x="78293" y="124114"/>
                </a:lnTo>
                <a:lnTo>
                  <a:pt x="54480" y="100301"/>
                </a:lnTo>
                <a:cubicBezTo>
                  <a:pt x="51690" y="97511"/>
                  <a:pt x="51690" y="92989"/>
                  <a:pt x="54480" y="90199"/>
                </a:cubicBezTo>
                <a:cubicBezTo>
                  <a:pt x="57016" y="87662"/>
                  <a:pt x="60985" y="87432"/>
                  <a:pt x="63781" y="89507"/>
                </a:cubicBezTo>
                <a:lnTo>
                  <a:pt x="64583" y="90199"/>
                </a:lnTo>
                <a:lnTo>
                  <a:pt x="83344" y="108959"/>
                </a:lnTo>
                <a:lnTo>
                  <a:pt x="125918" y="66386"/>
                </a:lnTo>
                <a:lnTo>
                  <a:pt x="83344" y="108959"/>
                </a:lnTo>
                <a:close/>
              </a:path>
            </a:pathLst>
          </a:custGeom>
          <a:gradFill>
            <a:gsLst>
              <a:gs pos="0">
                <a:srgbClr val="3E76D4"/>
              </a:gs>
              <a:gs pos="100000">
                <a:srgbClr val="C73ECC"/>
              </a:gs>
              <a:gs pos="50000">
                <a:srgbClr val="8661C5"/>
              </a:gs>
            </a:gsLst>
            <a:lin ang="2700000" scaled="1"/>
          </a:gradFill>
          <a:ln w="9525" cap="flat" cmpd="sng" algn="ctr">
            <a:noFill/>
            <a:prstDash val="solid"/>
            <a:headEnd type="none" w="med" len="med"/>
            <a:tailEnd type="none" w="med" len="med"/>
          </a:ln>
          <a:effectLst>
            <a:outerShdw blurRad="63500" dist="38100" dir="2700000" algn="tl" rotWithShape="0">
              <a:prstClr val="black">
                <a:alpha val="20000"/>
              </a:prstClr>
            </a:outerShdw>
          </a:effectLst>
        </p:spPr>
        <p:txBody>
          <a:bodyPr rot="0" spcFirstLastPara="0" vert="horz" wrap="none" lIns="91440" tIns="45720" rIns="91440" bIns="4572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Segoe UI Semibold"/>
              <a:ea typeface="+mn-ea"/>
              <a:cs typeface="Segoe UI" pitchFamily="34" charset="0"/>
            </a:endParaRPr>
          </a:p>
        </p:txBody>
      </p:sp>
      <p:cxnSp>
        <p:nvCxnSpPr>
          <p:cNvPr id="43" name="Straight Connector 42">
            <a:extLst>
              <a:ext uri="{FF2B5EF4-FFF2-40B4-BE49-F238E27FC236}">
                <a16:creationId xmlns:a16="http://schemas.microsoft.com/office/drawing/2014/main" id="{23C0E635-F526-0263-1685-62B09790EC27}"/>
              </a:ext>
              <a:ext uri="{C183D7F6-B498-43B3-948B-1728B52AA6E4}">
                <adec:decorative xmlns:adec="http://schemas.microsoft.com/office/drawing/2017/decorative" val="1"/>
              </a:ext>
            </a:extLst>
          </p:cNvPr>
          <p:cNvCxnSpPr>
            <a:cxnSpLocks/>
          </p:cNvCxnSpPr>
          <p:nvPr/>
        </p:nvCxnSpPr>
        <p:spPr>
          <a:xfrm>
            <a:off x="5090809" y="1244600"/>
            <a:ext cx="0" cy="4368800"/>
          </a:xfrm>
          <a:prstGeom prst="line">
            <a:avLst/>
          </a:prstGeom>
          <a:ln>
            <a:gradFill>
              <a:gsLst>
                <a:gs pos="0">
                  <a:srgbClr val="B1B3B3">
                    <a:alpha val="0"/>
                  </a:srgbClr>
                </a:gs>
                <a:gs pos="30000">
                  <a:srgbClr val="B1B3B3"/>
                </a:gs>
                <a:gs pos="70000">
                  <a:srgbClr val="B1B3B3"/>
                </a:gs>
                <a:gs pos="100000">
                  <a:srgbClr val="B1B3B3">
                    <a:alpha val="0"/>
                  </a:srgbClr>
                </a:gs>
              </a:gsLst>
              <a:lin ang="5400000" scaled="1"/>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BE31AD7A-33C5-8997-BD74-D937B7403178}"/>
              </a:ext>
            </a:extLst>
          </p:cNvPr>
          <p:cNvSpPr txBox="1">
            <a:spLocks/>
          </p:cNvSpPr>
          <p:nvPr/>
        </p:nvSpPr>
        <p:spPr>
          <a:xfrm>
            <a:off x="6370670" y="1879551"/>
            <a:ext cx="5417916" cy="276999"/>
          </a:xfrm>
          <a:prstGeom prst="rect">
            <a:avLst/>
          </a:prstGeom>
        </p:spPr>
        <p:txBody>
          <a:bodyPr vert="horz" wrap="square" lIns="0" tIns="0" rIns="0" bIns="0" rtlCol="0" anchor="t">
            <a:spAutoFit/>
          </a:bodyPr>
          <a:lstStyle>
            <a:defPPr>
              <a:defRPr lang="en-US"/>
            </a:defPPr>
            <a:lvl1pPr marL="0" algn="l" defTabSz="914400" rtl="0" eaLnBrk="1" latinLnBrk="0" hangingPunct="1">
              <a:defRPr sz="800" kern="1200">
                <a:solidFill>
                  <a:schemeClr val="accent6">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2800"/>
              </a:spcBef>
              <a:defRPr/>
            </a:pPr>
            <a:r>
              <a:rPr lang="en-US" altLang="ko-KR" sz="1800" noProof="0" dirty="0">
                <a:solidFill>
                  <a:srgbClr val="1A1A1A"/>
                </a:solidFill>
                <a:latin typeface="NanumSquare Neo Light" pitchFamily="2" charset="-127"/>
                <a:ea typeface="NanumSquare Neo Light" pitchFamily="2" charset="-127"/>
                <a:cs typeface="Segoe Sans Display" pitchFamily="2" charset="0"/>
              </a:rPr>
              <a:t>4-6</a:t>
            </a:r>
            <a:r>
              <a:rPr lang="ko-KR" altLang="en-US" sz="1800" noProof="0" dirty="0">
                <a:solidFill>
                  <a:srgbClr val="1A1A1A"/>
                </a:solidFill>
                <a:latin typeface="NanumSquare Neo Light" pitchFamily="2" charset="-127"/>
                <a:ea typeface="NanumSquare Neo Light" pitchFamily="2" charset="-127"/>
                <a:cs typeface="Segoe Sans Display" pitchFamily="2" charset="0"/>
              </a:rPr>
              <a:t>명이 한 팀이 되어 진행</a:t>
            </a:r>
            <a:endParaRPr kumimoji="0" lang="en-US" sz="1800" u="none" strike="noStrike" kern="1200" cap="none" spc="-50" normalizeH="0" baseline="0" noProof="0" dirty="0">
              <a:ln>
                <a:noFill/>
              </a:ln>
              <a:gradFill flip="none" rotWithShape="1">
                <a:gsLst>
                  <a:gs pos="50000">
                    <a:srgbClr val="8661C5"/>
                  </a:gs>
                  <a:gs pos="0">
                    <a:srgbClr val="3E76D4"/>
                  </a:gs>
                  <a:gs pos="100000">
                    <a:srgbClr val="C73ECC"/>
                  </a:gs>
                </a:gsLst>
                <a:lin ang="2700000" scaled="1"/>
                <a:tileRect/>
              </a:gradFill>
              <a:effectLst/>
              <a:uLnTx/>
              <a:uFillTx/>
              <a:latin typeface="NanumSquare Neo Light" pitchFamily="2" charset="-127"/>
              <a:ea typeface="NanumSquare Neo Light" pitchFamily="2" charset="-127"/>
              <a:cs typeface="Segoe Sans Display" pitchFamily="2" charset="0"/>
            </a:endParaRPr>
          </a:p>
        </p:txBody>
      </p:sp>
      <p:sp>
        <p:nvSpPr>
          <p:cNvPr id="3" name="Content Placeholder 1">
            <a:extLst>
              <a:ext uri="{FF2B5EF4-FFF2-40B4-BE49-F238E27FC236}">
                <a16:creationId xmlns:a16="http://schemas.microsoft.com/office/drawing/2014/main" id="{EC1CB46E-3E15-7E66-A16C-A3E311F31883}"/>
              </a:ext>
            </a:extLst>
          </p:cNvPr>
          <p:cNvSpPr txBox="1">
            <a:spLocks/>
          </p:cNvSpPr>
          <p:nvPr/>
        </p:nvSpPr>
        <p:spPr>
          <a:xfrm>
            <a:off x="6370670" y="3919944"/>
            <a:ext cx="5417916" cy="276999"/>
          </a:xfrm>
          <a:prstGeom prst="rect">
            <a:avLst/>
          </a:prstGeom>
        </p:spPr>
        <p:txBody>
          <a:bodyPr vert="horz" wrap="square" lIns="0" tIns="0" rIns="0" bIns="0" rtlCol="0" anchor="t">
            <a:spAutoFit/>
          </a:bodyPr>
          <a:lstStyle>
            <a:defPPr>
              <a:defRPr lang="en-US"/>
            </a:defPPr>
            <a:lvl1pPr marL="0" algn="l" defTabSz="914400" rtl="0" eaLnBrk="1" latinLnBrk="0" hangingPunct="1">
              <a:defRPr sz="800" kern="1200">
                <a:solidFill>
                  <a:schemeClr val="accent6">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2800"/>
              </a:spcBef>
              <a:defRPr/>
            </a:pPr>
            <a:r>
              <a:rPr lang="ko-KR" altLang="en-US" sz="1800" dirty="0">
                <a:solidFill>
                  <a:srgbClr val="1A1A1A"/>
                </a:solidFill>
                <a:latin typeface="NanumSquare Neo Light" pitchFamily="2" charset="-127"/>
                <a:ea typeface="NanumSquare Neo Light" pitchFamily="2" charset="-127"/>
                <a:cs typeface="Segoe Sans Display" pitchFamily="2" charset="0"/>
              </a:rPr>
              <a:t>구체적인 기대효과</a:t>
            </a:r>
            <a:r>
              <a:rPr lang="en-US" altLang="ko-KR" sz="1800" dirty="0">
                <a:solidFill>
                  <a:srgbClr val="1A1A1A"/>
                </a:solidFill>
                <a:latin typeface="NanumSquare Neo Light" pitchFamily="2" charset="-127"/>
                <a:ea typeface="NanumSquare Neo Light" pitchFamily="2" charset="-127"/>
                <a:cs typeface="Segoe Sans Display" pitchFamily="2" charset="0"/>
              </a:rPr>
              <a:t>(ROI)</a:t>
            </a:r>
            <a:r>
              <a:rPr lang="ko-KR" altLang="en-US" sz="1800" dirty="0" err="1">
                <a:solidFill>
                  <a:srgbClr val="1A1A1A"/>
                </a:solidFill>
                <a:latin typeface="NanumSquare Neo Light" pitchFamily="2" charset="-127"/>
                <a:ea typeface="NanumSquare Neo Light" pitchFamily="2" charset="-127"/>
                <a:cs typeface="Segoe Sans Display" pitchFamily="2" charset="0"/>
              </a:rPr>
              <a:t>를</a:t>
            </a:r>
            <a:r>
              <a:rPr lang="ko-KR" altLang="en-US" sz="1800" dirty="0">
                <a:solidFill>
                  <a:srgbClr val="1A1A1A"/>
                </a:solidFill>
                <a:latin typeface="NanumSquare Neo Light" pitchFamily="2" charset="-127"/>
                <a:ea typeface="NanumSquare Neo Light" pitchFamily="2" charset="-127"/>
                <a:cs typeface="Segoe Sans Display" pitchFamily="2" charset="0"/>
              </a:rPr>
              <a:t> 도출하기</a:t>
            </a:r>
            <a:endParaRPr kumimoji="0" lang="en-US" sz="1800" u="none" strike="noStrike" kern="1200" cap="none" spc="-50" normalizeH="0" baseline="0" noProof="0" dirty="0">
              <a:ln>
                <a:noFill/>
              </a:ln>
              <a:gradFill flip="none" rotWithShape="1">
                <a:gsLst>
                  <a:gs pos="50000">
                    <a:srgbClr val="8661C5"/>
                  </a:gs>
                  <a:gs pos="0">
                    <a:srgbClr val="3E76D4"/>
                  </a:gs>
                  <a:gs pos="100000">
                    <a:srgbClr val="C73ECC"/>
                  </a:gs>
                </a:gsLst>
                <a:lin ang="2700000" scaled="1"/>
                <a:tileRect/>
              </a:gradFill>
              <a:effectLst/>
              <a:uLnTx/>
              <a:uFillTx/>
              <a:latin typeface="NanumSquare Neo Light" pitchFamily="2" charset="-127"/>
              <a:ea typeface="NanumSquare Neo Light" pitchFamily="2" charset="-127"/>
              <a:cs typeface="Segoe Sans Display" pitchFamily="2" charset="0"/>
            </a:endParaRPr>
          </a:p>
        </p:txBody>
      </p:sp>
    </p:spTree>
    <p:extLst>
      <p:ext uri="{BB962C8B-B14F-4D97-AF65-F5344CB8AC3E}">
        <p14:creationId xmlns:p14="http://schemas.microsoft.com/office/powerpoint/2010/main" val="39275141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path" presetSubtype="0" decel="100000" fill="hold" grpId="1" nodeType="withEffect">
                                  <p:stCondLst>
                                    <p:cond delay="0"/>
                                  </p:stCondLst>
                                  <p:childTnLst>
                                    <p:animMotion origin="layout" path="M -4.79167E-6 0 L -4.79167E-6 0.03542 " pathEditMode="relative" rAng="0" ptsTypes="AA">
                                      <p:cBhvr>
                                        <p:cTn id="9" dur="700" spd="-100000" fill="hold"/>
                                        <p:tgtEl>
                                          <p:spTgt spid="12"/>
                                        </p:tgtEl>
                                        <p:attrNameLst>
                                          <p:attrName>ppt_x</p:attrName>
                                          <p:attrName>ppt_y</p:attrName>
                                        </p:attrNameLst>
                                      </p:cBhvr>
                                      <p:rCtr x="0" y="1759"/>
                                    </p:animMotion>
                                  </p:childTnLst>
                                </p:cTn>
                              </p:par>
                            </p:childTnLst>
                          </p:cTn>
                        </p:par>
                        <p:par>
                          <p:cTn id="10" fill="hold">
                            <p:stCondLst>
                              <p:cond delay="700"/>
                            </p:stCondLst>
                            <p:childTnLst>
                              <p:par>
                                <p:cTn id="11" presetID="22" presetClass="entr" presetSubtype="1" fill="hold" nodeType="after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up)">
                                      <p:cBhvr>
                                        <p:cTn id="13" dur="500"/>
                                        <p:tgtEl>
                                          <p:spTgt spid="43"/>
                                        </p:tgtEl>
                                      </p:cBhvr>
                                    </p:animEffect>
                                  </p:childTnLst>
                                </p:cTn>
                              </p:par>
                            </p:childTnLst>
                          </p:cTn>
                        </p:par>
                        <p:par>
                          <p:cTn id="14" fill="hold">
                            <p:stCondLst>
                              <p:cond delay="1200"/>
                            </p:stCondLst>
                            <p:childTnLst>
                              <p:par>
                                <p:cTn id="15" presetID="10"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42" presetClass="path" presetSubtype="0" decel="100000" fill="hold" grpId="1" nodeType="withEffect">
                                  <p:stCondLst>
                                    <p:cond delay="0"/>
                                  </p:stCondLst>
                                  <p:childTnLst>
                                    <p:animMotion origin="layout" path="M 2.08333E-7 -2.22222E-6 L 2.08333E-7 0.03542 " pathEditMode="relative" rAng="0" ptsTypes="AA">
                                      <p:cBhvr>
                                        <p:cTn id="19" dur="700" spd="-100000" fill="hold"/>
                                        <p:tgtEl>
                                          <p:spTgt spid="24"/>
                                        </p:tgtEl>
                                        <p:attrNameLst>
                                          <p:attrName>ppt_x</p:attrName>
                                          <p:attrName>ppt_y</p:attrName>
                                        </p:attrNameLst>
                                      </p:cBhvr>
                                      <p:rCtr x="0" y="1759"/>
                                    </p:animMotion>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42" presetClass="path" presetSubtype="0" decel="100000" fill="hold" grpId="1" nodeType="withEffect">
                                  <p:stCondLst>
                                    <p:cond delay="0"/>
                                  </p:stCondLst>
                                  <p:childTnLst>
                                    <p:animMotion origin="layout" path="M -3.125E-6 -3.7037E-7 L -3.125E-6 0.03542 " pathEditMode="relative" rAng="0" ptsTypes="AA">
                                      <p:cBhvr>
                                        <p:cTn id="24" dur="700" spd="-100000" fill="hold"/>
                                        <p:tgtEl>
                                          <p:spTgt spid="25"/>
                                        </p:tgtEl>
                                        <p:attrNameLst>
                                          <p:attrName>ppt_x</p:attrName>
                                          <p:attrName>ppt_y</p:attrName>
                                        </p:attrNameLst>
                                      </p:cBhvr>
                                      <p:rCtr x="0" y="1759"/>
                                    </p:animMotion>
                                  </p:childTnLst>
                                </p:cTn>
                              </p:par>
                            </p:childTnLst>
                          </p:cTn>
                        </p:par>
                        <p:par>
                          <p:cTn id="25" fill="hold">
                            <p:stCondLst>
                              <p:cond delay="1900"/>
                            </p:stCondLst>
                            <p:childTnLst>
                              <p:par>
                                <p:cTn id="26" presetID="10" presetClass="entr" presetSubtype="0"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42" presetClass="path" presetSubtype="0" decel="100000" fill="hold" grpId="1" nodeType="withEffect">
                                  <p:stCondLst>
                                    <p:cond delay="0"/>
                                  </p:stCondLst>
                                  <p:childTnLst>
                                    <p:animMotion origin="layout" path="M 2.08333E-7 -2.22222E-6 L 2.08333E-7 0.03542 " pathEditMode="relative" rAng="0" ptsTypes="AA">
                                      <p:cBhvr>
                                        <p:cTn id="30" dur="700" spd="-100000" fill="hold"/>
                                        <p:tgtEl>
                                          <p:spTgt spid="28"/>
                                        </p:tgtEl>
                                        <p:attrNameLst>
                                          <p:attrName>ppt_x</p:attrName>
                                          <p:attrName>ppt_y</p:attrName>
                                        </p:attrNameLst>
                                      </p:cBhvr>
                                      <p:rCtr x="0" y="1759"/>
                                    </p:animMotion>
                                  </p:childTnLst>
                                </p:cTn>
                              </p:par>
                              <p:par>
                                <p:cTn id="31" presetID="10"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42" presetClass="path" presetSubtype="0" decel="100000" fill="hold" grpId="1" nodeType="withEffect">
                                  <p:stCondLst>
                                    <p:cond delay="0"/>
                                  </p:stCondLst>
                                  <p:childTnLst>
                                    <p:animMotion origin="layout" path="M -3.125E-6 -5.55112E-17 L -3.125E-6 0.03542 " pathEditMode="relative" rAng="0" ptsTypes="AA">
                                      <p:cBhvr>
                                        <p:cTn id="35" dur="700" spd="-100000" fill="hold"/>
                                        <p:tgtEl>
                                          <p:spTgt spid="29"/>
                                        </p:tgtEl>
                                        <p:attrNameLst>
                                          <p:attrName>ppt_x</p:attrName>
                                          <p:attrName>ppt_y</p:attrName>
                                        </p:attrNameLst>
                                      </p:cBhvr>
                                      <p:rCtr x="0" y="1759"/>
                                    </p:animMotion>
                                  </p:childTnLst>
                                </p:cTn>
                              </p:par>
                            </p:childTnLst>
                          </p:cTn>
                        </p:par>
                        <p:par>
                          <p:cTn id="36" fill="hold">
                            <p:stCondLst>
                              <p:cond delay="2600"/>
                            </p:stCondLst>
                            <p:childTnLst>
                              <p:par>
                                <p:cTn id="37" presetID="10" presetClass="entr" presetSubtype="0"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42" presetClass="path" presetSubtype="0" decel="100000" fill="hold" grpId="1" nodeType="withEffect">
                                  <p:stCondLst>
                                    <p:cond delay="0"/>
                                  </p:stCondLst>
                                  <p:childTnLst>
                                    <p:animMotion origin="layout" path="M 2.08333E-7 -2.22222E-6 L 2.08333E-7 0.03542 " pathEditMode="relative" rAng="0" ptsTypes="AA">
                                      <p:cBhvr>
                                        <p:cTn id="41" dur="700" spd="-100000" fill="hold"/>
                                        <p:tgtEl>
                                          <p:spTgt spid="32"/>
                                        </p:tgtEl>
                                        <p:attrNameLst>
                                          <p:attrName>ppt_x</p:attrName>
                                          <p:attrName>ppt_y</p:attrName>
                                        </p:attrNameLst>
                                      </p:cBhvr>
                                      <p:rCtr x="0" y="1759"/>
                                    </p:animMotion>
                                  </p:childTnLst>
                                </p:cTn>
                              </p:par>
                            </p:childTnLst>
                          </p:cTn>
                        </p:par>
                        <p:par>
                          <p:cTn id="42" fill="hold">
                            <p:stCondLst>
                              <p:cond delay="3300"/>
                            </p:stCondLst>
                            <p:childTnLst>
                              <p:par>
                                <p:cTn id="43" presetID="10" presetClass="entr" presetSubtype="0"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42" presetClass="path" presetSubtype="0" decel="100000" fill="hold" grpId="1" nodeType="withEffect">
                                  <p:stCondLst>
                                    <p:cond delay="0"/>
                                  </p:stCondLst>
                                  <p:childTnLst>
                                    <p:animMotion origin="layout" path="M 2.08333E-7 -2.22222E-6 L 2.08333E-7 0.03542 " pathEditMode="relative" rAng="0" ptsTypes="AA">
                                      <p:cBhvr>
                                        <p:cTn id="47" dur="700" spd="-100000" fill="hold"/>
                                        <p:tgtEl>
                                          <p:spTgt spid="37"/>
                                        </p:tgtEl>
                                        <p:attrNameLst>
                                          <p:attrName>ppt_x</p:attrName>
                                          <p:attrName>ppt_y</p:attrName>
                                        </p:attrNameLst>
                                      </p:cBhvr>
                                      <p:rCtr x="0" y="1759"/>
                                    </p:animMotion>
                                  </p:childTnLst>
                                </p:cTn>
                              </p:par>
                              <p:par>
                                <p:cTn id="48" presetID="10" presetClass="entr" presetSubtype="0" fill="hold" grpId="0" nodeType="with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par>
                                <p:cTn id="51" presetID="42" presetClass="path" presetSubtype="0" decel="100000" fill="hold" grpId="1" nodeType="withEffect">
                                  <p:stCondLst>
                                    <p:cond delay="0"/>
                                  </p:stCondLst>
                                  <p:childTnLst>
                                    <p:animMotion origin="layout" path="M -3.125E-6 -3.7037E-7 L -3.125E-6 0.03542 " pathEditMode="relative" rAng="0" ptsTypes="AA">
                                      <p:cBhvr>
                                        <p:cTn id="52" dur="700" spd="-100000" fill="hold"/>
                                        <p:tgtEl>
                                          <p:spTgt spid="2"/>
                                        </p:tgtEl>
                                        <p:attrNameLst>
                                          <p:attrName>ppt_x</p:attrName>
                                          <p:attrName>ppt_y</p:attrName>
                                        </p:attrNameLst>
                                      </p:cBhvr>
                                      <p:rCtr x="0" y="1759"/>
                                    </p:animMotion>
                                  </p:childTnLst>
                                </p:cTn>
                              </p:par>
                              <p:par>
                                <p:cTn id="53" presetID="10" presetClass="entr" presetSubtype="0" fill="hold" grpId="0" nodeType="with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500"/>
                                        <p:tgtEl>
                                          <p:spTgt spid="3"/>
                                        </p:tgtEl>
                                      </p:cBhvr>
                                    </p:animEffect>
                                  </p:childTnLst>
                                </p:cTn>
                              </p:par>
                              <p:par>
                                <p:cTn id="56" presetID="42" presetClass="path" presetSubtype="0" decel="100000" fill="hold" grpId="1" nodeType="withEffect">
                                  <p:stCondLst>
                                    <p:cond delay="0"/>
                                  </p:stCondLst>
                                  <p:childTnLst>
                                    <p:animMotion origin="layout" path="M -3.125E-6 -3.7037E-7 L -3.125E-6 0.03542 " pathEditMode="relative" rAng="0" ptsTypes="AA">
                                      <p:cBhvr>
                                        <p:cTn id="57" dur="700" spd="-100000" fill="hold"/>
                                        <p:tgtEl>
                                          <p:spTgt spid="3"/>
                                        </p:tgtEl>
                                        <p:attrNameLst>
                                          <p:attrName>ppt_x</p:attrName>
                                          <p:attrName>ppt_y</p:attrName>
                                        </p:attrNameLst>
                                      </p:cBhvr>
                                      <p:rCtr x="0" y="1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24" grpId="0" animBg="1"/>
      <p:bldP spid="24" grpId="1" animBg="1"/>
      <p:bldP spid="25" grpId="0"/>
      <p:bldP spid="25" grpId="1"/>
      <p:bldP spid="28" grpId="0" animBg="1"/>
      <p:bldP spid="28" grpId="1" animBg="1"/>
      <p:bldP spid="29" grpId="0"/>
      <p:bldP spid="29" grpId="1"/>
      <p:bldP spid="32" grpId="0" animBg="1"/>
      <p:bldP spid="32" grpId="1" animBg="1"/>
      <p:bldP spid="37" grpId="0" animBg="1"/>
      <p:bldP spid="37" grpId="1" animBg="1"/>
      <p:bldP spid="2" grpId="0"/>
      <p:bldP spid="2" grpId="1"/>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707EF-3C86-C389-4A4A-203F5B1882A6}"/>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AA154DEF-EC05-D556-E8B8-D2674E7A7994}"/>
              </a:ext>
              <a:ext uri="{C183D7F6-B498-43B3-948B-1728B52AA6E4}">
                <adec:decorative xmlns:adec="http://schemas.microsoft.com/office/drawing/2017/decorative" val="1"/>
              </a:ext>
            </a:extLst>
          </p:cNvPr>
          <p:cNvGrpSpPr/>
          <p:nvPr/>
        </p:nvGrpSpPr>
        <p:grpSpPr>
          <a:xfrm>
            <a:off x="0" y="1"/>
            <a:ext cx="11607801" cy="6038612"/>
            <a:chOff x="0" y="1"/>
            <a:chExt cx="11607801" cy="6038612"/>
          </a:xfrm>
        </p:grpSpPr>
        <p:sp>
          <p:nvSpPr>
            <p:cNvPr id="3" name="Rectangle: Rounded Corners 2">
              <a:extLst>
                <a:ext uri="{FF2B5EF4-FFF2-40B4-BE49-F238E27FC236}">
                  <a16:creationId xmlns:a16="http://schemas.microsoft.com/office/drawing/2014/main" id="{1F54D4BD-5202-CEE3-F8B6-16D19DF9BC53}"/>
                </a:ext>
                <a:ext uri="{C183D7F6-B498-43B3-948B-1728B52AA6E4}">
                  <adec:decorative xmlns:adec="http://schemas.microsoft.com/office/drawing/2017/decorative" val="1"/>
                </a:ext>
              </a:extLst>
            </p:cNvPr>
            <p:cNvSpPr/>
            <p:nvPr/>
          </p:nvSpPr>
          <p:spPr bwMode="auto">
            <a:xfrm>
              <a:off x="584201" y="1794535"/>
              <a:ext cx="11023600" cy="4244078"/>
            </a:xfrm>
            <a:prstGeom prst="roundRect">
              <a:avLst>
                <a:gd name="adj" fmla="val 4308"/>
              </a:avLst>
            </a:prstGeom>
            <a:solidFill>
              <a:schemeClr val="bg1">
                <a:alpha val="20000"/>
              </a:schemeClr>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Sans Text"/>
                <a:ea typeface="+mn-ea"/>
                <a:cs typeface="Segoe UI" pitchFamily="34" charset="0"/>
              </a:endParaRPr>
            </a:p>
          </p:txBody>
        </p:sp>
        <p:sp>
          <p:nvSpPr>
            <p:cNvPr id="6" name="Rectangle: Rounded Corners 5">
              <a:extLst>
                <a:ext uri="{FF2B5EF4-FFF2-40B4-BE49-F238E27FC236}">
                  <a16:creationId xmlns:a16="http://schemas.microsoft.com/office/drawing/2014/main" id="{9DD62BA1-19C5-4949-507D-293274A5F52F}"/>
                </a:ext>
                <a:ext uri="{C183D7F6-B498-43B3-948B-1728B52AA6E4}">
                  <adec:decorative xmlns:adec="http://schemas.microsoft.com/office/drawing/2017/decorative" val="1"/>
                </a:ext>
              </a:extLst>
            </p:cNvPr>
            <p:cNvSpPr>
              <a:spLocks/>
            </p:cNvSpPr>
            <p:nvPr/>
          </p:nvSpPr>
          <p:spPr bwMode="auto">
            <a:xfrm>
              <a:off x="695326" y="1562080"/>
              <a:ext cx="10802936" cy="504894"/>
            </a:xfrm>
            <a:prstGeom prst="roundRect">
              <a:avLst>
                <a:gd name="adj" fmla="val 50000"/>
              </a:avLst>
            </a:prstGeom>
            <a:gradFill>
              <a:gsLst>
                <a:gs pos="0">
                  <a:srgbClr val="C551BF"/>
                </a:gs>
                <a:gs pos="100000">
                  <a:srgbClr val="5B5FC7"/>
                </a:gs>
              </a:gsLst>
              <a:lin ang="10800000" scaled="1"/>
            </a:gradFill>
            <a:ln w="12700">
              <a:solidFill>
                <a:schemeClr val="bg1"/>
              </a:solidFill>
            </a:ln>
            <a:effectLst/>
          </p:spPr>
          <p:txBody>
            <a:bodyPr wrap="square" lIns="0" tIns="0" rIns="0" bIns="0" anchor="ctr">
              <a:noAutofit/>
            </a:bodyPr>
            <a:lstStyle/>
            <a:p>
              <a:pPr marL="0" marR="0" lvl="0" indent="0" algn="ctr" defTabSz="914367" rtl="0" eaLnBrk="1" fontAlgn="auto" latinLnBrk="0" hangingPunct="1">
                <a:lnSpc>
                  <a:spcPct val="100000"/>
                </a:lnSpc>
                <a:spcBef>
                  <a:spcPts val="0"/>
                </a:spcBef>
                <a:spcAft>
                  <a:spcPts val="1800"/>
                </a:spcAft>
                <a:buClrTx/>
                <a:buSzTx/>
                <a:buFontTx/>
                <a:buNone/>
                <a:tabLst/>
                <a:defRPr/>
              </a:pPr>
              <a:endParaRPr kumimoji="0" lang="en-IN" sz="2000" b="1" i="0" u="none" strike="noStrike" kern="1200" cap="none" spc="0" normalizeH="0" baseline="0" noProof="0" err="1">
                <a:ln>
                  <a:noFill/>
                </a:ln>
                <a:solidFill>
                  <a:srgbClr val="FFFFFF"/>
                </a:solidFill>
                <a:effectLst/>
                <a:uLnTx/>
                <a:uFillTx/>
                <a:latin typeface="Segoe Sans Display Semibold"/>
                <a:ea typeface="+mn-ea"/>
                <a:cs typeface="+mn-cs"/>
              </a:endParaRPr>
            </a:p>
          </p:txBody>
        </p:sp>
        <p:sp>
          <p:nvSpPr>
            <p:cNvPr id="9" name="Rectangle: Rounded Corners 8">
              <a:extLst>
                <a:ext uri="{FF2B5EF4-FFF2-40B4-BE49-F238E27FC236}">
                  <a16:creationId xmlns:a16="http://schemas.microsoft.com/office/drawing/2014/main" id="{16DAB55C-3A8B-B984-0F21-0374B768D282}"/>
                </a:ext>
                <a:ext uri="{C183D7F6-B498-43B3-948B-1728B52AA6E4}">
                  <adec:decorative xmlns:adec="http://schemas.microsoft.com/office/drawing/2017/decorative" val="1"/>
                </a:ext>
              </a:extLst>
            </p:cNvPr>
            <p:cNvSpPr/>
            <p:nvPr/>
          </p:nvSpPr>
          <p:spPr bwMode="auto">
            <a:xfrm>
              <a:off x="695326" y="2212738"/>
              <a:ext cx="3494857" cy="3693505"/>
            </a:xfrm>
            <a:prstGeom prst="roundRect">
              <a:avLst>
                <a:gd name="adj" fmla="val 3200"/>
              </a:avLst>
            </a:prstGeom>
            <a:solidFill>
              <a:schemeClr val="bg1"/>
            </a:solidFill>
            <a:ln>
              <a:noFill/>
              <a:headEnd type="none" w="med" len="med"/>
              <a:tailEnd type="none" w="med" len="med"/>
            </a:ln>
            <a:effectLst>
              <a:outerShdw blurRad="63500" sx="102000" sy="102000" algn="ctr" rotWithShape="0">
                <a:schemeClr val="bg1">
                  <a:lumMod val="85000"/>
                  <a:alpha val="2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a:ln>
                  <a:noFill/>
                </a:ln>
                <a:solidFill>
                  <a:srgbClr val="FFFFFF"/>
                </a:solidFill>
                <a:effectLst/>
                <a:uLnTx/>
                <a:uFillTx/>
                <a:latin typeface="Segoe Sans Text"/>
                <a:ea typeface="Segoe UI" pitchFamily="34" charset="0"/>
                <a:cs typeface="Segoe UI" pitchFamily="34" charset="0"/>
              </a:endParaRPr>
            </a:p>
          </p:txBody>
        </p:sp>
        <p:sp>
          <p:nvSpPr>
            <p:cNvPr id="10" name="Rectangle: Rounded Corners 9">
              <a:extLst>
                <a:ext uri="{FF2B5EF4-FFF2-40B4-BE49-F238E27FC236}">
                  <a16:creationId xmlns:a16="http://schemas.microsoft.com/office/drawing/2014/main" id="{60372DD8-F2A6-D89D-2F9C-DD9FB5E7460C}"/>
                </a:ext>
                <a:ext uri="{C183D7F6-B498-43B3-948B-1728B52AA6E4}">
                  <adec:decorative xmlns:adec="http://schemas.microsoft.com/office/drawing/2017/decorative" val="1"/>
                </a:ext>
              </a:extLst>
            </p:cNvPr>
            <p:cNvSpPr/>
            <p:nvPr/>
          </p:nvSpPr>
          <p:spPr bwMode="auto">
            <a:xfrm>
              <a:off x="8001819" y="2212738"/>
              <a:ext cx="3494857" cy="3693505"/>
            </a:xfrm>
            <a:prstGeom prst="roundRect">
              <a:avLst>
                <a:gd name="adj" fmla="val 3200"/>
              </a:avLst>
            </a:prstGeom>
            <a:solidFill>
              <a:schemeClr val="bg1"/>
            </a:solidFill>
            <a:ln>
              <a:noFill/>
              <a:headEnd type="none" w="med" len="med"/>
              <a:tailEnd type="none" w="med" len="med"/>
            </a:ln>
            <a:effectLst>
              <a:outerShdw blurRad="63500" sx="102000" sy="102000" algn="ctr" rotWithShape="0">
                <a:schemeClr val="bg1">
                  <a:lumMod val="85000"/>
                  <a:alpha val="2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Sans Text"/>
                <a:ea typeface="Segoe UI" pitchFamily="34" charset="0"/>
                <a:cs typeface="Segoe UI" pitchFamily="34" charset="0"/>
              </a:endParaRPr>
            </a:p>
          </p:txBody>
        </p:sp>
        <p:sp>
          <p:nvSpPr>
            <p:cNvPr id="11" name="Rectangle: Rounded Corners 10">
              <a:extLst>
                <a:ext uri="{FF2B5EF4-FFF2-40B4-BE49-F238E27FC236}">
                  <a16:creationId xmlns:a16="http://schemas.microsoft.com/office/drawing/2014/main" id="{CE8FD542-0946-5E65-7969-83D87F21A530}"/>
                </a:ext>
                <a:ext uri="{C183D7F6-B498-43B3-948B-1728B52AA6E4}">
                  <adec:decorative xmlns:adec="http://schemas.microsoft.com/office/drawing/2017/decorative" val="1"/>
                </a:ext>
              </a:extLst>
            </p:cNvPr>
            <p:cNvSpPr/>
            <p:nvPr/>
          </p:nvSpPr>
          <p:spPr bwMode="auto">
            <a:xfrm>
              <a:off x="4348573" y="2212738"/>
              <a:ext cx="3494857" cy="3693505"/>
            </a:xfrm>
            <a:prstGeom prst="roundRect">
              <a:avLst>
                <a:gd name="adj" fmla="val 3200"/>
              </a:avLst>
            </a:prstGeom>
            <a:solidFill>
              <a:schemeClr val="bg1"/>
            </a:solidFill>
            <a:ln>
              <a:noFill/>
              <a:headEnd type="none" w="med" len="med"/>
              <a:tailEnd type="none" w="med" len="med"/>
            </a:ln>
            <a:effectLst>
              <a:outerShdw blurRad="63500" sx="102000" sy="102000" algn="ctr" rotWithShape="0">
                <a:schemeClr val="bg1">
                  <a:lumMod val="85000"/>
                  <a:alpha val="2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Sans Text"/>
                <a:ea typeface="Segoe UI" pitchFamily="34" charset="0"/>
                <a:cs typeface="Segoe UI" pitchFamily="34" charset="0"/>
              </a:endParaRPr>
            </a:p>
          </p:txBody>
        </p:sp>
        <p:sp>
          <p:nvSpPr>
            <p:cNvPr id="12" name="Rectangle: Rounded Corners 11">
              <a:extLst>
                <a:ext uri="{FF2B5EF4-FFF2-40B4-BE49-F238E27FC236}">
                  <a16:creationId xmlns:a16="http://schemas.microsoft.com/office/drawing/2014/main" id="{8F5464EA-3E41-4FCA-34FD-4BD2E9058D2E}"/>
                </a:ext>
                <a:ext uri="{C183D7F6-B498-43B3-948B-1728B52AA6E4}">
                  <adec:decorative xmlns:adec="http://schemas.microsoft.com/office/drawing/2017/decorative" val="1"/>
                </a:ext>
              </a:extLst>
            </p:cNvPr>
            <p:cNvSpPr>
              <a:spLocks/>
            </p:cNvSpPr>
            <p:nvPr/>
          </p:nvSpPr>
          <p:spPr bwMode="auto">
            <a:xfrm>
              <a:off x="2180293" y="5648620"/>
              <a:ext cx="524923" cy="67782"/>
            </a:xfrm>
            <a:prstGeom prst="roundRect">
              <a:avLst>
                <a:gd name="adj" fmla="val 50000"/>
              </a:avLst>
            </a:prstGeom>
            <a:gradFill>
              <a:gsLst>
                <a:gs pos="0">
                  <a:srgbClr val="C551BF"/>
                </a:gs>
                <a:gs pos="100000">
                  <a:srgbClr val="5B5FC7"/>
                </a:gs>
              </a:gsLst>
              <a:lin ang="10800000" scaled="1"/>
            </a:gradFill>
            <a:ln w="12700">
              <a:noFill/>
            </a:ln>
            <a:effectLst/>
          </p:spPr>
          <p:txBody>
            <a:bodyPr wrap="square" lIns="529200" tIns="45720" rIns="91440" bIns="45720" anchor="ctr">
              <a:noAutofit/>
            </a:bodyPr>
            <a:lstStyle/>
            <a:p>
              <a:pPr marL="0" marR="0" lvl="0" indent="0" algn="l" defTabSz="914367" rtl="0" eaLnBrk="1" fontAlgn="auto" latinLnBrk="0" hangingPunct="1">
                <a:lnSpc>
                  <a:spcPct val="100000"/>
                </a:lnSpc>
                <a:spcBef>
                  <a:spcPts val="0"/>
                </a:spcBef>
                <a:spcAft>
                  <a:spcPts val="180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Sans Display Semibold"/>
                <a:ea typeface="+mn-ea"/>
                <a:cs typeface="+mn-cs"/>
              </a:endParaRPr>
            </a:p>
          </p:txBody>
        </p:sp>
        <p:sp>
          <p:nvSpPr>
            <p:cNvPr id="13" name="Rectangle: Rounded Corners 12">
              <a:extLst>
                <a:ext uri="{FF2B5EF4-FFF2-40B4-BE49-F238E27FC236}">
                  <a16:creationId xmlns:a16="http://schemas.microsoft.com/office/drawing/2014/main" id="{3BE3CC57-8FE3-8ECE-E480-7FA4415B36EC}"/>
                </a:ext>
                <a:ext uri="{C183D7F6-B498-43B3-948B-1728B52AA6E4}">
                  <adec:decorative xmlns:adec="http://schemas.microsoft.com/office/drawing/2017/decorative" val="1"/>
                </a:ext>
              </a:extLst>
            </p:cNvPr>
            <p:cNvSpPr>
              <a:spLocks/>
            </p:cNvSpPr>
            <p:nvPr/>
          </p:nvSpPr>
          <p:spPr bwMode="auto">
            <a:xfrm>
              <a:off x="9486786" y="5648620"/>
              <a:ext cx="524923" cy="67782"/>
            </a:xfrm>
            <a:prstGeom prst="roundRect">
              <a:avLst>
                <a:gd name="adj" fmla="val 50000"/>
              </a:avLst>
            </a:prstGeom>
            <a:gradFill>
              <a:gsLst>
                <a:gs pos="0">
                  <a:srgbClr val="C551BF"/>
                </a:gs>
                <a:gs pos="100000">
                  <a:srgbClr val="5B5FC7"/>
                </a:gs>
              </a:gsLst>
              <a:lin ang="10800000" scaled="1"/>
            </a:gradFill>
            <a:ln w="12700">
              <a:noFill/>
            </a:ln>
            <a:effectLst/>
          </p:spPr>
          <p:txBody>
            <a:bodyPr wrap="square" lIns="529200" tIns="45720" rIns="91440" bIns="45720" anchor="ctr">
              <a:noAutofit/>
            </a:bodyPr>
            <a:lstStyle/>
            <a:p>
              <a:pPr marL="0" marR="0" lvl="0" indent="0" algn="l" defTabSz="914367" rtl="0" eaLnBrk="1" fontAlgn="auto" latinLnBrk="0" hangingPunct="1">
                <a:lnSpc>
                  <a:spcPct val="100000"/>
                </a:lnSpc>
                <a:spcBef>
                  <a:spcPts val="0"/>
                </a:spcBef>
                <a:spcAft>
                  <a:spcPts val="180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Sans Display Semibold"/>
                <a:ea typeface="+mn-ea"/>
                <a:cs typeface="+mn-cs"/>
              </a:endParaRPr>
            </a:p>
          </p:txBody>
        </p:sp>
        <p:sp>
          <p:nvSpPr>
            <p:cNvPr id="14" name="Rectangle: Rounded Corners 13">
              <a:extLst>
                <a:ext uri="{FF2B5EF4-FFF2-40B4-BE49-F238E27FC236}">
                  <a16:creationId xmlns:a16="http://schemas.microsoft.com/office/drawing/2014/main" id="{FFEB103C-F92E-2889-4495-38A7FD02AE5A}"/>
                </a:ext>
                <a:ext uri="{C183D7F6-B498-43B3-948B-1728B52AA6E4}">
                  <adec:decorative xmlns:adec="http://schemas.microsoft.com/office/drawing/2017/decorative" val="1"/>
                </a:ext>
              </a:extLst>
            </p:cNvPr>
            <p:cNvSpPr>
              <a:spLocks/>
            </p:cNvSpPr>
            <p:nvPr/>
          </p:nvSpPr>
          <p:spPr bwMode="auto">
            <a:xfrm>
              <a:off x="5833540" y="5648620"/>
              <a:ext cx="524923" cy="67782"/>
            </a:xfrm>
            <a:prstGeom prst="roundRect">
              <a:avLst>
                <a:gd name="adj" fmla="val 50000"/>
              </a:avLst>
            </a:prstGeom>
            <a:gradFill>
              <a:gsLst>
                <a:gs pos="0">
                  <a:srgbClr val="C551BF"/>
                </a:gs>
                <a:gs pos="100000">
                  <a:srgbClr val="5B5FC7"/>
                </a:gs>
              </a:gsLst>
              <a:lin ang="10800000" scaled="1"/>
            </a:gradFill>
            <a:ln w="12700">
              <a:noFill/>
            </a:ln>
            <a:effectLst/>
          </p:spPr>
          <p:txBody>
            <a:bodyPr wrap="square" lIns="529200" tIns="45720" rIns="91440" bIns="45720" anchor="ctr">
              <a:noAutofit/>
            </a:bodyPr>
            <a:lstStyle/>
            <a:p>
              <a:pPr marL="0" marR="0" lvl="0" indent="0" algn="l" defTabSz="914367" rtl="0" eaLnBrk="1" fontAlgn="auto" latinLnBrk="0" hangingPunct="1">
                <a:lnSpc>
                  <a:spcPct val="100000"/>
                </a:lnSpc>
                <a:spcBef>
                  <a:spcPts val="0"/>
                </a:spcBef>
                <a:spcAft>
                  <a:spcPts val="180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Sans Display Semibold"/>
                <a:ea typeface="+mn-ea"/>
                <a:cs typeface="+mn-cs"/>
              </a:endParaRPr>
            </a:p>
          </p:txBody>
        </p:sp>
        <p:pic>
          <p:nvPicPr>
            <p:cNvPr id="52" name="Picture 51">
              <a:extLst>
                <a:ext uri="{FF2B5EF4-FFF2-40B4-BE49-F238E27FC236}">
                  <a16:creationId xmlns:a16="http://schemas.microsoft.com/office/drawing/2014/main" id="{A9497F31-765F-D71C-E599-8567E0EAA65D}"/>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65713" t="87265"/>
            <a:stretch/>
          </p:blipFill>
          <p:spPr>
            <a:xfrm>
              <a:off x="0" y="1"/>
              <a:ext cx="1107224" cy="677108"/>
            </a:xfrm>
            <a:prstGeom prst="rect">
              <a:avLst/>
            </a:prstGeom>
          </p:spPr>
        </p:pic>
      </p:grpSp>
      <p:sp>
        <p:nvSpPr>
          <p:cNvPr id="7" name="Title 6">
            <a:extLst>
              <a:ext uri="{FF2B5EF4-FFF2-40B4-BE49-F238E27FC236}">
                <a16:creationId xmlns:a16="http://schemas.microsoft.com/office/drawing/2014/main" id="{2A9D71D2-3FBE-11D4-43C6-87A96ADEAFB8}"/>
              </a:ext>
            </a:extLst>
          </p:cNvPr>
          <p:cNvSpPr txBox="1">
            <a:spLocks noGrp="1"/>
          </p:cNvSpPr>
          <p:nvPr>
            <p:ph type="title" idx="4294967295"/>
          </p:nvPr>
        </p:nvSpPr>
        <p:spPr>
          <a:xfrm>
            <a:off x="2927461" y="1629861"/>
            <a:ext cx="6338666" cy="369332"/>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ctr" defTabSz="914367" rtl="0" eaLnBrk="1" fontAlgn="auto" latinLnBrk="0" hangingPunct="1">
              <a:lnSpc>
                <a:spcPct val="100000"/>
              </a:lnSpc>
              <a:spcBef>
                <a:spcPts val="0"/>
              </a:spcBef>
              <a:spcAft>
                <a:spcPts val="1800"/>
              </a:spcAft>
              <a:buClrTx/>
              <a:buSzTx/>
              <a:buFontTx/>
              <a:buNone/>
              <a:tabLst/>
              <a:defRPr/>
            </a:pPr>
            <a:r>
              <a:rPr lang="ko-KR" altLang="en-US" sz="2400" spc="0" dirty="0">
                <a:ln>
                  <a:noFill/>
                </a:ln>
                <a:solidFill>
                  <a:srgbClr val="FFFFFF"/>
                </a:solidFill>
                <a:latin typeface="NanumSquare Neo Heavy" pitchFamily="2" charset="-127"/>
                <a:ea typeface="NanumSquare Neo Heavy" pitchFamily="2" charset="-127"/>
                <a:cs typeface="+mn-cs"/>
              </a:rPr>
              <a:t>평가 기준</a:t>
            </a:r>
            <a:endParaRPr kumimoji="0" lang="en-US" sz="2400" u="none" strike="noStrike" kern="1200" cap="none" spc="0" normalizeH="0" baseline="0" noProof="0" dirty="0">
              <a:ln>
                <a:noFill/>
              </a:ln>
              <a:solidFill>
                <a:srgbClr val="FFFFFF"/>
              </a:solidFill>
              <a:effectLst/>
              <a:uLnTx/>
              <a:uFillTx/>
              <a:latin typeface="NanumSquare Neo Heavy" pitchFamily="2" charset="-127"/>
              <a:ea typeface="NanumSquare Neo Heavy" pitchFamily="2" charset="-127"/>
              <a:cs typeface="+mn-cs"/>
            </a:endParaRPr>
          </a:p>
        </p:txBody>
      </p:sp>
      <p:sp>
        <p:nvSpPr>
          <p:cNvPr id="18" name="Graphic 72">
            <a:extLst>
              <a:ext uri="{FF2B5EF4-FFF2-40B4-BE49-F238E27FC236}">
                <a16:creationId xmlns:a16="http://schemas.microsoft.com/office/drawing/2014/main" id="{908D9C62-E359-E899-1214-CA8D8D9D241A}"/>
              </a:ext>
              <a:ext uri="{C183D7F6-B498-43B3-948B-1728B52AA6E4}">
                <adec:decorative xmlns:adec="http://schemas.microsoft.com/office/drawing/2017/decorative" val="1"/>
              </a:ext>
            </a:extLst>
          </p:cNvPr>
          <p:cNvSpPr>
            <a:spLocks noChangeAspect="1"/>
          </p:cNvSpPr>
          <p:nvPr/>
        </p:nvSpPr>
        <p:spPr>
          <a:xfrm>
            <a:off x="2256282" y="2376238"/>
            <a:ext cx="372945" cy="514372"/>
          </a:xfrm>
          <a:custGeom>
            <a:avLst/>
            <a:gdLst>
              <a:gd name="connsiteX0" fmla="*/ 61913 w 138112"/>
              <a:gd name="connsiteY0" fmla="*/ 45241 h 190486"/>
              <a:gd name="connsiteX1" fmla="*/ 69056 w 138112"/>
              <a:gd name="connsiteY1" fmla="*/ 38098 h 190486"/>
              <a:gd name="connsiteX2" fmla="*/ 76200 w 138112"/>
              <a:gd name="connsiteY2" fmla="*/ 45241 h 190486"/>
              <a:gd name="connsiteX3" fmla="*/ 76200 w 138112"/>
              <a:gd name="connsiteY3" fmla="*/ 59529 h 190486"/>
              <a:gd name="connsiteX4" fmla="*/ 69056 w 138112"/>
              <a:gd name="connsiteY4" fmla="*/ 66673 h 190486"/>
              <a:gd name="connsiteX5" fmla="*/ 61913 w 138112"/>
              <a:gd name="connsiteY5" fmla="*/ 59529 h 190486"/>
              <a:gd name="connsiteX6" fmla="*/ 61913 w 138112"/>
              <a:gd name="connsiteY6" fmla="*/ 45241 h 190486"/>
              <a:gd name="connsiteX7" fmla="*/ 109826 w 138112"/>
              <a:gd name="connsiteY7" fmla="*/ 59199 h 190486"/>
              <a:gd name="connsiteX8" fmla="*/ 99724 w 138112"/>
              <a:gd name="connsiteY8" fmla="*/ 59199 h 190486"/>
              <a:gd name="connsiteX9" fmla="*/ 89621 w 138112"/>
              <a:gd name="connsiteY9" fmla="*/ 69302 h 190486"/>
              <a:gd name="connsiteX10" fmla="*/ 89621 w 138112"/>
              <a:gd name="connsiteY10" fmla="*/ 79404 h 190486"/>
              <a:gd name="connsiteX11" fmla="*/ 99724 w 138112"/>
              <a:gd name="connsiteY11" fmla="*/ 79404 h 190486"/>
              <a:gd name="connsiteX12" fmla="*/ 109826 w 138112"/>
              <a:gd name="connsiteY12" fmla="*/ 69302 h 190486"/>
              <a:gd name="connsiteX13" fmla="*/ 109826 w 138112"/>
              <a:gd name="connsiteY13" fmla="*/ 59199 h 190486"/>
              <a:gd name="connsiteX14" fmla="*/ 38389 w 138112"/>
              <a:gd name="connsiteY14" fmla="*/ 59199 h 190486"/>
              <a:gd name="connsiteX15" fmla="*/ 28286 w 138112"/>
              <a:gd name="connsiteY15" fmla="*/ 59199 h 190486"/>
              <a:gd name="connsiteX16" fmla="*/ 28286 w 138112"/>
              <a:gd name="connsiteY16" fmla="*/ 69302 h 190486"/>
              <a:gd name="connsiteX17" fmla="*/ 38389 w 138112"/>
              <a:gd name="connsiteY17" fmla="*/ 79404 h 190486"/>
              <a:gd name="connsiteX18" fmla="*/ 48492 w 138112"/>
              <a:gd name="connsiteY18" fmla="*/ 79404 h 190486"/>
              <a:gd name="connsiteX19" fmla="*/ 48492 w 138112"/>
              <a:gd name="connsiteY19" fmla="*/ 69302 h 190486"/>
              <a:gd name="connsiteX20" fmla="*/ 38389 w 138112"/>
              <a:gd name="connsiteY20" fmla="*/ 59199 h 190486"/>
              <a:gd name="connsiteX21" fmla="*/ 69056 w 138112"/>
              <a:gd name="connsiteY21" fmla="*/ 0 h 190486"/>
              <a:gd name="connsiteX22" fmla="*/ 138113 w 138112"/>
              <a:gd name="connsiteY22" fmla="*/ 69056 h 190486"/>
              <a:gd name="connsiteX23" fmla="*/ 112746 w 138112"/>
              <a:gd name="connsiteY23" fmla="*/ 123748 h 190486"/>
              <a:gd name="connsiteX24" fmla="*/ 111079 w 138112"/>
              <a:gd name="connsiteY24" fmla="*/ 126275 h 190486"/>
              <a:gd name="connsiteX25" fmla="*/ 110780 w 138112"/>
              <a:gd name="connsiteY25" fmla="*/ 127249 h 190486"/>
              <a:gd name="connsiteX26" fmla="*/ 100006 w 138112"/>
              <a:gd name="connsiteY26" fmla="*/ 173880 h 190486"/>
              <a:gd name="connsiteX27" fmla="*/ 80774 w 138112"/>
              <a:gd name="connsiteY27" fmla="*/ 190424 h 190486"/>
              <a:gd name="connsiteX28" fmla="*/ 79124 w 138112"/>
              <a:gd name="connsiteY28" fmla="*/ 190487 h 190486"/>
              <a:gd name="connsiteX29" fmla="*/ 58991 w 138112"/>
              <a:gd name="connsiteY29" fmla="*/ 190487 h 190486"/>
              <a:gd name="connsiteX30" fmla="*/ 38541 w 138112"/>
              <a:gd name="connsiteY30" fmla="*/ 175468 h 190486"/>
              <a:gd name="connsiteX31" fmla="*/ 38108 w 138112"/>
              <a:gd name="connsiteY31" fmla="*/ 173874 h 190486"/>
              <a:gd name="connsiteX32" fmla="*/ 27349 w 138112"/>
              <a:gd name="connsiteY32" fmla="*/ 127251 h 190486"/>
              <a:gd name="connsiteX33" fmla="*/ 25380 w 138112"/>
              <a:gd name="connsiteY33" fmla="*/ 123747 h 190486"/>
              <a:gd name="connsiteX34" fmla="*/ 58 w 138112"/>
              <a:gd name="connsiteY34" fmla="*/ 71897 h 190486"/>
              <a:gd name="connsiteX35" fmla="*/ 0 w 138112"/>
              <a:gd name="connsiteY35" fmla="*/ 69056 h 190486"/>
              <a:gd name="connsiteX36" fmla="*/ 37 w 138112"/>
              <a:gd name="connsiteY36" fmla="*/ 66777 h 190486"/>
              <a:gd name="connsiteX37" fmla="*/ 69056 w 138112"/>
              <a:gd name="connsiteY37" fmla="*/ 0 h 190486"/>
              <a:gd name="connsiteX38" fmla="*/ 89202 w 138112"/>
              <a:gd name="connsiteY38" fmla="*/ 157144 h 190486"/>
              <a:gd name="connsiteX39" fmla="*/ 48901 w 138112"/>
              <a:gd name="connsiteY39" fmla="*/ 157144 h 190486"/>
              <a:gd name="connsiteX40" fmla="*/ 52030 w 138112"/>
              <a:gd name="connsiteY40" fmla="*/ 170662 h 190486"/>
              <a:gd name="connsiteX41" fmla="*/ 58008 w 138112"/>
              <a:gd name="connsiteY41" fmla="*/ 176132 h 190486"/>
              <a:gd name="connsiteX42" fmla="*/ 58991 w 138112"/>
              <a:gd name="connsiteY42" fmla="*/ 176199 h 190486"/>
              <a:gd name="connsiteX43" fmla="*/ 79124 w 138112"/>
              <a:gd name="connsiteY43" fmla="*/ 176199 h 190486"/>
              <a:gd name="connsiteX44" fmla="*/ 85798 w 138112"/>
              <a:gd name="connsiteY44" fmla="*/ 171606 h 190486"/>
              <a:gd name="connsiteX45" fmla="*/ 86085 w 138112"/>
              <a:gd name="connsiteY45" fmla="*/ 170663 h 190486"/>
              <a:gd name="connsiteX46" fmla="*/ 89202 w 138112"/>
              <a:gd name="connsiteY46" fmla="*/ 157144 h 190486"/>
              <a:gd name="connsiteX47" fmla="*/ 69056 w 138112"/>
              <a:gd name="connsiteY47" fmla="*/ 14288 h 190486"/>
              <a:gd name="connsiteX48" fmla="*/ 14327 w 138112"/>
              <a:gd name="connsiteY48" fmla="*/ 66955 h 190486"/>
              <a:gd name="connsiteX49" fmla="*/ 14288 w 138112"/>
              <a:gd name="connsiteY49" fmla="*/ 69056 h 190486"/>
              <a:gd name="connsiteX50" fmla="*/ 14352 w 138112"/>
              <a:gd name="connsiteY50" fmla="*/ 71695 h 190486"/>
              <a:gd name="connsiteX51" fmla="*/ 35363 w 138112"/>
              <a:gd name="connsiteY51" fmla="*/ 113526 h 190486"/>
              <a:gd name="connsiteX52" fmla="*/ 40807 w 138112"/>
              <a:gd name="connsiteY52" fmla="*/ 122349 h 190486"/>
              <a:gd name="connsiteX53" fmla="*/ 41271 w 138112"/>
              <a:gd name="connsiteY53" fmla="*/ 124040 h 190486"/>
              <a:gd name="connsiteX54" fmla="*/ 45606 w 138112"/>
              <a:gd name="connsiteY54" fmla="*/ 142856 h 190486"/>
              <a:gd name="connsiteX55" fmla="*/ 61913 w 138112"/>
              <a:gd name="connsiteY55" fmla="*/ 142856 h 190486"/>
              <a:gd name="connsiteX56" fmla="*/ 61913 w 138112"/>
              <a:gd name="connsiteY56" fmla="*/ 83337 h 190486"/>
              <a:gd name="connsiteX57" fmla="*/ 69056 w 138112"/>
              <a:gd name="connsiteY57" fmla="*/ 76194 h 190486"/>
              <a:gd name="connsiteX58" fmla="*/ 76200 w 138112"/>
              <a:gd name="connsiteY58" fmla="*/ 83337 h 190486"/>
              <a:gd name="connsiteX59" fmla="*/ 76200 w 138112"/>
              <a:gd name="connsiteY59" fmla="*/ 142856 h 190486"/>
              <a:gd name="connsiteX60" fmla="*/ 92497 w 138112"/>
              <a:gd name="connsiteY60" fmla="*/ 142856 h 190486"/>
              <a:gd name="connsiteX61" fmla="*/ 96859 w 138112"/>
              <a:gd name="connsiteY61" fmla="*/ 124033 h 190486"/>
              <a:gd name="connsiteX62" fmla="*/ 101559 w 138112"/>
              <a:gd name="connsiteY62" fmla="*/ 114804 h 190486"/>
              <a:gd name="connsiteX63" fmla="*/ 102761 w 138112"/>
              <a:gd name="connsiteY63" fmla="*/ 113530 h 190486"/>
              <a:gd name="connsiteX64" fmla="*/ 123761 w 138112"/>
              <a:gd name="connsiteY64" fmla="*/ 71695 h 190486"/>
              <a:gd name="connsiteX65" fmla="*/ 123825 w 138112"/>
              <a:gd name="connsiteY65" fmla="*/ 69056 h 190486"/>
              <a:gd name="connsiteX66" fmla="*/ 123785 w 138112"/>
              <a:gd name="connsiteY66" fmla="*/ 66955 h 190486"/>
              <a:gd name="connsiteX67" fmla="*/ 69056 w 138112"/>
              <a:gd name="connsiteY67" fmla="*/ 14288 h 19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38112" h="190486">
                <a:moveTo>
                  <a:pt x="61913" y="45241"/>
                </a:moveTo>
                <a:cubicBezTo>
                  <a:pt x="61913" y="41296"/>
                  <a:pt x="65111" y="38098"/>
                  <a:pt x="69056" y="38098"/>
                </a:cubicBezTo>
                <a:cubicBezTo>
                  <a:pt x="73002" y="38098"/>
                  <a:pt x="76200" y="41296"/>
                  <a:pt x="76200" y="45241"/>
                </a:cubicBezTo>
                <a:lnTo>
                  <a:pt x="76200" y="59529"/>
                </a:lnTo>
                <a:cubicBezTo>
                  <a:pt x="76200" y="63475"/>
                  <a:pt x="73002" y="66673"/>
                  <a:pt x="69056" y="66673"/>
                </a:cubicBezTo>
                <a:cubicBezTo>
                  <a:pt x="65111" y="66673"/>
                  <a:pt x="61913" y="63475"/>
                  <a:pt x="61913" y="59529"/>
                </a:cubicBezTo>
                <a:lnTo>
                  <a:pt x="61913" y="45241"/>
                </a:lnTo>
                <a:close/>
                <a:moveTo>
                  <a:pt x="109826" y="59199"/>
                </a:moveTo>
                <a:cubicBezTo>
                  <a:pt x="107036" y="56409"/>
                  <a:pt x="102514" y="56409"/>
                  <a:pt x="99724" y="59199"/>
                </a:cubicBezTo>
                <a:lnTo>
                  <a:pt x="89621" y="69302"/>
                </a:lnTo>
                <a:cubicBezTo>
                  <a:pt x="86831" y="72091"/>
                  <a:pt x="86831" y="76615"/>
                  <a:pt x="89621" y="79404"/>
                </a:cubicBezTo>
                <a:cubicBezTo>
                  <a:pt x="92411" y="82194"/>
                  <a:pt x="96934" y="82194"/>
                  <a:pt x="99724" y="79404"/>
                </a:cubicBezTo>
                <a:lnTo>
                  <a:pt x="109826" y="69302"/>
                </a:lnTo>
                <a:cubicBezTo>
                  <a:pt x="112616" y="66512"/>
                  <a:pt x="112616" y="61989"/>
                  <a:pt x="109826" y="59199"/>
                </a:cubicBezTo>
                <a:close/>
                <a:moveTo>
                  <a:pt x="38389" y="59199"/>
                </a:moveTo>
                <a:cubicBezTo>
                  <a:pt x="35599" y="56409"/>
                  <a:pt x="31076" y="56409"/>
                  <a:pt x="28286" y="59199"/>
                </a:cubicBezTo>
                <a:cubicBezTo>
                  <a:pt x="25496" y="61989"/>
                  <a:pt x="25496" y="66512"/>
                  <a:pt x="28286" y="69302"/>
                </a:cubicBezTo>
                <a:lnTo>
                  <a:pt x="38389" y="79404"/>
                </a:lnTo>
                <a:cubicBezTo>
                  <a:pt x="41179" y="82194"/>
                  <a:pt x="45702" y="82194"/>
                  <a:pt x="48492" y="79404"/>
                </a:cubicBezTo>
                <a:cubicBezTo>
                  <a:pt x="51282" y="76615"/>
                  <a:pt x="51282" y="72091"/>
                  <a:pt x="48492" y="69302"/>
                </a:cubicBezTo>
                <a:lnTo>
                  <a:pt x="38389" y="59199"/>
                </a:lnTo>
                <a:close/>
                <a:moveTo>
                  <a:pt x="69056" y="0"/>
                </a:moveTo>
                <a:cubicBezTo>
                  <a:pt x="107195" y="0"/>
                  <a:pt x="138113" y="30917"/>
                  <a:pt x="138113" y="69056"/>
                </a:cubicBezTo>
                <a:cubicBezTo>
                  <a:pt x="138113" y="89021"/>
                  <a:pt x="129533" y="107344"/>
                  <a:pt x="112746" y="123748"/>
                </a:cubicBezTo>
                <a:cubicBezTo>
                  <a:pt x="112014" y="124464"/>
                  <a:pt x="111446" y="125326"/>
                  <a:pt x="111079" y="126275"/>
                </a:cubicBezTo>
                <a:lnTo>
                  <a:pt x="110780" y="127249"/>
                </a:lnTo>
                <a:lnTo>
                  <a:pt x="100006" y="173880"/>
                </a:lnTo>
                <a:cubicBezTo>
                  <a:pt x="97885" y="183061"/>
                  <a:pt x="90045" y="189712"/>
                  <a:pt x="80774" y="190424"/>
                </a:cubicBezTo>
                <a:lnTo>
                  <a:pt x="79124" y="190487"/>
                </a:lnTo>
                <a:lnTo>
                  <a:pt x="58991" y="190487"/>
                </a:lnTo>
                <a:cubicBezTo>
                  <a:pt x="49566" y="190487"/>
                  <a:pt x="41319" y="184342"/>
                  <a:pt x="38541" y="175468"/>
                </a:cubicBezTo>
                <a:lnTo>
                  <a:pt x="38108" y="173874"/>
                </a:lnTo>
                <a:lnTo>
                  <a:pt x="27349" y="127251"/>
                </a:lnTo>
                <a:cubicBezTo>
                  <a:pt x="27042" y="125919"/>
                  <a:pt x="26358" y="124702"/>
                  <a:pt x="25380" y="123747"/>
                </a:cubicBezTo>
                <a:cubicBezTo>
                  <a:pt x="9384" y="108124"/>
                  <a:pt x="836" y="90761"/>
                  <a:pt x="58" y="71897"/>
                </a:cubicBezTo>
                <a:lnTo>
                  <a:pt x="0" y="69056"/>
                </a:lnTo>
                <a:lnTo>
                  <a:pt x="37" y="66777"/>
                </a:lnTo>
                <a:cubicBezTo>
                  <a:pt x="1240" y="29693"/>
                  <a:pt x="31680" y="0"/>
                  <a:pt x="69056" y="0"/>
                </a:cubicBezTo>
                <a:close/>
                <a:moveTo>
                  <a:pt x="89202" y="157144"/>
                </a:moveTo>
                <a:lnTo>
                  <a:pt x="48901" y="157144"/>
                </a:lnTo>
                <a:lnTo>
                  <a:pt x="52030" y="170662"/>
                </a:lnTo>
                <a:cubicBezTo>
                  <a:pt x="52703" y="173579"/>
                  <a:pt x="55109" y="175731"/>
                  <a:pt x="58008" y="176132"/>
                </a:cubicBezTo>
                <a:lnTo>
                  <a:pt x="58991" y="176199"/>
                </a:lnTo>
                <a:lnTo>
                  <a:pt x="79124" y="176199"/>
                </a:lnTo>
                <a:cubicBezTo>
                  <a:pt x="82118" y="176199"/>
                  <a:pt x="84754" y="174340"/>
                  <a:pt x="85798" y="171606"/>
                </a:cubicBezTo>
                <a:lnTo>
                  <a:pt x="86085" y="170663"/>
                </a:lnTo>
                <a:lnTo>
                  <a:pt x="89202" y="157144"/>
                </a:lnTo>
                <a:close/>
                <a:moveTo>
                  <a:pt x="69056" y="14288"/>
                </a:moveTo>
                <a:cubicBezTo>
                  <a:pt x="39512" y="14288"/>
                  <a:pt x="15431" y="37681"/>
                  <a:pt x="14327" y="66955"/>
                </a:cubicBezTo>
                <a:lnTo>
                  <a:pt x="14288" y="69056"/>
                </a:lnTo>
                <a:lnTo>
                  <a:pt x="14352" y="71695"/>
                </a:lnTo>
                <a:cubicBezTo>
                  <a:pt x="15077" y="86585"/>
                  <a:pt x="21976" y="100452"/>
                  <a:pt x="35363" y="113526"/>
                </a:cubicBezTo>
                <a:cubicBezTo>
                  <a:pt x="37879" y="115983"/>
                  <a:pt x="39744" y="119015"/>
                  <a:pt x="40807" y="122349"/>
                </a:cubicBezTo>
                <a:lnTo>
                  <a:pt x="41271" y="124040"/>
                </a:lnTo>
                <a:lnTo>
                  <a:pt x="45606" y="142856"/>
                </a:lnTo>
                <a:lnTo>
                  <a:pt x="61913" y="142856"/>
                </a:lnTo>
                <a:lnTo>
                  <a:pt x="61913" y="83337"/>
                </a:lnTo>
                <a:cubicBezTo>
                  <a:pt x="61913" y="79392"/>
                  <a:pt x="65111" y="76194"/>
                  <a:pt x="69056" y="76194"/>
                </a:cubicBezTo>
                <a:cubicBezTo>
                  <a:pt x="73002" y="76194"/>
                  <a:pt x="76200" y="79392"/>
                  <a:pt x="76200" y="83337"/>
                </a:cubicBezTo>
                <a:lnTo>
                  <a:pt x="76200" y="142856"/>
                </a:lnTo>
                <a:lnTo>
                  <a:pt x="92497" y="142856"/>
                </a:lnTo>
                <a:lnTo>
                  <a:pt x="96859" y="124033"/>
                </a:lnTo>
                <a:cubicBezTo>
                  <a:pt x="97649" y="120610"/>
                  <a:pt x="99268" y="117442"/>
                  <a:pt x="101559" y="114804"/>
                </a:cubicBezTo>
                <a:lnTo>
                  <a:pt x="102761" y="113530"/>
                </a:lnTo>
                <a:cubicBezTo>
                  <a:pt x="116140" y="100456"/>
                  <a:pt x="123036" y="86588"/>
                  <a:pt x="123761" y="71695"/>
                </a:cubicBezTo>
                <a:lnTo>
                  <a:pt x="123825" y="69056"/>
                </a:lnTo>
                <a:lnTo>
                  <a:pt x="123785" y="66955"/>
                </a:lnTo>
                <a:cubicBezTo>
                  <a:pt x="122681" y="37681"/>
                  <a:pt x="98601" y="14288"/>
                  <a:pt x="69056" y="14288"/>
                </a:cubicBez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Segoe Sans Text"/>
              <a:ea typeface="+mn-ea"/>
              <a:cs typeface="+mn-cs"/>
            </a:endParaRPr>
          </a:p>
        </p:txBody>
      </p:sp>
      <p:sp>
        <p:nvSpPr>
          <p:cNvPr id="21" name="Rectangle: Rounded Corners 20">
            <a:extLst>
              <a:ext uri="{FF2B5EF4-FFF2-40B4-BE49-F238E27FC236}">
                <a16:creationId xmlns:a16="http://schemas.microsoft.com/office/drawing/2014/main" id="{07BB82E2-28DD-2495-2478-874362E0C0BC}"/>
              </a:ext>
              <a:ext uri="{C183D7F6-B498-43B3-948B-1728B52AA6E4}">
                <adec:decorative xmlns:adec="http://schemas.microsoft.com/office/drawing/2017/decorative" val="1"/>
              </a:ext>
            </a:extLst>
          </p:cNvPr>
          <p:cNvSpPr/>
          <p:nvPr/>
        </p:nvSpPr>
        <p:spPr bwMode="auto">
          <a:xfrm>
            <a:off x="802775" y="3054107"/>
            <a:ext cx="3279958" cy="773118"/>
          </a:xfrm>
          <a:prstGeom prst="roundRect">
            <a:avLst/>
          </a:prstGeom>
          <a:solidFill>
            <a:schemeClr val="bg1">
              <a:lumMod val="95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err="1">
              <a:ln>
                <a:noFill/>
              </a:ln>
              <a:solidFill>
                <a:srgbClr val="FFFFFF"/>
              </a:solidFill>
              <a:effectLst/>
              <a:uLnTx/>
              <a:uFillTx/>
              <a:latin typeface="Segoe Sans Text"/>
              <a:ea typeface="Segoe UI" pitchFamily="34" charset="0"/>
              <a:cs typeface="Segoe UI" pitchFamily="34" charset="0"/>
            </a:endParaRPr>
          </a:p>
        </p:txBody>
      </p:sp>
      <p:sp>
        <p:nvSpPr>
          <p:cNvPr id="24" name="TextBox 23">
            <a:extLst>
              <a:ext uri="{FF2B5EF4-FFF2-40B4-BE49-F238E27FC236}">
                <a16:creationId xmlns:a16="http://schemas.microsoft.com/office/drawing/2014/main" id="{6A1B4C9D-064D-2823-76C6-D4C48AFA943B}"/>
              </a:ext>
            </a:extLst>
          </p:cNvPr>
          <p:cNvSpPr txBox="1"/>
          <p:nvPr/>
        </p:nvSpPr>
        <p:spPr>
          <a:xfrm>
            <a:off x="944156" y="3286778"/>
            <a:ext cx="2997198" cy="307777"/>
          </a:xfrm>
          <a:prstGeom prst="rect">
            <a:avLst/>
          </a:prstGeom>
          <a:noFill/>
        </p:spPr>
        <p:txBody>
          <a:bodyPr wrap="square" lIns="0" tIns="0" rIns="0" bIns="0" anchor="ctr">
            <a:spAutoFit/>
          </a:bodyPr>
          <a:lstStyle/>
          <a:p>
            <a:pPr marL="0" marR="0" lvl="0" indent="0" algn="ctr"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a:pPr>
            <a:r>
              <a:rPr kumimoji="0" lang="ko-KR" altLang="en-US" sz="2000" b="1" u="none" strike="noStrike" kern="1200" cap="none" spc="0" normalizeH="0" baseline="0" noProof="0" dirty="0">
                <a:ln>
                  <a:noFill/>
                </a:ln>
                <a:solidFill>
                  <a:srgbClr val="C03BC4"/>
                </a:solidFill>
                <a:effectLst/>
                <a:uLnTx/>
                <a:uFillTx/>
                <a:latin typeface="NanumSquare Neo Bold" pitchFamily="2" charset="-127"/>
                <a:ea typeface="NanumSquare Neo Bold" pitchFamily="2" charset="-127"/>
                <a:cs typeface="Segoe UI Semibold" panose="020B0702040204020203" pitchFamily="34" charset="0"/>
              </a:rPr>
              <a:t>창의성 </a:t>
            </a:r>
            <a:r>
              <a:rPr lang="en-US" altLang="ko-KR" sz="2000" b="1" dirty="0">
                <a:solidFill>
                  <a:srgbClr val="C03BC4"/>
                </a:solidFill>
                <a:latin typeface="NanumSquare Neo Bold" pitchFamily="2" charset="-127"/>
                <a:ea typeface="NanumSquare Neo Bold" pitchFamily="2" charset="-127"/>
                <a:cs typeface="Segoe UI Semibold" panose="020B0702040204020203" pitchFamily="34" charset="0"/>
              </a:rPr>
              <a:t>|</a:t>
            </a:r>
            <a:r>
              <a:rPr kumimoji="0" lang="ko-KR" altLang="en-US" sz="2000" b="1" u="none" strike="noStrike" kern="1200" cap="none" spc="0" normalizeH="0" baseline="0" noProof="0" dirty="0">
                <a:ln>
                  <a:noFill/>
                </a:ln>
                <a:solidFill>
                  <a:srgbClr val="C03BC4"/>
                </a:solidFill>
                <a:effectLst/>
                <a:uLnTx/>
                <a:uFillTx/>
                <a:latin typeface="NanumSquare Neo Bold" pitchFamily="2" charset="-127"/>
                <a:ea typeface="NanumSquare Neo Bold" pitchFamily="2" charset="-127"/>
                <a:cs typeface="Segoe UI Semibold" panose="020B0702040204020203" pitchFamily="34" charset="0"/>
              </a:rPr>
              <a:t> </a:t>
            </a:r>
            <a:r>
              <a:rPr kumimoji="0" lang="en-US" altLang="ko-KR" sz="2000" b="1" u="none" strike="noStrike" kern="1200" cap="none" spc="0" normalizeH="0" baseline="0" noProof="0" dirty="0">
                <a:ln>
                  <a:noFill/>
                </a:ln>
                <a:solidFill>
                  <a:srgbClr val="C03BC4"/>
                </a:solidFill>
                <a:effectLst/>
                <a:uLnTx/>
                <a:uFillTx/>
                <a:latin typeface="NanumSquare Neo Bold" pitchFamily="2" charset="-127"/>
                <a:ea typeface="NanumSquare Neo Bold" pitchFamily="2" charset="-127"/>
                <a:cs typeface="Segoe UI Semibold" panose="020B0702040204020203" pitchFamily="34" charset="0"/>
              </a:rPr>
              <a:t>30%</a:t>
            </a:r>
            <a:endParaRPr kumimoji="0" lang="en-US" sz="2000" b="1" u="none" strike="noStrike" kern="1200" cap="none" spc="0" normalizeH="0" baseline="0" noProof="0" dirty="0">
              <a:ln>
                <a:noFill/>
              </a:ln>
              <a:solidFill>
                <a:srgbClr val="C03BC4"/>
              </a:solidFill>
              <a:effectLst/>
              <a:uLnTx/>
              <a:uFillTx/>
              <a:latin typeface="NanumSquare Neo Bold" pitchFamily="2" charset="-127"/>
              <a:ea typeface="NanumSquare Neo Bold" pitchFamily="2" charset="-127"/>
              <a:cs typeface="Segoe UI Semibold" panose="020B0702040204020203" pitchFamily="34" charset="0"/>
            </a:endParaRPr>
          </a:p>
        </p:txBody>
      </p:sp>
      <p:sp>
        <p:nvSpPr>
          <p:cNvPr id="25" name="TextBox 24">
            <a:extLst>
              <a:ext uri="{FF2B5EF4-FFF2-40B4-BE49-F238E27FC236}">
                <a16:creationId xmlns:a16="http://schemas.microsoft.com/office/drawing/2014/main" id="{F074EF14-9D56-2187-9835-10511BA59E75}"/>
              </a:ext>
              <a:ext uri="{C183D7F6-B498-43B3-948B-1728B52AA6E4}">
                <adec:decorative xmlns:adec="http://schemas.microsoft.com/office/drawing/2017/decorative" val="1"/>
              </a:ext>
            </a:extLst>
          </p:cNvPr>
          <p:cNvSpPr txBox="1"/>
          <p:nvPr/>
        </p:nvSpPr>
        <p:spPr>
          <a:xfrm>
            <a:off x="1047845" y="4032541"/>
            <a:ext cx="2789815" cy="129266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ko-KR" altLang="en-US" sz="2800" spc="-50" dirty="0">
                <a:ln w="3175">
                  <a:noFill/>
                </a:ln>
                <a:solidFill>
                  <a:srgbClr val="5B5FC7"/>
                </a:solidFill>
                <a:latin typeface="NanumSquare Neo Light" pitchFamily="2" charset="-127"/>
                <a:ea typeface="NanumSquare Neo Light" pitchFamily="2" charset="-127"/>
                <a:cs typeface="Segoe UI" pitchFamily="34" charset="0"/>
              </a:rPr>
              <a:t>기존 방식과 차별화된 창의적 접근인가</a:t>
            </a:r>
            <a:r>
              <a:rPr lang="en-US" altLang="ko-KR" sz="2800" spc="-50" dirty="0">
                <a:ln w="3175">
                  <a:noFill/>
                </a:ln>
                <a:solidFill>
                  <a:srgbClr val="5B5FC7"/>
                </a:solidFill>
                <a:latin typeface="NanumSquare Neo Light" pitchFamily="2" charset="-127"/>
                <a:ea typeface="NanumSquare Neo Light" pitchFamily="2" charset="-127"/>
                <a:cs typeface="Segoe UI" pitchFamily="34" charset="0"/>
              </a:rPr>
              <a:t>?</a:t>
            </a:r>
            <a:endParaRPr kumimoji="0" lang="en-US" sz="2800" u="none" strike="noStrike" kern="1200" cap="none" spc="-50" normalizeH="0" baseline="0" noProof="0" dirty="0">
              <a:ln w="3175">
                <a:noFill/>
              </a:ln>
              <a:solidFill>
                <a:srgbClr val="5B5FC7"/>
              </a:solidFill>
              <a:effectLst/>
              <a:uLnTx/>
              <a:uFillTx/>
              <a:latin typeface="NanumSquare Neo Light" pitchFamily="2" charset="-127"/>
              <a:ea typeface="NanumSquare Neo Light" pitchFamily="2" charset="-127"/>
              <a:cs typeface="Segoe UI" pitchFamily="34" charset="0"/>
            </a:endParaRPr>
          </a:p>
        </p:txBody>
      </p:sp>
      <p:sp>
        <p:nvSpPr>
          <p:cNvPr id="20" name="Graphic 68">
            <a:extLst>
              <a:ext uri="{FF2B5EF4-FFF2-40B4-BE49-F238E27FC236}">
                <a16:creationId xmlns:a16="http://schemas.microsoft.com/office/drawing/2014/main" id="{4A112906-4731-5649-033C-64E9C1509A7C}"/>
              </a:ext>
              <a:ext uri="{C183D7F6-B498-43B3-948B-1728B52AA6E4}">
                <adec:decorative xmlns:adec="http://schemas.microsoft.com/office/drawing/2017/decorative" val="1"/>
              </a:ext>
            </a:extLst>
          </p:cNvPr>
          <p:cNvSpPr>
            <a:spLocks noChangeAspect="1"/>
          </p:cNvSpPr>
          <p:nvPr/>
        </p:nvSpPr>
        <p:spPr>
          <a:xfrm>
            <a:off x="5825747" y="2421993"/>
            <a:ext cx="540509" cy="486574"/>
          </a:xfrm>
          <a:custGeom>
            <a:avLst/>
            <a:gdLst>
              <a:gd name="connsiteX0" fmla="*/ 231043 w 362509"/>
              <a:gd name="connsiteY0" fmla="*/ 217453 h 326341"/>
              <a:gd name="connsiteX1" fmla="*/ 262755 w 362509"/>
              <a:gd name="connsiteY1" fmla="*/ 249164 h 326341"/>
              <a:gd name="connsiteX2" fmla="*/ 262737 w 362509"/>
              <a:gd name="connsiteY2" fmla="*/ 266597 h 326341"/>
              <a:gd name="connsiteX3" fmla="*/ 182425 w 362509"/>
              <a:gd name="connsiteY3" fmla="*/ 326342 h 326341"/>
              <a:gd name="connsiteX4" fmla="*/ 99666 w 362509"/>
              <a:gd name="connsiteY4" fmla="*/ 267285 h 326341"/>
              <a:gd name="connsiteX5" fmla="*/ 99666 w 362509"/>
              <a:gd name="connsiteY5" fmla="*/ 249164 h 326341"/>
              <a:gd name="connsiteX6" fmla="*/ 131378 w 362509"/>
              <a:gd name="connsiteY6" fmla="*/ 217453 h 326341"/>
              <a:gd name="connsiteX7" fmla="*/ 231043 w 362509"/>
              <a:gd name="connsiteY7" fmla="*/ 217453 h 326341"/>
              <a:gd name="connsiteX8" fmla="*/ 231043 w 362509"/>
              <a:gd name="connsiteY8" fmla="*/ 244634 h 326341"/>
              <a:gd name="connsiteX9" fmla="*/ 131378 w 362509"/>
              <a:gd name="connsiteY9" fmla="*/ 244634 h 326341"/>
              <a:gd name="connsiteX10" fmla="*/ 126847 w 362509"/>
              <a:gd name="connsiteY10" fmla="*/ 249164 h 326341"/>
              <a:gd name="connsiteX11" fmla="*/ 126847 w 362509"/>
              <a:gd name="connsiteY11" fmla="*/ 267285 h 326341"/>
              <a:gd name="connsiteX12" fmla="*/ 182425 w 362509"/>
              <a:gd name="connsiteY12" fmla="*/ 299160 h 326341"/>
              <a:gd name="connsiteX13" fmla="*/ 235574 w 362509"/>
              <a:gd name="connsiteY13" fmla="*/ 267322 h 326341"/>
              <a:gd name="connsiteX14" fmla="*/ 235574 w 362509"/>
              <a:gd name="connsiteY14" fmla="*/ 249164 h 326341"/>
              <a:gd name="connsiteX15" fmla="*/ 231043 w 362509"/>
              <a:gd name="connsiteY15" fmla="*/ 244634 h 326341"/>
              <a:gd name="connsiteX16" fmla="*/ 31712 w 362509"/>
              <a:gd name="connsiteY16" fmla="*/ 126847 h 326341"/>
              <a:gd name="connsiteX17" fmla="*/ 111010 w 362509"/>
              <a:gd name="connsiteY17" fmla="*/ 126847 h 326341"/>
              <a:gd name="connsiteX18" fmla="*/ 109288 w 362509"/>
              <a:gd name="connsiteY18" fmla="*/ 154029 h 326341"/>
              <a:gd name="connsiteX19" fmla="*/ 31712 w 362509"/>
              <a:gd name="connsiteY19" fmla="*/ 154029 h 326341"/>
              <a:gd name="connsiteX20" fmla="*/ 27182 w 362509"/>
              <a:gd name="connsiteY20" fmla="*/ 158559 h 326341"/>
              <a:gd name="connsiteX21" fmla="*/ 27182 w 362509"/>
              <a:gd name="connsiteY21" fmla="*/ 176680 h 326341"/>
              <a:gd name="connsiteX22" fmla="*/ 82759 w 362509"/>
              <a:gd name="connsiteY22" fmla="*/ 208555 h 326341"/>
              <a:gd name="connsiteX23" fmla="*/ 104631 w 362509"/>
              <a:gd name="connsiteY23" fmla="*/ 207160 h 326341"/>
              <a:gd name="connsiteX24" fmla="*/ 83375 w 362509"/>
              <a:gd name="connsiteY24" fmla="*/ 235719 h 326341"/>
              <a:gd name="connsiteX25" fmla="*/ 82759 w 362509"/>
              <a:gd name="connsiteY25" fmla="*/ 235737 h 326341"/>
              <a:gd name="connsiteX26" fmla="*/ 0 w 362509"/>
              <a:gd name="connsiteY26" fmla="*/ 176680 h 326341"/>
              <a:gd name="connsiteX27" fmla="*/ 0 w 362509"/>
              <a:gd name="connsiteY27" fmla="*/ 158559 h 326341"/>
              <a:gd name="connsiteX28" fmla="*/ 31712 w 362509"/>
              <a:gd name="connsiteY28" fmla="*/ 126847 h 326341"/>
              <a:gd name="connsiteX29" fmla="*/ 330709 w 362509"/>
              <a:gd name="connsiteY29" fmla="*/ 126847 h 326341"/>
              <a:gd name="connsiteX30" fmla="*/ 362421 w 362509"/>
              <a:gd name="connsiteY30" fmla="*/ 158559 h 326341"/>
              <a:gd name="connsiteX31" fmla="*/ 362403 w 362509"/>
              <a:gd name="connsiteY31" fmla="*/ 175992 h 326341"/>
              <a:gd name="connsiteX32" fmla="*/ 282090 w 362509"/>
              <a:gd name="connsiteY32" fmla="*/ 235737 h 326341"/>
              <a:gd name="connsiteX33" fmla="*/ 279028 w 362509"/>
              <a:gd name="connsiteY33" fmla="*/ 235700 h 326341"/>
              <a:gd name="connsiteX34" fmla="*/ 256956 w 362509"/>
              <a:gd name="connsiteY34" fmla="*/ 206598 h 326341"/>
              <a:gd name="connsiteX35" fmla="*/ 282090 w 362509"/>
              <a:gd name="connsiteY35" fmla="*/ 208555 h 326341"/>
              <a:gd name="connsiteX36" fmla="*/ 335239 w 362509"/>
              <a:gd name="connsiteY36" fmla="*/ 176716 h 326341"/>
              <a:gd name="connsiteX37" fmla="*/ 335239 w 362509"/>
              <a:gd name="connsiteY37" fmla="*/ 158559 h 326341"/>
              <a:gd name="connsiteX38" fmla="*/ 330709 w 362509"/>
              <a:gd name="connsiteY38" fmla="*/ 154029 h 326341"/>
              <a:gd name="connsiteX39" fmla="*/ 253151 w 362509"/>
              <a:gd name="connsiteY39" fmla="*/ 154029 h 326341"/>
              <a:gd name="connsiteX40" fmla="*/ 251411 w 362509"/>
              <a:gd name="connsiteY40" fmla="*/ 126847 h 326341"/>
              <a:gd name="connsiteX41" fmla="*/ 330709 w 362509"/>
              <a:gd name="connsiteY41" fmla="*/ 126847 h 326341"/>
              <a:gd name="connsiteX42" fmla="*/ 181210 w 362509"/>
              <a:gd name="connsiteY42" fmla="*/ 90605 h 326341"/>
              <a:gd name="connsiteX43" fmla="*/ 235574 w 362509"/>
              <a:gd name="connsiteY43" fmla="*/ 144968 h 326341"/>
              <a:gd name="connsiteX44" fmla="*/ 181210 w 362509"/>
              <a:gd name="connsiteY44" fmla="*/ 199331 h 326341"/>
              <a:gd name="connsiteX45" fmla="*/ 126847 w 362509"/>
              <a:gd name="connsiteY45" fmla="*/ 144968 h 326341"/>
              <a:gd name="connsiteX46" fmla="*/ 181210 w 362509"/>
              <a:gd name="connsiteY46" fmla="*/ 90605 h 326341"/>
              <a:gd name="connsiteX47" fmla="*/ 181210 w 362509"/>
              <a:gd name="connsiteY47" fmla="*/ 117787 h 326341"/>
              <a:gd name="connsiteX48" fmla="*/ 154029 w 362509"/>
              <a:gd name="connsiteY48" fmla="*/ 144968 h 326341"/>
              <a:gd name="connsiteX49" fmla="*/ 181210 w 362509"/>
              <a:gd name="connsiteY49" fmla="*/ 172150 h 326341"/>
              <a:gd name="connsiteX50" fmla="*/ 208392 w 362509"/>
              <a:gd name="connsiteY50" fmla="*/ 144968 h 326341"/>
              <a:gd name="connsiteX51" fmla="*/ 181210 w 362509"/>
              <a:gd name="connsiteY51" fmla="*/ 117787 h 326341"/>
              <a:gd name="connsiteX52" fmla="*/ 81545 w 362509"/>
              <a:gd name="connsiteY52" fmla="*/ 0 h 326341"/>
              <a:gd name="connsiteX53" fmla="*/ 135908 w 362509"/>
              <a:gd name="connsiteY53" fmla="*/ 54363 h 326341"/>
              <a:gd name="connsiteX54" fmla="*/ 81545 w 362509"/>
              <a:gd name="connsiteY54" fmla="*/ 108726 h 326341"/>
              <a:gd name="connsiteX55" fmla="*/ 27182 w 362509"/>
              <a:gd name="connsiteY55" fmla="*/ 54363 h 326341"/>
              <a:gd name="connsiteX56" fmla="*/ 81545 w 362509"/>
              <a:gd name="connsiteY56" fmla="*/ 0 h 326341"/>
              <a:gd name="connsiteX57" fmla="*/ 280876 w 362509"/>
              <a:gd name="connsiteY57" fmla="*/ 0 h 326341"/>
              <a:gd name="connsiteX58" fmla="*/ 335239 w 362509"/>
              <a:gd name="connsiteY58" fmla="*/ 54363 h 326341"/>
              <a:gd name="connsiteX59" fmla="*/ 280876 w 362509"/>
              <a:gd name="connsiteY59" fmla="*/ 108726 h 326341"/>
              <a:gd name="connsiteX60" fmla="*/ 226513 w 362509"/>
              <a:gd name="connsiteY60" fmla="*/ 54363 h 326341"/>
              <a:gd name="connsiteX61" fmla="*/ 280876 w 362509"/>
              <a:gd name="connsiteY61" fmla="*/ 0 h 326341"/>
              <a:gd name="connsiteX62" fmla="*/ 81545 w 362509"/>
              <a:gd name="connsiteY62" fmla="*/ 27182 h 326341"/>
              <a:gd name="connsiteX63" fmla="*/ 54363 w 362509"/>
              <a:gd name="connsiteY63" fmla="*/ 54363 h 326341"/>
              <a:gd name="connsiteX64" fmla="*/ 81545 w 362509"/>
              <a:gd name="connsiteY64" fmla="*/ 81545 h 326341"/>
              <a:gd name="connsiteX65" fmla="*/ 108726 w 362509"/>
              <a:gd name="connsiteY65" fmla="*/ 54363 h 326341"/>
              <a:gd name="connsiteX66" fmla="*/ 81545 w 362509"/>
              <a:gd name="connsiteY66" fmla="*/ 27182 h 326341"/>
              <a:gd name="connsiteX67" fmla="*/ 280876 w 362509"/>
              <a:gd name="connsiteY67" fmla="*/ 27182 h 326341"/>
              <a:gd name="connsiteX68" fmla="*/ 253695 w 362509"/>
              <a:gd name="connsiteY68" fmla="*/ 54363 h 326341"/>
              <a:gd name="connsiteX69" fmla="*/ 280876 w 362509"/>
              <a:gd name="connsiteY69" fmla="*/ 81545 h 326341"/>
              <a:gd name="connsiteX70" fmla="*/ 308058 w 362509"/>
              <a:gd name="connsiteY70" fmla="*/ 54363 h 326341"/>
              <a:gd name="connsiteX71" fmla="*/ 280876 w 362509"/>
              <a:gd name="connsiteY71" fmla="*/ 27182 h 32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62509" h="326341">
                <a:moveTo>
                  <a:pt x="231043" y="217453"/>
                </a:moveTo>
                <a:cubicBezTo>
                  <a:pt x="248548" y="217453"/>
                  <a:pt x="262755" y="231659"/>
                  <a:pt x="262755" y="249164"/>
                </a:cubicBezTo>
                <a:lnTo>
                  <a:pt x="262737" y="266597"/>
                </a:lnTo>
                <a:cubicBezTo>
                  <a:pt x="264857" y="306282"/>
                  <a:pt x="235356" y="326342"/>
                  <a:pt x="182425" y="326342"/>
                </a:cubicBezTo>
                <a:cubicBezTo>
                  <a:pt x="129692" y="326342"/>
                  <a:pt x="99666" y="306590"/>
                  <a:pt x="99666" y="267285"/>
                </a:cubicBezTo>
                <a:lnTo>
                  <a:pt x="99666" y="249164"/>
                </a:lnTo>
                <a:cubicBezTo>
                  <a:pt x="99666" y="231659"/>
                  <a:pt x="113873" y="217453"/>
                  <a:pt x="131378" y="217453"/>
                </a:cubicBezTo>
                <a:lnTo>
                  <a:pt x="231043" y="217453"/>
                </a:lnTo>
                <a:close/>
                <a:moveTo>
                  <a:pt x="231043" y="244634"/>
                </a:moveTo>
                <a:lnTo>
                  <a:pt x="131378" y="244634"/>
                </a:lnTo>
                <a:cubicBezTo>
                  <a:pt x="128876" y="244634"/>
                  <a:pt x="126847" y="246662"/>
                  <a:pt x="126847" y="249164"/>
                </a:cubicBezTo>
                <a:lnTo>
                  <a:pt x="126847" y="267285"/>
                </a:lnTo>
                <a:cubicBezTo>
                  <a:pt x="126847" y="288596"/>
                  <a:pt x="142921" y="299160"/>
                  <a:pt x="182425" y="299160"/>
                </a:cubicBezTo>
                <a:cubicBezTo>
                  <a:pt x="221711" y="299160"/>
                  <a:pt x="236697" y="288940"/>
                  <a:pt x="235574" y="267322"/>
                </a:cubicBezTo>
                <a:lnTo>
                  <a:pt x="235574" y="249164"/>
                </a:lnTo>
                <a:cubicBezTo>
                  <a:pt x="235574" y="246662"/>
                  <a:pt x="233546" y="244634"/>
                  <a:pt x="231043" y="244634"/>
                </a:cubicBezTo>
                <a:close/>
                <a:moveTo>
                  <a:pt x="31712" y="126847"/>
                </a:moveTo>
                <a:lnTo>
                  <a:pt x="111010" y="126847"/>
                </a:lnTo>
                <a:cubicBezTo>
                  <a:pt x="108726" y="135718"/>
                  <a:pt x="108142" y="144941"/>
                  <a:pt x="109288" y="154029"/>
                </a:cubicBezTo>
                <a:lnTo>
                  <a:pt x="31712" y="154029"/>
                </a:lnTo>
                <a:cubicBezTo>
                  <a:pt x="29210" y="154029"/>
                  <a:pt x="27182" y="156057"/>
                  <a:pt x="27182" y="158559"/>
                </a:cubicBezTo>
                <a:lnTo>
                  <a:pt x="27182" y="176680"/>
                </a:lnTo>
                <a:cubicBezTo>
                  <a:pt x="27182" y="197991"/>
                  <a:pt x="43255" y="208555"/>
                  <a:pt x="82759" y="208555"/>
                </a:cubicBezTo>
                <a:cubicBezTo>
                  <a:pt x="91131" y="208555"/>
                  <a:pt x="98397" y="208084"/>
                  <a:pt x="104631" y="207160"/>
                </a:cubicBezTo>
                <a:cubicBezTo>
                  <a:pt x="94263" y="213729"/>
                  <a:pt x="86691" y="223902"/>
                  <a:pt x="83375" y="235719"/>
                </a:cubicBezTo>
                <a:lnTo>
                  <a:pt x="82759" y="235737"/>
                </a:lnTo>
                <a:cubicBezTo>
                  <a:pt x="30027" y="235737"/>
                  <a:pt x="0" y="215985"/>
                  <a:pt x="0" y="176680"/>
                </a:cubicBezTo>
                <a:lnTo>
                  <a:pt x="0" y="158559"/>
                </a:lnTo>
                <a:cubicBezTo>
                  <a:pt x="0" y="141054"/>
                  <a:pt x="14207" y="126847"/>
                  <a:pt x="31712" y="126847"/>
                </a:cubicBezTo>
                <a:close/>
                <a:moveTo>
                  <a:pt x="330709" y="126847"/>
                </a:moveTo>
                <a:cubicBezTo>
                  <a:pt x="348214" y="126847"/>
                  <a:pt x="362421" y="141054"/>
                  <a:pt x="362421" y="158559"/>
                </a:cubicBezTo>
                <a:lnTo>
                  <a:pt x="362403" y="175992"/>
                </a:lnTo>
                <a:cubicBezTo>
                  <a:pt x="364523" y="215677"/>
                  <a:pt x="335022" y="235737"/>
                  <a:pt x="282090" y="235737"/>
                </a:cubicBezTo>
                <a:lnTo>
                  <a:pt x="279028" y="235700"/>
                </a:lnTo>
                <a:cubicBezTo>
                  <a:pt x="275610" y="223559"/>
                  <a:pt x="267726" y="213163"/>
                  <a:pt x="256956" y="206598"/>
                </a:cubicBezTo>
                <a:cubicBezTo>
                  <a:pt x="263969" y="207903"/>
                  <a:pt x="272305" y="208555"/>
                  <a:pt x="282090" y="208555"/>
                </a:cubicBezTo>
                <a:cubicBezTo>
                  <a:pt x="321377" y="208555"/>
                  <a:pt x="336363" y="198335"/>
                  <a:pt x="335239" y="176716"/>
                </a:cubicBezTo>
                <a:lnTo>
                  <a:pt x="335239" y="158559"/>
                </a:lnTo>
                <a:cubicBezTo>
                  <a:pt x="335239" y="156057"/>
                  <a:pt x="333212" y="154029"/>
                  <a:pt x="330709" y="154029"/>
                </a:cubicBezTo>
                <a:lnTo>
                  <a:pt x="253151" y="154029"/>
                </a:lnTo>
                <a:cubicBezTo>
                  <a:pt x="254273" y="144939"/>
                  <a:pt x="253682" y="135719"/>
                  <a:pt x="251411" y="126847"/>
                </a:cubicBezTo>
                <a:lnTo>
                  <a:pt x="330709" y="126847"/>
                </a:lnTo>
                <a:close/>
                <a:moveTo>
                  <a:pt x="181210" y="90605"/>
                </a:moveTo>
                <a:cubicBezTo>
                  <a:pt x="211235" y="90605"/>
                  <a:pt x="235574" y="114944"/>
                  <a:pt x="235574" y="144968"/>
                </a:cubicBezTo>
                <a:cubicBezTo>
                  <a:pt x="235574" y="174993"/>
                  <a:pt x="211235" y="199331"/>
                  <a:pt x="181210" y="199331"/>
                </a:cubicBezTo>
                <a:cubicBezTo>
                  <a:pt x="151186" y="199331"/>
                  <a:pt x="126847" y="174993"/>
                  <a:pt x="126847" y="144968"/>
                </a:cubicBezTo>
                <a:cubicBezTo>
                  <a:pt x="126847" y="114944"/>
                  <a:pt x="151186" y="90605"/>
                  <a:pt x="181210" y="90605"/>
                </a:cubicBezTo>
                <a:close/>
                <a:moveTo>
                  <a:pt x="181210" y="117787"/>
                </a:moveTo>
                <a:cubicBezTo>
                  <a:pt x="166199" y="117787"/>
                  <a:pt x="154029" y="129957"/>
                  <a:pt x="154029" y="144968"/>
                </a:cubicBezTo>
                <a:cubicBezTo>
                  <a:pt x="154029" y="159980"/>
                  <a:pt x="166199" y="172150"/>
                  <a:pt x="181210" y="172150"/>
                </a:cubicBezTo>
                <a:cubicBezTo>
                  <a:pt x="196222" y="172150"/>
                  <a:pt x="208392" y="159980"/>
                  <a:pt x="208392" y="144968"/>
                </a:cubicBezTo>
                <a:cubicBezTo>
                  <a:pt x="208392" y="129957"/>
                  <a:pt x="196222" y="117787"/>
                  <a:pt x="181210" y="117787"/>
                </a:cubicBezTo>
                <a:close/>
                <a:moveTo>
                  <a:pt x="81545" y="0"/>
                </a:moveTo>
                <a:cubicBezTo>
                  <a:pt x="111569" y="0"/>
                  <a:pt x="135908" y="24339"/>
                  <a:pt x="135908" y="54363"/>
                </a:cubicBezTo>
                <a:cubicBezTo>
                  <a:pt x="135908" y="84387"/>
                  <a:pt x="111569" y="108726"/>
                  <a:pt x="81545" y="108726"/>
                </a:cubicBezTo>
                <a:cubicBezTo>
                  <a:pt x="51521" y="108726"/>
                  <a:pt x="27182" y="84387"/>
                  <a:pt x="27182" y="54363"/>
                </a:cubicBezTo>
                <a:cubicBezTo>
                  <a:pt x="27182" y="24339"/>
                  <a:pt x="51521" y="0"/>
                  <a:pt x="81545" y="0"/>
                </a:cubicBezTo>
                <a:close/>
                <a:moveTo>
                  <a:pt x="280876" y="0"/>
                </a:moveTo>
                <a:cubicBezTo>
                  <a:pt x="310901" y="0"/>
                  <a:pt x="335239" y="24339"/>
                  <a:pt x="335239" y="54363"/>
                </a:cubicBezTo>
                <a:cubicBezTo>
                  <a:pt x="335239" y="84387"/>
                  <a:pt x="310901" y="108726"/>
                  <a:pt x="280876" y="108726"/>
                </a:cubicBezTo>
                <a:cubicBezTo>
                  <a:pt x="250851" y="108726"/>
                  <a:pt x="226513" y="84387"/>
                  <a:pt x="226513" y="54363"/>
                </a:cubicBezTo>
                <a:cubicBezTo>
                  <a:pt x="226513" y="24339"/>
                  <a:pt x="250851" y="0"/>
                  <a:pt x="280876" y="0"/>
                </a:cubicBezTo>
                <a:close/>
                <a:moveTo>
                  <a:pt x="81545" y="27182"/>
                </a:moveTo>
                <a:cubicBezTo>
                  <a:pt x="66533" y="27182"/>
                  <a:pt x="54363" y="39351"/>
                  <a:pt x="54363" y="54363"/>
                </a:cubicBezTo>
                <a:cubicBezTo>
                  <a:pt x="54363" y="69375"/>
                  <a:pt x="66533" y="81545"/>
                  <a:pt x="81545" y="81545"/>
                </a:cubicBezTo>
                <a:cubicBezTo>
                  <a:pt x="96557" y="81545"/>
                  <a:pt x="108726" y="69375"/>
                  <a:pt x="108726" y="54363"/>
                </a:cubicBezTo>
                <a:cubicBezTo>
                  <a:pt x="108726" y="39351"/>
                  <a:pt x="96557" y="27182"/>
                  <a:pt x="81545" y="27182"/>
                </a:cubicBezTo>
                <a:close/>
                <a:moveTo>
                  <a:pt x="280876" y="27182"/>
                </a:moveTo>
                <a:cubicBezTo>
                  <a:pt x="265865" y="27182"/>
                  <a:pt x="253695" y="39351"/>
                  <a:pt x="253695" y="54363"/>
                </a:cubicBezTo>
                <a:cubicBezTo>
                  <a:pt x="253695" y="69375"/>
                  <a:pt x="265865" y="81545"/>
                  <a:pt x="280876" y="81545"/>
                </a:cubicBezTo>
                <a:cubicBezTo>
                  <a:pt x="295888" y="81545"/>
                  <a:pt x="308058" y="69375"/>
                  <a:pt x="308058" y="54363"/>
                </a:cubicBezTo>
                <a:cubicBezTo>
                  <a:pt x="308058" y="39351"/>
                  <a:pt x="295888" y="27182"/>
                  <a:pt x="280876" y="27182"/>
                </a:cubicBezTo>
                <a:close/>
              </a:path>
            </a:pathLst>
          </a:custGeom>
          <a:solidFill>
            <a:schemeClr val="accent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23" name="Rectangle: Rounded Corners 22">
            <a:extLst>
              <a:ext uri="{FF2B5EF4-FFF2-40B4-BE49-F238E27FC236}">
                <a16:creationId xmlns:a16="http://schemas.microsoft.com/office/drawing/2014/main" id="{2B14A186-4427-0A6E-2123-9AA0562A04AB}"/>
              </a:ext>
              <a:ext uri="{C183D7F6-B498-43B3-948B-1728B52AA6E4}">
                <adec:decorative xmlns:adec="http://schemas.microsoft.com/office/drawing/2017/decorative" val="1"/>
              </a:ext>
            </a:extLst>
          </p:cNvPr>
          <p:cNvSpPr/>
          <p:nvPr/>
        </p:nvSpPr>
        <p:spPr bwMode="auto">
          <a:xfrm>
            <a:off x="4456022" y="3054107"/>
            <a:ext cx="3279958" cy="773118"/>
          </a:xfrm>
          <a:prstGeom prst="roundRect">
            <a:avLst/>
          </a:prstGeom>
          <a:solidFill>
            <a:schemeClr val="bg1">
              <a:lumMod val="95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err="1">
              <a:ln>
                <a:noFill/>
              </a:ln>
              <a:solidFill>
                <a:srgbClr val="FFFFFF"/>
              </a:solidFill>
              <a:effectLst/>
              <a:uLnTx/>
              <a:uFillTx/>
              <a:latin typeface="Segoe Sans Text"/>
              <a:ea typeface="Segoe UI" pitchFamily="34" charset="0"/>
              <a:cs typeface="Segoe UI" pitchFamily="34" charset="0"/>
            </a:endParaRPr>
          </a:p>
        </p:txBody>
      </p:sp>
      <p:sp>
        <p:nvSpPr>
          <p:cNvPr id="32" name="TextBox 31">
            <a:extLst>
              <a:ext uri="{FF2B5EF4-FFF2-40B4-BE49-F238E27FC236}">
                <a16:creationId xmlns:a16="http://schemas.microsoft.com/office/drawing/2014/main" id="{CB56D976-552E-3AB5-8C81-088DE4E2FF62}"/>
              </a:ext>
            </a:extLst>
          </p:cNvPr>
          <p:cNvSpPr txBox="1"/>
          <p:nvPr/>
        </p:nvSpPr>
        <p:spPr>
          <a:xfrm>
            <a:off x="4597403" y="3286778"/>
            <a:ext cx="2997198" cy="307777"/>
          </a:xfrm>
          <a:prstGeom prst="rect">
            <a:avLst/>
          </a:prstGeom>
          <a:noFill/>
        </p:spPr>
        <p:txBody>
          <a:bodyPr wrap="square" lIns="0" tIns="0" rIns="0" bIns="0" anchor="ctr">
            <a:spAutoFit/>
          </a:bodyPr>
          <a:lstStyle/>
          <a:p>
            <a:pPr marL="0" marR="0" lvl="0" indent="0" algn="ctr"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a:pPr>
            <a:r>
              <a:rPr kumimoji="0" lang="ko-KR" altLang="en-US" sz="2000" b="1" u="none" strike="noStrike" kern="1200" cap="none" spc="0" normalizeH="0" baseline="0" noProof="0" dirty="0">
                <a:ln>
                  <a:noFill/>
                </a:ln>
                <a:solidFill>
                  <a:srgbClr val="C03BC4"/>
                </a:solidFill>
                <a:effectLst/>
                <a:uLnTx/>
                <a:uFillTx/>
                <a:latin typeface="NanumSquare Neo Bold" pitchFamily="2" charset="-127"/>
                <a:ea typeface="NanumSquare Neo Bold" pitchFamily="2" charset="-127"/>
                <a:cs typeface="Segoe UI Semibold" panose="020B0702040204020203" pitchFamily="34" charset="0"/>
              </a:rPr>
              <a:t>실행 가능성 </a:t>
            </a:r>
            <a:r>
              <a:rPr lang="en-US" altLang="ko-KR" sz="2000" b="1" dirty="0">
                <a:solidFill>
                  <a:srgbClr val="C03BC4"/>
                </a:solidFill>
                <a:latin typeface="NanumSquare Neo Bold" pitchFamily="2" charset="-127"/>
                <a:ea typeface="NanumSquare Neo Bold" pitchFamily="2" charset="-127"/>
                <a:cs typeface="Segoe UI Semibold" panose="020B0702040204020203" pitchFamily="34" charset="0"/>
              </a:rPr>
              <a:t>|</a:t>
            </a:r>
            <a:r>
              <a:rPr kumimoji="0" lang="ko-KR" altLang="en-US" sz="2000" b="1" u="none" strike="noStrike" kern="1200" cap="none" spc="0" normalizeH="0" baseline="0" noProof="0" dirty="0">
                <a:ln>
                  <a:noFill/>
                </a:ln>
                <a:solidFill>
                  <a:srgbClr val="C03BC4"/>
                </a:solidFill>
                <a:effectLst/>
                <a:uLnTx/>
                <a:uFillTx/>
                <a:latin typeface="NanumSquare Neo Bold" pitchFamily="2" charset="-127"/>
                <a:ea typeface="NanumSquare Neo Bold" pitchFamily="2" charset="-127"/>
                <a:cs typeface="Segoe UI Semibold" panose="020B0702040204020203" pitchFamily="34" charset="0"/>
              </a:rPr>
              <a:t> </a:t>
            </a:r>
            <a:r>
              <a:rPr kumimoji="0" lang="en-US" altLang="ko-KR" sz="2000" b="1" u="none" strike="noStrike" kern="1200" cap="none" spc="0" normalizeH="0" baseline="0" noProof="0" dirty="0">
                <a:ln>
                  <a:noFill/>
                </a:ln>
                <a:solidFill>
                  <a:srgbClr val="C03BC4"/>
                </a:solidFill>
                <a:effectLst/>
                <a:uLnTx/>
                <a:uFillTx/>
                <a:latin typeface="NanumSquare Neo Bold" pitchFamily="2" charset="-127"/>
                <a:ea typeface="NanumSquare Neo Bold" pitchFamily="2" charset="-127"/>
                <a:cs typeface="Segoe UI Semibold" panose="020B0702040204020203" pitchFamily="34" charset="0"/>
              </a:rPr>
              <a:t>40%</a:t>
            </a:r>
            <a:endParaRPr kumimoji="0" lang="en-US" sz="2000" b="1" u="none" strike="noStrike" kern="1200" cap="none" spc="0" normalizeH="0" baseline="0" noProof="0" dirty="0">
              <a:ln>
                <a:noFill/>
              </a:ln>
              <a:solidFill>
                <a:srgbClr val="C03BC4"/>
              </a:solidFill>
              <a:effectLst/>
              <a:uLnTx/>
              <a:uFillTx/>
              <a:latin typeface="NanumSquare Neo Bold" pitchFamily="2" charset="-127"/>
              <a:ea typeface="NanumSquare Neo Bold" pitchFamily="2" charset="-127"/>
              <a:cs typeface="Segoe UI Semibold" panose="020B0702040204020203" pitchFamily="34" charset="0"/>
            </a:endParaRPr>
          </a:p>
        </p:txBody>
      </p:sp>
      <p:sp>
        <p:nvSpPr>
          <p:cNvPr id="33" name="TextBox 32">
            <a:extLst>
              <a:ext uri="{FF2B5EF4-FFF2-40B4-BE49-F238E27FC236}">
                <a16:creationId xmlns:a16="http://schemas.microsoft.com/office/drawing/2014/main" id="{B49226D0-6E1F-63D2-A03F-76DE5568BFED}"/>
              </a:ext>
              <a:ext uri="{C183D7F6-B498-43B3-948B-1728B52AA6E4}">
                <adec:decorative xmlns:adec="http://schemas.microsoft.com/office/drawing/2017/decorative" val="1"/>
              </a:ext>
            </a:extLst>
          </p:cNvPr>
          <p:cNvSpPr txBox="1"/>
          <p:nvPr/>
        </p:nvSpPr>
        <p:spPr>
          <a:xfrm>
            <a:off x="4701092" y="4032771"/>
            <a:ext cx="2789815" cy="1292662"/>
          </a:xfrm>
          <a:prstGeom prst="rect">
            <a:avLst/>
          </a:prstGeom>
          <a:noFill/>
        </p:spPr>
        <p:txBody>
          <a:bodyPr wrap="square" lIns="0" tIns="0" rIns="0" bIns="0" rtlCol="0">
            <a:spAutoFit/>
          </a:bodyPr>
          <a:lstStyle/>
          <a:p>
            <a:pPr algn="ctr">
              <a:defRPr/>
            </a:pPr>
            <a:r>
              <a:rPr kumimoji="0" lang="ko-KR" altLang="en-US" sz="2800" u="none" strike="noStrike" kern="1200" cap="none" spc="-50" normalizeH="0" baseline="0" noProof="0" dirty="0">
                <a:ln w="3175">
                  <a:noFill/>
                </a:ln>
                <a:solidFill>
                  <a:srgbClr val="5B5FC7"/>
                </a:solidFill>
                <a:effectLst/>
                <a:uLnTx/>
                <a:uFillTx/>
                <a:latin typeface="NanumSquare Neo Light" pitchFamily="2" charset="-127"/>
                <a:ea typeface="NanumSquare Neo Light" pitchFamily="2" charset="-127"/>
                <a:cs typeface="Segoe UI" pitchFamily="34" charset="0"/>
              </a:rPr>
              <a:t>학생</a:t>
            </a:r>
            <a:r>
              <a:rPr kumimoji="0" lang="en-US" altLang="ko-KR" sz="2800" u="none" strike="noStrike" kern="1200" cap="none" spc="-50" normalizeH="0" baseline="0" noProof="0" dirty="0">
                <a:ln w="3175">
                  <a:noFill/>
                </a:ln>
                <a:solidFill>
                  <a:srgbClr val="5B5FC7"/>
                </a:solidFill>
                <a:effectLst/>
                <a:uLnTx/>
                <a:uFillTx/>
                <a:latin typeface="NanumSquare Neo Light" pitchFamily="2" charset="-127"/>
                <a:ea typeface="NanumSquare Neo Light" pitchFamily="2" charset="-127"/>
                <a:cs typeface="Segoe UI" pitchFamily="34" charset="0"/>
              </a:rPr>
              <a:t>, </a:t>
            </a:r>
            <a:r>
              <a:rPr kumimoji="0" lang="ko-KR" altLang="en-US" sz="2800" u="none" strike="noStrike" kern="1200" cap="none" spc="-50" normalizeH="0" baseline="0" noProof="0" dirty="0">
                <a:ln w="3175">
                  <a:noFill/>
                </a:ln>
                <a:solidFill>
                  <a:srgbClr val="5B5FC7"/>
                </a:solidFill>
                <a:effectLst/>
                <a:uLnTx/>
                <a:uFillTx/>
                <a:latin typeface="NanumSquare Neo Light" pitchFamily="2" charset="-127"/>
                <a:ea typeface="NanumSquare Neo Light" pitchFamily="2" charset="-127"/>
                <a:cs typeface="Segoe UI" pitchFamily="34" charset="0"/>
              </a:rPr>
              <a:t>교사 및 행정 업무에 실질적으로 적용 가능한가</a:t>
            </a:r>
            <a:r>
              <a:rPr kumimoji="0" lang="en-US" altLang="ko-KR" sz="2800" u="none" strike="noStrike" kern="1200" cap="none" spc="-50" normalizeH="0" baseline="0" noProof="0" dirty="0">
                <a:ln w="3175">
                  <a:noFill/>
                </a:ln>
                <a:solidFill>
                  <a:srgbClr val="5B5FC7"/>
                </a:solidFill>
                <a:effectLst/>
                <a:uLnTx/>
                <a:uFillTx/>
                <a:latin typeface="NanumSquare Neo Light" pitchFamily="2" charset="-127"/>
                <a:ea typeface="NanumSquare Neo Light" pitchFamily="2" charset="-127"/>
                <a:cs typeface="Segoe UI" pitchFamily="34" charset="0"/>
              </a:rPr>
              <a:t>?</a:t>
            </a:r>
            <a:endParaRPr kumimoji="0" lang="en-US" sz="2800" u="none" strike="noStrike" kern="1200" cap="none" spc="-50" normalizeH="0" baseline="0" noProof="0" dirty="0">
              <a:ln w="3175">
                <a:noFill/>
              </a:ln>
              <a:solidFill>
                <a:srgbClr val="5B5FC7"/>
              </a:solidFill>
              <a:effectLst/>
              <a:uLnTx/>
              <a:uFillTx/>
              <a:latin typeface="NanumSquare Neo Light" pitchFamily="2" charset="-127"/>
              <a:ea typeface="NanumSquare Neo Light" pitchFamily="2" charset="-127"/>
              <a:cs typeface="Segoe UI" pitchFamily="34" charset="0"/>
            </a:endParaRPr>
          </a:p>
        </p:txBody>
      </p:sp>
      <p:sp>
        <p:nvSpPr>
          <p:cNvPr id="19" name="Graphic 75">
            <a:extLst>
              <a:ext uri="{FF2B5EF4-FFF2-40B4-BE49-F238E27FC236}">
                <a16:creationId xmlns:a16="http://schemas.microsoft.com/office/drawing/2014/main" id="{A05363BE-0FA0-3CE8-8497-E82F041C9ACE}"/>
              </a:ext>
              <a:ext uri="{C183D7F6-B498-43B3-948B-1728B52AA6E4}">
                <adec:decorative xmlns:adec="http://schemas.microsoft.com/office/drawing/2017/decorative" val="1"/>
              </a:ext>
            </a:extLst>
          </p:cNvPr>
          <p:cNvSpPr>
            <a:spLocks noChangeAspect="1"/>
          </p:cNvSpPr>
          <p:nvPr/>
        </p:nvSpPr>
        <p:spPr>
          <a:xfrm>
            <a:off x="9543485" y="2376218"/>
            <a:ext cx="411525" cy="514408"/>
          </a:xfrm>
          <a:custGeom>
            <a:avLst/>
            <a:gdLst>
              <a:gd name="connsiteX0" fmla="*/ 76200 w 152400"/>
              <a:gd name="connsiteY0" fmla="*/ 0 h 190500"/>
              <a:gd name="connsiteX1" fmla="*/ 114300 w 152400"/>
              <a:gd name="connsiteY1" fmla="*/ 38100 h 190500"/>
              <a:gd name="connsiteX2" fmla="*/ 114300 w 152400"/>
              <a:gd name="connsiteY2" fmla="*/ 57150 h 190500"/>
              <a:gd name="connsiteX3" fmla="*/ 130969 w 152400"/>
              <a:gd name="connsiteY3" fmla="*/ 57150 h 190500"/>
              <a:gd name="connsiteX4" fmla="*/ 152400 w 152400"/>
              <a:gd name="connsiteY4" fmla="*/ 78581 h 190500"/>
              <a:gd name="connsiteX5" fmla="*/ 152400 w 152400"/>
              <a:gd name="connsiteY5" fmla="*/ 169069 h 190500"/>
              <a:gd name="connsiteX6" fmla="*/ 130969 w 152400"/>
              <a:gd name="connsiteY6" fmla="*/ 190500 h 190500"/>
              <a:gd name="connsiteX7" fmla="*/ 21431 w 152400"/>
              <a:gd name="connsiteY7" fmla="*/ 190500 h 190500"/>
              <a:gd name="connsiteX8" fmla="*/ 0 w 152400"/>
              <a:gd name="connsiteY8" fmla="*/ 169069 h 190500"/>
              <a:gd name="connsiteX9" fmla="*/ 0 w 152400"/>
              <a:gd name="connsiteY9" fmla="*/ 78581 h 190500"/>
              <a:gd name="connsiteX10" fmla="*/ 21431 w 152400"/>
              <a:gd name="connsiteY10" fmla="*/ 57150 h 190500"/>
              <a:gd name="connsiteX11" fmla="*/ 38100 w 152400"/>
              <a:gd name="connsiteY11" fmla="*/ 57150 h 190500"/>
              <a:gd name="connsiteX12" fmla="*/ 38100 w 152400"/>
              <a:gd name="connsiteY12" fmla="*/ 38100 h 190500"/>
              <a:gd name="connsiteX13" fmla="*/ 76200 w 152400"/>
              <a:gd name="connsiteY13" fmla="*/ 0 h 190500"/>
              <a:gd name="connsiteX14" fmla="*/ 130969 w 152400"/>
              <a:gd name="connsiteY14" fmla="*/ 71438 h 190500"/>
              <a:gd name="connsiteX15" fmla="*/ 21431 w 152400"/>
              <a:gd name="connsiteY15" fmla="*/ 71438 h 190500"/>
              <a:gd name="connsiteX16" fmla="*/ 14288 w 152400"/>
              <a:gd name="connsiteY16" fmla="*/ 78581 h 190500"/>
              <a:gd name="connsiteX17" fmla="*/ 14288 w 152400"/>
              <a:gd name="connsiteY17" fmla="*/ 169069 h 190500"/>
              <a:gd name="connsiteX18" fmla="*/ 21431 w 152400"/>
              <a:gd name="connsiteY18" fmla="*/ 176213 h 190500"/>
              <a:gd name="connsiteX19" fmla="*/ 130969 w 152400"/>
              <a:gd name="connsiteY19" fmla="*/ 176213 h 190500"/>
              <a:gd name="connsiteX20" fmla="*/ 138113 w 152400"/>
              <a:gd name="connsiteY20" fmla="*/ 169069 h 190500"/>
              <a:gd name="connsiteX21" fmla="*/ 138113 w 152400"/>
              <a:gd name="connsiteY21" fmla="*/ 78581 h 190500"/>
              <a:gd name="connsiteX22" fmla="*/ 130969 w 152400"/>
              <a:gd name="connsiteY22" fmla="*/ 71438 h 190500"/>
              <a:gd name="connsiteX23" fmla="*/ 76201 w 152400"/>
              <a:gd name="connsiteY23" fmla="*/ 109538 h 190500"/>
              <a:gd name="connsiteX24" fmla="*/ 90488 w 152400"/>
              <a:gd name="connsiteY24" fmla="*/ 123825 h 190500"/>
              <a:gd name="connsiteX25" fmla="*/ 76201 w 152400"/>
              <a:gd name="connsiteY25" fmla="*/ 138113 h 190500"/>
              <a:gd name="connsiteX26" fmla="*/ 61913 w 152400"/>
              <a:gd name="connsiteY26" fmla="*/ 123825 h 190500"/>
              <a:gd name="connsiteX27" fmla="*/ 76201 w 152400"/>
              <a:gd name="connsiteY27" fmla="*/ 109538 h 190500"/>
              <a:gd name="connsiteX28" fmla="*/ 76200 w 152400"/>
              <a:gd name="connsiteY28" fmla="*/ 14288 h 190500"/>
              <a:gd name="connsiteX29" fmla="*/ 52388 w 152400"/>
              <a:gd name="connsiteY29" fmla="*/ 38100 h 190500"/>
              <a:gd name="connsiteX30" fmla="*/ 52388 w 152400"/>
              <a:gd name="connsiteY30" fmla="*/ 57150 h 190500"/>
              <a:gd name="connsiteX31" fmla="*/ 100013 w 152400"/>
              <a:gd name="connsiteY31" fmla="*/ 57150 h 190500"/>
              <a:gd name="connsiteX32" fmla="*/ 100013 w 152400"/>
              <a:gd name="connsiteY32" fmla="*/ 38100 h 190500"/>
              <a:gd name="connsiteX33" fmla="*/ 76200 w 152400"/>
              <a:gd name="connsiteY33" fmla="*/ 14288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52400" h="190500">
                <a:moveTo>
                  <a:pt x="76200" y="0"/>
                </a:moveTo>
                <a:cubicBezTo>
                  <a:pt x="97242" y="0"/>
                  <a:pt x="114300" y="17058"/>
                  <a:pt x="114300" y="38100"/>
                </a:cubicBezTo>
                <a:lnTo>
                  <a:pt x="114300" y="57150"/>
                </a:lnTo>
                <a:lnTo>
                  <a:pt x="130969" y="57150"/>
                </a:lnTo>
                <a:cubicBezTo>
                  <a:pt x="142805" y="57150"/>
                  <a:pt x="152400" y="66745"/>
                  <a:pt x="152400" y="78581"/>
                </a:cubicBezTo>
                <a:lnTo>
                  <a:pt x="152400" y="169069"/>
                </a:lnTo>
                <a:cubicBezTo>
                  <a:pt x="152400" y="180905"/>
                  <a:pt x="142805" y="190500"/>
                  <a:pt x="130969" y="190500"/>
                </a:cubicBezTo>
                <a:lnTo>
                  <a:pt x="21431" y="190500"/>
                </a:lnTo>
                <a:cubicBezTo>
                  <a:pt x="9595" y="190500"/>
                  <a:pt x="0" y="180905"/>
                  <a:pt x="0" y="169069"/>
                </a:cubicBezTo>
                <a:lnTo>
                  <a:pt x="0" y="78581"/>
                </a:lnTo>
                <a:cubicBezTo>
                  <a:pt x="0" y="66745"/>
                  <a:pt x="9595" y="57150"/>
                  <a:pt x="21431" y="57150"/>
                </a:cubicBezTo>
                <a:lnTo>
                  <a:pt x="38100" y="57150"/>
                </a:lnTo>
                <a:lnTo>
                  <a:pt x="38100" y="38100"/>
                </a:lnTo>
                <a:cubicBezTo>
                  <a:pt x="38100" y="17058"/>
                  <a:pt x="55158" y="0"/>
                  <a:pt x="76200" y="0"/>
                </a:cubicBezTo>
                <a:close/>
                <a:moveTo>
                  <a:pt x="130969" y="71438"/>
                </a:moveTo>
                <a:lnTo>
                  <a:pt x="21431" y="71438"/>
                </a:lnTo>
                <a:cubicBezTo>
                  <a:pt x="17486" y="71438"/>
                  <a:pt x="14288" y="74636"/>
                  <a:pt x="14288" y="78581"/>
                </a:cubicBezTo>
                <a:lnTo>
                  <a:pt x="14288" y="169069"/>
                </a:lnTo>
                <a:cubicBezTo>
                  <a:pt x="14288" y="173014"/>
                  <a:pt x="17486" y="176213"/>
                  <a:pt x="21431" y="176213"/>
                </a:cubicBezTo>
                <a:lnTo>
                  <a:pt x="130969" y="176213"/>
                </a:lnTo>
                <a:cubicBezTo>
                  <a:pt x="134914" y="176213"/>
                  <a:pt x="138113" y="173014"/>
                  <a:pt x="138113" y="169069"/>
                </a:cubicBezTo>
                <a:lnTo>
                  <a:pt x="138113" y="78581"/>
                </a:lnTo>
                <a:cubicBezTo>
                  <a:pt x="138113" y="74636"/>
                  <a:pt x="134914" y="71438"/>
                  <a:pt x="130969" y="71438"/>
                </a:cubicBezTo>
                <a:close/>
                <a:moveTo>
                  <a:pt x="76201" y="109538"/>
                </a:moveTo>
                <a:cubicBezTo>
                  <a:pt x="84092" y="109538"/>
                  <a:pt x="90488" y="115934"/>
                  <a:pt x="90488" y="123825"/>
                </a:cubicBezTo>
                <a:cubicBezTo>
                  <a:pt x="90488" y="131716"/>
                  <a:pt x="84092" y="138113"/>
                  <a:pt x="76201" y="138113"/>
                </a:cubicBezTo>
                <a:cubicBezTo>
                  <a:pt x="68310" y="138113"/>
                  <a:pt x="61913" y="131716"/>
                  <a:pt x="61913" y="123825"/>
                </a:cubicBezTo>
                <a:cubicBezTo>
                  <a:pt x="61913" y="115934"/>
                  <a:pt x="68310" y="109538"/>
                  <a:pt x="76201" y="109538"/>
                </a:cubicBezTo>
                <a:close/>
                <a:moveTo>
                  <a:pt x="76200" y="14288"/>
                </a:moveTo>
                <a:cubicBezTo>
                  <a:pt x="63049" y="14288"/>
                  <a:pt x="52388" y="24949"/>
                  <a:pt x="52388" y="38100"/>
                </a:cubicBezTo>
                <a:lnTo>
                  <a:pt x="52388" y="57150"/>
                </a:lnTo>
                <a:lnTo>
                  <a:pt x="100013" y="57150"/>
                </a:lnTo>
                <a:lnTo>
                  <a:pt x="100013" y="38100"/>
                </a:lnTo>
                <a:cubicBezTo>
                  <a:pt x="100013" y="24949"/>
                  <a:pt x="89351" y="14288"/>
                  <a:pt x="76200" y="14288"/>
                </a:cubicBez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Segoe Sans Text"/>
              <a:ea typeface="+mn-ea"/>
              <a:cs typeface="+mn-cs"/>
            </a:endParaRPr>
          </a:p>
        </p:txBody>
      </p:sp>
      <p:sp>
        <p:nvSpPr>
          <p:cNvPr id="22" name="Rectangle: Rounded Corners 21">
            <a:extLst>
              <a:ext uri="{FF2B5EF4-FFF2-40B4-BE49-F238E27FC236}">
                <a16:creationId xmlns:a16="http://schemas.microsoft.com/office/drawing/2014/main" id="{CA67E9C6-1774-477B-493A-F424C442808E}"/>
              </a:ext>
              <a:ext uri="{C183D7F6-B498-43B3-948B-1728B52AA6E4}">
                <adec:decorative xmlns:adec="http://schemas.microsoft.com/office/drawing/2017/decorative" val="1"/>
              </a:ext>
            </a:extLst>
          </p:cNvPr>
          <p:cNvSpPr/>
          <p:nvPr/>
        </p:nvSpPr>
        <p:spPr bwMode="auto">
          <a:xfrm>
            <a:off x="8109268" y="3054107"/>
            <a:ext cx="3279958" cy="773118"/>
          </a:xfrm>
          <a:prstGeom prst="roundRect">
            <a:avLst/>
          </a:prstGeom>
          <a:solidFill>
            <a:schemeClr val="bg1">
              <a:lumMod val="95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err="1">
              <a:ln>
                <a:noFill/>
              </a:ln>
              <a:solidFill>
                <a:srgbClr val="FFFFFF"/>
              </a:solidFill>
              <a:effectLst/>
              <a:uLnTx/>
              <a:uFillTx/>
              <a:latin typeface="Segoe Sans Text"/>
              <a:ea typeface="Segoe UI" pitchFamily="34" charset="0"/>
              <a:cs typeface="Segoe UI" pitchFamily="34" charset="0"/>
            </a:endParaRPr>
          </a:p>
        </p:txBody>
      </p:sp>
      <p:sp>
        <p:nvSpPr>
          <p:cNvPr id="29" name="TextBox 28">
            <a:extLst>
              <a:ext uri="{FF2B5EF4-FFF2-40B4-BE49-F238E27FC236}">
                <a16:creationId xmlns:a16="http://schemas.microsoft.com/office/drawing/2014/main" id="{0B234FE1-B19A-DE42-5E15-25B6A573ABC6}"/>
              </a:ext>
            </a:extLst>
          </p:cNvPr>
          <p:cNvSpPr txBox="1"/>
          <p:nvPr/>
        </p:nvSpPr>
        <p:spPr>
          <a:xfrm>
            <a:off x="8250649" y="3286778"/>
            <a:ext cx="2997198" cy="307777"/>
          </a:xfrm>
          <a:prstGeom prst="rect">
            <a:avLst/>
          </a:prstGeom>
          <a:noFill/>
        </p:spPr>
        <p:txBody>
          <a:bodyPr wrap="square" lIns="0" tIns="0" rIns="0" bIns="0" anchor="ctr">
            <a:spAutoFit/>
          </a:bodyPr>
          <a:lstStyle/>
          <a:p>
            <a:pPr marL="0" marR="0" lvl="0" indent="0" algn="ctr"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a:pPr>
            <a:r>
              <a:rPr kumimoji="0" lang="ko-KR" altLang="en-US" sz="2000" b="1" u="none" strike="noStrike" kern="1200" cap="none" spc="0" normalizeH="0" baseline="0" noProof="0" dirty="0">
                <a:ln>
                  <a:noFill/>
                </a:ln>
                <a:solidFill>
                  <a:srgbClr val="C03BC4"/>
                </a:solidFill>
                <a:effectLst/>
                <a:uLnTx/>
                <a:uFillTx/>
                <a:latin typeface="NanumSquare Neo Bold" pitchFamily="2" charset="-127"/>
                <a:ea typeface="NanumSquare Neo Bold" pitchFamily="2" charset="-127"/>
                <a:cs typeface="Segoe UI Semibold" panose="020B0702040204020203" pitchFamily="34" charset="0"/>
              </a:rPr>
              <a:t>기술 완성도 </a:t>
            </a:r>
            <a:r>
              <a:rPr lang="en-US" altLang="ko-KR" sz="2000" b="1" dirty="0">
                <a:solidFill>
                  <a:srgbClr val="C03BC4"/>
                </a:solidFill>
                <a:latin typeface="NanumSquare Neo Bold" pitchFamily="2" charset="-127"/>
                <a:ea typeface="NanumSquare Neo Bold" pitchFamily="2" charset="-127"/>
                <a:cs typeface="Segoe UI Semibold" panose="020B0702040204020203" pitchFamily="34" charset="0"/>
              </a:rPr>
              <a:t>|</a:t>
            </a:r>
            <a:r>
              <a:rPr kumimoji="0" lang="ko-KR" altLang="en-US" sz="2000" b="1" u="none" strike="noStrike" kern="1200" cap="none" spc="0" normalizeH="0" baseline="0" noProof="0" dirty="0">
                <a:ln>
                  <a:noFill/>
                </a:ln>
                <a:solidFill>
                  <a:srgbClr val="C03BC4"/>
                </a:solidFill>
                <a:effectLst/>
                <a:uLnTx/>
                <a:uFillTx/>
                <a:latin typeface="NanumSquare Neo Bold" pitchFamily="2" charset="-127"/>
                <a:ea typeface="NanumSquare Neo Bold" pitchFamily="2" charset="-127"/>
                <a:cs typeface="Segoe UI Semibold" panose="020B0702040204020203" pitchFamily="34" charset="0"/>
              </a:rPr>
              <a:t> </a:t>
            </a:r>
            <a:r>
              <a:rPr kumimoji="0" lang="en-US" altLang="ko-KR" sz="2000" b="1" u="none" strike="noStrike" kern="1200" cap="none" spc="0" normalizeH="0" baseline="0" noProof="0" dirty="0">
                <a:ln>
                  <a:noFill/>
                </a:ln>
                <a:solidFill>
                  <a:srgbClr val="C03BC4"/>
                </a:solidFill>
                <a:effectLst/>
                <a:uLnTx/>
                <a:uFillTx/>
                <a:latin typeface="NanumSquare Neo Bold" pitchFamily="2" charset="-127"/>
                <a:ea typeface="NanumSquare Neo Bold" pitchFamily="2" charset="-127"/>
                <a:cs typeface="Segoe UI Semibold" panose="020B0702040204020203" pitchFamily="34" charset="0"/>
              </a:rPr>
              <a:t>30%</a:t>
            </a:r>
            <a:endParaRPr kumimoji="0" lang="en-US" sz="2000" b="1" u="none" strike="noStrike" kern="1200" cap="none" spc="0" normalizeH="0" baseline="0" noProof="0" dirty="0">
              <a:ln>
                <a:noFill/>
              </a:ln>
              <a:solidFill>
                <a:srgbClr val="C03BC4"/>
              </a:solidFill>
              <a:effectLst/>
              <a:uLnTx/>
              <a:uFillTx/>
              <a:latin typeface="NanumSquare Neo Bold" pitchFamily="2" charset="-127"/>
              <a:ea typeface="NanumSquare Neo Bold" pitchFamily="2" charset="-127"/>
              <a:cs typeface="Segoe UI Semibold" panose="020B0702040204020203" pitchFamily="34" charset="0"/>
            </a:endParaRPr>
          </a:p>
        </p:txBody>
      </p:sp>
      <p:pic>
        <p:nvPicPr>
          <p:cNvPr id="53" name="Picture 52">
            <a:extLst>
              <a:ext uri="{FF2B5EF4-FFF2-40B4-BE49-F238E27FC236}">
                <a16:creationId xmlns:a16="http://schemas.microsoft.com/office/drawing/2014/main" id="{3CCDE83E-6963-B2B4-824A-BEDB5F47D0A3}"/>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50000" b="92776"/>
          <a:stretch/>
        </p:blipFill>
        <p:spPr>
          <a:xfrm>
            <a:off x="10116456" y="6364286"/>
            <a:ext cx="2075543" cy="493713"/>
          </a:xfrm>
          <a:prstGeom prst="rect">
            <a:avLst/>
          </a:prstGeom>
        </p:spPr>
      </p:pic>
      <p:sp>
        <p:nvSpPr>
          <p:cNvPr id="4" name="TextBox 3">
            <a:extLst>
              <a:ext uri="{FF2B5EF4-FFF2-40B4-BE49-F238E27FC236}">
                <a16:creationId xmlns:a16="http://schemas.microsoft.com/office/drawing/2014/main" id="{0A00527D-D8A3-5034-FF06-BB00F16A2E70}"/>
              </a:ext>
              <a:ext uri="{C183D7F6-B498-43B3-948B-1728B52AA6E4}">
                <adec:decorative xmlns:adec="http://schemas.microsoft.com/office/drawing/2017/decorative" val="1"/>
              </a:ext>
            </a:extLst>
          </p:cNvPr>
          <p:cNvSpPr txBox="1"/>
          <p:nvPr/>
        </p:nvSpPr>
        <p:spPr>
          <a:xfrm>
            <a:off x="8354339" y="4091591"/>
            <a:ext cx="2789815" cy="1292662"/>
          </a:xfrm>
          <a:prstGeom prst="rect">
            <a:avLst/>
          </a:prstGeom>
          <a:noFill/>
        </p:spPr>
        <p:txBody>
          <a:bodyPr wrap="square" lIns="0" tIns="0" rIns="0" bIns="0" rtlCol="0">
            <a:spAutoFit/>
          </a:bodyPr>
          <a:lstStyle/>
          <a:p>
            <a:pPr algn="ctr">
              <a:defRPr/>
            </a:pPr>
            <a:r>
              <a:rPr kumimoji="0" lang="en-US" altLang="ko-KR" sz="2800" u="none" strike="noStrike" kern="1200" cap="none" spc="-50" normalizeH="0" baseline="0" noProof="0" dirty="0">
                <a:ln w="3175">
                  <a:noFill/>
                </a:ln>
                <a:solidFill>
                  <a:srgbClr val="5B5FC7"/>
                </a:solidFill>
                <a:effectLst/>
                <a:uLnTx/>
                <a:uFillTx/>
                <a:latin typeface="NanumSquare Neo Light" pitchFamily="2" charset="-127"/>
                <a:ea typeface="NanumSquare Neo Light" pitchFamily="2" charset="-127"/>
                <a:cs typeface="Segoe UI" pitchFamily="34" charset="0"/>
              </a:rPr>
              <a:t>M365 </a:t>
            </a:r>
            <a:r>
              <a:rPr kumimoji="0" lang="ko-KR" altLang="en-US" sz="2800" u="none" strike="noStrike" kern="1200" cap="none" spc="-50" normalizeH="0" baseline="0" noProof="0" dirty="0">
                <a:ln w="3175">
                  <a:noFill/>
                </a:ln>
                <a:solidFill>
                  <a:srgbClr val="5B5FC7"/>
                </a:solidFill>
                <a:effectLst/>
                <a:uLnTx/>
                <a:uFillTx/>
                <a:latin typeface="NanumSquare Neo Light" pitchFamily="2" charset="-127"/>
                <a:ea typeface="NanumSquare Neo Light" pitchFamily="2" charset="-127"/>
                <a:cs typeface="Segoe UI" pitchFamily="34" charset="0"/>
              </a:rPr>
              <a:t>앱과 </a:t>
            </a:r>
            <a:r>
              <a:rPr kumimoji="0" lang="en-US" altLang="ko-KR" sz="2800" u="none" strike="noStrike" kern="1200" cap="none" spc="-50" normalizeH="0" baseline="0" noProof="0" dirty="0">
                <a:ln w="3175">
                  <a:noFill/>
                </a:ln>
                <a:solidFill>
                  <a:srgbClr val="5B5FC7"/>
                </a:solidFill>
                <a:effectLst/>
                <a:uLnTx/>
                <a:uFillTx/>
                <a:latin typeface="NanumSquare Neo Light" pitchFamily="2" charset="-127"/>
                <a:ea typeface="NanumSquare Neo Light" pitchFamily="2" charset="-127"/>
                <a:cs typeface="Segoe UI" pitchFamily="34" charset="0"/>
              </a:rPr>
              <a:t>Copilot</a:t>
            </a:r>
            <a:r>
              <a:rPr kumimoji="0" lang="ko-KR" altLang="en-US" sz="2800" u="none" strike="noStrike" kern="1200" cap="none" spc="-50" normalizeH="0" baseline="0" noProof="0" dirty="0">
                <a:ln w="3175">
                  <a:noFill/>
                </a:ln>
                <a:solidFill>
                  <a:srgbClr val="5B5FC7"/>
                </a:solidFill>
                <a:effectLst/>
                <a:uLnTx/>
                <a:uFillTx/>
                <a:latin typeface="NanumSquare Neo Light" pitchFamily="2" charset="-127"/>
                <a:ea typeface="NanumSquare Neo Light" pitchFamily="2" charset="-127"/>
                <a:cs typeface="Segoe UI" pitchFamily="34" charset="0"/>
              </a:rPr>
              <a:t>의 연계 활용도</a:t>
            </a:r>
            <a:endParaRPr kumimoji="0" lang="en-US" sz="2800" u="none" strike="noStrike" kern="1200" cap="none" spc="-50" normalizeH="0" baseline="0" noProof="0" dirty="0">
              <a:ln w="3175">
                <a:noFill/>
              </a:ln>
              <a:solidFill>
                <a:srgbClr val="5B5FC7"/>
              </a:solidFill>
              <a:effectLst/>
              <a:uLnTx/>
              <a:uFillTx/>
              <a:latin typeface="NanumSquare Neo Light" pitchFamily="2" charset="-127"/>
              <a:ea typeface="NanumSquare Neo Light" pitchFamily="2" charset="-127"/>
              <a:cs typeface="Segoe UI" pitchFamily="34" charset="0"/>
            </a:endParaRPr>
          </a:p>
        </p:txBody>
      </p:sp>
    </p:spTree>
    <p:extLst>
      <p:ext uri="{BB962C8B-B14F-4D97-AF65-F5344CB8AC3E}">
        <p14:creationId xmlns:p14="http://schemas.microsoft.com/office/powerpoint/2010/main" val="298697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6A7AF6-0D73-D5D7-A565-D05FF0D4FE1D}"/>
              </a:ext>
            </a:extLst>
          </p:cNvPr>
          <p:cNvSpPr txBox="1">
            <a:spLocks noGrp="1"/>
          </p:cNvSpPr>
          <p:nvPr>
            <p:ph type="title" idx="4294967295"/>
          </p:nvPr>
        </p:nvSpPr>
        <p:spPr>
          <a:xfrm>
            <a:off x="1445129" y="430096"/>
            <a:ext cx="2527265" cy="777672"/>
          </a:xfrm>
          <a:prstGeom prst="rect">
            <a:avLst/>
          </a:prstGeom>
          <a:noFill/>
          <a:ln>
            <a:noFill/>
            <a:prstDash/>
          </a:ln>
          <a:effec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defTabSz="761701" rtl="0" eaLnBrk="1" fontAlgn="auto" latinLnBrk="0" hangingPunct="1">
              <a:lnSpc>
                <a:spcPct val="110000"/>
              </a:lnSpc>
              <a:spcBef>
                <a:spcPts val="500"/>
              </a:spcBef>
              <a:spcAft>
                <a:spcPts val="250"/>
              </a:spcAft>
              <a:buClrTx/>
              <a:buSzTx/>
              <a:buFontTx/>
              <a:buNone/>
              <a:tabLst/>
              <a:defRPr/>
            </a:pPr>
            <a:r>
              <a:rPr lang="ko-KR" altLang="en-US" sz="4500" spc="-80" dirty="0">
                <a:gradFill flip="none" rotWithShape="1">
                  <a:gsLst>
                    <a:gs pos="33000">
                      <a:srgbClr val="0078D4"/>
                    </a:gs>
                    <a:gs pos="100000">
                      <a:schemeClr val="accent2"/>
                    </a:gs>
                  </a:gsLst>
                  <a:lin ang="0" scaled="1"/>
                  <a:tileRect/>
                </a:gradFill>
                <a:latin typeface="NanumSquare Neo Heavy" pitchFamily="2" charset="-127"/>
                <a:ea typeface="NanumSquare Neo Heavy" pitchFamily="2" charset="-127"/>
                <a:cs typeface="+mn-cs"/>
              </a:rPr>
              <a:t>팀</a:t>
            </a:r>
            <a:r>
              <a:rPr kumimoji="0" lang="ko-KR" altLang="en-US" sz="4500" u="none" strike="noStrike" kern="1200" cap="none" spc="-80" normalizeH="0" baseline="0" noProof="0" dirty="0">
                <a:ln>
                  <a:noFill/>
                </a:ln>
                <a:gradFill flip="none" rotWithShape="1">
                  <a:gsLst>
                    <a:gs pos="33000">
                      <a:srgbClr val="0078D4"/>
                    </a:gs>
                    <a:gs pos="100000">
                      <a:schemeClr val="accent2"/>
                    </a:gs>
                  </a:gsLst>
                  <a:lin ang="0" scaled="1"/>
                  <a:tileRect/>
                </a:gradFill>
                <a:effectLst/>
                <a:uLnTx/>
                <a:uFillTx/>
                <a:latin typeface="NanumSquare Neo Heavy" pitchFamily="2" charset="-127"/>
                <a:ea typeface="NanumSquare Neo Heavy" pitchFamily="2" charset="-127"/>
                <a:cs typeface="+mn-cs"/>
              </a:rPr>
              <a:t>이름</a:t>
            </a:r>
            <a:endParaRPr kumimoji="0" lang="en-US" sz="4500" u="none" strike="noStrike" kern="1200" cap="none" spc="42" normalizeH="0" baseline="0" noProof="0" dirty="0">
              <a:ln>
                <a:noFill/>
              </a:ln>
              <a:gradFill flip="none" rotWithShape="1">
                <a:gsLst>
                  <a:gs pos="0">
                    <a:srgbClr val="0078D4"/>
                  </a:gs>
                  <a:gs pos="99000">
                    <a:srgbClr val="8661C5"/>
                  </a:gs>
                </a:gsLst>
                <a:lin ang="2700000" scaled="0"/>
                <a:tileRect/>
              </a:gradFill>
              <a:effectLst/>
              <a:uLnTx/>
              <a:uFillTx/>
              <a:latin typeface="NanumSquare Neo Heavy" pitchFamily="2" charset="-127"/>
              <a:ea typeface="NanumSquare Neo Heavy" pitchFamily="2" charset="-127"/>
            </a:endParaRPr>
          </a:p>
        </p:txBody>
      </p:sp>
      <p:sp>
        <p:nvSpPr>
          <p:cNvPr id="2" name="Freeform 21">
            <a:extLst>
              <a:ext uri="{FF2B5EF4-FFF2-40B4-BE49-F238E27FC236}">
                <a16:creationId xmlns:a16="http://schemas.microsoft.com/office/drawing/2014/main" id="{A349BEFF-24F8-5E78-DCA7-718BED71A9EE}"/>
              </a:ext>
              <a:ext uri="{C183D7F6-B498-43B3-948B-1728B52AA6E4}">
                <adec:decorative xmlns:adec="http://schemas.microsoft.com/office/drawing/2017/decorative" val="1"/>
              </a:ext>
            </a:extLst>
          </p:cNvPr>
          <p:cNvSpPr>
            <a:spLocks noEditPoints="1"/>
          </p:cNvSpPr>
          <p:nvPr/>
        </p:nvSpPr>
        <p:spPr bwMode="auto">
          <a:xfrm>
            <a:off x="465287" y="430096"/>
            <a:ext cx="768313" cy="744299"/>
          </a:xfrm>
          <a:custGeom>
            <a:avLst/>
            <a:gdLst>
              <a:gd name="T0" fmla="*/ 83 w 537"/>
              <a:gd name="T1" fmla="*/ 212 h 520"/>
              <a:gd name="T2" fmla="*/ 190 w 537"/>
              <a:gd name="T3" fmla="*/ 188 h 520"/>
              <a:gd name="T4" fmla="*/ 213 w 537"/>
              <a:gd name="T5" fmla="*/ 212 h 520"/>
              <a:gd name="T6" fmla="*/ 166 w 537"/>
              <a:gd name="T7" fmla="*/ 129 h 520"/>
              <a:gd name="T8" fmla="*/ 190 w 537"/>
              <a:gd name="T9" fmla="*/ 105 h 520"/>
              <a:gd name="T10" fmla="*/ 279 w 537"/>
              <a:gd name="T11" fmla="*/ 114 h 520"/>
              <a:gd name="T12" fmla="*/ 344 w 537"/>
              <a:gd name="T13" fmla="*/ 146 h 520"/>
              <a:gd name="T14" fmla="*/ 371 w 537"/>
              <a:gd name="T15" fmla="*/ 205 h 520"/>
              <a:gd name="T16" fmla="*/ 390 w 537"/>
              <a:gd name="T17" fmla="*/ 211 h 520"/>
              <a:gd name="T18" fmla="*/ 406 w 537"/>
              <a:gd name="T19" fmla="*/ 172 h 520"/>
              <a:gd name="T20" fmla="*/ 481 w 537"/>
              <a:gd name="T21" fmla="*/ 119 h 520"/>
              <a:gd name="T22" fmla="*/ 487 w 537"/>
              <a:gd name="T23" fmla="*/ 100 h 520"/>
              <a:gd name="T24" fmla="*/ 448 w 537"/>
              <a:gd name="T25" fmla="*/ 84 h 520"/>
              <a:gd name="T26" fmla="*/ 394 w 537"/>
              <a:gd name="T27" fmla="*/ 9 h 520"/>
              <a:gd name="T28" fmla="*/ 375 w 537"/>
              <a:gd name="T29" fmla="*/ 3 h 520"/>
              <a:gd name="T30" fmla="*/ 359 w 537"/>
              <a:gd name="T31" fmla="*/ 42 h 520"/>
              <a:gd name="T32" fmla="*/ 285 w 537"/>
              <a:gd name="T33" fmla="*/ 95 h 520"/>
              <a:gd name="T34" fmla="*/ 379 w 537"/>
              <a:gd name="T35" fmla="*/ 285 h 520"/>
              <a:gd name="T36" fmla="*/ 362 w 537"/>
              <a:gd name="T37" fmla="*/ 231 h 520"/>
              <a:gd name="T38" fmla="*/ 326 w 537"/>
              <a:gd name="T39" fmla="*/ 200 h 520"/>
              <a:gd name="T40" fmla="*/ 277 w 537"/>
              <a:gd name="T41" fmla="*/ 141 h 520"/>
              <a:gd name="T42" fmla="*/ 279 w 537"/>
              <a:gd name="T43" fmla="*/ 235 h 520"/>
              <a:gd name="T44" fmla="*/ 344 w 537"/>
              <a:gd name="T45" fmla="*/ 283 h 520"/>
              <a:gd name="T46" fmla="*/ 225 w 537"/>
              <a:gd name="T47" fmla="*/ 324 h 520"/>
              <a:gd name="T48" fmla="*/ 279 w 537"/>
              <a:gd name="T49" fmla="*/ 271 h 520"/>
              <a:gd name="T50" fmla="*/ 53 w 537"/>
              <a:gd name="T51" fmla="*/ 58 h 520"/>
              <a:gd name="T52" fmla="*/ 261 w 537"/>
              <a:gd name="T53" fmla="*/ 84 h 520"/>
              <a:gd name="T54" fmla="*/ 243 w 537"/>
              <a:gd name="T55" fmla="*/ 22 h 520"/>
              <a:gd name="T56" fmla="*/ 0 w 537"/>
              <a:gd name="T57" fmla="*/ 467 h 520"/>
              <a:gd name="T58" fmla="*/ 166 w 537"/>
              <a:gd name="T59" fmla="*/ 449 h 520"/>
              <a:gd name="T60" fmla="*/ 83 w 537"/>
              <a:gd name="T61" fmla="*/ 295 h 520"/>
              <a:gd name="T62" fmla="*/ 107 w 537"/>
              <a:gd name="T63" fmla="*/ 271 h 520"/>
              <a:gd name="T64" fmla="*/ 532 w 537"/>
              <a:gd name="T65" fmla="*/ 242 h 520"/>
              <a:gd name="T66" fmla="*/ 490 w 537"/>
              <a:gd name="T67" fmla="*/ 213 h 520"/>
              <a:gd name="T68" fmla="*/ 477 w 537"/>
              <a:gd name="T69" fmla="*/ 190 h 520"/>
              <a:gd name="T70" fmla="*/ 465 w 537"/>
              <a:gd name="T71" fmla="*/ 213 h 520"/>
              <a:gd name="T72" fmla="*/ 423 w 537"/>
              <a:gd name="T73" fmla="*/ 242 h 520"/>
              <a:gd name="T74" fmla="*/ 420 w 537"/>
              <a:gd name="T75" fmla="*/ 253 h 520"/>
              <a:gd name="T76" fmla="*/ 456 w 537"/>
              <a:gd name="T77" fmla="*/ 271 h 520"/>
              <a:gd name="T78" fmla="*/ 474 w 537"/>
              <a:gd name="T79" fmla="*/ 307 h 520"/>
              <a:gd name="T80" fmla="*/ 485 w 537"/>
              <a:gd name="T81" fmla="*/ 304 h 520"/>
              <a:gd name="T82" fmla="*/ 514 w 537"/>
              <a:gd name="T83" fmla="*/ 262 h 520"/>
              <a:gd name="T84" fmla="*/ 537 w 537"/>
              <a:gd name="T85" fmla="*/ 249 h 520"/>
              <a:gd name="T86" fmla="*/ 397 w 537"/>
              <a:gd name="T87" fmla="*/ 307 h 520"/>
              <a:gd name="T88" fmla="*/ 438 w 537"/>
              <a:gd name="T89" fmla="*/ 348 h 520"/>
              <a:gd name="T90" fmla="*/ 391 w 537"/>
              <a:gd name="T91" fmla="*/ 446 h 520"/>
              <a:gd name="T92" fmla="*/ 450 w 537"/>
              <a:gd name="T93" fmla="*/ 444 h 520"/>
              <a:gd name="T94" fmla="*/ 83 w 537"/>
              <a:gd name="T95" fmla="*/ 129 h 520"/>
              <a:gd name="T96" fmla="*/ 107 w 537"/>
              <a:gd name="T97" fmla="*/ 105 h 520"/>
              <a:gd name="T98" fmla="*/ 190 w 537"/>
              <a:gd name="T99" fmla="*/ 446 h 520"/>
              <a:gd name="T100" fmla="*/ 329 w 537"/>
              <a:gd name="T101" fmla="*/ 401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7" h="520">
                <a:moveTo>
                  <a:pt x="130" y="212"/>
                </a:moveTo>
                <a:cubicBezTo>
                  <a:pt x="130" y="225"/>
                  <a:pt x="120" y="235"/>
                  <a:pt x="107" y="235"/>
                </a:cubicBezTo>
                <a:cubicBezTo>
                  <a:pt x="94" y="235"/>
                  <a:pt x="83" y="225"/>
                  <a:pt x="83" y="212"/>
                </a:cubicBezTo>
                <a:cubicBezTo>
                  <a:pt x="83" y="199"/>
                  <a:pt x="94" y="188"/>
                  <a:pt x="107" y="188"/>
                </a:cubicBezTo>
                <a:cubicBezTo>
                  <a:pt x="120" y="188"/>
                  <a:pt x="130" y="199"/>
                  <a:pt x="130" y="212"/>
                </a:cubicBezTo>
                <a:close/>
                <a:moveTo>
                  <a:pt x="190" y="188"/>
                </a:moveTo>
                <a:cubicBezTo>
                  <a:pt x="177" y="188"/>
                  <a:pt x="166" y="199"/>
                  <a:pt x="166" y="212"/>
                </a:cubicBezTo>
                <a:cubicBezTo>
                  <a:pt x="166" y="225"/>
                  <a:pt x="177" y="235"/>
                  <a:pt x="190" y="235"/>
                </a:cubicBezTo>
                <a:cubicBezTo>
                  <a:pt x="203" y="235"/>
                  <a:pt x="213" y="225"/>
                  <a:pt x="213" y="212"/>
                </a:cubicBezTo>
                <a:cubicBezTo>
                  <a:pt x="213" y="199"/>
                  <a:pt x="203" y="188"/>
                  <a:pt x="190" y="188"/>
                </a:cubicBezTo>
                <a:close/>
                <a:moveTo>
                  <a:pt x="190" y="105"/>
                </a:moveTo>
                <a:cubicBezTo>
                  <a:pt x="177" y="105"/>
                  <a:pt x="166" y="116"/>
                  <a:pt x="166" y="129"/>
                </a:cubicBezTo>
                <a:cubicBezTo>
                  <a:pt x="166" y="142"/>
                  <a:pt x="177" y="153"/>
                  <a:pt x="190" y="153"/>
                </a:cubicBezTo>
                <a:cubicBezTo>
                  <a:pt x="203" y="153"/>
                  <a:pt x="213" y="142"/>
                  <a:pt x="213" y="129"/>
                </a:cubicBezTo>
                <a:cubicBezTo>
                  <a:pt x="213" y="116"/>
                  <a:pt x="203" y="105"/>
                  <a:pt x="190" y="105"/>
                </a:cubicBezTo>
                <a:close/>
                <a:moveTo>
                  <a:pt x="279" y="99"/>
                </a:moveTo>
                <a:cubicBezTo>
                  <a:pt x="277" y="102"/>
                  <a:pt x="276" y="104"/>
                  <a:pt x="276" y="107"/>
                </a:cubicBezTo>
                <a:cubicBezTo>
                  <a:pt x="276" y="110"/>
                  <a:pt x="277" y="112"/>
                  <a:pt x="279" y="114"/>
                </a:cubicBezTo>
                <a:cubicBezTo>
                  <a:pt x="280" y="116"/>
                  <a:pt x="282" y="118"/>
                  <a:pt x="285" y="119"/>
                </a:cubicBezTo>
                <a:cubicBezTo>
                  <a:pt x="318" y="130"/>
                  <a:pt x="318" y="130"/>
                  <a:pt x="318" y="130"/>
                </a:cubicBezTo>
                <a:cubicBezTo>
                  <a:pt x="328" y="133"/>
                  <a:pt x="337" y="139"/>
                  <a:pt x="344" y="146"/>
                </a:cubicBezTo>
                <a:cubicBezTo>
                  <a:pt x="346" y="148"/>
                  <a:pt x="348" y="150"/>
                  <a:pt x="350" y="152"/>
                </a:cubicBezTo>
                <a:cubicBezTo>
                  <a:pt x="354" y="158"/>
                  <a:pt x="358" y="165"/>
                  <a:pt x="360" y="172"/>
                </a:cubicBezTo>
                <a:cubicBezTo>
                  <a:pt x="371" y="205"/>
                  <a:pt x="371" y="205"/>
                  <a:pt x="371" y="205"/>
                </a:cubicBezTo>
                <a:cubicBezTo>
                  <a:pt x="372" y="207"/>
                  <a:pt x="373" y="210"/>
                  <a:pt x="376" y="211"/>
                </a:cubicBezTo>
                <a:cubicBezTo>
                  <a:pt x="378" y="213"/>
                  <a:pt x="380" y="214"/>
                  <a:pt x="383" y="214"/>
                </a:cubicBezTo>
                <a:cubicBezTo>
                  <a:pt x="386" y="214"/>
                  <a:pt x="388" y="213"/>
                  <a:pt x="390" y="211"/>
                </a:cubicBezTo>
                <a:cubicBezTo>
                  <a:pt x="392" y="210"/>
                  <a:pt x="394" y="208"/>
                  <a:pt x="395" y="206"/>
                </a:cubicBezTo>
                <a:cubicBezTo>
                  <a:pt x="395" y="206"/>
                  <a:pt x="395" y="205"/>
                  <a:pt x="395" y="205"/>
                </a:cubicBezTo>
                <a:cubicBezTo>
                  <a:pt x="406" y="172"/>
                  <a:pt x="406" y="172"/>
                  <a:pt x="406" y="172"/>
                </a:cubicBezTo>
                <a:cubicBezTo>
                  <a:pt x="409" y="162"/>
                  <a:pt x="415" y="153"/>
                  <a:pt x="422" y="146"/>
                </a:cubicBezTo>
                <a:cubicBezTo>
                  <a:pt x="429" y="139"/>
                  <a:pt x="438" y="133"/>
                  <a:pt x="448" y="130"/>
                </a:cubicBezTo>
                <a:cubicBezTo>
                  <a:pt x="481" y="119"/>
                  <a:pt x="481" y="119"/>
                  <a:pt x="481" y="119"/>
                </a:cubicBezTo>
                <a:cubicBezTo>
                  <a:pt x="484" y="118"/>
                  <a:pt x="486" y="117"/>
                  <a:pt x="487" y="114"/>
                </a:cubicBezTo>
                <a:cubicBezTo>
                  <a:pt x="489" y="112"/>
                  <a:pt x="490" y="110"/>
                  <a:pt x="490" y="107"/>
                </a:cubicBezTo>
                <a:cubicBezTo>
                  <a:pt x="490" y="104"/>
                  <a:pt x="489" y="102"/>
                  <a:pt x="487" y="100"/>
                </a:cubicBezTo>
                <a:cubicBezTo>
                  <a:pt x="486" y="97"/>
                  <a:pt x="484" y="96"/>
                  <a:pt x="481" y="95"/>
                </a:cubicBezTo>
                <a:cubicBezTo>
                  <a:pt x="480" y="95"/>
                  <a:pt x="480" y="95"/>
                  <a:pt x="480" y="95"/>
                </a:cubicBezTo>
                <a:cubicBezTo>
                  <a:pt x="448" y="84"/>
                  <a:pt x="448" y="84"/>
                  <a:pt x="448" y="84"/>
                </a:cubicBezTo>
                <a:cubicBezTo>
                  <a:pt x="438" y="81"/>
                  <a:pt x="429" y="75"/>
                  <a:pt x="421" y="68"/>
                </a:cubicBezTo>
                <a:cubicBezTo>
                  <a:pt x="414" y="60"/>
                  <a:pt x="408" y="51"/>
                  <a:pt x="405" y="42"/>
                </a:cubicBezTo>
                <a:cubicBezTo>
                  <a:pt x="394" y="9"/>
                  <a:pt x="394" y="9"/>
                  <a:pt x="394" y="9"/>
                </a:cubicBezTo>
                <a:cubicBezTo>
                  <a:pt x="394" y="6"/>
                  <a:pt x="392" y="4"/>
                  <a:pt x="390" y="3"/>
                </a:cubicBezTo>
                <a:cubicBezTo>
                  <a:pt x="388" y="1"/>
                  <a:pt x="385" y="0"/>
                  <a:pt x="382" y="0"/>
                </a:cubicBezTo>
                <a:cubicBezTo>
                  <a:pt x="380" y="0"/>
                  <a:pt x="377" y="1"/>
                  <a:pt x="375" y="3"/>
                </a:cubicBezTo>
                <a:cubicBezTo>
                  <a:pt x="373" y="4"/>
                  <a:pt x="371" y="6"/>
                  <a:pt x="370" y="9"/>
                </a:cubicBezTo>
                <a:cubicBezTo>
                  <a:pt x="360" y="42"/>
                  <a:pt x="360" y="42"/>
                  <a:pt x="360" y="42"/>
                </a:cubicBezTo>
                <a:cubicBezTo>
                  <a:pt x="359" y="42"/>
                  <a:pt x="359" y="42"/>
                  <a:pt x="359" y="42"/>
                </a:cubicBezTo>
                <a:cubicBezTo>
                  <a:pt x="356" y="52"/>
                  <a:pt x="351" y="61"/>
                  <a:pt x="344" y="68"/>
                </a:cubicBezTo>
                <a:cubicBezTo>
                  <a:pt x="336" y="75"/>
                  <a:pt x="327" y="81"/>
                  <a:pt x="318" y="84"/>
                </a:cubicBezTo>
                <a:cubicBezTo>
                  <a:pt x="285" y="95"/>
                  <a:pt x="285" y="95"/>
                  <a:pt x="285" y="95"/>
                </a:cubicBezTo>
                <a:cubicBezTo>
                  <a:pt x="282" y="96"/>
                  <a:pt x="280" y="97"/>
                  <a:pt x="279" y="99"/>
                </a:cubicBezTo>
                <a:close/>
                <a:moveTo>
                  <a:pt x="352" y="301"/>
                </a:moveTo>
                <a:cubicBezTo>
                  <a:pt x="360" y="294"/>
                  <a:pt x="369" y="288"/>
                  <a:pt x="379" y="285"/>
                </a:cubicBezTo>
                <a:cubicBezTo>
                  <a:pt x="379" y="253"/>
                  <a:pt x="379" y="253"/>
                  <a:pt x="379" y="253"/>
                </a:cubicBezTo>
                <a:cubicBezTo>
                  <a:pt x="379" y="247"/>
                  <a:pt x="378" y="242"/>
                  <a:pt x="376" y="236"/>
                </a:cubicBezTo>
                <a:cubicBezTo>
                  <a:pt x="371" y="235"/>
                  <a:pt x="366" y="234"/>
                  <a:pt x="362" y="231"/>
                </a:cubicBezTo>
                <a:cubicBezTo>
                  <a:pt x="356" y="226"/>
                  <a:pt x="351" y="220"/>
                  <a:pt x="348" y="212"/>
                </a:cubicBezTo>
                <a:cubicBezTo>
                  <a:pt x="345" y="204"/>
                  <a:pt x="345" y="204"/>
                  <a:pt x="345" y="204"/>
                </a:cubicBezTo>
                <a:cubicBezTo>
                  <a:pt x="339" y="201"/>
                  <a:pt x="333" y="200"/>
                  <a:pt x="326" y="200"/>
                </a:cubicBezTo>
                <a:cubicBezTo>
                  <a:pt x="296" y="200"/>
                  <a:pt x="296" y="200"/>
                  <a:pt x="296" y="200"/>
                </a:cubicBezTo>
                <a:cubicBezTo>
                  <a:pt x="296" y="148"/>
                  <a:pt x="296" y="148"/>
                  <a:pt x="296" y="148"/>
                </a:cubicBezTo>
                <a:cubicBezTo>
                  <a:pt x="277" y="141"/>
                  <a:pt x="277" y="141"/>
                  <a:pt x="277" y="141"/>
                </a:cubicBezTo>
                <a:cubicBezTo>
                  <a:pt x="271" y="139"/>
                  <a:pt x="265" y="135"/>
                  <a:pt x="261" y="129"/>
                </a:cubicBezTo>
                <a:cubicBezTo>
                  <a:pt x="261" y="218"/>
                  <a:pt x="261" y="218"/>
                  <a:pt x="261" y="218"/>
                </a:cubicBezTo>
                <a:cubicBezTo>
                  <a:pt x="261" y="228"/>
                  <a:pt x="269" y="235"/>
                  <a:pt x="279" y="235"/>
                </a:cubicBezTo>
                <a:cubicBezTo>
                  <a:pt x="326" y="235"/>
                  <a:pt x="326" y="235"/>
                  <a:pt x="326" y="235"/>
                </a:cubicBezTo>
                <a:cubicBezTo>
                  <a:pt x="336" y="235"/>
                  <a:pt x="344" y="243"/>
                  <a:pt x="344" y="253"/>
                </a:cubicBezTo>
                <a:cubicBezTo>
                  <a:pt x="344" y="283"/>
                  <a:pt x="344" y="283"/>
                  <a:pt x="344" y="283"/>
                </a:cubicBezTo>
                <a:cubicBezTo>
                  <a:pt x="347" y="289"/>
                  <a:pt x="350" y="295"/>
                  <a:pt x="352" y="301"/>
                </a:cubicBezTo>
                <a:close/>
                <a:moveTo>
                  <a:pt x="279" y="271"/>
                </a:moveTo>
                <a:cubicBezTo>
                  <a:pt x="249" y="271"/>
                  <a:pt x="225" y="295"/>
                  <a:pt x="225" y="324"/>
                </a:cubicBezTo>
                <a:cubicBezTo>
                  <a:pt x="225" y="354"/>
                  <a:pt x="249" y="378"/>
                  <a:pt x="279" y="378"/>
                </a:cubicBezTo>
                <a:cubicBezTo>
                  <a:pt x="308" y="378"/>
                  <a:pt x="332" y="354"/>
                  <a:pt x="332" y="324"/>
                </a:cubicBezTo>
                <a:cubicBezTo>
                  <a:pt x="332" y="295"/>
                  <a:pt x="308" y="271"/>
                  <a:pt x="279" y="271"/>
                </a:cubicBezTo>
                <a:close/>
                <a:moveTo>
                  <a:pt x="36" y="449"/>
                </a:moveTo>
                <a:cubicBezTo>
                  <a:pt x="36" y="76"/>
                  <a:pt x="36" y="76"/>
                  <a:pt x="36" y="76"/>
                </a:cubicBezTo>
                <a:cubicBezTo>
                  <a:pt x="36" y="66"/>
                  <a:pt x="44" y="58"/>
                  <a:pt x="53" y="58"/>
                </a:cubicBezTo>
                <a:cubicBezTo>
                  <a:pt x="243" y="58"/>
                  <a:pt x="243" y="58"/>
                  <a:pt x="243" y="58"/>
                </a:cubicBezTo>
                <a:cubicBezTo>
                  <a:pt x="253" y="58"/>
                  <a:pt x="261" y="66"/>
                  <a:pt x="261" y="76"/>
                </a:cubicBezTo>
                <a:cubicBezTo>
                  <a:pt x="261" y="84"/>
                  <a:pt x="261" y="84"/>
                  <a:pt x="261" y="84"/>
                </a:cubicBezTo>
                <a:cubicBezTo>
                  <a:pt x="265" y="79"/>
                  <a:pt x="271" y="75"/>
                  <a:pt x="278" y="72"/>
                </a:cubicBezTo>
                <a:cubicBezTo>
                  <a:pt x="295" y="66"/>
                  <a:pt x="295" y="66"/>
                  <a:pt x="295" y="66"/>
                </a:cubicBezTo>
                <a:cubicBezTo>
                  <a:pt x="291" y="41"/>
                  <a:pt x="269" y="22"/>
                  <a:pt x="243" y="22"/>
                </a:cubicBezTo>
                <a:cubicBezTo>
                  <a:pt x="53" y="22"/>
                  <a:pt x="53" y="22"/>
                  <a:pt x="53" y="22"/>
                </a:cubicBezTo>
                <a:cubicBezTo>
                  <a:pt x="24" y="22"/>
                  <a:pt x="0" y="46"/>
                  <a:pt x="0" y="76"/>
                </a:cubicBezTo>
                <a:cubicBezTo>
                  <a:pt x="0" y="467"/>
                  <a:pt x="0" y="467"/>
                  <a:pt x="0" y="467"/>
                </a:cubicBezTo>
                <a:cubicBezTo>
                  <a:pt x="0" y="476"/>
                  <a:pt x="8" y="484"/>
                  <a:pt x="18" y="484"/>
                </a:cubicBezTo>
                <a:cubicBezTo>
                  <a:pt x="174" y="484"/>
                  <a:pt x="174" y="484"/>
                  <a:pt x="174" y="484"/>
                </a:cubicBezTo>
                <a:cubicBezTo>
                  <a:pt x="169" y="473"/>
                  <a:pt x="166" y="461"/>
                  <a:pt x="166" y="449"/>
                </a:cubicBezTo>
                <a:lnTo>
                  <a:pt x="36" y="449"/>
                </a:lnTo>
                <a:close/>
                <a:moveTo>
                  <a:pt x="107" y="271"/>
                </a:moveTo>
                <a:cubicBezTo>
                  <a:pt x="94" y="271"/>
                  <a:pt x="83" y="282"/>
                  <a:pt x="83" y="295"/>
                </a:cubicBezTo>
                <a:cubicBezTo>
                  <a:pt x="83" y="308"/>
                  <a:pt x="94" y="318"/>
                  <a:pt x="107" y="318"/>
                </a:cubicBezTo>
                <a:cubicBezTo>
                  <a:pt x="120" y="318"/>
                  <a:pt x="130" y="308"/>
                  <a:pt x="130" y="295"/>
                </a:cubicBezTo>
                <a:cubicBezTo>
                  <a:pt x="130" y="282"/>
                  <a:pt x="120" y="271"/>
                  <a:pt x="107" y="271"/>
                </a:cubicBezTo>
                <a:close/>
                <a:moveTo>
                  <a:pt x="536" y="245"/>
                </a:moveTo>
                <a:cubicBezTo>
                  <a:pt x="535" y="244"/>
                  <a:pt x="534" y="243"/>
                  <a:pt x="532" y="242"/>
                </a:cubicBezTo>
                <a:cubicBezTo>
                  <a:pt x="532" y="242"/>
                  <a:pt x="532" y="242"/>
                  <a:pt x="532" y="242"/>
                </a:cubicBezTo>
                <a:cubicBezTo>
                  <a:pt x="514" y="236"/>
                  <a:pt x="514" y="236"/>
                  <a:pt x="514" y="236"/>
                </a:cubicBezTo>
                <a:cubicBezTo>
                  <a:pt x="508" y="235"/>
                  <a:pt x="503" y="232"/>
                  <a:pt x="499" y="227"/>
                </a:cubicBezTo>
                <a:cubicBezTo>
                  <a:pt x="495" y="223"/>
                  <a:pt x="492" y="218"/>
                  <a:pt x="490" y="213"/>
                </a:cubicBezTo>
                <a:cubicBezTo>
                  <a:pt x="484" y="195"/>
                  <a:pt x="484" y="195"/>
                  <a:pt x="484" y="195"/>
                </a:cubicBezTo>
                <a:cubicBezTo>
                  <a:pt x="484" y="193"/>
                  <a:pt x="483" y="192"/>
                  <a:pt x="482" y="191"/>
                </a:cubicBezTo>
                <a:cubicBezTo>
                  <a:pt x="480" y="190"/>
                  <a:pt x="479" y="190"/>
                  <a:pt x="477" y="190"/>
                </a:cubicBezTo>
                <a:cubicBezTo>
                  <a:pt x="476" y="190"/>
                  <a:pt x="474" y="190"/>
                  <a:pt x="473" y="191"/>
                </a:cubicBezTo>
                <a:cubicBezTo>
                  <a:pt x="472" y="192"/>
                  <a:pt x="471" y="193"/>
                  <a:pt x="471" y="195"/>
                </a:cubicBezTo>
                <a:cubicBezTo>
                  <a:pt x="465" y="213"/>
                  <a:pt x="465" y="213"/>
                  <a:pt x="465" y="213"/>
                </a:cubicBezTo>
                <a:cubicBezTo>
                  <a:pt x="463" y="218"/>
                  <a:pt x="460" y="223"/>
                  <a:pt x="456" y="227"/>
                </a:cubicBezTo>
                <a:cubicBezTo>
                  <a:pt x="452" y="231"/>
                  <a:pt x="447" y="235"/>
                  <a:pt x="441" y="236"/>
                </a:cubicBezTo>
                <a:cubicBezTo>
                  <a:pt x="423" y="242"/>
                  <a:pt x="423" y="242"/>
                  <a:pt x="423" y="242"/>
                </a:cubicBezTo>
                <a:cubicBezTo>
                  <a:pt x="422" y="243"/>
                  <a:pt x="421" y="244"/>
                  <a:pt x="420" y="245"/>
                </a:cubicBezTo>
                <a:cubicBezTo>
                  <a:pt x="419" y="246"/>
                  <a:pt x="419" y="248"/>
                  <a:pt x="419" y="249"/>
                </a:cubicBezTo>
                <a:cubicBezTo>
                  <a:pt x="419" y="251"/>
                  <a:pt x="419" y="252"/>
                  <a:pt x="420" y="253"/>
                </a:cubicBezTo>
                <a:cubicBezTo>
                  <a:pt x="421" y="254"/>
                  <a:pt x="422" y="255"/>
                  <a:pt x="423" y="256"/>
                </a:cubicBezTo>
                <a:cubicBezTo>
                  <a:pt x="441" y="262"/>
                  <a:pt x="441" y="262"/>
                  <a:pt x="441" y="262"/>
                </a:cubicBezTo>
                <a:cubicBezTo>
                  <a:pt x="447" y="264"/>
                  <a:pt x="452" y="267"/>
                  <a:pt x="456" y="271"/>
                </a:cubicBezTo>
                <a:cubicBezTo>
                  <a:pt x="460" y="275"/>
                  <a:pt x="463" y="280"/>
                  <a:pt x="465" y="285"/>
                </a:cubicBezTo>
                <a:cubicBezTo>
                  <a:pt x="471" y="304"/>
                  <a:pt x="471" y="304"/>
                  <a:pt x="471" y="304"/>
                </a:cubicBezTo>
                <a:cubicBezTo>
                  <a:pt x="471" y="305"/>
                  <a:pt x="472" y="306"/>
                  <a:pt x="474" y="307"/>
                </a:cubicBezTo>
                <a:cubicBezTo>
                  <a:pt x="475" y="308"/>
                  <a:pt x="476" y="308"/>
                  <a:pt x="478" y="308"/>
                </a:cubicBezTo>
                <a:cubicBezTo>
                  <a:pt x="479" y="308"/>
                  <a:pt x="481" y="308"/>
                  <a:pt x="482" y="307"/>
                </a:cubicBezTo>
                <a:cubicBezTo>
                  <a:pt x="483" y="306"/>
                  <a:pt x="484" y="305"/>
                  <a:pt x="485" y="304"/>
                </a:cubicBezTo>
                <a:cubicBezTo>
                  <a:pt x="490" y="285"/>
                  <a:pt x="490" y="285"/>
                  <a:pt x="490" y="285"/>
                </a:cubicBezTo>
                <a:cubicBezTo>
                  <a:pt x="492" y="280"/>
                  <a:pt x="495" y="275"/>
                  <a:pt x="499" y="271"/>
                </a:cubicBezTo>
                <a:cubicBezTo>
                  <a:pt x="504" y="267"/>
                  <a:pt x="509" y="264"/>
                  <a:pt x="514" y="262"/>
                </a:cubicBezTo>
                <a:cubicBezTo>
                  <a:pt x="532" y="256"/>
                  <a:pt x="532" y="256"/>
                  <a:pt x="532" y="256"/>
                </a:cubicBezTo>
                <a:cubicBezTo>
                  <a:pt x="534" y="255"/>
                  <a:pt x="535" y="255"/>
                  <a:pt x="536" y="253"/>
                </a:cubicBezTo>
                <a:cubicBezTo>
                  <a:pt x="537" y="252"/>
                  <a:pt x="537" y="251"/>
                  <a:pt x="537" y="249"/>
                </a:cubicBezTo>
                <a:cubicBezTo>
                  <a:pt x="537" y="248"/>
                  <a:pt x="537" y="246"/>
                  <a:pt x="536" y="245"/>
                </a:cubicBezTo>
                <a:close/>
                <a:moveTo>
                  <a:pt x="438" y="348"/>
                </a:moveTo>
                <a:cubicBezTo>
                  <a:pt x="438" y="325"/>
                  <a:pt x="420" y="307"/>
                  <a:pt x="397" y="307"/>
                </a:cubicBezTo>
                <a:cubicBezTo>
                  <a:pt x="374" y="307"/>
                  <a:pt x="356" y="325"/>
                  <a:pt x="356" y="348"/>
                </a:cubicBezTo>
                <a:cubicBezTo>
                  <a:pt x="356" y="371"/>
                  <a:pt x="374" y="390"/>
                  <a:pt x="397" y="390"/>
                </a:cubicBezTo>
                <a:cubicBezTo>
                  <a:pt x="420" y="390"/>
                  <a:pt x="438" y="371"/>
                  <a:pt x="438" y="348"/>
                </a:cubicBezTo>
                <a:close/>
                <a:moveTo>
                  <a:pt x="420" y="413"/>
                </a:moveTo>
                <a:cubicBezTo>
                  <a:pt x="383" y="413"/>
                  <a:pt x="383" y="413"/>
                  <a:pt x="383" y="413"/>
                </a:cubicBezTo>
                <a:cubicBezTo>
                  <a:pt x="388" y="423"/>
                  <a:pt x="391" y="435"/>
                  <a:pt x="391" y="446"/>
                </a:cubicBezTo>
                <a:cubicBezTo>
                  <a:pt x="391" y="463"/>
                  <a:pt x="387" y="481"/>
                  <a:pt x="377" y="496"/>
                </a:cubicBezTo>
                <a:cubicBezTo>
                  <a:pt x="378" y="496"/>
                  <a:pt x="379" y="496"/>
                  <a:pt x="379" y="496"/>
                </a:cubicBezTo>
                <a:cubicBezTo>
                  <a:pt x="430" y="496"/>
                  <a:pt x="450" y="470"/>
                  <a:pt x="450" y="444"/>
                </a:cubicBezTo>
                <a:cubicBezTo>
                  <a:pt x="450" y="427"/>
                  <a:pt x="437" y="413"/>
                  <a:pt x="420" y="413"/>
                </a:cubicBezTo>
                <a:close/>
                <a:moveTo>
                  <a:pt x="107" y="105"/>
                </a:moveTo>
                <a:cubicBezTo>
                  <a:pt x="94" y="105"/>
                  <a:pt x="83" y="116"/>
                  <a:pt x="83" y="129"/>
                </a:cubicBezTo>
                <a:cubicBezTo>
                  <a:pt x="83" y="142"/>
                  <a:pt x="94" y="153"/>
                  <a:pt x="107" y="153"/>
                </a:cubicBezTo>
                <a:cubicBezTo>
                  <a:pt x="120" y="153"/>
                  <a:pt x="130" y="142"/>
                  <a:pt x="130" y="129"/>
                </a:cubicBezTo>
                <a:cubicBezTo>
                  <a:pt x="130" y="116"/>
                  <a:pt x="120" y="105"/>
                  <a:pt x="107" y="105"/>
                </a:cubicBezTo>
                <a:close/>
                <a:moveTo>
                  <a:pt x="329" y="401"/>
                </a:moveTo>
                <a:cubicBezTo>
                  <a:pt x="228" y="401"/>
                  <a:pt x="228" y="401"/>
                  <a:pt x="228" y="401"/>
                </a:cubicBezTo>
                <a:cubicBezTo>
                  <a:pt x="207" y="401"/>
                  <a:pt x="190" y="421"/>
                  <a:pt x="190" y="446"/>
                </a:cubicBezTo>
                <a:cubicBezTo>
                  <a:pt x="190" y="483"/>
                  <a:pt x="215" y="520"/>
                  <a:pt x="279" y="520"/>
                </a:cubicBezTo>
                <a:cubicBezTo>
                  <a:pt x="342" y="520"/>
                  <a:pt x="367" y="483"/>
                  <a:pt x="367" y="446"/>
                </a:cubicBezTo>
                <a:cubicBezTo>
                  <a:pt x="367" y="421"/>
                  <a:pt x="350" y="401"/>
                  <a:pt x="329" y="401"/>
                </a:cubicBezTo>
                <a:close/>
              </a:path>
            </a:pathLst>
          </a:custGeom>
          <a:gradFill flip="none" rotWithShape="1">
            <a:gsLst>
              <a:gs pos="0">
                <a:srgbClr val="C03BC4"/>
              </a:gs>
              <a:gs pos="80000">
                <a:srgbClr val="0078D4"/>
              </a:gs>
            </a:gsLst>
            <a:path path="circle">
              <a:fillToRect l="100000" t="100000"/>
            </a:path>
            <a:tileRect r="-100000" b="-100000"/>
          </a:gradFill>
          <a:ln w="63897" cap="flat">
            <a:noFill/>
            <a:prstDash val="solid"/>
            <a:miter/>
          </a:ln>
          <a:effectLst>
            <a:outerShdw blurRad="63500" dist="63500" dir="2400000" algn="tl" rotWithShape="0">
              <a:srgbClr val="454142">
                <a:alpha val="20000"/>
              </a:srgbClr>
            </a:outerShdw>
          </a:effectLst>
        </p:spPr>
        <p:txBody>
          <a:bodyPr rot="0" spcFirstLastPara="0" vertOverflow="overflow" horzOverflow="overflow" vert="horz" wrap="square" lIns="0" tIns="0" rIns="0" bIns="18288" numCol="1" spcCol="0" rtlCol="0" fromWordArt="0" anchor="ctr" anchorCtr="0" forceAA="0" compatLnSpc="1">
            <a:prstTxWarp prst="textNoShape">
              <a:avLst/>
            </a:prstTxWarp>
            <a:noAutofit/>
          </a:bodyPr>
          <a:lstStyle/>
          <a:p>
            <a:pPr algn="ctr"/>
            <a:endParaRPr lang="en-US" sz="2000">
              <a:gradFill>
                <a:gsLst>
                  <a:gs pos="23776">
                    <a:srgbClr val="FFFFFF"/>
                  </a:gs>
                  <a:gs pos="42000">
                    <a:srgbClr val="FFFFFF"/>
                  </a:gs>
                </a:gsLst>
                <a:path path="circle">
                  <a:fillToRect l="100000" t="100000"/>
                </a:path>
              </a:gradFill>
              <a:latin typeface="+mj-lt"/>
            </a:endParaRPr>
          </a:p>
        </p:txBody>
      </p:sp>
      <p:sp>
        <p:nvSpPr>
          <p:cNvPr id="3" name="Rectangle: Rounded Corners 34">
            <a:extLst>
              <a:ext uri="{FF2B5EF4-FFF2-40B4-BE49-F238E27FC236}">
                <a16:creationId xmlns:a16="http://schemas.microsoft.com/office/drawing/2014/main" id="{FBEF172E-0B22-4430-E735-320EB6B3E1EC}"/>
              </a:ext>
            </a:extLst>
          </p:cNvPr>
          <p:cNvSpPr/>
          <p:nvPr/>
        </p:nvSpPr>
        <p:spPr bwMode="auto">
          <a:xfrm rot="10800000" flipV="1">
            <a:off x="919713" y="1851292"/>
            <a:ext cx="4996992" cy="3638054"/>
          </a:xfrm>
          <a:prstGeom prst="roundRect">
            <a:avLst>
              <a:gd name="adj" fmla="val 2214"/>
            </a:avLst>
          </a:prstGeom>
          <a:solidFill>
            <a:srgbClr val="F4F3F5"/>
          </a:solidFill>
          <a:ln w="19050">
            <a:gradFill flip="none" rotWithShape="1">
              <a:gsLst>
                <a:gs pos="0">
                  <a:srgbClr val="0078D4"/>
                </a:gs>
                <a:gs pos="100000">
                  <a:srgbClr val="C73ECC"/>
                </a:gs>
              </a:gsLst>
              <a:lin ang="0" scaled="1"/>
              <a:tileRect/>
            </a:grad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ko-KR" altLang="en-US" sz="2000" u="none" strike="noStrike" kern="1200" cap="none" spc="0" normalizeH="0" baseline="0" noProof="0" dirty="0">
                <a:ln>
                  <a:noFill/>
                </a:ln>
                <a:solidFill>
                  <a:schemeClr val="tx1"/>
                </a:solidFill>
                <a:effectLst/>
                <a:uLnTx/>
                <a:uFillTx/>
                <a:latin typeface="NanumSquare Neo Light" pitchFamily="2" charset="-127"/>
                <a:ea typeface="NanumSquare Neo Light" pitchFamily="2" charset="-127"/>
                <a:cs typeface="Segoe UI" pitchFamily="34" charset="0"/>
              </a:rPr>
              <a:t>우리 팀 소개</a:t>
            </a:r>
            <a:endParaRPr kumimoji="0" lang="en-US" sz="2000" u="none" strike="noStrike" kern="1200" cap="none" spc="0" normalizeH="0" baseline="0" noProof="0" dirty="0">
              <a:ln>
                <a:noFill/>
              </a:ln>
              <a:solidFill>
                <a:schemeClr val="tx1"/>
              </a:solidFill>
              <a:effectLst/>
              <a:uLnTx/>
              <a:uFillTx/>
              <a:latin typeface="NanumSquare Neo Light" pitchFamily="2" charset="-127"/>
              <a:ea typeface="NanumSquare Neo Light" pitchFamily="2" charset="-127"/>
              <a:cs typeface="Segoe UI" pitchFamily="34" charset="0"/>
            </a:endParaRPr>
          </a:p>
        </p:txBody>
      </p:sp>
      <p:sp>
        <p:nvSpPr>
          <p:cNvPr id="4" name="Oval 3">
            <a:extLst>
              <a:ext uri="{FF2B5EF4-FFF2-40B4-BE49-F238E27FC236}">
                <a16:creationId xmlns:a16="http://schemas.microsoft.com/office/drawing/2014/main" id="{1CE6B2E6-FF34-6027-6517-09BFCF11D07A}"/>
              </a:ext>
              <a:ext uri="{C183D7F6-B498-43B3-948B-1728B52AA6E4}">
                <adec:decorative xmlns:adec="http://schemas.microsoft.com/office/drawing/2017/decorative" val="1"/>
              </a:ext>
            </a:extLst>
          </p:cNvPr>
          <p:cNvSpPr/>
          <p:nvPr/>
        </p:nvSpPr>
        <p:spPr bwMode="auto">
          <a:xfrm>
            <a:off x="7048077" y="1703456"/>
            <a:ext cx="3927219" cy="3933727"/>
          </a:xfrm>
          <a:prstGeom prst="ellipse">
            <a:avLst/>
          </a:prstGeom>
          <a:blipFill>
            <a:blip r:embed="rId3"/>
            <a:stretch>
              <a:fillRect/>
            </a:stretch>
          </a:blipFill>
          <a:ln w="25400" cap="flat">
            <a:solidFill>
              <a:srgbClr val="FFF8F3"/>
            </a:solidFill>
            <a:prstDash val="solid"/>
            <a:miter/>
          </a:ln>
          <a:effectLst>
            <a:outerShdw blurRad="63500" dist="63500" dir="2400000" algn="tl" rotWithShape="0">
              <a:srgbClr val="454142">
                <a:alpha val="20000"/>
              </a:srgbClr>
            </a:outerShdw>
          </a:effectLst>
        </p:spPr>
        <p:txBody>
          <a:bodyPr rot="0" spcFirstLastPara="0" vertOverflow="overflow" horzOverflow="overflow" vert="horz" wrap="square" lIns="0" tIns="0" rIns="0" bIns="18288"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endParaRPr kumimoji="0" lang="en-US" sz="2000" u="none" strike="noStrike" kern="1200" cap="none" spc="0" normalizeH="0" baseline="0" noProof="0" dirty="0">
              <a:ln>
                <a:noFill/>
              </a:ln>
              <a:solidFill>
                <a:schemeClr val="bg1"/>
              </a:solidFill>
              <a:effectLst/>
              <a:uLnTx/>
              <a:uFillTx/>
              <a:latin typeface="NanumSquare Neo Light" pitchFamily="2" charset="-127"/>
              <a:ea typeface="NanumSquare Neo Light" pitchFamily="2" charset="-127"/>
            </a:endParaRPr>
          </a:p>
        </p:txBody>
      </p:sp>
    </p:spTree>
    <p:extLst>
      <p:ext uri="{BB962C8B-B14F-4D97-AF65-F5344CB8AC3E}">
        <p14:creationId xmlns:p14="http://schemas.microsoft.com/office/powerpoint/2010/main" val="966261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0 -1.11111E-6 L 0 0.03542 " pathEditMode="relative" rAng="0" ptsTypes="AA">
                                      <p:cBhvr>
                                        <p:cTn id="9" dur="700" spd="-100000" fill="hold"/>
                                        <p:tgtEl>
                                          <p:spTgt spid="6"/>
                                        </p:tgtEl>
                                        <p:attrNameLst>
                                          <p:attrName>ppt_x</p:attrName>
                                          <p:attrName>ppt_y</p:attrName>
                                        </p:attrNameLst>
                                      </p:cBhvr>
                                      <p:rCtr x="0" y="1759"/>
                                    </p:animMotion>
                                  </p:childTnLst>
                                </p:cTn>
                              </p:par>
                              <p:par>
                                <p:cTn id="10" presetID="10"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42" presetClass="path" presetSubtype="0" decel="100000" fill="hold" grpId="1" nodeType="withEffect">
                                  <p:stCondLst>
                                    <p:cond delay="0"/>
                                  </p:stCondLst>
                                  <p:childTnLst>
                                    <p:animMotion origin="layout" path="M 0 2.59259E-6 L 0 0.03541 " pathEditMode="relative" rAng="0" ptsTypes="AA">
                                      <p:cBhvr>
                                        <p:cTn id="14" dur="700" spd="-100000" fill="hold"/>
                                        <p:tgtEl>
                                          <p:spTgt spid="2"/>
                                        </p:tgtEl>
                                        <p:attrNameLst>
                                          <p:attrName>ppt_x</p:attrName>
                                          <p:attrName>ppt_y</p:attrName>
                                        </p:attrNameLst>
                                      </p:cBhvr>
                                      <p:rCtr x="0" y="1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animBg="1"/>
      <p:bldP spid="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raphic 4">
            <a:extLst>
              <a:ext uri="{FF2B5EF4-FFF2-40B4-BE49-F238E27FC236}">
                <a16:creationId xmlns:a16="http://schemas.microsoft.com/office/drawing/2014/main" id="{F2691607-C810-9074-93E8-73985CB19BB7}"/>
              </a:ext>
              <a:ext uri="{C183D7F6-B498-43B3-948B-1728B52AA6E4}">
                <adec:decorative xmlns:adec="http://schemas.microsoft.com/office/drawing/2017/decorative" val="1"/>
              </a:ext>
            </a:extLst>
          </p:cNvPr>
          <p:cNvSpPr/>
          <p:nvPr/>
        </p:nvSpPr>
        <p:spPr>
          <a:xfrm>
            <a:off x="438491" y="412167"/>
            <a:ext cx="743660" cy="777671"/>
          </a:xfrm>
          <a:custGeom>
            <a:avLst/>
            <a:gdLst>
              <a:gd name="connsiteX0" fmla="*/ 335777 w 506621"/>
              <a:gd name="connsiteY0" fmla="*/ 334430 h 529791"/>
              <a:gd name="connsiteX1" fmla="*/ 390698 w 506621"/>
              <a:gd name="connsiteY1" fmla="*/ 389351 h 529791"/>
              <a:gd name="connsiteX2" fmla="*/ 390698 w 506621"/>
              <a:gd name="connsiteY2" fmla="*/ 411769 h 529791"/>
              <a:gd name="connsiteX3" fmla="*/ 378171 w 506621"/>
              <a:gd name="connsiteY3" fmla="*/ 450841 h 529791"/>
              <a:gd name="connsiteX4" fmla="*/ 195264 w 506621"/>
              <a:gd name="connsiteY4" fmla="*/ 529792 h 529791"/>
              <a:gd name="connsiteX5" fmla="*/ 12454 w 506621"/>
              <a:gd name="connsiteY5" fmla="*/ 450768 h 529791"/>
              <a:gd name="connsiteX6" fmla="*/ 0 w 506621"/>
              <a:gd name="connsiteY6" fmla="*/ 411793 h 529791"/>
              <a:gd name="connsiteX7" fmla="*/ 0 w 506621"/>
              <a:gd name="connsiteY7" fmla="*/ 389327 h 529791"/>
              <a:gd name="connsiteX8" fmla="*/ 54872 w 506621"/>
              <a:gd name="connsiteY8" fmla="*/ 334430 h 529791"/>
              <a:gd name="connsiteX9" fmla="*/ 335753 w 506621"/>
              <a:gd name="connsiteY9" fmla="*/ 334430 h 529791"/>
              <a:gd name="connsiteX10" fmla="*/ 440784 w 506621"/>
              <a:gd name="connsiteY10" fmla="*/ 2414 h 529791"/>
              <a:gd name="connsiteX11" fmla="*/ 465766 w 506621"/>
              <a:gd name="connsiteY11" fmla="*/ 9227 h 529791"/>
              <a:gd name="connsiteX12" fmla="*/ 506621 w 506621"/>
              <a:gd name="connsiteY12" fmla="*/ 163489 h 529791"/>
              <a:gd name="connsiteX13" fmla="*/ 465497 w 506621"/>
              <a:gd name="connsiteY13" fmla="*/ 318215 h 529791"/>
              <a:gd name="connsiteX14" fmla="*/ 440782 w 506621"/>
              <a:gd name="connsiteY14" fmla="*/ 325964 h 529791"/>
              <a:gd name="connsiteX15" fmla="*/ 433033 w 506621"/>
              <a:gd name="connsiteY15" fmla="*/ 301248 h 529791"/>
              <a:gd name="connsiteX16" fmla="*/ 433751 w 506621"/>
              <a:gd name="connsiteY16" fmla="*/ 299998 h 529791"/>
              <a:gd name="connsiteX17" fmla="*/ 469991 w 506621"/>
              <a:gd name="connsiteY17" fmla="*/ 163489 h 529791"/>
              <a:gd name="connsiteX18" fmla="*/ 433971 w 506621"/>
              <a:gd name="connsiteY18" fmla="*/ 27396 h 529791"/>
              <a:gd name="connsiteX19" fmla="*/ 440784 w 506621"/>
              <a:gd name="connsiteY19" fmla="*/ 2414 h 529791"/>
              <a:gd name="connsiteX20" fmla="*/ 195264 w 506621"/>
              <a:gd name="connsiteY20" fmla="*/ 41486 h 529791"/>
              <a:gd name="connsiteX21" fmla="*/ 317365 w 506621"/>
              <a:gd name="connsiteY21" fmla="*/ 163587 h 529791"/>
              <a:gd name="connsiteX22" fmla="*/ 195264 w 506621"/>
              <a:gd name="connsiteY22" fmla="*/ 285688 h 529791"/>
              <a:gd name="connsiteX23" fmla="*/ 73163 w 506621"/>
              <a:gd name="connsiteY23" fmla="*/ 163587 h 529791"/>
              <a:gd name="connsiteX24" fmla="*/ 195264 w 506621"/>
              <a:gd name="connsiteY24" fmla="*/ 41486 h 529791"/>
              <a:gd name="connsiteX25" fmla="*/ 356144 w 506621"/>
              <a:gd name="connsiteY25" fmla="*/ 51156 h 529791"/>
              <a:gd name="connsiteX26" fmla="*/ 381126 w 506621"/>
              <a:gd name="connsiteY26" fmla="*/ 57994 h 529791"/>
              <a:gd name="connsiteX27" fmla="*/ 408940 w 506621"/>
              <a:gd name="connsiteY27" fmla="*/ 163489 h 529791"/>
              <a:gd name="connsiteX28" fmla="*/ 381003 w 506621"/>
              <a:gd name="connsiteY28" fmla="*/ 269180 h 529791"/>
              <a:gd name="connsiteX29" fmla="*/ 356075 w 506621"/>
              <a:gd name="connsiteY29" fmla="*/ 276215 h 529791"/>
              <a:gd name="connsiteX30" fmla="*/ 349040 w 506621"/>
              <a:gd name="connsiteY30" fmla="*/ 251289 h 529791"/>
              <a:gd name="connsiteX31" fmla="*/ 349184 w 506621"/>
              <a:gd name="connsiteY31" fmla="*/ 251036 h 529791"/>
              <a:gd name="connsiteX32" fmla="*/ 372310 w 506621"/>
              <a:gd name="connsiteY32" fmla="*/ 163489 h 529791"/>
              <a:gd name="connsiteX33" fmla="*/ 349282 w 506621"/>
              <a:gd name="connsiteY33" fmla="*/ 76114 h 529791"/>
              <a:gd name="connsiteX34" fmla="*/ 356144 w 506621"/>
              <a:gd name="connsiteY34" fmla="*/ 51156 h 529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06621" h="529791">
                <a:moveTo>
                  <a:pt x="335777" y="334430"/>
                </a:moveTo>
                <a:cubicBezTo>
                  <a:pt x="366110" y="334430"/>
                  <a:pt x="390698" y="359019"/>
                  <a:pt x="390698" y="389351"/>
                </a:cubicBezTo>
                <a:lnTo>
                  <a:pt x="390698" y="411769"/>
                </a:lnTo>
                <a:cubicBezTo>
                  <a:pt x="390701" y="425781"/>
                  <a:pt x="386320" y="439442"/>
                  <a:pt x="378171" y="450841"/>
                </a:cubicBezTo>
                <a:cubicBezTo>
                  <a:pt x="340442" y="503662"/>
                  <a:pt x="278781" y="529792"/>
                  <a:pt x="195264" y="529792"/>
                </a:cubicBezTo>
                <a:cubicBezTo>
                  <a:pt x="111722" y="529792"/>
                  <a:pt x="50110" y="503613"/>
                  <a:pt x="12454" y="450768"/>
                </a:cubicBezTo>
                <a:cubicBezTo>
                  <a:pt x="4350" y="439388"/>
                  <a:pt x="-4" y="425764"/>
                  <a:pt x="0" y="411793"/>
                </a:cubicBezTo>
                <a:lnTo>
                  <a:pt x="0" y="389327"/>
                </a:lnTo>
                <a:cubicBezTo>
                  <a:pt x="13" y="359024"/>
                  <a:pt x="24569" y="334457"/>
                  <a:pt x="54872" y="334430"/>
                </a:cubicBezTo>
                <a:lnTo>
                  <a:pt x="335753" y="334430"/>
                </a:lnTo>
                <a:close/>
                <a:moveTo>
                  <a:pt x="440784" y="2414"/>
                </a:moveTo>
                <a:cubicBezTo>
                  <a:pt x="449566" y="-2600"/>
                  <a:pt x="460748" y="449"/>
                  <a:pt x="465766" y="9227"/>
                </a:cubicBezTo>
                <a:cubicBezTo>
                  <a:pt x="492613" y="56201"/>
                  <a:pt x="506699" y="109384"/>
                  <a:pt x="506621" y="163489"/>
                </a:cubicBezTo>
                <a:cubicBezTo>
                  <a:pt x="506621" y="218532"/>
                  <a:pt x="492311" y="271524"/>
                  <a:pt x="465497" y="318215"/>
                </a:cubicBezTo>
                <a:cubicBezTo>
                  <a:pt x="460811" y="327180"/>
                  <a:pt x="449746" y="330650"/>
                  <a:pt x="440782" y="325964"/>
                </a:cubicBezTo>
                <a:cubicBezTo>
                  <a:pt x="431817" y="321278"/>
                  <a:pt x="428349" y="310213"/>
                  <a:pt x="433033" y="301248"/>
                </a:cubicBezTo>
                <a:cubicBezTo>
                  <a:pt x="433255" y="300823"/>
                  <a:pt x="433495" y="300406"/>
                  <a:pt x="433751" y="299998"/>
                </a:cubicBezTo>
                <a:cubicBezTo>
                  <a:pt x="457580" y="258454"/>
                  <a:pt x="470076" y="211381"/>
                  <a:pt x="469991" y="163489"/>
                </a:cubicBezTo>
                <a:cubicBezTo>
                  <a:pt x="469991" y="115064"/>
                  <a:pt x="457463" y="68495"/>
                  <a:pt x="433971" y="27396"/>
                </a:cubicBezTo>
                <a:cubicBezTo>
                  <a:pt x="428957" y="18615"/>
                  <a:pt x="432007" y="7433"/>
                  <a:pt x="440784" y="2414"/>
                </a:cubicBezTo>
                <a:close/>
                <a:moveTo>
                  <a:pt x="195264" y="41486"/>
                </a:moveTo>
                <a:cubicBezTo>
                  <a:pt x="262698" y="41486"/>
                  <a:pt x="317365" y="96153"/>
                  <a:pt x="317365" y="163587"/>
                </a:cubicBezTo>
                <a:cubicBezTo>
                  <a:pt x="317365" y="231021"/>
                  <a:pt x="262698" y="285688"/>
                  <a:pt x="195264" y="285688"/>
                </a:cubicBezTo>
                <a:cubicBezTo>
                  <a:pt x="127829" y="285688"/>
                  <a:pt x="73163" y="231021"/>
                  <a:pt x="73163" y="163587"/>
                </a:cubicBezTo>
                <a:cubicBezTo>
                  <a:pt x="73163" y="96153"/>
                  <a:pt x="127829" y="41486"/>
                  <a:pt x="195264" y="41486"/>
                </a:cubicBezTo>
                <a:close/>
                <a:moveTo>
                  <a:pt x="356144" y="51156"/>
                </a:moveTo>
                <a:cubicBezTo>
                  <a:pt x="364930" y="46146"/>
                  <a:pt x="376115" y="49208"/>
                  <a:pt x="381126" y="57994"/>
                </a:cubicBezTo>
                <a:cubicBezTo>
                  <a:pt x="399409" y="90144"/>
                  <a:pt x="408996" y="126504"/>
                  <a:pt x="408940" y="163489"/>
                </a:cubicBezTo>
                <a:cubicBezTo>
                  <a:pt x="408940" y="201047"/>
                  <a:pt x="399221" y="237238"/>
                  <a:pt x="381003" y="269180"/>
                </a:cubicBezTo>
                <a:cubicBezTo>
                  <a:pt x="376063" y="278005"/>
                  <a:pt x="364903" y="281155"/>
                  <a:pt x="356075" y="276215"/>
                </a:cubicBezTo>
                <a:cubicBezTo>
                  <a:pt x="347250" y="271275"/>
                  <a:pt x="344100" y="260115"/>
                  <a:pt x="349040" y="251289"/>
                </a:cubicBezTo>
                <a:cubicBezTo>
                  <a:pt x="349086" y="251204"/>
                  <a:pt x="349135" y="251119"/>
                  <a:pt x="349184" y="251036"/>
                </a:cubicBezTo>
                <a:cubicBezTo>
                  <a:pt x="364388" y="224366"/>
                  <a:pt x="372361" y="194188"/>
                  <a:pt x="372310" y="163489"/>
                </a:cubicBezTo>
                <a:cubicBezTo>
                  <a:pt x="372361" y="132857"/>
                  <a:pt x="364425" y="102741"/>
                  <a:pt x="349282" y="76114"/>
                </a:cubicBezTo>
                <a:cubicBezTo>
                  <a:pt x="344293" y="67326"/>
                  <a:pt x="347362" y="56158"/>
                  <a:pt x="356144" y="51156"/>
                </a:cubicBezTo>
                <a:close/>
              </a:path>
            </a:pathLst>
          </a:custGeom>
          <a:gradFill flip="none" rotWithShape="1">
            <a:gsLst>
              <a:gs pos="3000">
                <a:srgbClr val="0078D4"/>
              </a:gs>
              <a:gs pos="33000">
                <a:srgbClr val="2DB4FF"/>
              </a:gs>
              <a:gs pos="94000">
                <a:srgbClr val="D660FF"/>
              </a:gs>
              <a:gs pos="69000">
                <a:srgbClr val="818EFF"/>
              </a:gs>
            </a:gsLst>
            <a:lin ang="2700000" scaled="1"/>
            <a:tileRect/>
          </a:gradFill>
          <a:ln>
            <a:noFill/>
            <a:headEnd type="none" w="med" len="med"/>
            <a:tailEnd type="none" w="med" len="med"/>
          </a:ln>
          <a:effectLst>
            <a:outerShdw blurRad="63500" dist="63500" dir="2700000" algn="tl"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0" rIns="14400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Semibold" panose="020B0502040204020203" pitchFamily="34" charset="0"/>
              <a:ea typeface="+mn-ea"/>
              <a:cs typeface="Segoe UI Semibold" panose="020B0502040204020203" pitchFamily="34" charset="0"/>
            </a:endParaRPr>
          </a:p>
        </p:txBody>
      </p:sp>
      <p:sp>
        <p:nvSpPr>
          <p:cNvPr id="4" name="Title 5">
            <a:extLst>
              <a:ext uri="{FF2B5EF4-FFF2-40B4-BE49-F238E27FC236}">
                <a16:creationId xmlns:a16="http://schemas.microsoft.com/office/drawing/2014/main" id="{9AB6FC63-4729-7CBF-175D-397C4A554504}"/>
              </a:ext>
            </a:extLst>
          </p:cNvPr>
          <p:cNvSpPr txBox="1">
            <a:spLocks/>
          </p:cNvSpPr>
          <p:nvPr/>
        </p:nvSpPr>
        <p:spPr>
          <a:xfrm>
            <a:off x="1445129" y="430096"/>
            <a:ext cx="2527265" cy="777672"/>
          </a:xfrm>
          <a:prstGeom prst="rect">
            <a:avLst/>
          </a:prstGeom>
          <a:noFill/>
          <a:ln>
            <a:noFill/>
            <a:prstDash/>
          </a:ln>
          <a:effec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lvl1pPr algn="l" defTabSz="914400" rtl="0" eaLnBrk="1" latinLnBrk="0" hangingPunct="1">
              <a:lnSpc>
                <a:spcPct val="90000"/>
              </a:lnSpc>
              <a:spcBef>
                <a:spcPct val="0"/>
              </a:spcBef>
              <a:buNone/>
              <a:defRPr sz="4200" b="1" i="0" kern="1200" spc="-70" baseline="0">
                <a:solidFill>
                  <a:schemeClr val="tx1"/>
                </a:solidFill>
                <a:latin typeface="Segoe Sans Display Semibold" pitchFamily="2" charset="0"/>
                <a:ea typeface="+mj-ea"/>
                <a:cs typeface="Segoe Sans Display Semibold" pitchFamily="2" charset="0"/>
              </a:defRPr>
            </a:lvl1pPr>
          </a:lstStyle>
          <a:p>
            <a:pPr defTabSz="761701">
              <a:lnSpc>
                <a:spcPct val="110000"/>
              </a:lnSpc>
              <a:spcBef>
                <a:spcPts val="500"/>
              </a:spcBef>
              <a:spcAft>
                <a:spcPts val="250"/>
              </a:spcAft>
              <a:defRPr/>
            </a:pPr>
            <a:r>
              <a:rPr lang="ko-KR" altLang="en-US" sz="4500" spc="-80" dirty="0">
                <a:gradFill flip="none" rotWithShape="1">
                  <a:gsLst>
                    <a:gs pos="33000">
                      <a:srgbClr val="0078D4"/>
                    </a:gs>
                    <a:gs pos="100000">
                      <a:schemeClr val="accent2"/>
                    </a:gs>
                  </a:gsLst>
                  <a:lin ang="0" scaled="1"/>
                  <a:tileRect/>
                </a:gradFill>
                <a:latin typeface="NanumSquare Neo Heavy" pitchFamily="2" charset="-127"/>
                <a:ea typeface="NanumSquare Neo Heavy" pitchFamily="2" charset="-127"/>
                <a:cs typeface="+mn-cs"/>
              </a:rPr>
              <a:t>제안 배경</a:t>
            </a:r>
            <a:endParaRPr lang="en-US" sz="4500" spc="42" dirty="0">
              <a:gradFill flip="none" rotWithShape="1">
                <a:gsLst>
                  <a:gs pos="0">
                    <a:srgbClr val="0078D4"/>
                  </a:gs>
                  <a:gs pos="99000">
                    <a:srgbClr val="8661C5"/>
                  </a:gs>
                </a:gsLst>
                <a:lin ang="2700000" scaled="0"/>
                <a:tileRect/>
              </a:gradFill>
              <a:latin typeface="NanumSquare Neo Heavy" pitchFamily="2" charset="-127"/>
              <a:ea typeface="NanumSquare Neo Heavy" pitchFamily="2" charset="-127"/>
            </a:endParaRPr>
          </a:p>
        </p:txBody>
      </p:sp>
      <p:sp>
        <p:nvSpPr>
          <p:cNvPr id="5" name="Rectangle: Rounded Corners 34">
            <a:extLst>
              <a:ext uri="{FF2B5EF4-FFF2-40B4-BE49-F238E27FC236}">
                <a16:creationId xmlns:a16="http://schemas.microsoft.com/office/drawing/2014/main" id="{35315611-609E-9BFC-86E7-D896545D9CFE}"/>
              </a:ext>
            </a:extLst>
          </p:cNvPr>
          <p:cNvSpPr/>
          <p:nvPr/>
        </p:nvSpPr>
        <p:spPr bwMode="auto">
          <a:xfrm rot="10800000" flipV="1">
            <a:off x="919710" y="1851291"/>
            <a:ext cx="10304099" cy="4038521"/>
          </a:xfrm>
          <a:prstGeom prst="roundRect">
            <a:avLst>
              <a:gd name="adj" fmla="val 2214"/>
            </a:avLst>
          </a:prstGeom>
          <a:solidFill>
            <a:srgbClr val="F4F3F5"/>
          </a:solidFill>
          <a:ln w="19050">
            <a:gradFill flip="none" rotWithShape="1">
              <a:gsLst>
                <a:gs pos="0">
                  <a:srgbClr val="0078D4"/>
                </a:gs>
                <a:gs pos="100000">
                  <a:srgbClr val="C73ECC"/>
                </a:gs>
              </a:gsLst>
              <a:lin ang="0" scaled="1"/>
              <a:tileRect/>
            </a:grad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457200" indent="-457200" algn="ctr" defTabSz="932472" fontAlgn="base">
              <a:spcBef>
                <a:spcPct val="0"/>
              </a:spcBef>
              <a:spcAft>
                <a:spcPct val="0"/>
              </a:spcAft>
              <a:buFont typeface="Wingdings" pitchFamily="2" charset="2"/>
              <a:buChar char="q"/>
              <a:defRPr/>
            </a:pPr>
            <a:r>
              <a:rPr lang="ko-KR" altLang="en-US" sz="2000" dirty="0">
                <a:solidFill>
                  <a:schemeClr val="tx1"/>
                </a:solidFill>
                <a:latin typeface="NanumSquare Neo Light" pitchFamily="2" charset="-127"/>
                <a:ea typeface="NanumSquare Neo Light" pitchFamily="2" charset="-127"/>
                <a:cs typeface="Segoe UI" pitchFamily="34" charset="0"/>
              </a:rPr>
              <a:t>조직 구성원</a:t>
            </a:r>
            <a:r>
              <a:rPr lang="en-US" altLang="ko-KR" sz="2000" dirty="0">
                <a:solidFill>
                  <a:schemeClr val="tx1"/>
                </a:solidFill>
                <a:latin typeface="NanumSquare Neo Light" pitchFamily="2" charset="-127"/>
                <a:ea typeface="NanumSquare Neo Light" pitchFamily="2" charset="-127"/>
                <a:cs typeface="Segoe UI" pitchFamily="34" charset="0"/>
              </a:rPr>
              <a:t>,</a:t>
            </a:r>
            <a:r>
              <a:rPr lang="ko-KR" altLang="en-US" sz="2000" dirty="0">
                <a:solidFill>
                  <a:schemeClr val="tx1"/>
                </a:solidFill>
                <a:latin typeface="NanumSquare Neo Light" pitchFamily="2" charset="-127"/>
                <a:ea typeface="NanumSquare Neo Light" pitchFamily="2" charset="-127"/>
                <a:cs typeface="Segoe UI" pitchFamily="34" charset="0"/>
              </a:rPr>
              <a:t> 규모 </a:t>
            </a:r>
            <a:r>
              <a:rPr lang="en-US" altLang="ko-KR" sz="2000" dirty="0">
                <a:solidFill>
                  <a:schemeClr val="tx1"/>
                </a:solidFill>
                <a:latin typeface="NanumSquare Neo Light" pitchFamily="2" charset="-127"/>
                <a:ea typeface="NanumSquare Neo Light" pitchFamily="2" charset="-127"/>
                <a:cs typeface="Segoe UI" pitchFamily="34" charset="0"/>
              </a:rPr>
              <a:t>(</a:t>
            </a:r>
            <a:r>
              <a:rPr lang="ko-KR" altLang="en-US" sz="2000" dirty="0">
                <a:solidFill>
                  <a:schemeClr val="tx1"/>
                </a:solidFill>
                <a:latin typeface="NanumSquare Neo Light" pitchFamily="2" charset="-127"/>
                <a:ea typeface="NanumSquare Neo Light" pitchFamily="2" charset="-127"/>
                <a:cs typeface="Segoe UI" pitchFamily="34" charset="0"/>
              </a:rPr>
              <a:t>인사 조직</a:t>
            </a:r>
            <a:r>
              <a:rPr lang="en-US" altLang="ko-KR" sz="2000" dirty="0">
                <a:solidFill>
                  <a:schemeClr val="tx1"/>
                </a:solidFill>
                <a:latin typeface="NanumSquare Neo Light" pitchFamily="2" charset="-127"/>
                <a:ea typeface="NanumSquare Neo Light" pitchFamily="2" charset="-127"/>
                <a:cs typeface="Segoe UI" pitchFamily="34" charset="0"/>
              </a:rPr>
              <a:t>,</a:t>
            </a:r>
            <a:r>
              <a:rPr lang="ko-KR" altLang="en-US" sz="2000" dirty="0">
                <a:solidFill>
                  <a:schemeClr val="tx1"/>
                </a:solidFill>
                <a:latin typeface="NanumSquare Neo Light" pitchFamily="2" charset="-127"/>
                <a:ea typeface="NanumSquare Neo Light" pitchFamily="2" charset="-127"/>
                <a:cs typeface="Segoe UI" pitchFamily="34" charset="0"/>
              </a:rPr>
              <a:t> </a:t>
            </a:r>
            <a:r>
              <a:rPr lang="en-US" altLang="ko-KR" sz="2000" dirty="0">
                <a:solidFill>
                  <a:schemeClr val="tx1"/>
                </a:solidFill>
                <a:latin typeface="NanumSquare Neo Light" pitchFamily="2" charset="-127"/>
                <a:ea typeface="NanumSquare Neo Light" pitchFamily="2" charset="-127"/>
                <a:cs typeface="Segoe UI" pitchFamily="34" charset="0"/>
              </a:rPr>
              <a:t>20</a:t>
            </a:r>
            <a:r>
              <a:rPr lang="ko-KR" altLang="en-US" sz="2000" dirty="0">
                <a:solidFill>
                  <a:schemeClr val="tx1"/>
                </a:solidFill>
                <a:latin typeface="NanumSquare Neo Light" pitchFamily="2" charset="-127"/>
                <a:ea typeface="NanumSquare Neo Light" pitchFamily="2" charset="-127"/>
                <a:cs typeface="Segoe UI" pitchFamily="34" charset="0"/>
              </a:rPr>
              <a:t>명</a:t>
            </a:r>
            <a:r>
              <a:rPr lang="en-US" altLang="ko-KR" sz="2000" dirty="0">
                <a:solidFill>
                  <a:schemeClr val="tx1"/>
                </a:solidFill>
                <a:latin typeface="NanumSquare Neo Light" pitchFamily="2" charset="-127"/>
                <a:ea typeface="NanumSquare Neo Light" pitchFamily="2" charset="-127"/>
                <a:cs typeface="Segoe UI" pitchFamily="34" charset="0"/>
              </a:rPr>
              <a:t>)</a:t>
            </a:r>
            <a:endParaRPr kumimoji="0" lang="en-US" altLang="ko-KR" sz="2000" u="none" strike="noStrike" kern="1200" cap="none" spc="0" normalizeH="0" baseline="0" noProof="0" dirty="0">
              <a:ln>
                <a:noFill/>
              </a:ln>
              <a:solidFill>
                <a:schemeClr val="tx1"/>
              </a:solidFill>
              <a:effectLst/>
              <a:uLnTx/>
              <a:uFillTx/>
              <a:latin typeface="NanumSquare Neo Light" pitchFamily="2" charset="-127"/>
              <a:ea typeface="NanumSquare Neo Light" pitchFamily="2" charset="-127"/>
              <a:cs typeface="Segoe UI" pitchFamily="34" charset="0"/>
            </a:endParaRPr>
          </a:p>
          <a:p>
            <a:pPr marL="457200" marR="0" lvl="0" indent="-457200" algn="ctr" defTabSz="932472" rtl="0" eaLnBrk="1" fontAlgn="base" latinLnBrk="0" hangingPunct="1">
              <a:lnSpc>
                <a:spcPct val="100000"/>
              </a:lnSpc>
              <a:spcBef>
                <a:spcPct val="0"/>
              </a:spcBef>
              <a:spcAft>
                <a:spcPct val="0"/>
              </a:spcAft>
              <a:buClrTx/>
              <a:buSzTx/>
              <a:buFont typeface="Wingdings" pitchFamily="2" charset="2"/>
              <a:buChar char="q"/>
              <a:tabLst/>
              <a:defRPr/>
            </a:pPr>
            <a:r>
              <a:rPr lang="ko-KR" altLang="en-US" sz="2000" dirty="0">
                <a:solidFill>
                  <a:schemeClr val="tx1"/>
                </a:solidFill>
                <a:latin typeface="NanumSquare Neo Light" pitchFamily="2" charset="-127"/>
                <a:ea typeface="NanumSquare Neo Light" pitchFamily="2" charset="-127"/>
                <a:cs typeface="Segoe UI" pitchFamily="34" charset="0"/>
              </a:rPr>
              <a:t>러닝 </a:t>
            </a:r>
            <a:r>
              <a:rPr lang="ko-KR" altLang="en-US" sz="2000" dirty="0" err="1">
                <a:solidFill>
                  <a:schemeClr val="tx1"/>
                </a:solidFill>
                <a:latin typeface="NanumSquare Neo Light" pitchFamily="2" charset="-127"/>
                <a:ea typeface="NanumSquare Neo Light" pitchFamily="2" charset="-127"/>
                <a:cs typeface="Segoe UI" pitchFamily="34" charset="0"/>
              </a:rPr>
              <a:t>엑셀러레이터</a:t>
            </a:r>
            <a:r>
              <a:rPr lang="ko-KR" altLang="en-US" sz="2000" dirty="0">
                <a:solidFill>
                  <a:schemeClr val="tx1"/>
                </a:solidFill>
                <a:latin typeface="NanumSquare Neo Light" pitchFamily="2" charset="-127"/>
                <a:ea typeface="NanumSquare Neo Light" pitchFamily="2" charset="-127"/>
                <a:cs typeface="Segoe UI" pitchFamily="34" charset="0"/>
              </a:rPr>
              <a:t> 및 </a:t>
            </a:r>
            <a:r>
              <a:rPr kumimoji="0" lang="ko-KR" altLang="en-US" sz="2000" u="none" strike="noStrike" kern="1200" cap="none" spc="0" normalizeH="0" baseline="0" noProof="0" dirty="0" err="1">
                <a:ln>
                  <a:noFill/>
                </a:ln>
                <a:solidFill>
                  <a:schemeClr val="tx1"/>
                </a:solidFill>
                <a:effectLst/>
                <a:uLnTx/>
                <a:uFillTx/>
                <a:latin typeface="NanumSquare Neo Light" pitchFamily="2" charset="-127"/>
                <a:ea typeface="NanumSquare Neo Light" pitchFamily="2" charset="-127"/>
                <a:cs typeface="Segoe UI" pitchFamily="34" charset="0"/>
              </a:rPr>
              <a:t>코파일럿이</a:t>
            </a:r>
            <a:r>
              <a:rPr kumimoji="0" lang="ko-KR" altLang="en-US" sz="2000" u="none" strike="noStrike" kern="1200" cap="none" spc="0" normalizeH="0" baseline="0" noProof="0" dirty="0">
                <a:ln>
                  <a:noFill/>
                </a:ln>
                <a:solidFill>
                  <a:schemeClr val="tx1"/>
                </a:solidFill>
                <a:effectLst/>
                <a:uLnTx/>
                <a:uFillTx/>
                <a:latin typeface="NanumSquare Neo Light" pitchFamily="2" charset="-127"/>
                <a:ea typeface="NanumSquare Neo Light" pitchFamily="2" charset="-127"/>
                <a:cs typeface="Segoe UI" pitchFamily="34" charset="0"/>
              </a:rPr>
              <a:t> 대신 수행 할 수 있는 업무 시나리오 발견</a:t>
            </a:r>
            <a:endParaRPr kumimoji="0" lang="en-US" altLang="ko-KR" sz="2000" u="none" strike="noStrike" kern="1200" cap="none" spc="0" normalizeH="0" baseline="0" noProof="0" dirty="0">
              <a:ln>
                <a:noFill/>
              </a:ln>
              <a:solidFill>
                <a:schemeClr val="tx1"/>
              </a:solidFill>
              <a:effectLst/>
              <a:uLnTx/>
              <a:uFillTx/>
              <a:latin typeface="NanumSquare Neo Light" pitchFamily="2" charset="-127"/>
              <a:ea typeface="NanumSquare Neo Light" pitchFamily="2" charset="-127"/>
              <a:cs typeface="Segoe UI" pitchFamily="34" charset="0"/>
            </a:endParaRPr>
          </a:p>
          <a:p>
            <a:pPr marL="457200" marR="0" lvl="0" indent="-457200" algn="ctr" defTabSz="932472" rtl="0" eaLnBrk="1" fontAlgn="base" latinLnBrk="0" hangingPunct="1">
              <a:lnSpc>
                <a:spcPct val="100000"/>
              </a:lnSpc>
              <a:spcBef>
                <a:spcPct val="0"/>
              </a:spcBef>
              <a:spcAft>
                <a:spcPct val="0"/>
              </a:spcAft>
              <a:buClrTx/>
              <a:buSzTx/>
              <a:buFont typeface="Wingdings" pitchFamily="2" charset="2"/>
              <a:buChar char="q"/>
              <a:tabLst/>
              <a:defRPr/>
            </a:pPr>
            <a:r>
              <a:rPr kumimoji="0" lang="ko-KR" altLang="en-US" sz="2000" u="none" strike="noStrike" kern="1200" cap="none" spc="0" normalizeH="0" baseline="0" noProof="0" dirty="0">
                <a:ln>
                  <a:noFill/>
                </a:ln>
                <a:solidFill>
                  <a:schemeClr val="tx1"/>
                </a:solidFill>
                <a:effectLst/>
                <a:uLnTx/>
                <a:uFillTx/>
                <a:latin typeface="NanumSquare Neo Light" pitchFamily="2" charset="-127"/>
                <a:ea typeface="NanumSquare Neo Light" pitchFamily="2" charset="-127"/>
                <a:cs typeface="Segoe UI" pitchFamily="34" charset="0"/>
              </a:rPr>
              <a:t>해당 업무의 주당 소요 업무 시간 파악</a:t>
            </a:r>
            <a:endParaRPr lang="en-US" altLang="ko-KR" sz="2000" noProof="0" dirty="0">
              <a:solidFill>
                <a:schemeClr val="tx1"/>
              </a:solidFill>
              <a:latin typeface="NanumSquare Neo Light" pitchFamily="2" charset="-127"/>
              <a:ea typeface="NanumSquare Neo Light" pitchFamily="2" charset="-127"/>
              <a:cs typeface="Segoe UI" pitchFamily="34" charset="0"/>
            </a:endParaRPr>
          </a:p>
          <a:p>
            <a:pPr marL="457200" marR="0" lvl="0" indent="-457200" algn="ctr" defTabSz="932472" rtl="0" eaLnBrk="1" fontAlgn="base" latinLnBrk="0" hangingPunct="1">
              <a:lnSpc>
                <a:spcPct val="100000"/>
              </a:lnSpc>
              <a:spcBef>
                <a:spcPct val="0"/>
              </a:spcBef>
              <a:spcAft>
                <a:spcPct val="0"/>
              </a:spcAft>
              <a:buClrTx/>
              <a:buSzTx/>
              <a:buFont typeface="Wingdings" pitchFamily="2" charset="2"/>
              <a:buChar char="q"/>
              <a:tabLst/>
              <a:defRPr/>
            </a:pPr>
            <a:r>
              <a:rPr kumimoji="0" lang="ko-KR" altLang="en-US" sz="2000" u="none" strike="noStrike" kern="1200" cap="none" spc="0" normalizeH="0" baseline="0" noProof="0" dirty="0">
                <a:ln>
                  <a:noFill/>
                </a:ln>
                <a:solidFill>
                  <a:schemeClr val="tx1"/>
                </a:solidFill>
                <a:effectLst/>
                <a:uLnTx/>
                <a:uFillTx/>
                <a:latin typeface="NanumSquare Neo Light" pitchFamily="2" charset="-127"/>
                <a:ea typeface="NanumSquare Neo Light" pitchFamily="2" charset="-127"/>
                <a:cs typeface="Segoe UI" pitchFamily="34" charset="0"/>
              </a:rPr>
              <a:t>해당 업무의 어려움</a:t>
            </a:r>
            <a:r>
              <a:rPr kumimoji="0" lang="en-US" altLang="ko-KR" sz="2000" u="none" strike="noStrike" kern="1200" cap="none" spc="0" normalizeH="0" baseline="0" noProof="0" dirty="0">
                <a:ln>
                  <a:noFill/>
                </a:ln>
                <a:solidFill>
                  <a:schemeClr val="tx1"/>
                </a:solidFill>
                <a:effectLst/>
                <a:uLnTx/>
                <a:uFillTx/>
                <a:latin typeface="NanumSquare Neo Light" pitchFamily="2" charset="-127"/>
                <a:ea typeface="NanumSquare Neo Light" pitchFamily="2" charset="-127"/>
                <a:cs typeface="Segoe UI" pitchFamily="34" charset="0"/>
              </a:rPr>
              <a:t>,</a:t>
            </a:r>
            <a:r>
              <a:rPr kumimoji="0" lang="ko-KR" altLang="en-US" sz="2000" u="none" strike="noStrike" kern="1200" cap="none" spc="0" normalizeH="0" baseline="0" noProof="0" dirty="0">
                <a:ln>
                  <a:noFill/>
                </a:ln>
                <a:solidFill>
                  <a:schemeClr val="tx1"/>
                </a:solidFill>
                <a:effectLst/>
                <a:uLnTx/>
                <a:uFillTx/>
                <a:latin typeface="NanumSquare Neo Light" pitchFamily="2" charset="-127"/>
                <a:ea typeface="NanumSquare Neo Light" pitchFamily="2" charset="-127"/>
                <a:cs typeface="Segoe UI" pitchFamily="34" charset="0"/>
              </a:rPr>
              <a:t> 고충 및 문제점 등</a:t>
            </a:r>
            <a:r>
              <a:rPr kumimoji="0" lang="en-US" altLang="ko-KR" sz="2000" u="none" strike="noStrike" kern="1200" cap="none" spc="0" normalizeH="0" baseline="0" noProof="0">
                <a:ln>
                  <a:noFill/>
                </a:ln>
                <a:solidFill>
                  <a:schemeClr val="tx1"/>
                </a:solidFill>
                <a:effectLst/>
                <a:uLnTx/>
                <a:uFillTx/>
                <a:latin typeface="NanumSquare Neo Light" pitchFamily="2" charset="-127"/>
                <a:ea typeface="NanumSquare Neo Light" pitchFamily="2" charset="-127"/>
                <a:cs typeface="Segoe UI" pitchFamily="34" charset="0"/>
              </a:rPr>
              <a:t>…</a:t>
            </a:r>
            <a:endParaRPr kumimoji="0" lang="en-US" altLang="ko-KR" sz="2000" u="none" strike="noStrike" kern="1200" cap="none" spc="0" normalizeH="0" baseline="0" noProof="0" dirty="0">
              <a:ln>
                <a:noFill/>
              </a:ln>
              <a:solidFill>
                <a:schemeClr val="tx1"/>
              </a:solidFill>
              <a:effectLst/>
              <a:uLnTx/>
              <a:uFillTx/>
              <a:latin typeface="NanumSquare Neo Light" pitchFamily="2" charset="-127"/>
              <a:ea typeface="NanumSquare Neo Light" pitchFamily="2" charset="-127"/>
              <a:cs typeface="Segoe UI" pitchFamily="34" charset="0"/>
            </a:endParaRPr>
          </a:p>
        </p:txBody>
      </p:sp>
    </p:spTree>
    <p:extLst>
      <p:ext uri="{BB962C8B-B14F-4D97-AF65-F5344CB8AC3E}">
        <p14:creationId xmlns:p14="http://schemas.microsoft.com/office/powerpoint/2010/main" val="736891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grpId="1" nodeType="withEffect">
                                  <p:stCondLst>
                                    <p:cond delay="0"/>
                                  </p:stCondLst>
                                  <p:childTnLst>
                                    <p:animMotion origin="layout" path="M 2.08333E-7 -2.96296E-6 L -0.01966 -0.00069 " pathEditMode="relative" rAng="0" ptsTypes="AA">
                                      <p:cBhvr>
                                        <p:cTn id="9" dur="700" spd="-100000" fill="hold"/>
                                        <p:tgtEl>
                                          <p:spTgt spid="3"/>
                                        </p:tgtEl>
                                        <p:attrNameLst>
                                          <p:attrName>ppt_x</p:attrName>
                                          <p:attrName>ppt_y</p:attrName>
                                        </p:attrNameLst>
                                      </p:cBhvr>
                                      <p:rCtr x="-990" y="-46"/>
                                    </p:animMotion>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42" presetClass="path" presetSubtype="0" decel="100000" fill="hold" grpId="1" nodeType="withEffect">
                                  <p:stCondLst>
                                    <p:cond delay="0"/>
                                  </p:stCondLst>
                                  <p:childTnLst>
                                    <p:animMotion origin="layout" path="M 0 -1.11111E-6 L 0 0.03542 " pathEditMode="relative" rAng="0" ptsTypes="AA">
                                      <p:cBhvr>
                                        <p:cTn id="14" dur="700" spd="-100000" fill="hold"/>
                                        <p:tgtEl>
                                          <p:spTgt spid="4"/>
                                        </p:tgtEl>
                                        <p:attrNameLst>
                                          <p:attrName>ppt_x</p:attrName>
                                          <p:attrName>ppt_y</p:attrName>
                                        </p:attrNameLst>
                                      </p:cBhvr>
                                      <p:rCtr x="0" y="1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Copilot for all: Introducing Microsoft 365 Copilot Chat | Microsoft 365 Blog">
            <a:extLst>
              <a:ext uri="{FF2B5EF4-FFF2-40B4-BE49-F238E27FC236}">
                <a16:creationId xmlns:a16="http://schemas.microsoft.com/office/drawing/2014/main" id="{59E74DA9-25AB-0C3A-C37C-982DB839B6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82" t="16047" r="4849" b="19043"/>
          <a:stretch/>
        </p:blipFill>
        <p:spPr bwMode="auto">
          <a:xfrm>
            <a:off x="362662" y="430096"/>
            <a:ext cx="898712" cy="77767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5">
            <a:extLst>
              <a:ext uri="{FF2B5EF4-FFF2-40B4-BE49-F238E27FC236}">
                <a16:creationId xmlns:a16="http://schemas.microsoft.com/office/drawing/2014/main" id="{A72D8A8D-6E8D-83AF-5676-ECAF7EAF1B32}"/>
              </a:ext>
            </a:extLst>
          </p:cNvPr>
          <p:cNvSpPr txBox="1">
            <a:spLocks/>
          </p:cNvSpPr>
          <p:nvPr/>
        </p:nvSpPr>
        <p:spPr>
          <a:xfrm>
            <a:off x="1445129" y="430096"/>
            <a:ext cx="4525365" cy="777672"/>
          </a:xfrm>
          <a:prstGeom prst="rect">
            <a:avLst/>
          </a:prstGeom>
          <a:noFill/>
          <a:ln>
            <a:noFill/>
            <a:prstDash/>
          </a:ln>
          <a:effec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lvl1pPr algn="l" defTabSz="914400" rtl="0" eaLnBrk="1" latinLnBrk="0" hangingPunct="1">
              <a:lnSpc>
                <a:spcPct val="90000"/>
              </a:lnSpc>
              <a:spcBef>
                <a:spcPct val="0"/>
              </a:spcBef>
              <a:buNone/>
              <a:defRPr sz="4200" b="1" i="0" kern="1200" spc="-70" baseline="0">
                <a:solidFill>
                  <a:schemeClr val="tx1"/>
                </a:solidFill>
                <a:latin typeface="Segoe Sans Display Semibold" pitchFamily="2" charset="0"/>
                <a:ea typeface="+mj-ea"/>
                <a:cs typeface="Segoe Sans Display Semibold" pitchFamily="2" charset="0"/>
              </a:defRPr>
            </a:lvl1pPr>
          </a:lstStyle>
          <a:p>
            <a:pPr defTabSz="761701">
              <a:lnSpc>
                <a:spcPct val="110000"/>
              </a:lnSpc>
              <a:spcBef>
                <a:spcPts val="500"/>
              </a:spcBef>
              <a:spcAft>
                <a:spcPts val="250"/>
              </a:spcAft>
              <a:defRPr/>
            </a:pPr>
            <a:r>
              <a:rPr lang="ko-KR" altLang="en-US" sz="4500" spc="-80" dirty="0" err="1">
                <a:gradFill flip="none" rotWithShape="1">
                  <a:gsLst>
                    <a:gs pos="33000">
                      <a:srgbClr val="0078D4"/>
                    </a:gs>
                    <a:gs pos="100000">
                      <a:schemeClr val="accent2"/>
                    </a:gs>
                  </a:gsLst>
                  <a:lin ang="0" scaled="1"/>
                  <a:tileRect/>
                </a:gradFill>
                <a:latin typeface="NanumSquare Neo Heavy" pitchFamily="2" charset="-127"/>
                <a:ea typeface="NanumSquare Neo Heavy" pitchFamily="2" charset="-127"/>
                <a:cs typeface="+mn-cs"/>
              </a:rPr>
              <a:t>코파일럿</a:t>
            </a:r>
            <a:r>
              <a:rPr lang="ko-KR" altLang="en-US" sz="4500" spc="-80" dirty="0">
                <a:gradFill flip="none" rotWithShape="1">
                  <a:gsLst>
                    <a:gs pos="33000">
                      <a:srgbClr val="0078D4"/>
                    </a:gs>
                    <a:gs pos="100000">
                      <a:schemeClr val="accent2"/>
                    </a:gs>
                  </a:gsLst>
                  <a:lin ang="0" scaled="1"/>
                  <a:tileRect/>
                </a:gradFill>
                <a:latin typeface="NanumSquare Neo Heavy" pitchFamily="2" charset="-127"/>
                <a:ea typeface="NanumSquare Neo Heavy" pitchFamily="2" charset="-127"/>
                <a:cs typeface="+mn-cs"/>
              </a:rPr>
              <a:t> 시나리오</a:t>
            </a:r>
            <a:endParaRPr lang="en-US" sz="4500" spc="42" dirty="0">
              <a:gradFill flip="none" rotWithShape="1">
                <a:gsLst>
                  <a:gs pos="0">
                    <a:srgbClr val="0078D4"/>
                  </a:gs>
                  <a:gs pos="99000">
                    <a:srgbClr val="8661C5"/>
                  </a:gs>
                </a:gsLst>
                <a:lin ang="2700000" scaled="0"/>
                <a:tileRect/>
              </a:gradFill>
              <a:latin typeface="NanumSquare Neo Heavy" pitchFamily="2" charset="-127"/>
              <a:ea typeface="NanumSquare Neo Heavy" pitchFamily="2" charset="-127"/>
            </a:endParaRPr>
          </a:p>
        </p:txBody>
      </p:sp>
      <p:sp>
        <p:nvSpPr>
          <p:cNvPr id="5" name="Rectangle: Rounded Corners 34">
            <a:extLst>
              <a:ext uri="{FF2B5EF4-FFF2-40B4-BE49-F238E27FC236}">
                <a16:creationId xmlns:a16="http://schemas.microsoft.com/office/drawing/2014/main" id="{E3C1ED6C-E80A-74E6-7F16-E09D18649B0E}"/>
              </a:ext>
            </a:extLst>
          </p:cNvPr>
          <p:cNvSpPr/>
          <p:nvPr/>
        </p:nvSpPr>
        <p:spPr bwMode="auto">
          <a:xfrm rot="10800000" flipV="1">
            <a:off x="919710" y="1851291"/>
            <a:ext cx="10304099" cy="4038521"/>
          </a:xfrm>
          <a:prstGeom prst="roundRect">
            <a:avLst>
              <a:gd name="adj" fmla="val 2214"/>
            </a:avLst>
          </a:prstGeom>
          <a:solidFill>
            <a:srgbClr val="F4F3F5"/>
          </a:solidFill>
          <a:ln w="19050">
            <a:gradFill flip="none" rotWithShape="1">
              <a:gsLst>
                <a:gs pos="0">
                  <a:srgbClr val="0078D4"/>
                </a:gs>
                <a:gs pos="100000">
                  <a:srgbClr val="C73ECC"/>
                </a:gs>
              </a:gsLst>
              <a:lin ang="0" scaled="1"/>
              <a:tileRect/>
            </a:grad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342900" marR="0" lvl="0" indent="-342900" algn="ctr" defTabSz="932472" rtl="0" eaLnBrk="1" fontAlgn="base" latinLnBrk="0" hangingPunct="1">
              <a:lnSpc>
                <a:spcPct val="100000"/>
              </a:lnSpc>
              <a:spcBef>
                <a:spcPct val="0"/>
              </a:spcBef>
              <a:spcAft>
                <a:spcPct val="0"/>
              </a:spcAft>
              <a:buClrTx/>
              <a:buSzTx/>
              <a:buFont typeface="Wingdings" pitchFamily="2" charset="2"/>
              <a:buChar char="q"/>
              <a:tabLst/>
              <a:defRPr/>
            </a:pPr>
            <a:r>
              <a:rPr lang="ko-KR" altLang="en-US" sz="2000" dirty="0">
                <a:solidFill>
                  <a:schemeClr val="tx1"/>
                </a:solidFill>
                <a:latin typeface="NanumSquare Neo Light" pitchFamily="2" charset="-127"/>
                <a:ea typeface="NanumSquare Neo Light" pitchFamily="2" charset="-127"/>
                <a:cs typeface="Segoe UI" pitchFamily="34" charset="0"/>
              </a:rPr>
              <a:t>사용한 </a:t>
            </a:r>
            <a:r>
              <a:rPr lang="en-US" altLang="ko-KR" sz="2000" dirty="0">
                <a:solidFill>
                  <a:schemeClr val="tx1"/>
                </a:solidFill>
                <a:latin typeface="NanumSquare Neo Light" pitchFamily="2" charset="-127"/>
                <a:ea typeface="NanumSquare Neo Light" pitchFamily="2" charset="-127"/>
                <a:cs typeface="Segoe UI" pitchFamily="34" charset="0"/>
              </a:rPr>
              <a:t>M365 Apps</a:t>
            </a:r>
          </a:p>
          <a:p>
            <a:pPr marL="342900" marR="0" lvl="0" indent="-342900" algn="ctr" defTabSz="932472" rtl="0" eaLnBrk="1" fontAlgn="base" latinLnBrk="0" hangingPunct="1">
              <a:lnSpc>
                <a:spcPct val="100000"/>
              </a:lnSpc>
              <a:spcBef>
                <a:spcPct val="0"/>
              </a:spcBef>
              <a:spcAft>
                <a:spcPct val="0"/>
              </a:spcAft>
              <a:buClrTx/>
              <a:buSzTx/>
              <a:buFont typeface="Wingdings" pitchFamily="2" charset="2"/>
              <a:buChar char="q"/>
              <a:tabLst/>
              <a:defRPr/>
            </a:pPr>
            <a:r>
              <a:rPr kumimoji="0" lang="ko-KR" altLang="en-US" sz="2000" u="none" strike="noStrike" kern="1200" cap="none" spc="0" normalizeH="0" baseline="0" noProof="0" dirty="0">
                <a:ln>
                  <a:noFill/>
                </a:ln>
                <a:solidFill>
                  <a:schemeClr val="tx1"/>
                </a:solidFill>
                <a:effectLst/>
                <a:uLnTx/>
                <a:uFillTx/>
                <a:latin typeface="NanumSquare Neo Light" pitchFamily="2" charset="-127"/>
                <a:ea typeface="NanumSquare Neo Light" pitchFamily="2" charset="-127"/>
                <a:cs typeface="Segoe UI" pitchFamily="34" charset="0"/>
              </a:rPr>
              <a:t>사용된 프롬프트</a:t>
            </a:r>
            <a:endParaRPr kumimoji="0" lang="en-US" altLang="ko-KR" sz="2000" u="none" strike="noStrike" kern="1200" cap="none" spc="0" normalizeH="0" baseline="0" noProof="0" dirty="0">
              <a:ln>
                <a:noFill/>
              </a:ln>
              <a:solidFill>
                <a:schemeClr val="tx1"/>
              </a:solidFill>
              <a:effectLst/>
              <a:uLnTx/>
              <a:uFillTx/>
              <a:latin typeface="NanumSquare Neo Light" pitchFamily="2" charset="-127"/>
              <a:ea typeface="NanumSquare Neo Light" pitchFamily="2" charset="-127"/>
              <a:cs typeface="Segoe UI" pitchFamily="34" charset="0"/>
            </a:endParaRPr>
          </a:p>
          <a:p>
            <a:pPr marL="342900" marR="0" lvl="0" indent="-342900" algn="ctr" defTabSz="932472" rtl="0" eaLnBrk="1" fontAlgn="base" latinLnBrk="0" hangingPunct="1">
              <a:lnSpc>
                <a:spcPct val="100000"/>
              </a:lnSpc>
              <a:spcBef>
                <a:spcPct val="0"/>
              </a:spcBef>
              <a:spcAft>
                <a:spcPct val="0"/>
              </a:spcAft>
              <a:buClrTx/>
              <a:buSzTx/>
              <a:buFont typeface="Wingdings" pitchFamily="2" charset="2"/>
              <a:buChar char="q"/>
              <a:tabLst/>
              <a:defRPr/>
            </a:pPr>
            <a:r>
              <a:rPr lang="ko-KR" altLang="en-US" sz="2000" dirty="0">
                <a:solidFill>
                  <a:schemeClr val="tx1"/>
                </a:solidFill>
                <a:latin typeface="NanumSquare Neo Light" pitchFamily="2" charset="-127"/>
                <a:ea typeface="NanumSquare Neo Light" pitchFamily="2" charset="-127"/>
                <a:cs typeface="Segoe UI" pitchFamily="34" charset="0"/>
              </a:rPr>
              <a:t>결과물 등</a:t>
            </a:r>
            <a:r>
              <a:rPr lang="en-US" altLang="ko-KR" sz="2000" dirty="0">
                <a:solidFill>
                  <a:schemeClr val="tx1"/>
                </a:solidFill>
                <a:latin typeface="NanumSquare Neo Light" pitchFamily="2" charset="-127"/>
                <a:ea typeface="NanumSquare Neo Light" pitchFamily="2" charset="-127"/>
                <a:cs typeface="Segoe UI" pitchFamily="34" charset="0"/>
              </a:rPr>
              <a:t>..</a:t>
            </a:r>
            <a:endParaRPr kumimoji="0" lang="en-US" altLang="ko-KR" sz="2000" u="none" strike="noStrike" kern="1200" cap="none" spc="0" normalizeH="0" baseline="0" noProof="0" dirty="0">
              <a:ln>
                <a:noFill/>
              </a:ln>
              <a:solidFill>
                <a:schemeClr val="tx1"/>
              </a:solidFill>
              <a:effectLst/>
              <a:uLnTx/>
              <a:uFillTx/>
              <a:latin typeface="NanumSquare Neo Light" pitchFamily="2" charset="-127"/>
              <a:ea typeface="NanumSquare Neo Light" pitchFamily="2" charset="-127"/>
              <a:cs typeface="Segoe UI" pitchFamily="34" charset="0"/>
            </a:endParaRPr>
          </a:p>
        </p:txBody>
      </p:sp>
    </p:spTree>
    <p:extLst>
      <p:ext uri="{BB962C8B-B14F-4D97-AF65-F5344CB8AC3E}">
        <p14:creationId xmlns:p14="http://schemas.microsoft.com/office/powerpoint/2010/main" val="2288751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grpId="1" nodeType="withEffect">
                                  <p:stCondLst>
                                    <p:cond delay="0"/>
                                  </p:stCondLst>
                                  <p:childTnLst>
                                    <p:animMotion origin="layout" path="M 0 -1.11111E-6 L 0 0.03542 " pathEditMode="relative" rAng="0" ptsTypes="AA">
                                      <p:cBhvr>
                                        <p:cTn id="9" dur="700" spd="-100000" fill="hold"/>
                                        <p:tgtEl>
                                          <p:spTgt spid="4"/>
                                        </p:tgtEl>
                                        <p:attrNameLst>
                                          <p:attrName>ppt_x</p:attrName>
                                          <p:attrName>ppt_y</p:attrName>
                                        </p:attrNameLst>
                                      </p:cBhvr>
                                      <p:rCtr x="0" y="1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A2E4FD9-F540-8265-28FD-28DF7AD4B597}"/>
              </a:ext>
              <a:ext uri="{C183D7F6-B498-43B3-948B-1728B52AA6E4}">
                <adec:decorative xmlns:adec="http://schemas.microsoft.com/office/drawing/2017/decorative" val="1"/>
              </a:ext>
            </a:extLst>
          </p:cNvPr>
          <p:cNvGrpSpPr>
            <a:grpSpLocks/>
          </p:cNvGrpSpPr>
          <p:nvPr/>
        </p:nvGrpSpPr>
        <p:grpSpPr>
          <a:xfrm>
            <a:off x="386636" y="430096"/>
            <a:ext cx="833344" cy="777672"/>
            <a:chOff x="584200" y="-668357"/>
            <a:chExt cx="1775966" cy="472758"/>
          </a:xfrm>
        </p:grpSpPr>
        <p:sp>
          <p:nvSpPr>
            <p:cNvPr id="7" name="Rectangle: Rounded Corners 3">
              <a:extLst>
                <a:ext uri="{FF2B5EF4-FFF2-40B4-BE49-F238E27FC236}">
                  <a16:creationId xmlns:a16="http://schemas.microsoft.com/office/drawing/2014/main" id="{DBF7E1F2-9860-5ABC-0E63-6B5929138BED}"/>
                </a:ext>
              </a:extLst>
            </p:cNvPr>
            <p:cNvSpPr/>
            <p:nvPr/>
          </p:nvSpPr>
          <p:spPr bwMode="auto">
            <a:xfrm>
              <a:off x="584200" y="-668357"/>
              <a:ext cx="1775966" cy="472758"/>
            </a:xfrm>
            <a:prstGeom prst="roundRect">
              <a:avLst/>
            </a:prstGeom>
            <a:solidFill>
              <a:srgbClr val="FFF8F3"/>
            </a:solidFill>
            <a:ln w="9525" cap="flat" cmpd="sng" algn="ctr">
              <a:noFill/>
              <a:prstDash val="solid"/>
              <a:headEnd type="none" w="med" len="med"/>
              <a:tailEnd type="none" w="med" len="med"/>
            </a:ln>
            <a:effectLst>
              <a:outerShdw blurRad="76200" dist="76200" dir="13500000" algn="br" rotWithShape="0">
                <a:srgbClr val="FFFFFF">
                  <a:alpha val="86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latin typeface="Segoe Sans Text"/>
                <a:ea typeface="+mn-ea"/>
                <a:cs typeface="Segoe UI" pitchFamily="34" charset="0"/>
              </a:endParaRPr>
            </a:p>
          </p:txBody>
        </p:sp>
        <p:sp>
          <p:nvSpPr>
            <p:cNvPr id="8" name="Rectangle: Rounded Corners 4">
              <a:extLst>
                <a:ext uri="{FF2B5EF4-FFF2-40B4-BE49-F238E27FC236}">
                  <a16:creationId xmlns:a16="http://schemas.microsoft.com/office/drawing/2014/main" id="{B2509300-E19B-35EF-82AE-A3AB99BD87A3}"/>
                </a:ext>
              </a:extLst>
            </p:cNvPr>
            <p:cNvSpPr/>
            <p:nvPr/>
          </p:nvSpPr>
          <p:spPr bwMode="auto">
            <a:xfrm>
              <a:off x="584200" y="-668357"/>
              <a:ext cx="1775966" cy="472758"/>
            </a:xfrm>
            <a:prstGeom prst="roundRect">
              <a:avLst/>
            </a:prstGeom>
            <a:solidFill>
              <a:srgbClr val="FFF8F3"/>
            </a:solidFill>
            <a:ln w="9525" cap="flat" cmpd="sng" algn="ctr">
              <a:solidFill>
                <a:srgbClr val="FFFFFF"/>
              </a:solidFill>
              <a:prstDash val="solid"/>
              <a:headEnd type="none" w="med" len="med"/>
              <a:tailEnd type="none" w="med" len="med"/>
            </a:ln>
            <a:effectLst>
              <a:outerShdw blurRad="190500" dist="88900" dir="2700000" algn="tl" rotWithShape="0">
                <a:srgbClr val="FFFFFF">
                  <a:lumMod val="65000"/>
                  <a:alpha val="20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latin typeface="Segoe Sans Text"/>
                <a:ea typeface="+mn-ea"/>
                <a:cs typeface="Segoe UI" pitchFamily="34" charset="0"/>
              </a:endParaRPr>
            </a:p>
          </p:txBody>
        </p:sp>
      </p:grpSp>
      <p:sp>
        <p:nvSpPr>
          <p:cNvPr id="9" name="Graphic 55" descr="Icon of a chart with an inclining arrow">
            <a:extLst>
              <a:ext uri="{FF2B5EF4-FFF2-40B4-BE49-F238E27FC236}">
                <a16:creationId xmlns:a16="http://schemas.microsoft.com/office/drawing/2014/main" id="{87D15F06-DE58-D373-3A52-D4F97F17BEF6}"/>
              </a:ext>
            </a:extLst>
          </p:cNvPr>
          <p:cNvSpPr/>
          <p:nvPr/>
        </p:nvSpPr>
        <p:spPr>
          <a:xfrm>
            <a:off x="539817" y="527336"/>
            <a:ext cx="526983" cy="548431"/>
          </a:xfrm>
          <a:custGeom>
            <a:avLst/>
            <a:gdLst>
              <a:gd name="connsiteX0" fmla="*/ 461259 w 601642"/>
              <a:gd name="connsiteY0" fmla="*/ 0 h 641752"/>
              <a:gd name="connsiteX1" fmla="*/ 441205 w 601642"/>
              <a:gd name="connsiteY1" fmla="*/ 20055 h 641752"/>
              <a:gd name="connsiteX2" fmla="*/ 461259 w 601642"/>
              <a:gd name="connsiteY2" fmla="*/ 40110 h 641752"/>
              <a:gd name="connsiteX3" fmla="*/ 533172 w 601642"/>
              <a:gd name="connsiteY3" fmla="*/ 40110 h 641752"/>
              <a:gd name="connsiteX4" fmla="*/ 340931 w 601642"/>
              <a:gd name="connsiteY4" fmla="*/ 232350 h 641752"/>
              <a:gd name="connsiteX5" fmla="*/ 234783 w 601642"/>
              <a:gd name="connsiteY5" fmla="*/ 126203 h 641752"/>
              <a:gd name="connsiteX6" fmla="*/ 206422 w 601642"/>
              <a:gd name="connsiteY6" fmla="*/ 126203 h 641752"/>
              <a:gd name="connsiteX7" fmla="*/ 5874 w 601642"/>
              <a:gd name="connsiteY7" fmla="*/ 326748 h 641752"/>
              <a:gd name="connsiteX8" fmla="*/ 5874 w 601642"/>
              <a:gd name="connsiteY8" fmla="*/ 355113 h 641752"/>
              <a:gd name="connsiteX9" fmla="*/ 34236 w 601642"/>
              <a:gd name="connsiteY9" fmla="*/ 355113 h 641752"/>
              <a:gd name="connsiteX10" fmla="*/ 220602 w 601642"/>
              <a:gd name="connsiteY10" fmla="*/ 168745 h 641752"/>
              <a:gd name="connsiteX11" fmla="*/ 326748 w 601642"/>
              <a:gd name="connsiteY11" fmla="*/ 274892 h 641752"/>
              <a:gd name="connsiteX12" fmla="*/ 355114 w 601642"/>
              <a:gd name="connsiteY12" fmla="*/ 274892 h 641752"/>
              <a:gd name="connsiteX13" fmla="*/ 561533 w 601642"/>
              <a:gd name="connsiteY13" fmla="*/ 68471 h 641752"/>
              <a:gd name="connsiteX14" fmla="*/ 561533 w 601642"/>
              <a:gd name="connsiteY14" fmla="*/ 140383 h 641752"/>
              <a:gd name="connsiteX15" fmla="*/ 581588 w 601642"/>
              <a:gd name="connsiteY15" fmla="*/ 160438 h 641752"/>
              <a:gd name="connsiteX16" fmla="*/ 601643 w 601642"/>
              <a:gd name="connsiteY16" fmla="*/ 140383 h 641752"/>
              <a:gd name="connsiteX17" fmla="*/ 601643 w 601642"/>
              <a:gd name="connsiteY17" fmla="*/ 20055 h 641752"/>
              <a:gd name="connsiteX18" fmla="*/ 581588 w 601642"/>
              <a:gd name="connsiteY18" fmla="*/ 0 h 641752"/>
              <a:gd name="connsiteX19" fmla="*/ 461259 w 601642"/>
              <a:gd name="connsiteY19" fmla="*/ 0 h 641752"/>
              <a:gd name="connsiteX20" fmla="*/ 501369 w 601642"/>
              <a:gd name="connsiteY20" fmla="*/ 280767 h 641752"/>
              <a:gd name="connsiteX21" fmla="*/ 481314 w 601642"/>
              <a:gd name="connsiteY21" fmla="*/ 300821 h 641752"/>
              <a:gd name="connsiteX22" fmla="*/ 481314 w 601642"/>
              <a:gd name="connsiteY22" fmla="*/ 621697 h 641752"/>
              <a:gd name="connsiteX23" fmla="*/ 501369 w 601642"/>
              <a:gd name="connsiteY23" fmla="*/ 641752 h 641752"/>
              <a:gd name="connsiteX24" fmla="*/ 521424 w 601642"/>
              <a:gd name="connsiteY24" fmla="*/ 621697 h 641752"/>
              <a:gd name="connsiteX25" fmla="*/ 521424 w 601642"/>
              <a:gd name="connsiteY25" fmla="*/ 300821 h 641752"/>
              <a:gd name="connsiteX26" fmla="*/ 501369 w 601642"/>
              <a:gd name="connsiteY26" fmla="*/ 280767 h 641752"/>
              <a:gd name="connsiteX27" fmla="*/ 180493 w 601642"/>
              <a:gd name="connsiteY27" fmla="*/ 360986 h 641752"/>
              <a:gd name="connsiteX28" fmla="*/ 160438 w 601642"/>
              <a:gd name="connsiteY28" fmla="*/ 381040 h 641752"/>
              <a:gd name="connsiteX29" fmla="*/ 160438 w 601642"/>
              <a:gd name="connsiteY29" fmla="*/ 621697 h 641752"/>
              <a:gd name="connsiteX30" fmla="*/ 180493 w 601642"/>
              <a:gd name="connsiteY30" fmla="*/ 641752 h 641752"/>
              <a:gd name="connsiteX31" fmla="*/ 200548 w 601642"/>
              <a:gd name="connsiteY31" fmla="*/ 621697 h 641752"/>
              <a:gd name="connsiteX32" fmla="*/ 200548 w 601642"/>
              <a:gd name="connsiteY32" fmla="*/ 381040 h 641752"/>
              <a:gd name="connsiteX33" fmla="*/ 180493 w 601642"/>
              <a:gd name="connsiteY33" fmla="*/ 360986 h 641752"/>
              <a:gd name="connsiteX34" fmla="*/ 320876 w 601642"/>
              <a:gd name="connsiteY34" fmla="*/ 461259 h 641752"/>
              <a:gd name="connsiteX35" fmla="*/ 340931 w 601642"/>
              <a:gd name="connsiteY35" fmla="*/ 441205 h 641752"/>
              <a:gd name="connsiteX36" fmla="*/ 360986 w 601642"/>
              <a:gd name="connsiteY36" fmla="*/ 461259 h 641752"/>
              <a:gd name="connsiteX37" fmla="*/ 360986 w 601642"/>
              <a:gd name="connsiteY37" fmla="*/ 621697 h 641752"/>
              <a:gd name="connsiteX38" fmla="*/ 340931 w 601642"/>
              <a:gd name="connsiteY38" fmla="*/ 641752 h 641752"/>
              <a:gd name="connsiteX39" fmla="*/ 320876 w 601642"/>
              <a:gd name="connsiteY39" fmla="*/ 621697 h 641752"/>
              <a:gd name="connsiteX40" fmla="*/ 320876 w 601642"/>
              <a:gd name="connsiteY40" fmla="*/ 461259 h 641752"/>
              <a:gd name="connsiteX41" fmla="*/ 0 w 601642"/>
              <a:gd name="connsiteY41" fmla="*/ 501369 h 641752"/>
              <a:gd name="connsiteX42" fmla="*/ 20055 w 601642"/>
              <a:gd name="connsiteY42" fmla="*/ 481314 h 641752"/>
              <a:gd name="connsiteX43" fmla="*/ 40110 w 601642"/>
              <a:gd name="connsiteY43" fmla="*/ 501369 h 641752"/>
              <a:gd name="connsiteX44" fmla="*/ 40110 w 601642"/>
              <a:gd name="connsiteY44" fmla="*/ 621697 h 641752"/>
              <a:gd name="connsiteX45" fmla="*/ 20055 w 601642"/>
              <a:gd name="connsiteY45" fmla="*/ 641752 h 641752"/>
              <a:gd name="connsiteX46" fmla="*/ 0 w 601642"/>
              <a:gd name="connsiteY46" fmla="*/ 621697 h 641752"/>
              <a:gd name="connsiteX47" fmla="*/ 0 w 601642"/>
              <a:gd name="connsiteY47" fmla="*/ 501369 h 641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1642" h="641752">
                <a:moveTo>
                  <a:pt x="461259" y="0"/>
                </a:moveTo>
                <a:cubicBezTo>
                  <a:pt x="450185" y="0"/>
                  <a:pt x="441205" y="8979"/>
                  <a:pt x="441205" y="20055"/>
                </a:cubicBezTo>
                <a:cubicBezTo>
                  <a:pt x="441205" y="31131"/>
                  <a:pt x="450185" y="40110"/>
                  <a:pt x="461259" y="40110"/>
                </a:cubicBezTo>
                <a:lnTo>
                  <a:pt x="533172" y="40110"/>
                </a:lnTo>
                <a:lnTo>
                  <a:pt x="340931" y="232350"/>
                </a:lnTo>
                <a:lnTo>
                  <a:pt x="234783" y="126203"/>
                </a:lnTo>
                <a:cubicBezTo>
                  <a:pt x="226951" y="118370"/>
                  <a:pt x="214253" y="118370"/>
                  <a:pt x="206422" y="126203"/>
                </a:cubicBezTo>
                <a:lnTo>
                  <a:pt x="5874" y="326748"/>
                </a:lnTo>
                <a:cubicBezTo>
                  <a:pt x="-1958" y="334581"/>
                  <a:pt x="-1958" y="347280"/>
                  <a:pt x="5874" y="355113"/>
                </a:cubicBezTo>
                <a:cubicBezTo>
                  <a:pt x="13706" y="362943"/>
                  <a:pt x="26404" y="362943"/>
                  <a:pt x="34236" y="355113"/>
                </a:cubicBezTo>
                <a:lnTo>
                  <a:pt x="220602" y="168745"/>
                </a:lnTo>
                <a:lnTo>
                  <a:pt x="326748" y="274892"/>
                </a:lnTo>
                <a:cubicBezTo>
                  <a:pt x="334582" y="282725"/>
                  <a:pt x="347280" y="282725"/>
                  <a:pt x="355114" y="274892"/>
                </a:cubicBezTo>
                <a:lnTo>
                  <a:pt x="561533" y="68471"/>
                </a:lnTo>
                <a:lnTo>
                  <a:pt x="561533" y="140383"/>
                </a:lnTo>
                <a:cubicBezTo>
                  <a:pt x="561533" y="151459"/>
                  <a:pt x="570514" y="160438"/>
                  <a:pt x="581588" y="160438"/>
                </a:cubicBezTo>
                <a:cubicBezTo>
                  <a:pt x="592662" y="160438"/>
                  <a:pt x="601643" y="151459"/>
                  <a:pt x="601643" y="140383"/>
                </a:cubicBezTo>
                <a:lnTo>
                  <a:pt x="601643" y="20055"/>
                </a:lnTo>
                <a:cubicBezTo>
                  <a:pt x="601643" y="8979"/>
                  <a:pt x="592662" y="0"/>
                  <a:pt x="581588" y="0"/>
                </a:cubicBezTo>
                <a:lnTo>
                  <a:pt x="461259" y="0"/>
                </a:lnTo>
                <a:close/>
                <a:moveTo>
                  <a:pt x="501369" y="280767"/>
                </a:moveTo>
                <a:cubicBezTo>
                  <a:pt x="490295" y="280767"/>
                  <a:pt x="481314" y="289745"/>
                  <a:pt x="481314" y="300821"/>
                </a:cubicBezTo>
                <a:lnTo>
                  <a:pt x="481314" y="621697"/>
                </a:lnTo>
                <a:cubicBezTo>
                  <a:pt x="481314" y="632772"/>
                  <a:pt x="490295" y="641752"/>
                  <a:pt x="501369" y="641752"/>
                </a:cubicBezTo>
                <a:cubicBezTo>
                  <a:pt x="512443" y="641752"/>
                  <a:pt x="521424" y="632772"/>
                  <a:pt x="521424" y="621697"/>
                </a:cubicBezTo>
                <a:lnTo>
                  <a:pt x="521424" y="300821"/>
                </a:lnTo>
                <a:cubicBezTo>
                  <a:pt x="521424" y="289745"/>
                  <a:pt x="512443" y="280767"/>
                  <a:pt x="501369" y="280767"/>
                </a:cubicBezTo>
                <a:close/>
                <a:moveTo>
                  <a:pt x="180493" y="360986"/>
                </a:moveTo>
                <a:cubicBezTo>
                  <a:pt x="169417" y="360986"/>
                  <a:pt x="160438" y="369966"/>
                  <a:pt x="160438" y="381040"/>
                </a:cubicBezTo>
                <a:lnTo>
                  <a:pt x="160438" y="621697"/>
                </a:lnTo>
                <a:cubicBezTo>
                  <a:pt x="160438" y="632772"/>
                  <a:pt x="169417" y="641752"/>
                  <a:pt x="180493" y="641752"/>
                </a:cubicBezTo>
                <a:cubicBezTo>
                  <a:pt x="191569" y="641752"/>
                  <a:pt x="200548" y="632772"/>
                  <a:pt x="200548" y="621697"/>
                </a:cubicBezTo>
                <a:lnTo>
                  <a:pt x="200548" y="381040"/>
                </a:lnTo>
                <a:cubicBezTo>
                  <a:pt x="200548" y="369966"/>
                  <a:pt x="191569" y="360986"/>
                  <a:pt x="180493" y="360986"/>
                </a:cubicBezTo>
                <a:close/>
                <a:moveTo>
                  <a:pt x="320876" y="461259"/>
                </a:moveTo>
                <a:cubicBezTo>
                  <a:pt x="320876" y="450185"/>
                  <a:pt x="329857" y="441205"/>
                  <a:pt x="340931" y="441205"/>
                </a:cubicBezTo>
                <a:cubicBezTo>
                  <a:pt x="352005" y="441205"/>
                  <a:pt x="360986" y="450185"/>
                  <a:pt x="360986" y="461259"/>
                </a:cubicBezTo>
                <a:lnTo>
                  <a:pt x="360986" y="621697"/>
                </a:lnTo>
                <a:cubicBezTo>
                  <a:pt x="360986" y="632772"/>
                  <a:pt x="352005" y="641752"/>
                  <a:pt x="340931" y="641752"/>
                </a:cubicBezTo>
                <a:cubicBezTo>
                  <a:pt x="329857" y="641752"/>
                  <a:pt x="320876" y="632772"/>
                  <a:pt x="320876" y="621697"/>
                </a:cubicBezTo>
                <a:lnTo>
                  <a:pt x="320876" y="461259"/>
                </a:lnTo>
                <a:close/>
                <a:moveTo>
                  <a:pt x="0" y="501369"/>
                </a:moveTo>
                <a:cubicBezTo>
                  <a:pt x="0" y="490295"/>
                  <a:pt x="8979" y="481314"/>
                  <a:pt x="20055" y="481314"/>
                </a:cubicBezTo>
                <a:cubicBezTo>
                  <a:pt x="31131" y="481314"/>
                  <a:pt x="40110" y="490295"/>
                  <a:pt x="40110" y="501369"/>
                </a:cubicBezTo>
                <a:lnTo>
                  <a:pt x="40110" y="621697"/>
                </a:lnTo>
                <a:cubicBezTo>
                  <a:pt x="40110" y="632772"/>
                  <a:pt x="31131" y="641752"/>
                  <a:pt x="20055" y="641752"/>
                </a:cubicBezTo>
                <a:cubicBezTo>
                  <a:pt x="8979" y="641752"/>
                  <a:pt x="0" y="632772"/>
                  <a:pt x="0" y="621697"/>
                </a:cubicBezTo>
                <a:lnTo>
                  <a:pt x="0" y="501369"/>
                </a:lnTo>
                <a:close/>
              </a:path>
            </a:pathLst>
          </a:custGeom>
          <a:gradFill>
            <a:gsLst>
              <a:gs pos="10000">
                <a:srgbClr val="5C5AD4"/>
              </a:gs>
              <a:gs pos="100000">
                <a:srgbClr val="C03BC4"/>
              </a:gs>
            </a:gsLst>
            <a:path path="circle">
              <a:fillToRect l="100000" b="100000"/>
            </a:path>
          </a:gradFill>
          <a:ln w="6786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Sans Text"/>
              <a:ea typeface="+mn-ea"/>
              <a:cs typeface="+mn-cs"/>
            </a:endParaRPr>
          </a:p>
        </p:txBody>
      </p:sp>
      <p:sp>
        <p:nvSpPr>
          <p:cNvPr id="10" name="Title 5">
            <a:extLst>
              <a:ext uri="{FF2B5EF4-FFF2-40B4-BE49-F238E27FC236}">
                <a16:creationId xmlns:a16="http://schemas.microsoft.com/office/drawing/2014/main" id="{51498C77-8BF8-DF17-B71D-C8E2D0F16F39}"/>
              </a:ext>
            </a:extLst>
          </p:cNvPr>
          <p:cNvSpPr txBox="1">
            <a:spLocks/>
          </p:cNvSpPr>
          <p:nvPr/>
        </p:nvSpPr>
        <p:spPr>
          <a:xfrm>
            <a:off x="1445129" y="430096"/>
            <a:ext cx="2527265" cy="777672"/>
          </a:xfrm>
          <a:prstGeom prst="rect">
            <a:avLst/>
          </a:prstGeom>
          <a:noFill/>
          <a:ln>
            <a:noFill/>
            <a:prstDash/>
          </a:ln>
          <a:effec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lvl1pPr algn="l" defTabSz="914400" rtl="0" eaLnBrk="1" latinLnBrk="0" hangingPunct="1">
              <a:lnSpc>
                <a:spcPct val="90000"/>
              </a:lnSpc>
              <a:spcBef>
                <a:spcPct val="0"/>
              </a:spcBef>
              <a:buNone/>
              <a:defRPr sz="4200" b="1" i="0" kern="1200" spc="-70" baseline="0">
                <a:solidFill>
                  <a:schemeClr val="tx1"/>
                </a:solidFill>
                <a:latin typeface="Segoe Sans Display Semibold" pitchFamily="2" charset="0"/>
                <a:ea typeface="+mj-ea"/>
                <a:cs typeface="Segoe Sans Display Semibold" pitchFamily="2" charset="0"/>
              </a:defRPr>
            </a:lvl1pPr>
          </a:lstStyle>
          <a:p>
            <a:pPr defTabSz="761701">
              <a:lnSpc>
                <a:spcPct val="110000"/>
              </a:lnSpc>
              <a:spcBef>
                <a:spcPts val="500"/>
              </a:spcBef>
              <a:spcAft>
                <a:spcPts val="250"/>
              </a:spcAft>
              <a:defRPr/>
            </a:pPr>
            <a:r>
              <a:rPr lang="ko-KR" altLang="en-US" sz="4500" spc="-80" dirty="0">
                <a:gradFill flip="none" rotWithShape="1">
                  <a:gsLst>
                    <a:gs pos="33000">
                      <a:srgbClr val="0078D4"/>
                    </a:gs>
                    <a:gs pos="100000">
                      <a:schemeClr val="accent2"/>
                    </a:gs>
                  </a:gsLst>
                  <a:lin ang="0" scaled="1"/>
                  <a:tileRect/>
                </a:gradFill>
                <a:latin typeface="NanumSquare Neo Heavy" pitchFamily="2" charset="-127"/>
                <a:ea typeface="NanumSquare Neo Heavy" pitchFamily="2" charset="-127"/>
                <a:cs typeface="+mn-cs"/>
              </a:rPr>
              <a:t>기대효과</a:t>
            </a:r>
            <a:endParaRPr lang="en-US" sz="4500" spc="42" dirty="0">
              <a:gradFill flip="none" rotWithShape="1">
                <a:gsLst>
                  <a:gs pos="0">
                    <a:srgbClr val="0078D4"/>
                  </a:gs>
                  <a:gs pos="99000">
                    <a:srgbClr val="8661C5"/>
                  </a:gs>
                </a:gsLst>
                <a:lin ang="2700000" scaled="0"/>
                <a:tileRect/>
              </a:gradFill>
              <a:latin typeface="NanumSquare Neo Heavy" pitchFamily="2" charset="-127"/>
              <a:ea typeface="NanumSquare Neo Heavy" pitchFamily="2" charset="-127"/>
            </a:endParaRPr>
          </a:p>
        </p:txBody>
      </p:sp>
      <p:sp>
        <p:nvSpPr>
          <p:cNvPr id="11" name="Rectangle: Rounded Corners 34">
            <a:extLst>
              <a:ext uri="{FF2B5EF4-FFF2-40B4-BE49-F238E27FC236}">
                <a16:creationId xmlns:a16="http://schemas.microsoft.com/office/drawing/2014/main" id="{EE90F0E3-1A24-6F1B-5BFB-8266939635A2}"/>
              </a:ext>
            </a:extLst>
          </p:cNvPr>
          <p:cNvSpPr/>
          <p:nvPr/>
        </p:nvSpPr>
        <p:spPr bwMode="auto">
          <a:xfrm rot="10800000" flipV="1">
            <a:off x="919710" y="1851291"/>
            <a:ext cx="10304099" cy="4038521"/>
          </a:xfrm>
          <a:prstGeom prst="roundRect">
            <a:avLst>
              <a:gd name="adj" fmla="val 2214"/>
            </a:avLst>
          </a:prstGeom>
          <a:solidFill>
            <a:srgbClr val="F4F3F5"/>
          </a:solidFill>
          <a:ln w="19050">
            <a:gradFill flip="none" rotWithShape="1">
              <a:gsLst>
                <a:gs pos="0">
                  <a:srgbClr val="0078D4"/>
                </a:gs>
                <a:gs pos="100000">
                  <a:srgbClr val="C73ECC"/>
                </a:gs>
              </a:gsLst>
              <a:lin ang="0" scaled="1"/>
              <a:tileRect/>
            </a:grad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457200" indent="-457200" defTabSz="932472" fontAlgn="base">
              <a:spcBef>
                <a:spcPct val="0"/>
              </a:spcBef>
              <a:spcAft>
                <a:spcPct val="0"/>
              </a:spcAft>
              <a:buFont typeface="Wingdings" pitchFamily="2" charset="2"/>
              <a:buChar char="q"/>
              <a:defRPr/>
            </a:pPr>
            <a:r>
              <a:rPr lang="en-US" sz="1800" dirty="0">
                <a:solidFill>
                  <a:schemeClr val="tx1"/>
                </a:solidFill>
                <a:latin typeface="NanumSquare Neo Light" pitchFamily="2" charset="-127"/>
                <a:ea typeface="NanumSquare Neo Light" pitchFamily="2" charset="-127"/>
              </a:rPr>
              <a:t>ROI </a:t>
            </a:r>
            <a:r>
              <a:rPr lang="ko-KR" altLang="en-US" sz="1800" dirty="0">
                <a:solidFill>
                  <a:schemeClr val="tx1"/>
                </a:solidFill>
                <a:latin typeface="NanumSquare Neo Light" pitchFamily="2" charset="-127"/>
                <a:ea typeface="NanumSquare Neo Light" pitchFamily="2" charset="-127"/>
              </a:rPr>
              <a:t>분석을 위해 </a:t>
            </a:r>
            <a:r>
              <a:rPr lang="ko-KR" altLang="en-US" sz="1800" b="1" dirty="0">
                <a:solidFill>
                  <a:schemeClr val="tx1"/>
                </a:solidFill>
                <a:effectLst/>
                <a:latin typeface="NanumSquare Neo Heavy" pitchFamily="2" charset="-127"/>
                <a:ea typeface="NanumSquare Neo Heavy" pitchFamily="2" charset="-127"/>
              </a:rPr>
              <a:t>비용 대비 절감된 시간과 생산성 향상 효과</a:t>
            </a:r>
            <a:r>
              <a:rPr lang="ko-KR" altLang="en-US" sz="1800" dirty="0">
                <a:solidFill>
                  <a:schemeClr val="tx1"/>
                </a:solidFill>
                <a:latin typeface="NanumSquare Neo Light" pitchFamily="2" charset="-127"/>
                <a:ea typeface="NanumSquare Neo Light" pitchFamily="2" charset="-127"/>
              </a:rPr>
              <a:t>를 계산합니다</a:t>
            </a:r>
            <a:r>
              <a:rPr lang="en-US" altLang="ko-KR" sz="1800" dirty="0">
                <a:solidFill>
                  <a:schemeClr val="tx1"/>
                </a:solidFill>
                <a:latin typeface="NanumSquare Neo Light" pitchFamily="2" charset="-127"/>
                <a:ea typeface="NanumSquare Neo Light" pitchFamily="2" charset="-127"/>
              </a:rPr>
              <a:t>.</a:t>
            </a:r>
          </a:p>
          <a:p>
            <a:pPr marL="457200" indent="-457200" defTabSz="932472" fontAlgn="base">
              <a:spcBef>
                <a:spcPct val="0"/>
              </a:spcBef>
              <a:spcAft>
                <a:spcPct val="0"/>
              </a:spcAft>
              <a:buFont typeface="Wingdings" pitchFamily="2" charset="2"/>
              <a:buChar char="q"/>
              <a:defRPr/>
            </a:pPr>
            <a:r>
              <a:rPr lang="en-US" altLang="ko-KR" sz="1800" dirty="0">
                <a:solidFill>
                  <a:schemeClr val="tx1"/>
                </a:solidFill>
                <a:latin typeface="NanumSquare Neo Light" pitchFamily="2" charset="-127"/>
                <a:ea typeface="NanumSquare Neo Light" pitchFamily="2" charset="-127"/>
              </a:rPr>
              <a:t>ROI(%) = ((Copilot </a:t>
            </a:r>
            <a:r>
              <a:rPr lang="ko-KR" altLang="en-US" sz="1800" dirty="0">
                <a:solidFill>
                  <a:schemeClr val="tx1"/>
                </a:solidFill>
                <a:latin typeface="NanumSquare Neo Light" pitchFamily="2" charset="-127"/>
                <a:ea typeface="NanumSquare Neo Light" pitchFamily="2" charset="-127"/>
              </a:rPr>
              <a:t>도입 후 절감된 비용 </a:t>
            </a:r>
            <a:r>
              <a:rPr lang="en-US" altLang="ko-KR" sz="1800" dirty="0">
                <a:solidFill>
                  <a:schemeClr val="tx1"/>
                </a:solidFill>
                <a:latin typeface="NanumSquare Neo Light" pitchFamily="2" charset="-127"/>
                <a:ea typeface="NanumSquare Neo Light" pitchFamily="2" charset="-127"/>
              </a:rPr>
              <a:t>- Copilot </a:t>
            </a:r>
            <a:r>
              <a:rPr lang="ko-KR" altLang="en-US" sz="1800" dirty="0">
                <a:solidFill>
                  <a:schemeClr val="tx1"/>
                </a:solidFill>
                <a:latin typeface="NanumSquare Neo Light" pitchFamily="2" charset="-127"/>
                <a:ea typeface="NanumSquare Neo Light" pitchFamily="2" charset="-127"/>
              </a:rPr>
              <a:t>도입 비용</a:t>
            </a:r>
            <a:r>
              <a:rPr lang="en-US" altLang="ko-KR" sz="1800" dirty="0">
                <a:solidFill>
                  <a:schemeClr val="tx1"/>
                </a:solidFill>
                <a:latin typeface="NanumSquare Neo Light" pitchFamily="2" charset="-127"/>
                <a:ea typeface="NanumSquare Neo Light" pitchFamily="2" charset="-127"/>
              </a:rPr>
              <a:t>) / Copilot </a:t>
            </a:r>
            <a:r>
              <a:rPr lang="ko-KR" altLang="en-US" sz="1800" dirty="0">
                <a:solidFill>
                  <a:schemeClr val="tx1"/>
                </a:solidFill>
                <a:latin typeface="NanumSquare Neo Light" pitchFamily="2" charset="-127"/>
                <a:ea typeface="NanumSquare Neo Light" pitchFamily="2" charset="-127"/>
              </a:rPr>
              <a:t>도입 비용</a:t>
            </a:r>
            <a:r>
              <a:rPr lang="en-US" altLang="ko-KR" sz="1800" dirty="0">
                <a:solidFill>
                  <a:schemeClr val="tx1"/>
                </a:solidFill>
                <a:latin typeface="NanumSquare Neo Light" pitchFamily="2" charset="-127"/>
                <a:ea typeface="NanumSquare Neo Light" pitchFamily="2" charset="-127"/>
              </a:rPr>
              <a:t>) × 100</a:t>
            </a:r>
          </a:p>
          <a:p>
            <a:pPr marL="914383" lvl="1" indent="-457200" defTabSz="932472" fontAlgn="base">
              <a:spcBef>
                <a:spcPct val="0"/>
              </a:spcBef>
              <a:spcAft>
                <a:spcPct val="0"/>
              </a:spcAft>
              <a:buFont typeface="Wingdings" pitchFamily="2" charset="2"/>
              <a:buChar char="§"/>
              <a:defRPr/>
            </a:pPr>
            <a:r>
              <a:rPr lang="ko-KR" altLang="en-US" sz="1600" dirty="0">
                <a:solidFill>
                  <a:schemeClr val="tx1"/>
                </a:solidFill>
                <a:latin typeface="NanumSquare Neo Light" pitchFamily="2" charset="-127"/>
                <a:ea typeface="NanumSquare Neo Light" pitchFamily="2" charset="-127"/>
              </a:rPr>
              <a:t>도입 비용</a:t>
            </a:r>
            <a:r>
              <a:rPr lang="en-US" altLang="ko-KR" sz="1600" dirty="0">
                <a:solidFill>
                  <a:schemeClr val="tx1"/>
                </a:solidFill>
                <a:latin typeface="NanumSquare Neo Light" pitchFamily="2" charset="-127"/>
                <a:ea typeface="NanumSquare Neo Light" pitchFamily="2" charset="-127"/>
              </a:rPr>
              <a:t>:</a:t>
            </a:r>
            <a:r>
              <a:rPr lang="ko-KR" altLang="en-US" sz="1600" dirty="0">
                <a:solidFill>
                  <a:schemeClr val="tx1"/>
                </a:solidFill>
                <a:latin typeface="NanumSquare Neo Light" pitchFamily="2" charset="-127"/>
                <a:ea typeface="NanumSquare Neo Light" pitchFamily="2" charset="-127"/>
              </a:rPr>
              <a:t> </a:t>
            </a:r>
            <a:r>
              <a:rPr lang="en-US" altLang="ko-KR" sz="1600" dirty="0">
                <a:solidFill>
                  <a:schemeClr val="tx1"/>
                </a:solidFill>
                <a:latin typeface="NanumSquare Neo Light" pitchFamily="2" charset="-127"/>
                <a:ea typeface="NanumSquare Neo Light" pitchFamily="2" charset="-127"/>
              </a:rPr>
              <a:t>M365 Copilot </a:t>
            </a:r>
            <a:r>
              <a:rPr lang="ko-KR" altLang="en-US" sz="1600" dirty="0">
                <a:solidFill>
                  <a:schemeClr val="tx1"/>
                </a:solidFill>
                <a:latin typeface="NanumSquare Neo Light" pitchFamily="2" charset="-127"/>
                <a:ea typeface="NanumSquare Neo Light" pitchFamily="2" charset="-127"/>
              </a:rPr>
              <a:t>라이선스 </a:t>
            </a:r>
            <a:r>
              <a:rPr lang="en-US" altLang="ko-KR" sz="1600" dirty="0">
                <a:solidFill>
                  <a:schemeClr val="tx1"/>
                </a:solidFill>
                <a:latin typeface="NanumSquare Neo Light" pitchFamily="2" charset="-127"/>
                <a:ea typeface="NanumSquare Neo Light" pitchFamily="2" charset="-127"/>
              </a:rPr>
              <a:t>(</a:t>
            </a:r>
            <a:r>
              <a:rPr lang="ko-KR" altLang="en-US" sz="1600" dirty="0">
                <a:solidFill>
                  <a:schemeClr val="tx1"/>
                </a:solidFill>
                <a:latin typeface="NanumSquare Neo Light" pitchFamily="2" charset="-127"/>
                <a:ea typeface="NanumSquare Neo Light" pitchFamily="2" charset="-127"/>
              </a:rPr>
              <a:t>예</a:t>
            </a:r>
            <a:r>
              <a:rPr lang="en-US" altLang="ko-KR" sz="1600" dirty="0">
                <a:solidFill>
                  <a:schemeClr val="tx1"/>
                </a:solidFill>
                <a:latin typeface="NanumSquare Neo Light" pitchFamily="2" charset="-127"/>
                <a:ea typeface="NanumSquare Neo Light" pitchFamily="2" charset="-127"/>
              </a:rPr>
              <a:t>: 30</a:t>
            </a:r>
            <a:r>
              <a:rPr lang="ko-KR" altLang="en-US" sz="1600" dirty="0">
                <a:solidFill>
                  <a:schemeClr val="tx1"/>
                </a:solidFill>
                <a:latin typeface="NanumSquare Neo Light" pitchFamily="2" charset="-127"/>
                <a:ea typeface="NanumSquare Neo Light" pitchFamily="2" charset="-127"/>
              </a:rPr>
              <a:t>명 </a:t>
            </a:r>
            <a:r>
              <a:rPr lang="en-US" altLang="ko-KR" sz="1600" dirty="0">
                <a:solidFill>
                  <a:schemeClr val="tx1"/>
                </a:solidFill>
                <a:latin typeface="NanumSquare Neo Light" pitchFamily="2" charset="-127"/>
                <a:ea typeface="NanumSquare Neo Light" pitchFamily="2" charset="-127"/>
              </a:rPr>
              <a:t>× $30 × 12</a:t>
            </a:r>
            <a:r>
              <a:rPr lang="ko-KR" altLang="en-US" sz="1600" dirty="0">
                <a:solidFill>
                  <a:schemeClr val="tx1"/>
                </a:solidFill>
                <a:latin typeface="NanumSquare Neo Light" pitchFamily="2" charset="-127"/>
                <a:ea typeface="NanumSquare Neo Light" pitchFamily="2" charset="-127"/>
              </a:rPr>
              <a:t>개월 </a:t>
            </a:r>
            <a:r>
              <a:rPr lang="en-US" altLang="ko-KR" sz="1600" dirty="0">
                <a:solidFill>
                  <a:schemeClr val="tx1"/>
                </a:solidFill>
                <a:latin typeface="NanumSquare Neo Light" pitchFamily="2" charset="-127"/>
                <a:ea typeface="NanumSquare Neo Light" pitchFamily="2" charset="-127"/>
              </a:rPr>
              <a:t>= $10,800)</a:t>
            </a:r>
          </a:p>
          <a:p>
            <a:pPr marL="914383" lvl="1" indent="-457200" defTabSz="932472" fontAlgn="base">
              <a:spcBef>
                <a:spcPct val="0"/>
              </a:spcBef>
              <a:spcAft>
                <a:spcPct val="0"/>
              </a:spcAft>
              <a:buFont typeface="Wingdings" pitchFamily="2" charset="2"/>
              <a:buChar char="§"/>
              <a:defRPr/>
            </a:pPr>
            <a:r>
              <a:rPr lang="ko-KR" altLang="en-US" sz="1600" dirty="0">
                <a:solidFill>
                  <a:schemeClr val="tx1"/>
                </a:solidFill>
                <a:latin typeface="NanumSquare Neo Light" pitchFamily="2" charset="-127"/>
                <a:ea typeface="NanumSquare Neo Light" pitchFamily="2" charset="-127"/>
              </a:rPr>
              <a:t>절감효과</a:t>
            </a:r>
            <a:r>
              <a:rPr lang="en-US" altLang="ko-KR" sz="1600" dirty="0">
                <a:solidFill>
                  <a:schemeClr val="tx1"/>
                </a:solidFill>
                <a:latin typeface="NanumSquare Neo Light" pitchFamily="2" charset="-127"/>
                <a:ea typeface="NanumSquare Neo Light" pitchFamily="2" charset="-127"/>
              </a:rPr>
              <a:t>:</a:t>
            </a:r>
            <a:r>
              <a:rPr lang="ko-KR" altLang="en-US" sz="1600" dirty="0">
                <a:solidFill>
                  <a:schemeClr val="tx1"/>
                </a:solidFill>
                <a:latin typeface="NanumSquare Neo Light" pitchFamily="2" charset="-127"/>
                <a:ea typeface="NanumSquare Neo Light" pitchFamily="2" charset="-127"/>
              </a:rPr>
              <a:t> </a:t>
            </a:r>
            <a:r>
              <a:rPr lang="ko-KR" altLang="en-US" sz="1600" b="1" dirty="0">
                <a:solidFill>
                  <a:schemeClr val="tx1"/>
                </a:solidFill>
                <a:latin typeface="NanumSquare Neo Heavy" pitchFamily="2" charset="-127"/>
                <a:ea typeface="NanumSquare Neo Heavy" pitchFamily="2" charset="-127"/>
              </a:rPr>
              <a:t>업무 자동화로 </a:t>
            </a:r>
            <a:r>
              <a:rPr lang="en-US" altLang="ko-KR" sz="1600" b="1" dirty="0">
                <a:solidFill>
                  <a:schemeClr val="tx1"/>
                </a:solidFill>
                <a:latin typeface="NanumSquare Neo Heavy" pitchFamily="2" charset="-127"/>
                <a:ea typeface="NanumSquare Neo Heavy" pitchFamily="2" charset="-127"/>
              </a:rPr>
              <a:t>1</a:t>
            </a:r>
            <a:r>
              <a:rPr lang="ko-KR" altLang="en-US" sz="1600" b="1" dirty="0">
                <a:solidFill>
                  <a:schemeClr val="tx1"/>
                </a:solidFill>
                <a:latin typeface="NanumSquare Neo Heavy" pitchFamily="2" charset="-127"/>
                <a:ea typeface="NanumSquare Neo Heavy" pitchFamily="2" charset="-127"/>
              </a:rPr>
              <a:t>명당 주당 </a:t>
            </a:r>
            <a:r>
              <a:rPr lang="en-US" altLang="ko-KR" sz="1600" b="1" dirty="0">
                <a:solidFill>
                  <a:schemeClr val="tx1"/>
                </a:solidFill>
                <a:latin typeface="NanumSquare Neo Heavy" pitchFamily="2" charset="-127"/>
                <a:ea typeface="NanumSquare Neo Heavy" pitchFamily="2" charset="-127"/>
              </a:rPr>
              <a:t>3</a:t>
            </a:r>
            <a:r>
              <a:rPr lang="ko-KR" altLang="en-US" sz="1600" b="1" dirty="0">
                <a:solidFill>
                  <a:schemeClr val="tx1"/>
                </a:solidFill>
                <a:latin typeface="NanumSquare Neo Heavy" pitchFamily="2" charset="-127"/>
                <a:ea typeface="NanumSquare Neo Heavy" pitchFamily="2" charset="-127"/>
              </a:rPr>
              <a:t>시간 절감 </a:t>
            </a:r>
            <a:r>
              <a:rPr lang="ko-KR" altLang="en-US" sz="1600" dirty="0">
                <a:solidFill>
                  <a:schemeClr val="tx1"/>
                </a:solidFill>
                <a:latin typeface="NanumSquare Neo Light" pitchFamily="2" charset="-127"/>
                <a:ea typeface="NanumSquare Neo Light" pitchFamily="2" charset="-127"/>
              </a:rPr>
              <a:t>→ 연간 </a:t>
            </a:r>
            <a:r>
              <a:rPr lang="en-US" altLang="ko-KR" sz="1600" dirty="0">
                <a:solidFill>
                  <a:schemeClr val="tx1"/>
                </a:solidFill>
                <a:latin typeface="NanumSquare Neo Light" pitchFamily="2" charset="-127"/>
                <a:ea typeface="NanumSquare Neo Light" pitchFamily="2" charset="-127"/>
              </a:rPr>
              <a:t>30</a:t>
            </a:r>
            <a:r>
              <a:rPr lang="ko-KR" altLang="en-US" sz="1600" dirty="0">
                <a:solidFill>
                  <a:schemeClr val="tx1"/>
                </a:solidFill>
                <a:latin typeface="NanumSquare Neo Light" pitchFamily="2" charset="-127"/>
                <a:ea typeface="NanumSquare Neo Light" pitchFamily="2" charset="-127"/>
              </a:rPr>
              <a:t>명 </a:t>
            </a:r>
            <a:r>
              <a:rPr lang="en-US" altLang="ko-KR" sz="1600" dirty="0">
                <a:solidFill>
                  <a:schemeClr val="tx1"/>
                </a:solidFill>
                <a:latin typeface="NanumSquare Neo Light" pitchFamily="2" charset="-127"/>
                <a:ea typeface="NanumSquare Neo Light" pitchFamily="2" charset="-127"/>
              </a:rPr>
              <a:t>× 3</a:t>
            </a:r>
            <a:r>
              <a:rPr lang="ko-KR" altLang="en-US" sz="1600" dirty="0">
                <a:solidFill>
                  <a:schemeClr val="tx1"/>
                </a:solidFill>
                <a:latin typeface="NanumSquare Neo Light" pitchFamily="2" charset="-127"/>
                <a:ea typeface="NanumSquare Neo Light" pitchFamily="2" charset="-127"/>
              </a:rPr>
              <a:t>시간 </a:t>
            </a:r>
            <a:r>
              <a:rPr lang="en-US" altLang="ko-KR" sz="1600" dirty="0">
                <a:solidFill>
                  <a:schemeClr val="tx1"/>
                </a:solidFill>
                <a:latin typeface="NanumSquare Neo Light" pitchFamily="2" charset="-127"/>
                <a:ea typeface="NanumSquare Neo Light" pitchFamily="2" charset="-127"/>
              </a:rPr>
              <a:t>× 52</a:t>
            </a:r>
            <a:r>
              <a:rPr lang="ko-KR" altLang="en-US" sz="1600" dirty="0">
                <a:solidFill>
                  <a:schemeClr val="tx1"/>
                </a:solidFill>
                <a:latin typeface="NanumSquare Neo Light" pitchFamily="2" charset="-127"/>
                <a:ea typeface="NanumSquare Neo Light" pitchFamily="2" charset="-127"/>
              </a:rPr>
              <a:t>주 </a:t>
            </a:r>
            <a:r>
              <a:rPr lang="en-US" altLang="ko-KR" sz="1600" dirty="0">
                <a:solidFill>
                  <a:schemeClr val="tx1"/>
                </a:solidFill>
                <a:latin typeface="NanumSquare Neo Light" pitchFamily="2" charset="-127"/>
                <a:ea typeface="NanumSquare Neo Light" pitchFamily="2" charset="-127"/>
              </a:rPr>
              <a:t>= 4,680</a:t>
            </a:r>
            <a:r>
              <a:rPr lang="ko-KR" altLang="en-US" sz="1600" dirty="0">
                <a:solidFill>
                  <a:schemeClr val="tx1"/>
                </a:solidFill>
                <a:latin typeface="NanumSquare Neo Light" pitchFamily="2" charset="-127"/>
                <a:ea typeface="NanumSquare Neo Light" pitchFamily="2" charset="-127"/>
              </a:rPr>
              <a:t>시간 절감</a:t>
            </a:r>
            <a:r>
              <a:rPr lang="en-US" altLang="ko-KR" sz="1600" dirty="0">
                <a:solidFill>
                  <a:schemeClr val="tx1"/>
                </a:solidFill>
                <a:latin typeface="NanumSquare Neo Light" pitchFamily="2" charset="-127"/>
                <a:ea typeface="NanumSquare Neo Light" pitchFamily="2" charset="-127"/>
              </a:rPr>
              <a:t>.</a:t>
            </a:r>
            <a:br>
              <a:rPr lang="en-US" altLang="ko-KR" sz="1600" dirty="0">
                <a:solidFill>
                  <a:schemeClr val="tx1"/>
                </a:solidFill>
                <a:latin typeface="NanumSquare Neo Light" pitchFamily="2" charset="-127"/>
                <a:ea typeface="NanumSquare Neo Light" pitchFamily="2" charset="-127"/>
              </a:rPr>
            </a:br>
            <a:r>
              <a:rPr lang="ko-KR" altLang="en-US" sz="1600" dirty="0">
                <a:solidFill>
                  <a:schemeClr val="tx1"/>
                </a:solidFill>
                <a:latin typeface="NanumSquare Neo Light" pitchFamily="2" charset="-127"/>
                <a:ea typeface="NanumSquare Neo Light" pitchFamily="2" charset="-127"/>
              </a:rPr>
              <a:t>직원 평균 시급을 </a:t>
            </a:r>
            <a:r>
              <a:rPr lang="en-US" altLang="ko-KR" sz="1600" dirty="0">
                <a:solidFill>
                  <a:schemeClr val="tx1"/>
                </a:solidFill>
                <a:latin typeface="NanumSquare Neo Light" pitchFamily="2" charset="-127"/>
                <a:ea typeface="NanumSquare Neo Light" pitchFamily="2" charset="-127"/>
              </a:rPr>
              <a:t>$20</a:t>
            </a:r>
            <a:r>
              <a:rPr lang="ko-KR" altLang="en-US" sz="1600" dirty="0">
                <a:solidFill>
                  <a:schemeClr val="tx1"/>
                </a:solidFill>
                <a:latin typeface="NanumSquare Neo Light" pitchFamily="2" charset="-127"/>
                <a:ea typeface="NanumSquare Neo Light" pitchFamily="2" charset="-127"/>
              </a:rPr>
              <a:t>로 가정 → </a:t>
            </a:r>
            <a:r>
              <a:rPr lang="en-US" altLang="ko-KR" sz="1600" dirty="0">
                <a:solidFill>
                  <a:schemeClr val="tx1"/>
                </a:solidFill>
                <a:latin typeface="NanumSquare Neo Light" pitchFamily="2" charset="-127"/>
                <a:ea typeface="NanumSquare Neo Light" pitchFamily="2" charset="-127"/>
              </a:rPr>
              <a:t>$93,600 </a:t>
            </a:r>
            <a:r>
              <a:rPr lang="ko-KR" altLang="en-US" sz="1600" dirty="0">
                <a:solidFill>
                  <a:schemeClr val="tx1"/>
                </a:solidFill>
                <a:latin typeface="NanumSquare Neo Light" pitchFamily="2" charset="-127"/>
                <a:ea typeface="NanumSquare Neo Light" pitchFamily="2" charset="-127"/>
              </a:rPr>
              <a:t>절감 효과</a:t>
            </a:r>
            <a:endParaRPr lang="en-US" altLang="ko-KR" sz="1600" dirty="0">
              <a:solidFill>
                <a:schemeClr val="tx1"/>
              </a:solidFill>
              <a:latin typeface="NanumSquare Neo Light" pitchFamily="2" charset="-127"/>
              <a:ea typeface="NanumSquare Neo Light" pitchFamily="2" charset="-127"/>
            </a:endParaRPr>
          </a:p>
          <a:p>
            <a:pPr marL="914383" lvl="1" indent="-457200" defTabSz="932472" fontAlgn="base">
              <a:spcBef>
                <a:spcPct val="0"/>
              </a:spcBef>
              <a:spcAft>
                <a:spcPct val="0"/>
              </a:spcAft>
              <a:buFont typeface="Wingdings" pitchFamily="2" charset="2"/>
              <a:buChar char="§"/>
              <a:defRPr/>
            </a:pPr>
            <a:r>
              <a:rPr lang="en-US" altLang="ko-KR" sz="1600" dirty="0">
                <a:solidFill>
                  <a:schemeClr val="tx1"/>
                </a:solidFill>
                <a:latin typeface="NanumSquare Neo Light" pitchFamily="2" charset="-127"/>
                <a:ea typeface="NanumSquare Neo Light" pitchFamily="2" charset="-127"/>
              </a:rPr>
              <a:t>ROI </a:t>
            </a:r>
            <a:r>
              <a:rPr lang="ko-KR" altLang="en-US" sz="1600" dirty="0">
                <a:solidFill>
                  <a:schemeClr val="tx1"/>
                </a:solidFill>
                <a:latin typeface="NanumSquare Neo Light" pitchFamily="2" charset="-127"/>
                <a:ea typeface="NanumSquare Neo Light" pitchFamily="2" charset="-127"/>
              </a:rPr>
              <a:t>계산하기</a:t>
            </a:r>
            <a:r>
              <a:rPr lang="en-US" altLang="ko-KR" sz="1600" dirty="0">
                <a:solidFill>
                  <a:schemeClr val="tx1"/>
                </a:solidFill>
                <a:latin typeface="NanumSquare Neo Light" pitchFamily="2" charset="-127"/>
                <a:ea typeface="NanumSquare Neo Light" pitchFamily="2" charset="-127"/>
              </a:rPr>
              <a:t>:</a:t>
            </a:r>
            <a:r>
              <a:rPr lang="ko-KR" altLang="en-US" sz="1600" dirty="0">
                <a:solidFill>
                  <a:schemeClr val="tx1"/>
                </a:solidFill>
                <a:latin typeface="NanumSquare Neo Light" pitchFamily="2" charset="-127"/>
                <a:ea typeface="NanumSquare Neo Light" pitchFamily="2" charset="-127"/>
              </a:rPr>
              <a:t> </a:t>
            </a:r>
            <a:r>
              <a:rPr lang="en-US" altLang="ko-KR" sz="1600" dirty="0">
                <a:solidFill>
                  <a:schemeClr val="tx1"/>
                </a:solidFill>
                <a:latin typeface="NanumSquare Neo Light" pitchFamily="2" charset="-127"/>
                <a:ea typeface="NanumSquare Neo Light" pitchFamily="2" charset="-127"/>
              </a:rPr>
              <a:t>ROI = ((93,600 - 10,800) / 10,800) × 100 = 767%</a:t>
            </a:r>
          </a:p>
          <a:p>
            <a:pPr marL="914383" lvl="1" indent="-457200" defTabSz="932472" fontAlgn="base">
              <a:spcBef>
                <a:spcPct val="0"/>
              </a:spcBef>
              <a:spcAft>
                <a:spcPct val="0"/>
              </a:spcAft>
              <a:buFont typeface="Wingdings" pitchFamily="2" charset="2"/>
              <a:buChar char="§"/>
              <a:defRPr/>
            </a:pPr>
            <a:r>
              <a:rPr lang="ko-KR" altLang="en-US" sz="1600" dirty="0">
                <a:solidFill>
                  <a:schemeClr val="tx1"/>
                </a:solidFill>
                <a:latin typeface="NanumSquare Neo Light" pitchFamily="2" charset="-127"/>
                <a:ea typeface="NanumSquare Neo Light" pitchFamily="2" charset="-127"/>
              </a:rPr>
              <a:t>최종 기대 효과</a:t>
            </a:r>
            <a:r>
              <a:rPr lang="en-US" altLang="ko-KR" sz="1600" b="1" dirty="0">
                <a:solidFill>
                  <a:schemeClr val="tx1"/>
                </a:solidFill>
                <a:latin typeface="NanumSquare Neo Heavy" pitchFamily="2" charset="-127"/>
                <a:ea typeface="NanumSquare Neo Heavy" pitchFamily="2" charset="-127"/>
              </a:rPr>
              <a:t>:</a:t>
            </a:r>
            <a:r>
              <a:rPr lang="ko-KR" altLang="en-US" sz="1600" b="1" dirty="0">
                <a:solidFill>
                  <a:schemeClr val="tx1"/>
                </a:solidFill>
                <a:latin typeface="NanumSquare Neo Heavy" pitchFamily="2" charset="-127"/>
                <a:ea typeface="NanumSquare Neo Heavy" pitchFamily="2" charset="-127"/>
              </a:rPr>
              <a:t> </a:t>
            </a:r>
            <a:r>
              <a:rPr lang="en-US" altLang="ko-KR" sz="1600" b="1" dirty="0">
                <a:solidFill>
                  <a:schemeClr val="tx1"/>
                </a:solidFill>
                <a:latin typeface="NanumSquare Neo Heavy" pitchFamily="2" charset="-127"/>
                <a:ea typeface="NanumSquare Neo Heavy" pitchFamily="2" charset="-127"/>
              </a:rPr>
              <a:t>Copilot </a:t>
            </a:r>
            <a:r>
              <a:rPr lang="ko-KR" altLang="en-US" sz="1600" b="1" dirty="0">
                <a:solidFill>
                  <a:schemeClr val="tx1"/>
                </a:solidFill>
                <a:latin typeface="NanumSquare Neo Heavy" pitchFamily="2" charset="-127"/>
                <a:ea typeface="NanumSquare Neo Heavy" pitchFamily="2" charset="-127"/>
              </a:rPr>
              <a:t>도입을 통해 </a:t>
            </a:r>
            <a:r>
              <a:rPr lang="en-US" altLang="ko-KR" sz="1600" b="1" dirty="0">
                <a:solidFill>
                  <a:schemeClr val="tx1"/>
                </a:solidFill>
                <a:latin typeface="NanumSquare Neo Heavy" pitchFamily="2" charset="-127"/>
                <a:ea typeface="NanumSquare Neo Heavy" pitchFamily="2" charset="-127"/>
              </a:rPr>
              <a:t>7</a:t>
            </a:r>
            <a:r>
              <a:rPr lang="ko-KR" altLang="en-US" sz="1600" b="1" dirty="0">
                <a:solidFill>
                  <a:schemeClr val="tx1"/>
                </a:solidFill>
                <a:latin typeface="NanumSquare Neo Heavy" pitchFamily="2" charset="-127"/>
                <a:ea typeface="NanumSquare Neo Heavy" pitchFamily="2" charset="-127"/>
              </a:rPr>
              <a:t>배 이상의 비용 대비 절감 효과</a:t>
            </a:r>
            <a:r>
              <a:rPr lang="ko-KR" altLang="en-US" sz="1600" dirty="0">
                <a:solidFill>
                  <a:schemeClr val="tx1"/>
                </a:solidFill>
                <a:latin typeface="NanumSquare Neo Light" pitchFamily="2" charset="-127"/>
                <a:ea typeface="NanumSquare Neo Light" pitchFamily="2" charset="-127"/>
              </a:rPr>
              <a:t>가 발생할 수 있음</a:t>
            </a:r>
            <a:r>
              <a:rPr lang="en-US" altLang="ko-KR" sz="1600" dirty="0">
                <a:solidFill>
                  <a:schemeClr val="tx1"/>
                </a:solidFill>
                <a:latin typeface="NanumSquare Neo Light" pitchFamily="2" charset="-127"/>
                <a:ea typeface="NanumSquare Neo Light" pitchFamily="2" charset="-127"/>
              </a:rPr>
              <a:t>.</a:t>
            </a:r>
            <a:endParaRPr lang="en-US" altLang="ko-KR" sz="1800" dirty="0">
              <a:solidFill>
                <a:schemeClr val="tx1"/>
              </a:solidFill>
              <a:latin typeface="NanumSquare Neo Light" pitchFamily="2" charset="-127"/>
              <a:ea typeface="NanumSquare Neo Light" pitchFamily="2" charset="-127"/>
            </a:endParaRPr>
          </a:p>
        </p:txBody>
      </p:sp>
    </p:spTree>
    <p:extLst>
      <p:ext uri="{BB962C8B-B14F-4D97-AF65-F5344CB8AC3E}">
        <p14:creationId xmlns:p14="http://schemas.microsoft.com/office/powerpoint/2010/main" val="13444468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42" presetClass="path" presetSubtype="0" decel="100000" fill="hold" grpId="1" nodeType="withEffect">
                                  <p:stCondLst>
                                    <p:cond delay="0"/>
                                  </p:stCondLst>
                                  <p:childTnLst>
                                    <p:animMotion origin="layout" path="M 0 -1.11111E-6 L 0 0.03542 " pathEditMode="relative" rAng="0" ptsTypes="AA">
                                      <p:cBhvr>
                                        <p:cTn id="9" dur="700" spd="-100000" fill="hold"/>
                                        <p:tgtEl>
                                          <p:spTgt spid="10"/>
                                        </p:tgtEl>
                                        <p:attrNameLst>
                                          <p:attrName>ppt_x</p:attrName>
                                          <p:attrName>ppt_y</p:attrName>
                                        </p:attrNameLst>
                                      </p:cBhvr>
                                      <p:rCtr x="0" y="1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FB3AA-F8C0-F7DD-157A-AE37647781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D0F2E1-325F-D26A-5ADF-1BE706B82639}"/>
              </a:ext>
            </a:extLst>
          </p:cNvPr>
          <p:cNvSpPr>
            <a:spLocks noGrp="1"/>
          </p:cNvSpPr>
          <p:nvPr>
            <p:ph type="title"/>
          </p:nvPr>
        </p:nvSpPr>
        <p:spPr>
          <a:xfrm>
            <a:off x="585216" y="3022736"/>
            <a:ext cx="4848632" cy="738664"/>
          </a:xfrm>
        </p:spPr>
        <p:txBody>
          <a:bodyPr/>
          <a:lstStyle/>
          <a:p>
            <a:r>
              <a:rPr lang="en-US" dirty="0">
                <a:latin typeface="NanumSquare Neo Heavy" pitchFamily="2" charset="-127"/>
                <a:ea typeface="NanumSquare Neo Heavy" pitchFamily="2" charset="-127"/>
              </a:rPr>
              <a:t>LIVE </a:t>
            </a:r>
            <a:r>
              <a:rPr lang="ko-KR" altLang="en-US" dirty="0">
                <a:latin typeface="NanumSquare Neo Heavy" pitchFamily="2" charset="-127"/>
                <a:ea typeface="NanumSquare Neo Heavy" pitchFamily="2" charset="-127"/>
              </a:rPr>
              <a:t>시연</a:t>
            </a:r>
            <a:endParaRPr lang="en-US" dirty="0">
              <a:latin typeface="NanumSquare Neo Heavy" pitchFamily="2" charset="-127"/>
              <a:ea typeface="NanumSquare Neo Heavy" pitchFamily="2" charset="-127"/>
            </a:endParaRPr>
          </a:p>
        </p:txBody>
      </p:sp>
    </p:spTree>
    <p:extLst>
      <p:ext uri="{BB962C8B-B14F-4D97-AF65-F5344CB8AC3E}">
        <p14:creationId xmlns:p14="http://schemas.microsoft.com/office/powerpoint/2010/main" val="153697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365 Copilot Template">
  <a:themeElements>
    <a:clrScheme name="Microsoft 365 Copilot">
      <a:dk1>
        <a:srgbClr val="091F2C"/>
      </a:dk1>
      <a:lt1>
        <a:srgbClr val="FFFFFF"/>
      </a:lt1>
      <a:dk2>
        <a:srgbClr val="000000"/>
      </a:dk2>
      <a:lt2>
        <a:srgbClr val="FFF8F5"/>
      </a:lt2>
      <a:accent1>
        <a:srgbClr val="0078D4"/>
      </a:accent1>
      <a:accent2>
        <a:srgbClr val="C03BC4"/>
      </a:accent2>
      <a:accent3>
        <a:srgbClr val="FFA38B"/>
      </a:accent3>
      <a:accent4>
        <a:srgbClr val="8661C5"/>
      </a:accent4>
      <a:accent5>
        <a:srgbClr val="8DC8E8"/>
      </a:accent5>
      <a:accent6>
        <a:srgbClr val="FF5C39"/>
      </a:accent6>
      <a:hlink>
        <a:srgbClr val="0078D4"/>
      </a:hlink>
      <a:folHlink>
        <a:srgbClr val="C03BC4"/>
      </a:folHlink>
    </a:clrScheme>
    <a:fontScheme name="FantasyxMSFT">
      <a:majorFont>
        <a:latin typeface="Segoe Sans Display Semibold"/>
        <a:ea typeface=""/>
        <a:cs typeface=""/>
      </a:majorFont>
      <a:minorFont>
        <a:latin typeface="Segoe Sans Display"/>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Presentation10" id="{6B613F45-8EC8-42F9-932C-3D812BC0A41E}" vid="{731B3710-7283-4EED-B3B1-B5DA5FEB4743}"/>
    </a:ext>
  </a:extLst>
</a:theme>
</file>

<file path=ppt/theme/theme2.xml><?xml version="1.0" encoding="utf-8"?>
<a:theme xmlns:a="http://schemas.openxmlformats.org/drawingml/2006/main" name="2_Updated Copilot Theme_010524">
  <a:themeElements>
    <a:clrScheme name="Copilot - 12/23">
      <a:dk1>
        <a:sysClr val="windowText" lastClr="000000"/>
      </a:dk1>
      <a:lt1>
        <a:sysClr val="window" lastClr="FFFFFF"/>
      </a:lt1>
      <a:dk2>
        <a:srgbClr val="091F2C"/>
      </a:dk2>
      <a:lt2>
        <a:srgbClr val="F4F3F5"/>
      </a:lt2>
      <a:accent1>
        <a:srgbClr val="C5B4E3"/>
      </a:accent1>
      <a:accent2>
        <a:srgbClr val="8661C5"/>
      </a:accent2>
      <a:accent3>
        <a:srgbClr val="463668"/>
      </a:accent3>
      <a:accent4>
        <a:srgbClr val="0078D4"/>
      </a:accent4>
      <a:accent5>
        <a:srgbClr val="2A446F"/>
      </a:accent5>
      <a:accent6>
        <a:srgbClr val="C03BC4"/>
      </a:accent6>
      <a:hlink>
        <a:srgbClr val="8661C5"/>
      </a:hlink>
      <a:folHlink>
        <a:srgbClr val="8661C5"/>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pdated Copilot Theme_010524" id="{69AC8C09-3441-437D-B814-A5AD62159AFF}" vid="{F9173944-3179-464E-8E53-E39D2E2B504A}"/>
    </a:ext>
  </a:extLst>
</a:theme>
</file>

<file path=ppt/theme/theme3.xml><?xml version="1.0" encoding="utf-8"?>
<a:theme xmlns:a="http://schemas.openxmlformats.org/drawingml/2006/main" name="1_Microsoft 365 Copilot Template">
  <a:themeElements>
    <a:clrScheme name="Microsoft 365 Copilot">
      <a:dk1>
        <a:srgbClr val="091F2C"/>
      </a:dk1>
      <a:lt1>
        <a:srgbClr val="FFFFFF"/>
      </a:lt1>
      <a:dk2>
        <a:srgbClr val="000000"/>
      </a:dk2>
      <a:lt2>
        <a:srgbClr val="FFF8F5"/>
      </a:lt2>
      <a:accent1>
        <a:srgbClr val="0078D4"/>
      </a:accent1>
      <a:accent2>
        <a:srgbClr val="C03BC4"/>
      </a:accent2>
      <a:accent3>
        <a:srgbClr val="FFA38B"/>
      </a:accent3>
      <a:accent4>
        <a:srgbClr val="8661C5"/>
      </a:accent4>
      <a:accent5>
        <a:srgbClr val="8DC8E8"/>
      </a:accent5>
      <a:accent6>
        <a:srgbClr val="FF5C39"/>
      </a:accent6>
      <a:hlink>
        <a:srgbClr val="0078D4"/>
      </a:hlink>
      <a:folHlink>
        <a:srgbClr val="C03BC4"/>
      </a:folHlink>
    </a:clrScheme>
    <a:fontScheme name="FantasyxMSFT">
      <a:majorFont>
        <a:latin typeface="Segoe Sans Display Semibold"/>
        <a:ea typeface=""/>
        <a:cs typeface=""/>
      </a:majorFont>
      <a:minorFont>
        <a:latin typeface="Segoe Sans Display"/>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rgbClr val="D9D9D6"/>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Presentation10" id="{6B613F45-8EC8-42F9-932C-3D812BC0A41E}" vid="{731B3710-7283-4EED-B3B1-B5DA5FEB4743}"/>
    </a:ext>
  </a:extLst>
</a:theme>
</file>

<file path=ppt/theme/theme4.xml><?xml version="1.0" encoding="utf-8"?>
<a:theme xmlns:a="http://schemas.openxmlformats.org/drawingml/2006/main" name="Copilot Studio Template">
  <a:themeElements>
    <a:clrScheme name="Copilot Studio">
      <a:dk1>
        <a:srgbClr val="000000"/>
      </a:dk1>
      <a:lt1>
        <a:srgbClr val="FFFFFF"/>
      </a:lt1>
      <a:dk2>
        <a:srgbClr val="14938C"/>
      </a:dk2>
      <a:lt2>
        <a:srgbClr val="0090A8"/>
      </a:lt2>
      <a:accent1>
        <a:srgbClr val="374649"/>
      </a:accent1>
      <a:accent2>
        <a:srgbClr val="50E6FF"/>
      </a:accent2>
      <a:accent3>
        <a:srgbClr val="742774"/>
      </a:accent3>
      <a:accent4>
        <a:srgbClr val="2A446F"/>
      </a:accent4>
      <a:accent5>
        <a:srgbClr val="222043"/>
      </a:accent5>
      <a:accent6>
        <a:srgbClr val="0078D4"/>
      </a:accent6>
      <a:hlink>
        <a:srgbClr val="0078D4"/>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A38B"/>
    </a:custClr>
    <a:custClr name="Light Red">
      <a:srgbClr val="FF5C39"/>
    </a:custClr>
    <a:custClr name="Red">
      <a:srgbClr val="F4364C"/>
    </a:custClr>
    <a:custClr name="Dark Red">
      <a:srgbClr val="73262F"/>
    </a:custClr>
    <a:custClr name="Light Purple">
      <a:srgbClr val="C5B4E3"/>
    </a:custClr>
    <a:custClr name="Light Violet">
      <a:srgbClr val="D59ED7"/>
    </a:custClr>
    <a:custClr name="Red Violet">
      <a:srgbClr val="C03BC4"/>
    </a:custClr>
    <a:custClr name="Dark Violet">
      <a:srgbClr val="702573"/>
    </a:custClr>
    <a:custClr name="Light Teal">
      <a:srgbClr val="B9DCD2"/>
    </a:custClr>
    <a:custClr name="Light Blue">
      <a:srgbClr val="8DC8E8"/>
    </a:custClr>
    <a:custClr name="Brilliant Blue">
      <a:srgbClr val="0078D4"/>
    </a:custClr>
    <a:custClr name="Dark Blue">
      <a:srgbClr val="2A446F"/>
    </a:custClr>
    <a:custClr name="Light Green">
      <a:srgbClr val="D4EC8E"/>
    </a:custClr>
    <a:custClr name="Green">
      <a:srgbClr val="8DE971"/>
    </a:custClr>
    <a:custClr name="Biscay Green">
      <a:srgbClr val="49C5B1"/>
    </a:custClr>
    <a:custClr name="Dark Teal">
      <a:srgbClr val="225B62"/>
    </a:custClr>
    <a:custClr name="Pure White">
      <a:srgbClr val="FFFFFF"/>
    </a:custClr>
    <a:custClr name="Off White">
      <a:srgbClr val="F4F3F5"/>
    </a:custClr>
    <a:custClr name="Extra Light Gray">
      <a:srgbClr val="F2F2F2"/>
    </a:custClr>
    <a:custClr name="Pure Black">
      <a:srgbClr val="000000"/>
    </a:custClr>
  </a:custClrLst>
  <a:extLst>
    <a:ext uri="{05A4C25C-085E-4340-85A3-A5531E510DB2}">
      <thm15:themeFamily xmlns:thm15="http://schemas.microsoft.com/office/thememl/2012/main" name="Presentation1" id="{652C1184-2488-449E-A844-5E413F9B44B9}" vid="{6D0986AC-F46A-4ED2-8B22-83492290F949}"/>
    </a:ext>
  </a:extLst>
</a:theme>
</file>

<file path=ppt/theme/theme5.xml><?xml version="1.0" encoding="utf-8"?>
<a:theme xmlns:a="http://schemas.openxmlformats.org/drawingml/2006/main" name="1_White Template_teams">
  <a:themeElements>
    <a:clrScheme name="Teams 2023 Theme Colors">
      <a:dk1>
        <a:srgbClr val="000000"/>
      </a:dk1>
      <a:lt1>
        <a:srgbClr val="FFFFFF"/>
      </a:lt1>
      <a:dk2>
        <a:srgbClr val="444791"/>
      </a:dk2>
      <a:lt2>
        <a:srgbClr val="F1F2F1"/>
      </a:lt2>
      <a:accent1>
        <a:srgbClr val="5B5FC7"/>
      </a:accent1>
      <a:accent2>
        <a:srgbClr val="444791"/>
      </a:accent2>
      <a:accent3>
        <a:srgbClr val="9299F7"/>
      </a:accent3>
      <a:accent4>
        <a:srgbClr val="FFF8F3"/>
      </a:accent4>
      <a:accent5>
        <a:srgbClr val="000000"/>
      </a:accent5>
      <a:accent6>
        <a:srgbClr val="FFFFFF"/>
      </a:accent6>
      <a:hlink>
        <a:srgbClr val="5B5FC7"/>
      </a:hlink>
      <a:folHlink>
        <a:srgbClr val="5B5FC7"/>
      </a:folHlink>
    </a:clrScheme>
    <a:fontScheme name="Segoe Sans">
      <a:majorFont>
        <a:latin typeface="Segoe Sans Display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White Template_teams" id="{0C23CFFF-CBC0-42BA-8523-E06B50A0C06D}" vid="{E261182B-63FE-403A-9FD8-B0870732F31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M365 Copilot Template Sep 2024</Template>
  <TotalTime>0</TotalTime>
  <Words>819</Words>
  <Application>Microsoft Office PowerPoint</Application>
  <PresentationFormat>Widescreen</PresentationFormat>
  <Paragraphs>65</Paragraphs>
  <Slides>8</Slides>
  <Notes>4</Notes>
  <HiddenSlides>0</HiddenSlides>
  <MMClips>0</MMClips>
  <ScaleCrop>false</ScaleCrop>
  <HeadingPairs>
    <vt:vector size="6" baseType="variant">
      <vt:variant>
        <vt:lpstr>Fonts Used</vt:lpstr>
      </vt:variant>
      <vt:variant>
        <vt:i4>14</vt:i4>
      </vt:variant>
      <vt:variant>
        <vt:lpstr>Theme</vt:lpstr>
      </vt:variant>
      <vt:variant>
        <vt:i4>5</vt:i4>
      </vt:variant>
      <vt:variant>
        <vt:lpstr>Slide Titles</vt:lpstr>
      </vt:variant>
      <vt:variant>
        <vt:i4>8</vt:i4>
      </vt:variant>
    </vt:vector>
  </HeadingPairs>
  <TitlesOfParts>
    <vt:vector size="27" baseType="lpstr">
      <vt:lpstr>Segoe UI</vt:lpstr>
      <vt:lpstr>Times New Roman</vt:lpstr>
      <vt:lpstr>NanumSquare Neo Heavy</vt:lpstr>
      <vt:lpstr>Segoe Sans Display</vt:lpstr>
      <vt:lpstr>Aptos</vt:lpstr>
      <vt:lpstr>NanumSquare Neo Bold</vt:lpstr>
      <vt:lpstr>Arial</vt:lpstr>
      <vt:lpstr>Segoe Sans Text</vt:lpstr>
      <vt:lpstr>NanumSquare Neo Regular</vt:lpstr>
      <vt:lpstr>Segoe UI Semibold</vt:lpstr>
      <vt:lpstr>Segoe Sans Display Semibold</vt:lpstr>
      <vt:lpstr>Wingdings</vt:lpstr>
      <vt:lpstr>NanumSquare Neo Light</vt:lpstr>
      <vt:lpstr>Calibri</vt:lpstr>
      <vt:lpstr>Microsoft 365 Copilot Template</vt:lpstr>
      <vt:lpstr>2_Updated Copilot Theme_010524</vt:lpstr>
      <vt:lpstr>1_Microsoft 365 Copilot Template</vt:lpstr>
      <vt:lpstr>Copilot Studio Template</vt:lpstr>
      <vt:lpstr>1_White Template_teams</vt:lpstr>
      <vt:lpstr>대구교육청 X Microsoft Copilot Prompthon Pitch Deck</vt:lpstr>
      <vt:lpstr>Introduction &amp; Ground Rule</vt:lpstr>
      <vt:lpstr>평가 기준</vt:lpstr>
      <vt:lpstr>팀이름</vt:lpstr>
      <vt:lpstr>PowerPoint Presentation</vt:lpstr>
      <vt:lpstr>PowerPoint Presentation</vt:lpstr>
      <vt:lpstr>PowerPoint Presentation</vt:lpstr>
      <vt:lpstr>LIVE 시연</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2025-01-24T17:28:52Z</dcterms:created>
  <dcterms:modified xsi:type="dcterms:W3CDTF">2025-06-20T06:40:12Z</dcterms:modified>
  <cp:category/>
</cp:coreProperties>
</file>