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1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8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1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11126"/>
            <a:ext cx="8715375" cy="112077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397000"/>
            <a:ext cx="8896350" cy="485139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92874"/>
            <a:ext cx="3086100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43500" y="6492875"/>
            <a:ext cx="2057400" cy="365125"/>
          </a:xfrm>
        </p:spPr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87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01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80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96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2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14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37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205A-8759-4027-B860-9E97D62D7A1C}" type="datetimeFigureOut">
              <a:rPr lang="en-SG" smtClean="0"/>
              <a:t>27/11/2013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8F05-6CCE-41CC-8BD7-D7726936E6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0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Searching and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34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Bubble Sort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7" y="1416592"/>
            <a:ext cx="8279086" cy="5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7" y="530101"/>
            <a:ext cx="8279086" cy="5797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8400" y="4978400"/>
            <a:ext cx="1308100" cy="2667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498600" y="2768600"/>
            <a:ext cx="1308100" cy="2667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041400" y="1562100"/>
            <a:ext cx="1625600" cy="28410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346700" y="2032000"/>
            <a:ext cx="660400" cy="2667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41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Linear </a:t>
            </a:r>
            <a:r>
              <a:rPr lang="en-SG" dirty="0" smtClean="0"/>
              <a:t>Search </a:t>
            </a:r>
            <a:r>
              <a:rPr lang="en-SG" sz="4000" dirty="0" smtClean="0"/>
              <a:t>(Code)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search for key 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linear search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index if found; otherwise return -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(key ==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-1;  // not found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Binary </a:t>
            </a:r>
            <a:r>
              <a:rPr lang="en-SG" dirty="0" smtClean="0"/>
              <a:t>Search </a:t>
            </a:r>
            <a:r>
              <a:rPr lang="en-SG" sz="4000" dirty="0" smtClean="0"/>
              <a:t>(</a:t>
            </a:r>
            <a:r>
              <a:rPr lang="en-US" sz="4000" dirty="0" smtClean="0"/>
              <a:t>Algorithm)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(Pre-condition: list is sorted in ascending order)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for the key in the middle position of the list. </a:t>
            </a:r>
          </a:p>
          <a:p>
            <a:pPr lvl="1"/>
            <a:r>
              <a:rPr lang="en-US" dirty="0"/>
              <a:t>Either of the following 2 cases happens:</a:t>
            </a:r>
          </a:p>
          <a:p>
            <a:pPr lvl="2"/>
            <a:r>
              <a:rPr lang="en-US" dirty="0"/>
              <a:t>If the key is </a:t>
            </a:r>
            <a:r>
              <a:rPr lang="en-US" b="1" u="sng" dirty="0"/>
              <a:t>smaller</a:t>
            </a:r>
            <a:r>
              <a:rPr lang="en-US" dirty="0"/>
              <a:t> than the middle element, then </a:t>
            </a:r>
            <a:r>
              <a:rPr lang="en-US" u="sng" dirty="0"/>
              <a:t>“discard” the right </a:t>
            </a:r>
            <a:r>
              <a:rPr lang="en-US" dirty="0"/>
              <a:t>half of the list and repeat the process.</a:t>
            </a:r>
          </a:p>
          <a:p>
            <a:pPr lvl="2"/>
            <a:r>
              <a:rPr lang="en-US" dirty="0" smtClean="0"/>
              <a:t>If the key is </a:t>
            </a:r>
            <a:r>
              <a:rPr lang="en-US" b="1" u="sng" dirty="0" smtClean="0"/>
              <a:t>greater</a:t>
            </a:r>
            <a:r>
              <a:rPr lang="en-US" b="1" dirty="0" smtClean="0"/>
              <a:t> </a:t>
            </a:r>
            <a:r>
              <a:rPr lang="en-US" dirty="0" smtClean="0"/>
              <a:t>than the middle element, then </a:t>
            </a:r>
            <a:r>
              <a:rPr lang="en-US" u="sng" dirty="0" smtClean="0"/>
              <a:t>“discard” the left </a:t>
            </a:r>
            <a:r>
              <a:rPr lang="en-US" dirty="0" smtClean="0"/>
              <a:t>half of the list and repeat the process.</a:t>
            </a:r>
          </a:p>
          <a:p>
            <a:pPr lvl="1"/>
            <a:r>
              <a:rPr lang="en-US" dirty="0" smtClean="0"/>
              <a:t>Terminating </a:t>
            </a:r>
            <a:r>
              <a:rPr lang="en-US" dirty="0"/>
              <a:t>condition: either the key is found, or when all elements have been “discarded”.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5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Binary </a:t>
            </a:r>
            <a:r>
              <a:rPr lang="en-SG" dirty="0" smtClean="0"/>
              <a:t>Search </a:t>
            </a:r>
            <a:r>
              <a:rPr lang="en-SG" sz="4000" dirty="0" smtClean="0"/>
              <a:t>(Code)</a:t>
            </a:r>
            <a:endParaRPr lang="en-SG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62" y="1449623"/>
            <a:ext cx="7065876" cy="48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Selection </a:t>
            </a:r>
            <a:r>
              <a:rPr lang="en-SG" dirty="0" smtClean="0"/>
              <a:t>Sort </a:t>
            </a:r>
            <a:r>
              <a:rPr lang="en-SG" sz="4000" dirty="0" smtClean="0"/>
              <a:t>(Algorithm)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u="sng" dirty="0" smtClean="0"/>
              <a:t>Step 1: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Find </a:t>
            </a:r>
            <a:r>
              <a:rPr lang="en-US" dirty="0"/>
              <a:t>the smallest element in the list.</a:t>
            </a:r>
          </a:p>
          <a:p>
            <a:pPr>
              <a:lnSpc>
                <a:spcPct val="120000"/>
              </a:lnSpc>
            </a:pPr>
            <a:r>
              <a:rPr lang="en-US" b="1" u="sng" dirty="0"/>
              <a:t>Step </a:t>
            </a:r>
            <a:r>
              <a:rPr lang="en-US" b="1" u="sng" dirty="0" smtClean="0"/>
              <a:t>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Swap </a:t>
            </a:r>
            <a:r>
              <a:rPr lang="en-US" dirty="0"/>
              <a:t>this smallest element with the element in the first position. (Now, the smallest element is in the right place.)</a:t>
            </a:r>
          </a:p>
          <a:p>
            <a:pPr>
              <a:lnSpc>
                <a:spcPct val="110000"/>
              </a:lnSpc>
            </a:pPr>
            <a:r>
              <a:rPr lang="en-US" b="1" u="sng" dirty="0"/>
              <a:t>Step </a:t>
            </a:r>
            <a:r>
              <a:rPr lang="en-US" b="1" u="sng" dirty="0" smtClean="0"/>
              <a:t>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Repeat </a:t>
            </a:r>
            <a:r>
              <a:rPr lang="en-US" dirty="0"/>
              <a:t>steps 1 and 2 with the list having one fewer element (i.e. the smallest element just found and placed is “exempted” from further processing).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5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 </a:t>
            </a:r>
            <a:r>
              <a:rPr lang="en-SG" dirty="0" smtClean="0"/>
              <a:t>Sort </a:t>
            </a:r>
            <a:r>
              <a:rPr lang="en-SG" sz="4000" dirty="0" smtClean="0"/>
              <a:t>(Part 1)</a:t>
            </a:r>
            <a:endParaRPr lang="en-SG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2" y="1421435"/>
            <a:ext cx="7493000" cy="50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 Sort </a:t>
            </a:r>
            <a:r>
              <a:rPr lang="en-SG" sz="4000" dirty="0"/>
              <a:t>(</a:t>
            </a:r>
            <a:r>
              <a:rPr lang="en-SG" sz="4000" dirty="0" smtClean="0"/>
              <a:t>Part 2)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1" y="1421435"/>
            <a:ext cx="7493000" cy="51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 </a:t>
            </a:r>
            <a:r>
              <a:rPr lang="en-SG" dirty="0" smtClean="0"/>
              <a:t>Sort </a:t>
            </a:r>
            <a:r>
              <a:rPr lang="en-SG" sz="4000" dirty="0" smtClean="0"/>
              <a:t>(Code)</a:t>
            </a:r>
            <a:endParaRPr lang="en-SG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8" y="1257298"/>
            <a:ext cx="8158565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Bubble </a:t>
            </a:r>
            <a:r>
              <a:rPr lang="en-SG" dirty="0" smtClean="0"/>
              <a:t>Sort (Algorithm)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1" y="1413037"/>
            <a:ext cx="8291279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179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Searching and Sorting</vt:lpstr>
      <vt:lpstr>Linear Search (Code)</vt:lpstr>
      <vt:lpstr>Binary Search (Algorithm)</vt:lpstr>
      <vt:lpstr>Binary Search (Code)</vt:lpstr>
      <vt:lpstr>Selection Sort (Algorithm)</vt:lpstr>
      <vt:lpstr>Selection Sort (Part 1)</vt:lpstr>
      <vt:lpstr>Selection Sort (Part 2)</vt:lpstr>
      <vt:lpstr>Selection Sort (Code)</vt:lpstr>
      <vt:lpstr>Bubble Sort (Algorithm)</vt:lpstr>
      <vt:lpstr>Bubble Sort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Samuel Lim Yi Jie</dc:creator>
  <cp:lastModifiedBy>Samuel Lim Yi Jie</cp:lastModifiedBy>
  <cp:revision>10</cp:revision>
  <cp:lastPrinted>2013-11-26T11:24:44Z</cp:lastPrinted>
  <dcterms:created xsi:type="dcterms:W3CDTF">2013-11-26T10:04:00Z</dcterms:created>
  <dcterms:modified xsi:type="dcterms:W3CDTF">2013-11-27T01:49:00Z</dcterms:modified>
</cp:coreProperties>
</file>