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8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11126"/>
            <a:ext cx="8715375" cy="112077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7000"/>
            <a:ext cx="8896350" cy="48513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92874"/>
            <a:ext cx="3086100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43500" y="6492875"/>
            <a:ext cx="2057400" cy="365125"/>
          </a:xfrm>
        </p:spPr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8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8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205A-8759-4027-B860-9E97D62D7A1C}" type="datetimeFigureOut">
              <a:rPr lang="en-SG" smtClean="0"/>
              <a:t>26/11/2013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3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Factorial </a:t>
            </a:r>
            <a:r>
              <a:rPr lang="en-SG" sz="3600" dirty="0" smtClean="0"/>
              <a:t>(Code)</a:t>
            </a:r>
            <a:endParaRPr lang="en-SG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3260" y="2048915"/>
            <a:ext cx="8830308" cy="3170195"/>
            <a:chOff x="126821" y="1526402"/>
            <a:chExt cx="8830308" cy="31701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21" y="1526402"/>
              <a:ext cx="4115157" cy="31701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5478" y="2005987"/>
              <a:ext cx="4651651" cy="24142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32300" y="1635010"/>
              <a:ext cx="1363002" cy="400110"/>
            </a:xfrm>
            <a:prstGeom prst="rect">
              <a:avLst/>
            </a:prstGeom>
            <a:solidFill>
              <a:srgbClr val="7030A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RECURSIVE</a:t>
              </a:r>
              <a:endParaRPr lang="en-SG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9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Fibonacci </a:t>
            </a:r>
            <a:r>
              <a:rPr lang="en-SG" sz="3600" dirty="0" smtClean="0"/>
              <a:t>(Code)</a:t>
            </a:r>
            <a:endParaRPr lang="en-SG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" y="1481653"/>
            <a:ext cx="3987130" cy="4224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62" y="1481653"/>
            <a:ext cx="4377307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 </a:t>
            </a:r>
            <a:r>
              <a:rPr lang="en-SG" dirty="0" smtClean="0"/>
              <a:t>Array </a:t>
            </a:r>
            <a:r>
              <a:rPr lang="en-SG" sz="3600" dirty="0" smtClean="0"/>
              <a:t>(Code)</a:t>
            </a:r>
            <a:endParaRPr lang="en-S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220118"/>
            <a:ext cx="7053942" cy="2200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81" y="3558470"/>
            <a:ext cx="6476552" cy="30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Counting Occurrences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8" y="3719140"/>
            <a:ext cx="7020860" cy="3138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8" y="1259763"/>
            <a:ext cx="6942908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" y="1316339"/>
            <a:ext cx="7692572" cy="55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21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Recursion</vt:lpstr>
      <vt:lpstr>Factorial (Code)</vt:lpstr>
      <vt:lpstr>Fibonacci (Code)</vt:lpstr>
      <vt:lpstr>Sum Array (Code)</vt:lpstr>
      <vt:lpstr>Counting Occurrences</vt:lpstr>
      <vt:lpstr>Greatest Common Divisor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Samuel Lim Yi Jie</dc:creator>
  <cp:lastModifiedBy>Samuel Lim Yi Jie</cp:lastModifiedBy>
  <cp:revision>17</cp:revision>
  <cp:lastPrinted>2013-11-26T13:05:25Z</cp:lastPrinted>
  <dcterms:created xsi:type="dcterms:W3CDTF">2013-11-26T10:04:00Z</dcterms:created>
  <dcterms:modified xsi:type="dcterms:W3CDTF">2013-11-26T13:35:19Z</dcterms:modified>
</cp:coreProperties>
</file>