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1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85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513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111126"/>
            <a:ext cx="8715375" cy="112077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1397000"/>
            <a:ext cx="8896350" cy="48513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492874"/>
            <a:ext cx="3086100" cy="3651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43500" y="6492875"/>
            <a:ext cx="2057400" cy="365125"/>
          </a:xfrm>
        </p:spPr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87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01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980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696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22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14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437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93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90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Data Structure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34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16" y="1108211"/>
            <a:ext cx="8486368" cy="5657578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04799" y="111126"/>
            <a:ext cx="8715375" cy="1120773"/>
          </a:xfrm>
        </p:spPr>
        <p:txBody>
          <a:bodyPr>
            <a:normAutofit/>
          </a:bodyPr>
          <a:lstStyle/>
          <a:p>
            <a:r>
              <a:rPr lang="en-SG" sz="4800" b="1" dirty="0"/>
              <a:t>Defining Structures Data Types</a:t>
            </a:r>
          </a:p>
        </p:txBody>
      </p:sp>
    </p:spTree>
    <p:extLst>
      <p:ext uri="{BB962C8B-B14F-4D97-AF65-F5344CB8AC3E}">
        <p14:creationId xmlns:p14="http://schemas.microsoft.com/office/powerpoint/2010/main" val="15992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Assigning Structures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031999"/>
            <a:ext cx="8346160" cy="28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3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Structure</a:t>
            </a:r>
            <a:endParaRPr lang="en-SG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1068603"/>
            <a:ext cx="8039101" cy="574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to function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363250"/>
            <a:ext cx="8702210" cy="549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0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</TotalTime>
  <Words>14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Structure</vt:lpstr>
      <vt:lpstr>Defining Structures Data Types</vt:lpstr>
      <vt:lpstr>Assigning Structures</vt:lpstr>
      <vt:lpstr>Nested Structure</vt:lpstr>
      <vt:lpstr>Passing to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and Sorting</dc:title>
  <dc:creator>Samuel Lim Yi Jie</dc:creator>
  <cp:lastModifiedBy>Samuel Lim Yi Jie</cp:lastModifiedBy>
  <cp:revision>23</cp:revision>
  <cp:lastPrinted>2013-11-26T13:05:25Z</cp:lastPrinted>
  <dcterms:created xsi:type="dcterms:W3CDTF">2013-11-26T10:04:00Z</dcterms:created>
  <dcterms:modified xsi:type="dcterms:W3CDTF">2013-11-27T01:17:40Z</dcterms:modified>
</cp:coreProperties>
</file>