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8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205A-8759-4027-B860-9E97D62D7A1C}" type="datetimeFigureOut">
              <a:rPr lang="en-SG" smtClean="0"/>
              <a:t>27/11/2013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11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205A-8759-4027-B860-9E97D62D7A1C}" type="datetimeFigureOut">
              <a:rPr lang="en-SG" smtClean="0"/>
              <a:t>27/11/2013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285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205A-8759-4027-B860-9E97D62D7A1C}" type="datetimeFigureOut">
              <a:rPr lang="en-SG" smtClean="0"/>
              <a:t>27/11/2013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513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111126"/>
            <a:ext cx="8715375" cy="1120773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25" y="1397000"/>
            <a:ext cx="8896350" cy="485139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D54F205A-8759-4027-B860-9E97D62D7A1C}" type="datetimeFigureOut">
              <a:rPr lang="en-SG" smtClean="0"/>
              <a:t>27/11/2013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492874"/>
            <a:ext cx="3086100" cy="365125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43500" y="6492875"/>
            <a:ext cx="2057400" cy="365125"/>
          </a:xfrm>
        </p:spPr>
        <p:txBody>
          <a:bodyPr/>
          <a:lstStyle/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3876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205A-8759-4027-B860-9E97D62D7A1C}" type="datetimeFigureOut">
              <a:rPr lang="en-SG" smtClean="0"/>
              <a:t>27/11/2013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401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205A-8759-4027-B860-9E97D62D7A1C}" type="datetimeFigureOut">
              <a:rPr lang="en-SG" smtClean="0"/>
              <a:t>27/11/2013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980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205A-8759-4027-B860-9E97D62D7A1C}" type="datetimeFigureOut">
              <a:rPr lang="en-SG" smtClean="0"/>
              <a:t>27/11/2013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696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205A-8759-4027-B860-9E97D62D7A1C}" type="datetimeFigureOut">
              <a:rPr lang="en-SG" smtClean="0"/>
              <a:t>27/11/2013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22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205A-8759-4027-B860-9E97D62D7A1C}" type="datetimeFigureOut">
              <a:rPr lang="en-SG" smtClean="0"/>
              <a:t>27/11/2013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814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205A-8759-4027-B860-9E97D62D7A1C}" type="datetimeFigureOut">
              <a:rPr lang="en-SG" smtClean="0"/>
              <a:t>27/11/2013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437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205A-8759-4027-B860-9E97D62D7A1C}" type="datetimeFigureOut">
              <a:rPr lang="en-SG" smtClean="0"/>
              <a:t>27/11/2013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93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F205A-8759-4027-B860-9E97D62D7A1C}" type="datetimeFigureOut">
              <a:rPr lang="en-SG" smtClean="0"/>
              <a:t>27/11/2013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908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File Processing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7345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 and File Modes</a:t>
            </a:r>
            <a:endParaRPr lang="en-SG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3824" y="4191001"/>
            <a:ext cx="8896350" cy="2032000"/>
          </a:xfrm>
        </p:spPr>
        <p:txBody>
          <a:bodyPr>
            <a:normAutofit/>
          </a:bodyPr>
          <a:lstStyle/>
          <a:p>
            <a:r>
              <a:rPr lang="en-US" dirty="0"/>
              <a:t>Note </a:t>
            </a:r>
            <a:r>
              <a:rPr lang="en-US" dirty="0" smtClean="0"/>
              <a:t>that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"r" mode, file must already exist.</a:t>
            </a:r>
          </a:p>
          <a:p>
            <a:pPr lvl="1"/>
            <a:r>
              <a:rPr lang="en-US" dirty="0"/>
              <a:t>In "w" mode, new data will overwrite existing file data (if any).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69" y="1774099"/>
            <a:ext cx="8669263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8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File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25" y="1397001"/>
            <a:ext cx="8896350" cy="147319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We often use </a:t>
            </a:r>
            <a:r>
              <a:rPr lang="en-US" b="1" dirty="0" err="1"/>
              <a:t>fopen</a:t>
            </a:r>
            <a:r>
              <a:rPr lang="en-US" dirty="0"/>
              <a:t>() function with error checking routine</a:t>
            </a:r>
          </a:p>
          <a:p>
            <a:pPr>
              <a:lnSpc>
                <a:spcPct val="120000"/>
              </a:lnSpc>
            </a:pPr>
            <a:r>
              <a:rPr lang="en-US" dirty="0"/>
              <a:t>If file is opened </a:t>
            </a:r>
            <a:r>
              <a:rPr lang="en-US" b="1" dirty="0"/>
              <a:t>successfully</a:t>
            </a:r>
            <a:r>
              <a:rPr lang="en-US" dirty="0"/>
              <a:t>, </a:t>
            </a:r>
            <a:r>
              <a:rPr lang="en-US" dirty="0" smtClean="0"/>
              <a:t>returns </a:t>
            </a:r>
            <a:r>
              <a:rPr lang="en-US" dirty="0"/>
              <a:t>a pointer pointing to the </a:t>
            </a:r>
            <a:r>
              <a:rPr lang="en-US" b="1" dirty="0"/>
              <a:t>first data in the file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If file is </a:t>
            </a:r>
            <a:r>
              <a:rPr lang="en-US" b="1" dirty="0"/>
              <a:t>failed</a:t>
            </a:r>
            <a:r>
              <a:rPr lang="en-US" dirty="0"/>
              <a:t> to be opened, a </a:t>
            </a:r>
            <a:r>
              <a:rPr lang="en-US" b="1" dirty="0"/>
              <a:t>NULL</a:t>
            </a:r>
            <a:r>
              <a:rPr lang="en-US" dirty="0"/>
              <a:t> pointer will be returned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3035302"/>
            <a:ext cx="8096190" cy="35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0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file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25" y="4000500"/>
            <a:ext cx="8896350" cy="27051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i="1" dirty="0" err="1"/>
              <a:t>fscanf</a:t>
            </a:r>
            <a:r>
              <a:rPr lang="en-US" dirty="0"/>
              <a:t> read data from a file.</a:t>
            </a:r>
          </a:p>
          <a:p>
            <a:pPr>
              <a:lnSpc>
                <a:spcPct val="100000"/>
              </a:lnSpc>
            </a:pPr>
            <a:r>
              <a:rPr lang="en-US" b="1" i="1" dirty="0" err="1"/>
              <a:t>fprintf</a:t>
            </a:r>
            <a:r>
              <a:rPr lang="en-US" dirty="0"/>
              <a:t> write data to a file.</a:t>
            </a:r>
          </a:p>
          <a:p>
            <a:pPr>
              <a:lnSpc>
                <a:spcPct val="100000"/>
              </a:lnSpc>
            </a:pPr>
            <a:r>
              <a:rPr lang="en-US" dirty="0"/>
              <a:t>The use of </a:t>
            </a:r>
            <a:r>
              <a:rPr lang="en-US" i="1" dirty="0" err="1"/>
              <a:t>fscanf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fprintf</a:t>
            </a:r>
            <a:r>
              <a:rPr lang="en-US" dirty="0"/>
              <a:t> is similar to </a:t>
            </a:r>
            <a:r>
              <a:rPr lang="en-US" i="1" dirty="0" err="1"/>
              <a:t>scanf</a:t>
            </a:r>
            <a:r>
              <a:rPr lang="en-US" dirty="0"/>
              <a:t> and </a:t>
            </a:r>
            <a:r>
              <a:rPr lang="en-US" i="1" dirty="0" err="1"/>
              <a:t>printf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except for the additional </a:t>
            </a:r>
            <a:r>
              <a:rPr lang="en-US" u="sng" dirty="0"/>
              <a:t>FILE * pointer argument</a:t>
            </a:r>
          </a:p>
          <a:p>
            <a:pPr>
              <a:lnSpc>
                <a:spcPct val="100000"/>
              </a:lnSpc>
            </a:pP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129166"/>
            <a:ext cx="7335452" cy="275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0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Reading/Writing a file</a:t>
            </a:r>
            <a:br>
              <a:rPr lang="en-US" b="1" dirty="0" smtClean="0"/>
            </a:br>
            <a:r>
              <a:rPr lang="en-US" sz="2700" b="1" dirty="0" smtClean="0"/>
              <a:t>What </a:t>
            </a:r>
            <a:r>
              <a:rPr lang="en-US" sz="2700" b="1" dirty="0"/>
              <a:t>if we are not aware of the total number of the data in the file? 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25" y="1396999"/>
            <a:ext cx="8896350" cy="218474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 err="1"/>
              <a:t>fscanf</a:t>
            </a:r>
            <a:r>
              <a:rPr lang="en-US" dirty="0"/>
              <a:t> returns </a:t>
            </a:r>
            <a:r>
              <a:rPr lang="en-US" b="1" dirty="0"/>
              <a:t>EOF</a:t>
            </a:r>
            <a:r>
              <a:rPr lang="en-US" dirty="0"/>
              <a:t> if it fails to read any data; otherwise, it </a:t>
            </a:r>
            <a:r>
              <a:rPr lang="en-US" u="sng" dirty="0"/>
              <a:t>returns the number of data that were read and stored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EOF is a macro (constant) whose value is commonly -1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Assuming </a:t>
            </a:r>
            <a:r>
              <a:rPr lang="en-US" dirty="0"/>
              <a:t>that file contains no error, then a return value of EOF means you have reached the end of the file.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461322" y="3581739"/>
            <a:ext cx="8221355" cy="3170099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  <a:cs typeface="Arial" charset="0"/>
              </a:rPr>
              <a:t>// open file using pointer </a:t>
            </a:r>
            <a:r>
              <a:rPr lang="en-US" sz="2000" b="1" dirty="0" err="1" smtClean="0">
                <a:solidFill>
                  <a:srgbClr val="800000"/>
                </a:solidFill>
                <a:latin typeface="Courier New" pitchFamily="49" charset="0"/>
                <a:cs typeface="Arial" charset="0"/>
              </a:rPr>
              <a:t>fp</a:t>
            </a:r>
            <a:endParaRPr lang="en-US" sz="2000" b="1" dirty="0" smtClean="0">
              <a:solidFill>
                <a:srgbClr val="800000"/>
              </a:solidFill>
              <a:latin typeface="Courier New" pitchFamily="49" charset="0"/>
              <a:cs typeface="Arial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//while (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fscanf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fp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, "%d", &amp;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val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) == 1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)</a:t>
            </a:r>
            <a:endParaRPr lang="en-US" sz="2000" b="1" dirty="0" smtClean="0">
              <a:solidFill>
                <a:srgbClr val="800000"/>
              </a:solidFill>
              <a:latin typeface="Courier New" pitchFamily="49" charset="0"/>
              <a:cs typeface="Arial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endParaRPr lang="nn-NO" sz="20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nn-NO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nn-NO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( fscanf(fp</a:t>
            </a:r>
            <a:r>
              <a:rPr lang="nn-NO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,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n-NO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, </a:t>
            </a:r>
            <a:r>
              <a:rPr lang="nn-NO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&amp;</a:t>
            </a:r>
            <a:r>
              <a:rPr lang="nn-NO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var) != </a:t>
            </a:r>
            <a:r>
              <a:rPr lang="nn-NO" sz="2000" b="1" dirty="0" smtClean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EOF</a:t>
            </a:r>
            <a:r>
              <a:rPr lang="nn-NO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)</a:t>
            </a:r>
            <a:endParaRPr lang="nn-NO" sz="20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nn-NO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  <a:endParaRPr lang="nn-NO" sz="20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nn-NO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printf(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nn-NO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);</a:t>
            </a:r>
            <a:endParaRPr lang="nn-NO" sz="20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nn-NO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  <a:endParaRPr lang="en-US" sz="2000" b="1" dirty="0" smtClean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3" name="TextBox 7"/>
          <p:cNvSpPr txBox="1"/>
          <p:nvPr/>
        </p:nvSpPr>
        <p:spPr>
          <a:xfrm>
            <a:off x="7262281" y="4399331"/>
            <a:ext cx="1102430" cy="1200329"/>
          </a:xfrm>
          <a:prstGeom prst="rect">
            <a:avLst/>
          </a:prstGeom>
          <a:ln w="19050"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 lvl="1"/>
            <a:r>
              <a:rPr lang="en-SG" dirty="0" smtClean="0"/>
              <a:t>10</a:t>
            </a:r>
          </a:p>
          <a:p>
            <a:pPr lvl="1"/>
            <a:r>
              <a:rPr lang="en-SG" dirty="0" smtClean="0"/>
              <a:t>20</a:t>
            </a:r>
          </a:p>
          <a:p>
            <a:pPr lvl="1"/>
            <a:r>
              <a:rPr lang="en-SG" dirty="0" smtClean="0"/>
              <a:t>30</a:t>
            </a:r>
          </a:p>
          <a:p>
            <a:pPr lvl="1"/>
            <a:r>
              <a:rPr lang="en-SG" dirty="0" smtClean="0"/>
              <a:t>40</a:t>
            </a:r>
            <a:endParaRPr lang="en-SG" dirty="0"/>
          </a:p>
        </p:txBody>
      </p:sp>
      <p:sp>
        <p:nvSpPr>
          <p:cNvPr id="14" name="TextBox 7"/>
          <p:cNvSpPr txBox="1"/>
          <p:nvPr/>
        </p:nvSpPr>
        <p:spPr>
          <a:xfrm>
            <a:off x="6647863" y="3651202"/>
            <a:ext cx="1716848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Input file: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10 20 30 40</a:t>
            </a:r>
            <a:endParaRPr lang="en-SG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7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 (Good practice)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455068" y="1231899"/>
            <a:ext cx="8033324" cy="4708981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#include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&lt;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</a:rPr>
              <a:t>stdio.h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</a:rPr>
              <a:t>&gt;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FILE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outfile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infile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=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fopen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"demo1.in"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"r"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);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outfile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=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fopen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"demo1.out"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"w"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);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  <a:cs typeface="Arial" charset="0"/>
              </a:rPr>
              <a:t>   // error checking routine skipped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endParaRPr lang="en-US" sz="20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  <a:cs typeface="Arial" charset="0"/>
              </a:rPr>
              <a:t>    // data reading and 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  <a:cs typeface="Arial" charset="0"/>
              </a:rPr>
              <a:t>writing skipped 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  <a:cs typeface="Arial" charset="0"/>
              </a:rPr>
              <a:t>here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endParaRPr lang="en-US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fclose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fclose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outfile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endParaRPr lang="en-US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Line Callout 2 (Border and Accent Bar) 4"/>
          <p:cNvSpPr/>
          <p:nvPr/>
        </p:nvSpPr>
        <p:spPr bwMode="auto">
          <a:xfrm>
            <a:off x="5431443" y="4454075"/>
            <a:ext cx="2832663" cy="1200329"/>
          </a:xfrm>
          <a:prstGeom prst="accentBorderCallout2">
            <a:avLst>
              <a:gd name="adj1" fmla="val 47639"/>
              <a:gd name="adj2" fmla="val -4740"/>
              <a:gd name="adj3" fmla="val 55718"/>
              <a:gd name="adj4" fmla="val -25190"/>
              <a:gd name="adj5" fmla="val 12272"/>
              <a:gd name="adj6" fmla="val -66621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SG" sz="2400" dirty="0" smtClean="0">
                <a:latin typeface="Calibri" pitchFamily="34" charset="0"/>
                <a:cs typeface="Calibri" pitchFamily="34" charset="0"/>
              </a:rPr>
              <a:t>close the file stream represented by this pointer variable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1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328</Words>
  <Application>Microsoft Office PowerPoint</Application>
  <PresentationFormat>On-screen Show (4:3)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File Processing</vt:lpstr>
      <vt:lpstr>Opening a File and File Modes</vt:lpstr>
      <vt:lpstr>Opening a File</vt:lpstr>
      <vt:lpstr>Reading a file</vt:lpstr>
      <vt:lpstr>Reading/Writing a file What if we are not aware of the total number of the data in the file? </vt:lpstr>
      <vt:lpstr>Closing a file (Good practice)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and Sorting</dc:title>
  <dc:creator>Samuel Lim Yi Jie</dc:creator>
  <cp:lastModifiedBy>Samuel Lim Yi Jie</cp:lastModifiedBy>
  <cp:revision>14</cp:revision>
  <cp:lastPrinted>2013-11-26T11:24:44Z</cp:lastPrinted>
  <dcterms:created xsi:type="dcterms:W3CDTF">2013-11-26T10:04:00Z</dcterms:created>
  <dcterms:modified xsi:type="dcterms:W3CDTF">2013-11-27T01:46:17Z</dcterms:modified>
</cp:coreProperties>
</file>