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27335-238B-4C86-BE1C-3FC432B7BCDA}" type="datetimeFigureOut">
              <a:rPr lang="en-US" smtClean="0"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674E2-8E8C-4AD9-8288-C85DAEA06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52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27335-238B-4C86-BE1C-3FC432B7BCDA}" type="datetimeFigureOut">
              <a:rPr lang="en-US" smtClean="0"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674E2-8E8C-4AD9-8288-C85DAEA06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43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27335-238B-4C86-BE1C-3FC432B7BCDA}" type="datetimeFigureOut">
              <a:rPr lang="en-US" smtClean="0"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674E2-8E8C-4AD9-8288-C85DAEA06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53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27335-238B-4C86-BE1C-3FC432B7BCDA}" type="datetimeFigureOut">
              <a:rPr lang="en-US" smtClean="0"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674E2-8E8C-4AD9-8288-C85DAEA06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16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27335-238B-4C86-BE1C-3FC432B7BCDA}" type="datetimeFigureOut">
              <a:rPr lang="en-US" smtClean="0"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674E2-8E8C-4AD9-8288-C85DAEA06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882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27335-238B-4C86-BE1C-3FC432B7BCDA}" type="datetimeFigureOut">
              <a:rPr lang="en-US" smtClean="0"/>
              <a:t>9/10/2013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674E2-8E8C-4AD9-8288-C85DAEA06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75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27335-238B-4C86-BE1C-3FC432B7BCDA}" type="datetimeFigureOut">
              <a:rPr lang="en-US" smtClean="0"/>
              <a:t>9/10/2013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674E2-8E8C-4AD9-8288-C85DAEA06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643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27335-238B-4C86-BE1C-3FC432B7BCDA}" type="datetimeFigureOut">
              <a:rPr lang="en-US" smtClean="0"/>
              <a:t>9/10/2013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674E2-8E8C-4AD9-8288-C85DAEA06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2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27335-238B-4C86-BE1C-3FC432B7BCDA}" type="datetimeFigureOut">
              <a:rPr lang="en-US" smtClean="0"/>
              <a:t>9/10/2013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674E2-8E8C-4AD9-8288-C85DAEA06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55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27335-238B-4C86-BE1C-3FC432B7BCDA}" type="datetimeFigureOut">
              <a:rPr lang="en-US" smtClean="0"/>
              <a:t>9/10/2013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674E2-8E8C-4AD9-8288-C85DAEA06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0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27335-238B-4C86-BE1C-3FC432B7BCDA}" type="datetimeFigureOut">
              <a:rPr lang="en-US" smtClean="0"/>
              <a:t>9/10/2013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674E2-8E8C-4AD9-8288-C85DAEA06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5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27335-238B-4C86-BE1C-3FC432B7BCDA}" type="datetimeFigureOut">
              <a:rPr lang="en-US" smtClean="0"/>
              <a:t>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674E2-8E8C-4AD9-8288-C85DAEA06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50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92" y="457202"/>
            <a:ext cx="9156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Samuel's" panose="02000603000000000000" pitchFamily="2" charset="0"/>
              </a:rPr>
              <a:t>7b)</a:t>
            </a:r>
            <a:endParaRPr lang="en-US" sz="4400" b="1" dirty="0">
              <a:latin typeface="Samuel's" panose="02000603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7828" y="363754"/>
            <a:ext cx="64376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Samuel's" panose="02000603000000000000" pitchFamily="2" charset="0"/>
              </a:rPr>
              <a:t>What the code does?</a:t>
            </a:r>
          </a:p>
          <a:p>
            <a:r>
              <a:rPr lang="en-US" sz="2100" dirty="0" smtClean="0">
                <a:latin typeface="Samuel's" panose="02000603000000000000" pitchFamily="2" charset="0"/>
              </a:rPr>
              <a:t>This program detects that if the user's input is more than 0, it would print out the input number.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6726" y="1876932"/>
            <a:ext cx="3248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amuel's" panose="02000603000000000000" pitchFamily="2" charset="0"/>
              </a:rPr>
              <a:t>Rewrite in Do…While loop</a:t>
            </a:r>
            <a:endParaRPr lang="en-US" sz="2000" dirty="0">
              <a:latin typeface="Samuel's" panose="02000603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20195" y="1876932"/>
            <a:ext cx="2777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amuel's" panose="02000603000000000000" pitchFamily="2" charset="0"/>
              </a:rPr>
              <a:t>Rewrite in While loop</a:t>
            </a:r>
            <a:endParaRPr lang="en-US" sz="2000" dirty="0">
              <a:latin typeface="Samuel's" panose="02000603000000000000" pitchFamily="2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26" y="2379518"/>
            <a:ext cx="3351044" cy="35274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195" y="2379518"/>
            <a:ext cx="3405312" cy="3975125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168442" y="1876932"/>
            <a:ext cx="3609474" cy="423511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918114" y="1876931"/>
            <a:ext cx="3609474" cy="460808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698571" y="363754"/>
            <a:ext cx="4357071" cy="61212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0971" y="1473980"/>
            <a:ext cx="3734786" cy="492575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7792776" y="457202"/>
            <a:ext cx="4135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amuel's" panose="02000603000000000000" pitchFamily="2" charset="0"/>
              </a:rPr>
              <a:t>Based on question 3. Check if user input is between 0 to 10. If it is, then run switch statements.</a:t>
            </a:r>
            <a:endParaRPr lang="en-US" dirty="0">
              <a:latin typeface="Samuel's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58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Samuel's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Lim</dc:creator>
  <cp:lastModifiedBy>Samuel Lim</cp:lastModifiedBy>
  <cp:revision>3</cp:revision>
  <dcterms:created xsi:type="dcterms:W3CDTF">2013-09-10T06:58:31Z</dcterms:created>
  <dcterms:modified xsi:type="dcterms:W3CDTF">2013-09-10T07:14:34Z</dcterms:modified>
</cp:coreProperties>
</file>