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778000" y="2298700"/>
            <a:ext cx="20828000" cy="46482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2387600" y="8953500"/>
            <a:ext cx="19621500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2387600" y="6076950"/>
            <a:ext cx="19621500" cy="8255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48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/>
          <p:nvPr>
            <p:ph type="pic" idx="21"/>
          </p:nvPr>
        </p:nvSpPr>
        <p:spPr>
          <a:xfrm>
            <a:off x="-50800" y="-1270000"/>
            <a:ext cx="24485600" cy="16323734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/>
          <p:nvPr>
            <p:ph type="pic" idx="21"/>
          </p:nvPr>
        </p:nvSpPr>
        <p:spPr>
          <a:xfrm>
            <a:off x="3125968" y="-393700"/>
            <a:ext cx="18135601" cy="12090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635000" y="9512300"/>
            <a:ext cx="23114000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635000" y="11442700"/>
            <a:ext cx="23114000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778000" y="4533900"/>
            <a:ext cx="20828000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/>
          <p:nvPr>
            <p:ph type="pic" sz="half" idx="21"/>
          </p:nvPr>
        </p:nvSpPr>
        <p:spPr>
          <a:xfrm>
            <a:off x="12827000" y="952500"/>
            <a:ext cx="114681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651000" y="952500"/>
            <a:ext cx="10223500" cy="5549900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651000" y="6527800"/>
            <a:ext cx="10223500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0" algn="ctr">
              <a:spcBef>
                <a:spcPts val="0"/>
              </a:spcBef>
              <a:buSzTx/>
              <a:buNone/>
              <a:defRPr sz="5400"/>
            </a:lvl2pPr>
            <a:lvl3pPr marL="0" indent="0" algn="ctr">
              <a:spcBef>
                <a:spcPts val="0"/>
              </a:spcBef>
              <a:buSzTx/>
              <a:buNone/>
              <a:defRPr sz="5400"/>
            </a:lvl3pPr>
            <a:lvl4pPr marL="0" indent="0" algn="ctr">
              <a:spcBef>
                <a:spcPts val="0"/>
              </a:spcBef>
              <a:buSzTx/>
              <a:buNone/>
              <a:defRPr sz="5400"/>
            </a:lvl4pPr>
            <a:lvl5pPr marL="0" indent="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/>
          <p:nvPr>
            <p:ph type="pic" sz="half" idx="21"/>
          </p:nvPr>
        </p:nvSpPr>
        <p:spPr>
          <a:xfrm>
            <a:off x="10960100" y="3149600"/>
            <a:ext cx="139446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1689100" y="3149600"/>
            <a:ext cx="1022350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1689100" y="1778000"/>
            <a:ext cx="21005800" cy="1016000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/>
          <p:nvPr>
            <p:ph type="pic" sz="quarter" idx="21"/>
          </p:nvPr>
        </p:nvSpPr>
        <p:spPr>
          <a:xfrm>
            <a:off x="15300325" y="7048500"/>
            <a:ext cx="832485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532204087_1355x1355.jpg"/>
          <p:cNvSpPr/>
          <p:nvPr>
            <p:ph type="pic" sz="quarter" idx="22"/>
          </p:nvPr>
        </p:nvSpPr>
        <p:spPr>
          <a:xfrm>
            <a:off x="15760700" y="863600"/>
            <a:ext cx="7404100" cy="740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532241774_2880x1920.jpg"/>
          <p:cNvSpPr/>
          <p:nvPr>
            <p:ph type="pic" idx="23"/>
          </p:nvPr>
        </p:nvSpPr>
        <p:spPr>
          <a:xfrm>
            <a:off x="-990600" y="1130300"/>
            <a:ext cx="1720215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5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s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</a:t>
            </a:r>
          </a:p>
        </p:txBody>
      </p:sp>
      <p:sp>
        <p:nvSpPr>
          <p:cNvPr id="120" name="Double-click to edi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