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notesSlides/notesSlide12.xml" ContentType="application/vnd.openxmlformats-officedocument.presentationml.notesSlide+xml"/>
  <Override PartName="/ppt/ink/ink12.xml" ContentType="application/inkml+xml"/>
  <Override PartName="/ppt/notesSlides/notesSlide13.xml" ContentType="application/vnd.openxmlformats-officedocument.presentationml.notesSlide+xml"/>
  <Override PartName="/ppt/ink/ink13.xml" ContentType="application/inkml+xml"/>
  <Override PartName="/ppt/notesSlides/notesSlide14.xml" ContentType="application/vnd.openxmlformats-officedocument.presentationml.notesSlide+xml"/>
  <Override PartName="/ppt/ink/ink14.xml" ContentType="application/inkml+xml"/>
  <Override PartName="/ppt/notesSlides/notesSlide15.xml" ContentType="application/vnd.openxmlformats-officedocument.presentationml.notesSlide+xml"/>
  <Override PartName="/ppt/ink/ink15.xml" ContentType="application/inkml+xml"/>
  <Override PartName="/ppt/notesSlides/notesSlide16.xml" ContentType="application/vnd.openxmlformats-officedocument.presentationml.notesSlide+xml"/>
  <Override PartName="/ppt/ink/ink16.xml" ContentType="application/inkml+xml"/>
  <Override PartName="/ppt/notesSlides/notesSlide17.xml" ContentType="application/vnd.openxmlformats-officedocument.presentationml.notesSlide+xml"/>
  <Override PartName="/ppt/ink/ink17.xml" ContentType="application/inkml+xml"/>
  <Override PartName="/ppt/notesSlides/notesSlide18.xml" ContentType="application/vnd.openxmlformats-officedocument.presentationml.notesSlide+xml"/>
  <Override PartName="/ppt/ink/ink18.xml" ContentType="application/inkml+xml"/>
  <Override PartName="/ppt/notesSlides/notesSlide19.xml" ContentType="application/vnd.openxmlformats-officedocument.presentationml.notesSlide+xml"/>
  <Override PartName="/ppt/ink/ink19.xml" ContentType="application/inkml+xml"/>
  <Override PartName="/ppt/notesSlides/notesSlide20.xml" ContentType="application/vnd.openxmlformats-officedocument.presentationml.notesSlide+xml"/>
  <Override PartName="/ppt/ink/ink20.xml" ContentType="application/inkml+xml"/>
  <Override PartName="/ppt/notesSlides/notesSlide21.xml" ContentType="application/vnd.openxmlformats-officedocument.presentationml.notesSlide+xml"/>
  <Override PartName="/ppt/ink/ink21.xml" ContentType="application/inkml+xml"/>
  <Override PartName="/ppt/notesSlides/notesSlide22.xml" ContentType="application/vnd.openxmlformats-officedocument.presentationml.notesSlide+xml"/>
  <Override PartName="/ppt/ink/ink22.xml" ContentType="application/inkml+xml"/>
  <Override PartName="/ppt/notesSlides/notesSlide23.xml" ContentType="application/vnd.openxmlformats-officedocument.presentationml.notesSlide+xml"/>
  <Override PartName="/ppt/ink/ink23.xml" ContentType="application/inkml+xml"/>
  <Override PartName="/ppt/notesSlides/notesSlide24.xml" ContentType="application/vnd.openxmlformats-officedocument.presentationml.notesSlide+xml"/>
  <Override PartName="/ppt/ink/ink24.xml" ContentType="application/inkml+xml"/>
  <Override PartName="/ppt/notesSlides/notesSlide25.xml" ContentType="application/vnd.openxmlformats-officedocument.presentationml.notesSlide+xml"/>
  <Override PartName="/ppt/ink/ink25.xml" ContentType="application/inkml+xml"/>
  <Override PartName="/ppt/notesSlides/notesSlide26.xml" ContentType="application/vnd.openxmlformats-officedocument.presentationml.notesSlide+xml"/>
  <Override PartName="/ppt/ink/ink26.xml" ContentType="application/inkml+xml"/>
  <Override PartName="/ppt/notesSlides/notesSlide27.xml" ContentType="application/vnd.openxmlformats-officedocument.presentationml.notesSlide+xml"/>
  <Override PartName="/ppt/ink/ink27.xml" ContentType="application/inkml+xml"/>
  <Override PartName="/ppt/notesSlides/notesSlide28.xml" ContentType="application/vnd.openxmlformats-officedocument.presentationml.notesSlide+xml"/>
  <Override PartName="/ppt/ink/ink28.xml" ContentType="application/inkml+xml"/>
  <Override PartName="/ppt/notesSlides/notesSlide29.xml" ContentType="application/vnd.openxmlformats-officedocument.presentationml.notesSlide+xml"/>
  <Override PartName="/ppt/ink/ink29.xml" ContentType="application/inkml+xml"/>
  <Override PartName="/ppt/notesSlides/notesSlide30.xml" ContentType="application/vnd.openxmlformats-officedocument.presentationml.notesSlide+xml"/>
  <Override PartName="/ppt/ink/ink30.xml" ContentType="application/inkml+xml"/>
  <Override PartName="/ppt/notesSlides/notesSlide31.xml" ContentType="application/vnd.openxmlformats-officedocument.presentationml.notesSlide+xml"/>
  <Override PartName="/ppt/ink/ink31.xml" ContentType="application/inkml+xml"/>
  <Override PartName="/ppt/notesSlides/notesSlide32.xml" ContentType="application/vnd.openxmlformats-officedocument.presentationml.notesSlide+xml"/>
  <Override PartName="/ppt/ink/ink32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33.xml" ContentType="application/inkml+xml"/>
  <Override PartName="/ppt/notesSlides/notesSlide36.xml" ContentType="application/vnd.openxmlformats-officedocument.presentationml.notesSlide+xml"/>
  <Override PartName="/ppt/ink/ink34.xml" ContentType="application/inkml+xml"/>
  <Override PartName="/ppt/notesSlides/notesSlide37.xml" ContentType="application/vnd.openxmlformats-officedocument.presentationml.notesSlide+xml"/>
  <Override PartName="/ppt/ink/ink35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5087" r:id="rId4"/>
  </p:sldMasterIdLst>
  <p:notesMasterIdLst>
    <p:notesMasterId r:id="rId44"/>
  </p:notesMasterIdLst>
  <p:handoutMasterIdLst>
    <p:handoutMasterId r:id="rId45"/>
  </p:handoutMasterIdLst>
  <p:sldIdLst>
    <p:sldId id="256" r:id="rId5"/>
    <p:sldId id="468" r:id="rId6"/>
    <p:sldId id="638" r:id="rId7"/>
    <p:sldId id="639" r:id="rId8"/>
    <p:sldId id="601" r:id="rId9"/>
    <p:sldId id="604" r:id="rId10"/>
    <p:sldId id="605" r:id="rId11"/>
    <p:sldId id="709" r:id="rId12"/>
    <p:sldId id="710" r:id="rId13"/>
    <p:sldId id="728" r:id="rId14"/>
    <p:sldId id="729" r:id="rId15"/>
    <p:sldId id="730" r:id="rId16"/>
    <p:sldId id="731" r:id="rId17"/>
    <p:sldId id="711" r:id="rId18"/>
    <p:sldId id="712" r:id="rId19"/>
    <p:sldId id="606" r:id="rId20"/>
    <p:sldId id="608" r:id="rId21"/>
    <p:sldId id="610" r:id="rId22"/>
    <p:sldId id="613" r:id="rId23"/>
    <p:sldId id="643" r:id="rId24"/>
    <p:sldId id="661" r:id="rId25"/>
    <p:sldId id="664" r:id="rId26"/>
    <p:sldId id="665" r:id="rId27"/>
    <p:sldId id="666" r:id="rId28"/>
    <p:sldId id="708" r:id="rId29"/>
    <p:sldId id="699" r:id="rId30"/>
    <p:sldId id="700" r:id="rId31"/>
    <p:sldId id="701" r:id="rId32"/>
    <p:sldId id="702" r:id="rId33"/>
    <p:sldId id="704" r:id="rId34"/>
    <p:sldId id="722" r:id="rId35"/>
    <p:sldId id="723" r:id="rId36"/>
    <p:sldId id="733" r:id="rId37"/>
    <p:sldId id="734" r:id="rId38"/>
    <p:sldId id="705" r:id="rId39"/>
    <p:sldId id="667" r:id="rId40"/>
    <p:sldId id="727" r:id="rId41"/>
    <p:sldId id="726" r:id="rId42"/>
    <p:sldId id="308" r:id="rId43"/>
  </p:sldIdLst>
  <p:sldSz cx="12192000" cy="6858000"/>
  <p:notesSz cx="7010400" cy="92964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Wingdings 2" panose="05020102010507070707" pitchFamily="18" charset="2"/>
      <p:regular r:id="rId5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E2FFC5"/>
    <a:srgbClr val="CCECFF"/>
    <a:srgbClr val="FFFFCC"/>
    <a:srgbClr val="0000FF"/>
    <a:srgbClr val="99CCFF"/>
    <a:srgbClr val="666699"/>
    <a:srgbClr val="FF6600"/>
    <a:srgbClr val="0066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6702" autoAdjust="0"/>
  </p:normalViewPr>
  <p:slideViewPr>
    <p:cSldViewPr snapToGrid="0">
      <p:cViewPr varScale="1">
        <p:scale>
          <a:sx n="122" d="100"/>
          <a:sy n="122" d="100"/>
        </p:scale>
        <p:origin x="22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3.fntdata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6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1.fntdata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4.fntdata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u NATARAJAN" userId="b568c39d-4608-44ca-adc0-616f90d36460" providerId="ADAL" clId="{B802726C-2FEF-4286-A914-F786E013A33C}"/>
    <pc:docChg chg="modSld">
      <pc:chgData name="Prabhu NATARAJAN" userId="b568c39d-4608-44ca-adc0-616f90d36460" providerId="ADAL" clId="{B802726C-2FEF-4286-A914-F786E013A33C}" dt="2022-08-12T05:12:00.921" v="0"/>
      <pc:docMkLst>
        <pc:docMk/>
      </pc:docMkLst>
      <pc:sldChg chg="addSp">
        <pc:chgData name="Prabhu NATARAJAN" userId="b568c39d-4608-44ca-adc0-616f90d36460" providerId="ADAL" clId="{B802726C-2FEF-4286-A914-F786E013A33C}" dt="2022-08-12T05:12:00.921" v="0"/>
        <pc:sldMkLst>
          <pc:docMk/>
          <pc:sldMk cId="3341602886" sldId="667"/>
        </pc:sldMkLst>
        <pc:inkChg chg="add">
          <ac:chgData name="Prabhu NATARAJAN" userId="b568c39d-4608-44ca-adc0-616f90d36460" providerId="ADAL" clId="{B802726C-2FEF-4286-A914-F786E013A33C}" dt="2022-08-12T05:12:00.921" v="0"/>
          <ac:inkMkLst>
            <pc:docMk/>
            <pc:sldMk cId="3341602886" sldId="667"/>
            <ac:inkMk id="3" creationId="{13EE65AD-FC3C-4048-99CF-FACF80D668AA}"/>
          </ac:inkMkLst>
        </pc:inkChg>
      </pc:sldChg>
      <pc:sldChg chg="addSp">
        <pc:chgData name="Prabhu NATARAJAN" userId="b568c39d-4608-44ca-adc0-616f90d36460" providerId="ADAL" clId="{B802726C-2FEF-4286-A914-F786E013A33C}" dt="2022-08-12T05:12:00.921" v="0"/>
        <pc:sldMkLst>
          <pc:docMk/>
          <pc:sldMk cId="910469869" sldId="727"/>
        </pc:sldMkLst>
        <pc:inkChg chg="add">
          <ac:chgData name="Prabhu NATARAJAN" userId="b568c39d-4608-44ca-adc0-616f90d36460" providerId="ADAL" clId="{B802726C-2FEF-4286-A914-F786E013A33C}" dt="2022-08-12T05:12:00.921" v="0"/>
          <ac:inkMkLst>
            <pc:docMk/>
            <pc:sldMk cId="910469869" sldId="727"/>
            <ac:inkMk id="2" creationId="{9FEB40BA-B9EE-457D-93B3-A511B0DB5044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30EA5-CA39-470A-A965-D51A314C7F19}" type="doc">
      <dgm:prSet loTypeId="urn:diagrams.loki3.com/VaryingWidthList" loCatId="list" qsTypeId="urn:microsoft.com/office/officeart/2005/8/quickstyle/simple1" qsCatId="simple" csTypeId="urn:microsoft.com/office/officeart/2005/8/colors/colorful1" csCatId="colorful" phldr="1"/>
      <dgm:spPr/>
    </dgm:pt>
    <dgm:pt modelId="{6EB8A879-A9A6-466D-BDD3-4BB6BF29F423}">
      <dgm:prSet phldrT="[Text]"/>
      <dgm:spPr/>
      <dgm:t>
        <a:bodyPr/>
        <a:lstStyle/>
        <a:p>
          <a:r>
            <a:rPr lang="en-SG" dirty="0"/>
            <a:t>1. Data Storage</a:t>
          </a:r>
          <a:endParaRPr lang="en-US" dirty="0"/>
        </a:p>
      </dgm:t>
    </dgm:pt>
    <dgm:pt modelId="{82FFCCDD-FCED-4EB9-B70C-F3AE91A2FB32}" type="parTrans" cxnId="{86668BBA-49B2-4442-A7D2-0839FB9515FD}">
      <dgm:prSet/>
      <dgm:spPr/>
      <dgm:t>
        <a:bodyPr/>
        <a:lstStyle/>
        <a:p>
          <a:endParaRPr lang="en-US"/>
        </a:p>
      </dgm:t>
    </dgm:pt>
    <dgm:pt modelId="{9EF58AF2-F92B-4B33-9F48-0E30EF55801D}" type="sibTrans" cxnId="{86668BBA-49B2-4442-A7D2-0839FB9515FD}">
      <dgm:prSet/>
      <dgm:spPr/>
      <dgm:t>
        <a:bodyPr/>
        <a:lstStyle/>
        <a:p>
          <a:endParaRPr lang="en-US"/>
        </a:p>
      </dgm:t>
    </dgm:pt>
    <dgm:pt modelId="{CA8E6331-56EF-476C-9913-01FD4157631D}">
      <dgm:prSet phldrT="[Text]"/>
      <dgm:spPr/>
      <dgm:t>
        <a:bodyPr/>
        <a:lstStyle/>
        <a:p>
          <a:r>
            <a:rPr lang="en-SG" dirty="0"/>
            <a:t>2. Memory Addressing Modes</a:t>
          </a:r>
          <a:endParaRPr lang="en-US" dirty="0"/>
        </a:p>
      </dgm:t>
    </dgm:pt>
    <dgm:pt modelId="{3A5640E3-9792-4A06-A02F-181AFE55DE87}" type="parTrans" cxnId="{5D41007C-896A-4760-A48D-B01E41AF6728}">
      <dgm:prSet/>
      <dgm:spPr/>
      <dgm:t>
        <a:bodyPr/>
        <a:lstStyle/>
        <a:p>
          <a:endParaRPr lang="en-US"/>
        </a:p>
      </dgm:t>
    </dgm:pt>
    <dgm:pt modelId="{CAF3B2D1-1B3C-44C4-8FDD-7256905224EE}" type="sibTrans" cxnId="{5D41007C-896A-4760-A48D-B01E41AF6728}">
      <dgm:prSet/>
      <dgm:spPr/>
      <dgm:t>
        <a:bodyPr/>
        <a:lstStyle/>
        <a:p>
          <a:endParaRPr lang="en-US"/>
        </a:p>
      </dgm:t>
    </dgm:pt>
    <dgm:pt modelId="{2F42921B-362B-44F2-A6FF-8BEF62FF6DDD}">
      <dgm:prSet phldrT="[Text]"/>
      <dgm:spPr/>
      <dgm:t>
        <a:bodyPr/>
        <a:lstStyle/>
        <a:p>
          <a:r>
            <a:rPr lang="en-SG" dirty="0"/>
            <a:t>3. Operations in the Instruction Set</a:t>
          </a:r>
        </a:p>
      </dgm:t>
    </dgm:pt>
    <dgm:pt modelId="{A636EF93-B7D7-40F3-A68B-E62472A3C0A6}" type="parTrans" cxnId="{5636ABEA-193A-4984-814F-68C753A78CFF}">
      <dgm:prSet/>
      <dgm:spPr/>
      <dgm:t>
        <a:bodyPr/>
        <a:lstStyle/>
        <a:p>
          <a:endParaRPr lang="en-US"/>
        </a:p>
      </dgm:t>
    </dgm:pt>
    <dgm:pt modelId="{2E24405C-BE67-4BC8-A971-4C55C18B0B04}" type="sibTrans" cxnId="{5636ABEA-193A-4984-814F-68C753A78CFF}">
      <dgm:prSet/>
      <dgm:spPr/>
      <dgm:t>
        <a:bodyPr/>
        <a:lstStyle/>
        <a:p>
          <a:endParaRPr lang="en-US"/>
        </a:p>
      </dgm:t>
    </dgm:pt>
    <dgm:pt modelId="{F100FA6B-BFA6-4E64-ADB8-B8FE3D0BEF85}">
      <dgm:prSet/>
      <dgm:spPr/>
      <dgm:t>
        <a:bodyPr/>
        <a:lstStyle/>
        <a:p>
          <a:r>
            <a:rPr lang="en-SG" dirty="0"/>
            <a:t>4. Instruction Formats</a:t>
          </a:r>
          <a:endParaRPr lang="en-US" dirty="0"/>
        </a:p>
      </dgm:t>
    </dgm:pt>
    <dgm:pt modelId="{76673F16-9ED4-4235-9F94-CE46B3B6119C}" type="parTrans" cxnId="{773A33ED-60AB-4AED-8BF8-7ED8957C6DEA}">
      <dgm:prSet/>
      <dgm:spPr/>
      <dgm:t>
        <a:bodyPr/>
        <a:lstStyle/>
        <a:p>
          <a:endParaRPr lang="en-US"/>
        </a:p>
      </dgm:t>
    </dgm:pt>
    <dgm:pt modelId="{6F96AB5E-B8CD-4420-BB98-1C075123B0ED}" type="sibTrans" cxnId="{773A33ED-60AB-4AED-8BF8-7ED8957C6DEA}">
      <dgm:prSet/>
      <dgm:spPr/>
      <dgm:t>
        <a:bodyPr/>
        <a:lstStyle/>
        <a:p>
          <a:endParaRPr lang="en-US"/>
        </a:p>
      </dgm:t>
    </dgm:pt>
    <dgm:pt modelId="{1A7981F7-4D24-4365-AD32-EE668529202A}">
      <dgm:prSet/>
      <dgm:spPr/>
      <dgm:t>
        <a:bodyPr/>
        <a:lstStyle/>
        <a:p>
          <a:r>
            <a:rPr lang="en-SG" dirty="0"/>
            <a:t>5. Encoding the Instruction Set</a:t>
          </a:r>
          <a:endParaRPr lang="en-US" dirty="0"/>
        </a:p>
      </dgm:t>
    </dgm:pt>
    <dgm:pt modelId="{987D085F-FE68-4B6E-995D-8253F03D215A}" type="parTrans" cxnId="{BEF8BB9D-0CB4-4037-AB8B-63AAD15ABFE2}">
      <dgm:prSet/>
      <dgm:spPr/>
      <dgm:t>
        <a:bodyPr/>
        <a:lstStyle/>
        <a:p>
          <a:endParaRPr lang="en-US"/>
        </a:p>
      </dgm:t>
    </dgm:pt>
    <dgm:pt modelId="{4A42F8D1-B62C-4513-BBB0-113C0C2FD952}" type="sibTrans" cxnId="{BEF8BB9D-0CB4-4037-AB8B-63AAD15ABFE2}">
      <dgm:prSet/>
      <dgm:spPr/>
      <dgm:t>
        <a:bodyPr/>
        <a:lstStyle/>
        <a:p>
          <a:endParaRPr lang="en-US"/>
        </a:p>
      </dgm:t>
    </dgm:pt>
    <dgm:pt modelId="{2D64AD3A-7C03-42DE-ABBE-4081A68CF001}" type="pres">
      <dgm:prSet presAssocID="{B3330EA5-CA39-470A-A965-D51A314C7F19}" presName="Name0" presStyleCnt="0">
        <dgm:presLayoutVars>
          <dgm:resizeHandles/>
        </dgm:presLayoutVars>
      </dgm:prSet>
      <dgm:spPr/>
    </dgm:pt>
    <dgm:pt modelId="{26399409-C876-4D2F-80AC-3298F3FF0202}" type="pres">
      <dgm:prSet presAssocID="{6EB8A879-A9A6-466D-BDD3-4BB6BF29F423}" presName="text" presStyleLbl="node1" presStyleIdx="0" presStyleCnt="5">
        <dgm:presLayoutVars>
          <dgm:bulletEnabled val="1"/>
        </dgm:presLayoutVars>
      </dgm:prSet>
      <dgm:spPr/>
    </dgm:pt>
    <dgm:pt modelId="{1F2384E0-0C84-4B40-B4EA-C2316D6965D7}" type="pres">
      <dgm:prSet presAssocID="{9EF58AF2-F92B-4B33-9F48-0E30EF55801D}" presName="space" presStyleCnt="0"/>
      <dgm:spPr/>
    </dgm:pt>
    <dgm:pt modelId="{A1939FE3-4ED5-46AB-8A7A-EB357486F95B}" type="pres">
      <dgm:prSet presAssocID="{CA8E6331-56EF-476C-9913-01FD4157631D}" presName="text" presStyleLbl="node1" presStyleIdx="1" presStyleCnt="5">
        <dgm:presLayoutVars>
          <dgm:bulletEnabled val="1"/>
        </dgm:presLayoutVars>
      </dgm:prSet>
      <dgm:spPr/>
    </dgm:pt>
    <dgm:pt modelId="{BD962220-99DA-4641-BF41-5F9EFD6CF06B}" type="pres">
      <dgm:prSet presAssocID="{CAF3B2D1-1B3C-44C4-8FDD-7256905224EE}" presName="space" presStyleCnt="0"/>
      <dgm:spPr/>
    </dgm:pt>
    <dgm:pt modelId="{39FA27D7-C4A4-43B5-A25A-EA58C0903FF7}" type="pres">
      <dgm:prSet presAssocID="{2F42921B-362B-44F2-A6FF-8BEF62FF6DDD}" presName="text" presStyleLbl="node1" presStyleIdx="2" presStyleCnt="5">
        <dgm:presLayoutVars>
          <dgm:bulletEnabled val="1"/>
        </dgm:presLayoutVars>
      </dgm:prSet>
      <dgm:spPr/>
    </dgm:pt>
    <dgm:pt modelId="{9FB1CD99-76B2-46B7-9A15-54E70F515DEE}" type="pres">
      <dgm:prSet presAssocID="{2E24405C-BE67-4BC8-A971-4C55C18B0B04}" presName="space" presStyleCnt="0"/>
      <dgm:spPr/>
    </dgm:pt>
    <dgm:pt modelId="{2F1D9448-EFE9-450A-9519-AB0841C0CFDA}" type="pres">
      <dgm:prSet presAssocID="{F100FA6B-BFA6-4E64-ADB8-B8FE3D0BEF85}" presName="text" presStyleLbl="node1" presStyleIdx="3" presStyleCnt="5">
        <dgm:presLayoutVars>
          <dgm:bulletEnabled val="1"/>
        </dgm:presLayoutVars>
      </dgm:prSet>
      <dgm:spPr/>
    </dgm:pt>
    <dgm:pt modelId="{B52B2E53-A6E5-4458-AFC9-FED256AD0043}" type="pres">
      <dgm:prSet presAssocID="{6F96AB5E-B8CD-4420-BB98-1C075123B0ED}" presName="space" presStyleCnt="0"/>
      <dgm:spPr/>
    </dgm:pt>
    <dgm:pt modelId="{3986BA07-1827-415F-98F3-8E7C6B757FF2}" type="pres">
      <dgm:prSet presAssocID="{1A7981F7-4D24-4365-AD32-EE668529202A}" presName="text" presStyleLbl="node1" presStyleIdx="4" presStyleCnt="5">
        <dgm:presLayoutVars>
          <dgm:bulletEnabled val="1"/>
        </dgm:presLayoutVars>
      </dgm:prSet>
      <dgm:spPr/>
    </dgm:pt>
  </dgm:ptLst>
  <dgm:cxnLst>
    <dgm:cxn modelId="{1D27EB54-21C8-4127-A2F7-9F84E7DA15EE}" type="presOf" srcId="{F100FA6B-BFA6-4E64-ADB8-B8FE3D0BEF85}" destId="{2F1D9448-EFE9-450A-9519-AB0841C0CFDA}" srcOrd="0" destOrd="0" presId="urn:diagrams.loki3.com/VaryingWidthList"/>
    <dgm:cxn modelId="{D33FF675-CB9C-4A88-AD45-9A8E756419FD}" type="presOf" srcId="{B3330EA5-CA39-470A-A965-D51A314C7F19}" destId="{2D64AD3A-7C03-42DE-ABBE-4081A68CF001}" srcOrd="0" destOrd="0" presId="urn:diagrams.loki3.com/VaryingWidthList"/>
    <dgm:cxn modelId="{6EE8D57A-01FC-4957-9F17-813CD8518FC5}" type="presOf" srcId="{CA8E6331-56EF-476C-9913-01FD4157631D}" destId="{A1939FE3-4ED5-46AB-8A7A-EB357486F95B}" srcOrd="0" destOrd="0" presId="urn:diagrams.loki3.com/VaryingWidthList"/>
    <dgm:cxn modelId="{5D41007C-896A-4760-A48D-B01E41AF6728}" srcId="{B3330EA5-CA39-470A-A965-D51A314C7F19}" destId="{CA8E6331-56EF-476C-9913-01FD4157631D}" srcOrd="1" destOrd="0" parTransId="{3A5640E3-9792-4A06-A02F-181AFE55DE87}" sibTransId="{CAF3B2D1-1B3C-44C4-8FDD-7256905224EE}"/>
    <dgm:cxn modelId="{58CE6881-0A58-4054-B6CC-D762CE79FE26}" type="presOf" srcId="{2F42921B-362B-44F2-A6FF-8BEF62FF6DDD}" destId="{39FA27D7-C4A4-43B5-A25A-EA58C0903FF7}" srcOrd="0" destOrd="0" presId="urn:diagrams.loki3.com/VaryingWidthList"/>
    <dgm:cxn modelId="{BEF8BB9D-0CB4-4037-AB8B-63AAD15ABFE2}" srcId="{B3330EA5-CA39-470A-A965-D51A314C7F19}" destId="{1A7981F7-4D24-4365-AD32-EE668529202A}" srcOrd="4" destOrd="0" parTransId="{987D085F-FE68-4B6E-995D-8253F03D215A}" sibTransId="{4A42F8D1-B62C-4513-BBB0-113C0C2FD952}"/>
    <dgm:cxn modelId="{AC7269B9-6704-4C5A-9DCA-CEB06CFE8EBE}" type="presOf" srcId="{1A7981F7-4D24-4365-AD32-EE668529202A}" destId="{3986BA07-1827-415F-98F3-8E7C6B757FF2}" srcOrd="0" destOrd="0" presId="urn:diagrams.loki3.com/VaryingWidthList"/>
    <dgm:cxn modelId="{86668BBA-49B2-4442-A7D2-0839FB9515FD}" srcId="{B3330EA5-CA39-470A-A965-D51A314C7F19}" destId="{6EB8A879-A9A6-466D-BDD3-4BB6BF29F423}" srcOrd="0" destOrd="0" parTransId="{82FFCCDD-FCED-4EB9-B70C-F3AE91A2FB32}" sibTransId="{9EF58AF2-F92B-4B33-9F48-0E30EF55801D}"/>
    <dgm:cxn modelId="{5636ABEA-193A-4984-814F-68C753A78CFF}" srcId="{B3330EA5-CA39-470A-A965-D51A314C7F19}" destId="{2F42921B-362B-44F2-A6FF-8BEF62FF6DDD}" srcOrd="2" destOrd="0" parTransId="{A636EF93-B7D7-40F3-A68B-E62472A3C0A6}" sibTransId="{2E24405C-BE67-4BC8-A971-4C55C18B0B04}"/>
    <dgm:cxn modelId="{773A33ED-60AB-4AED-8BF8-7ED8957C6DEA}" srcId="{B3330EA5-CA39-470A-A965-D51A314C7F19}" destId="{F100FA6B-BFA6-4E64-ADB8-B8FE3D0BEF85}" srcOrd="3" destOrd="0" parTransId="{76673F16-9ED4-4235-9F94-CE46B3B6119C}" sibTransId="{6F96AB5E-B8CD-4420-BB98-1C075123B0ED}"/>
    <dgm:cxn modelId="{BEBDEAF6-35FC-48A2-86C2-ABF6AC8E8D42}" type="presOf" srcId="{6EB8A879-A9A6-466D-BDD3-4BB6BF29F423}" destId="{26399409-C876-4D2F-80AC-3298F3FF0202}" srcOrd="0" destOrd="0" presId="urn:diagrams.loki3.com/VaryingWidthList"/>
    <dgm:cxn modelId="{9D076D7B-6EA5-401E-8CBF-F483ACBE69BA}" type="presParOf" srcId="{2D64AD3A-7C03-42DE-ABBE-4081A68CF001}" destId="{26399409-C876-4D2F-80AC-3298F3FF0202}" srcOrd="0" destOrd="0" presId="urn:diagrams.loki3.com/VaryingWidthList"/>
    <dgm:cxn modelId="{4D2646A2-CB78-4F22-A1D8-E73023B10EC5}" type="presParOf" srcId="{2D64AD3A-7C03-42DE-ABBE-4081A68CF001}" destId="{1F2384E0-0C84-4B40-B4EA-C2316D6965D7}" srcOrd="1" destOrd="0" presId="urn:diagrams.loki3.com/VaryingWidthList"/>
    <dgm:cxn modelId="{920D31EA-BE8E-4CCC-8705-876EDC2CE805}" type="presParOf" srcId="{2D64AD3A-7C03-42DE-ABBE-4081A68CF001}" destId="{A1939FE3-4ED5-46AB-8A7A-EB357486F95B}" srcOrd="2" destOrd="0" presId="urn:diagrams.loki3.com/VaryingWidthList"/>
    <dgm:cxn modelId="{A6B5CA7E-9B4D-400E-9AA3-4342FE970C01}" type="presParOf" srcId="{2D64AD3A-7C03-42DE-ABBE-4081A68CF001}" destId="{BD962220-99DA-4641-BF41-5F9EFD6CF06B}" srcOrd="3" destOrd="0" presId="urn:diagrams.loki3.com/VaryingWidthList"/>
    <dgm:cxn modelId="{976EE012-03B5-4B55-984D-D0895FF8F8E4}" type="presParOf" srcId="{2D64AD3A-7C03-42DE-ABBE-4081A68CF001}" destId="{39FA27D7-C4A4-43B5-A25A-EA58C0903FF7}" srcOrd="4" destOrd="0" presId="urn:diagrams.loki3.com/VaryingWidthList"/>
    <dgm:cxn modelId="{7A81B11C-EC68-47BC-BCA8-62BD5C7C2BC0}" type="presParOf" srcId="{2D64AD3A-7C03-42DE-ABBE-4081A68CF001}" destId="{9FB1CD99-76B2-46B7-9A15-54E70F515DEE}" srcOrd="5" destOrd="0" presId="urn:diagrams.loki3.com/VaryingWidthList"/>
    <dgm:cxn modelId="{A276BD2B-2625-458C-9E29-7426E5A0B255}" type="presParOf" srcId="{2D64AD3A-7C03-42DE-ABBE-4081A68CF001}" destId="{2F1D9448-EFE9-450A-9519-AB0841C0CFDA}" srcOrd="6" destOrd="0" presId="urn:diagrams.loki3.com/VaryingWidthList"/>
    <dgm:cxn modelId="{94DB45BC-C994-4E2C-A5F5-CA4F52913894}" type="presParOf" srcId="{2D64AD3A-7C03-42DE-ABBE-4081A68CF001}" destId="{B52B2E53-A6E5-4458-AFC9-FED256AD0043}" srcOrd="7" destOrd="0" presId="urn:diagrams.loki3.com/VaryingWidthList"/>
    <dgm:cxn modelId="{08B02C3A-4FC3-4160-BC22-3BFA2683151D}" type="presParOf" srcId="{2D64AD3A-7C03-42DE-ABBE-4081A68CF001}" destId="{3986BA07-1827-415F-98F3-8E7C6B757FF2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99409-C876-4D2F-80AC-3298F3FF0202}">
      <dsp:nvSpPr>
        <dsp:cNvPr id="0" name=""/>
        <dsp:cNvSpPr/>
      </dsp:nvSpPr>
      <dsp:spPr>
        <a:xfrm>
          <a:off x="1630500" y="1785"/>
          <a:ext cx="2835000" cy="7808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1. Data Storage</a:t>
          </a:r>
          <a:endParaRPr lang="en-US" sz="3000" kern="1200" dirty="0"/>
        </a:p>
      </dsp:txBody>
      <dsp:txXfrm>
        <a:off x="1630500" y="1785"/>
        <a:ext cx="2835000" cy="780851"/>
      </dsp:txXfrm>
    </dsp:sp>
    <dsp:sp modelId="{A1939FE3-4ED5-46AB-8A7A-EB357486F95B}">
      <dsp:nvSpPr>
        <dsp:cNvPr id="0" name=""/>
        <dsp:cNvSpPr/>
      </dsp:nvSpPr>
      <dsp:spPr>
        <a:xfrm>
          <a:off x="438000" y="821680"/>
          <a:ext cx="5220000" cy="7808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2. Memory Addressing Modes</a:t>
          </a:r>
          <a:endParaRPr lang="en-US" sz="3000" kern="1200" dirty="0"/>
        </a:p>
      </dsp:txBody>
      <dsp:txXfrm>
        <a:off x="438000" y="821680"/>
        <a:ext cx="5220000" cy="780851"/>
      </dsp:txXfrm>
    </dsp:sp>
    <dsp:sp modelId="{39FA27D7-C4A4-43B5-A25A-EA58C0903FF7}">
      <dsp:nvSpPr>
        <dsp:cNvPr id="0" name=""/>
        <dsp:cNvSpPr/>
      </dsp:nvSpPr>
      <dsp:spPr>
        <a:xfrm>
          <a:off x="0" y="1641574"/>
          <a:ext cx="6096000" cy="7808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3. Operations in the Instruction Set</a:t>
          </a:r>
        </a:p>
      </dsp:txBody>
      <dsp:txXfrm>
        <a:off x="0" y="1641574"/>
        <a:ext cx="6096000" cy="780851"/>
      </dsp:txXfrm>
    </dsp:sp>
    <dsp:sp modelId="{2F1D9448-EFE9-450A-9519-AB0841C0CFDA}">
      <dsp:nvSpPr>
        <dsp:cNvPr id="0" name=""/>
        <dsp:cNvSpPr/>
      </dsp:nvSpPr>
      <dsp:spPr>
        <a:xfrm>
          <a:off x="1113000" y="2461468"/>
          <a:ext cx="3870000" cy="7808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4. Instruction Formats</a:t>
          </a:r>
          <a:endParaRPr lang="en-US" sz="3000" kern="1200" dirty="0"/>
        </a:p>
      </dsp:txBody>
      <dsp:txXfrm>
        <a:off x="1113000" y="2461468"/>
        <a:ext cx="3870000" cy="780851"/>
      </dsp:txXfrm>
    </dsp:sp>
    <dsp:sp modelId="{3986BA07-1827-415F-98F3-8E7C6B757FF2}">
      <dsp:nvSpPr>
        <dsp:cNvPr id="0" name=""/>
        <dsp:cNvSpPr/>
      </dsp:nvSpPr>
      <dsp:spPr>
        <a:xfrm>
          <a:off x="372937" y="3281362"/>
          <a:ext cx="5350125" cy="7808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5. Encoding the Instruction Set</a:t>
          </a:r>
          <a:endParaRPr lang="en-US" sz="3000" kern="1200" dirty="0"/>
        </a:p>
      </dsp:txBody>
      <dsp:txXfrm>
        <a:off x="372937" y="3281362"/>
        <a:ext cx="5350125" cy="780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08:38:12.94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15834 12746 497 0,'0'0'161'0,"0"0"-95"15,0 0 34-15,0 0 69 16,0 0-43-16,0 0-73 16,0 0-40-16,-27-27-4 15,27 27 4-15,0 0-7 16,0 0-1-16,0 11-5 15,0 11 0-15,0 9 17 16,0 4 8-16,9 0-14 16,0 0-7-16,-6 0-1 15,3 0 0-15,1 0 1 16,5-6-4-16,-12-2 3 16,9-5-2-16,-3-5 0 0,6-7-2 15,-12-4 0 1,6-6-1-16,-6 0 2 0,3 0 5 15,-3 0-1-15,0 0-4 16,6 0 6-16,-6 0 3 16,0 0-3-16,12 0-2 15,3 0 1-15,3 0-3 16,9-6 0-16,0 1 3 16,10-2-4-16,-1 1-1 15,3 0-1-15,15-1 1 16,-8 1 1-16,-1 1-1 15,0-1 0-15,7 0 1 16,2-3-1-16,6 1 0 16,-5-4 0-16,14 0 2 15,-9 2-2-15,22-1 2 0,-19-2-2 16,10 4 1-16,-4-2 1 16,1 4-2-16,-7-1 0 15,-3-1-1-15,1 0 1 16,-1 0-1-16,6-3 1 15,-2-1 0-15,-1 1 0 16,-6-1 0-16,-5 0 0 16,-4 1-1-16,-12 4-4 15,-3-2 4-15,7-1 1 16,-7 2 2-16,3 0 2 16,0 0-3-16,-2 2 9 15,-1-1 1-15,6 2-2 16,-3 1 7-16,0 1-12 0,-11 1-4 15,11 2 1-15,-9-4 0 16,-3 4 0-16,3-4-1 16,-12 2 2-16,16 0-2 15,-7 0 1-15,-3-2 5 16,3 1 4-16,-6 2 4 16,-12 2 3-16,15 0-12 15,-15 0-2-15,-6 0 0 16,12 0-3-16,-12 0 2 15,6 0-1-15,-3 0 2 16,3 0-3-16,-3 0 1 16,7 0 2-16,-4 0-1 0,-3 0 1 15,3 0 0-15,0 0 1 16,6 0-1-16,-3 0 1 16,0 0-2-16,3 0 1 15,-6 0-2-15,9 0 4 16,-3 0 2-16,-3 0 2 15,-3 0-4-15,6 0 1 16,-3 0-6-16,0 0 7 16,-6 0-4-16,3 0 0 15,0 0 0-15,-3 0 1 16,4 0 0-16,-7 0 1 16,0 0 1-16,0 0 0 0,3 0-1 15,-3 0 2 1,0 0 5-16,0 0 5 0,0-2 4 15,3-16-2-15,0-14-2 16,9-10-17-16,-6-15 0 16,0-3-13-16,-6-2-22 15,0-6-39-15,0 2-36 16,0-1-118-16,0 5-729 16</inkml:trace>
  <inkml:trace contextRef="#ctx0" brushRef="#br0" timeOffset="7550.637">732 4962 933 0,'0'0'184'0,"0"0"-118"15,0 0-51-15,0 0-9 16,0 0-6-16,0 0 0 0,0 0 5 15,-12 152 7-15,12-84-3 16,6-7-4-16,0-2 2 16,6-8-5-16,-3-9-1 15,-3-10 3-15,-6-11 0 16,0-14-4-16,0-7 4 16,0 0 2-16,0 0 7 15,12-11 6-15,-12-29-19 16,0-27-5-16,0-16-14 15,0-14 7-15,-12 1 12 16,6 5 6-16,-15 8-2 16,15 15-2-16,-3 16 7 15,-1 19-5-15,10 17-4 0,0 10 4 16,0 6-9-16,0 0 3 16,0 6-37-16,13 23 5 15,11 15 34-15,12 4 4 16,-3 8 0-16,-3-2-2 15,-6-5 5-15,4-8-7 16,5-10-1-16,-15-10-7 16,-6-9-11-16,-3-10-28 15,-9-2-11-15,3 0 5 16,3-27 53-16,3-16 10 16,-3-15-10-16,0-6 0 15,-6 1 0-15,12 7 0 16,-12 11 14-16,9 14 8 15,-9 14 22-15,0 12 3 0,0 5-25 16,0 0-22-16,9 5-27 16,10 25 12-16,14 16 15 15,-3 10 14-15,3 8-1 16,-6 1-10-16,9-4-2 16,-11-8 10-16,-4-10-9 15,-6-12-2-15,-9-10-53 16,6-10-80-16,-12-11-59 15,0 0-273-15</inkml:trace>
  <inkml:trace contextRef="#ctx0" brushRef="#br0" timeOffset="7807.41">1299 4558 9 0,'0'0'1236'0,"0"0"-1161"16,0 0-64-16,0 0-10 16,0 0 15-16,12 117 24 15,24-49 3-15,4 6-26 16,-1 2-9-16,3-2-2 16,-21-10-4-16,6-8-2 15,-12-13-3-15,-9-15-28 16,7-9-26-16,-4-10-34 0,-9-9-80 15,9 0-122 1,-9-37-236-16</inkml:trace>
  <inkml:trace contextRef="#ctx0" brushRef="#br0" timeOffset="8234.812">1610 4681 715 0,'0'0'195'15,"0"0"-132"-15,0 117 30 16,0-57 20-16,9-5-58 16,9 2-5-16,-6-9-29 15,6-5-13-15,-12-13-7 0,3-14-1 16,-3-7-10 0,6-7-36-16,-12-2-45 0,0-11 30 15,0-28 58-15,-18-20-51 16,-9-20 18-16,-9-7 36 15,-6-5 50-15,2 3 4 16,13 8-13-16,15 14-2 16,3 12-15-16,9 13-3 15,0 12-19-15,18 3 24 16,12 6-25-16,10 9 2 16,11 7-3-16,-6 4-12 15,-2 12 5-15,2 24-3 0,-18 14-7 16,-15 7 0-1,-12 6 7-15,0-2 3 0,-30 3 7 16,-24-4 13-16,-1-9 4 16,4-9-13-16,0-16-4 15,17-13-37-15,19-13-148 16,12-6-193-16</inkml:trace>
  <inkml:trace contextRef="#ctx0" brushRef="#br0" timeOffset="8685.799">2099 4290 1056 0,'0'0'96'0,"0"0"-37"15,0 0 18-15,0 0-16 16,0 0-25-16,-133-96-13 16,115 96-14-16,-6 24-4 15,-6 24 2-15,12 20-7 16,2 11 4-16,16 0-4 0,6-5-2 15,40-10-9-15,-1-13-6 16,27-7 2-16,-2-11 11 16,-4-7-2-16,-8-5-12 15,-7-5-15-15,-21-1 5 16,-18-2-6-16,-12 2-6 16,0 8-23-16,-33 7 27 15,-27 10 30-15,2-1 2 16,-8-4-84-16,5 2-66 15,-2-6-336-15</inkml:trace>
  <inkml:trace contextRef="#ctx0" brushRef="#br0" timeOffset="9334.712">1489 5606 832 0,'0'0'163'0,"0"0"-66"0,0 0-13 16,0 0 41-16,0 0-61 15,0 0-49-15,-27-11-15 16,27 50-6-16,15 20 6 16,6 14 39-16,-3 8-7 15,-3-3-25-15,4-2-2 16,8 1 4-16,-9-5 3 15,0-6-1-15,6-13-4 16,-12-14-1-16,0-10 1 16,0-10-1-16,-12-7-5 15,9-8 2-15,-9 0 2 16,0-4 2-16,0 0 3 0,0 0 3 16,0 0-3-16,0 0 1 15,0 0-6-15,0 0 2 16,0 0-2-16,0 0-2 15,0 0 6-15,0 0 0 16,0 0 4-16,0 0 3 16,0 0-3-16,0 0-11 15,0 0-2-15,6 0-11 16,16 0 11-16,11-6 1 16,15-10 5-16,21-8-6 15,10-2 3-15,17-7-3 16,-5 0-5-16,-3 1-14 0,-13 9-11 15,-9 0-27-15,-29 6-25 16,-4 6-50-16,-30 0-130 16,-3 2-291-16</inkml:trace>
  <inkml:trace contextRef="#ctx0" brushRef="#br0" timeOffset="9634.191">2162 5887 900 0,'0'0'323'15,"0"0"-276"-15,0 0-46 16,0 0-1-16,0 0 2 16,0 0 18-16,124 13 17 0,-64 4-22 15,-5-1-9-15,-10 4-1 16,-12 1-4-16,-15 3-2 15,0-1-2-15,-18 8-1 16,0 7 4-16,0 4 7 16,-27 9 11-16,-9-1-3 15,0 2-15-15,-6-7 0 16,14-5-13-16,1-7-59 16,12-8-64-16,0-13-179 15</inkml:trace>
  <inkml:trace contextRef="#ctx0" brushRef="#br0" timeOffset="9907.916">3007 5441 428 0,'0'0'988'0,"0"0"-968"16,0 0-20-16,0 0-38 15,0 0 38-15,40 166 28 16,-16-91-8-16,21-5-16 0,-15-10-4 16,-6-13 0-16,-9-9-25 15,-3-10-44-15,-2-8-62 16,-10-13-268-16</inkml:trace>
  <inkml:trace contextRef="#ctx0" brushRef="#br0" timeOffset="10095.674">2850 5287 950 0,'0'0'265'16,"0"0"-232"-16,0 0-33 0,0 0-30 16,0 0-116-16,0 0-189 15,28 16-138-15</inkml:trace>
  <inkml:trace contextRef="#ctx0" brushRef="#br0" timeOffset="10751.199">3119 5437 969 0,'0'0'126'0,"0"0"-110"16,0 0 16-16,0 0 59 16,0 0-14-16,97 125-37 0,-67-81-25 15,-6-1-6-15,-9-6-7 16,3-4-1-16,-12-8 2 15,-6-11 0-15,0-7-3 16,0-7-6-16,0 0 6 16,0-5 17-16,0-28-17 15,0-22-34-15,0-14-41 16,0-2 26-16,0 11 8 16,12 16 12-16,-3 20 14 15,-3 11 15-15,12 9 30 0,-9 4-22 16,10 0-1-1,-1 19 5-15,6 10-9 0,6 8 3 16,0 0 2-16,-6-4-4 16,0-5 4-16,-8-9-4 15,5-10-4-15,-3-9 0 16,-9 0-19-16,18-30-45 16,-12-18 22-16,6-17-87 15,-15-4-41-15,6-6 5 16,-3 11 71-16,-9 13 94 15,6 18 15-15,-6 20 101 16,0 13 33-16,0 0-40 16,-18 13-88-16,-6 27-15 15,6 8-1-15,6 5 3 16,12-1 10-16,0-7-18 0,9-3 5 16,21-9-10-16,3-4-1 15,13-8-8-15,-4-8-12 16,-6-4 12-16,-18-3 9 15,-3 1 5-15,-15-1 0 16,0 4-4-16,0 7 2 16,0 1 2-16,-24 4 13 15,-3 4-9-15,-6-11-4 16,-6-6-21-16,11-9-103 16,7-11-184-16</inkml:trace>
  <inkml:trace contextRef="#ctx0" brushRef="#br0" timeOffset="10935.68">3665 4937 973 0,'0'0'210'0,"0"0"-186"16,0 0-24-16,0 0 0 16,61 120 86-16,-7-39-18 15,-9 3-55-15,-9 2-9 16,7-5-3-16,-7-4-1 15,0-9-82-15,-18-21-208 16,0-28-158-16</inkml:trace>
  <inkml:trace contextRef="#ctx0" brushRef="#br0" timeOffset="11611.295">3861 5394 1097 0,'0'0'155'15,"0"0"-137"-15,0 0-7 16,0 0 1-16,0 0 24 16,0 0-36-16,124-104-48 15,-82 61-40-15,-5 6-64 16,-19 13 82-16,-15 12 36 16,-3 7 30-16,0 5 2 15,0 2-11-15,-21 24 13 16,-3 13 6-16,-4 3 31 15,10 0-7-15,9-12-19 0,9-7-11 16,0-10 0 0,9-10-5-16,18-3-6 0,7 0 5 15,11-7-3-15,-9-8-8 16,-9 4 17-16,-12 5 0 16,-3 6 7-16,-6 0 29 15,4 0 6-15,-1 6 9 16,0 11 8-16,0 4 1 15,-3 6-29-15,6-5-7 16,3 1-17-16,-3-8-2 16,3-8-4-16,-9-5-1 15,0-2-2-15,3 0-49 16,3-18 13-16,3-17 30 0,-3-13-23 16,0 0-50-16,7 2 22 15,-19 9 56-15,6 12 3 16,-6 10 23-16,0 9 45 15,0 6 20-15,0 0-73 16,0 0-15-16,12 21 0 16,3 8-7-16,6 2 7 15,-3-2 13-15,-3-4-6 16,-3-11-7-16,3-4-2 16,-9-8-18-16,6-2-79 15,-3 0-18-15,10-26-15 16,-10-10-28-16,0 0-70 15,-6 4 43-15,-3 7 187 0,0 10 65 16,0 9 71-16,0 6-20 16,0 0-39-1,0 0-77-15,0 6-61 0,12 9-76 16,0-2-109-16</inkml:trace>
  <inkml:trace contextRef="#ctx0" brushRef="#br0" timeOffset="12016.596">4737 5068 1327 0,'0'0'62'0,"0"0"-54"16,0 0-2-16,0 0-6 0,0 0 0 15,18 128 3-15,0-88-3 16,9-7-12-16,-9-15-8 15,9-12-20-15,7-6-29 16,-7-12 1-16,0-33-16 16,-3-17 5-16,-6-10-39 15,-15-9-28-15,-3-6 43 16,-3-3 3-16,-30-3 71 16,-3 8 29-16,9 18 102 15,2 21 109-15,4 21 30 0,15 17-78 16,-3 8-55-1,9 0-60-15,0 21-48 0,0 37-21 16,27 26 21-16,7 21 6 16,11 4 1-16,0-10-2 15,3-12-5-15,-8-15-24 16,5-17-42-16,-18-18-51 16,-9-18-172-16,-12-19-389 15</inkml:trace>
  <inkml:trace contextRef="#ctx0" brushRef="#br0" timeOffset="12247.917">4860 5037 1146 0,'0'0'117'0,"0"0"-117"16,0 0 0-16,0 0 41 16,0 0-41-16,0 0-5 15,154-72-31-15,-111 69 3 0,-16 3 27 16,9 0 6-16,-9 1 0 15,-6 20 1-15,0 5 13 16,-2 7 17-16,-4 0-2 16,3 2 2-16,-6-3-25 15,-6-7-6-15,6-7-7 16,-6-8-59-16,0-10-155 16,-6 0-266-16</inkml:trace>
  <inkml:trace contextRef="#ctx0" brushRef="#br0" timeOffset="12391.383">5135 4729 739 0,'0'0'181'16,"0"0"-181"-16,0 0-69 16,0 0 31-16,0 0-106 15,0 0-261-15</inkml:trace>
  <inkml:trace contextRef="#ctx0" brushRef="#br0" timeOffset="13188.394">5283 5004 748 0,'0'0'204'0,"0"0"-90"16,0 0 29-16,0 0-72 16,48 114-27-16,-21-94-22 0,-2-3-14 15,-4-4-2-15,3-10-6 16,-6 0 0-16,-9-3-10 15,9 0-30-15,-9-19 1 16,-9-11 27-16,0-3-21 16,0-2-47-16,-9 2 34 15,-18 7 46-15,9 10 41 16,-6 5 0-16,6 11-18 16,6 0-13-16,-4 0-9 15,16 2-2-15,-12 15-1 16,12 2-9-16,0 0-1 15,0-8-38-15,12-4-13 0,16-5-1 16,-10-2 11-16,9-9 17 16,-3-20 26-16,-6-2-10 15,0 3 0-15,9 5 20 16,-11 8 16-16,-4 10 8 16,0 5 18-16,3 0-3 15,-3 0 5-15,18 20 1 16,-6 3-12-16,-3 2-12 15,3-5-7-15,-12-6-8 16,1-6-5-16,-1-3 4 16,-12-5-5-16,9 0-9 15,-3-5 9-15,15-22 23 16,3-2-23-16,-9-3-3 16,6 6-11-16,-3 11 11 15,-6 6 6-15,-6 7-2 0,13 2 8 16,-10 0-1-16,-3 0 11 15,15 13-6-15,-3 4-1 16,-9-5-2-16,9-4-5 16,-9-6-3-16,-3-2-2 15,3 0-2-15,9-10-34 16,-9-21 14-16,9-7-55 16,-18 3-24-16,0 3 53 15,0 10 18-15,0 7 30 16,0 8 28-16,0 5 86 15,0 2-74-15,0 0-24 16,-9 9-16-16,9 14-2 0,0 5-13 16,0 4 10-16,19-6-21 15,23-4 1-15,-3-5-4 16,-6-2 18-16,0-2-14 16,-14-4 2-16,-19 2 14 15,0 2 0-15,-16 4-20 16,-41 6 25-16,6-1 4 15,-28-7-84-15,19-13-240 16</inkml:trace>
  <inkml:trace contextRef="#ctx0" brushRef="#br0" timeOffset="13574.272">6756 4784 637 0,'0'0'489'16,"0"0"-387"-16,0 0-49 16,0 0 42-16,0 0-2 15,0 0-34-15,0 0-39 16,60-14-1-16,49-27 36 16,18-16-19-16,21-6-28 15,-7-3-8-15,1-2-1 16,-9 6-7-16,-18 9 2 15,-34 9-13-15,-36 18-39 16,-29 9-54-16,-16 3-113 16,-43 6-547-16</inkml:trace>
  <inkml:trace contextRef="#ctx0" brushRef="#br0" timeOffset="14483.947">8893 4146 807 0,'0'0'124'0,"0"0"-109"15,0 0-11-15,-40 109 19 16,34-45 85-16,6 2-43 16,-9 0-44-16,9-11-3 15,0-15-6-15,0-19 0 16,0-9 0-16,0-11-9 15,0-1 1-15,0 0 3 16,0-25-7-16,0-24-28 16,0-23-138-16,0-15 13 15,0-5 72-15,9 1 62 0,-9 9 12 16,0 17 7-16,6 24 28 16,-6 21 10-16,13 13 37 15,-4 7-26-15,9 3-38 16,9 30-9-16,6 12 3 15,12 19 34-15,1 3-7 16,-10 1 5-16,-3-3-6 16,0-10-27-16,-15-5-4 15,-6-9-37-15,-6-6-142 16,-6-14-159-16</inkml:trace>
  <inkml:trace contextRef="#ctx0" brushRef="#br0" timeOffset="14638.769">8914 4439 1123 0,'0'0'115'0,"0"0"-114"15,0 0 5-15,0 0 54 16,0 0-30-16,0 0-30 16,84-105-44-16,-41 72-97 15,-7-2-206-15</inkml:trace>
  <inkml:trace contextRef="#ctx0" brushRef="#br0" timeOffset="14918.344">9164 4201 995 0,'0'0'63'0,"0"0"-63"0,0 0 13 16,0 0 36-16,0 0 43 15,0 0-45-15,142 58-36 16,-106-44-8-16,-8 3-1 15,-10-2-2-15,-12-1-6 16,12-2-29-16,-18-3-21 16,0-6 3-16,0 0 34 15,0-3 19-15,-18 0 0 16,3-23-6-16,6-14-18 16,0-7-85-16,9-1 71 15,0 5 5-15,9 9-10 16,9 5-97-16,15 8-79 15,-6 8-76-15</inkml:trace>
  <inkml:trace contextRef="#ctx0" brushRef="#br0" timeOffset="15055.682">9593 4194 219 0,'0'0'283'0,"0"0"-93"16,0 0-18-16,0 0-90 15,0 0-19-15,0 0-56 16,18 90-7-16,-12-90-87 15,-6 0-92-15,0-17-52 16</inkml:trace>
  <inkml:trace contextRef="#ctx0" brushRef="#br0" timeOffset="15183.312">9412 3849 1042 0,'0'0'78'15,"0"0"-45"-15,0 0 32 16,0 0-59-16,0 0-6 15,0 0-192-15,9-20-255 16</inkml:trace>
  <inkml:trace contextRef="#ctx0" brushRef="#br0" timeOffset="15368.691">9581 3713 890 0,'0'0'292'0,"0"0"-292"0,0 0 14 15,0 0 19-15,30 163 50 16,3-94-17-16,3 3-47 16,-8 0-14-16,-1-6-5 15,-3-9-30-15,-15-13-64 16,0-14-143-16,-9-21-185 16</inkml:trace>
  <inkml:trace contextRef="#ctx0" brushRef="#br0" timeOffset="15750.219">9545 3989 557 0,'0'0'497'0,"0"0"-475"0,0 0-17 15,0 0-5 1,99-126 4-16,-57 98-2 0,-8 2 0 16,-10 5-1-16,-6 6 2 15,-12 5 9-15,-6 5 14 16,0 5 37-16,0 0-7 15,0 0-36-15,9 15-20 16,-3 24 0-16,15 19 11 16,6 14 22-16,-2 1-19 15,-7-5-7-15,9-11-2 16,-9-21-5-16,-3-15 2 16,-3-12-2-16,-6-9-1 15,-6 0 1-15,3 0 1 16,3-30 6-16,3-11-7 15,3-6-18-15,6 9 13 0,-3 16 4 16,4 16-2-16,8 6-7 16,15 17-3-16,-6 19 10 15,-3 8 0-15,7-2 3 16,-13-6-36-16,-6-11-163 16,-6-19-264-16</inkml:trace>
  <inkml:trace contextRef="#ctx0" brushRef="#br0" timeOffset="16425.508">6904 5225 477 0,'0'0'163'16,"0"0"-61"-16,0 0 76 15,0 0 12-15,0 0-75 16,0 0-40-16,-88 0-35 15,88 0-12-15,0 0-28 16,12 0-2-16,25 6-10 16,23 18 12-16,30 10 48 15,25-3-15-15,27-7 10 16,9-10-12-16,15-5-4 16,-9-7-17-16,-12 0-10 15,-25 0-39-15,-8-2-40 0,-27 0-73 16,-22 0-228-1,-21-12-444-15</inkml:trace>
  <inkml:trace contextRef="#ctx0" brushRef="#br0" timeOffset="17083.789">8998 5496 1271 0,'0'0'71'0,"0"0"-71"16,0 0 1-16,0 0 19 16,0 0 8-16,15-107-28 15,-12 62-7-15,-3-6-1 16,0-2 7-16,-27-10 1 15,-9 0-6-15,-18-3-5 16,-19 3 9-16,10 8 2 16,-3 9 22-16,11 13-2 15,22 13 11-15,6 10-5 16,18 6-9-16,9 4 0 16,0 0-17-16,0 10-15 15,9 35-22-15,33 21 36 16,6 14 1-16,13 7 3 0,-4-9-1 15,0-10-2-15,7-11-2 16,-13-17 0-16,0-13-5 16,-11-13 3-16,-7-12-19 15,-6-2-23-15,-9-8 1 16,3-22 3-16,-9-3 5 16,-3 3 9-16,-9 13 28 15,0 10 52-15,0 5 25 16,0 2-13-16,0 0-51 15,0 0-9-15,3 5-4 16,16 8-7-16,8 7 7 16,6-2 2-16,0-7 0 0,-6-5-2 15,0-2-17 1,-14-4-14-16,2-4-11 16,-15-16 9-16,0-15 29 0,-19-2-21 15,-17 4-19-15,-15 4 35 16,15 10 9-16,-10 10-2 15,19 4-6-15,3 5-2 16,15 0-117-16,9 7-94 16,0 5-254-16</inkml:trace>
  <inkml:trace contextRef="#ctx0" brushRef="#br0" timeOffset="17572.353">9451 5068 1053 0,'0'0'238'0,"0"0"-182"16,0 0 11-16,0 0 0 16,-136-11-40-16,118 22-20 15,9 4-7-15,3 1-5 16,6 1-23-16,0-3-17 16,9 0-17-16,15-6 2 15,6-3 9-15,4-5 7 16,2 1 44-16,3 5 3 15,0 7 7-15,7 13-4 16,5 7-3-16,-15 6 9 16,-3 12 1-16,4 3 5 15,-13 1 5-15,-12 4-9 0,-9 0-5 16,-3-6 3 0,-3-12-8-16,-21-13 17 0,-4-13-5 15,-8-15 13-15,-3 0-7 16,6-34-2-16,0-28-20 15,-4-25-24-15,16-10-11 16,9-2-19-16,12 17 13 16,0 16 28-16,15 14 10 15,12 17 3-15,1 10 0 16,-4 11 3-16,-15 8 8 16,12 4 3-16,-3 2-6 15,-3 2-4-15,12 18 4 16,-9 10-6-16,4-1-2 15,-1-4-1-15,-15-5-38 0,6-11-56 16,-12-5-129-16,0-4-157 16</inkml:trace>
  <inkml:trace contextRef="#ctx0" brushRef="#br0" timeOffset="17707.605">9502 4863 602 0,'0'0'331'16,"0"0"-312"-16,0 0-13 15,0 0-6-15,0 0-50 16,0 0-24-16,55 21-10 16,-13 1-111-16,-9-8-166 0</inkml:trace>
  <inkml:trace contextRef="#ctx0" brushRef="#br0" timeOffset="17884.105">9777 4932 555 0,'0'0'258'0,"0"0"-126"16,0 0 18-16,0 0-45 15,0 0-38-15,0 0-30 16,-27 57-17-16,27-28 10 16,0 1-20-16,12-8-5 15,21-2-5-15,0-14 0 16,4-6-18-16,-1 0-69 16,-3-30-180-16,3-8-637 15</inkml:trace>
  <inkml:trace contextRef="#ctx0" brushRef="#br0" timeOffset="18570.364">6816 5293 635 0,'0'0'25'15,"0"0"-20"-15,0 0 43 16,0 0 111-16,0 0-43 15,0 0-91-15,-48 2-22 16,54 29 6-16,12 18 59 16,6 25-12-16,31 19 3 15,8 16-8-15,15 6-13 16,13 0 3-16,24-4 10 0,8 0-18 16,19-15 2-16,9-13-14 15,0-17-1-15,6-18-13 16,-12-19-6-16,6-18-1 15,-3-11-32-15,-16-18-28 16,-14-21-79-16,-18-14-274 16</inkml:trace>
  <inkml:trace contextRef="#ctx0" brushRef="#br0" timeOffset="19466.98">9164 5985 642 0,'0'0'240'16,"0"0"-200"-16,0 0 84 15,0 0-5-15,0 0-56 16,0 0-29-16,-99 4-25 16,84 45-7-16,6 19-1 15,0 17 8-15,9 2 0 16,0-3 2-16,27-15-9 16,0-15-2-16,0-17-8 15,12-14 2-15,1-15-1 16,5-8 4-16,6-8 0 15,-9-29-15-15,-2-13-44 0,-4-5-65 16,-12 0-97-16,-12 3-35 16,-6 11-30-1,-6 5-10-15</inkml:trace>
  <inkml:trace contextRef="#ctx0" brushRef="#br0" timeOffset="19695.998">9355 5992 521 0,'0'0'328'0,"0"0"-244"15,0 0-17-15,0 0-14 0,0 0-52 16,0 0 47-16,33 132 12 16,-6-67-17-16,0 3-27 15,0-2-2-15,-12-5-11 16,12-8-3-16,-18-9-42 15,1-16-70-15,-1-10-60 16,-9-15-32-16,0-3-237 16</inkml:trace>
  <inkml:trace contextRef="#ctx0" brushRef="#br0" timeOffset="19829.818">9330 6362 916 0,'0'0'91'0,"0"0"-73"16,0 0 29-16,0 0-17 0,0 0-27 15,109-123-3 1,-67 106-49-16,-3 0-107 0,-2 5-63 16,-10 3-118-16</inkml:trace>
  <inkml:trace contextRef="#ctx0" brushRef="#br0" timeOffset="20068.22">9620 6210 441 0,'0'0'130'16,"0"0"7"-16,0 0 27 15,0 0-52-15,0 0-19 16,0 0-44-16,124 113-11 16,-100-95-15-16,3-3-6 0,-18-6-10 15,6-4-3 1,-12-3-3-16,-3-2 7 0,0 0 10 16,0-4 11-16,-18-23-7 15,-9-8-22-15,0-4-31 16,0 0 12-16,18 8-17 15,3 1-60-15,6 8-80 16,0 0-236-16</inkml:trace>
  <inkml:trace contextRef="#ctx0" brushRef="#br0" timeOffset="20429.365">9717 5847 1200 0,'0'0'74'0,"0"0"-48"15,0 0-6-15,0 0-16 0,0 0 5 16,66 116 43-16,-18-59-27 16,-8 4-9-16,-1-4-8 15,-3 2-8-15,-3-7 0 16,-12-10-57-16,-3-7-67 15,-2-16-204-15,-16-13-428 16</inkml:trace>
  <inkml:trace contextRef="#ctx0" brushRef="#br0" timeOffset="20834.47">10459 5574 755 0,'0'0'73'16,"0"0"59"-16,0 0 19 16,0 0-31-16,0 0-70 15,-81-104 0-15,75 104-13 0,-3 0-7 16,9 20-17-16,0 34-10 16,0 22-2-16,21 17 0 15,18 4 2-15,6-1-2 16,7 1 5-16,-10-4-6 15,-3-9-23-15,-3-15-47 16,-9-16-43-16,-12-20-105 16,-15-20-149-16</inkml:trace>
  <inkml:trace contextRef="#ctx0" brushRef="#br0" timeOffset="21858.187">10344 5985 841 0,'0'0'158'15,"0"0"-158"-15,0 0-15 16,0 0 15-16,130-118 0 16,-69 85-2-16,-13 0-55 15,3-3-6-15,-21-2 37 16,-5-1 20-16,-16 0 4 16,-9 10 4-16,0 9-2 15,0 7 76-15,0 9 46 16,0 4 6-16,0 0-30 15,0 0-68-15,0 18-30 16,0 23 1-16,0 17-1 0,15 10 20 16,12-2-17-1,3-6 5-15,-3-9-7 0,0-9-1 16,-3-16 0 0,-8-8-3-16,-4-12-35 0,3-6-37 15,-3 0-39-15,-6-25 54 16,-3-10-43-16,-3-1-57 15,0 9 160-15,0 13 0 16,0 11 118-16,0 3 20 16,0 0-77-16,0 0-53 15,6 14-7-15,12 1 15 16,0 4 15-16,6-5-18 16,6-9-11-16,-2-5-2 15,-4 0-8-15,-3-12-38 0,-12-16-34 16,-9-10-1-16,0-1-5 15,-21 2-4 1,-9 9 49-16,-10 11 41 0,13 10 112 16,-6 7-46-16,3 0-21 15,-3 22 30-15,15 5-19 16,8 5-25-16,10-4-31 16,0-4-12-16,0-9-10 15,28-9-35-15,8-6-9 16,0-4 26-16,6-20-29 15,-5-8-37-15,-10 4 49 16,-6 5 57-16,-9 8 41 16,-3 9 68-16,-3 6-21 0,6 0-54 15,3 0 25 1,6 13 3-16,3 1-15 0,-8 1-29 16,5-3-15-16,-12-4-3 15,9-3 0-15,-9-5-24 16,-3 0-10-16,6 0 11 15,-12 0 23-15,9-13 10 16,-3-6-4-16,15 1-2 16,-12 3-4-16,6 6 0 15,-3 1 0-15,7 3-10 16,-4 3 4-16,3 2 2 16,-3 0-17-16,6 0-10 15,-6 0 13-15,-3-2-8 16,-6 0 7-16,6-5 2 15,-6 0 5-15,-3-6 8 0,3-2 4 16,-3-4 0-16,0-1 0 16,0 8 0-16,-3 4 4 15,0 6-4-15,12 2 0 16,-2 0-4-16,5 0-20 16,3 0 12-16,-9 5 0 15,9 0 12-15,-3-5 4 16,-6 0 2-16,0-5 0 15,0-24 10-15,-6-15-8 16,3-5-8-16,-6 0-2 0,0 5-16 16,0 7-83-1,0 9-316-15</inkml:trace>
  <inkml:trace contextRef="#ctx0" brushRef="#br0" timeOffset="23251.698">6472 5229 151 0,'0'0'228'16,"0"0"-69"-16,0 0-55 0,0 0-11 15,0 0-53-15,0 0-29 16,0 0 42-16,3 147 26 15,21-57-6-15,-6 18-29 16,19 18-8-16,8 14-12 16,15 9 21-16,7 0-17 15,17 1-18-15,4-10 13 16,8-11-13-16,4-7 0 16,0-13-1-16,14-9 0 15,16-10-6-15,15-8 2 16,12-10 41-16,12-5-10 15,9-14-20-15,0-14-11 0,6-17-5 16,-6-16-2-16,-3-6-11 16,-15-5-21-16,-18-18-37 15,-18-7-48-15,-34 0-3 16,-20-3-39-16,-28-2-41 16,-24 2-95-16</inkml:trace>
  <inkml:trace contextRef="#ctx0" brushRef="#br0" timeOffset="24602.255">9928 6903 890 0,'0'0'256'0,"0"0"-256"16,0 0-5-16,0 0 5 15,0 0 45-15,60 152 17 16,-30-80-46-16,4 0 0 16,-4-7-4-16,-6-15 6 15,-6-12-12-15,-9-18-4 16,-3-11-2-16,-6-7 2 16,0-2 1-16,0-11 18 15,-6-30-21-15,-21-23-31 16,-9-11-23-16,9-7 38 15,-7 3 13-15,7 17-13 16,6 16 16-16,15 21 11 0,3 12 11 16,3 11 6-16,0 2-28 15,0 0-3-15,30 20-10 16,10 13 13-16,8 4 4 16,-6 3-4-16,3-4-3 15,-18-5-17-15,1-9 4 16,-1-6-25-16,-12-13-52 15,-9-3-1-15,6-14 53 16,-9-25 41-16,3-13 0 16,-6-3-15-16,0-6 2 15,0 10 3-15,0 9 8 16,0 15 2-16,0 12 25 16,0 13 52-16,0 2-48 0,9 0-29 15,9 19 0-15,18 15 16 16,1 11 18-16,-4 8-12 15,3-1-3-15,-12-2-7 16,12-6-6-16,-11-9 0 16,-1-12-6-16,0-11-49 15,-6-12-119-15,3-9-236 16</inkml:trace>
  <inkml:trace contextRef="#ctx0" brushRef="#br0" timeOffset="25400.222">10713 7020 826 0,'0'0'274'0,"0"0"-264"16,0 0-9-16,0 0-2 16,0 0-46-16,12-106-68 15,-3 60-63-15,-9 7 82 16,0 11 96-16,0 9 61 15,-21 11 76-15,15 6 2 16,-9 2-68-16,2 0-37 16,-5 22-16-16,3 13-17 15,6 8 4-15,9 0-5 16,0 1-9-16,0-8 3 0,15-6-3 16,12-10-25-1,-8-10-9-15,-4-10 20 0,6 0 7 16,-3-2 16-16,3-23 18 15,6-8-6-15,-6-6-8 16,-3 1 1-16,-9 1 9 16,1 3 26-16,-4 9 28 15,6 7 13-15,-12 8 8 16,0 4-29-16,0 5-20 16,0 1-31-16,9 0-9 15,-9 0-4-15,6 0-9 16,12 7 2-16,-3 9 2 15,6 9 0-15,-3 5 1 0,-3-5-1 16,-3 3 5-16,6-7-35 16,-18-7-3-16,6-8 18 15,-6-4-9-15,0-2 26 16,0 0 7-16,13-8 17 16,-13-25-7-16,0-11-10 15,6-3-17-15,-3 5 4 16,3 5 13-16,3 15-1 15,-6 9 2-15,3 6-1 16,3 7 0-16,3 0-1 16,6 7-21-16,6 14 7 15,-6 4 15-15,9 1 3 16,-8-5 1-16,-1-3-4 16,-9-9 3-16,-3-7-3 0,-6-2-10 15,0 0 1 1,0-2 7-16,0-25 4 0,9-7-4 15,-9-1-22-15,3 8 7 16,-3 10 17-16,6 10 0 16,-3 7-4-16,3 0-1 15,12 3-15-15,-3 15 3 16,15 5 10-16,-6 2-6 16,-2-7-87-16,-7-10-156 15,3-8-425-15</inkml:trace>
  <inkml:trace contextRef="#ctx0" brushRef="#br0" timeOffset="26356.195">11431 6571 924 0,'0'0'266'16,"0"0"-266"-16,0 0 1 15,0 0 34-15,-6 132-16 16,24-96-6-16,-3-6-13 15,12-6-16-15,-9-13-26 16,-2-8-11-16,5-3-23 16,-3-3-9-16,-3-26-1 15,-9-7-13-15,-6-6 46 16,0 7-10-16,0 7 63 0,-6 8 16 16,-18 9 82-1,6 4 48-15,-7 7-98 0,4 0 7 16,0 0-24-16,9 18-4 15,3-1-27-15,9 0 0 16,0-3-13-16,0-1-9 16,15-9-74-16,12-4 25 15,4-3 14-15,2-20-4 16,-6-7-40-16,-3-3 11 16,-6 3 45-16,-9 0 45 15,-6 9 9-15,3 8 95 16,-6 6 63-16,0 7-28 15,0 0-54-15,0 0-54 0,-9 7-26 16,-9 11 8 0,12 4-11-16,6-1-2 0,0-3-13 15,0-4-26-15,18-7-34 16,9 0 11-16,6-3-1 16,1-1-39-16,-7 7 9 15,-9-2 7-15,-6 1 28 16,-3 3 34-16,-3-3 24 15,0 0 5-15,-6-8 9 16,0 1 8-16,12-2-19 16,-12 0 4-16,9-16 26 15,-3-15 7-15,-6-3-35 16,12-4-3-16,-12 7-2 16,6 7 30-16,-3 11 83 0,-3 9 96 15,0 4-20-15,0 0-108 16,0 0-81-16,6 18-7 15,13 7 7-15,-4 2 10 16,6-5-4-16,-3-4-6 16,0-12-15-16,9-6-30 15,-9-3-43-15,-3-26-43 16,4-12 1-16,-10-2-89 16,-6 4 152-16,-3 10 67 15,0 10 19-15,0 10 93 16,0 5 108-16,0 4-64 15,0 0-150-15,0 22 6 0,3 11-11 16,12 3 22-16,-3 8-9 16,18 2-10-16,-3-2-2 15,-3 12-2-15,12 4 0 16,-8 8-2-16,-1 4-4 16,0 1 2-16,-3 5-12 15,-15-10 14-15,-9-8-4 16,0-15 9-16,-6-16-3 15,-21-11 70-15,-9-12 22 16,-3-6-48-16,-4-11-38 16,-8-30-6-16,0-20-8 15,11-14-65-15,-2-5-61 16,15-1-238-16</inkml:trace>
  <inkml:trace contextRef="#ctx0" brushRef="#br0" timeOffset="28571.38">11298 3657 967 0,'0'0'82'16,"0"0"-49"-16,0 0-30 0,0 0 7 15,0 0 26 1,0 0-20-16,145-93-16 0,-100 93-4 16,-2 5-7-16,2 28 2 15,-3 18-3-15,-6 21 7 16,-9 21 1-16,1 8 2 16,-13 6 2-16,-12-2 3 15,-3 3 2-15,0-4 1 16,0-2-1-16,0-10-1 15,3-8-4-15,12-12 14 16,0-10-5-16,6-8 7 16,3-12-16-16,18-10 0 15,-5-11 0-15,17-12 2 16,6-5 5-16,-2-4-6 16,5 0-1-16,-3-18-7 0,-8-1-9 15,-13 5 13-15,-12 6 4 16,-6 4-1-16,-18 4 6 15,-3 0-1-15,0 0 4 16,0 24-2-16,0 15 26 16,0 14 17-16,0 8-8 15,0 7-25-15,12 7-8 16,16 0-5-16,-1 6-2 16,12 4 0-16,3 11-2 15,-3 3 2-15,13 3-2 16,-1-7 0-16,-3 4 0 15,13 4-7-15,2 0 7 0,4 4-4 16,-4 0 4-16,0 1-2 16,-11-1 1-16,-7 0-3 15,-12-1-1-15,-12-5 0 16,-15-5-2-16,-6-6 4 16,0 1 1-16,-6-4 0 15,-30-3 4-15,-9-10-2 16,-13-8 3-16,-2-11-3 15,9-14 0-15,5-10-23 16,-2-17-142-16,9-14-338 16</inkml:trace>
  <inkml:trace contextRef="#ctx0" brushRef="#br0" timeOffset="77952.049">2570 4938 404 0,'0'0'229'16,"0"0"-134"-16,0 0-5 15,0 0-24-15,0 0 15 16,0 0-11-16,0 0-45 15,0 0-1-15,0 0 8 16,0 0 26-16,0 0-24 0,-3 0-12 16,-9 7-14-1,6 5-7-15,-19 4 9 0,-2 7-6 16,-3-1 6-16,0 2-4 16,0-3-4-16,-13 6 3 15,7-1 1-15,-9 2 1 16,3 2-4-16,-10-3 3 15,4-1 1-15,6-2 9 16,-6 0 5-16,-1 4-12 16,-5-1 0-16,-6 1-2 15,5 3-2-15,-2-1 0 16,-3 0-2-16,17-2 4 16,-8 4 4-16,6-1-6 15,-1-1 2-15,4 0-3 16,3-2-1-16,15-1-2 15,-3-2 0-15,-1 2-1 16,-8-2 3-16,0-3-3 0,-3 1 0 16,3-1 0-16,5 3 0 15,-2-4-1-15,0 1 1 16,6-2 0-16,-3-1 0 16,-4-1 2-16,7-3 0 15,3 2-2-15,-3-5 0 16,-3 1 0-16,6-2 0 15,-3 2 2-15,8 0-2 16,-5-4 2-16,3 2-4 16,0-3 4-16,9-2-1 0,-9-1-1 15,6 2 2-15,3-1-1 16,6-3-1-16,-3 2 2 16,3-2 7-16,2-3 5 15,-5 0 1-15,9 0 1 16,0 0-5-16,0 0 1 15,-6 3 2-15,6-3 0 16,0 0 6-16,-9 0-3 16,6 0-4-16,-12-3-6 15,3-8-4-15,-3-7-3 16,-3-3 2-16,0-5-2 16,-6-5 0-16,3-4 7 15,-4-4-4-15,-2-2-1 16,9-6-1-16,-12 0-1 15,15-10 0-15,-9 2-1 0,3 0 1 16,-7-1 0-16,13 7 2 16,-3 5 0-16,0 5 0 15,3 4-1-15,3 2 0 16,-3 0 0-16,-3 2-1 16,0-2 0-16,-3-2 2 15,15 0-4-15,-16 1 2 16,10 7-2-16,3 5 2 15,-3 8 0-15,12 2 4 16,-6-3-3-16,3 3-1 16,3 1 0-16,-9-2-1 15,9 1-1-15,-9 0-2 0,6 0 3 16,-3 0 1-16,0 1 3 16,-3-2-3-16,9 2 2 15,0 3-2-15,-9 1 0 16,9 1-7-16,0 3-1 15,0-1 2-15,0 2 0 16,0-1-1-16,0 1 0 16,0 0 7-16,0-2-4 15,0-4 4-15,9-3-17 16,6-3 17-16,3-2 0 16,0-1 1-16,9-5 4 15,1-3-3-15,11-4 3 16,12-6-5-16,0 0 1 0,10-5 2 15,-7 4-2-15,6 3-1 16,-2-2 0-16,8-1 0 16,-2-3 1-1,5-3 1-15,3-3-2 0,7-1 0 16,2 0-2-16,-2 4 2 16,-7 3 0-16,19 0-1 15,2 4-9-15,-11-2 8 16,-1-2-2-16,-11 4 2 15,-1-5-4-15,-8 5 6 16,-1-1-6-16,-3 6 12 16,-11 3-6-16,-10 3 2 0,-3 4-1 15,-15 7-1-15,0-1 1 16,0 7 2-16,-9-1 4 16,-3-1 0-16,6 3 1 15,-6 2-1-15,-3 4-1 16,4 0 1-16,-7 0-3 15,0 0-2-15,0 0-2 16,0 0-1-16,3 0-3 16,12 0-1-16,0 2 2 15,12 17 2-15,9 3 1 16,0 9 0-16,10 9 1 16,-1 8-1-16,3 10 0 15,10 6 2-15,-7 3-2 16,-6 1 0-16,9-1 0 15,-8-3 2-15,-4-1 0 0,-9-5-1 16,12-6-1-16,-14-4 0 16,-7-8 0-16,-6-5 0 15,-12-5 0-15,15-4 0 16,-21-5-2-16,6-5 2 16,-6 1-1-16,12-5 1 15,-12-1 0-15,0 5 3 16,6-6-2-16,-3 1 0 15,-3-4-2-15,0 1-2 16,0-2 0-16,0 3 3 16,0 0 3-16,0 0 5 15,-9 4-2-15,-3 1-1 0,-15 3 3 16,3 4 0-16,-3 3-2 16,-16 4-5-16,-2 0 0 15,0 6 0-15,0 9-2 16,-7-3-21-16,-2 6-51 15,12 1-44-15,14-5-78 16,4-12-326-16</inkml:trace>
  <inkml:trace contextRef="#ctx0" brushRef="#br0" timeOffset="105666.885">17268 13179 750 0,'0'0'124'0,"0"0"-110"16,0 0-10-16,0 0 18 16,0 0-9-16,0 0-11 0,0 0 8 15,0 0 35 1,9 82 3-16,9-53-9 0,-9 0 12 15,9-1-38-15,-2-2 11 16,5-6-7-16,-6-6-3 16,3-3-3-16,0-3 1 15,-3-4 1-15,15-1 10 16,12-3 4-16,10 0 1 16,14 0-10-16,25-1-7 15,14-13-2-15,22-3-5 16,18-4-3-16,18-4 2 15,9-3-2-15,24-5 6 16,-3-2-2-16,7-1-3 0,-22 7-1 16,-21 2 3-1,-34 6-4-15,-26 3-3 0,-34 5-11 16,-11 5 7-16,-25 1-7 16,-9 5-13-16,-15-2-13 15,-3-2-28-15,0-5-87 16,0-1-165-16</inkml:trace>
  <inkml:trace contextRef="#ctx0" brushRef="#br0" timeOffset="105967.022">19314 12937 900 0,'0'0'360'0,"0"0"-360"0,0 0-13 16,0 0 10-16,0 0 3 16,0 0 32-16,148 74-19 15,-87-49-6-15,-10 0 0 16,-12 0-6-16,6 2-1 16,-17-1-5-16,-16 2-2 15,-12 0 4-15,0 5 3 16,-27 4 1-16,-19 5 27 15,1-2 14-15,-9-2-26 16,11-5-8-16,16-6-8 16,6-6-59-16,21-7-102 0,0-14-354 15</inkml:trace>
  <inkml:trace contextRef="#ctx0" brushRef="#br0" timeOffset="106717.003">20555 12497 396 0,'0'0'648'0,"0"0"-643"0,0 0 12 16,-151-26 31-1,100 60 18-15,-4 21-34 0,22 20-10 16,3 14-8-16,9 5-10 16,21-3 1-16,0-7-5 15,12-12 1-15,24-18-2 16,0-12-19-16,16-14-12 15,-10-14-11-15,-3-11 12 16,-6-3-2-16,-15-11 24 16,-9-20 9-16,-9-2 11 15,0 0-5-15,-24 0 7 16,-12 6 40-16,0 4 8 16,9 7-16-16,3 4-6 15,12 7-11-15,-4-1-21 0,16 3-7 16,0 0-2-16,0 0-44 15,22-4-40-15,17-1 44 16,6-2 30-16,9 2 0 16,-14 5-15-16,-10 3 12 15,-3 0 13-15,-9 0-3 16,-9 12 5-16,6 14 23 16,-6 2 37-16,-6 10 2 15,3 2-15-15,3 1-19 16,-6-2-4-16,6-5-5 15,1-3-10-15,-1-9-9 16,-3-3-2-16,3-5-41 16,-3-2-44-16,-6-12-183 0,12 0-409 15</inkml:trace>
  <inkml:trace contextRef="#ctx0" brushRef="#br0" timeOffset="108318.887">20748 13190 642 0,'0'0'489'0,"0"0"-489"15,0 0 1-15,0 0-1 16,0 0 0-16,0 0-4 16,63-22-7-16,-29-5-1 15,-7-7-75-15,-6-4 27 16,-12 4 29-16,-9 1 26 0,0 4 5 15,0 5 58-15,-9 9 70 16,-3 6-18-16,-3 7-58 16,-6 2-29-16,6 0-18 15,-4 20-4-15,1 13-1 16,6 5 0-16,9-2-1 16,3 2-1-16,0-7-21 15,0-7 4-15,24-6-15 16,4-7-25-16,-1-9 9 15,18-2-5-15,-12 0-17 16,3-13-14-16,-2-9-13 16,-16-4 84-16,0 1 15 15,-15-2 34-15,3 7 77 0,-6 1-6 16,0 3 23-16,0 5-27 16,0 5-19-16,0 1-25 15,0 5-30-15,0 0-16 16,0 0-11-16,0 0-14 15,3 0 0-15,0 19-12 16,9 6 20-16,0 2 5 16,-6-2-21-16,3-1 10 15,0-1 7-15,9-2-6 16,-9-5-19-16,0-8-9 16,-6-4-5-16,0-4 8 15,6 0 27-15,-6-4 8 0,7-20 1 16,5-9 10-16,-3 0 3 15,-6 1-6-15,6 10 19 16,-3 8-5-16,-3 6 6 16,-3 5 16-16,-3 3-24 15,3 0-19-15,-3 0-1 16,21 6-12-16,-9 12 11 16,9 2 2-16,-9-4 9 15,3-2-8-15,4-3-1 16,-7-6-17-16,6-5-18 15,-3 0-20-15,12-7-19 16,-3-19-19-16,-3-11 4 16,-3-2 16-16,-12-2 11 0,3 5 56 15,-9 0 6-15,0 12 40 16,0 7 39-16,-9 6 10 16,0 8 21-16,0 3-39 15,-3 0-33-15,6 3-29 16,-3 27-1-16,3 7 6 15,6 2-12-15,0-4-2 16,0-4-2-16,18-8-6 16,6-10 2-16,7-10-15 15,2-3 1-15,9-7 4 16,-3-23-7-16,0-9-21 16,-5-3-12-16,-10 6 26 0,-9 3 18 15,-12 13 12 1,-3 7 8-16,0 8 46 0,0 5 6 15,0 0-29-15,0 0-19 16,0 6-7-16,-12 18-5 16,9 3 0-16,0-1 0 15,3-4-3-15,3-1-21 16,18-3 5-16,9-3-7 16,-6-3 8-16,12-1 6 15,-8-3-12-15,-4 3-7 16,-6-6 11-16,0 1-5 15,-3-6-2-15,3 0-4 16,0 0 4-16,-6-14 4 0,0-13 19 16,4-6 4-1,-4-3 0-15,-9 0 4 0,-3 6-2 16,0 7 53-16,0 7 56 16,-6 5-28-16,-6 7-24 15,-4 4-19-15,-2 0-22 16,0 16-11-16,-3 13 6 15,0 4-13-15,9 0 1 16,12-8 0-16,0-5-1 16,0-5-24-16,0-9-20 15,9-6-25-15,9 0 18 16,15 0 28-16,-12-4 8 0,4-7 15 16,-7 4 13-1,0 2 5-15,-9 5 1 0,9 0-1 16,-9 0-17-16,6 0 5 15,0 0 8-15,0 0-5 16,0 0-5-16,3 0 5 16,-2 0-5-16,5-1 2 15,-3-20-1-15,0-8-5 16,-3-6-7-16,-6-11-13 16,-3-7-19-16,-6-14 12 15,0-7 19-15,0-13-7 16,-21-6 10-16,-6 7 5 15,0 11 28-15,12 19 65 16,2 26 0-16,1 15-19 16,6 11-26-16,6 4-21 15,0 16-27-15,0 44-17 0,18 30 17 16,1 26 21-16,17 10-3 16,0-7-5-16,0-12-7 15,3-20-3-15,7-24-3 16,-7-17-4-16,-6-20-10 15,12-26-83-15,-2-18-119 16,-7-40-467-16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0:55:01.64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14781 15754 1197 0,'0'0'174'0,"0"0"-163"16,0 0-10-16,0 0 15 15,0 0 19-15,0 0-24 16,0 0-4-16,0 113 22 15,0-41 3-15,0 8-5 16,0 13-2-16,0 7 1 16,-21 6-14-16,0-6-5 15,-6-6-3-15,0-11-4 16,8-15 2-16,1-16-2 16,18-22-35-16,-12-16-46 0,12-14-71 15,0-14-111-15,0-36-333 16</inkml:trace>
  <inkml:trace contextRef="#ctx0" brushRef="#br0" timeOffset="284.977">14488 16062 1011 0,'0'0'176'0,"0"0"-165"16,0 0 44-16,0 0 37 15,0 0-44-15,0 0-35 0,-60 31-13 16,90-51 0-16,18-19 8 16,13-12 5-16,-7-4-9 15,-9 8 1-15,-14 15-5 16,-7 16 9-16,-6 11 2 16,-3 5-5-16,12 5 10 15,6 22 15-15,-5 7 6 16,2 5-24-16,-6-7-9 15,-9-8-4-15,12-7-18 16,0-11-94-16,0-6-213 16</inkml:trace>
  <inkml:trace contextRef="#ctx0" brushRef="#br0" timeOffset="1432.494">20389 15536 813 0,'0'0'284'0,"0"0"-253"16,0 0 59-16,0 0 18 0,0 0-47 16,0 0-26-16,0 0-21 15,0 17-14-15,3 27 14 16,0 19 41-16,6 13-12 16,-6 10-21-16,-3 7-5 15,0 4-1-15,0-8-9 16,0-10-3-16,0-14-2 15,0-16-2-15,0-16-4 16,0-12-33-16,0-11-32 16,0-10-68-16,0-10-34 15,0-35-214-15</inkml:trace>
  <inkml:trace contextRef="#ctx0" brushRef="#br0" timeOffset="1750.446">20184 15767 958 0,'0'0'158'0,"0"0"-151"15,0 0 63-15,0 0 2 16,0 0-22-16,0 0-14 16,69-74 18-16,-33 36-40 15,7-2 1-15,-7 2-3 16,-9 8-9-16,0 7 0 15,-9 8-2-15,-9 11 8 16,6 4 2-16,-3 0-11 16,13 22 0-16,-4 19 0 0,0 16 20 15,0 5 8-15,-3-2-1 16,3-13-14-16,3-13-10 16,3-7-3-16,-2-15-13 15,11-12-61-15,3-6-120 16,0-39-757-16</inkml:trace>
  <inkml:trace contextRef="#ctx0" brushRef="#br0" timeOffset="2769.042">27820 15054 688 0,'0'0'583'0,"0"0"-579"16,0 0 12-16,138-16 70 16,-68-1-46-16,2 1-12 15,16-1 0-15,-1 1-17 16,-5 3-10-16,-13-2-1 16,-8 2 0-16,-13 2-16 15,-6 2-16-15,-21 0-65 16,-12-1-36-16,-9 2-99 15,0-1-108-15,-30 6-295 16</inkml:trace>
  <inkml:trace contextRef="#ctx0" brushRef="#br0" timeOffset="3181.635">27986 14718 516 0,'0'0'254'15,"0"0"-217"-15,0 0 72 16,0 0 7-16,0 0-45 16,0 0-18-16,-16 5-31 0,-8 21 2 15,-3 10 34 1,-6 3-4-16,-9 1-10 0,5-4-17 15,-5-1 2-15,12-5-2 16,0-4-1-16,12-4-3 16,0-4 3-16,15-9-4 15,-3-3-7-15,6-6-8 16,0 0 1-16,0 0 4 16,0 0-2-16,15 2 0 15,12 2 20-15,24 3-3 16,3-1-10-16,-2 0-11 15,20 0-2-15,-8 2-3 0,-4 0-1 16,-15-2-8-16,7 0-30 16,-22-1-70-16,-15-5-156 15</inkml:trace>
  <inkml:trace contextRef="#ctx0" brushRef="#br0" timeOffset="6213.614">28915 9274 910 0,'0'0'138'16,"0"0"-45"-16,0 0 51 15,0 0-85-15,0 0-25 16,0 0-12-16,0 0-7 15,0 0-5-15,9-8-3 16,-9 8-3-16,0 0-4 16,0 0-4-16,0 0-18 15,-24 0-8-15,-21 14 21 16,-10 14 8-16,4 11 1 16,-3 15 4-16,9 5-3 15,-1 10-1-15,10-4 0 16,12-2 5-16,15-8-2 15,9-6-3-15,0-4-2 0,27-6 2 16,9-10 0 0,16-7 1-16,17-11-4 0,0-11 3 15,13 0-55-15,-1-14-78 16,-8-16-156-16,-7-9-331 16</inkml:trace>
  <inkml:trace contextRef="#ctx0" brushRef="#br0" timeOffset="6426.785">29241 9516 1179 0,'0'0'30'16,"0"0"32"-16,0 0-56 15,0 0 10-15,0 0 1 16,124-14-17-16,-73 14-53 16,7 0-162-16,2 0-128 15</inkml:trace>
  <inkml:trace contextRef="#ctx0" brushRef="#br0" timeOffset="6597.799">29329 9731 1023 0,'0'0'31'0,"0"0"2"15,0 0-27-15,0 0-4 16,178-19-4-16,-94 2-92 16,-8 1-353-16</inkml:trace>
  <inkml:trace contextRef="#ctx0" brushRef="#br0" timeOffset="7229.605">30361 9189 790 0,'0'0'425'16,"0"0"-422"-16,0 0 4 15,-45 107 39-15,26-39 29 16,1 2-40-16,-3-4-11 15,15-5-16-15,-3-9-4 16,3-17-2-16,6-11-1 16,0-15-1-16,0-4-10 15,0-5-3-15,0-9 13 0,0-30 0 16,0-19-32 0,15-11 1-16,3-6 24 0,-3 7-14 15,13 17 1 1,-10 15 16-16,-6 21 4 0,-6 12 2 15,6 3 9-15,3 17-11 16,3 22 0-16,-3 10 0 16,-3 8 2-16,3-2-2 15,3-3-9-15,-9-5-19 16,-2-8-24-16,-1-9-74 16,0-9-99-16,-6-15-323 15</inkml:trace>
  <inkml:trace contextRef="#ctx0" brushRef="#br0" timeOffset="7387.352">30258 9565 742 0,'0'0'260'16,"0"0"-185"-16,0 0 61 16,0 0-105-16,0 0-31 15,0 0-15-15,88-33-3 16,-37 22-85-16,6-2-272 15,-14 1-358-15</inkml:trace>
  <inkml:trace contextRef="#ctx0" brushRef="#br0" timeOffset="7581.878">30723 9367 1042 0,'0'0'71'16,"0"0"-55"-16,0 0 10 15,0 0-23-15,0 0 35 16,0 0-13-16,27 122-23 16,-21-90-2-16,-3-4-10 15,-3-1-80-15,0-4-108 16,0-7-211-16</inkml:trace>
  <inkml:trace contextRef="#ctx0" brushRef="#br0" timeOffset="7747.643">30584 9537 401 0,'0'0'465'0,"0"0"-353"15,0 0 74-15,0 0-156 16,0 0-30-16,0 0 0 16,88-16-24-16,-31 14-20 15,-3-2-155-15,-2-3-43 16,-7-5-174-16</inkml:trace>
  <inkml:trace contextRef="#ctx0" brushRef="#br0" timeOffset="8264.709">31061 9302 818 0,'0'0'207'0,"0"0"-79"15,0 0-65-15,0 0-61 16,0 0 1-16,0 0 34 15,0 124-12-15,6-78-12 16,3-5-6-16,-9-7-5 16,3-5 1-16,-3-12 0 15,6-7-3-15,-6-8-6 16,0-2-19-16,0-2 25 16,0-28 0-16,0-17-15 15,0-10-21-15,0-4 7 16,0 0 27-16,0 13 2 0,9 6-1 15,18 12 1-15,1 4-8 16,5 8 8-16,0 8 11 16,6 7-11-16,-3 3 0 15,-11 0-6-15,-13 11-32 16,-12 11 4-16,0 8 2 16,0 0 14-16,-21 3 18 15,-10-4 9-15,10-1-5 16,9-11 8-16,-3 0 29 15,15-4-11-15,0-1-15 16,0 1-11-16,18-4 11 16,12 4 9-16,10-1 4 0,-4 1-18 15,-3 2-6 1,-18-2-2-16,6 2-2 0,-18-1 0 16,-3-2-7-16,-18 1-2 15,-27 1 5-15,-19 0 4 16,-5-3-63-16,9-6-187 15,11-5-488-15</inkml:trace>
  <inkml:trace contextRef="#ctx0" brushRef="#br0" timeOffset="9095.885">30466 9980 672 0,'0'0'265'16,"0"0"-65"-16,0 0-49 15,0 0-106-15,0 0-35 16,0 0-10-16,0 0 28 15,0 151 21-15,10-81-12 16,-10-1-20-16,0 8-8 16,0-6-3-16,0-8-6 15,-10-11-4-15,1-17-36 16,-3-11-30-16,3-15-68 16,-6-9-233-16,3-18-271 15</inkml:trace>
  <inkml:trace contextRef="#ctx0" brushRef="#br0" timeOffset="9446.996">30367 10024 925 0,'0'0'100'16,"0"0"37"-16,0 0-59 15,0 0-48-15,0 0 1 16,0 0-8-16,-97 113-15 15,91-86-5-15,6-9 0 16,0-5-3-16,0-10-10 16,0-3-35-16,0 0-8 15,21-25 14-15,13-16 37 0,5-10-4 16,-9 0-48 0,-9 6 36-16,6 13 18 0,-9 14 3 15,-9 9 12-15,-2 9 24 16,8 9-39-16,0 26 6 15,6 13 11-15,-3 4 1 16,-3 1-2-16,9-6-16 16,-6-11-1-16,-6-6-82 15,3-15-123-15,-2-15-450 16</inkml:trace>
  <inkml:trace contextRef="#ctx0" brushRef="#br0" timeOffset="9952.314">31245 10022 772 0,'0'0'297'15,"0"0"-184"-15,0 0 26 16,0 0-87-16,0 0-33 16,0 0-14-16,-3 89 47 15,3-24-6-15,3 8-10 0,-3 1-7 16,0 1-11-1,0-10-9-15,0-8-7 0,0-20-1 16,0-13-1-16,0-13-14 16,0-7-41-16,0-4-35 15,0-8-26-15,0-30-71 16,-3-23-664-16</inkml:trace>
  <inkml:trace contextRef="#ctx0" brushRef="#br0" timeOffset="10282.177">31203 10025 853 0,'0'0'67'16,"0"0"178"-16,0 0-157 15,0 0-56-15,0 0-3 0,0 0-1 16,-94 65-13 0,64-37 3-16,9-3-11 0,0-6 1 15,15-5 1-15,-3-10-4 16,9-2-5-16,0-2 2 15,0 0-2-15,21-18-1 16,15-21 1-16,9-5 0 16,13 0 0-16,-13 7-17 15,-3 13 17-15,-12 9 4 16,-11 10 7-16,-1 5-2 16,-3 0-8-16,-6 24-1 15,15 7 4-15,-15 2 2 16,3 2-6-16,3-9-8 0,-9-2-66 15,9-15-93-15,0-9-471 16</inkml:trace>
  <inkml:trace contextRef="#ctx0" brushRef="#br0" timeOffset="11332.053">30572 8696 359 0,'0'0'113'0,"0"0"-83"15,-60-111 103-15,39 78-4 16,-7-4-63-16,1 6 4 16,-3 1-60-16,0 4 9 15,-3 4 21-15,-3 2 45 16,-7 0-42-16,4-4 6 15,-6 2-17-15,-7 6-12 16,-2 4-9-16,9 7 6 16,-3 5-8-16,11 0-2 15,-2 1 1-15,-3 25 7 16,-12 5 9-16,17 10-12 0,-11 5 15 16,9 8-6-16,-3 6-1 15,5 6-12-15,-2 3 11 16,6-4-8-16,6-8-6 15,0-9 2-15,11-9-1 16,-2-10-5-16,12-9-1 16,-3-7 0-16,9-7-15 15,0-6-40-15,0 0-32 16,0-20-84-16,0-25-349 16</inkml:trace>
  <inkml:trace contextRef="#ctx0" brushRef="#br0" timeOffset="11663.471">29431 8506 880 0,'0'0'95'0,"0"0"-4"16,0 0-1-16,0 0-63 15,0 0 39-15,0 0 7 16,-30 127-31-16,24-71-1 15,-3 1-10-15,6 3 1 16,-6-2-11-16,0-5-2 16,0-6-8-16,9-1-9 15,-6-6 7-15,6-6 3 0,0-7-6 16,0-7-2-16,0-7 4 16,0-6-6-16,18-3-1 15,18-4 8-15,18 0 9 16,28-26-18-16,5-7-9 15,1-4-69-15,-13-4-132 16,-29 1-377-16</inkml:trace>
  <inkml:trace contextRef="#ctx0" brushRef="#br0" timeOffset="17111.369">4580 5155 1037 0,'0'0'80'16,"0"0"-30"-16,0 0 33 15,0 0-13-15,0 0-29 16,0 0-33-16,0 0-8 15,6-14 0-15,24 14 15 16,9 0 21-16,22 8-4 16,2 0-18-16,18-2-5 15,-8-1-8-15,8 1-1 0,-11-5-30 16,-19 3-18 0,-6-1-69-16,-17-2-77 0,-19-1-173 15,-3 0-293-15</inkml:trace>
  <inkml:trace contextRef="#ctx0" brushRef="#br0" timeOffset="17413.723">5014 5004 697 0,'0'0'234'15,"0"0"-168"-15,0 0 71 16,0 0-40-16,0 0-36 0,0 0-61 15,-9-6-8-15,43 12 8 16,2 14 6-16,6 6 3 16,-3 2-7-16,-6 1-2 15,1 0 0-15,-7 3-2 16,-6-3-2-16,-9 3 0 16,-9 8-1-16,-3-1 0 15,0 3-1-15,-15 3 5 16,-33 3 0-16,-7-1-2 15,-29 2-20-15,2-11-147 16,-14-12-298-16</inkml:trace>
  <inkml:trace contextRef="#ctx0" brushRef="#br0" timeOffset="22796.58">19791 11261 339 0,'0'0'294'0,"0"0"-292"16,0 0 5-16,0 0 34 15,0 0-20-15,0 0 28 0,-48-123-1 16,39 91-34-16,-3-1 33 16,-6-1 47-16,0-7-37 15,-10-4-38-15,-5-6 0 16,-6-3 2-16,-3-1 24 15,-10-4 0-15,10-6-20 16,-6-2 6-16,-12-2-18 16,5-1 23-16,-8 2-17 15,12 5-1-15,-19 1-10 16,7 1-3-16,-7 0-4 16,-2-2 2-16,2-3 1 15,-2 6-3-15,-15 0-1 16,-13 6 0-16,3 1 0 15,-17 2 1-15,2 2 2 16,-6 5 24-16,-5 9-27 0,8 9 1 16,0 10 8-16,3 6-7 15,-2 10 0-15,2 0-2 16,-9 21 0-16,4 12 0 16,2 9 2-16,18 6-1 15,10 0 2-15,11 5-1 16,1 8 0-16,18 4 1 15,-4 10 2-15,1 1 2 16,6-4-3-16,5 3 4 16,7-6 0-16,-3 1-1 15,21-4 7-15,-4-5 3 16,1-9-4-16,9-8-1 0,3-14-3 16,3-5-7-16,6-9-1 15,-3-5 0-15,9-5-1 16,0-4-3-16,0-2-24 15,0 0-30-15,0 0-22 16,0-2-43-16,9-24-246 16,-3-14-282-16</inkml:trace>
  <inkml:trace contextRef="#ctx0" brushRef="#br0" timeOffset="23102.085">16269 10332 116 0,'0'0'748'0,"0"0"-694"16,0 0 12-16,0 0 48 15,0 0-50-15,0 0-32 16,-18 50-6-16,18 3 19 16,0 7-10-16,0-2-11 15,0-4 3-15,6-6-4 16,6-4-16-16,3-2 15 15,-3-8-10-15,-6-9-5 16,3-6-2-16,-6-10 1 16,3-3 0-16,6-1-6 15,4-5 2-15,11 0 9 0,6 0 6 16,33-23-13-16,13-13-4 16,14-21-93-16,25-15-252 15</inkml:trace>
  <inkml:trace contextRef="#ctx0" brushRef="#br0" timeOffset="31264.148">19414 12399 640 0,'0'0'209'0,"0"0"-164"15,0 0 68-15,0 0 6 16,0 0-38-16,0 0-31 16,-66-83-23-16,60 54-12 15,-22-11 7-15,1-7 17 16,-3-6-18-16,-18-3-11 16,3-1-2-16,-16-2 1 15,4 2-7-15,-10 3 4 16,-14 1 4-16,2 4 6 15,-2 3-2-15,-22 6-7 16,-5 0-1-16,-1 5-2 16,3 2-3-16,-5 7 4 0,5 5-1 15,-3 9-2-15,-5 9 2 16,14 3 2-16,4 3-6 16,8 26 5-16,10 11 0 15,5 5 0-15,1 9 10 16,11 4-6-16,7 1-5 15,12 3-2-15,-1-2 0 16,13-2 2-16,-6-9-1 16,21-8-3-16,-3-8 0 15,9-9 0-15,0-6 0 16,9-12-1-16,0-4-1 16,0-1-13-16,0-1-13 15,0 0-9-15,0 0-27 0,0-3-38 16,0-16-126-1,0-10-308-15</inkml:trace>
  <inkml:trace contextRef="#ctx0" brushRef="#br0" timeOffset="31679.704">17120 11780 559 0,'0'0'140'15,"0"0"-104"-15,0 0 95 0,0 0 3 16,0 0-6-16,0 0-74 16,-27-17-36-16,18 17-14 15,-9 15 12-15,0 12 22 16,0 5 0-16,-9 10-20 15,-10 0-6-15,-5 3 2 16,15-1 2-16,-6-7 3 16,15-5-2-16,2-11 5 15,10-7-7-15,6-7-3 16,0 2-5-16,0 1-6 16,0 4 5-16,28 1 6 15,2 3 0-15,12-3 7 16,9 0-3-16,7-3-3 0,8-4-8 15,16-6-5-15,5-2-6 16,-5 0-50-16,5-8-93 16,-17-23-197-16</inkml:trace>
  <inkml:trace contextRef="#ctx0" brushRef="#br0" timeOffset="36656.996">12010 13362 880 0,'0'0'109'0,"0"0"-98"16,0 0 14-16,0 0 45 15,0 0-37-15,0 0 36 16,0 0-38-16,148 0-21 16,-111 0 1-16,17 0 21 15,-9 0-29-15,6 0-3 16,-2 2 0-16,2 3-15 0,-9 0-6 15,-5-3-65-15,-1-2-107 16,-9 0-160-16</inkml:trace>
  <inkml:trace contextRef="#ctx0" brushRef="#br0" timeOffset="36980.187">12406 13194 597 0,'0'0'348'0,"0"0"-275"15,0 0 31-15,0 0-22 0,0 0-41 16,0 0-36-16,12-4 4 16,18 21 3-16,18 2 7 15,-5 2-8-15,-4-1-9 16,-6 3 1-16,-6-3-3 15,-6 1-2-15,-6-1 1 16,-8-2-4-16,-7 4 5 16,0 0 2-16,-34 3 8 15,-2-3-7-15,-15-2-3 16,-1-5-17-16,-5 0-30 16,21-6-94-16,3-3-177 15</inkml:trace>
  <inkml:trace contextRef="#ctx0" brushRef="#br0" timeOffset="38823.848">12098 14136 884 0,'0'0'236'0,"0"0"-184"16,0 0 33-16,0 0 3 0,0 0-25 16,0 0-50-16,-18-6-12 15,51 6 6-15,3 0 7 16,10-2 11-16,17-1-13 15,6-3-6-15,-8-2-6 16,-1 0-3-16,0 1-10 16,-11-2-23-16,-19 5-36 15,-6-1-23-15,-15-1-186 16,-9-3-228-16</inkml:trace>
  <inkml:trace contextRef="#ctx0" brushRef="#br0" timeOffset="39129.68">12469 13973 830 0,'0'0'276'16,"0"0"-257"-16,0 0 35 16,0 0 12-16,0 0-31 15,0 0-35-15,27 4 6 16,10 14 4-16,-10-3-1 15,0 4-7-15,-3-3-1 16,-6 2 1-16,-9 0-2 16,-9-1-2-16,0 4 2 15,0 6 2-15,-9 9 26 0,-21 3 0 16,-12 4-5-16,-10 1-9 16,-2-4-14-16,3-6-47 15,6-14-105-15,17-20-403 16</inkml:trace>
  <inkml:trace contextRef="#ctx0" brushRef="#br0" timeOffset="44102.806">4233 6195 933 0,'0'0'175'0,"0"0"-155"16,0 0 65-16,0 0-6 16,0 0-10-16,0 0-38 15,0 0-17-15,0 0-3 16,-6 0 8-16,12 0 2 15,12 0-3-15,18 0-8 0,15 0-2 16,13 0 7-16,8 0-11 16,7-2 0-16,-4 0-4 15,1 2-9-15,-7 0-22 16,-15 0-41-16,-11-2-39 16,-7-7-90-16,-9-5-201 15</inkml:trace>
  <inkml:trace contextRef="#ctx0" brushRef="#br0" timeOffset="44379.67">4701 6007 880 0,'0'0'243'16,"0"0"-238"-16,0 0 29 15,0 0 15-15,0 0-7 16,0 0-25-16,63 24 5 15,-27-9-2-15,9 4-14 16,-8 0 0-16,-13 1-5 16,-6 3-1-16,-9 1 2 15,-9 8-5-15,-9 9 6 16,-33 11 1-16,-13 7-1 16,-14 1-3-16,5-9-4 15,19-14-53-15,12-24-170 16,30-13-547-16</inkml:trace>
  <inkml:trace contextRef="#ctx0" brushRef="#br0" timeOffset="45351.112">4375 7023 681 0,'0'0'321'0,"0"0"-228"16,0 0 61-16,0 0-36 16,0 0-41-16,0 0-37 15,-19-18-19-15,19 18-4 16,0 0-1-16,9 0-8 15,16 0-2-15,38 0 11 16,9 0 8-16,19 0-17 16,6 0-8-16,-10 0 1 15,4 0-1-15,-13 0-28 0,-8 0-38 16,-16 0-48 0,0 0-58-16,-21-21-270 0</inkml:trace>
  <inkml:trace contextRef="#ctx0" brushRef="#br0" timeOffset="45615.121">4897 6796 952 0,'0'0'237'0,"0"0"-236"16,0 0-1-16,0 0 17 15,0 0 10-15,0 0-16 16,69 8 19-16,-33 10-9 15,1 1-1-15,-10 5-1 16,0-2-5-16,-12-2-12 0,-3 1 0 16,-12-1 6-16,-3 12-5 15,-39 7 22-15,-22 11 26 16,-14 2-34-16,12-5-12 16,17-9-5-16,10-12-17 15,33-15-112-15,6-11-338 16</inkml:trace>
  <inkml:trace contextRef="#ctx0" brushRef="#br0" timeOffset="48114.759">7157 6975 443 0,'0'0'152'16,"0"0"-32"-16,0 0 85 16,0 0-43-16,0 0-50 15,0 0-35-15,0 0-21 16,0 0 1-16,-3-22-11 16,3 22-14-16,0 0-16 0,12 0-11 15,40 0 5-15,23 0 22 16,37 0-2-1,27 0-10-15,21 0-10 0,9-5-5 16,9-7-1-16,-3-1-2 16,-24 10-2-16,-19 1 0 15,-41 2-14-15,-28 0-8 16,-29-3 5-16,-16 3-26 16,-18 0-5-16,-12 0 15 15,-31 0-75-15,-26 8-276 16</inkml:trace>
  <inkml:trace contextRef="#ctx0" brushRef="#br0" timeOffset="48603.59">8253 6662 695 0,'0'0'263'16,"0"0"-158"-16,0 0 23 16,0 0-49-16,0 0-44 15,0 0-20-15,0-2-13 16,27 18 4-16,6 5 51 16,25-1-11-16,-7 4-28 15,12-5-9-15,1-4-9 16,-1 3 5-16,-3-4-5 15,-8 0 0-15,-10-2-5 16,-15 1-5-16,-15-5-2 16,-12 3-10-16,0 5 9 0,-27 8 6 15,-36 11 7-15,-19 11-6 16,-14 8-59-16,-1-3-64 16,16-7-151-16,2-11-277 15</inkml:trace>
  <inkml:trace contextRef="#ctx0" brushRef="#br0" timeOffset="49419.06">7263 6726 50 0,'0'0'254'0,"0"0"-127"16,0 0 63-16,0 0 19 15,0 0-37-15,0 0-45 16,9-29-38-16,-9 29-26 16,0 0-16-16,0 0-10 15,0 0-23-15,0 0-14 16,0 0 0-16,0 0-6 16,0 4 6-16,-18 10 19 15,-9-1 6-15,0 6-11 16,-1-1-10-16,10-3-3 15,0-1 4-15,3-1-5 16,6-4 1-16,0 1-1 0,9-4 0 16,0 3-3-16,0 5 0 15,0 5 1-15,24 5 2 16,-6-2 5-16,3 2-3 16,3 1-2-16,4 0 1 15,-1 1 0-15,9 1-2 16,0-1-9-16,3-6 8 15,16-3-20-15,-7-8-52 16,0-9-85-16,16 0-344 16</inkml:trace>
  <inkml:trace contextRef="#ctx0" brushRef="#br0" timeOffset="82807.291">4199 7924 1135 0,'0'0'43'0,"0"0"-39"0,0 0 34 15,0 0 23-15,0 0-22 16,0 0-34-16,0 0-5 16,-9 9 0-16,37-6 23 15,14 1 28-15,12-3-2 16,16-1-27-16,11 0 2 16,7 0-3-16,-1-6-8 15,10-5-4-15,-16 3-7 16,7 2-1-16,-19-1-1 15,-11 5-28-15,-16-2-26 16,-15 3-39-16,-21-4-48 0,-6-3-127 16,-15-1-117-1</inkml:trace>
  <inkml:trace contextRef="#ctx0" brushRef="#br0" timeOffset="83180.577">4773 7661 792 0,'0'0'505'0,"0"0"-485"16,0 0 9-16,0 0 41 16,0 0-27-16,0 0-43 15,-15-9-15-15,30 9 15 0,12 0 0 16,6 0 5-1,1 13 3-15,5 4-6 0,-12 5-2 16,15 5-4-16,-12 3 4 16,10-1 2-16,-10 3-1 15,0-4-1-15,0 2-5 16,-18-7-6-16,-3 4 3 16,-9 3 8-16,0 5 0 15,-9 4 11-15,-21 2 7 16,-21-1 7-16,2-3 0 15,1-8-10-15,3-10-12 16,3-4-3-16,14-10-12 16,13-5-29-16,15-13-88 15,6-24-519-15</inkml:trace>
  <inkml:trace contextRef="#ctx0" brushRef="#br0" timeOffset="88818.123">14721 13471 339 0,'0'0'268'0,"0"0"-242"15,0 0 24-15,0 0 85 16,0 0-18-16,0 0-41 15,0 0-26-15,0 0 3 16,-73-59-2-16,61 41-15 16,6-2 6-16,-15-5-1 15,6-8-27-15,-9-10-7 16,-6-9 1-16,-4-14-1 16,7-9 3-16,-9-12 7 0,0-8-7 15,0-6-7 1,12-5 4-16,-13-3 14 0,13-14-13 15,-3-5 2-15,0-7 11 16,9 6-17-16,9 9 1 16,0 8-1-16,9 4 0 15,0-4-4-15,0 0 1 16,0-5 2-16,12 1-3 16,0-3 3-16,15 1 0 15,-6-2-3-15,3 0 0 16,-12-15 2-16,6-5-1 15,7 4 29-15,-1 3-30 16,15 19-4-16,9 4 4 0,10 5 0 16,2 4-3-1,12 9 2-15,16 11 1 0,2 9-7 16,7 5 7-16,18 2 0 16,2 2 0-16,7-2-2 15,0 6 4-15,0 5-4 16,-1 4 0-16,4 8-3 15,9 7 4-15,6 6-7 16,0 6 8-16,-7 6-2 16,1 6-9-16,0 2-2 15,-3 1 5-15,9 2 3 16,-6-2 2-16,5 1 6 0,-2 6-2 16,-6 1 0-1,9 0-1-15,-18 1 2 0,8 19-2 16,-8-2 0-16,-9 3 0 15,-3-1 2-15,-1 1-2 16,13 1 1-16,-6-2-1 16,8 5 1-16,4-2 1 15,9-1-1-15,-3 0-1 16,-3 6 0-16,-19 0 0 16,-14 1 0-16,-16 9-1 15,-11-2 1-15,-4 8 1 16,1 4-1-16,2 4 2 15,1 1 17-15,-7 1-11 16,-9 3-3-16,-5-3-5 16,-1-6 2-16,-6-1 12 0,-12-8-8 15,-2-6-6-15,-4-7 1 16,-12-6 0-16,-3-7-1 16,-6-5 9-16,-6-7-5 15,9-1 0-15,-9 0 0 16,0 0 1-16,0 0 1 15,0 0 2-15,0 0-8 16,0 0 0-16,0 0 1 16,-9 0 0-16,0-1-1 15,-9-7-20-15,9-3-4 16,-15-2-4-16,-10 2-11 16,-5-4 21-16,-9 1 14 0,0-2 1 15,-7 0 3-15,4 5 3 16,6-2-1-16,2 2 2 15,13 0 3-15,-3 1 3 16,9 2-2-16,6 4-2 16,6 2 10-16,12-2-5 15,0 4-6-15,0 0-5 16,0 0-6-16,0 11-7 16,27 17 13-16,6 6 14 15,12 0-9-15,-2 4-2 16,5 0 5-16,0-8-2 15,1-1 6-15,-4-5-1 16,-3-5-8-16,-3-5 8 16,-9-3 4-16,10-7 2 15,-22 0-10-15,-3-4 2 0,-12 0 7 16,-3 0 16-16,6-4 9 16,-3-26 2-16,3-14-33 15,-6-10-7-15,0-3 1 16,0-5 4-16,0-1-7 15,0-3-1-15,-6 9-4 16,6 8-13-16,-3 16-21 16,-3 14-45-16,-6 13-154 15,3 6-787-15</inkml:trace>
  <inkml:trace contextRef="#ctx0" brushRef="#br0" timeOffset="96029.773">19314 13185 384 0,'0'0'120'0,"0"0"-15"16,0 0 34-16,0 0-30 16,0-108 16-16,12 92-12 15,-2 4-55-15,2-1-25 16,9 0-11-16,6 4 3 0,9 1-4 16,15-3-17-1,19 0 9-15,11 2-1 0,19-2 5 16,3 1-7-1,2 4-2-15,-14 3 2 0,-1 3-7 16,-11 0-3-16,2 0 0 16,-5 17 0-16,-13 3-5 15,6 7 5-15,-20 2-8 16,-7 8-6-16,0 10 3 16,-21 1-7-16,-5 8 11 15,-16 4-3-15,0 1 10 16,-7-1 2-16,-20-2 5 15,-3-4-7-15,-12 1 2 0,3-5-6 16,-10-2 7 0,-5-2-3-16,-15 0 6 0,-10-5-6 15,-20-7 15-15,-4-7-14 16,-6-4 24-16,-5-8-4 16,-1-15 7-16,3 0 2 15,25-24 15-15,11-26-5 16,10-29-2-16,-4-15-21 15,28-16-1-15,6-2-4 16,24 8-10-16,12 7 6 16,12 13-5-16,24 8-3 15,18 11 3-15,13 10-6 16,5 10 3-16,25 10-3 16,9 16 2-16,-10 15-8 0,4 4-17 15,-22 25-29-15,-23 22-32 16,-19 17-52-16,-18 14-74 15,-18 3-215-15</inkml:trace>
  <inkml:trace contextRef="#ctx0" brushRef="#br0" timeOffset="104413.211">15023 13778 138 0,'0'0'628'15,"0"0"-537"-15,0 0 75 16,0 0 12-16,0 0-86 16,0 0-45-16,0 0-27 15,-31-35-12-15,10 65-1 16,-12 24 20-16,-18 23 45 0,-16 17-31 16,-5 4-27-1,0-3-10-15,8-8 0 0,22-17-4 16,12-21-10-1,12-19-27-15,18-18-72 0,0-12-107 16,27-37-347-16</inkml:trace>
  <inkml:trace contextRef="#ctx0" brushRef="#br0" timeOffset="104623.43">14630 13798 1082 0,'0'0'98'0,"0"0"-41"15,0 0 53-15,0 0-47 0,0 0-40 16,0 0-20-16,18 121 53 16,43-44-10-16,2 3-21 15,16 2-12-15,8 0-12 16,1-7-1-16,-13-8-10 16,-6-8-34-16,-14-13-31 15,-19-11-25-15,-18-9-107 16,-12-20-283-16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0:57:01.23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16791 14932 1023 0,'0'0'234'15,"0"0"-210"-15,0 0 54 16,0 0-11-16,0 0-35 16,0 0-22-16,0 0-10 15,64 40 5-15,-10 6 13 16,3 9-1-16,1 3-8 15,2 3 5-15,-9 2-7 0,-5-6-2 16,-13-4-5 0,0-7 2-16,-12-11-4 0,-12-11 0 15,3-11-27-15,-12-7-28 16,0-6-51-16,0 0-72 16,0-14-195-16</inkml:trace>
  <inkml:trace contextRef="#ctx0" brushRef="#br0" timeOffset="404.921">16900 14930 438 0,'0'0'583'0,"0"0"-522"0,0 0 0 16,0 0 41-16,0 0-44 15,0 0-38-15,-36 17-19 16,36 24 18-16,-6 3 17 16,6-6-14-16,0-5-4 15,-3-9-12-15,3-7 2 16,0-8-5-16,0-4 0 16,0-5-2-16,0 0 4 15,0 0 6-15,0-20 0 16,-3-15-11-16,-3-16-27 15,3 0 27-15,-3 2 3 16,6 5-1-16,0 15-2 0,0 11 0 16,0 9 0-1,0 9 12-15,15 0-7 0,12 12-2 16,18 21 6-16,0 9 1 16,-5-1-7-16,-1-2-3 15,-3-7-44-15,-9-24-151 16,-12-8-674-16</inkml:trace>
  <inkml:trace contextRef="#ctx0" brushRef="#br0" timeOffset="4809.355">8413 5290 925 0,'0'0'215'0,"0"0"-215"16,0 0 3-16,0 0-3 15,0 0 35-15,0 0-15 16,0 0 5-16,151 0-9 16,-73-1-8-16,4 1-1 15,8 0-2-15,-5 0-5 16,-13 0-11-16,-11 0-33 15,-7 0-76-15,-9 0-64 0,-12-2-224 16</inkml:trace>
  <inkml:trace contextRef="#ctx0" brushRef="#br0" timeOffset="5135.32">8902 5092 1077 0,'0'0'176'16,"0"0"-151"-16,0 0 42 16,0 0-4-16,0 0-45 15,0 0-18-15,0 7 0 0,36 18 13 16,6 1-11-16,10-1 2 16,-7 3-2-1,-9-6-2-15,3-2-10 0,-9-1 0 16,-2-1 5-16,-10-3-2 15,-18-1-1-15,0 1 5 16,0 3 3-16,-24 7 0 16,-31 7 9-16,-8 6-3 15,-7 0-3-15,-2 6-3 16,9 3-29-16,8 3-49 16,16-2-118-16,15-15-328 15</inkml:trace>
  <inkml:trace contextRef="#ctx0" brushRef="#br0" timeOffset="15146.298">11938 5264 986 0,'0'0'272'16,"0"0"-262"-16,0 0-4 15,0 0 18-15,0 0 22 0,0 0-7 16,0 0-29-1,27 5-7-15,25-1 20 0,11 1 30 16,33-2-25-16,1-3-18 16,12 0-1-16,-4 0-6 15,-20 0-3-15,-10-6-1 16,-20-3-17-16,-22 5-17 16,-6 2-44-16,-27-3-65 15,0-1-138-15,-12-1-148 16</inkml:trace>
  <inkml:trace contextRef="#ctx0" brushRef="#br0" timeOffset="15470.097">12578 5075 1064 0,'0'0'26'16,"0"0"-26"-16,0 0-5 16,0 0 5-16,0 0 35 15,0 0 0-15,112 47-28 16,-82-33-5-16,-6-1-1 16,3-1 2-16,-9 1-3 15,-3-4-3-15,-15-1-7 16,0-2 2-16,0 7 1 15,-9 8 7-15,-24 8 10 16,-18 4 12-16,-1 2-18 0,-8-2-4 16,21-5-68-16,-10-7-160 15,16-16-338-15</inkml:trace>
  <inkml:trace contextRef="#ctx0" brushRef="#br0" timeOffset="16128.214">12089 5029 602 0,'0'0'409'16,"0"0"-351"-16,0 0 49 0,0 0-34 16,0 0-30-1,0 0-15-15,-30 22-21 0,15 2 1 16,-3 0 0-16,-1-1 8 16,10 1-4-16,-6 1-7 15,0 5 18-15,3-6-13 16,0-4 4-16,12-1-11 15,0-5-1-15,0 1-2 16,0 1-4-16,0-2-4 16,27 5 8-16,12-5 1 15,10-3 1-15,11-3-2 16,-3-3-39-16,-2-3-91 16,-4-2-181-16,-15 0-487 15</inkml:trace>
  <inkml:trace contextRef="#ctx0" brushRef="#br0" timeOffset="27354.25">19432 11326 504 0,'0'0'117'0,"0"0"-98"16,0 0 87-16,0 0-16 15,0 0-34-15,0 0-30 16,0 0-15-16,121-113-7 15,-82 104 11-15,12-2 32 16,10 4-26-16,-1 5-7 16,22 2-5-16,-4 0-7 15,1 0 5-15,11 0-4 16,-8 0-1-16,-4 9-1 16,1 10 3-16,-19 6 2 15,-3 3 2-15,-15 4-4 16,-2 8-1-16,-7 1 11 0,-15 5 1 15,3 0-3-15,-6-2-3 16,-6 4 9-16,-3 0 11 16,-6-2-18-16,0 0 9 15,-9-4 4-15,-15-3-8 16,-12-5 5-16,9-3-4 16,-9-5 9-16,-1-5-3 15,-11-2 3-15,-6-3-9 16,-10-4 2-16,-5-1-1 15,-13-7-6-15,-5-4-4 16,-4 0 12-16,-5-9-3 16,-1-17 4-16,10-7 0 0,5-8-15 15,13-11 3-15,8-8-1 16,7-11-4-16,15-8-2 16,15-1-1-16,6-2-1 15,18-1 0-15,6 5 0 16,42 8 3-1,6 9-3-15,13 13-6 0,-1 19-7 16,3 14-2-16,1 15-18 16,-16 9-39-16,-3 26-10 15,-5 10-27-15,-19 0-108 16,-12-7-363-16</inkml:trace>
  <inkml:trace contextRef="#ctx0" brushRef="#br0" timeOffset="28595.328">19668 11158 746 0,'0'0'206'15,"0"0"-172"-15,0 0 44 16,0 0-25-16,-97-113-24 15,70 84-7-15,-18-6-16 16,5-4-2-16,-17-4 5 16,-12-4 12-16,-19-3 39 15,-12 2-25-15,-14-1-20 16,-7-1 0-16,-6 2-2 16,-6 0 5-16,1 3 2 15,-7 4 3-15,12 5-9 0,-9 9 0 16,9 6-10-16,1 3 7 15,11 10-6-15,3 4-3 16,10 4-2-16,-7 0 0 16,0 2 0-16,-8 20-2 15,2 10-1-15,-9 10 3 16,-12 10 0-16,13 3 3 16,-1 6-3-16,12 1 0 15,7 1 0-15,14 3 0 16,4 5 0-16,8 1 0 15,13 3 2-15,-4 5 2 16,19 1-3-16,-3 2-1 16,20-3 0-16,4 2 0 15,3 5 0-15,3 3 0 0,6 3 0 16,0 4 0-16,9-1 0 16,-3 2 0-16,6 1 0 15,0-3 0 1,-4-4 1-16,7-8 0 0,3-5-1 15,-9-2 1-15,9-1 0 16,-6-4 0-16,-3 0-1 16,6-6 0-16,3-4 1 15,-9-11-1-15,9-5 0 16,0-11 0-16,0-8-1 16,0-6 0-16,0-8 1 0,0-2-1 15,0-5 1 1,0-4 0-16,0-1 2 0,0-1-2 15,0 0-5-15,0 0-9 16,0 0-10-16,0 0-11 16,0 0-30-16,-6-22-59 15,-21-9-372-15</inkml:trace>
  <inkml:trace contextRef="#ctx0" brushRef="#br0" timeOffset="28908.097">15373 12703 581 0,'0'0'270'0,"0"0"-253"0,0 0-17 15,0 0 0 1,0 0 20-16,0 0 92 0,30 111-14 16,-6-51-49-16,12 2 12 15,0-1-2-15,-2-5-27 16,-4-7-11-16,-6-10-7 15,0-12-1-15,-12-10-1 16,-6-8-5-16,3-7 12 16,-6-2 2-16,3 0-3 15,-3 0 10-15,3-9 9 16,16-32 14-16,11-25-28 16,18-21-17-16,3-10-6 15,10-3-35-15,5 4-66 0,-5 9-161 16,-13 17-667-16</inkml:trace>
  <inkml:trace contextRef="#ctx0" brushRef="#br0" timeOffset="36719.598">5730 11551 792 0,'0'0'94'0,"0"0"-82"15,0 0 120-15,0 0-6 16,0 0-62-16,0 0-41 15,0 0-14-15,0 0-9 16,-9-20 11-16,9 20-11 16,0 1-4-16,0 20-3 15,9 7 7-15,-3-1 5 16,6-3 1-16,-3-4-5 16,9-1 0-16,-9-8 4 15,0 2-4-15,0-6 1 16,-9-5-2-16,6 0 1 15,-3-2 1-15,-3 0-2 0,0 0 1 16,0 0 4 0,0 0 6-16,0 0-4 0,9 0 3 15,6 0 5-15,3 0 7 16,10 0 3-16,-10 0-20 16,15 0 4-16,-3 0-7 15,3 0-1-15,4 0 2 16,17 0-2-16,-15 0-1 15,18 0 1-15,-5 0 0 16,-10 0-1-16,12 0 0 16,-8 0 0-16,-10 0 0 15,6 0 0-15,-3 0 1 16,-6 0-1-16,13 0 1 0,5 0 0 16,-9 0-1-16,25-4 1 15,-7 2 3-15,3-1-4 16,1 1-1-16,-4 2 1 15,4-4-1-15,-4 1 1 16,0-3 1-16,-5-3-1 16,5 3-2-16,3 0 2 15,-2-3 1-15,-7 0-1 16,-3 2 4-16,4 0-4 16,-10 1 0-16,0 2 1 15,7-1 0-15,-10 1-1 16,-3 4-1-16,-3-2 1 15,0 2 0-15,-2 0 0 16,-7 0 0-16,12-4 1 0,-12 4-1 16,12 0 0-16,-11 0 1 15,5 0-1-15,-6 0 1 16,-3-1 1-16,-3 1-2 16,-3-2 1-16,4-3-1 15,-7 5 1-15,-3-1 0 16,0 1 0-16,-3-2 2 15,0 2 0-15,0 0 3 16,3-3-2-16,-6 2 4 16,12-2-2-16,-9 1 6 15,-3 0-4-15,6 1 0 16,3-4 6-16,-9 4 1 16,7-6-1-16,-4 1 0 0,0-5-1 15,3-8 6-15,0-4 9 16,0-3-13-16,6-4-10 15,-9 1-3-15,0 2-2 16,0-1-17-16,-3-2-38 16,-6 0-142-16,0-6-912 15</inkml:trace>
  <inkml:trace contextRef="#ctx0" brushRef="#br0" timeOffset="38302.596">8838 6329 227 0,'0'0'0'16,"0"0"-51"-16,0 0 51 16,0 0 20-16,0 0 26 15,0 0-19-15,-114-33-19 16,105 33 17-16,-3 0 160 16,6 0-46-16,6 0-41 15,-10 0-36-15,10 0 7 0,0 0 21 16,0 0 4-16,0 0-10 15,0 0-27-15,0 0-17 16,0 0-11-16,0 0-21 16,28 0-8-16,8 0 0 15,18 0 5-15,7 0 38 16,-1 0 0-16,-6 0-35 16,-2 0-8-16,2 0 0 15,-18 0-21-15,6-3-25 16,-5-2-73-16,-22-7-80 15,-9-1-196-15</inkml:trace>
  <inkml:trace contextRef="#ctx0" brushRef="#br0" timeOffset="38619.121">8944 6103 1093 0,'0'0'86'15,"0"0"-74"-15,0 0 61 16,0 0-29-16,0 0-44 16,0 0 2-16,54 1-2 15,-20 12 4-15,-1 6-2 16,-6 1 0-16,3 2-2 16,-3 0-4-16,-12 2-14 15,-6 1 7-15,-9 2 7 16,0 1-4-16,-6 3 8 0,-15 2 1 15,-12 0 8-15,6 0 1 16,-6-3-7-16,12-5-3 16,-7-2-11-16,22-6-39 15,6-5-92-15,0-8-174 16,28-4-444-16</inkml:trace>
  <inkml:trace contextRef="#ctx0" brushRef="#br0" timeOffset="41673.759">11150 6452 143 0,'0'0'26'0,"0"0"-11"16,0 0 88-16,0 0-11 16,0 0-16-16,0 0-32 15,0 0 9-15,0 3 41 16,0-3-5-16,0 0-32 15,0 0-13-15,0 0 4 16,0 0-14-16,0 1 23 16,0 1 12-16,0-2-21 15,0 0-18-15,0 0-9 16,0 0-2-16,0 0-9 0,0 0 4 16,0 0-9-16,0 0 4 15,0 0 4-15,-9 0 3 16,9 0-5-16,0 0 3 15,-12 0-4-15,12 0-1 16,-15 0-2-16,9 0-7 16,-6 3 2-16,-3-1-1 15,-3-1-2-15,6 2 2 16,-3 0-2-16,-7 1 2 16,22-3-2-16,-6-1 2 15,6 0 2-15,0 0 4 16,0 0 4-16,0 0 2 0,0 0-1 15,6 0-12-15,16-1-8 16,5-15 8-16,12-6 7 16,9-3 24-16,-5-2-17 15,5 5-9-15,-15 1-3 16,0 6-2-16,-12 6-5 16,-9 4-11-16,1 1-11 15,-10 4-5-15,-3 0-24 16,0 0-62-16,0 0-37 15,0 4-81-15,-19 10-170 16</inkml:trace>
  <inkml:trace contextRef="#ctx0" brushRef="#br0" timeOffset="41922.606">11014 6620 866 0,'0'0'109'0,"0"0"-56"16,0 0 78-16,0 0-30 15,0 0-55-15,0 0-34 16,40-13-4-16,-19-2 44 16,12 0-9-16,9-2-34 15,1-2-9-15,11 0-2 0,-3 2-38 16,-15 6-109-1,-14-4-198-15,-7 3-470 0</inkml:trace>
  <inkml:trace contextRef="#ctx0" brushRef="#br0" timeOffset="43443.2">11820 6136 902 0,'0'0'33'0,"0"0"8"15,0 0 145-15,0 0-93 16,0 0-35-16,0 0-23 15,-6 0-35-15,6 0 12 16,0 0-12-16,27 0-2 16,10 0-13-16,23 0 15 15,9-4 6-15,22-5 17 16,6-4-17-16,26-1 2 16,-5-3-2-16,-6 2-4 15,-22 0-1-15,-8 3 7 0,-31 2-8 16,-9 7-6-1,-21-1-33-15,-5 2-36 0,-16-4-94 16,0-3-127-16,-10-2-59 16</inkml:trace>
  <inkml:trace contextRef="#ctx0" brushRef="#br0" timeOffset="43769.618">12593 5795 801 0,'0'0'392'16,"0"0"-369"-16,0 0 34 15,0 0-14-15,0 0-37 0,0 0-3 16,109 20 38-16,-67-5-23 16,-3 0-8-16,-9-2-2 15,7-2-4-15,-19 0-2 16,-9 0-2-16,0-5-9 15,-9 3-6-15,0 10-1 16,-18 6 4-16,-28 12 12 16,-14 3 9-16,-12 4-3 15,-7-1-6-15,-8-4-10 16,8-3-18-16,7-9-25 16,17-7-18-16,7-12-165 15,18-6-390-15</inkml:trace>
  <inkml:trace contextRef="#ctx0" brushRef="#br0" timeOffset="44169.145">11944 5966 815 0,'0'0'205'0,"0"0"-193"16,0 0 41-16,0 0-4 15,0 0-16-15,0 0-3 16,-97 119-12-16,64-86 5 15,6-8 14-15,12-8 15 16,3-6-21-16,3-4-11 16,9 1 3-16,0 1-3 15,0 2-11-15,0 5-8 16,27 1-1-16,15-1-2 16,31-7 0-16,5-4-1 15,22-5-22-15,-4 0-86 0,-5 0-212 16,-4 0-642-16</inkml:trace>
  <inkml:trace contextRef="#ctx0" brushRef="#br0" timeOffset="48480.106">11389 15211 922 0,'0'0'250'0,"0"0"-242"15,0 0 20-15,0 0 68 16,0 0-11-16,0 0-55 16,0 0-13-16,81-23 10 15,-32 6 3-15,26-7-15 16,0 0-11-16,28-6 0 15,3-3-2-15,-1-1-2 16,-8-1 0-16,-7 5-9 16,-17 4-32-16,-16 5-89 15,-12 0-32-15,-17 6-182 0,-28 1-400 16</inkml:trace>
  <inkml:trace contextRef="#ctx0" brushRef="#br0" timeOffset="48787.072">11929 14799 304 0,'0'0'882'16,"0"0"-826"-16,0 0-25 16,0 0 42-16,0 0-46 15,0 0-23-15,39-2 12 0,19 2 6 16,-13 4-13-16,15 7-5 15,-8 1-1-15,-4 0-3 16,-9 0 1-16,-9 1-1 16,-3-1-5-16,-21 2-3 15,-6 7 0-15,0 10 6 16,-6 13 2-16,-30 11 17 16,-24 10-3-16,-13 3-4 15,-5-1-10-15,15 3-42 16,2-8-93-16,16-21-299 15</inkml:trace>
  <inkml:trace contextRef="#ctx0" brushRef="#br0" timeOffset="55020.42">19342 12346 27 0,'0'0'237'15,"0"0"-162"-15,0 0 117 16,0 0-54-16,0 0 13 16,0 0-34-16,0 0-5 15,0-70-21-15,0 62-26 16,0-1-1-16,0 2-11 16,0-1-21-16,6-4-20 15,6 0-7-15,12-4-4 16,-6 1-1-16,9-2 2 15,0 3-2-15,0-2 0 16,16 4 2-16,14-3-3 0,3 4 1 16,10 4 0-16,8 5-4 15,-2 2 1-15,5 0 1 16,4 9-3-16,8 2 5 16,10 2 1-16,6-2 3 15,2-2-4-15,-5 2-1 16,-10 5-15-16,-26 5-6 15,-10 3 3-15,-18 3 2 16,-20 2 8-16,-1 4 7 16,-15 4-7-16,-6 4 9 15,0 5 0-15,-15 1 0 16,-19 3 3-16,-8 2 7 16,-6-4-6-16,-12 1 4 15,-16 2-4-15,-11-2 8 16,-16 1 6-16,-6-5-14 0,10-7 0 15,-7-5 4-15,3-9-5 16,-5-11 6-16,-10-4 7 16,-3-9-2-16,4 0 6 15,11-7-2-15,0-17 4 16,16-9 2-16,11-11-7 16,19-10-5-16,15-12-2 15,24-13-10-15,15 1 0 16,6 2-1-16,33 10 2 15,24 7 7-15,16 5-8 0,14 7 0 16,10 9 1 0,20 9-1-16,-2 21-1 0,-3 8-4 15,2 8-17-15,-23 27-44 16,-13 6-32-16,-23 3-5 16,-4 0-92-16,-12 0 4 15,-21-9-117-15</inkml:trace>
  <inkml:trace contextRef="#ctx0" brushRef="#br0" timeOffset="57489.977">15207 14606 583 0,'0'0'86'16,"0"0"-72"-16,0 0 106 0,0 0-17 15,0 0-20 1,0 0-38-16,0 0-28 0,-97 8 14 15,70-4 12-15,-18 0-9 16,5 1-13-16,-8-1-5 16,-15-1-4-16,-7 2-5 15,-2-4 1-15,-4-1-2 16,10 0 3-16,3 0 6 16,2-6 12-16,-2-14 0 15,-6-11-14-15,-10-8-9 16,-2-6 0-16,11-10 1 15,10-7 0-15,11 0-5 16,7-7-13-16,24 0 12 16,12-3-6-16,6-8 3 0,15 1 4 15,36 0 1-15,7 5 1 16,17 10-4-16,4 13 4 16,20 7-2-16,1 14 1 15,-3 6-2-15,8 9-4 16,1 6-3-16,-1 9-9 15,-14 0 9-15,12 11-18 16,-13 16-2-16,-8 5 4 16,-13 8-14-16,-9 14 19 15,-2 9 1-15,-25 11 3 16,-6 10 13-16,-9 3 0 16,-18 4 4-16,0 1-2 15,-27-4 29-15,-18-1 13 0,3-6-14 16,-13-13 3-16,-5-10 4 15,-4-9 0-15,-8-10-17 16,0-7-12-16,2-15-2 16,1-8 0-16,2-9-4 15,19 0-19-15,12 0-24 16,18 0-42-16,9-9-259 16</inkml:trace>
  <inkml:trace contextRef="#ctx0" brushRef="#br0" timeOffset="61819.172">13302 12796 663 0,'0'0'105'16,"0"0"45"-16,0 0-36 15,0 0 4-15,0 0-6 16,0 0-60-16,0 0-43 15,-39-30-9-15,39 74 0 16,12 23 6-16,-3 25 50 16,9 10-17-16,6 6-27 0,1-6-6 15,-1 2 3-15,-6-9 2 16,6-1 5-16,-6-14-11 16,6-9-4-16,-6-18 0 15,-6-15-1-15,-3-16-12 16,0-10-29-16,-9-11-24 15,0-1-34-15,0 0-19 16,0-24-26-16,-21-17-329 16</inkml:trace>
  <inkml:trace contextRef="#ctx0" brushRef="#br0" timeOffset="62111.865">13230 13502 401 0,'0'0'201'0,"0"0"-88"0,0 0-2 16,0 0 43-16,0 0-23 15,0 0-86-15,-3-37-40 16,33 38 1-16,15 22 24 16,1 10 8-16,-1 12-15 15,-3 7 4-15,3 3-6 16,-2 2-13-16,-7-5 7 16,-9-12-2-16,-3-9-1 15,-6-14-10-15,-6-11 8 16,-12-6-7-16,6 0 13 15,0-11 41-15,0-38 5 16,9-23-35-16,-8-16-21 0,5-5-6 16,-3 2 0-1,-9 5-36-15,0 0-48 0,6 13-88 16,-6 6-351-16</inkml:trace>
  <inkml:trace contextRef="#ctx0" brushRef="#br0" timeOffset="73894.563">8389 7127 777 0,'0'0'223'0,"0"0"-198"16,0 0-25-16,0 0 3 15,0 0 33-15,0 0-21 0,0 0-12 16,0 0-3-16,51-15 13 15,0 13 12-15,4-1-1 16,5-2-16-16,9 0 15 16,16-4-5-16,-7 1-13 15,10 1-1-15,-16-2-1 16,-8 3-1-16,-13 0-2 16,-12-1-17-16,-9 2-63 15,-8-2-82-15,-22-3-137 16</inkml:trace>
  <inkml:trace contextRef="#ctx0" brushRef="#br0" timeOffset="74220.721">8853 6860 1168 0,'0'0'34'0,"0"0"-34"16,0 0-5-16,0 0-1 16,0 0 6-16,0 0 6 15,145 38-2-15,-93-16-4 16,-10 0 0-16,-3-2 0 16,-3 4-16-16,-11-4-22 15,-13 1-14-15,-12 5 5 0,-3 9 29 16,-34 9 16-1,-14 3 4-15,-9-1 5 0,-4-4 2 16,10-6-9-16,12-8-16 16,15-6-92-16,14-9-151 15,13-8-359-15</inkml:trace>
  <inkml:trace contextRef="#ctx0" brushRef="#br0" timeOffset="75799.628">12421 6948 604 0,'0'0'140'0,"0"0"-8"15,0 0 71-15,0 0-85 16,0 0-47-16,0 0-26 16,0-6-25-16,0 6 5 15,0 0 4-15,0 0-14 0,0 0-10 16,0 0-3-16,0 0-1 15,21 0-1-15,15 0 12 16,7 0 1-16,5 0-5 16,12 0-4-16,-5 0-2 15,5 0 1-15,0 0-3 16,4 0 0-16,-10-2 2 16,-3-5-4-16,-15 3-8 15,-8 3-31-15,-16 0-27 16,-9 1-15-16,-3 0-98 15,0 0-43-15,0 0-175 16</inkml:trace>
  <inkml:trace contextRef="#ctx0" brushRef="#br0" timeOffset="76270.219">12901 6796 528 0,'0'0'249'0,"0"0"-240"0,0 0 71 15,0 0-11-15,0 0-16 16,0 0-34-16,0-7-19 16,18 11 30-16,3 5 36 15,-3 5-22-15,9-1-23 16,-3 1-14-16,4-2-3 16,-1-2-1-16,-3-1-2 15,-6-2 2-15,0-1-2 16,-9 1-1-16,-3-7-1 15,6 4 0-15,-12-2-2 0,0-2-1 16,0 0-3 0,0 0-9-16,0 3-2 0,-18 9 18 15,-15 9-5-15,-15 9 5 16,-16 3-58-16,13-1-89 16,0-5-106-1,5-12-351-15</inkml:trace>
  <inkml:trace contextRef="#ctx0" brushRef="#br0" timeOffset="76905.8">12596 6763 131 0,'0'0'454'16,"0"0"-365"-16,0 0 18 16,0 0 18-16,0 0-18 15,0 0-57-15,-12 0-39 16,-3 0-1-16,-3 14 12 16,-3 5 21-16,-13 1-12 15,-2-1-9-15,9-2 10 16,-6-3-1-16,12-1-3 0,3-2-3 15,2-1-11-15,4 2 0 16,6-2-6-16,0 1 2 16,6-4-9-16,0 4-1 15,0 4 0-15,0 0 3 16,6 4 3-16,12 4-4 16,16-2 1-16,5-1-3 15,3-2-38-15,9-5-88 16,7-9-223-16</inkml:trace>
  <inkml:trace contextRef="#ctx0" brushRef="#br0" timeOffset="88187.565">15237 14254 234 0,'0'0'607'0,"0"0"-558"15,0 0-47-15,0 0 18 16,0 0 52-16,0 0-21 16,0 0-17-16,-21 0-26 0,21 0 15 15,0 0 32-15,0 0 16 16,0 0-22-16,0 0-13 15,0 0 0-15,0 0 1 16,0 0-9-16,0 0-4 16,0 0-3-16,0 0-3 15,0 0 4-15,0 0-3 16,0 0-6-16,0 0 4 16,0 0 0-16,0 0-2 15,0 0-3-15,0 0-5 16,0 0-1-16,0 0-4 15,0 0-1-15,0 0-1 16,0 0 1-16,0 0-1 0,0 0 0 16,0 0 1-16,0 0-1 15,0 0 3-15,0 0-2 16,0 0-1-16,0 0 0 16,0 0-2-16,0 0 2 15,0 0-3-15,0 0 0 16,0 0 3-16,0 3-4 15,0 2 4-15,0 3 0 16,9 0 0-16,-3 1 2 16,0 0-4-16,6-1 4 15,-3 3-2-15,0-1 1 0,3 1-2 16,-3-5 1 0,3 2 0-16,0 0 0 15,3 1 2-15,4 0-2 0,-4 2 0 16,6-3 3-16,-3 3-3 15,0-6 1-15,9 5 0 16,0-1 7-16,6 0-7 16,1 0 2-16,5-2 2 15,3 1-3-15,-6-2 0 16,10-1-1-16,2-2 0 16,9-3 1-16,-2 0-2 15,23 0 2-15,-15 0 2 0,19 0-2 16,-7-9-1-1,-8-4 0-15,8 1-1 0,-8-3-1 16,8-2 1-16,-2 0 2 16,8-4-2-16,-12 1 0 15,1-4 1-15,-10 5 0 16,1 2-1-16,-4-1 1 16,-3 5 0-16,-2-4-1 15,-7 1 0-15,9-1 0 16,7-4 2-16,-1-1-2 15,3-6-1-15,-2-2 1 16,2 0 0-16,-3-1 4 16,-5 2-4-16,-10-2 0 15,6-2 0-15,4-1-1 16,-1-3 2-16,12 1 0 0,-2-2-1 16,2-3 0-1,-5 2 0-15,8 3-2 0,-15-1 2 16,1 5 0-16,-4 4 1 15,-18 1-1-15,12 7 1 16,-14 1-1-16,2 3 2 16,-12 3 2-16,0 2-1 15,0 2-1-15,-6 5-1 16,-12-3 0-16,-3 5-1 16,0 0 0-16,0-1-5 15,0 3-16-15,0 0-20 16,0-1-21-16,0 1-88 15,-12-3-183-15,-15-3-527 16</inkml:trace>
  <inkml:trace contextRef="#ctx0" brushRef="#br0" timeOffset="88537.789">18005 13360 853 0,'0'0'341'0,"0"0"-333"15,0 0-8-15,0 0 50 16,0 0-18-16,0 0 31 16,132 8-19-16,-65-2-33 15,-4-6-3-15,13 0 14 0,-16 0-4 16,0 0-11-16,-17 0-6 15,-16 0 3-15,3 0 5 16,-15 0 1-16,-15 0 0 16,0 0-7-16,0 14-3 15,-15 16 1-15,-30 17 27 16,-16 14 8-16,-2 5-22 16,-4 1-9-16,19-6-5 15,3-5-17-15,12-5-72 16,9-12-106-16,2-14-269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0:58:45.64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17857 3321 683 0,'0'0'244'16,"0"0"-244"-16,0 0 0 0,-43 150 25 15,43-96 3-15,0-1 1 16,0-7-10-16,15-2 1 16,-5-8-10-16,-4-7-4 15,3-12 6-15,-9-6-9 16,0-11-1-16,0 0 4 15,0 0 32-15,0-19 58 16,0-16-72-16,-15-13-15 16,5-5-9-16,7-7 14 15,-6 5 3-15,9 9 4 16,0 9-10-16,0 13 1 16,0 6 6-16,12 4-18 15,-2 11-6-15,8 3-31 0,3 0 24 16,6 8 12-16,6 20-8 15,-9 8 9-15,3 5 1 16,-11 3 1-16,2-4-2 16,0-8 5-16,-9-13 2 15,-3-5 4-15,3-10-7 16,-6-4-4-16,3 0-10 16,3-22-7-16,3-21 17 15,3-12-2-15,3-8-21 16,-9 4 16-16,-3 13 7 15,6 17 1-15,-3 11 15 16,-9 12 7-16,0 6-8 0,7 0-15 16,5 18-29-1,3 17 13-15,6 16 16 0,-6 0-7 16,6-3 7-16,-9-12-22 16,0-10 13-16,3-8-44 15,3-12-134-15,-9-6-151 16</inkml:trace>
  <inkml:trace contextRef="#ctx0" brushRef="#br0" timeOffset="219.385">18533 3200 807 0,'0'0'291'16,"0"0"-273"-16,0 0 30 0,0 0-32 15,0 0 66-15,0 0-12 16,48 124-26-16,-33-82-38 16,3-3-4-16,-9 0-2 15,0-6-24-15,0-4-32 16,-6-5-122-16,3-16-249 16,-3-8-272-16</inkml:trace>
  <inkml:trace contextRef="#ctx0" brushRef="#br0" timeOffset="419.224">18759 3220 786 0,'0'0'174'16,"0"0"-173"-16,0 0 77 15,0 137-12-15,9-91-33 16,6-4-24-16,-6-1-9 15,0-6-44-15,-3-11-46 16,6-11-37-16,-12-10-122 16,9-3-129-16</inkml:trace>
  <inkml:trace contextRef="#ctx0" brushRef="#br0" timeOffset="637.124">18783 3334 623 0,'0'0'337'15,"0"0"-192"-15,0 0-39 0,-15-125-28 16,21 97-34-1,21 1-20-15,0 6-15 0,13 7-9 16,2 7-2-16,-9 7-6 16,-6 0-16-16,-3 18-9 15,-11 15-4-15,-7 2-18 16,-6 6 13-16,-9 3 0 16,-25-3 42-16,-2-1 14 15,-3-12-8-15,12-10-6 16,12-11-51-16,6-7-141 15,9-5-172-15</inkml:trace>
  <inkml:trace contextRef="#ctx0" brushRef="#br0" timeOffset="949.46">19236 3115 1105 0,'0'0'163'0,"0"0"-161"15,0 0 43-15,0 0-7 16,-133-7-4-16,124 24-15 16,9 3-19-16,0 2-22 15,0 3 8-15,9-3-12 16,21 1 8-16,10-1-2 16,-4-1-16-16,0 0 5 15,-3-1 10-15,-12 4 19 16,-6 1 2-16,-3-1-4 0,-12 3-10 15,0 2 2-15,-18 1 12 16,-18 3 19-16,-18-3 0 16,0-10-19-16,2-10-20 15,10-10-264-15</inkml:trace>
  <inkml:trace contextRef="#ctx0" brushRef="#br0" timeOffset="6556.546">17153 4943 480 0,'0'0'304'0,"0"0"-222"0,0 0 21 16,0 0-14 0,0 0-41-16,0 0-13 0,0 0-35 15,-15-46 2-15,12 36 4 16,3 1-3-16,-9 0 6 15,3-2 2-15,3 2 0 16,-6-7-1-16,-6 2-5 16,-3-2 6-16,0-1-9 15,-3 1-4-15,6-1 5 16,-13 2 0-16,4-2 10 16,-12 4-7-16,3-2-3 15,-3 3 17-15,2 2-18 16,-5 4-2-16,12 1 4 15,-9 4 0-15,3 1 11 0,-4 0-4 16,13 0-6-16,-6 0-3 16,3 9 3-16,3 6-4 15,6 3 0-15,-9 6 3 16,11 2 2-16,4 1-6 16,-6 1 3-16,9-1 1 15,-9 0-3-15,12-4-1 16,-3-2 0-16,-3-5 1 15,12-6-1-15,0-6-15 16,0-4-32-16,0 0-70 16,0 0-84-16,0-17-124 15</inkml:trace>
  <inkml:trace contextRef="#ctx0" brushRef="#br0" timeOffset="6890.468">16381 4714 834 0,'0'0'127'16,"0"0"-121"-16,0 0 45 16,0 0 12-16,0 0-19 15,0 0-44-15,-12 17-20 16,12 3 20-16,0 7 41 15,0 0-17-15,-3 1 2 16,-3-1-2-16,3-3-15 16,3 0 22-16,0-4-13 0,0-3 1 15,0-3-2-15,0-3 3 16,0-8-11-16,18 1-9 16,0-2 1-16,9-2 12 15,9 0-12-15,6-3-1 16,16-16-36-16,-1-4-77 15,-12-1-245-15</inkml:trace>
  <inkml:trace contextRef="#ctx0" brushRef="#br0" timeOffset="9094.401">17226 5912 635 0,'0'0'229'16,"0"0"-229"-16,0 0 99 15,0 0-9-15,0 0 6 16,-12-105-14-16,12 84-59 16,-6 1-18-16,-3-2 31 15,-3 4-7-15,9-1-17 16,-6 0-6-16,-7 0-1 0,1 1-5 16,-9 0 0-16,3 3 1 15,-3 3 3-15,-3 1 0 16,0 3 3-16,-7 0-7 15,-11 3 7-15,12 4-3 16,-6 1 4-16,-7 0 1 16,13 0-6-16,-3 0 0 15,0 1-2-15,3 10 2 16,5 2 0-16,4-1-1 16,6 3 0-16,0-1 2 15,6 2-3-15,-3 2 0 16,0 2 0-16,12-5 1 15,-6 0-1-15,0-5 0 16,9 1-2-16,-9-1 1 0,9-2-3 16,0 1-14-16,-9-1-13 15,9-2-24-15,0-2-51 16,0-2-104-16,0-2-71 16,0 0-138-16</inkml:trace>
  <inkml:trace contextRef="#ctx0" brushRef="#br0" timeOffset="9458.52">16495 5544 100 0,'0'0'848'0,"0"0"-789"16,0 0-5-16,0 0 96 15,0 0-79-15,0 0-26 16,-27-15-44-16,27 20-1 16,0 22 0-16,-3 12 14 15,0 6 13-15,-3 4-6 16,-3 3-1-16,6-5 2 16,-6-3 3-16,9-8-13 15,0-7-8-15,0-7 16 16,0-11-4-16,0-5-9 15,0-3-2-15,0-3-3 0,12 0 3 16,15-3 10-16,7-21 0 16,26-9-15-16,3-9-22 15,-2-1-75-15,-7 2-186 16,-18 4-864-16</inkml:trace>
  <inkml:trace contextRef="#ctx0" brushRef="#br0" timeOffset="69202.311">17138 7280 528 0,'0'0'247'0,"0"0"-156"0,0 0 75 15,0 0-82 1,0 0-39-16,0 0-8 0,0 0-15 16,-12-1 1-16,12-2 11 15,0 3 1-15,0 0-22 16,0 0-13-16,0 24 0 16,0 14 13-16,0 9 22 15,9 5-18-15,-6-1-11 16,6 3-3-16,-3-5-2 15,0 1-1-15,0-2 1 16,-6-8-1-16,0-6-3 16,0-5-25-16,0-10-29 15,0-6-33-15,0-12-147 0,0-1-133 16</inkml:trace>
  <inkml:trace contextRef="#ctx0" brushRef="#br0" timeOffset="69591.795">17084 7424 472 0,'0'0'256'16,"0"0"-249"-16,0 0 4 15,0 0 11-15,0 0 21 0,0 0-5 16,-69 67-32-16,60-48 3 16,-10-2 31-16,16-5 14 15,-6-2-26-15,9-8-17 16,0-2 1 0,0 0 6-16,0-6-8 0,9-18 24 15,3-9 1-15,7-2-30 16,-1 5-2-16,-3 6-1 15,-6 10 5-15,0 8 11 16,0 6 5-16,0 0-20 16,18 8 1-16,-3 14 8 15,-3 0-12-15,4-2-1 0,-7-1-40 16,9-5-101 0,-12-5-241-16</inkml:trace>
  <inkml:trace contextRef="#ctx0" brushRef="#br0" timeOffset="70364.863">18038 7307 431 0,'0'0'289'15,"0"0"-289"-15,0 0 6 16,0 0 123-16,0 0 9 15,27 151-39-15,-15-97-48 16,0 4 0-16,0-2 9 16,-9-4-19-16,3-7-16 15,-3-7-22-15,-3-15 2 0,0-6-5 16,0-11-22 0,0-6-36-16,0 0-47 0,0-23-47 15,3-24-487-15</inkml:trace>
  <inkml:trace contextRef="#ctx0" brushRef="#br0" timeOffset="70767.606">18104 7285 695 0,'0'0'278'15,"0"0"-278"-15,0 0 104 16,0 0-28-16,0 0-27 0,0 0-14 15,-90 108-32 1,71-77 5-16,4-4 6 0,0-5 4 16,9-4-5-16,-3-6-5 15,-3-5-8-15,12 0 4 16,0-5-4-16,0 0 0 16,0-2-2-16,0 0-4 15,0 0-10-15,6-9-2 16,12-19 18-16,6-9-4 15,-5-8-25-15,5 3 25 16,-3 9-15-16,-6 9 19 16,-6 9 1-16,0 7 20 15,-3 7-6-15,9 1-11 0,-3 0 1 16,9 13 4 0,6 16-3-16,1 3-5 0,-4 6 7 15,3-3-8-15,-3-8-1 16,-3-4-88-16,-3-17-378 15</inkml:trace>
  <inkml:trace contextRef="#ctx0" brushRef="#br0" timeOffset="74452.742">17543 6617 441 0,'0'0'276'16,"0"0"-186"-16,0 0 94 15,0 0-38-15,0 0-26 16,0 0-25-16,0 0-46 16,0 0-8-16,0 0 6 15,0 0-11-15,0 0-12 16,0 0-9-16,0-2-7 15,0-9-8-15,0-1 3 16,0 0-2-16,-9-5-1 16,-9 1 0-16,2-1-4 15,-2 1 1-15,0-1 3 0,-6 3 0 16,3 0-6 0,-6 1 5-16,0 1-1 0,-16 2-12 15,19 4 8-15,-12 0 5 16,6 1-12-16,-15 4 4 15,17-4 8-15,-5 1-10 16,0 2 3-16,-3 2 8 16,3 0 0-16,-4 0-3 15,-2 0 0-15,6 0 1 16,-3 0-3-16,0 0 3 16,-10 0 2-16,25 4-8 15,-9 5 7-15,-6 2 1 16,12 2-1-16,-4 0 1 0,-5 2-2 15,3 3 4-15,-6-1-3 16,3 5 2-16,5-2-1 16,4 1 1-16,3 0-1 15,-3-2 0-15,-3 1 0 16,6-2 2 0,0-4-1-16,6-1-1 0,9-5 3 15,-4-2-3-15,-2 0-1 16,6-4 1-16,-3 4 1 15,3-4 2-15,0 1-3 16,6-3 0-16,0 0-25 16,0 0-40-16,0 0-51 15,0-18-75-15,6-8-337 0</inkml:trace>
  <inkml:trace contextRef="#ctx0" brushRef="#br0" timeOffset="74886.495">16314 6520 399 0,'0'0'220'0,"0"0"-124"16,0 0 77-16,0 0-59 15,0 0-24-15,0 0-53 0,-18 0-25 16,18 0 11-1,0 0 18-15,0 0-16 0,0 0-13 16,0 0-5-16,0 0 6 16,0 0-10-16,0 0-3 15,-6 2-6-15,0 12-3 16,0 10 9-16,-15 2 9 16,15 2-4-16,-3-2 1 15,3 4 2-15,-3 0-4 16,0 0 20-16,6 1 1 15,-3-4-7-15,3-7 11 16,3-1-8-16,0-9-12 16,0-4-6-16,0 0-1 15,3-6 1-15,18 0 13 0,18 0 18 16,3 0-6 0,4-6-21-16,5-8-7 0,-3 0-20 15,-6-2-53 1,-5 0-105-16,-4 7-230 0</inkml:trace>
  <inkml:trace contextRef="#ctx0" brushRef="#br0" timeOffset="78305.612">15922 7239 540 0,'0'0'478'15,"0"0"-450"-15,0 0-14 16,0 0 34-16,0 0-42 16,0 0-6-16,0 0-4 15,0 35 4-15,3 4 40 0,0 8 15 16,0 3-2-16,-3 2-33 16,9-4 17-16,-9-2-19 15,0-5-10-15,3-6-5 16,-3-8-1-16,0-8 0 15,0-8-2-15,0-5-6 16,0-6-40-16,0 0-52 16,0 0-101-16,-3-24-236 15</inkml:trace>
  <inkml:trace contextRef="#ctx0" brushRef="#br0" timeOffset="78704.097">15816 7387 809 0,'0'0'38'0,"0"0"-5"0,0 0 35 15,0 0-40-15,0 0-26 16,0 0 0-16,-9 0-2 15,9 0 31-15,0 0 37 16,0-4-30-16,18-15 13 16,-2-7-6-16,5-1-27 15,3-3-12-15,-3 8-4 0,-6 0 1 16,3-2-1 0,0 7-1-16,0 5 1 0,-9 6-2 15,0 6 3-15,0 0 7 16,4 21-2-16,8 12 19 15,-3 9 21-15,3-3 5 16,-3-6-23-16,-6-7-21 16,0-5-3-16,-3-4-6 15,0-7-47-15,-9-10-147 16,15-4-590-16</inkml:trace>
  <inkml:trace contextRef="#ctx0" brushRef="#br0" timeOffset="81208.577">16224 7148 199 0,'0'0'85'0,"0"0"-10"16,0 0 43-16,0 0-31 15,0 0-21-15,0 0 8 16,0 0-12-16,-9 0 17 16,3 0-20-16,-6 3-20 15,3 3 15-15,-13 0-10 16,7-1-4-16,-9 1-10 15,3 4-15-15,6-2-3 16,-9-1-4-16,3 2 7 16,3 0-8-16,-7-1-4 0,-2-2 17 15,9 0-4 1,0 0 7-16,0-2-9 16,-9-1 7-16,0-3-4 0,0 0-4 15,5 0-5-15,-5 0 12 16,6 0-7-16,-6-5 5 15,0-5 2-15,6-2 1 16,-7-3-4-16,7 0-3 16,-6 1-7-16,3-2-4 15,6-1 9-15,3-2-5 16,-3-1-1-16,9-3 3 16,-3 1-1-16,-7-2 4 15,13 0-4-15,-3-1-5 16,6 3-2-16,-6-1 2 15,6 1-2-15,3-2-1 0,0 0 1 16,0-1-1-16,0 3 2 16,0 2-2-16,0 1 0 15,12 5 7-15,-9-3-4 16,6 1-2-16,-3-1 3 16,13-1-4-16,-4 3-1 15,6 0-2-15,-3 3 3 16,9 2 0-16,-3-1 0 15,3 3 1-15,7 4-1 16,-7 1-2-16,18 3-1 16,-9 0-2-16,7 0 5 15,5 0-5-15,3 1 4 0,3 5-2 16,-2 2-2-16,2 2-3 16,-9-3-3-16,-8 1 6 15,-4 0 0-15,-6 3-5 16,-12-1 9-16,12 1 1 15,-15 2-1-15,6 5-2 16,0 0 3-16,-5 2 0 16,2 2 0-16,0-5 0 15,-9 2 0-15,6-2-1 16,-3-1-2-16,-3 1 0 16,6 1 2-16,-12 1-3 15,6-1 3-15,-6 3 1 16,0-1 1-16,0 0-1 0,0 2-2 15,0-1 2 1,-18 1 4-16,12 0-2 0,-15 2-2 16,15-1 0-16,-9-1 0 15,0-1 0-15,2-6-4 16,-5 0 4 0,0-3 7-16,-9 3-5 0,9-7 3 15,-6 2 1-15,6-4-4 16,-9-1 3-16,-1-4 5 15,1 1-9-15,0-2 9 16,0 0-6-16,0 0-4 16,0 0-6-16,11-6-9 0,7 1-12 15,-9-1-45-15,18-1-105 16,-9-1-331 0</inkml:trace>
  <inkml:trace contextRef="#ctx0" brushRef="#br0" timeOffset="95830.4">16577 8262 72 0,'0'0'112'0,"0"0"23"15,0 0-8-15,0 0 1 16,0 0 4-16,0 0-12 0,0 0 19 16,0 0-2-1,0-24-31-15,0 21-29 0,0 1-16 16,0 1-17-16,0-2-9 16,0 1-10-16,0 2-9 15,0 0-2-15,0 0-1 16,0 0-5-16,0 0-4 15,0 0-4-15,0 0 0 16,0 0-5-16,0 0-5 16,0 8 2-16,0 17-1 15,0 8 9-15,0 8 1 16,9 3 7-16,12-3-8 16,3-3 2-16,3-4-2 15,1-1 0-15,8-5 0 0,0-2 0 16,-3-6-4-1,6-6 1-15,4-6 3 0,-1-8 1 16,0 0-1-16,4 0 1 16,-1-8-1-16,-9-7 1 15,0-9-1-15,0 3 0 16,-5-5-1-16,-4-5 1 16,6-2-1-16,-6-2 0 15,-3 2 1-15,-6 5 1 16,-3 1-1-16,-8 6 0 15,-7 4 0-15,12 3 1 16,-12 1-1-16,0 1-13 16,0 4-20-16,0 2-34 0,0 2-31 15,0 2-140-15,-12 2-307 16</inkml:trace>
  <inkml:trace contextRef="#ctx0" brushRef="#br0" timeOffset="96173.581">17120 8253 626 0,'0'0'309'15,"0"0"-303"-15,0 0 74 16,0 0-1-16,0 0-41 15,0 0-11-15,0 0-16 16,142-33-2-16,-115 28-5 16,-12 4 3-16,3 1-3 15,-2 0-2-15,-4 0 7 16,-3 0 4-16,-3 0 8 16,3 7-6-16,0 7 2 15,6 5-4-15,0 1 1 16,-6 4-5-16,-3 0-9 15,3 3 0-15,-6-1-5 16,3 5-54-16,-3-9-155 0,3-15-422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1:00:38.11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24162 5535 916 0,'0'0'219'16,"0"0"-213"-16,0 0 65 15,0 0-14-15,0 0-26 16,0 0-4-16,0 0-10 16,0 0-17-16,-22-21-8 15,22 27 6-15,0 28 2 16,0 22 27-16,0 14 6 16,0 8-7-16,0 3-4 15,0 4 0-15,0-4-3 16,-6-2-6-16,3-5 1 15,-6-10-4-15,0-15-3 16,6-10-3-16,0-12-4 0,3-10 1 16,0-12-1-16,0-2-1 15,0-3-22-15,-3 0-8 16,-3-11-36-16,-3-23-81 16,0-16-445-16</inkml:trace>
  <inkml:trace contextRef="#ctx0" brushRef="#br0" timeOffset="412.667">24080 5686 820 0,'0'0'207'0,"0"0"-158"16,0 0 21-16,0 0-31 16,0 0-16-16,0 0-3 15,-18 7-20-15,9 14 2 16,3 5 5-16,-3-8 6 16,6-8 12-16,-3-4-9 15,6-6-8-15,0 0 1 16,0 0 4-16,0 0-7 15,9-16 3-15,24-23 15 0,3-11-24 16,6-1-11 0,-11 10-13-16,-10 17 24 0,-9 15 0 15,-3 9 0-15,3 4-17 16,9 25 10-16,0 10 7 16,-6 6 10-16,13-4-10 15,-10-8-4-15,-3-10-83 16,-3-21-278-16</inkml:trace>
  <inkml:trace contextRef="#ctx0" brushRef="#br0" timeOffset="1347.102">25302 5579 312 0,'0'0'463'0,"0"0"-383"0,0 0 104 15,0 0-55-15,0 0-74 16,0 0-11-16,0 0-28 16,-9-11-1-16,-3 43-3 15,9 17 41-15,-6 16 4 16,-12 14-27-16,12 8-11 16,-12-3 2-16,18-3-13 15,0-16-1-15,-3-11-1 16,6-14 2-16,0-12-6 15,0-8-2-15,0-9-2 0,0-5-27 16,0-4-15 0,0-2-20-16,0 0-19 0,-3-32-64 15,-6-12-506-15</inkml:trace>
  <inkml:trace contextRef="#ctx0" brushRef="#br0" timeOffset="1762.841">25230 5627 927 0,'0'0'36'0,"0"0"70"16,0 0-25-1,0 0-38-15,0 0-7 0,0 0-22 16,-72 63 1-16,56-30-3 15,-2-2 17-15,3-8 3 16,3-7-17-16,6-8-8 16,3-5-2-16,3-3-2 15,0 0 4-15,0 0-7 16,0-22-5-16,15-9 0 16,6-12-27-16,-3 2 12 15,-2 8 20-15,11 6 1 16,-18 12-1-16,9 2 1 15,-9 7 5-15,12 3-4 16,3 3-1-16,3 0-1 0,-2 13-4 16,-4 11-2-16,3 9 6 15,-3 6 9-15,-6-4-2 16,3 3-7-16,-3-8-16 16,3-11-109-16,-9-13-417 15</inkml:trace>
  <inkml:trace contextRef="#ctx0" brushRef="#br0" timeOffset="5996.285">23114 5502 19 0,'0'0'995'16,"0"0"-943"-16,0 0 54 15,0 0-13-15,0 0-47 16,0 0-11-16,0 0-14 16,-15 7-17-16,15-5-4 0,0-2 2 15,0 3-1-15,0-3 0 16,0 1 0-16,0 0-1 15,0 12 0-15,0 8 1 16,0 14 8-16,-6 13 6 16,6 7-6-16,0 11 4 15,0 4 5-15,0 4-10 16,6 5 3-16,3-5-1 16,-3-4 2-16,0-8 0 15,-6-12-2-15,12-6 2 16,-3-11-8-16,-9-6 1 15,9-8-2-15,-9-10-1 16,0-4-2-16,0-1 0 16,0-4-2-16,0 2-9 15,0-2-9-15,0 0-20 0,0 0-41 16,0-14-94-16,-18-7-500 16</inkml:trace>
  <inkml:trace contextRef="#ctx0" brushRef="#br0" timeOffset="6381.669">22984 6118 786 0,'0'0'307'15,"0"0"-287"-15,0 0 19 16,0 0-1-16,0 0 2 15,0 0-18-15,0 5-19 16,16 15 5-16,8 8 44 16,-6 1 5-16,0 3-28 15,-6-3-8-15,3-5-11 16,-3-1-2-16,3-2 4 16,-9-5 5-16,6-4-5 15,-3-4-3-15,-9-3 2 16,12-5 0-16,-12 0 0 15,13 0 4-15,-4 0 9 16,9-11 14-16,12-19-14 16,3-8-18-16,12-3-6 0,1 2-10 15,-4 5-32-15,0 0-18 16,-12 5-50-16,-15 2-126 16,-15 5-512-16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1:02:52.93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7713 6092 555 0,'0'0'85'0,"0"0"-44"16,0 0 62-16,0 0-27 16,0 0-30-16,0 0 4 15,0 0-22-15,0 0 13 16,9 0 16-16,0 0-1 0,-6 0-1 16,3 6-5-16,0-1-13 15,6-2-6-15,3 3 2 16,12-1 2-16,0 1 0 15,0 0-9-15,10-4-4 16,-4-1-10-16,12 3-3 16,-3-4-3-16,19 0-4 15,-4 0-1-15,7 0 0 16,-4 0 1-16,-6 0-1 16,7 0-1-16,-16 0 1 15,0 0-1-15,0 0 0 0,-2 0-1 16,-7 2 1-1,6 2 0-15,-6-3 0 0,1-1 1 16,8 0-2-16,-3 0 2 16,-6 0-2-16,10 0 1 15,-4 0 0-15,-12 0 1 16,3 0-1-16,-6 0 0 16,7 0-1-16,-1 0 1 15,6 0 1-15,-12 0-1 16,18 0 0-16,-11 0 0 15,-1 0 0-15,6 0 0 16,-6 0 0-16,-3 0 0 16,4 0 2-16,8 0-2 15,3 0 2-15,0-1-2 16,7 1 0-16,-10-4 0 0,6 4 0 16,7 0 0-16,-13 0 0 15,3 0 0-15,-9 0 0 16,1 0 1-16,5 0 0 15,-6 0-1-15,6 0 1 16,-8 0 0-16,5-6-1 16,3 3 0-16,-6-2 0 15,-3 4 0-15,-5-1 0 16,11-1 0-16,-3 2 0 16,-3-4 0-16,9-1 0 15,4 3 0-15,-1-4 0 16,6 3 0-16,-8 2 0 0,5-1 2 15,3 3-2-15,-6 0-2 16,1 0 2-16,-4 0-1 16,3 0 1-16,1 0 0 15,5 0 0-15,3 0-1 16,-3 0 1-16,10 0 0 16,-7 0 0-16,7 0 0 15,-4 0 0-15,3 0 0 16,-5 0-1-16,-1 0 1 15,6 0 0-15,-5 0-1 16,8 0 0-16,-3 0-2 16,-5 0 2-16,-4 0-1 15,3 0 2-15,-2 0-4 16,-10 0 4-16,-6 0 3 0,18 0-3 16,-5 0 0-16,-7 0 0 15,3 0 0-15,0 0 0 16,-2 0 0-16,2 0 0 15,-3 0-3-15,-6 0 2 16,-2 0 1-16,-4 0 0 16,-3 0 0-16,6 0 0 15,6-3 0-15,10 0 2 16,-7 1 0-16,21 1-2 16,4-1 0-16,-1-1-3 15,-2 3 3-15,-1-2 2 16,-3 2-2-16,4-1 1 15,-4 1-1-15,-6 0 0 0,10 0 0 16,-13 0 0-16,3 0 0 16,-8 0 0-16,-4 0 0 15,0 0 0-15,-3 0 0 16,-5 0 1-16,11 0-1 16,6 0 0-16,-6 0 0 15,7 0-1-15,-10 0 1 16,6 0 0-16,-5 0 2 15,-4 0-1-15,3 0 0 16,-15 0-1-16,9 0 0 16,1 0 0-16,-4 0 1 15,12 0 2-15,9 0 4 16,-5 0-3-16,8-4-1 0,3 4 0 16,1 0-1-16,-7 0-1 15,0 0 2-15,1 0-1 16,5 0-1-16,-5-1-1 15,5-4 0-15,-9 2 1 16,10 0 0-16,-4 0 1 16,-6-2-1-16,-9-1 2 15,7 3 1-15,-7-3 1 16,6 6 1-16,-8 0-3 16,14 0 1-16,-9 0-3 15,6 0 0-15,7 0 0 16,-7 0 1-16,3 0-1 0,1 0 3 15,-4 0 1 1,-6 3 6-16,4 0 6 0,-1-3-3 16,3 1-2-16,-6 1 4 15,7 1-6-15,-10-1 0 16,6-1 5-16,-11 2-6 16,-10-3-7-16,9 0-2 15,-6 0 5-15,0 0-1 16,-6 0-1-16,-5 0 5 15,-7 0 0-15,3 0 0 16,-12 0 5-16,6 0-3 16,-9 0-3-16,0 0-2 15,0 0-3-15,0 0 0 0,6 0-2 16,-3 0-3 0,-3 0 3-16,15 0-4 0,-15 0 4 15,9 0-6-15,-3 0-6 16,-6 0 1-16,0 0-5 15,0 0-9-15,0 0-17 16,0 0-74-16,-33-25-178 16</inkml:trace>
  <inkml:trace contextRef="#ctx0" brushRef="#br0" timeOffset="5714.121">9327 8137 779 0,'0'0'145'0,"0"0"-123"16,0 0 73-16,0 0-10 15,0 0-26-15,0 0-44 16,0 0-13-16,0 0 8 16,-3 0 9-16,3 0 15 15,-6 2 0-15,-12 6-22 16,-18 6 19-16,0 6-17 15,-10-1-12-15,-5 4 2 0,0-2 0 16,3 1-4-16,-13 0 9 16,4 1-7-1,-10-3 10-15,4-5 0 16,-6 0-2-16,-4-3 4 0,4-3-8 16,5-3 10-16,-5-4-3 15,-3-2-11-15,-10 0 7 16,16 0 7-16,-13 0-12 15,7-2 11-15,-7-11-6 16,7 2 7-16,8-2-3 16,-5-2 3-16,9 1-6 15,2-1 0-15,-2 1-9 16,6 0 8-16,-7 1-7 16,16 1 3-16,3 2 4 0,-7-2-2 15,16 0 1-15,0-3-6 16,6-2-1-16,-3-1 5 15,3-4-5-15,5 2 4 16,4-4-2-16,6-4 2 16,3 0-7-16,9-5 2 15,0-7-8-15,9-2 2 16,9-8 1-16,16 2 5 16,-7 0-3-16,12 4 0 15,-6 5 1-15,3 2 2 16,1 5 0-16,2-1-1 15,3 3 1-15,6 3 0 0,1 3 0 16,2 0 1-16,12 0-1 16,1 2 0-1,5 0-1-15,1 2 0 0,8-2-5 16,4 4 6-16,-1 1-6 16,1 4 5-16,-7 5-2 15,-12 8-3-15,1 0 3 16,-4 0 2-16,3 0-3 15,16 0 4-15,2 2 0 16,4 9-4-16,2 3 3 16,-2 4 0-16,-10-1-4 15,-11 4 2-15,-10 2-8 16,7 5 6-16,-16 0 1 0,0 10-2 16,-3 3 6-16,-11 3-4 15,-7 3-3-15,-9 5 6 16,6 0-4-16,-15-1 5 15,6-6-1-15,-12-1 1 16,0-4-1-16,0-5-4 16,-18 0 2-16,-18 2-2 15,-13-2 5-15,-5-2 20 16,-6-1-6-16,8-5-14 16,1-9 4-16,15-3-4 15,9-8-12-15,3-2-40 16,11-5-66-16,4-3-260 0</inkml:trace>
  <inkml:trace contextRef="#ctx0" brushRef="#br0" timeOffset="7359.308">23250 8312 920 0,'0'0'170'0,"0"0"-152"15,0 0 49-15,0 0 5 16,0 0-22-16,0 0 26 15,139 0-14-15,-61 0-45 16,4 2 15-16,14 4-4 16,10-1-4-16,15-2 5 15,18 3-9-15,9-1-8 16,2 1-1-16,-8-2-11 16,-6 0 7-16,3-4-7 15,-6 0 0-15,-10 0 4 16,22-7-4-16,-12-11 2 0,-9-3-2 15,-9 2 4-15,-22 3-6 16,-17-3 4-16,-7 4-1 16,-9 0 9-1,-14 3-2-15,-10 3-1 0,-12 6-1 16,-15-2-4-16,3 4 2 16,-6-2-4-16,-6 1 0 15,0 2-1-15,0 0-25 16,0-1-39-16,-24 1-75 15,-15 0-335-15</inkml:trace>
  <inkml:trace contextRef="#ctx0" brushRef="#br0" timeOffset="11228.451">27826 7274 1082 0,'0'0'34'0,"0"0"18"16,0 0 32-16,0 0-83 16,0 0 3-16,0 0-8 15,0 0 8-15,0 86 22 16,6-28 14-16,-6 1-19 16,0 0 10-16,0-4-24 0,0-2-6 15,0-2-1-15,6-11-5 16,0-7-50-16,3-11-89 15,-3-16-276-15</inkml:trace>
  <inkml:trace contextRef="#ctx0" brushRef="#br0" timeOffset="11385.554">28118 7498 1176 0,'0'0'61'0,"0"0"-35"0,0 0-4 16,0 0-22-16,0 0-74 16,0 0-267-1</inkml:trace>
  <inkml:trace contextRef="#ctx0" brushRef="#br0" timeOffset="11826.356">27880 6923 1259 0,'0'0'25'0,"0"0"1"16,0 0 39-16,0 0-63 15,157-97-1-15,-67 97-1 16,19 1 0-16,-6 33-3 15,-7 25 2-15,-14 20-20 16,-22 24-1-16,-27 21 1 16,-18 8-9-16,-15 2-20 15,-30-13 11-15,-39-11 24 16,-13-17 9-16,-23-18 6 16,-13-15 39-16,-6-14 20 15,-12-22-21-15,-5-24 2 16,-1-4-21-16,15-49 12 0,12-29-11 15,37-28-6-15,11-27-14 16,34-27-2-16,33-15-5 16,9 8 4-1,61 17-32-15,29 30 19 0,25 31 0 16,36 30 5-16,6 32 11 16,-3 31-10-16,-24 23-46 15,-25 46-157-15,-50 16-225 16</inkml:trace>
  <inkml:trace contextRef="#ctx0" brushRef="#br0" timeOffset="15429.244">29416 6849 779 0,'0'0'22'16,"0"0"11"-16,0 0 93 15,0 0-70-15,0-113-35 16,-3 103 39-16,-9 4-32 15,-6 3-27-15,-9 3 32 16,-3 0-33-16,-7 30 6 16,1 11 1-16,9 11-5 15,0 2-4-15,18-1 2 16,9-5-29-16,9 1-11 0,27-5 16 16,9 2 11-16,4-7 13 15,8-1-15-15,-12-10 15 16,-12-6 0-16,-17-4-7 15,-7-9-2-15,-9 3-26 16,-15 2 30-16,-13 8 5 16,-23-5 12-16,-3 1-8 15,8-8-4-15,4-10-25 16,15 0-30-16,6-9-106 16,21-27-208-16</inkml:trace>
  <inkml:trace contextRef="#ctx0" brushRef="#br0" timeOffset="15597.4">29594 7008 443 0,'0'0'39'15,"0"0"76"-15,27 111 67 16,-21-63-89-16,-6-4-32 16,13-5 1-16,-13-10-58 15,3-14-4-15,3-9-26 16,0-6-85-16,-3-26-137 15</inkml:trace>
  <inkml:trace contextRef="#ctx0" brushRef="#br0" timeOffset="15725.482">29594 7008 264 0,'-15'-121'0'0,"15"128"-32"0</inkml:trace>
  <inkml:trace contextRef="#ctx0" brushRef="#br0" timeOffset="16576.358">29827 6961 811 0,'0'0'15'0,"0"0"35"16,0 0 45-16,0 0-36 15,0 0-23-15,0 116-18 0,0-96-17 16,0-5 3-16,0-3-4 16,0-9 3-16,0 0-3 15,0-3 0-15,0 0-2 16,3-24 2-16,3-9-76 16,6-2 37-16,3 5 24 15,-9 11 5-15,6 11 8 16,3 5 2-16,-15 3-2 15,12 0 2-15,-3 0-11 16,0 11 9-16,0 5 0 16,-3-2 4-16,-3-5 4 15,6-3-6-15,-6 0 2 16,9-6-4-16,-8 0-4 0,5 0-17 16,9-13 23-16,3-9-2 15,0-3-6-15,-3 6-12 16,-9 5 16-16,-3 7 4 15,-6 6 4-15,0 1 16 16,0 0-14-16,0 0-4 16,0 0-4-16,6 0 4 15,6 0-2-15,-9 5 6 16,9-1-4-16,0-1-2 16,3-3 0-16,-2 0-8 15,14-3-2-15,-9-12-24 16,0-3-31-16,-9 3 25 0,-3 5 40 15,-6 5 0-15,0 5 18 16,0 0 62-16,0 0-2 16,0 0-57-16,0 0-21 15,0 9-2-15,9 20 2 16,3 10 13-16,0 18 2 16,9 17-11-16,-3 14 9 15,4 7-13-15,-7 0 1 16,-3-11 5-16,0-12 1 15,-3-10 19-15,-9-19-26 16,0-14 5-16,0-14-10 16,0-15 12-16,0 0 44 15,-9-26 86-15,-6-27-117 16,-9-21-11-16,2-20 3 16,4-21-10-16,9-1 3 0,9 4-3 15,0 20-2-15,9 25 0 16,19 14-3-16,-4 14 3 15,6 14-1-15,3 14 1 16,-6 11 0-16,-3 2-17 16,-6 29 3-16,-15 11-1 15,-3 4-3-15,0 3 17 16,-18-4 1-16,-21-6-17 16,6-6 2-16,6-17-73 15,9-12-91-15,6-4-100 0</inkml:trace>
  <inkml:trace contextRef="#ctx0" brushRef="#br0" timeOffset="16956.458">30409 6329 1020 0,'0'0'235'0,"0"0"-179"15,0 0 55-15,0 0-98 16,0 0-13-16,0 0 0 16,0 126 15-16,27-45-9 15,0 0 1-15,1-7-3 16,-1-8-1-16,0-19-6 0,0-14 2 16,-3-15-9-16,-12-12-3 15,6-6-20-15,1-9-3 16,8-28 33-16,6-13-16 15,-6 0-49-15,0 17 7 16,-21 18 61-16,-6 10 12 16,0 5 20-16,0 0-32 15,9 29-7-15,0 8 7 16,0 7 28-16,4-9-19 16,2-9-9-16,0-13-14 15,-6-13-57-15,12-9-210 16,-12-34-368-16</inkml:trace>
  <inkml:trace contextRef="#ctx0" brushRef="#br0" timeOffset="17070.646">30777 6456 796 0,'0'0'122'16,"0"0"-109"-16,0 0 6 16,0 0-19-16,0 0-154 15,0 0-340-15</inkml:trace>
  <inkml:trace contextRef="#ctx0" brushRef="#br0" timeOffset="17294.606">31037 6123 1146 0,'0'0'67'0,"0"0"38"0,0 0-10 15,0 0-78-15,0 0-17 16,-88 159 5-16,100-49 0 15,16 12 0-15,8 1-5 16,0-10-2-16,-3-16-14 16,-6-15-11-16,-8-19-56 15,-19-21 6-15,0-16-91 16,0-24-22-16,-31-2-156 16</inkml:trace>
  <inkml:trace contextRef="#ctx0" brushRef="#br0" timeOffset="17842.026">30934 6787 499 0,'0'0'249'0,"0"0"-101"0,0 0-96 16,0 0-33-16,0 0 9 16,0 0 14-16,142-100-5 15,-109 89-18-15,-5 5-7 16,-10 3 2-16,3 0-5 16,-9 3 9-16,3 0 1 15,-3 0-8-15,0 0 7 16,6 3-4-16,-9 0-2 15,9 0-2-15,0-3-7 16,-2 0 7-16,11-17 2 16,0-11-5-16,-9-10-2 15,-3 4-4-15,-9 7 2 16,6 10 25-16,-12 10 41 0,0 5 3 16,0 2-25-16,0 0-47 15,0 19-6-15,12 16-2 16,3 6 8-16,0-2 5 15,7-8-5-15,-4-13-3 16,0-11-7-16,0-7 3 16,-3-5 7-16,12-25 1 15,-9-8-1-15,-6 0-3 16,3 12 0-16,-12 11 3 16,3 9 0-16,4 6-4 15,8 0-6-15,6 30-6 16,12 20 1-16,0 17 6 0,-9 14-7 15,1 8 5 1,-16 10-21-16,-12 5 4 0,-6 0 5 16,-37-20-2-16,4-24 24 15,-9-30 1-15,-7-21 117 16,-5-9-44-16,6-24-42 16,12-38-31-16,20-27-16 15,22-20-103-15,3-10-148 16,40 1-461-16</inkml:trace>
  <inkml:trace contextRef="#ctx0" brushRef="#br0" timeOffset="18074.268">32166 5998 1242 0,'0'0'151'0,"0"0"-84"16,0 0-3-16,0 0-64 16,0 0-13-16,0 111 13 15,24-42 4-15,-9 3 7 16,-3-1-10-16,-3-9-2 16,0-9-43-16,0-10-55 15,0-14-86-15,0-21-234 0</inkml:trace>
  <inkml:trace contextRef="#ctx0" brushRef="#br0" timeOffset="18255.377">32377 5970 1009 0,'0'0'219'16,"0"0"-195"-16,0 0-1 15,18 114 2-15,0-42 19 16,0 0-26-16,-3-3-16 15,7-7-2-15,-4-10 0 16,-3-13-68-16,-12-14-76 16,-3-19-264-16</inkml:trace>
  <inkml:trace contextRef="#ctx0" brushRef="#br0" timeOffset="18412.592">32226 6315 1238 0,'0'0'42'15,"0"0"84"-15,0 0-126 16,0 0 3-16,0 0 9 16,127-48-12-16,-58 24-75 15,-5-8-97-15,-1-2-94 16,-3-5-78-16</inkml:trace>
  <inkml:trace contextRef="#ctx0" brushRef="#br0" timeOffset="18760.89">32697 6031 649 0,'0'0'305'0,"0"0"-54"0,0 0-211 15,0 0-33-15,0 0-5 16,0 105 35-16,9-61-23 16,15-2-8-16,-12-12-4 15,3-10 9-15,-6-8 22 16,-6-8-27-16,0-4-4 16,0 0-2-16,6 0 6 15,3-19 0-15,7-11-6 16,-1-3-20-16,-3 11-15 15,0 9 11-15,-3 13 19 16,3 0 2-16,6 4-5 16,3 18 3-16,-6 0 3 15,10 3 2-15,-4-8 6 0,-3-11-5 16,-6-4 3 0,3-2 38-16,-3-14 23 0,9-25 6 15,6-15-46-15,-11-10-14 16,-10-3-3-16,-9 0-8 15,3 11-28-15,-3 17-33 16,0 17-116-16,0 15-407 16</inkml:trace>
  <inkml:trace contextRef="#ctx0" brushRef="#br0" timeOffset="19576.466">32123 7431 900 0,'0'0'179'0,"0"0"-80"16,0 0 69-16,0 0-132 15,0 0-36-15,0 0-6 16,-105 53 5-16,102-6 0 16,3-1-8-16,0-2-5 15,0-9-8-15,9-9-1 16,15-8 21-16,-6-8-21 15,9-10-6-15,-3-1 10 16,7-37-7-16,11-17-41 16,-12-12-110-16,-3-11-49 15,-12-6-107-15,-15-6 130 16,0 1 203-16,-6 11 18 16,-15 17 218-16,12 25 77 0,-9 19-82 15,15 12-75-15,0 5-76 16,0 0-63-16,-3 41-17 15,-3 25 0-15,0 22 0 16,9 6 6-16,0-4-6 16,9-15-3-16,12-17 2 15,9-17-11-15,3-17-2 16,7-21-29-16,5-3-53 16,0-25-22-16,-3-22-154 15,-8-2-138-15,-4-3 158 16</inkml:trace>
  <inkml:trace contextRef="#ctx0" brushRef="#br0" timeOffset="20075.232">32513 7338 299 0,'0'0'400'0,"0"0"-185"16,0 0-111 0,0 0-35-16,0 0-16 0,-100 120-7 15,94-85-9-15,6-3-37 16,0-12-12-16,24-9 9 16,19-11-23-16,2 0 2 15,9-35-17-15,-3-16-111 16,4-8-63-16,-28 5 55 15,-3 10 158-15,-24 12 2 16,0 15 158-16,0 9 87 16,-6 5-69-16,-6 3-112 15,-3 0-28-15,-3 19-35 16,9 7 4-16,9 3-10 0,0-3-3 16,9-3-17-16,18-8-23 15,9-4-17-15,-6-8-22 16,1 1 19-16,-19-3 13 15,-6 0 35-15,-6 4-21 16,-6 3 3-16,-22 6 38 16,-11 3 2-16,3-2 11 15,6-8 0-15,6-5 3 16,21-2 21-16,3 0 0 16,0-26-33-16,30-13-4 15,15-6-45-15,0 0-25 16,4 9-44-16,-10 7-25 0,-12 17 115 15,-9 8 24 1,-6 4 68-16,-9 10 20 0,9 17 56 16,-9 4-3-16,-3-4-59 15,6-5-38-15,-6-6-23 16,0-9-21-16,0-7-17 16,0-4-141-16,0-31-279 15</inkml:trace>
  <inkml:trace contextRef="#ctx0" brushRef="#br0" timeOffset="20643.682">33032 7115 404 0,'0'0'165'16,"0"0"67"-16,0 0-94 15,0 0-80-15,0 0-30 16,0 0-28-16,-60-3-11 16,54 30 3-16,2 5 6 15,4 5-7-15,0-4-10 0,0 0-9 16,10-7-26-1,14-5 5-15,3-9 38 0,-3-6 7 16,6-6-11-16,-3 0 5 16,-18 0 10-16,0 0 0 15,-3 0 17-15,-6-3 69 16,0-3-10-16,0 1-28 16,-6 5-1-16,-3 0-18 15,-6 0-23-15,6 14 0 16,-6 13-4-16,9 6 1 15,0 6-3-15,3 0 3 16,3 1-2-16,-6-2-1 16,0-4-4-16,0-1 1 0,-3 1 1 15,-9-5 2 1,0 3 2-16,-6-6-1 0,5-2 4 16,4-10-4-16,3-5 4 15,9-7 7-15,3-2-2 16,0 0 25-16,0-25-35 15,0-18-12-15,3-5 9 16,15-7-44-16,-9-2-124 16,10 3-178-16</inkml:trace>
  <inkml:trace contextRef="#ctx0" brushRef="#br0" timeOffset="20873.609">32730 6981 1105 0,'0'0'69'0,"0"0"22"16,0 0-44-16,0 0-47 15,0 0-44-15,0 0-105 16,36-8-131-16,-15 29-200 16</inkml:trace>
  <inkml:trace contextRef="#ctx0" brushRef="#br0" timeOffset="21344.569">33132 7060 472 0,'0'0'551'0,"0"0"-452"0,0 0 37 16,0 0-116-16,0 0-15 15,0 0 0-15,42 42 10 16,-24-9 7-16,-6 0-6 16,-3-2-5-16,-3-10-3 15,0-9-5-15,-3-7-3 16,6-5-2-16,-9 0-2 15,9-11 0-15,6-23 4 16,3-13-8-16,13-1-38 16,-4 4 12-16,0 16 33 15,-3 14 0-15,0 11 1 16,-3 3-3-16,-6 12 0 0,4 15 3 16,-1 6 5-16,-9-1 0 15,3-10-5-15,3-5-22 16,-9-17-151-16,12-3-207 15</inkml:trace>
  <inkml:trace contextRef="#ctx0" brushRef="#br0" timeOffset="21456.58">33687 7031 1098 0,'0'0'287'0,"0"0"-252"15,0 0-35-15,0 0-151 16,0 0-942-16</inkml:trace>
  <inkml:trace contextRef="#ctx0" brushRef="#br0" timeOffset="22443.351">27488 9392 1234 0,'0'0'123'0,"0"0"-112"15,0 0 88-15,0 0-77 16,0 0-11-16,0 0-8 16,141-71-3-16,-95 71-7 15,-13 0-17-15,-3 22-22 16,-12 11 15-16,-12 8 3 16,-6 14-12-16,-21 5 26 0,-18 1 4 15,-3-1 10-15,-4-13-2 16,19-9 5-16,9-15 0 15,9-7 11-15,9-7-12 16,0-4 3-16,9-4 11 16,18-1-4-16,15 0 17 15,7-1-18-15,5-19-11 16,3-6-39-16,-2-5-156 16,-4-2-398-16</inkml:trace>
  <inkml:trace contextRef="#ctx0" brushRef="#br0" timeOffset="22564.715">27922 9576 1174 0,'0'0'27'16,"0"0"7"-16,0 0-34 16,0 0-132-16,0 0-258 15</inkml:trace>
  <inkml:trace contextRef="#ctx0" brushRef="#br0" timeOffset="22975.345">27756 9033 1074 0,'0'0'195'0,"0"0"-190"15,0 0 93-15,0 0-87 0,0 0-1 16,163 10 9-16,-60 43-16 15,-7 21 6-15,-17 22-9 16,-28 17-4-16,-18 16-6 16,-27 7-38-16,-6-2-11 15,-51-13 25-15,-12-17 2 16,-19-22 32-16,-23-19 34 16,-10-21 70-16,-27-20-12 15,-9-22-54-15,3-41-24 16,6-47-4-16,22-39-4 15,26-28 25-15,22-19-25 16,26-6-2-16,31 17-7 16,15 30 3-16,27 38-1 0,37 27 1 15,23 23 2 1,22 15-2-16,12 27-8 0,-1 3-6 16,-2 51-10-16,-12 21-21 15,-31 17-69-15,-32 7-27 16,-22-7-152-16,-15-15-375 15</inkml:trace>
  <inkml:trace contextRef="#ctx0" brushRef="#br0" timeOffset="24192.198">28800 8803 1041 0,'0'0'108'0,"0"0"-10"15,0 0 43-15,0 0-81 16,0 0-8-16,0 0-44 16,-39-54-8-16,39 82-6 15,0 31 3-15,0 24 3 16,0 25 13-16,0 15-1 16,0 2 0-16,0-7-12 15,0-18 1-15,0-27-1 16,6-24 3-16,0-18-3 15,-6-15 0-15,3-6 0 16,-3-10 1-16,6 0 4 16,-3 0 5-16,0-36-5 15,25-9-4-15,-1-11-2 0,6 8-8 16,15 8-6-16,7 8-13 16,-4 14-8-16,3 13-5 15,-9 5-24-15,-2 9 12 16,-25 24-9-16,-3 5-40 15,-15 3-13-15,0 1 79 16,-30-3 19-16,-19 0 17 16,-20-10 24-16,0-5-3 15,-13-11-4-15,19-13-7 16,5 0-10-16,28-12-5 16,21-14-128-16,9-6-357 15</inkml:trace>
  <inkml:trace contextRef="#ctx0" brushRef="#br0" timeOffset="25435.586">29401 9313 1058 0,'0'0'40'0,"0"0"33"15,0 0 0-15,-133 15-54 16,103 18 13-16,-3 7-21 15,9 0-9-15,15-6-2 16,0-9-7-16,9-6-11 16,0-9-28-16,9-7-51 0,9-3-4 15,24-3 38-15,-12-22 24 16,-3-1-18-16,7 1 16 16,-16 8 41-16,-9 9 10 15,-9 6 53-15,0 2 38 16,0 0-43-16,0 0-37 15,0 2-18-15,6 9-3 16,12 3 24-16,-6-2-18 16,3-5 4-16,0-4-7 15,6-3-1-15,-3 0 2 16,-9 0-4-16,7-3 3 16,2-15-3-16,-9-4-1 0,3-7-2 15,6-7-20 1,-3-10-13-16,-3-12-23 0,-6-8-37 15,-6-11-78-15,0-13 63 16,-6-3 86-16,-21 6 25 16,-3 14 230-16,3 23 103 15,5 25-187-15,4 14-70 16,9 9-25-16,6 2-35 16,3 36-16-16,0 31-9 15,0 27 8-15,9 16 1 16,18 1 1-16,16-13-1 15,-10-15-18-15,9-18-14 16,0-23-8-16,-8-20-1 16,11-22-10-16,-9 0-11 15,0-31 19-15,-5-18-32 0,-1 0 16 16,-12 7 36-16,-15 10 23 16,-3 12 63-16,0 7 57 15,0 8-38-15,-9 4 2 16,-3 1-36-16,-3 0-29 15,-7 22-17-15,1 10-2 16,6-1 0-16,-3-1 0 16,12-1 0-16,6-8-2 15,0-7-35-15,0-7-14 16,0-6-7-16,0-1-15 0,18 0 48 16,0 0 5-1,6 0-10-15,-14-4 22 0,8-1 1 16,-9-1 7-16,3 2 6 15,-6 4-2-15,-6 0 5 16,3 0 6-16,-3 0-7 16,9 0 3-16,-6-3-10 15,9-8-1-15,12-4 0 16,-12-3-9-16,0-1 9 16,3 4-5-16,-9 1 5 15,-3 12 6-15,-3-2 14 16,0 4 33-16,0 0-34 15,0 0-17-15,3 4-4 16,9 12 4-16,-2 2-2 16,-1-3 9-16,0-6-8 0,0-3 4 15,-9-6-4-15,9 0 1 16,-9 0-2-16,18-6 7 16,-9-14 1-16,9-2-8 15,-3 2-3-15,-3 8-7 16,3 6 8-16,-6 4-10 15,12 2 9-15,-5 0-6 16,11 7-6-16,-12 10 14 16,3-6 1-16,-9 0 2 15,-6-5 2-15,3-6-1 16,-6 0 5-16,0 0 10 16,0-3 5-16,0-15 6 0,9-5-27 15,-6 1-1 1,6 3-1-16,0 6-11 15,6 4 2-15,0 4 3 0,7 5-2 16,-10 0 7-16,12 0-2 16,-9 0-2-16,-3 5 4 15,-6-2-8-15,3 2 4 16,-6-4-27-16,-3-1-89 16,0 0-165-16,0 0-550 15</inkml:trace>
  <inkml:trace contextRef="#ctx0" brushRef="#br0" timeOffset="25894.285">30608 9057 866 0,'0'0'268'0,"0"0"-244"16,0 0 87-16,0 0-82 16,0 0 43-16,0 0-43 15,-96-27-18-15,84 54-8 16,6 8-3-16,3 2 1 16,3 1-1-16,0-5-3 15,0-9 1-15,18-6 1 0,0-7-4 16,15-9 5-16,12-2-18 15,-2-8 7-15,14-25-36 16,-12-8-25-16,-3-9-67 16,-8 3-48-16,-16 10 57 15,-9 9 95-15,-9 14 35 16,0 6 112-16,-9 8 37 16,-15 0-63-16,-1 0 1 15,7 27-35-15,0 7-7 16,15 3-25-16,3-4-9 15,0-4-11-15,9-10-3 16,21-6-31-16,13-9-31 16,2-4-42-16,0-12-52 0,1-24-157 15</inkml:trace>
  <inkml:trace contextRef="#ctx0" brushRef="#br0" timeOffset="26244.513">31064 8916 731 0,'0'0'181'16,"0"0"21"-16,0 0-86 15,0 0-75-15,-121 78 17 16,103-37-20-16,9-4-14 16,9-4-13-16,0-7-11 15,12-8-15-15,9-16-5 16,16-2-21-16,-1-22 5 16,0-24-28-16,-15-15-106 0,3-12 64 15,-24-8 60 1,0-8 38-16,-18-4 8 0,-18-6 24 15,-9 5 81-15,-10 15 10 16,22 20 33-16,15 29-20 16,6 17-46-16,9 12-38 15,3 1-44-15,0 35-6 16,18 31-9-16,15 32 13 16,10 16 4-16,2 0-2 15,0-7 0-15,6-15-37 16,-14-27-28-16,8-22-32 15,-9-25-162-15,-9-18-226 16</inkml:trace>
  <inkml:trace contextRef="#ctx0" brushRef="#br0" timeOffset="26926.373">31529 8777 890 0,'0'0'378'15,"0"0"-377"-15,0 0 40 16,0 0-39-16,33 128 60 16,-6-48-10-16,3 0-41 0,1-1 3 15,-13-3 2-15,3-8-15 16,-6-16 6-16,-6-19-7 16,-9-19 0-16,0-13-1 15,0-1 5-15,0-27 10 16,-9-30-14-16,-15-23-9 15,-3-19-15-15,-1-10 13 16,4-2-25-16,12 15 10 16,6 18 7-16,6 25 6 15,6 20 1-15,12 12-17 16,19 9 8-16,5 12 6 16,-6 0-8-16,-6 33-15 0,-6 8-2 15,-12 11 17 1,-6 2 7-16,-6-3 5 0,-6-5 10 15,-27-12 1-15,3-8 16 16,0-11 21-16,3-8-11 16,12-7-2-16,6 0-24 15,9-32-5-15,6-14-149 16,24-15-156-16,12 2-217 16</inkml:trace>
  <inkml:trace contextRef="#ctx0" brushRef="#br0" timeOffset="27064.593">31867 8625 708 0,'0'0'200'0,"0"0"-67"16,0 0-89-16,0 0 29 16,0 0 44-16,48 156-61 15,-36-105-13-15,-6-3-28 0,6-12-15 16,-6-14-33-16,-3-14-50 16,-3-8-183-16,0-18-130 15</inkml:trace>
  <inkml:trace contextRef="#ctx0" brushRef="#br0" timeOffset="27192.055">31767 8397 701 0,'0'0'298'0,"0"0"-246"16,0 0-18-16,0 0-34 16,0 0-74-16,0 0-73 15,76 48-433-15</inkml:trace>
  <inkml:trace contextRef="#ctx0" brushRef="#br0" timeOffset="27625.942">32066 8578 1153 0,'0'0'19'16,"0"0"69"-16,0 0-18 15,18 135-16-15,0-64-25 16,-6 7-26-16,7-1-1 15,-10-6-1-15,-3-13-1 16,6-13 0-16,-12-16-2 16,0-15 0-16,0-8-5 0,0-6-20 15,0 0 27 1,-3-25-1-16,-15-20 1 0,-7-23-12 16,13-10 5-16,3-4-4 15,9 6 6-15,0 13 4 16,12 16 2-16,16 14-2 15,5 7 5-15,-6 12-3 16,6 9-1-16,-6 5-6 16,-6 2 3-16,-3 27-13 15,-2 9 5-15,-7 3 11 16,-3 0-3-16,-6-2 3 16,0-5 0-16,-15-8 1 0,-1-8-1 15,-2-9 0 1,6-9-1-16,-3 0-5 0,3-13-15 15,3-14-44-15,9-4-147 16,0 1-164-16,0 3-202 16</inkml:trace>
  <inkml:trace contextRef="#ctx0" brushRef="#br0" timeOffset="27909.558">32283 8716 455 0,'0'0'147'0,"0"0"81"15,0 0-78-15,0 0-32 16,0 0 0-16,0 0-56 15,76-19-24-15,-40-4-18 16,-18-7-20-16,9-3-3 0,-21-2-20 16,-6 4-2-1,0 9 13-15,0 5-17 0,-6 9 29 16,-12 8 11-16,0 0 4 16,-6 3 4-16,12 26-9 15,0 8-4-15,12 8 2 16,0-1-6-16,0-3-2 15,24-13 0-15,3-11-2 16,6-13-7-16,1-4 0 16,-1-9-1-16,6-30-36 15,-12-7-147-15,6-9-140 16</inkml:trace>
  <inkml:trace contextRef="#ctx0" brushRef="#br0" timeOffset="28257.308">32422 8020 997 0,'0'0'21'0,"0"0"141"16,0 0-151-16,0 0 16 15,0 0-5-15,52 167 19 16,-19-89-12-16,9-3-5 16,3-3-13-16,-2-7-8 15,-10-12-3-15,-6-11 0 16,-6-16-20-16,-9-10-24 15,-3-6-36-15,-9-10-29 16,0 0 44-16,0-15 65 16,0-16 0-16,0-1-3 0,0 9 3 15,0 6 114-15,0 6 7 16,0 9-17-16,0 2-29 16,0 0-59-16,0 0-16 15,0 8-12-15,9 14 11 16,15 3 1-16,-3-1-1 15,-11-9-2-15,2-2-47 16,-3-8-39-16,0-5-140 16,-9-8-476-16</inkml:trace>
  <inkml:trace contextRef="#ctx0" brushRef="#br0" timeOffset="28406.1">32609 8298 1179 0,'0'0'28'16,"0"0"83"-16,0 0-111 16,0 0-38-16,0 0-71 15,0 0-125-15,61 0-235 16</inkml:trace>
  <inkml:trace contextRef="#ctx0" brushRef="#br0" timeOffset="28925.874">32775 8405 809 0,'0'0'130'0,"0"0"36"0,0 0-67 15,0 0-61-15,0 0 33 16,0 0-34-16,73 72-3 16,-58-51-18-16,6-4-8 15,-9-4-8-15,-6-7-2 16,3-1-19-16,-3-5-24 15,-6 0 28-15,3 0 17 16,0-16 10-16,-3-14-1 16,15-1-9-16,-6 4-13 15,6 6 4-15,-5 7-14 16,-1 8 7-16,-3 6 9 16,12 0-8-16,-9 0 3 15,9 14-4-15,-9 4 6 0,9-6 10 16,-6-3 0-16,3-2 4 15,3-7-4-15,0 0 0 16,10-3-10-16,-4-22-4 16,0-8-28-16,-3-5-27 15,-12 1-17-15,0 6 47 16,-9 6 39-16,0 11 4 16,0 6 83-16,-15 6-9 15,3 2-37-15,-6 0 9 16,0 10-21-16,0 21 6 15,9 8-14-15,9 3-5 16,3-3-7-16,30-11-1 16,12-14-5-16,12-11 5 0,10-3-8 15,-7-16-7 1,-12-18-88-16,-14-7-245 0</inkml:trace>
  <inkml:trace contextRef="#ctx0" brushRef="#br0" timeOffset="41130.552">28939 10093 506 0,'0'0'154'0,"0"0"80"16,0 0 22-16,0 0-137 15,0 0-16-15,0 0-24 16,0 0-22-16,0-14-3 16,0 14-16-16,0 0-23 15,-6 0-15-15,-12 26-2 16,-18 34 2-16,3 33 6 0,3 23-2 16,2 6 5-1,28-2-7-15,0-17 0 0,22-14-2 16,23-15-6-16,24-14-12 15,19-19-44-15,11-23-78 16,-5-18-259-16</inkml:trace>
  <inkml:trace contextRef="#ctx0" brushRef="#br0" timeOffset="43875.434">29458 10437 550 0,'0'0'280'16,"0"0"-255"-16,0 0 140 16,0 0-18-16,0 0-88 15,0 0-30-15,0 0-16 0,-12-28-13 16,3 47-6 0,9 21 6-16,-6 14 13 0,6 3 11 15,0-2 1-15,0-10-3 16,27-7-14-16,4-8-6 15,-1-10-2-15,12-11-5 16,3-9 4-16,-2 0-6 16,-7-11-26-16,3-22-15 15,-18-9-36-15,-21-5-80 16,0 0 89-16,-15-2 56 16,-30 7 19-16,-10 10 32 15,4 8 39-15,0 10-30 0,15 12 5 16,2 2-30-1,13 0-16-15,15 18-115 0,6 4-150 16</inkml:trace>
  <inkml:trace contextRef="#ctx0" brushRef="#br0" timeOffset="44342.519">29821 10431 984 0,'0'0'206'0,"0"0"-202"16,0 0 13-16,0 0-17 0,0 133 19 16,0-57 0-16,9-2-8 15,-3-1-3-15,6 1-2 16,-3-8-2-16,-3-6 1 15,0-13-3-15,-6-15 2 16,0-14-4-16,0-12 2 16,0-6 0-16,0-12 20 15,0-33-22-15,0-23-3 16,-6-15-1-16,0-12-14 16,3-2 17-16,3 4-3 15,0 16-6-15,0 18 10 16,15 11-13-16,12 17 0 0,6 10 2 15,-3 12 8-15,10 9-7 16,-19 13-14-16,0 35 14 16,-6 12 9-16,-15 11 0 15,-9 10 1-15,-24-7 23 16,-13-8-17-16,1-15 7 16,3-19-13-16,15-14-3 15,9-18-9-15,9-3-96 16,9-44-124-16</inkml:trace>
  <inkml:trace contextRef="#ctx0" brushRef="#br0" timeOffset="44530.82">29999 9985 894 0,'0'0'246'0,"0"0"-121"15,0 0-15-15,0 0-100 16,0 0 0-16,15 111-9 15,9-31 49-15,-3 9-37 16,6 7-4-16,-3-8-9 16,0-8-14-16,4-21-56 15,-16-25-64-15,-6-21-204 16</inkml:trace>
  <inkml:trace contextRef="#ctx0" brushRef="#br0" timeOffset="44784.526">30041 10380 815 0,'0'0'364'0,"0"0"-356"16,0 0-8-16,0 0 28 15,0 0-28-15,148-63-8 16,-100 56-56-16,-15 7 26 16,1 0 38-16,-19 0-8 15,6 18 8-15,-15 13 19 16,-3 8 63-16,-3 5-15 15,0 1-3-15,0-3-17 16,0-9-17-16,0-9-30 16,0-13-2-16,0-7-72 15,0-4-71-15,0-20-111 16,-15-26-341-16</inkml:trace>
  <inkml:trace contextRef="#ctx0" brushRef="#br0" timeOffset="44875.848">30195 10195 309 0,'0'0'0'16,"0"0"-85"-16</inkml:trace>
  <inkml:trace contextRef="#ctx0" brushRef="#br0" timeOffset="45542.83">30195 10195 391 0,'118'41'187'15,"-118"-40"53"-15,0-1-80 16,3 0-3-16,0 0-33 0,18 0-45 15,-3 0-12 1,12-3-36-16,-9-6-22 0,6 5-9 16,-6 4-6-16,-8 0-6 15,-1 0-1-15,-3 0 1 16,-6 15 4-16,0 9 5 16,0 9 3-16,-3 10 5 15,0 10 0-15,0-3 13 16,0 1-16-16,0-7 2 15,9-14 0-15,0-4-2 16,-6-15 1-16,-3-5-3 16,3-6 0-16,-3 0 9 15,0-3-3-15,15-27 11 0,-9-18-17 16,9-17-4-16,9-2-14 16,-9 9-7-16,0 15-9 15,-3 19 27-15,-2 13 6 16,-4 7 1-16,-3 4 0 15,0 4-16-15,9 26 3 16,0 10 7-16,-9 6 6 16,18 2 8-16,-12-9-8 15,6-13 3-15,-6-10 0 16,-6-12 2-16,0-4-5 16,0-12 7-16,15-26-5 15,-9-10-2-15,3-6-13 16,3 10 6-16,-2 14 6 15,-7 13 2-15,3 13-1 0,6 4 1 16,-6 3-1-16,12 16-1 16,0 13 1-16,3 1 1 15,0-4 5-15,-9-7-4 16,10-10-4-16,-13-7-1 16,0-5-34-16,-6-20-30 15,0-12 65-15,6-8-41 16,-3 10 29-16,-6 14 14 15,-3 8 34-15,0 8 19 16,3 0-38-16,9 12-15 16,6 15 0-16,9 1 3 15,0 1-3-15,-2-11-18 16,-4-16-146-16,-3-2-398 0</inkml:trace>
  <inkml:trace contextRef="#ctx0" brushRef="#br0" timeOffset="45700.364">30986 10057 818 0,'0'0'416'0,"0"0"-406"16,0 0-1-16,0 0-9 16,0 0-110-16,0 0-10 15,90 22-234-15,-54-20-315 16</inkml:trace>
  <inkml:trace contextRef="#ctx0" brushRef="#br0" timeOffset="46292.723">31185 10118 637 0,'0'0'317'0,"0"0"-82"15,0 0-112-15,0 0-48 16,0 0-15-16,0 0-39 16,0 0-21-16,18 0 1 15,6 0 27-15,9 2-28 16,-6 2 8-16,-8 4-8 15,2 4-8-15,-12 8-8 16,0 2-12-16,-9 11 11 16,0 4 7-16,-9 6 10 15,-21 1 2-15,11-2 1 16,-5-5-1-16,6-13 4 16,9-9 6-16,0-8-1 0,9-5 1 15,0-2-5-15,0 0 0 16,27 0-6-16,18-9 22 15,7-13 5-15,-4-4-22 16,6-4-6-16,1-1-18 16,-10 2-27-16,-9 1 12 15,-9-2-7-15,-18 4 6 16,10 2 15-16,-19 4-6 16,0 1 7-16,0 5 3 15,0 0 13-15,-9-3 2 0,-1 4 2 16,4 4 4-1,-6 2 2-15,9 2-3 0,0 4 6 16,3 1 9-16,-9 0-9 16,6 0-1-16,-12 3-6 15,3 12-1-15,-12 8 9 16,0-1-7-16,12 1 6 16,-6 4 7-16,-1 0 8 15,7 1 2-15,9-1 4 16,3-2-14-16,0-3-2 15,15-5-16-15,13-5 4 16,14-12-2-16,0 0 1 16,16-15-3-16,2-21-41 15,-3-3-74-15,-8-4-167 16,-19 4-578-16</inkml:trace>
  <inkml:trace contextRef="#ctx0" brushRef="#br0" timeOffset="51325.612">30765 11005 853 0,'0'0'191'0,"0"0"-132"16,0 0 142-16,0 0-125 15,0 0-73-15,0 0-3 16,0 0 0-16,27 161 9 16,-8-78 24-16,5 3-18 15,-12 1 2-15,0-10-9 16,0-8-6-16,-9-14 2 15,3-17-4-15,-6-17 1 16,0-12-2-16,0-9 1 16,0 0 0-16,0-26 18 15,-6-29-18-15,-15-24-1 16,-6-12-1-16,6-5 2 16,-1 4-1-16,16 11-2 0,6 10-6 15,6 16-7-15,22 9-33 16,8 13 25-16,6 17-2 15,3 16-7-15,-2 3-1 16,-10 36-3-16,-6 15 16 16,-12 11-7-16,-15 4 9 15,0 2 7-15,-27-10 2 16,-9-4 7-16,-10-13 3 16,10-13-51-16,3-14-113 15,12-17-129-15</inkml:trace>
  <inkml:trace contextRef="#ctx0" brushRef="#br0" timeOffset="53476.685">31049 11377 1035 0,'0'0'34'16,"0"0"-26"-16,0 0 23 15,0 0-13-15,0 0 9 16,0 0-27-16,118-114-64 16,-91 69-47-16,-12 1 17 15,-9 9 23-15,-6 7 71 16,0 7 59-16,-3 9 14 0,-9 7 19 16,-6 5-10-1,0 0-46-15,0 27-19 0,-1 11-3 16,13 2 24-16,3 6 9 15,3-3-38-15,0-8 6 16,6-7-13-16,25-13-2 16,-4-8 0-16,6-7 0 15,15 0 1-15,4-26-1 16,-7-13-10-16,-6-8-52 16,-9 0 12-16,-6 1-28 15,-21 10 70-15,-3 9 8 16,0 9 68-16,-9 7 2 15,-15 9-25-15,-6 2-15 16,3 2-6-16,6 21-9 0,3 4 2 16,6 1-16-16,12-3 0 15,0-3-2-15,18-7-18 16,9-5 0-16,12-5-13 16,0-5 5-16,-8 2 8 15,-7-2-4-15,-6 6 13 16,0 0 3-16,-9 2 10 15,6 3-3-15,-6 2 0 16,0 1 1-16,3-2 11 16,-3-3-4-16,0 0-3 15,6-7-3-15,-12-2-2 16,3 0-1-16,4 0-5 16,5-15 6-16,-6-15 30 0,0-11-30 15,9-10-8-15,-15-9-8 16,-3-8-29-16,0-3-86 15,0 5 49-15,-9 12 62 16,-12 14 20-16,-3 14 30 16,8 6 58-16,1 13-7 15,9 4-11-15,0 0 11 16,6 3 3-16,-3 0-55 16,3 6-29-16,-6 17-2 15,0 14 2-15,6 2 10 0,0 0-7 16,0-1 2-1,0-1-5-15,15 4 2 0,-6 7 4 16,9 5 3-16,-2 8 1 16,2-2 10-16,6 0-5 15,-6-2-1-15,0-4-6 16,9-8-8-16,-12-4 4 16,12-6-2-16,-8-4 0 15,-7-4-1-15,-6-2-1 16,3-7 3-16,-9-1-3 15,0-10-10-15,3-3 8 16,-3-4-4-16,0 0 6 16,0 0 11-16,0-25-7 15,0-21-4-15,-3-12-22 16,-15-11 9-16,-7-2 7 0,-5 10 5 16,3 14 2-16,3 17 1 15,0 13 6-15,9 7 5 16,3 9-12-16,3 1-1 15,9 0-2-15,-9 1-1 16,9 16-14-16,0 2-2 16,0-3-8-16,0-5-27 15,27-8-8-15,-3-3 17 16,3 0 17-16,0-9 21 16,0-15 7-16,0-3 8 15,-8 6-6-15,-4 3-2 16,-12 10 7-16,-3 7 4 15,0 1 7-15,0 0-12 0,0 0 0 16,0 0-6-16,0 0-2 16,0 0-6-16,0 0-11 15,0 0 2-15,0 0 10 16,-3-6 7-16,-15-12 6 16,-4 0-6-16,1 0 0 15,-3 4 2-15,6 2 6 16,6 9 0-16,-6 3 2 15,3 0-6-15,3 0 3 16,3 21-3-16,3 3-1 16,6 5-1-16,0-1-2 15,0-7-6-15,24-3 6 16,3-9-4-16,12-9-12 16,3 0-19-16,1-16 14 0,-4-20-10 15,-6-5-72-15,-9-6-50 16,-6 0 65-16,-18 7 73 15,0 12 15-15,0 8 68 16,-15 9 55-16,-12 9-1 16,0 2-80-16,-3 0-16 15,3 21 8-15,5 1-12 16,10 5-10-16,-3-2-3 16,15-5-9-16,0-4-8 15,15-7-18-15,16-3-9 0,-1-6-2 16,6 0-14-1,0 0 32-15,-9 0-12 0,-6 0-1 16,-2 4 25-16,-4 5 5 16,-3 0 2-16,3 6 2 15,-6-3 6-15,6 5 4 16,-9-7 15-16,-3-2-12 16,6-4-1-16,-9-4-1 15,0 0-8-15,3 0 26 16,3-4 22-16,-3-23-14 15,3-9-17-15,6-8-19 16,-6 3-3-16,-3 3 8 16,3 10-7-16,-3 10 20 15,-3 8 24-15,0 7-9 16,0 3-7-16,0 0-29 0,9 0-8 16,7 13 0-16,-7 7 6 15,9 4 2-15,0-5 4 16,-9-4-3-16,0-2-1 15,-6-7-1-15,0-6-7 16,-3 0 1-16,9 0 0 16,-6-5 4-16,6-19-3 15,6-5 0-15,-3 1-11 16,-6 4 2-16,6 8 14 16,-6 8 1-16,-3 2-1 15,6 1-2-15,-9 5 3 16,3 0-2-16,-3 0-3 0,13 0-4 15,-13 0 9-15,0 0-3 16,9 0 3-16,-3-3-5 16,6-6-5-16,-3-1 10 15,3 1 0-15,3 4-5 16,-6 2 5-16,6 3 0 16,-6 0-15-16,0 0-6 15,9 15 16-15,-9-3 5 16,6-1-2-16,-5-5 4 15,-1-5 0-15,-9-1 0 16,0 0 1-16,9-1 5 16,0-18 14-16,0-6-14 15,3-2 2-15,-3 7-10 16,3 5 0-16,3 9-4 0,0 6-4 16,3 0-5-16,-6 0-14 15,3 6 12-15,0 9-33 16,-2-7-117-16,2-5-219 15</inkml:trace>
  <inkml:trace contextRef="#ctx0" brushRef="#br0" timeOffset="54409.43">32757 10679 866 0,'0'0'253'0,"0"0"-189"16,0 0 75-16,0 0-123 16,0 0-5-16,0 0-10 15,-105 81 10-15,96-43-8 16,9-8-1-16,0-6-4 16,0-9-6-16,0-9-18 15,3-6-20-15,9 0-22 16,3-7 38-16,0-18 27 15,9-3 3-15,-3 1-1 16,-6 6-6-16,3 6 2 16,-9 6-7-16,3 4 12 15,-3 3 3-15,-2 2 7 16,-7 0-7-16,0 0-6 0,12 0-1 16,-12 0 4-16,9 0 0 15,-9 0 1-15,9 0-1 16,-6 0-6-16,9-7 6 15,3-1 0-15,-3-3 3 16,3 5 4-16,-9 3-9 16,9 3 6-16,-6 0-8 15,-3 0 4-15,6 0 0 16,-6 0 9-16,-3 2 2 16,-3-2 22-16,6 0 3 15,-6 0 2-15,0 0 1 16,13-14-13-16,-7-7-8 0,3 1-15 15,6 8 0-15,-15 7-3 16,3 5 0-16,3 0-9 16,3 0-9-16,3 14 7 15,6 6 11-15,0-3 2 16,-3-4-1-16,-3-7 2 16,-3-4-3-16,-3-2-3 15,-6 0-8-15,9 0-6 16,-9-14-11-16,15-10 21 15,-11 1-26-15,-4-1 28 16,3 10 4-16,-3 4 1 16,3 8 3-16,-3 0 4 15,9 2-4-15,-9 0 3 16,3 0 2-16,3 0-2 16,0 0 3-16,6 0 8 0,0 0-10 15,6 8-4-15,-3 0-3 16,-6 1 6-16,0-8-2 15,6 4-4-15,-3-5-4 16,-3 0-16-16,-3 0-22 16,0-5-42-16,7-15 20 15,-10-6-41-15,-3 0-16 16,0-1-34-16,0-1 85 16,0 2 37-16,0 8 33 15,-16 6 10-15,4 3 31 0,0 9-11 16,-3 0-4-1,6 0-17-15,9 13-7 0,-9 9-2 16,9 8-2-16,0 1-7 16,0-2-24-16,9-8-50 15,0-6-142-15</inkml:trace>
  <inkml:trace contextRef="#ctx0" brushRef="#br0" timeOffset="54926.579">33310 10338 920 0,'0'0'159'0,"0"0"-64"16,0 0-56-16,0 0-10 16,-37 105 19-16,34-55-13 15,3-1 3-15,0-5-14 16,9-9 13-16,10-9-14 0,8-10-18 15,0-10 0 1,9-6-5-16,0 0 0 0,4-29-5 16,-1-14-1-16,-3-10-33 15,-12-1-35-15,-6 6-10 16,-12 8-25-16,-6 15 72 16,0 11 37-16,0 12 55 15,-21 2-13-15,3 0-13 16,-3 24 5-16,6 15-5 15,6 5 17-15,0 2-17 16,9-7-27-16,9-6 7 16,9-9-9-16,15-12-1 15,0-12-1-15,10 0-42 0,-1-26-85 16,-9-20-216 0</inkml:trace>
  <inkml:trace contextRef="#ctx0" brushRef="#br0" timeOffset="55193.478">33503 9953 1120 0,'0'0'207'16,"0"0"-150"-16,0 0 85 15,0 0-125-15,0 0-7 16,0 0 8-16,151-35-11 15,-79 45-7-15,-6 31 2 0,-11 17-6 16,-25 24-12-16,-24 15-10 16,-6 20-5-16,-51 3-18 15,-22-1-3-15,-11-20-3 16,-4-18-12-16,4-19-38 16,5-27-221-16</inkml:trace>
  <inkml:trace contextRef="#ctx0" brushRef="#br0" timeOffset="58997.168">7936 10586 786 0,'0'0'130'0,"0"0"-94"15,0 0 138 1,0 0-67-16,0 0-59 0,0 0-3 15,-18-105-18-15,36 91-12 16,3-5 1-16,18-1 1 16,7 2 0-16,8 3-9 15,6 9-4-15,19-3-1 16,-7 6 3-16,16 2-6 16,2 1 0-16,-2 0 3 15,11 7-2-15,-11 12-1 16,-10 1-4-16,4 4 4 15,-22 5 0-15,10 1-6 16,-7 5-5-16,-9 4 6 16,1 3 4-16,-7 0-3 15,0 0-1-15,-15 0 3 0,-5-2-7 16,-13 1 5-16,-3 4 0 16,-6-1 4-16,-6-2 5 15,0-2-4-15,0-2 0 16,-6-3-1-16,-21-2 1 15,9 1 2-15,-19 1 6 16,-5-2 9-16,-3 5 2 16,0-1-7-16,-1-2-4 15,-8-2 3-15,6-2-9 16,-16-5 3-16,10-3-4 16,-19-7 12-16,-14-4-6 15,-7-6 5-15,-14-6-3 0,-7 0-6 16,0 0 3-1,-2-14 2-15,-4-11 0 0,6-4-2 16,7-14 4-16,2-4 10 16,9-8-9-16,7-6-5 15,2-4 4-15,28-1 1 16,6 5-9-16,26 2-1 16,19 7-1-16,9 2 0 15,9 0-1-15,37 1-2 16,5-2 2-16,31-6-3 15,-4 2-13-15,28 3-5 16,-7 10-3-16,7 7 14 0,9 11-1 16,-7 9-1-1,-2 15-8-15,-13 0-9 0,-2 15-1 16,-19 20-10-16,-11 11 13 16,-10 4 10-16,3 10 5 15,-20 1 10-15,5 3-11 16,-18-2-47-16,0-4-42 15,-3-16-180-15,0-13-439 16</inkml:trace>
  <inkml:trace contextRef="#ctx0" brushRef="#br0" timeOffset="74216.025">9750 13143 1235 0,'0'0'117'15,"0"0"-107"-15,0 0 53 16,0 0 16-16,0 0-46 15,0 0-29-15,0 0-2 16,69 3 13-16,7-3 23 16,20 0-4-16,10-5-27 15,-9-5-6-15,-1 1 3 16,-5 0-4-16,-13 4-17 16,-8 1-30-16,-10 2-14 15,-12 2-26-15,-21 0-67 16,-18 0-115-16,-9 8-129 0</inkml:trace>
  <inkml:trace contextRef="#ctx0" brushRef="#br0" timeOffset="74448.139">9859 13376 820 0,'0'0'265'16,"0"0"-242"-16,0 0 123 15,0 0-15-15,0 0-59 16,0 0-49-16,-16 0-17 16,74 0 12-16,29 0 32 15,19-12-26-15,0-5-19 0,11-1-5 16,-8 1 0 0,-6 0-30-16,-10 5-58 0,-8-3-146 15,-22-3-307-15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2:49:09.01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11944 3399 521 0,'0'0'151'0,"0"0"-31"15,0 0 34-15,0 0-13 16,0 0-34-16,0 0-18 0,0 0-34 16,0-20-27-16,0 20-8 15,0 0 1-15,0 0-11 16,0 0-10-16,0 24-8 16,0 14 8-16,-6 18 26 15,6 14 4-15,-9 14-17 16,9 15 0-16,0 7-7 15,0 2-1-15,0-3-5 16,0-8 3-16,0-10-3 16,0-11 0-16,0-10-4 15,0-13-12-15,0-9-17 16,0-14-36-16,0-9-45 0,-9-6-60 16,0-14-144-16,0-1-132 15</inkml:trace>
  <inkml:trace contextRef="#ctx0" brushRef="#br0" timeOffset="301.828">11636 4183 965 0,'0'0'163'16,"0"0"-145"-16,0 0-6 15,0 0 15-15,0 0 4 16,0 0-18-16,6 86 32 0,15-26-16 16,-3-1-1-16,1-6-13 15,-1-7-9-15,6-7 0 16,-12-10 1-16,6-9-6 16,-3-9 2-16,-9-9-3 15,21-2 14-15,19-14 10 16,17-35 11-16,6-28-35 15,13-13-38-15,5-7-117 16,-23 6-287-16</inkml:trace>
  <inkml:trace contextRef="#ctx0" brushRef="#br0" timeOffset="5701.252">11159 7712 1138 0,'0'0'155'16,"0"0"-140"-16,0 0-13 16,0 0 35-16,0 0 6 15,0 0-20-15,0 0-23 16,52 0 0-16,29 0 5 16,25 0 34-16,27 0-29 0,17 9-3 15,16-2-7-15,13-1-3 16,5-5 1-16,6 1-12 15,-21-2-17-15,-21 0-9 16,-43 2-56-16,-26 1-49 16,-31-2-67-16,-24 1-119 15,-24 1-197-15</inkml:trace>
  <inkml:trace contextRef="#ctx0" brushRef="#br0" timeOffset="5990.942">11470 7855 1225 0,'0'0'14'0,"0"0"-14"15,0 0 0-15,0 0 37 16,211 13 45-16,-54-7-32 16,25 0-29-16,20 2-15 15,9-5 13-15,-24-3-7 16,-9 0-9-16,-39 0-6 0,-48-5-78 16,-28-13-178-16,-48 0-691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2:50:33.34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11929 8384 128 0,'0'0'151'0,"0"0"-36"16,0 0 43-16,0 0-36 16,0 0-21-16,0 0-23 15,0 0-6-15,9-5 14 16,-9 5 0-16,0 0-16 15,0 0-21-15,0 0-10 16,0 0-8-16,0 0 0 0,0 0-19 16,-9 0 1-16,0 0-1 15,-6 0-12-15,-9 0 2 16,3 0 1-16,-7 0 0 16,-11 0-2-16,15 0 0 15,-15 3-1-15,0 1 0 16,-4 3 0-16,4-1 3 15,-3-3-2-15,-6 7 0 16,14-5 0-16,-8 1 0 16,-3-2-1-16,0-3 1 15,-7 6 2-15,-2-2-3 16,-3 0-1-16,-4 2 1 16,19-2 2-16,-6-2-1 0,-1-1 4 15,7 1-2-15,-6-3 0 16,-4 0-2-16,1 1 3 15,-6-1 0-15,18 0 2 16,-13 0-5-16,4 0 3 16,3 2-3-16,2-2-1 15,4 0 3-15,0 0-1 16,3 0 1-16,0 0 1 16,-4 0 1-16,-2 0-5 15,0 0 2-15,-13 0-2 16,10-2 3-16,0-2-1 15,-6 2 1-15,-4 0 2 16,1-2-1-16,12 1-1 0,-10-3 2 16,-5 2-1-1,18-4 1-15,-15 2-5 0,-4-2 1 16,10 1 2-16,-6 0 0 16,-7-4-1-16,7 1-2 15,-6-2 2-15,2-3 3 16,-2 0 0-16,5 0 2 15,4-1-1-15,12-2 4 16,9-1 0-16,-6 4-8 16,-1-6-1-16,10-1 4 15,6 2-4-15,9-4-1 16,-3-3-7-16,12-3 1 0,0-2 0 16,3-4 2-1,0-3-5-15,0 0 8 0,12 3-8 16,3 0 2-16,-6 3 3 15,9 4 2-15,-9 1 0 16,0 2-3-16,9 1 4 16,-3 0-4-16,-2 3 0 15,2 2 5-15,-3 2 0 16,0-3 0-16,3 3 0 16,-3-3 0-16,9 3 0 15,6 0 0-15,6-1-1 16,-2 0 1-16,2-1-2 15,12 3 2-15,-3 1 1 16,13 2-1-16,-1-3 0 0,15 1-1 16,1-1 1-16,11 1 0 15,1-3 0-15,2 3 0 16,-2 0 2-16,5 5-1 16,4 0-1-16,-4-1 2 15,-5 4 0-15,5-3-1 16,1 2-1-16,2 3 1 15,7-7 0-15,0 6 0 16,-7 0 0-16,-11 1-2 16,8-1 2-16,-8 1-2 15,2 4 2-15,7-3-1 16,-1 1 0-16,4 2-1 16,5 1 1-16,-8 1 1 0,-7 0-1 15,7 0-1 1,-10 10-1-16,-2 5 2 0,8-1 1 15,-11 1 0-15,5 0-2 16,-14 0 2-16,11 1-1 16,0-2 0-16,1 0-1 15,-10 2 1-15,7-6 1 16,-22 2-1-16,-3 1 1 16,1-1-5-16,-13 1 5 15,9 1-1-15,-9 1 7 16,7-2-1-16,2 2-5 15,0-1 0-15,-3 2-1 0,-5-2 3 16,-1 0-3 0,-9 2 1-16,0-1-1 0,-15-1 1 15,9-1 1-15,-2-2-2 16,-10-1 0-16,0 4 5 16,-6-1-2-16,0 2 9 15,6 2-8-15,0 1 1 16,-9 0-4-16,0 1 1 15,0 0 0-15,0 1-1 16,-9 0 0-16,-6 2 1 16,-13 0 1-16,10 2 3 15,-15 0 1-15,3-2-4 16,-9 1-3-16,-1-1 2 16,-8 3-1-16,9-2 0 15,-15 0 2-15,8-1-1 0,-5 0 1 16,0 0-3-16,2-1 0 15,-2-6 0-15,-3 2 0 16,-7-1 1-16,1-1-1 16,-3-1 0-16,-1-2 0 15,1 1 1-15,-3-1 2 16,-1 1 1-16,4-4 1 16,2 1 2-16,1-4 0 15,0 1 0-15,2-2 0 16,-2-1 1-16,15-2-5 15,-7-2-1-15,10 0 0 16,12 0-2-16,12 0-1 16,3 0-20-16,-3 0-36 0,9 0-95 15,-6-6-263-15</inkml:trace>
  <inkml:trace contextRef="#ctx0" brushRef="#br0" timeOffset="3200.939">23564 8325 37 0,'0'0'127'16,"0"0"83"-16,0 0-20 16,0 0-53-16,0 0-10 15,0 0-14-15,0 0-26 16,0 0-10-16,0 0 0 0,0 0-19 16,0 0-20-1,0 0-8-15,0 0-6 0,-6 0 4 16,-12 0-15-16,0 0 6 15,-6 0-5-15,2 0-10 16,-5 0 1-16,9 0-4 16,-18 0 0-16,21 0 4 15,-18 0-1-15,2 0 1 16,-2 0 7-16,-6 0-7 16,0-5-1-16,0 1-4 15,-7-1 9-15,-2 1-6 16,3 1-2-16,-1-1 7 15,1 2-5-15,9-3 5 0,-9 0-6 16,12 3 0-16,-10-5 7 16,7 2-5-16,-3-1 6 15,6 3-6-15,2-3 3 16,1-4-1-16,-6 1 2 16,3-2-4-16,-3 2 2 15,-4-4 0-15,7 2 0 16,3 0-4-16,-3-2 1 15,0 2 0-15,5-2-1 16,1 6 5-16,0-4 0 16,9 3-2-16,-6-1-2 15,3-4-1-15,6 0 0 16,0 1 1-16,2-2-3 0,-5-3 0 16,9 1 0-16,3-4-1 15,3 2 0-15,3 1 1 16,0-2-2-16,0-2 2 15,0 1-3-15,9-5 3 16,12-1 0-16,1-7 0 16,5 0-8-16,3 0 1 15,-3-1 1-15,6 0-3 16,0-2-2-16,4 0 4 16,-1 2 5-16,0 1 0 15,-9 2-5-15,13 3 2 16,-10 2 1-16,6 8-5 15,0 3 7-15,9 1-8 16,1 4 10-16,2 0 2 0,12 2-2 16,-2 2-2-1,2-3 2-15,0 4 3 0,16-5-3 16,-1 4 0-16,10-1 2 16,-1 2-2-16,7 3 1 15,5 2 2-15,-5 0-2 16,3 0-1-16,-4 0-2 15,4 0 2-15,-4 0 0 16,10 2 0-16,-13 8 0 16,-8 1 0-16,2 3 1 15,-11 1 1-15,5-3 2 16,-5 2-2-16,-7-1 2 0,-3-1-1 16,-5 3-1-16,-4-2 2 15,-9 7 0-15,16-1 1 16,-7 1 4-16,3-1 6 15,-6 1-10-15,1-2-4 16,5 0 4-16,-6-1-4 16,10-1 1-16,-4 1 0 15,-3-2 1-15,-2-2-3 16,-10-4 0-16,-9-1 1 16,3 1-1-16,-6-1-1 15,1 3 1-15,-7-6 1 16,3 4 0-16,-9 0 1 15,3 2 1-15,-3 4-1 0,-3-2 1 16,3 2-1-16,-3 3 0 16,0-3-2-16,1 3 0 15,-4-3 0-15,-6 4 2 16,3-2-4-16,-6-1 2 16,0 1 0-16,0-1-2 15,0 2 2-15,0 1 0 16,0-1 0-16,0 1 0 15,-9-1 5-15,-13-2-5 16,1 3 1-16,-6 0 12 16,-9 0-5-16,-3-1 3 15,-4-2-6-15,-17 1-3 16,12-2 8-16,-13-1-3 16,1 0-7-16,3-2 1 0,-4-1 2 15,1 1-3-15,0-3 0 16,2 0 0-16,-2-2 2 15,-3-1-2-15,-4 0 0 16,7 1 0-16,-4-3-2 16,-11-1 2-16,0-3 0 15,5 0 2-15,-2 0-2 16,-10 0 1-16,13 0 0 16,-4 0 1-16,-2 0 0 15,11 4 2-15,1-4-4 16,9 0-3-16,-7 0 3 15,7 0 3-15,3 0-2 16,-4 0-1-16,4 0 5 0,-3 0-5 16,-4 0 1-16,10 0-1 15,-3-5 0-15,0-1 0 16,11 1 0-16,-2 2 2 16,3-3 0-16,6-1 2 15,-4 0-2-15,4-3-1 16,-3 2-1-16,-3 0 2 15,6 0-1-15,-4 2-1 16,-5 1 2-16,3-1-2 16,6 5 0-16,-4-4 0 15,4 4 0-15,-3-2-1 16,9 1 0-16,-6 2 1 0,6 0 0 16,5 0-3-16,-11 0-9 15,12 0-15-15,-3 2-23 16,9 10-37-16,6-2-79 15,9-5-338-15</inkml:trace>
  <inkml:trace contextRef="#ctx0" brushRef="#br0" timeOffset="8500.886">23467 8576 396 0,'0'0'93'15,"0"0"-25"1,0 0 67-16,0 0-83 0,0 0-10 16,0 0-6-16,0 0-3 15,0 0 36-15,0-22 34 16,0 20-19-16,0 2-23 16,0 0-17-16,0 0-7 15,0 0-19-15,0-7-6 16,0 2-9-16,0-3-3 15,0 0 0-15,0-1-6 16,0 1-15-16,-12-1-4 16,0 2 12-16,0 1 1 15,-12 5 3-15,6-3 2 16,-9 4-1-16,0 0 3 16,2 0-1-16,7 13 4 0,9 1-2 15,-3 2-15 1,6-2-14-16,6 1 15 0,0 0 1 15,0 3 17-15,6-1 1 16,15 1 4-16,-3 1-3 16,4 1 17-16,8 6 4 15,3-4-7-15,6-2 2 16,-6 4-8-16,-2-5-6 16,-7-1-3-16,-15-3 1 15,0-3-2-15,-9-4-4 16,0 0 0-16,0-1 0 15,0 3 4-15,-33-5 5 0,2 2 0 16,-5-5 9-16,-9-2-10 16,21 0-4-1,0 0 13-15,-4-19-11 0,13-6 6 16,9-3 2-16,0-3-10 16,6-1-7-16,0 3 7 15,0 3-6-15,24 4 6 16,4 3-6-16,2 5-8 15,3 2 3-15,9-2-21 16,-9 4-36-16,-2 5-20 16,-4-4 7-16,-3 0-49 15,-18 3-89-15,6-1-151 16</inkml:trace>
  <inkml:trace contextRef="#ctx0" brushRef="#br0" timeOffset="8855.911">23673 8707 669 0,'0'0'279'0,"0"0"-230"16,0 0 74-16,0 0-102 15,0 0-21-15,0 0 0 16,21 0-1-16,3 0-5 16,0 0-107-16,-6-5-200 15</inkml:trace>
  <inkml:trace contextRef="#ctx0" brushRef="#br0" timeOffset="9352.912">23959 8452 855 0,'0'0'172'16,"0"0"-19"-16,0 0-3 16,0 0-90-16,0 0-25 15,0 0-35-15,0 8 8 16,0 30-8-16,0 10 21 15,0 6-11-15,0 5 3 0,0-5-8 16,-3-7-3 0,3-11 0-16,0-15-2 0,0-9 1 15,0-9-1-15,0-3-10 16,0 0 3-16,0 0 4 16,0 0 1-16,3-9-6 15,28-11-13-15,-10 1-3 16,12 5-8-16,3 3 5 15,-9 9-9-15,6 2 16 16,-5 0 5-16,-10 9-10 16,-6 10-4-16,-9 2-12 15,-3-1 12-15,0 2 18 16,0-5 8-16,-21-2 2 16,-19-2 1-16,7-2 3 15,-3-7 13-15,0-4-11 0,9 0-5 16,-1-4 0-16,7-18-18 15,18-4-46 1,3-9-71-16,0-5-69 0,3 1-151 16</inkml:trace>
  <inkml:trace contextRef="#ctx0" brushRef="#br0" timeOffset="9514.867">24273 8683 249 0,'0'0'142'0,"0"0"93"16,0 0-56-16,0 0-53 0,0 0-37 16,9 116-56-16,-9-98-33 15,0-6-4-15,0 1-70 16,0-7-140-16,0-6-258 16</inkml:trace>
  <inkml:trace contextRef="#ctx0" brushRef="#br0" timeOffset="9687.349">24331 8452 502 0,'0'0'398'0,"0"0"-309"16,0 0 62-16,0 0-130 0,0 0-21 15,0 0-122 1,-6 2-211-16,6 6-124 0</inkml:trace>
  <inkml:trace contextRef="#ctx0" brushRef="#br0" timeOffset="9877.709">24331 8452 943 0,'66'28'215'15,"-66"-28"-164"-15,0 0 31 16,0 15-62-16,3 13-10 15,6 7 48-15,0 12-33 0,0-2-19 16,-3 2-6-16,-6-4 0 16,0-6-57-1,0-5-41-15,0-9-103 0,0-10-133 16</inkml:trace>
  <inkml:trace contextRef="#ctx0" brushRef="#br0" timeOffset="10250.33">24352 8713 492 0,'0'0'410'0,"0"0"-369"15,0 0 72-15,0 0-71 16,0 0 22-16,0 0-8 0,117-35-49 16,-74 21-4-1,-13-3 2-15,-9 3-4 0,0 0 4 16,-15 4-5-16,-6 6 11 15,0 4 12-15,0 0 4 16,0 0-27-16,0 0-3 16,-12 1 2-16,-6 23 1 15,6-1 0-15,3 2-8 16,9-1-9-16,0-6 3 16,0 2 4-16,18 0 10 15,3 5 2-15,3-1 1 16,-6-2-1-16,-9-2 1 15,-9-1-3-15,0-3 0 16,0-1-7-16,-27 3 2 0,-27 1 0 16,-25-1-46-16,-2-7-238 15,-4-9-611-15</inkml:trace>
  <inkml:trace contextRef="#ctx0" brushRef="#br0" timeOffset="11317.602">23564 9123 588 0,'0'0'232'16,"0"0"-188"-16,0 0 133 16,0 0-110-16,0 0-25 15,0 0-13-15,-130-73-26 16,103 73-2-16,3 0-1 15,3 12 0-15,3 4 0 16,3 7 0-16,5 5-4 16,10 5-4-16,0 6-2 15,0 7 1-15,25 3 9 16,2 2 6-16,-3-1-3 16,3-6-2-16,0-5 4 0,-9-6 2 15,-9-9-3 1,-6-7-2-16,-3-6-2 0,0-5-5 15,-12-6 5-15,-15 0 11 16,-18 0-11-16,12-16-25 16,-3-13 8-16,8-10 5 15,1 0-15-15,27 5 7 16,0 2-30-16,0 6 43 16,39 2 4-16,7 2 1 15,5 7-12-15,3 6-47 16,-5 3-42-16,5 3-140 15,-18 3-228-15</inkml:trace>
  <inkml:trace contextRef="#ctx0" brushRef="#br0" timeOffset="11496.631">23682 9397 1006 0,'0'0'38'16,"0"0"-16"-16,0 0-9 16,0 0-13-16,0 0-13 15,0 0-254-15,151 4-495 16</inkml:trace>
  <inkml:trace contextRef="#ctx0" brushRef="#br0" timeOffset="11972.508">24080 9062 862 0,'0'0'236'0,"0"0"-228"16,0 0 17-16,-9 106 60 0,9-50-10 15,0-3-30 1,0-2-30-16,0-11-7 0,-9-11-4 16,9-11-1-16,0-7-3 15,0-9-3-15,0-2-16 16,0 0 10-16,0 0 9 16,0-11 0-16,0-9-80 15,18-2-1-15,9 3 56 16,6 4-22-16,-2 6 24 15,-1 5-21-15,0 4 29 16,-6 0 15-16,-6 0 0 16,-15 9-7-16,-3 10-4 15,0 1 11-15,0 4-5 16,-15-4 5-16,-15 1 16 16,-6-5 15-16,0-6 4 0,2-2-27 15,13-5-5-15,-3-3-3 16,15 0-18-16,9-13-55 15,0-11-34-15,9-5-152 16,21-2-27-16,9 6-61 16</inkml:trace>
  <inkml:trace contextRef="#ctx0" brushRef="#br0" timeOffset="12097.864">24285 9304 116 0,'0'0'211'16,"0"0"-19"-16,0 0-46 15,0 0-21-15,0 0-7 16,0 0-13-16,61 121-41 15,-61-101-48-15,0-5-16 16,0 0-4-16,0-7-131 0,0-8-179 16</inkml:trace>
  <inkml:trace contextRef="#ctx0" brushRef="#br0" timeOffset="12269.595">24497 9057 516 0,'0'0'649'0,"0"0"-634"16,0 0 30-16,0 0-20 15,0 0-25-15,0 0-3 16,0 11-77-16,3 4-139 0,9-8-189 16</inkml:trace>
  <inkml:trace contextRef="#ctx0" brushRef="#br0" timeOffset="12472.404">24497 9057 805 0,'114'26'279'15,"-114"-26"-249"-15,0 18 45 16,0 10-9-16,0 13 40 16,0 9-55-16,0 4-8 15,0 0-14-15,0-3-13 16,0-9-10-16,-9-3-6 15,-3-10-28-15,9-5-44 16,0-11-56-16,3-13-177 0,0 0-421 16</inkml:trace>
  <inkml:trace contextRef="#ctx0" brushRef="#br0" timeOffset="12853.295">24488 9340 374 0,'0'0'787'0,"0"0"-763"16,0 0 72-16,0 0-44 16,0 0-43-16,0 0 23 15,102 3-22-15,-48-11-10 16,-8-8-16-16,-7-1-2 16,-6 3-19-16,-15 3 15 0,-3 5 22 15,-15 4 2 1,0 2 10-16,0 0-1 0,0 0-11 15,-15 0 0-15,-3 0 0 16,-3 17 2-16,6-2-4 16,9 1 1-16,6-1-7 15,0 0 4-15,6 0 2 16,9 2 4-16,12 1 5 16,6 0 4-16,-5-1 1 15,-4 1 0-15,-9-3-4 16,-6-5 3-16,-9 2-5 15,0-6-6-15,0 3 1 0,-36 0-2 16,-10-4-5 0,-11-5-85-16,0 0-194 0</inkml:trace>
  <inkml:trace contextRef="#ctx0" brushRef="#br0" timeOffset="19034.308">21071 8133 2 0,'0'0'141'0,"0"0"-108"15,0 0 33-15,0 0-16 16,0 0 27-16,0 0 41 15,0 0-15-15,0 0 53 16,24 0 0-16,-24 0-21 16,0 0-32-16,0 0-18 0,0 0-35 15,0 0-15 1,0 0-14-16,0 0-6 0,0 0-7 16,0 0-8-16,-9 0-2 15,0 0 2-15,-6 0 22 16,-3 0-22-16,-3 0 12 15,-13 0-7-15,7 0 5 16,-3-3-6-16,3 0 0 16,-6 1 4-16,6-3 3 15,-7 4-3-15,7-3-3 16,-3 3 3-16,-3 0-7 16,3-3 2-16,0 4 0 15,-4-1 0-15,-2 1-3 16,0-2 0-16,-3 2 0 15,5-2 0-15,-8 0 3 0,-6 2-3 16,9-2 0 0,-16 2 1-16,13-2 1 0,-3-1 0 15,0 2 0-15,2-4 4 16,7 3-6-16,-9 1 3 16,9 1 4-16,5-3-4 15,-2 3-1-15,0 0-2 16,6 0-1-16,-6 0 1 15,2 0 2-15,-2 0-1 16,-3 0-1-16,3 0 1 16,3 0 0-16,-4 0 0 15,-5 0 0-15,18 0 0 0,-9 3-1 16,-6-3 8-16,9 3-2 16,-7-3 2-16,4 3 0 15,-3-1 0-15,0-1-3 16,6 4-2-16,-1-1 1 15,-2 0-2-15,9 1 1 16,-6-3-3-16,9 2 1 16,-9-3-1-16,0 6 1 15,-7-4 0-15,7 1-1 16,-3 1 2-16,6-1-1 16,6 0 1-16,-6 1-1 15,-4-2 1-15,1 2 1 16,9-4 2-16,0 1-1 0,-3 1 1 15,6-3 0 1,-3 1-1-16,0-1-2 0,2 3 2 16,-5-3-4-16,15 0 0 15,-9 0 2-15,3 0 3 16,-3 0-5-16,3 0 3 16,3 0 1-16,0 0-3 15,-9 0 2-15,3 2-2 16,-3-2-1-16,9 0 0 15,2 0 0-15,1 0 4 16,3 0-3-16,0 0 2 16,-3 0 1-16,6 0 0 15,-3 0-1-15,3 0 1 16,0 0 1-16,0 0 2 0,0 0 2 16,-6 0 3-16,6 0-2 15,0 0 0-15,0 0-5 16,0 0-2-16,-3-6-3 15,3-5-1-15,-9-1 1 16,9-4 0-16,0-3 1 16,0-3-1-16,-6-3 2 15,6-2-1-15,0-3-1 16,0-5-2-16,0-1 0 16,6-3 2-16,3-2-4 15,-6-3 3-15,3-3-4 16,-3 2 4-16,-3 4 1 15,0 6 3-15,0 7 0 0,0 8-3 16,0 4 2 0,0 5 0-16,0 3 5 0,6 5-1 15,-6-2-2-15,0 4-4 16,3 1 0-16,-3-4 0 16,0 4-1-16,0 0 0 15,0 0-1-15,0 0 0 16,0 0-1-16,0 0 2 15,0 0-6-15,0 0 3 16,0 0-4-16,3 0 5 16,10 0-1-16,-4 0-9 15,9 0 13-15,0-3 3 16,-3-2 6-16,-3 4-8 16,3-4 4-16,-3 4-5 0,3-2 3 15,3-1-2-15,9 2 1 16,1 2-2-16,5 0 0 15,-3 0 0-15,9 0 0 16,10 0 0-16,-10 0-2 16,0 0 4-16,6 0-2 15,-2 0 1-15,2 0-1 16,0 0-1-16,6-4 1 16,4 3 1-16,5-5-1 15,3 6 0-15,7-1 0 16,-7 1 1-16,1-3-1 0,-4 1 2 15,9 1-2 1,-11 1 0-16,2 0-1 0,-6 0 0 16,-2 0 1-16,-1 0-1 15,-6 0 2-15,1 0-1 16,-1 0 0-16,-3 0 0 16,12 0-1-16,-2 0 1 15,-7 0 0-15,0 0 1 16,-2 0-1-16,-10 0 0 15,6-3 0-15,-3 0 1 16,0-1-1-16,1 2-3 16,5-3 3-16,-9 3 2 15,3-3 0-15,-8 5-2 16,-1-2 0-16,-3 1 0 0,-6-2 0 16,0 1 0-1,-6 2 0-15,3-1 0 0,-6 1 0 16,0-3 0-16,9 3 1 15,-9 0-1-15,7-2 1 16,-7 2-1-16,0 0 1 16,0 0-1-16,0 0 1 15,0 0-1-15,-6 0 1 16,12 0 1-16,-6 0-2 16,-3 0 1-16,-3 0 0 15,6 0-1-15,0 0 0 16,9 0 3-16,-3 0-3 15,-6 0 0-15,0 0 3 0,1 0 1 16,-4 0-4 0,-3 0 2-16,6 0 1 0,0 0-2 15,-6 0 1-15,3 0-2 16,-6 0 0-16,6 0 0 16,0 0 0-16,0 0 0 15,-3 2 0-15,6 7-1 16,-6-1-3-16,-3 1 4 15,12 4-3-15,-3 4 3 16,-3 4-1-16,-6 4 0 16,6 3 1-16,-6 5 0 15,0 0 2-15,0 0 0 0,0 0-1 16,0-1-1-16,-6-6 0 16,0 1 0-16,6-3 0 15,-9-4 0-15,-3 4 0 16,12-9 0-16,-6 3 2 15,0-3-1-15,6-4-1 16,-3-1 1-16,-3 1-1 16,6-5 1-16,-6 1-1 15,0-3 0-15,6-1 0 16,0-1 0-16,0 1 1 16,0-2-1-16,-6 1 0 15,6 1 0-15,0 1 0 16,0-2 0-16,-3 2 0 15,3-3 0-15,0 3 0 16,-6-4 0-16,6 3-2 0,-3 0 2 16,-6 0 0-1,6 1 4-15,-3 3 1 0,-1-1-2 16,4-3-1-16,-9 4 1 16,9-3-1-16,0 1-2 15,-3-2 0-15,-3 2 0 16,0 1 0-16,0 1 0 15,0-1 1-15,-3 0 0 16,0-3 0-16,3 3 3 16,-3-1-2-16,3-1 1 15,0 0-3-15,0-3 1 16,3 3 0-16,3-3 0 0,3 0-1 16,-6 3 1-16,6-3 0 15,-3-1-1-15,3 2 0 16,-9 1 0-16,9-3 0 15,-7 2 0-15,7-2 0 16,0 0 0-16,0 0 0 16,0 0 0-16,0 0 0 15,0 0-11-15,0 0-7 16,0 0-13-16,0 0-29 16,-9 0-52-16,0 0-137 15</inkml:trace>
  <inkml:trace contextRef="#ctx0" brushRef="#br0" timeOffset="24218.738">18895 6861 746 0,'0'0'126'0,"0"0"51"16,0 0-10-16,0 0-91 16,0 0-7-16,0 0-39 15,0 0-15-15,3-21 7 16,24 10-4-16,-9 1-10 15,9 4-5-15,1 1-2 0,-7 5-1 16,3 0-1-16,-6 0-6 16,-6 0-21-16,9 2-6 15,-12 9-13-15,6 3 3 16,-15 3-27-16,0 1 28 16,-15 2-14-16,-15 2 48 15,6-1 9-15,0-6 2 16,6-2 4-16,9-2 0 15,9-8-6-15,0 0-5 16,0 0-18-16,0 3 15 16,15 7 8-16,12 0 3 15,0 2 7-15,-9 4-2 16,9 2-8-16,-12-1 0 0,-9 2-10 16,-3-2-11-16,-3-4 10 15,0 3-5-15,-24-3 16 16,-15 1 6-16,9-7-6 15,-6-6-16-15,8-4-50 16,1 0-44-16,9-16-162 16</inkml:trace>
  <inkml:trace contextRef="#ctx0" brushRef="#br0" timeOffset="24601.888">19191 6816 1100 0,'0'0'153'0,"0"0"-136"15,0 0 43-15,0 0-55 16,117-41-2-16,-83 40-3 16,8 1-2-16,-24 0-3 15,9 0-10-15,-18 14-3 16,3 6-7-16,-12 4 2 15,0 2 11-15,0 6 5 16,-21 6 7-16,-6 0 4 16,-6-3-2-16,0 2 6 15,11-11-3-15,4-4 9 16,6-7 2-16,9-4-11 16,3-8 7-16,0 1-4 0,0-4-5 15,0 5-3-15,0-2 7 16,15 4 0-16,12-2 3 15,-2-4-4-15,23-1-6 16,-6 0-7-16,12-8-111 16,-8-12-209-16</inkml:trace>
  <inkml:trace contextRef="#ctx0" brushRef="#br0" timeOffset="24773.503">19601 6962 404 0,'0'0'794'16,"0"0"-779"-16,0 0 36 15,0 0-32-15,0 0-19 16,0 0-40-16,57-7-150 16,-26-8-214-16</inkml:trace>
  <inkml:trace contextRef="#ctx0" brushRef="#br0" timeOffset="25312.698">19776 6687 1023 0,'0'0'147'0,"0"0"-86"0,0 0 13 16,0 0-74-16,0 0 1 15,0 0 3-15,-12 95 20 16,24-50-6-16,3 0 5 15,-12-2-9-15,-3-5-11 16,0-11-1-16,0-8 1 16,3-12-3-16,-3-5 0 15,6-2-14-15,-6 0 0 16,9 0 1-16,3-13 7 16,10-7 3-16,5 1-21 15,0 3 0-15,6 9 2 16,-3 2 12-16,4 5 0 15,-7 0 1-15,-9 0-8 0,0 11-18 16,-15-2-15-16,-3 4 10 16,0 1 21-16,-12 5 19 15,-24 1 6-15,-4-3 9 16,1-4-3-16,3-10-6 16,18-3 15-16,0 0 8 15,6-2-18-15,12-23-11 16,0-6-16-16,12-3-62 15,12 1 66-15,12 9-6 16,0 5 11-16,-6 6 7 16,4 12 0-16,-7 1 0 15,6 0 7-15,-12 18 1 16,0 6 5-16,0 5 9 16,-15 1-6-16,7-7-1 0,-4-1-15 15,-9-10-3-15,0-4-80 16,0-8-150-16,0-3-439 15</inkml:trace>
  <inkml:trace contextRef="#ctx0" brushRef="#br0" timeOffset="25447.274">20111 6695 811 0,'0'0'210'0,"0"0"-201"0,0 0-9 16,0 0-7-1,0 0-203-15,0 0-434 16</inkml:trace>
  <inkml:trace contextRef="#ctx0" brushRef="#br0" timeOffset="25651.177">20111 6695 523 0,'88'-118'608'0,"-88"137"-608"15,0 13 0-15,3 10 92 16,12 12 1-16,3 4-34 16,0 1-46-16,-6-2-13 15,-6-7-6-15,12-6-56 16,-9-13-71-16,-3-14-170 0,-6-17-581 16</inkml:trace>
  <inkml:trace contextRef="#ctx0" brushRef="#br0" timeOffset="27715.266">20229 6768 690 0,'0'0'351'0,"0"0"-266"16,0 0 18-16,0 0-51 16,0 0-12-16,0 0-16 15,69-5-13-15,-23 3 8 16,5-2 14-16,9 1-25 15,1-4-8-15,-4 3-48 16,-15-3-108-16,-24-1-475 0</inkml:trace>
  <inkml:trace contextRef="#ctx0" brushRef="#br0" timeOffset="29984.64">9059 5164 4 0,'0'0'127'15,"0"0"21"-15,0 0 28 16,0 0-10-16,0 0-28 16,0 0-31-16,0 0-17 15,0 0-18-15,0 0-26 0,0 0-17 16,0 0 5 0,0 0 1-16,0 0 2 0,0 0 1 15,0 4-10-15,0-4-6 16,0 0-12-16,0 0-6 15,0 1-4-15,18 4 0 16,27 3 24-16,15-2 13 16,28 0-13-16,30-4-2 15,14-2-14-15,19 0 0 16,27 0 1-16,7 0-4 16,14-2 4-16,3-10-4 15,-3-1-1-15,-33-1 2 16,-30 3 13-16,-45 2-15 15,-43 3-4-15,-24 1-27 0,-21 0-18 16,-3-4-19-16,-6-10-55 16,-30-9-528-16</inkml:trace>
  <inkml:trace contextRef="#ctx0" brushRef="#br0" timeOffset="33219.733">9204 3674 492 0,'0'0'247'15,"0"0"-229"-15,0 0 99 16,0 0 4-16,0 0-56 16,0 0-27-16,0 0-23 15,72-96-5-15,-42 89 17 16,6-1-2-16,-8 6-17 16,14 2 0-16,-12 0-8 15,6 0 0-15,-12 8-5 0,4 13-2 16,-19 4-13-16,6 5-13 15,-15 4 9-15,0 5 19 16,-24 0 5-16,-13-6 5 16,10-7 6-16,0-7-8 15,3-9 13-15,15-6 22 16,-3-2 1-16,12-2-9 16,0 0-7-16,0 0-3 15,0 0-20-15,21 0-17 16,6 0 17-16,9 0 15 15,6 5-7-15,10 10-6 16,-13 6-2-16,3 6 0 16,-5 2-10-16,-10 5-1 15,-12-5-3-15,-12-1-2 16,-3-4 8-16,-3-1 3 0,-36-2 5 16,-10-1 21-16,-11-6 7 15,-4-7-18-15,-2-7 6 16,6 0-16-16,27 0-5 15,5-7-36-15,22-7-125 16,6 0-288-16</inkml:trace>
  <inkml:trace contextRef="#ctx0" brushRef="#br0" timeOffset="34502.938">9777 3549 733 0,'0'0'91'15,"0"0"5"-15,0 0 100 16,0 0-83-16,0 0-50 15,0 0-29-15,0-43-12 16,0 37 20-16,6-3-9 16,6-2-17-16,15 2-7 15,0-2-1-15,7 2-6 0,2 5 3 16,-3 4-5-16,-3 0 0 16,3 6-2-16,-5 18-6 15,-10 4-4-15,6 10-15 16,-12 6 6-16,-6 8 2 15,-6 7 6-15,-6 6 9 16,-21-4 4-16,-9-3 0 16,-4-12 2-16,7-14 2 15,6-10 0-15,21-13 23 16,-3-7-5-16,9-2-9 16,0 0 4-16,0 0-4 15,0 0-4-15,0 0-9 0,0 0-4 16,0 0-2-1,9 0 3-15,9 0 3 0,15 0 2 16,10 0-2-16,5 0-52 16,6 0-64-16,-6 0-150 15,1 0-333-15</inkml:trace>
  <inkml:trace contextRef="#ctx0" brushRef="#br0" timeOffset="34687.899">10323 3730 480 0,'0'0'721'0,"0"0"-721"16,0 0-15-1,0 0 11-15,0 0-2 0,0 0-15 16,100 0-201-16,-64-2-342 15</inkml:trace>
  <inkml:trace contextRef="#ctx0" brushRef="#br0" timeOffset="35118.626">10513 3371 1135 0,'0'0'88'15,"0"0"-74"-15,0 0 32 16,0 0-46-16,0 0 1 16,0 0 19-16,61 157 9 15,-34-100-17-15,-9-3 1 16,-3-4 3-16,-3-9-14 16,-9-13-2-16,0-10 0 15,6-9-3-15,-9-6-14 16,0-3 17-16,0 0 14 15,3-18 17-15,6-12-31 16,7-3-11-16,2 2 7 16,9 8 1-16,6 9-4 15,0 8 3-15,9 6-2 16,1 0-1-16,-7 2-6 0,-12 16-11 16,-6 3 3-16,-9 2 3 15,-9 2 8-15,0 3-6 16,-27 5 8-16,-18-2 8 15,-16-7-5-15,1-5-1 16,6-14-28-16,18-5-5 16,8-13-91-16,13-28-66 15,15-10-371-15</inkml:trace>
  <inkml:trace contextRef="#ctx0" brushRef="#br0" timeOffset="35266">10912 3534 611 0,'0'0'90'0,"0"0"-14"0,0 0 136 16,0 0-76-16,66 152-17 16,-45-102-71-16,-6-1-25 15,4-7-23-15,-13-7-1 16,-6-15-88-16,0-18-238 16</inkml:trace>
  <inkml:trace contextRef="#ctx0" brushRef="#br0" timeOffset="35456.288">11051 3321 141 0,'0'0'1179'0,"0"0"-1179"16,0 0 0-16,0 0-10 15,0 0-11-15,0 0-5 16,3 102-183-16,18-84-264 15</inkml:trace>
  <inkml:trace contextRef="#ctx0" brushRef="#br0" timeOffset="35656.401">11211 3248 1114 0,'0'0'176'0,"0"0"-176"15,0 0 0-15,0 0 33 16,3 151 17-16,15-88-22 16,-3-1-24-16,-9-2-1 15,-6-5-3-15,12-5-4 16,-12-9-59-16,0-13-63 16,0-17-175-16,0-11-379 15</inkml:trace>
  <inkml:trace contextRef="#ctx0" brushRef="#br0" timeOffset="36034.847">11162 3557 663 0,'0'0'334'0,"0"0"-322"16,0 0-1-16,0 0-4 0,0 0-2 15,166-65-5-15,-114 50-23 16,-7-2-53-16,-6 2 51 15,-15 6 23-15,-9 0 2 16,-12 7 4-16,-3 0 81 16,0 2 57-16,0 0-101 15,0 0-22-15,-12 0-16 16,6 9 10-16,-6 4-10 16,6 4 4-16,6 4-7 15,0-4-21-15,15 7 19 16,6-2 2-16,13 1 4 0,-1 1 5 15,-6 1-2-15,-6-2-2 16,-6-1 10-16,-15-2 7 16,0-6-4-16,0 0-2 15,-6 0 19-15,-24 1-7 16,-21 0-28-16,-10-7-5 16,-2-8-141-16,9-2-446 15</inkml:trace>
  <inkml:trace contextRef="#ctx0" brushRef="#br0" timeOffset="38084.723">23706 5382 453 0,'0'0'83'0,"0"0"125"15,0 0 9-15,0 0-41 16,0 0-48-16,0 0-28 0,0 0-40 16,-12-7-11-16,12 7-6 15,0 0-9-15,0 0-13 16,0 0-6-16,0-2-14 16,12 0-1-16,15-2 0 15,9-2 20-15,6 3-9 16,22 0-5-16,8 3-6 15,19 0 5-15,11 0-4 16,16 14 2-16,12 3-1 16,6 1 0-16,12-3 1 15,-7-1-1-15,-5-4 1 16,-6 2 1-16,-21-1-4 0,-4-5 1 16,-14 3 0-16,-7-8 0 15,-20-1-1-15,-4 0 0 16,-2 0-2-16,2 0 2 15,-9 0 1-15,10 0-1 16,-4-5 0-16,-15-2-1 16,-6-3-2-16,-2 2-3 15,-7-1 2-15,-6 1 2 16,0 1 0-16,-6 1 0 16,-6 5 2-16,-6-1 0 15,-3-2 0-15,0 4-4 16,0-5-11-16,0-4-15 15,0-5-63-15,0-2-181 0,-15-8-648 16</inkml:trace>
  <inkml:trace contextRef="#ctx0" brushRef="#br0" timeOffset="39834.738">25212 3543 57 0,'0'0'803'0,"0"0"-751"15,0 0 156-15,0 0-112 0,0 0-32 16,0 0 1-16,42-92-36 16,-15 79-21-16,0 2 0 15,4 2-6-15,-4 8-2 16,-3 1-3-16,-3 0-3 16,-6 1-9-16,3 22-31 15,-9 8 12-15,-3 10 17 16,-6 7-6-16,-9 6 12 15,-30 5 0-15,-15-3 9 16,-10-3 4-16,13-12 6 16,12-12-7-16,12-11 44 15,3-12-4-15,24-2-9 16,0-4-4-16,0 0 0 16,0 0-23-16,33 3-3 0,0-3 12 15,27 0 1-15,16 0-15 16,-4 0 0-16,10-3-70 15,-7-8-71-15,1-8-252 16</inkml:trace>
  <inkml:trace contextRef="#ctx0" brushRef="#br0" timeOffset="40752.877">25408 3008 950 0,'0'0'23'0,"0"0"117"15,0 0-98-15,0 0-35 16,0 0-1-16,151-66-4 16,-106 64-2-16,1 2-9 15,-22 0-20-15,0 2-22 0,3 16-35 16,-24 2 9-16,-3 7 10 16,-12 4 8-16,-30 2 59 15,5-3 0-15,-5-1 4 16,6-6 11-16,12-4 21 15,9-7 13-15,9-2-21 16,0-4-19-16,6-1-9 16,0 1 0-16,24 0 38 15,-6-3 19-15,15 3-13 16,-6-1-26-16,0-1-13 16,-5 2-5-16,-10 3 0 15,0-4-8-15,-12 2-15 16,0-1 5-16,0 5 2 0,-18 2 16 15,-25-1 0 1,-2 2 0-16,0-5-14 0,0-4-48 16,8-5-8-16,4 0-106 15,27-12-366-15</inkml:trace>
  <inkml:trace contextRef="#ctx0" brushRef="#br0" timeOffset="41117.806">25867 2850 933 0,'0'0'148'15,"0"0"-61"-15,0 0-30 16,0 0-56-16,118-57-1 15,-76 54 0-15,-9 3-1 16,-6 0-4-16,-6 11-26 16,-9 11-18-16,-12 3 15 15,0 6 4-15,-12 2 12 16,-21 1 18-16,-3-5 3 16,-3 1 10-16,5-8 13 15,16-6 36-15,3-3-22 16,12-7-7-16,3 0-20 15,0 0-13-15,0 0 0 0,18 0 0 16,6-6 2-16,25 0-2 16,5 0-5-16,12 0-124 15,-8-10-286-15</inkml:trace>
  <inkml:trace contextRef="#ctx0" brushRef="#br0" timeOffset="41698.49">25957 3516 870 0,'0'0'255'15,"0"0"-209"-15,0 0 32 16,0 0-41-16,0 0 54 16,184-66-15-16,-93 30-56 15,27-8 12-15,21-8 6 16,11-4-11-16,19-1-7 0,0 5-9 16,-12 8-10-16,-33 11-1 15,-42 10-15-15,-31 8-26 16,-33 2-37-16,-18 7-98 15,-3 1-181-15</inkml:trace>
  <inkml:trace contextRef="#ctx0" brushRef="#br0" timeOffset="43384.541">27838 2614 113 0,'0'0'506'16,"0"0"-377"-16,0 0 83 15,0 0-111-15,0 0 9 16,0 0-50-16,-6-27-36 16,6 22 20-16,6 1-10 15,0 2 8-15,-6 1-3 16,9-2-5-16,-3 1-14 0,12-3-8 16,3 0-6-1,0 3-2-15,18 0-1 0,-2 2-3 16,-1 0 0-16,-3 2-4 15,-6 15 2-15,0 1 1 16,-9 4-12-16,1 4-5 16,-13-2-6-16,-6-1 2 15,0-1-1-15,0 1 12 16,-18-1 10-16,-31 1 1 16,-14-8 3-16,-10-6 8 15,1-9-11-15,12 0 3 16,5-1 8-16,19-19 24 15,9-7-14-15,21-5-5 0,6-1-16 16,0-1 0-16,36 2-17 16,15 7-30-16,4 11-30 15,14 8-100-15,-21 6-255 16</inkml:trace>
  <inkml:trace contextRef="#ctx0" brushRef="#br0" timeOffset="44305.636">25834 3635 876 0,'0'0'82'0,"0"0"147"16,0 0-138-16,0 0-27 15,0 0-2-15,0 0-19 16,132 16 13-16,-44 7-7 15,21 5-22-15,11 6-14 16,19 5 3-16,12 2-4 16,12 0-6-16,-9-3-4 15,-15-4-1-15,-21-7-1 0,-37-8-20 16,-21-7-13-16,-29-6 4 16,-10-2-30-16,-21-1-44 15,0-3 0-15,0 0-9 16,-21 0-152-16</inkml:trace>
  <inkml:trace contextRef="#ctx0" brushRef="#br0" timeOffset="44934.998">27780 3960 884 0,'0'0'329'0,"0"0"-311"15,0 0 116-15,0 0-110 16,0 0-11-16,133-78 18 15,-88 78-23-15,1 0-8 16,-13 6-4-16,-3 15-2 16,-6 6-20-16,-18 6-1 15,-6 6-7-15,0 7 12 16,-21 4 11-16,-24 7 11 16,-9-4 6-16,-10-6-3 15,4-10-2-15,27-10 11 16,11-12 30-16,13-6-10 15,3-3-2-15,6-3-5 0,0-1-7 16,0 2-9 0,9 0-1-16,25 2 16 0,11-1 6 15,15-4-19-15,4-1-11 16,8 0 0-16,-3 0-34 16,-8 0-61-16,-13 0-54 15,-12 0-172-15,-8-4-373 16</inkml:trace>
  <inkml:trace contextRef="#ctx0" brushRef="#br0" timeOffset="45484.494">28127 3506 801 0,'0'0'179'0,"0"0"-87"0,0 0-21 16,0 0-70-16,0 0 5 15,118-22-3-15,-88 22-3 16,-9 0-1-16,-8 15-23 16,-1 4-22-16,-12 2 5 15,0 7-14-15,-16 2 15 16,-14 3 31-16,0-1 9 15,6-8 4-15,12-6 7 16,3 0-9-16,9-9-2 16,0 2-4-16,6-3-5 0,21 0 9 15,0 3 9 1,9-1-3-16,-8-1-1 0,-4 0-3 16,-12-3 2-16,-6 0-4 15,-6 3-2-15,0 0-7 16,0 2-4-16,-33 2 11 15,-4 1 2-15,-11-2 0 16,18-3-21-16,0-5-67 16,3-4-177-16</inkml:trace>
  <inkml:trace contextRef="#ctx0" brushRef="#br0" timeOffset="45814.442">28447 3504 611 0,'0'0'183'0,"0"0"-97"16,0 0 31-16,0 0-108 16,0 0 38-16,0 0-36 15,112-15-11-15,-100 32-13 16,-12 9-6-16,0 3 15 15,0 6 1-15,-12-1 3 16,-21 4 3-16,6-4 8 16,-1-6 4-16,10-6-8 15,9-10 17-15,9-6 4 0,0-3-13 16,0-3-2-16,0 0-4 16,27 0 20-16,13 0 5 15,-1 0-34-15,9 0-66 16,-5 0-181-16,-1 0-361 15</inkml:trace>
  <inkml:trace contextRef="#ctx0" brushRef="#br0" timeOffset="46186.74">28426 4181 630 0,'0'0'320'0,"0"0"-235"16,0 0 17-16,0 0-84 0,0 0 36 16,0 0-40-16,163 4-14 15,-127-2-95-15,-2-2-79 16,5 0-113-16</inkml:trace>
  <inkml:trace contextRef="#ctx0" brushRef="#br0" timeOffset="46451.935">29057 3909 898 0,'0'0'141'15,"0"0"-108"-15,0 0 75 16,0 0-2-16,0 154-14 16,9-98-42-16,0 1-35 15,0-4-12-15,-6-1-3 16,0-10-12-16,-3-7-45 15,0-8-87-15,-3-16-271 16</inkml:trace>
  <inkml:trace contextRef="#ctx0" brushRef="#br0" timeOffset="48138.453">28906 2763 274 0,'0'0'819'0,"0"0"-783"16,0 0-9-16,0 0-22 16,0 116 19-16,0-55 36 15,0 6-23-15,0-1-21 16,-6-2 6-16,6-7-9 15,-3-5-3-15,3-13-1 0,-9-8-8 16,9-10-2 0,0-12 1-16,-9-4-22 0,6-5-4 15,3 0-7-15,-6 0 33 16,-9-9 5-16,-3-13-4 16,-3-4-1-16,5 4 6 15,4 2 7-15,9 3 7 16,0 6 11-16,-3 1 3 15,6 7 6-15,0 1-3 16,0 2-7-16,0 0-3 16,0 0-12-16,0 0-15 15,0 0-3-15,0 5-14 16,0 20 17-16,12 6 2 0,16 3 2 16,-10-4-1-16,-3-5-1 15,9-3 1-15,-9-4-2 16,-3-5 8-16,3-4-2 15,-12-5-5-15,3-2 1 16,-6-2-3-16,0 0 4 16,0 0 6-16,27-9-9 15,-2-19-1-15,20-16-9 16,0-14-117-16,0-4-312 16</inkml:trace>
  <inkml:trace contextRef="#ctx0" brushRef="#br0" timeOffset="53902.46">6961 10841 523 0,'0'0'359'16,"0"0"-261"-16,0 0 113 15,0 0-34-15,0 0-72 16,0 0-46-16,0 0-16 16,0 0-13-16,-18 0-8 15,18 0-3-15,0 0-10 16,0 0-8-16,9 0 0 16,30 0-1-16,19 5 20 15,20 3-2-15,13-1-12 16,23 4-3-16,-2-1-3 0,6-5 0 15,-1 2-1-15,-11-2-12 16,-9-5-16-16,-7 0-16 16,-20 0-7-16,-10 0-10 15,-15 0-24-15,-18-3-56 16,-18-8-68-16,-9-4-84 16,0-3-333-16</inkml:trace>
  <inkml:trace contextRef="#ctx0" brushRef="#br0" timeOffset="54219.11">7827 10614 975 0,'0'0'301'0,"0"0"-278"15,0 0 26-15,0 0-1 16,0 0-43-16,0 0-5 15,91 16 11-15,-31 8-1 16,-5 4-6-16,-1 4 0 16,-9-1-3-16,-15-1-1 15,4 1-2-15,-19-3-1 16,-9-1-2-16,-6 3-1 16,-9-1 6-16,-37 5 20 15,-14 4 16-15,-9-4-7 16,-13-2-18-16,4-8-11 15,5-3-6-15,7-10-55 0,8 0-86 16,16-11-250-16</inkml:trace>
  <inkml:trace contextRef="#ctx0" brushRef="#br0" timeOffset="57558.238">6904 14170 302 0,'0'0'192'0,"0"0"-37"16,0 0 58-16,0 0-41 15,0 0-32-15,0 0-62 16,-88-34-12-16,82 33 6 0,6 1-17 16,0 0-20-16,0 0-5 15,0 0-7-15,0-4-7 16,0 4-5-16,0 0-11 15,27 0-5-15,13 0 5 16,26 0 23-16,25 0-1 16,11-1-21-16,7-1 0 15,-4-1 1-15,13 0-2 16,-3-2-12-16,-16-1-29 16,-14 0-26-16,-19 3-35 15,-8-1-56-15,-31 2-133 16,-3-2-133-16</inkml:trace>
  <inkml:trace contextRef="#ctx0" brushRef="#br0" timeOffset="57904.228">7698 13818 1208 0,'0'0'98'16,"0"0"-88"-16,0 0 42 16,0 0-47-16,0 0 3 15,0 0-2-15,123 42-2 0,-83-13-4 16,-4 1 2-16,3 2-2 16,-12-1-2-16,-6-3-15 15,-6-3-1-15,-6-6 9 16,-9-5-4-16,0-4 1 15,0 3 2-15,-24 3 10 16,-18 7 18-16,-18 5 2 16,-4 3-12-16,-8 5-5 15,2 1-3-15,10-3-3 16,15 1-35-16,9-8-40 16,8-12-193-16,28-13-391 15</inkml:trace>
  <inkml:trace contextRef="#ctx0" brushRef="#br0" timeOffset="61255.188">9276 9284 918 0,'0'0'175'0,"0"0"-175"15,0 0 2-15,0 0 1 16,0 0-1-16,0 0 54 15,27 130-26-15,-12-70 7 16,-9 1 13-16,0-3-33 16,-3-3 4-16,-3-8-7 15,0-9-12-15,0-15-1 16,0-12 3-16,0-7-4 16,0-4 0-16,0 0 6 15,0-30-6-15,0-19-12 0,0-14-44 16,9-6 44-1,-6-4-7-15,7 7-4 0,-4 13-6 16,-6 14 28-16,9 18-2 16,0 12-6-16,-9 9 9 15,9 0 0-15,-3 8-3 16,21 20 0-16,0 12 3 16,-6 5 2-16,3 2 6 15,3-1-7-15,-8-7 0 16,5-6 5-16,-15-13-6 15,3-7-10-15,-3-10-17 16,-3-3-2-16,-3-9 9 16,12-24 20-16,-6-14-2 15,-3-10-14-15,15-1 13 16,-15 5-27-16,6 6 6 0,3 16 13 16,-5 13 11-16,2 10 23 15,-3 8 14-15,9 9-37 16,-3 32 0-16,12 13 3 15,-9 10 5-15,-3 4-6 16,3-3 11-16,-9-6-10 16,-3-13-3-16,0-12 0 15,-6-11-45-15,0-15-84 16,0-8-212-16</inkml:trace>
  <inkml:trace contextRef="#ctx0" brushRef="#br0" timeOffset="61653.234">10106 9347 688 0,'0'0'200'16,"0"0"-196"-16,-12 110 49 15,3-56 60-15,9 1-30 16,0-1-34-16,0-12-35 15,0-5-9-15,0-16-3 16,0-8 0-16,0-8-2 16,0-5-11-16,0-4 11 0,0-29 0 15,0-17-23-15,0-14-71 16,0-10 83-16,0-5 6 16,9 9-22-16,3 14-6 15,6 17 19-15,-3 18 14 16,12 19 11-16,1 2 10 15,-1 11-20-15,0 28 1 16,-3 8 14-16,-6 10-6 16,0-3 0-16,-3 0-10 15,-15-2-2-15,0-9-28 16,0-6-59-16,0-11-110 16,-15-17-220-16</inkml:trace>
  <inkml:trace contextRef="#ctx0" brushRef="#br0" timeOffset="61796.024">10000 9532 884 0,'0'0'151'15,"0"0"-122"-15,0 0-4 16,0 0 6-16,145-39-5 16,-78 29-26-16,-4 7-33 15,-15-3-134-15,13-1-189 16</inkml:trace>
  <inkml:trace contextRef="#ctx0" brushRef="#br0" timeOffset="62002.7">10495 9362 882 0,'0'0'155'0,"0"0"-155"16,0 0 0-16,0 0 56 15,6 151 15-15,3-103-42 16,1 0-18-16,-7-2-8 16,-3-7-3-16,0-8-54 15,0-11-147-15,0-12-184 16</inkml:trace>
  <inkml:trace contextRef="#ctx0" brushRef="#br0" timeOffset="62357.515">10441 9313 761 0,'0'0'184'0,"0"0"-181"15,0 0 125-15,0 0-34 16,0 0-60-16,0 0-20 16,142-104-11-16,-100 104-3 15,3 0 0-15,-8 26-13 16,-10 1-49-16,-9 3 1 15,-18-1-27-15,0-1 9 16,-12 2 25-16,-30-3 33 16,-22-5 21-16,-8-3 2 15,5-7 4-15,13-2 3 0,21-4 43 16,15 0 38-16,12-4-8 16,6 2-22-16,0 5-58 15,15 3 20-15,27 6-22 16,18 5 40-16,13-1-13 15,17-2-27-15,-14 1-11 16,14 0-66-16,-29 5-68 16,-16-4-126-16,-27 2-400 15</inkml:trace>
  <inkml:trace contextRef="#ctx0" brushRef="#br0" timeOffset="86592.694">9201 15422 768 0,'0'0'330'0,"0"0"-293"16,0 0 76-16,0 0 26 16,0 0-81-16,0 0-32 15,0 0-19-15,0 0-7 16,-19 41 0-16,19 18 30 16,-6 5 26-16,-6 3-35 0,0-9-16 15,6-4-3-15,-9-6 1 16,15-13 3-16,-9-9-4 15,9-12-1-15,0-6 0 16,0-4 0-16,0-4 2 16,0 0 4-16,0-12 3 15,0-30-10-15,0-24-5 16,0-19-9-16,0-2 10 16,0 11-2-16,9 11 6 15,6 15-7-15,-6 18 3 16,9 12-4-16,-9 11-10 15,13 9 16-15,2 0-9 16,3 23-5-16,6 16 7 16,-6 12 2-16,-9-2 4 15,0-4 3-15,-8-4 4 0,-1-10-3 16,0-11 1-16,0-8-2 16,-3-11-2-16,-6-1-7 15,12 0 3-15,-3-8 3 16,9-29-6-16,9-15 1 15,6-11-34-15,4 1 13 16,-10 14-23-16,-12 18 35 16,3 16 17-16,-15 14 6 15,6 0-4-15,6 22-2 16,-6 20 0-16,-3 15 23 0,6 4 5 16,-3-1-11-1,-9-8-5-15,6-12-6 0,-6-8-5 16,12-13-1-16,-12-10-49 15,19-9-92-15,-1-9-305 16</inkml:trace>
  <inkml:trace contextRef="#ctx0" brushRef="#br0" timeOffset="86985.622">10006 15315 868 0,'0'0'311'16,"0"0"-300"-16,0 0 6 16,0 0 33-16,-6 119 51 0,-3-59-48 15,6-3-19-15,-3-4-7 16,-3-3-10-16,9-7-6 15,-3-5-11-15,3-10-2 16,0-11-59-16,0-11-69 16,0-6-163-16,0-5-263 15</inkml:trace>
  <inkml:trace contextRef="#ctx0" brushRef="#br0" timeOffset="87286.011">9868 15359 1295 0,'0'0'84'16,"0"0"-43"-1,0 0 50-15,0 0-68 0,0 0-19 16,0 0 12-16,141-16-9 16,-80 35-6-16,-7 11-1 15,-12 6 0-15,-14 5-5 16,-10-1-7-16,-9 4 2 15,-9-1-1-15,-21 3 9 16,-22-6 2-16,-11 2 1 16,-15-6 10-16,14-8-5 15,4-12-6-15,15-10-16 16,12-6-33-16,15-11-43 0,9-23-108 16,9-10-419-16</inkml:trace>
  <inkml:trace contextRef="#ctx0" brushRef="#br0" timeOffset="87835.883">10344 15356 874 0,'0'0'328'16,"0"0"-319"-16,0 0 15 15,0 0 93-15,0 108-32 16,0-63-38-16,0 1-27 0,0-5-9 15,0-3 5 1,0-8-11-16,0-10-2 0,0-7-3 16,0-7 1-16,0-6-1 15,0 0-3-15,0 0 3 16,0-8 10-16,0-25-10 16,0-16-15-16,0-13-5 15,0-8 15-15,0 1-18 16,0 11 17-16,28 6 1 15,-4 17-1-15,12 11-2 16,0 6 3-16,-3 15-17 16,1 3 9-16,-7 0-11 15,-6 21-21-15,6 3 9 16,-18 5 17-16,-6 1 4 16,-3 0 3-16,-12-1 1 0,-24-2 2 15,3-5 9-15,-7-6 0 16,7-5 2-16,6-3 15 15,9-5 26-15,6-3-3 16,9 3-12-16,0-3-1 16,3 0-3-16,0 4-24 15,0 6-1-15,9 10 1 16,18 3 26-16,18 2-10 16,-2 1-6-16,11 1-3 15,15 3-6-15,-8-2-2 16,-1-1-15-16,-18-2-85 15,-9-9-86-15,-23-11-352 16</inkml:trace>
  <inkml:trace contextRef="#ctx0" brushRef="#br0" timeOffset="97285.839">5473 11001 989 0,'0'0'216'0,"0"0"-212"0,0 0 7 16,0 0 6-1,0 0-6-15,0 0 12 0,-9 105-8 16,18-75-8-16,-9-10-1 15,0-4 6-15,0-4-6 16,0-10-1-16,0-2 1 16,0 0 7-16,0-9 16 15,0-39 16-15,0-22-45 16,0-21-18-16,0-7-5 16,-9 8 19-16,9 12 0 15,0 23-5-15,0 21 9 16,0 17-14-16,9 15 14 15,9 2 0-15,15 13-11 16,22 29 8-16,-1 17 3 0,6 8-5 16,-5 4-12-16,-7-6-7 15,-6-8-24-15,-8-11-49 16,-19-15-106-16,-15-17-83 16,0-14-146-16</inkml:trace>
  <inkml:trace contextRef="#ctx0" brushRef="#br0" timeOffset="97412.322">5497 10954 855 0,'0'0'121'0,"0"0"-121"15,0 0-13-15,0 0 13 0,0 0 36 16,178-61-36 0,-105 44-169-16,-10-1-140 0,-2-3-178 15</inkml:trace>
  <inkml:trace contextRef="#ctx0" brushRef="#br0" timeOffset="97786.786">6022 10736 34 0,'0'0'850'0,"0"0"-782"16,0 0-47-16,0 0 117 16,0 0-85-16,0 0-31 15,-114 90-15-15,114-58-7 16,0-8 0-16,0-1 0 15,0-11-15-15,15-3-22 0,-3-9-4 16,6 0 15-16,0-30 15 16,-3-18 11-16,3-14 0 15,-9-12-10-15,-9-8-6 16,0-4 9-16,-27 3-2 16,0 11 9-16,-9 13 40 15,0 22 81-15,11 16-17 16,16 13-38-16,3 7-21 15,6 1-45-15,0 9-8 16,0 33-55-16,15 20 54 16,10 13 9-16,11 3-21 15,0-5-17-15,9-14-41 16,7-8-63-16,-4-18-44 0,0-16-58 16,7-14-111-16</inkml:trace>
  <inkml:trace contextRef="#ctx0" brushRef="#br0" timeOffset="98137.421">6312 10658 257 0,'0'0'354'0,"0"0"-63"16,0 0-76-16,0 0-80 16,0 0-26-16,0 0-34 15,-99-77-48-15,84 93-15 16,-4 17-12-16,-8 10 2 16,21 1-6-16,6-2 4 15,0-9-8-15,0-9-12 16,0-12-8-16,18-9-20 0,3-3 0 15,4-15-23 1,-1-32 65-16,-3-20 6 0,-6-16-59 16,-9-13 30-16,-6-5-2 15,-6-4-4-15,-21 7 9 16,-9 14 26-16,2 19 53 16,7 22 28-16,6 20 54 15,21 16-55-15,0 7-35 16,0 0-45-16,0 45-17 15,21 24-3-15,18 26 20 16,1 10 3-16,5 1-2 16,6-14-1-16,-8-18-20 15,-4-17-20-15,-3-28-45 16,0-19-116-16,-9-10-199 16</inkml:trace>
  <inkml:trace contextRef="#ctx0" brushRef="#br0" timeOffset="98419.199">6439 10293 1147 0,'0'0'86'0,"0"0"-79"15,0 0-2-15,0 0 17 16,0 0-21-16,0 0 9 16,133 48-6-16,-88-22 0 15,-3 1-4-15,-15 1 0 16,7-2-5-16,-22-1-31 15,-6-9 4-15,-6-5 6 0,0-11 24 16,-18 0 2-16,-16-18 41 16,7-18-9-16,18-16-1 15,-9-10-31-15,18 0-7 16,6 4-51-16,21 11-34 16,31 11-142-16,-7 6-213 15</inkml:trace>
  <inkml:trace contextRef="#ctx0" brushRef="#br0" timeOffset="99285.28">5464 13971 894 0,'0'0'143'15,"0"0"-143"-15,0 0-9 16,0 0 9-16,27 139 65 16,0-70-33-16,-2 6-7 15,-4 2 5-15,0-4-16 16,0-8-14-16,-3-13 0 0,0-14-105 16,-3-23-154-1,-3-15-244-15</inkml:trace>
  <inkml:trace contextRef="#ctx0" brushRef="#br0" timeOffset="99533.688">5428 14156 963 0,'0'0'235'16,"0"0"-222"-16,0 0 14 16,0 0 5-16,0 0-20 15,187-49-11-15,-109 49 0 16,-8 24-1-16,2 15 0 0,-20 13-24 15,-16 7-16 1,-27 7-25-16,-9 2 30 0,-33-1 28 16,-31-5 7-16,-8-8 15 15,2-16 0-15,10-13 21 16,12-14-28-16,27-11-8 16,15-11-28-16,12-30-316 15</inkml:trace>
  <inkml:trace contextRef="#ctx0" brushRef="#br0" timeOffset="99871.868">6119 14105 1208 0,'0'0'51'16,"0"0"-27"-16,0 0 53 0,-124 25-64 15,97 6-11-15,6 5-2 16,9 3 0-16,12 0-19 15,0-11-34-15,0-6 3 16,9-10-28-16,9-12-34 16,6 0 60-16,3-12 27 15,7-17 4-15,-7-2 16 16,-9 8 5-16,-6 3 16 16,-6 10 68-16,-3 6 14 15,-3 4-41-15,0 0-56 16,6 0 6-16,12 13-5 15,-3 6 23-15,12-3-2 0,-8-4-19 16,-1-5-4-16,0-7-18 16,0-5-80-16,0-29-187 15,-18-8-591-15</inkml:trace>
  <inkml:trace contextRef="#ctx0" brushRef="#br0" timeOffset="100073.591">6125 13699 494 0,'0'0'783'16,"0"0"-720"-16,0 0-50 15,0 0-7-15,0 0 10 16,27 107-12-16,19-33 24 16,-7 2-24-16,0-4-3 15,0-8-1-15,-6-7-49 0,-5-15-61 16,-16-15-191-16,-6-18-225 15</inkml:trace>
  <inkml:trace contextRef="#ctx0" brushRef="#br0" timeOffset="100207.955">6216 14076 1011 0,'0'0'19'0,"0"0"12"15,0 0-48-15,0 0 17 16,169-74-73-16,-115 63-194 15,-6 4-75-15,-9 0 118 16,-11 6 110-16</inkml:trace>
  <inkml:trace contextRef="#ctx0" brushRef="#br0" timeOffset="100470.249">6578 13971 2 0,'0'0'307'0,"0"0"-31"0,0 0-86 16,0 0-65-16,0 0-9 16,0 0-39-16,-106 85-45 15,97-57-16-15,-6-1 1 16,15-8-17-16,0-7-8 15,0-4-26-15,0-8-47 16,6 0-8-16,15-1 47 16,3-24 26-16,-9-7 14 15,7 3-20-15,-4 5 22 16,-9 13 24-16,-9 6 76 16,9 5-7-16,-9 0-93 0,15 0 1 15,-3 12 14-15,12-2 1 16,-3-1-12-16,0-9-4 15,6 0-38-15,13-4-123 16,-4-18-443-16</inkml:trace>
  <inkml:trace contextRef="#ctx0" brushRef="#br0" timeOffset="109586.705">14129 11889 2 0,'0'0'194'16,"0"0"-88"-16,0 0 94 0,0 0-44 16,0 0-24-1,0 0-32-15,0 0-15 0,-90-96-4 16,69 72 1-16,-4-1-13 16,7-1-13-16,-9-4 2 15,9-8-35-15,0-4 1 16,-3-10-2-16,9-7-21 15,9-8-1-15,3 0 0 16,0-2-2-16,3 3-2 16,30 0 1-16,12 1 1 15,28 2 1-15,23 6-26 16,19 6 7-16,15 7-7 16,15 9 17-16,-13 13-2 15,1 10 3-15,-9 12-6 0,-15 0-13 16,-16 6-44-16,-23 21-5 15,2 12 6-15,-21 14 40 16,-11 13 9-16,-19 12 10 16,-6 14 12-16,-9 10 2 15,-6 8 0-15,0 7 0 16,-9-6 0-16,-9-4 0 16,-10-13 2-16,13-6-4 15,-3-7 3-15,-9-12 3 16,-15-7 13-16,-13-12 14 15,-5-15 23-15,-12-9 1 16,-10-11-23-16,-26-10-1 16,-4-5 0-16,-27-27-14 0,-3-27-3 15,-9-25 13 1,3-15 1-16,19-10 7 0,14-6-12 16,27 3-15-16,31 11 4 15,42 9-13-15,15 16-1 16,36 23-12-16,46 9-59 15,29 20-115-15,16 8-234 16</inkml:trace>
  <inkml:trace contextRef="#ctx0" brushRef="#br0" timeOffset="111152.746">13426 10402 531 0,'0'0'213'16,"0"0"-125"-16,0 0 108 15,0 0-48-15,0 0-67 16,0 0-45-16,15-47-9 16,12 28-9-16,0 4 7 15,1-1 3-15,-1 4-16 16,0 7-9-16,-12-1-3 16,12 6-2-16,-9 0-4 15,-9 11-29-15,3 18-10 16,-3 8 9-16,-9 8 1 15,0 5-3-15,-15-8 18 16,0-4 7-16,-3-10 12 16,0-7 1-16,3-8 1 0,6-7 5 15,9-4-6 1,0-2-3-16,0 0-23 0,15 0-11 16,12 0 37-16,6 0 1 15,7 0 19-15,-13 0-19 16,-6 3-1-16,-6 6 0 15,-9 0-9-15,-6 6-22 16,0 0-4-16,-18 5 33 16,-18 6 2-16,2-1 0 15,-2-4-5-15,3-1-21 16,6-11-80-16,18-9-119 16,0 0-353-16</inkml:trace>
  <inkml:trace contextRef="#ctx0" brushRef="#br0" timeOffset="111537.09">13815 10291 906 0,'0'0'70'16,"0"0"-40"-16,0 0 48 16,0 0-54-16,0 0-1 0,118-88-23 15,-94 88 0-15,0 0-3 16,3 0-5-16,-17 20-27 16,-7 8-6-16,-3 12-10 15,0 7 36-15,-22 7 15 16,-20-3 8-16,18-5-3 15,-3-12 1-15,9-7 1 16,9-6 9-16,6-6-2 16,3-7 3-16,0-1-17 15,0-6 2-15,21-1-2 16,12 0 0-16,3-6-4 16,6-13-121-16,-2-5-171 0</inkml:trace>
  <inkml:trace contextRef="#ctx0" brushRef="#br0" timeOffset="111687.915">14144 10433 679 0,'0'0'143'0,"0"0"-126"15,0 0 4-15,0 0-21 16,0 0-88-16,124-78-350 15</inkml:trace>
  <inkml:trace contextRef="#ctx0" brushRef="#br0" timeOffset="112126.806">14232 9959 1061 0,'0'0'169'0,"0"0"-144"15,0 0 76-15,0 0-82 16,0 0-19-16,0 0 0 16,33 111 7-16,-6-57-3 15,3-5 1-15,-2 1-5 16,-13-1-10-16,-9-5-14 16,6-10-19-16,-12-10 10 0,0-15 10 15,0-7 8-15,0-2 3 16,0 0 12-16,0-3 4 15,0-20-4-15,0-8-10 16,15 0-36-16,12-1 20 16,0 9 16-16,0 4-33 15,0 8 20-15,7 8-1 16,-16 3 1-16,-6 0-19 16,-6 6 2-16,-6 15 19 15,0-1 14-15,0 2 1 16,-9 3 6-16,-18-5 6 15,-16 1-6-15,16-4 7 16,0-9-7-16,3-8-33 0,12 0-12 16,12-8-51-1,0-25-134-15,3-11-286 16</inkml:trace>
  <inkml:trace contextRef="#ctx0" brushRef="#br0" timeOffset="112263.731">14648 10116 234 0,'0'0'123'15,"0"0"-8"-15,0 0 27 16,0 0-45-16,97 114-12 16,-88-84-59-16,-3-2-20 15,-6-13-6-15,0-4-25 16,0-11-138-16,0 0-326 0</inkml:trace>
  <inkml:trace contextRef="#ctx0" brushRef="#br0" timeOffset="112399.625">14636 9893 864 0,'0'0'44'0,"0"0"-40"16,0 0-4-16,0 0-105 16,0 0-333-16</inkml:trace>
  <inkml:trace contextRef="#ctx0" brushRef="#br0" timeOffset="112585.781">14636 9893 1167 0,'73'5'108'0,"-82"-5"-61"16,9 0-4-16,0 14-41 16,12 20 10-16,15 14 26 15,-6 4-28-15,18 5-10 16,-12 4-6-16,-2-4-59 15,2-1-48-15,-9-11-174 16,-3-17-141-16</inkml:trace>
  <inkml:trace contextRef="#ctx0" brushRef="#br0" timeOffset="112743.041">14760 10135 394 0,'0'0'864'0,"0"0"-839"15,0 0 30-15,0 0-10 16,136-69-39-16,-67 54-6 16,13 0-48-16,-13 1-182 15,-15-1-310-15</inkml:trace>
  <inkml:trace contextRef="#ctx0" brushRef="#br0" timeOffset="114086.274">14923 10323 289 0,'0'0'135'0,"0"0"24"15,0 0 39-15,0 0-81 16,0 0-4-16,0 0-26 16,0 0-26-16,15-24-18 15,-15 24-3-15,0-2-1 16,9-2 1-16,3-8-2 15,6-6-3-15,16-11-15 16,-7-4-16-16,18-4-4 16,-12 2-6-16,-3 2-27 15,-6 7 5-15,-5 8-15 16,-10 10 19-16,-9 3 15 0,0 5 7 16,0 0-14-16,0 0-73 15,0 12-7-15,0 9 80 16,-9 9 16-16,-3 0 10 15,12 2-7-15,0 1-1 16,0-5-1-16,0-4-1 16,12-3-3-16,6-7 3 15,-9-5 7-15,6-5-7 16,-9-2 5-16,-3 1 4 16,6-2 6-16,-9 6-15 0,0 5-5 15,0 9-19 1,-33 7-4-16,-22 8 7 0,-17-1-146 15,3-9-309 1</inkml:trace>
  <inkml:trace contextRef="#ctx0" brushRef="#br0" timeOffset="134939.714">17811 11939 389 0,'0'0'192'0,"0"0"-183"0,0 0 61 15,0 0 64-15,-117 0-26 16,83 0-62-16,-2 0-19 16,-12-5 4-16,0-1 14 15,-16 0 9-15,-5-2-31 16,-10 3-11-16,-2-1 19 16,-1 0-8-16,-5 1 6 15,8-2-3-15,-2 3-5 16,-1 0-10-16,4-3-8 15,-1 4 1-15,-2-3-2 16,3-3-2-16,5-2 0 16,7-1 5-16,-7-4-3 0,1-1-1 15,2-1 1-15,7-3 3 16,0-1-5-16,-7-2 1 16,7 2-1-16,2-2 15 15,4 2-12-15,9 1 26 16,15 0-2-16,2 1-14 15,16-1 4-15,6-1 10 16,9-2-22-16,0-2-5 16,0-5 0-16,0-2-2 15,9-2 4-15,-3-2 1 16,16 0-2-16,2 0 2 16,-9-1-6-16,6 2 6 15,-3-3-4-15,3-1 1 16,-6 3 0-16,0 2 1 0,3 2-1 15,-9 5-1-15,10 1 0 16,-4 4-10-16,12 1 1 16,6-4 6-16,6 4-1 15,13-2 5-15,14 7 0 16,3-5-3-16,7 0-1 16,8 4 1-16,4-1 0 15,-1 3 3-15,10 3-3 16,-6 4-7-16,14-1 6 15,-2 2-8-15,5 7 11 16,-5-2 1-16,0 3-1 16,2 0 1-16,4 0 0 0,-6 7-1 15,11 8 1 1,-5 0-2-16,-3 8-1 0,8 1-3 16,1 2 2-16,-12-1-1 15,-1-2 1-15,-11 2 3 16,-7-2-6-16,-8 1 7 15,-1-6 0-15,-11 3 0 16,-1-1 0-16,-9 0 1 16,-12 6-1-16,-5 0 0 15,-7 2-5-15,-6 5 5 16,-6 0 2-16,-3 2 0 16,-15 3 1-16,0 2 2 15,0 4 0-15,0 2 3 0,0-2-2 16,-9 4-1-1,-9 0-2-15,12-7-3 0,-15 0 0 16,15-3 4-16,-6-6-4 16,-12 1 2-16,-4-4 0 15,1 4 6-15,-6 0 2 16,-12-3 2-16,-9 6 0 16,2-6 10-16,-11 1-7 15,-13-3-5-15,1-3 15 16,-13-1-7-16,-11-4-6 15,-16-4 7-15,-18 1 7 16,-6-4-15-16,4-4 6 0,11-4 4 16,9-5 3-16,25 0-10 15,-1 0-13-15,16-17 5 16,2-10-4-16,4-4 0 16,21 1-2-16,5 1-8 15,10 5-5-15,24-2-41 16,9-1-84-16,0-6-356 15</inkml:trace>
  <inkml:trace contextRef="#ctx0" brushRef="#br0" timeOffset="171722.187">15463 14460 697 0,'0'0'257'0,"0"0"-244"15,0 0-5-15,0 0-8 16,0 0 24-16,0 0 35 15,142 17 6-15,-36-6 5 0,17 0-35 16,56 1 29 0,17 3 10-16,48-4-20 0,22 2-12 15,2-4-7-15,-5-3-13 16,-25-6-2-16,-32 0-4 16,-37 2-5-16,-43-2-8 15,-32 0 1-15,-40 0-2 16,-27 0-2-16,-17 0 0 15,-10 0-7-15,-3 0-43 16,-40-17-70-16,-29-11-296 16</inkml:trace>
  <inkml:trace contextRef="#ctx0" brushRef="#br0" timeOffset="-194585.099">18306 10097 597 0,'0'0'283'0,"0"0"-228"16,0 0 86-16,0 0-4 15,0 0-60-15,0 0-17 16,0 0-28-16,0 0-11 15,-12 0 8-15,12 0 0 16,0 0-10-16,0 0-4 0,0 0-3 16,0 0-3-1,0 0-4-15,0 0 5 16,0 0-10-16,33 0 0 0,19 12 9 16,23-1 9-16,25 1-4 15,15 4-10-15,17-2 1 16,1 1 1-16,-9 0-4 15,-9-1-1-15,-19-1-1 16,-23-5 0-16,-19-1-12 16,-27-4 0-16,-15-3 1 15,-9 0-7-15,-3 0 4 16,0 0-18-16,-3-3-22 16,-30-12-162-16,0-1-239 15</inkml:trace>
  <inkml:trace contextRef="#ctx0" brushRef="#br0" timeOffset="-194185.035">18979 9913 1037 0,'0'0'135'0,"0"0"-114"16,0 0 16-16,0 0-20 15,0 0-7-15,0 0 39 16,139 70-24-16,-81-34-20 0,2 2 5 16,-12 1-9-16,4-3 1 15,-19 0-2-15,0-6 0 16,-12-5 0-16,-9-5 2 15,0-7-1-15,-9-4-1 16,-3-5-1-16,0-3 1 16,0 1 16-16,-15 14 24 15,-33 7-11-15,-25 13 30 16,-23 6-25-16,-4-3-22 16,13-6-7-16,8-5-5 0,25-2-6 15,18-7-56 1,2-5-102-16,34-14-250 0</inkml:trace>
  <inkml:trace contextRef="#ctx0" brushRef="#br0" timeOffset="-185931.69">15346 14490 775 0,'0'0'347'15,"0"0"-329"-15,0 0-9 0,0 0 43 16,0 0-16-16,0 0-36 15,0 0-7-15,0 0 7 16,15 124 23-16,12-72 5 16,0-4-18-16,3 0-5 15,-3-3-4-15,0-10 3 16,-8-4-4-16,-4-12 4 16,-9-7-4-16,0-5 0 15,-6-7-21-15,0 0-35 16,0-3-91-16,-12-26-129 15</inkml:trace>
  <inkml:trace contextRef="#ctx0" brushRef="#br0" timeOffset="-185729.344">15285 14561 611 0,'0'0'179'16,"0"0"-93"-16,0 0 117 15,0 0-51-15,0 0-86 16,0 0-25-16,9-32-14 15,18 23 2-15,10-4 3 16,14-1-8-16,3-3-17 16,19-2-7-16,11 3-3 15,-2-3-44-15,-10 3-84 16,-12-1-221-16,-14-1-482 16</inkml:trace>
  <inkml:trace contextRef="#ctx0" brushRef="#br0" timeOffset="-183681.934">15895 12563 772 0,'0'0'153'0,"0"0"-85"16,0 0 71-16,0 0-51 15,0 0-41-15,0 0-11 0,208-25 8 16,-84 25 2-1,15 0 2-15,12 0-4 0,18 0-16 16,3 5-7-16,6 4-8 16,-15-1-2-16,-12 5-6 15,-28-2-4-15,-23 2-1 16,-34-2-10-16,-17-2-10 16,-22-3-25-16,-21 0-54 15,0-5-39-15,-6 1-107 16,-6-2-61-16,-21 0-128 15</inkml:trace>
  <inkml:trace contextRef="#ctx0" brushRef="#br0" timeOffset="-183289.845">17295 12276 1105 0,'0'0'82'0,"0"0"-11"16,0 0 25-16,0 0-67 15,0 0-18-15,0 0-11 16,64 17 15-16,-25 6 2 16,3 1-4-16,0 7-5 15,4 3-7-15,-4 6-1 16,-15 6 4-16,9-1-4 0,-9-3 1 15,-8 3-2-15,-4-9 2 16,-3-3-2-16,-6-6-1 16,-6-6-7-16,0-4-4 15,-18-2 13-15,-16 3 3 16,-29 0 28-16,-9-3 7 16,-28-2-22-16,-3-2-15 15,16-3 1-15,-4-1-2 16,22-1-30-16,15 2-60 15,20-1-65-15,22-4-295 16</inkml:trace>
  <inkml:trace contextRef="#ctx0" brushRef="#br0" timeOffset="-78310.83">15294 15827 786 0,'0'0'213'0,"0"0"-191"15,0 0 83-15,0 0 14 16,0 0-64-16,0 0-24 16,0 0-19-16,0 0-3 15,-18-32 12-15,9 32-1 16,3 4-20-16,-15 25 1 15,-9 25 3-15,-10 20 18 0,4 15-3 16,0 11-1-16,12-4 5 16,6-1-13-16,18-6-3 15,0-10-2-15,0-6-5 16,33-9-2-16,3-10-1 16,9-15-20-16,10-10-37 15,14-14-53-15,10-15-186 16,-7-8-703-16</inkml:trace>
  <inkml:trace contextRef="#ctx0" brushRef="#br0" timeOffset="-77388.984">18376 15788 715 0,'0'0'151'0,"0"0"-6"15,0 0 11-15,0 0-76 16,0 0-43-16,0 0-16 15,9-13-2-15,24 24 22 16,12 13 7-16,1 12-13 16,8 8-21-16,6 6-4 15,-14 5 0-15,2 8-3 16,-6 3 10-16,-15 0-11 0,-12 2-5 16,-15 1-1-1,0 2-4-15,-27 1 4 0,-30-6 7 16,-4-7-1-1,-2-8-1-15,3-13 0 0,30-10-5 16,5-12-20-16,25-14-99 16,0-2-235-16</inkml:trace>
  <inkml:trace contextRef="#ctx0" brushRef="#br0" timeOffset="-75116.629">16435 17101 830 0,'0'0'152'0,"0"0"-141"16,0 0 110-16,0 0-15 16,0 0-62-16,0 0-35 15,0 3-9-15,-27 23 0 16,0 16 12-16,3 12 25 0,-19 7-8 16,-2 5 1-1,0 0 7-15,3 1-7 0,-4-2-10 16,10-8-9-16,9-7-6 15,0-11-1-15,12-9-3 16,0-9-1-16,2-6-18 16,13-8-44-16,-9-1-44 15,9-6-100-15,0-6-187 16</inkml:trace>
  <inkml:trace contextRef="#ctx0" brushRef="#br0" timeOffset="-74816.283">16003 17462 946 0,'0'0'75'15,"0"0"-75"-15,0 0 64 16,0 0 9-16,0 0-22 16,0 0-3-16,-18 123-7 15,9-77 1-15,9-3 3 16,-9-4-14-16,9-4-11 15,0-7-4-15,0-11-3 16,0-6 1-16,0-3-1 16,0-5 4-16,0 0 5 15,0 2-4-15,18-4-7 16,25-1 1-16,14 0-4 16,12 0-8-16,7-6-13 0,-1-14-64 15,-11-8-110 1,-25-11-474-16</inkml:trace>
  <inkml:trace contextRef="#ctx0" brushRef="#br0" timeOffset="-71163.582">15747 18084 775 0,'0'0'362'15,"0"0"-340"-15,0 0-19 16,0 0 25-16,0 0-22 16,0 0-4-16,0 0 7 15,-18 140 8-15,6-87-1 16,12-1 4-16,-6-2-12 16,-3-5-3-16,-3-9-3 15,0-3-2-15,9-7-10 16,-7-8-22-16,1-6-93 15,9-9-161-15,0-3-489 16</inkml:trace>
  <inkml:trace contextRef="#ctx0" brushRef="#br0" timeOffset="-70744.582">15656 18150 174 0,'0'0'804'0,"0"0"-804"16,0 0 8-16,0 0 17 16,0 0 15-16,145-70-28 15,-112 70-9-15,-5 0-3 16,-1 0 0-16,-3 18-8 16,-15 1-6-16,0 6-35 15,-9 1 23-15,0 3 20 16,0 3 6-16,-18-6 2 15,-9-1 2-15,-18-3 7 0,11-5-9 16,7-7 9 0,9-4-7-16,-6-4-4 0,3-2 26 15,21 0 20-15,0 0 28 16,0 0-15-16,0 0-11 16,0 0-15-16,0 3-33 15,0 10 3-15,33 2 10 16,-3 10 14-16,15 2 0 15,-8 3-5-15,14 1-12 16,-6 1-8-16,0-6-2 16,7 0-6-16,-4-9-63 15,-15-14-208-15,0-3-426 16</inkml:trace>
  <inkml:trace contextRef="#ctx0" brushRef="#br0" timeOffset="-69609.676">16969 17244 292 0,'0'0'183'0,"0"0"-164"0,0 0 80 16,0 0 69-16,0 0-45 15,0 0-31-15,0-37-20 16,0 37-4-16,0 0 1 15,0 0-20-15,0 0-34 16,0 0-11-16,15 20-3 16,7 12 40-16,11 12 5 15,3 14-10-15,9 4-9 16,-6 7-2-16,1 2 0 16,2-8-19-16,-9-6 0 15,-3-9-5-15,-12-9 0 0,-2-10-1 16,-4-5-1-16,-12-12-1 15,0-5-24-15,0-6-13 16,0-1 0-16,0 0 18 16,-19 0 4-16,-14-12 11 15,-6-9-12-15,-6-4 18 16,6 0 5-16,2 5-2 16,10-1 11-16,0 5 8 15,9 4-2-15,9 1-1 16,0 3 16-16,9 6 0 0,0 1-8 15,0 1-9 1,0 0-11-16,0 0-7 0,0 0 0 16,18 14 6-16,12 10 0 15,0 6 4-15,3 3-8 16,-5-4 4-16,11 1-4 16,-15-8-1-16,0-2 2 15,-3-11-2-15,-12-3-1 16,0-4 3-16,0-2-3 15,-9 0 0-15,9 0 8 16,-2-26-1-16,14-21-7 16,-3-17-13-16,0-7-68 15,0 3-70-15,-6 10-63 16,3 14-164-16</inkml:trace>
  <inkml:trace contextRef="#ctx0" brushRef="#br0" timeOffset="-69004.437">17606 18111 1293 0,'0'0'95'0,"0"0"-92"15,0 0 9-15,0 0-4 16,0 0-7-16,0 0-1 15,9 89 5-15,6-42 4 16,-9-2-2-16,6-3-1 16,-9-9-3-16,3-12-3 15,-3-6 0-15,0-10-2 16,0-5-15-16,-3 0 1 0,13-9 11 16,2-28 1-16,3-11-5 15,-3-4-11-15,6 4 18 16,-15 17 4-16,12 12 2 15,-15 12 3-15,9 7 8 16,0 0-15-16,6 24-10 16,10 13 10-16,5 7 2 15,3 1 3-15,-12-9-3 16,0-6-1-16,0-11-1 16,-15-12 0-16,1-7 3 15,-1 0 1-15,0-17 28 16,6-25 15-16,-12-18-42 0,6-7-5 15,-6 0 0-15,0 6-13 16,9 15-8-16,-6 10-23 16,3 16-78-16,-3 6-260 15</inkml:trace>
  <inkml:trace contextRef="#ctx0" brushRef="#br0" timeOffset="-16250.275">1293 7014 1129 0,'0'0'51'0,"0"0"-51"16,0 0-10-16,0 0 10 15,-27 145 34-15,18-59 12 16,-9 7-36-16,9-5 1 0,-9-11-8 15,8-11 3-15,1-13-6 16,-6-14-7-16,15-11-68 16,0-21-217-16,0-7-372 15</inkml:trace>
  <inkml:trace contextRef="#ctx0" brushRef="#br0" timeOffset="-15631.279">1224 7058 1165 0,'0'0'42'0,"0"0"-38"0,0 0 32 15,0 0 1 1,0 0-37-16,120-69 0 16,-65 69-6-16,14 5-18 15,-12 21-29-15,-14 14-55 0,-13 10-5 16,-27 8-35-16,-3 5 17 15,-33-6 53-15,-28-6 22 16,-11-11 22-16,-10-9 34 16,13-15 10-16,15-4 114 15,17-10 8-15,13-2-25 16,15 0 29-16,9 0-20 16,0 0-72-16,0 0-44 15,0 4-16-15,18 11 16 16,25 8 8-16,-13 4-1 15,3 0-4-15,-6-3 1 0,9 0-1 16,-2-4-3-16,-7-3 0 16,0-8-2-16,6-4-2 15,-6-5-4-15,3 0 4 16,4 0 4-16,-7-19 4 16,15-2 6-16,-9-4-10 15,-6-3-10-15,1-4-7 16,-1 1 15-16,-18 1 0 15,3 4 2-15,-6 2 9 16,-6 6-7-16,0 8 9 16,0 3 3-16,0 7 8 15,-9 0 2-15,-6 0-13 0,-15 19-7 16,14 9 0 0,-2 5 1-16,3 5-3 0,9-1-2 15,6-6 0-15,0-6 0 16,12-3-7-16,3-9-3 15,31-6-10-15,-7-7 4 16,3 0-19-16,9-12-42 16,13-16-130-16,-10-5-174 15</inkml:trace>
  <inkml:trace contextRef="#ctx0" brushRef="#br0" timeOffset="-14730.512">2150 7372 824 0,'0'0'190'0,"0"0"-141"0,0 0 89 15,0 0-68-15,-121 26-41 16,103-4-14-16,-3 1-14 16,15-1-1-16,6-5-5 15,0-7-20-15,0-5-12 16,6-4-32-16,15-1-22 16,3 0 48-16,4-10 11 15,-1-8-2-15,-12-1 17 16,-3 8 17-16,-3 6 4 15,-9 5 20-15,0 0 5 16,0 0-29-16,9 0 0 16,-3 12 7-16,12 3 7 0,-9-6-9 15,12-1-2 1,-9-3 2-16,16-5-5 0,-1 0-12 16,6 0-31-1,-6-11-2-15,-3 2-35 0,0 3-26 16,-8-3 37-16,-4 4-7 15,3 4 24-15,-15-5 31 16,0 0 21-16,0-2 31 16,0-6 39-16,0-4-1 15,0 3 24-15,-15 2-4 16,3 2-2-16,-4 5 21 16,7 6-53-16,0 0-18 15,-6 0-22-15,0 17-6 16,3 11-7-16,3-1-1 15,3-2-1-15,6-6-5 0,0-8-35 16,6-7-17-16,12-4 24 16,9-7 10-16,7-32 4 15,8-13-55-15,-12-14-78 16,3-10-3-16,-15-4-11 16,-9-4 43-1,-9-2 123-15,0 11 52 0,-9 9 127 16,0 19 83-16,-9 17-43 15,12 15-70-15,3 11-63 16,3 4-61-16,0 18-25 16,0 36-18-16,0 31 18 15,0 24 9-15,0 2-1 0,0-12-5 16,3-20-3 0,12-27-3-16,3-26-2 0,9-16-2 15,1-10-1-15,5-16 8 16,0-30-2-16,-6-9-20 15,12 2-9-15,-24 11 20 16,-12 20 11-16,-3 14 8 16,0 8 33-16,0 0 8 15,0 1-39-15,-9 26-10 16,-6 14 4-16,3 3-3 16,12-5-1-16,0-4-5 15,18-10-34-15,7-5-8 16,11-1-13-16,-12-7 3 15,3 0-48-15,-6 0-4 16,-15 8 28-16,-6 1 11 0,-33 10 13 16,-12 3 57-16,-10-3 0 15,-5-4 0-15,-3-7-70 16,2-12-333-16</inkml:trace>
  <inkml:trace contextRef="#ctx0" brushRef="#br0" timeOffset="-14421.325">1293 7781 1087 0,'0'0'182'0,"0"0"-182"16,0 0 0-16,0 0 4 15,184 0 63-15,-33-13-14 16,36-1-27-16,15-3-8 16,-18 1-1-16,-11 4-17 15,-41 1-3-15,-20 2-73 16,-37 4-45-16,-32 3-157 15,-25-1-134-15</inkml:trace>
  <inkml:trace contextRef="#ctx0" brushRef="#br0" timeOffset="-14170.91">1507 7946 862 0,'0'0'325'16,"0"0"-304"-16,0 0 51 16,0 0 8-16,0 0-67 15,0 0 2-15,209 1 25 0,-65-13-11 16,13-13-12-16,15-5-5 16,-15-1-4-1,-24 2-8-15,-33 5-36 16,-34 0-105-16,-18 6-139 0,-23-2-183 15</inkml:trace>
  <inkml:trace contextRef="#ctx0" brushRef="#br0" timeOffset="-13919.567">2986 7115 72 0,'0'0'1299'15,"0"0"-1299"-15,0 0-33 16,0 0 3-16,0 0-103 15,0 0-218-15</inkml:trace>
  <inkml:trace contextRef="#ctx0" brushRef="#br0" timeOffset="-13775.79">3001 7453 1179 0,'0'0'153'16,"0"0"-151"-16,0 0-1 15,0 0-1-15,0 0-78 16,0 0-533-16</inkml:trace>
  <inkml:trace contextRef="#ctx0" brushRef="#br0" timeOffset="4810.432">20332 12491 339 0,'0'0'512'0,"0"0"-459"16,0 0 18-16,0 0 86 0,0 0-91 15,0 0-21 1,0 0-24-16,0-13-21 0,-7 13 1 16,-20 19 3-16,-6 14 12 15,-18 12 0-15,-13 10 7 16,-8 10-13-16,-9 3 6 15,-16 5 2-15,15 0 2 16,-2-6-3-16,18-5-8 16,11-7-5-16,22-13-2 15,6-7-2-15,9-5-8 16,3-10-23-16,6-7-15 16,-3-6-25-16,12-7-114 15,0 0-68-15,0-23-201 16</inkml:trace>
  <inkml:trace contextRef="#ctx0" brushRef="#br0" timeOffset="5115.74">19592 12691 726 0,'0'0'316'15,"0"0"-310"-15,0 0-1 16,0 0 62-16,-93 114 11 15,77-56-6-15,-8 4-27 16,0 2 2-16,3-4-24 16,-6-9 11-16,9-8-12 15,-3-7-6-15,15-14 0 0,0-9 0 16,6-7-4-16,0-6 7 16,0 0 4-16,0 0-5 15,6 0-10-15,36 0 4 16,9 0 4-16,13 0-13 15,17 0-3-15,0 0-29 16,1-14-61-16,-4-11-167 16,-17-8-678-16</inkml:trace>
  <inkml:trace contextRef="#ctx0" brushRef="#br0" timeOffset="14749.245">1468 8630 701 0,'0'0'270'16,"0"0"-223"-16,0 0-19 16,0 0 51-16,0 0-37 15,0 0-39-15,0 0 1 16,9 33 1-16,3 11 13 15,-3 19 22-15,0 17-4 16,-9 9-18-16,0 5-2 16,0-10-1-16,0-7-7 15,9-18-5-15,0-13 0 16,3-22 1-16,1-12-4 16,-4-12-13-16,0 0-8 15,0-16 21-15,12-23 0 0,0-11 19 16,0 1-16-1,-6 8-3-15,3 17 0 16,-9 13-1-16,-3 11 0 16,22 0-41-16,17 18 16 0,0 15 22 15,0 7-3-15,-2-6-6 16,-7-7-6-16,-9-13-7 16,0-10-4-16,-21-4 6 15,12-15 24-15,-9-27 33 16,0-14-11-16,-9-10-8 15,0-6-2-15,0-3-3 16,-18-3-9-16,-6 11-12 0,15 9-49 16,0 22-52-1,0 15-162-15</inkml:trace>
  <inkml:trace contextRef="#ctx0" brushRef="#br0" timeOffset="15546.349">2168 9216 1168 0,'0'0'32'0,"0"0"-24"15,0 0-8-15,0 0 0 16,0 0-17-16,0 0 16 15,21 0 1-15,-15-8 6 16,0-3 31-16,7-3-16 0,-4-5-12 16,-3 1 1-16,6 0-1 15,-12 1-7-15,9 7 2 16,-9 1-3-16,0 7 3 16,0 2 1-16,0-1-4 15,0 1-1-15,0 0 0 16,0 0-2-16,0 0 3 15,0-2-1-15,0-2 0 16,0-1-3-16,0-1 1 16,0 2 2-16,0-1 5 0,-9-2 7 15,9 1-2 1,0 1 8-16,-12 3 2 0,12 0-3 16,0 2-5-16,0 0-1 15,0-2-4-15,0 2 1 16,0 0 2-16,0-3-3 15,0 3-2-15,0 0-3 16,0-1-2-16,0 1 0 16,0 0-1-16,0 0-4 15,0 0-5-15,21 0 10 16,-3 1-1-16,3 17-1 16,3 4-8-16,0 4-2 15,-6 6-7-15,1 1 11 16,-13-4 0-16,-6-5 0 15,0-6 1-15,0-9-4 0,0-5 7 16,0-4 4-16,0 0 5 16,0 0 17-16,0-10 7 15,0-17-29-15,0-12-4 16,0-8-7-16,12-3-12 16,3 2-4-16,3 6-3 15,-9 15-10-15,3 10 25 16,-3 12-13-16,0 5 12 15,6 0-21-15,-6 24 21 16,9 2 13-16,0 6 3 16,-2 1 3-16,-4-4-2 15,3-1 2-15,-6-5 3 0,0-2-6 16,-9-9 0-16,6-3-13 16,0-9-122-16,-6 0-161 15</inkml:trace>
  <inkml:trace contextRef="#ctx0" brushRef="#br0" timeOffset="15725.798">2452 8744 514 0,'0'0'310'0,"0"0"-310"0,0 0-34 15,0 0-43 1,0 0-84-16,0 0-334 0</inkml:trace>
  <inkml:trace contextRef="#ctx0" brushRef="#br0" timeOffset="16288.001">2796 8889 651 0,'0'0'337'0,"0"0"-307"16,0 0 50-16,0 0 18 16,0 0-76-16,0 0-22 15,-42-24-13-15,33 52 5 16,0 9 7-16,0 5 1 16,3 1-5-16,3-8-1 15,3-5-1-15,0-9-18 16,0-6-8-16,9-9-21 15,0-6 8-15,9 0 8 0,-3-20 38 16,6-20-15-16,6-17 15 16,-9-11-51-16,-3-12-24 15,-12 0-20-15,-3 0 32 16,0-3 17-16,-12 1 46 16,-12 1 28-16,-3 8 31 15,6 15 43-15,6 21 26 16,6 19-6-16,0 9-40 15,9 9-65-15,0 0-17 16,0 0-40-16,0 17-8 16,0 10 46-16,9-2 2 15,0-4 2-15,0 0-2 0,-3-6-33 16,6 0-33 0,-12-4-94-16,0-2-225 0</inkml:trace>
  <inkml:trace contextRef="#ctx0" brushRef="#br0" timeOffset="16573.141">2727 8351 945 0,'0'0'145'0,"0"0"-145"0,0 0 0 15,0 0 0 1,0 0 30-16,0 147 40 0,9-82-36 16,0 5-10-16,0 4 2 15,0 3-11-15,-3-11-9 16,6-6-6-16,-3-18 0 16,-3-11-5-16,6-12-21 15,3-10-40-15,-3-5-60 16,3-4-50-16,3-18-199 15</inkml:trace>
  <inkml:trace contextRef="#ctx0" brushRef="#br0" timeOffset="16753.956">2645 8692 918 0,'0'0'286'0,"0"0"-286"15,0 0-17-15,0 0 12 16,0 0-7-16,136-36-26 16,-73 13-81-16,-2 2-137 15,-19 6-162-15</inkml:trace>
  <inkml:trace contextRef="#ctx0" brushRef="#br0" timeOffset="17089.716">2796 8989 55 0,'0'0'667'16,"0"0"-605"-16,0 0 20 15,0 0 52-15,0 0-73 16,0 0-11-16,82 33-6 16,-40-59 1-16,15-14-33 15,-6-11-12-15,4-9-47 16,-13-4-81-16,-15 8-23 15,-27 9 99-15,0 16 52 16,0 10 30-16,-27 15 143 16,-6 5-38-16,-3 1-55 15,-1 7-16-15,13 26-18 16,3 18-32-16,15 9-2 16,6 6-3-16,9-5-5 0,21-12-4 15,19-12-11-15,2-16-18 16,0-17-39-16,16-4-38 15,-16-20-165-15,3-22-426 16</inkml:trace>
  <inkml:trace contextRef="#ctx0" brushRef="#br0" timeOffset="17390.05">3514 8612 724 0,'0'0'0'0</inkml:trace>
  <inkml:trace contextRef="#ctx0" brushRef="#br0" timeOffset="17538.714">3596 8943 1235 0,'0'0'156'0,"0"0"-156"16,0 0-75-16,0 0-199 15</inkml:trace>
  <inkml:trace contextRef="#ctx0" brushRef="#br0" timeOffset="21575.844">12702 9985 739 0,'0'0'241'0,"0"0"-198"16,0 0 60-16,0 0-55 16,0 0-35-16,0 0-10 15,0 0 20-15,15 125 18 0,-12-73-21 16,6-2-8-16,-3 2-6 16,-6-6-6-16,0-4-9 15,0-5-37-15,0-4-85 16,0-16-109-16,0-14-309 15</inkml:trace>
  <inkml:trace contextRef="#ctx0" brushRef="#br0" timeOffset="21996.007">12442 9812 849 0,'0'0'181'0,"0"0"-163"15,0 0 23-15,0 0 17 16,127-113-9-16,-67 109-16 16,13 4-32-16,-4 13 3 15,10 26-4-15,-7 17-10 16,-9 14 4-16,-11 16-12 16,-16 13-20-16,-21 7 2 15,-15 5 26-15,-15-4 8 16,-39-8-1-16,-4-12 3 15,-17-20 26-15,-7-14 23 16,-5-15 5-16,-1-22-16 16,7-16 13-16,-7-19-30 0,16-43-4 15,11-31-16 1,16-33 5-16,18-19-12 0,12-9 18 16,15 9-16-16,0 18 4 15,42 20-3-15,21 24 1 16,25 17 2-16,12 19-8 15,5 19 8-15,7 20-1 16,-22 8-19-16,-8 42-58 16,-28 28-89-16,-21 14-127 15</inkml:trace>
  <inkml:trace contextRef="#ctx0" brushRef="#br0" timeOffset="29965.26">17473 18118 860 0,'0'0'94'0,"0"0"-64"15,0 0 92-15,0 0-61 16,0 0-49-16,0 0 3 15,115-116-13-15,-64 96 4 16,4-4 0-16,5 4-5 16,25-2 3-16,8 7-1 15,-2 0 10-15,2 6-9 16,-8 9 1-16,-19 0-5 16,1 0 0-16,-16 15 1 15,-6 12-1-15,3 3-2 16,-8 15-4-16,-25 6 6 15,6 13 7-15,-21 6 4 0,0 4 0 16,-27-2-4 0,-22 2 15-16,-11-2 0 0,0 0-2 15,-10-2 6-15,-14-6-2 16,-16-7 4-16,-9-9-10 16,-8-15-6-16,20-12-2 15,4-21 3-15,2 0-1 16,19-44-4-16,2-26-5 15,7-25 2-15,9-11-5 16,20-9-3-16,25 5 3 16,9 8 10-16,0 6 3 15,27 13-11-15,34 11-1 16,5 9 0-16,19 9 0 0,11 16 0 16,1 13 0-16,5 19-1 15,-8 6-5 1,-22 13-20-16,-2 20-44 0,-19 2-36 15,-24 4-147-15,-27-6-315 16</inkml:trace>
  <inkml:trace contextRef="#ctx0" brushRef="#br0" timeOffset="39199.578">12243 12453 482 0,'0'0'434'0,"0"0"-385"16,0 0 6-16,0 0 71 16,0 0-96-16,139-76-19 15,-85 65-8-15,-3 2 4 16,1 6-3-16,-19 3-4 16,-6 0 0-16,-6 6-14 15,-12 18 3-15,-9 6 7 16,0 9 4-16,-18 7 0 15,-24 4 10-15,-3-3 21 16,8-8-10-16,1-9 2 0,30-10-10 16,3-2-2-16,3-8-7 15,0 1 3-15,3-5 4 16,21-3 14-16,18 0 18 16,13-3-16-16,-1 0-26 15,10-14-1-15,-13-8-59 16,9-2-99-16,-24-6-200 15</inkml:trace>
  <inkml:trace contextRef="#ctx0" brushRef="#br0" timeOffset="39665.303">12436 12213 902 0,'0'0'140'16,"0"0"-138"-16,0 0 57 16,75-124-13-16,-14 102-25 15,14 7-2-15,7 15-7 16,2 0-4-16,4 35-1 16,11 20-5-16,-20 17 0 15,-19 13-4-15,-14 12-31 16,-34 10 13-16,-12 2-10 15,-12-4 26-15,-40-8-10 0,-8-15 11 16,-22-16 3 0,-8-14 51-16,-13-16 28 0,-5-15-22 15,-16-18 18-15,3-6-19 16,9-45-13-16,22-21-23 16,26-23 16-16,25-24-30 15,21-18-1-15,18-11-1 16,18 5-4-16,37 11-9 15,8 17 5-15,24 20-19 16,19 20-10-16,12 27 1 16,3 24 17-16,-1 21 13 15,-8 23 1-15,-25 40-27 16,-17 27-36-16,-22 8-31 16,-36 3-96-16,-12-8-150 0</inkml:trace>
  <inkml:trace contextRef="#ctx0" brushRef="#br0" timeOffset="46216.515">1550 9890 1179 0,'0'0'79'16,"0"0"-68"-16,0 0-5 15,0 0 53-15,0 0-20 0,150-16-3 16,-44-6-19 0,18-3-12-16,18 4 9 0,-13 0-6 15,7 2-8-15,-27 6-26 16,-6 5-93-16,-22 8-31 15,-21 0-182-15,-23 0-315 16</inkml:trace>
  <inkml:trace contextRef="#ctx0" brushRef="#br0" timeOffset="46448.814">1682 10097 1174 0,'0'0'161'16,"0"0"-155"-16,0 0 38 16,0 0 16-16,0 0-40 15,0 0-20-15,118-16 27 16,-30-5-1-16,14-8-10 16,34-4-13-16,6-1 10 15,-3 7-13-15,-16 10-93 16,-35 8-184-16,-31 4-798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3:00:53.93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6439 4391 715 0,'0'0'209'0,"0"0"-173"16,0 0 46-16,0 0 38 16,0 0-58-16,0 0-28 15,0 0-17-15,-12 10-7 16,12-9 22-16,0 3 7 15,0-4-27-15,0 1-4 16,0 4-7-16,0 3-1 16,0 4-2-16,0 10 2 15,0 4 17-15,0 2-4 16,0 5-7-16,-6-4 0 16,6 1 1-16,0-3-1 15,0-6 7-15,0-3-7 16,0-3-3-16,0-6 2 15,0-6 0-15,0 2 2 16,0-5-1-16,0 0 8 0,0 0-1 16,0 0 2-16,0 0 0 15,0 1-7-15,0-1-4 16,0 0 1-16,0 0-5 16,0 0 2-16,0 0 1 15,6 2 13-15,15 2-5 16,-6-1 5-16,-6-1 8 15,-6 0-8-15,6-2-9 16,-6 2 1-16,9 2-7 16,0-1 1-16,3 2 2 0,1 0-3 15,14 1 1-15,-3 0-2 16,0 0 1-16,6-2-1 16,-6 2 0-1,7-1 0-15,-4 1 0 0,3-3 0 16,-6 3 0-16,0-1 0 15,10 2 0-15,-10-4 0 16,6 1 1-16,-6 1-1 16,6-2 0-16,-6 3-1 15,1-2 1-15,-1-3 0 16,0 1-1-16,0-2 1 16,6 0 0-16,4 2 0 15,8 0 1-15,15 2-1 16,4 0 0-16,11-2 0 15,7 1 0-15,-7-3 0 0,0 0 0 16,-11 0 0-16,-4 0-1 16,-12 0 0-16,1 0-3 15,-4 0 4-15,-6 0 0 16,-9-5 0-16,1 4 0 16,2-4 0-16,3 1 1 15,-12 0-1-15,3-1 1 16,7 4-1-16,-7-1 0 15,12-1 0-15,-3 3 0 16,6-1 2-16,-5 1-2 0,8 0 2 16,-9 0-2-1,9 0 1-15,-2 0-1 0,-7 0 0 16,6 0-3 0,-6 0 3-16,1 0 1 0,-10 0-1 15,12 0 0-15,9 0 0 16,-12 0 0-16,16 0 1 15,-13 0-1-15,3 0 3 16,4 0-3-16,-7 0 1 16,0 0-1-16,-12 0 0 15,18 0 0-15,-11 0 0 16,-1 0 0-16,6 0 0 16,3 0 0-16,4 0 1 15,5 0-1-15,-12 0 0 16,3 0 1-16,-5 0-1 0,8 0 0 15,-9 0 0-15,3 0 0 16,-2 0 0-16,8 0 0 16,-3 0 1-16,6 0-1 15,4 0 0-15,-1 0 1 16,3 0-1-16,-8 0 0 16,2 0 0-16,-6 0 0 15,0 0 0-15,-8 0 2 16,11 0-2-16,-9 0 0 15,0 0 0-15,10-7 0 16,-1 3 0-16,-3-2 1 16,9 2-1-16,-2-2 0 0,2 1-1 15,-3-1 1-15,1 1 0 16,-7-2 1-16,3 1-1 16,-9 0 0-16,1 0 0 15,-4 0-1-15,0-4 1 16,-3 3 0-16,-6 1 0 15,6 2 0-15,-5-2 0 16,2 4 0-16,0-2 0 16,0-1 0-16,0 3 0 15,9 2 1-15,-8-2 0 16,5 0 0-16,-6 0 2 16,6 0-1-16,-12 2 3 15,3 0-3-15,4 0 0 16,-10 0 2-16,9 0 0 15,-12 0 1-15,12 0-1 0,-9-2 0 16,-3 2 1-16,0 0-1 16,-2 0 0-16,8-3-1 15,-12 3 0-15,0-1 2 16,6 1-1-16,-9-3 0 16,6 3 0-16,-9-2 3 15,3 1 0-15,-3 1 0 16,3-2 3-16,-6-2 0 15,12-4 2-15,-6-5-1 16,3-4-5-16,3-4-1 16,3-4-1-16,-9 0-4 15,6-8 0-15,10-4 2 0,-7-2-2 16,-3-1-1-16,3 6 1 16,0 5-4-16,-15 3-1 15,12 9 1-15,-12 6-10 16,6 0-15-16,-6 4-39 15,3-6-60-15,3 2-178 16</inkml:trace>
  <inkml:trace contextRef="#ctx0" brushRef="#br0" timeOffset="7324.316">28849 3128 945 0,'0'0'147'16,"0"0"-147"-16,0 0 76 0,0 0-70 16,0 0-4-16,-124 74 7 15,118-32 2-15,6-1-9 16,0-5-2-16,0 0 0 16,6-8 0-16,18-5-8 15,9-8 8-15,1-11 0 16,-1-4 0-16,6 0 1 15,-9-24 16-15,0-13-14 16,-12-5-3-16,-18-8-24 16,0 2-7-16,-15 6-2 15,-21 6 29-15,-3 10 2 16,6 10-13-16,-10 11-16 16,10 5-128-16,6 0-203 0</inkml:trace>
  <inkml:trace contextRef="#ctx0" brushRef="#br0" timeOffset="7572.709">29280 3142 1209 0,'0'0'127'0,"0"0"-122"0,0 0 1 16,0 0-3-16,0 0-5 16,0 0 2-16,-129 145-1 15,107-106-49-15,4-6-19 16,6-11-53-16,0-13-96 16,9-9-149-16</inkml:trace>
  <inkml:trace contextRef="#ctx0" brushRef="#br0" timeOffset="7728.699">29066 3152 724 0,'0'0'230'0,"0"0"-136"15,0 0-70-15,0 0-22 16,0 0 44-16,109 135-2 0,-85-80-25 16,0-5-19-16,-6-4 0 15,3-13-78-15,-3-15-129 16,6-18-282-16</inkml:trace>
  <inkml:trace contextRef="#ctx0" brushRef="#br0" timeOffset="8226.517">29670 2969 975 0,'0'0'307'16,"0"0"-293"-16,0 0 52 16,0 0-66-16,0 0 12 15,-18 143 20-15,18-82-16 16,-3 1-13-16,3-5-3 16,-6-11-23-16,3-11-30 15,3-9-33-15,0-20-180 16,-10-6-193-16</inkml:trace>
  <inkml:trace contextRef="#ctx0" brushRef="#br0" timeOffset="8367.391">29582 3047 731 0,'0'0'227'16,"0"0"-143"-16,0 0 18 15,0 0-94-15,130-51-8 16,-79 48-29-16,-8 3-118 15,-1 0-178-15</inkml:trace>
  <inkml:trace contextRef="#ctx0" brushRef="#br0" timeOffset="8532.021">29594 3211 706 0,'0'0'80'16,"0"0"97"-16,0 0-76 15,0 0-75-15,0 0-18 16,0 0-3-16,130-6-5 16,-82-8-250-16,-11-8-184 15</inkml:trace>
  <inkml:trace contextRef="#ctx0" brushRef="#br0" timeOffset="8721.112">29923 3058 289 0,'0'0'558'0,"0"0"-523"0,0 0 69 16,0 0 8-16,-6 105-8 15,6-62-47-15,0 6-30 16,0 3-12-16,0-7-15 16,6-3-8-16,-6-11-56 15,0-12-183-15,0-16-100 16</inkml:trace>
  <inkml:trace contextRef="#ctx0" brushRef="#br0" timeOffset="8884.145">29923 3014 1007 0,'0'0'80'0,"0"0"59"15,0 0-118-15,0 0-18 16,0 0-3-16,118-9-25 15,-85 9-116-15,-15 3-138 16,-3 10-227-16</inkml:trace>
  <inkml:trace contextRef="#ctx0" brushRef="#br0" timeOffset="9045.119">29896 3202 649 0,'0'0'261'0,"0"0"-100"15,0 0-32-15,0 0-105 0,0 0-17 16,0 0 17-16,133 3-24 16,-82-3-22-16,3 0-198 15,-5 0-238-15</inkml:trace>
  <inkml:trace contextRef="#ctx0" brushRef="#br0" timeOffset="9641.953">30521 2996 978 0,'0'0'133'0,"0"0"-53"16,0 0-40 0,0 0-17-16,0 116 46 0,0-62-15 15,0 0-37-15,0 0-11 16,0-7-6-16,0-4-7 15,0-11-57-15,3-11-53 16,-3-11-183-16,0-10-265 16</inkml:trace>
  <inkml:trace contextRef="#ctx0" brushRef="#br0" timeOffset="12582.541">30826 3032 665 0,'0'0'300'0,"0"0"-256"15,0 0 63-15,0 0-68 16,0 0-14-16,135 21-7 16,-92 2-15-16,2 5 0 15,-15 2-6-15,-6 3 3 16,-9 2-15-16,-15 0-15 16,0 0-10-16,-9-2 19 15,-33-4 21-15,-3-4 0 16,-16-13 24-16,1-10-24 15,3-2 36-15,5-7 17 16,16-19 7-16,12-9-10 16,12-5-10-16,12-11-28 15,3-2-12-15,33 1-5 16,16 8-42-16,8 11-28 16,6 13-117-16,1 9-104 0,-10 4-290 15</inkml:trace>
  <inkml:trace contextRef="#ctx0" brushRef="#br0" timeOffset="13259.107">31290 3013 581 0,'0'0'150'16,"0"0"-82"-16,0 0 31 0,0 0-91 16,0 0 27-1,0 0 0-15,-3 0 19 0,3 0 1 16,0 0-3-16,0 0 2 15,0 0-14-15,0 0-13 16,0 0-12-16,0 0-4 16,0 0 0-16,0 0 4 15,0 0-1-15,0 0-2 16,0 0 3-16,0 0-4 16,0 0 4-16,0 0 2 15,0 0 2-15,0 0-1 16,0 0-6-16,0 0-3 0,0 0-4 15,0 0-2-15,0 0-3 16,0 0-2-16,0 12-4 16,0 13 6-16,0 7 0 15,0 11 0-15,0-1 0 16,0 0 4-16,0-1-2 16,0-3-2-16,0-6 0 15,0-3 0-15,0-8-1 16,0-7-19-16,0-8-38 15,0-6-40-15,0 0-141 16,3-17-127-16</inkml:trace>
  <inkml:trace contextRef="#ctx0" brushRef="#br0" timeOffset="13422.39">31339 3017 935 0,'0'0'193'0,"0"0"-124"16,0 0-21-16,0 0-48 16,145-29-2-16,-85 27-69 15,-12 0-153-15,-15 0-296 16</inkml:trace>
  <inkml:trace contextRef="#ctx0" brushRef="#br0" timeOffset="13586.843">31360 3167 297 0,'0'0'436'0,"0"0"-343"16,0 0 41-16,0 0-116 16,0 0-18-16,0 0-22 15,166 8-276-15</inkml:trace>
  <inkml:trace contextRef="#ctx0" brushRef="#br0" timeOffset="13754.427">31375 3316 742 0,'0'0'71'0,"0"0"87"15,0 0-132-15,0 0 19 16,0 0 26-16,0 0-71 15,160 18-41-15,-121-18-289 16</inkml:trace>
  <inkml:trace contextRef="#ctx0" brushRef="#br0" timeOffset="14118.342">31794 3161 950 0,'0'0'167'16,"0"0"-97"-16,0 0-15 0,0 0 7 16,-39 118 6-16,36-76-31 15,0-4-5-15,-6-7-21 16,3-9-9-16,0-11 2 16,6-7-4-16,-3-4-5 15,3 0 1-15,0-6 4 16,0-25 0-16,3-17-51 15,24-7 23-15,3-6-9 16,1 10-3-16,-1 10-10 16,-3 16 23-16,-9 16 24 15,-9 9 6-15,9 0-4 16,-3 6 6-16,-3 22-7 16,-3 11 2-16,-3 2 0 0,-6 4 0 15,0 0-5-15,0-4-34 16,0-8-61-16,-6-8-43 15,-6-11-148-15</inkml:trace>
  <inkml:trace contextRef="#ctx0" brushRef="#br0" timeOffset="14287.894">31810 3293 1049 0,'0'0'177'16,"0"0"-54"-16,0 0-83 15,0 0-40-15,0 0 0 0,0 0 13 16,90 0-13-16,-48 0-127 16,-5-5-177-16,2-3-544 15</inkml:trace>
  <inkml:trace contextRef="#ctx0" brushRef="#br0" timeOffset="15750.271">32507 2982 653 0,'0'0'259'0,"0"0"-79"16,0 0-93-16,0 0-84 16,0 0 0-16,0 0 33 15,-24 104 5-15,15-60 1 16,0 1-10-16,-1 0-1 16,-5 1-23-16,6-7-5 15,0-4-3-15,0-9-3 0,3-4-34 16,3-7-32-1,3-10-129-15,0-5-129 0</inkml:trace>
  <inkml:trace contextRef="#ctx0" brushRef="#br0" timeOffset="16037.175">32766 2968 404 0,'0'0'445'0,"0"0"-314"0,0 0 26 16,0 0-119-16,0 0 27 15,0 0 37-15,0 125-54 16,0-76-25-16,0 3-13 15,-9-5-7-15,-3-3-1 16,6-8-2-16,-9-5-60 16,-3-12-96-16,9-15-323 15</inkml:trace>
  <inkml:trace contextRef="#ctx0" brushRef="#br0" timeOffset="17173.737">30500 2005 1041 0,'0'0'64'0,"0"0"56"16,0 0-102-16,0 0-7 16,0 0-11-16,0 0-6 15,126 0-14-15,-107 9-55 16,-10 8-25-16,-3 5 25 15,-6 9 7-15,-12-3-20 16,-13 1 36-16,-14-1 35 16,9-10 1-16,0-1 16 15,18-3 11-15,0-1-11 16,12 1 0-16,0 2-4 16,0-1-23-16,21 0 18 15,3 3 2-15,15-3-15 0,-9-2-6 16,1 2-21-16,-7-4 2 15,-21 3-26-15,0-6 10 16,-3-2 13-16,-3 0-12 16,-33-1 19-16,-4-4 11 15,-11-1-1-15,15 0-48 16</inkml:trace>
  <inkml:trace contextRef="#ctx0" brushRef="#br0" timeOffset="17528.525">30820 2034 651 0,'0'0'190'0,"0"0"-174"16,0 0 19-16,0 0-35 15,0 0 0-15,0 0-18 16,90 63 16-16,-84-33-29 16,-6 3-9-16,0-2 25 15,0-4-1-15,-18 1 12 16,-6-3 4-16,3-2 4 16,6-4 16-16,-3-5 16 15,18-2-2-15,0-3-14 16,0-4-12-16,0 2-2 0,24-4 4 15,3 0 2-15,3-3-6 16,12 0-6-16,4 0-178 16,2-16-382-16</inkml:trace>
  <inkml:trace contextRef="#ctx0" brushRef="#br0" timeOffset="17699.182">31109 2156 781 0,'0'0'133'15,"0"0"-91"-15,0 0-42 0,0 0-105 16,0 0-81 0,0 0-356-16</inkml:trace>
  <inkml:trace contextRef="#ctx0" brushRef="#br0" timeOffset="18075.582">31360 1787 845 0,'0'0'154'16,"0"0"-104"-16,0 0-43 15,0 0 21-15,-9 145 28 0,9-72-20 16,-6 1-23-16,0-3-8 15,3-14-2-15,0-13-3 16,-3-13 0-16,6-15-6 16,0-10-26-16,0-6-22 15,0 0 47-15,0-19 2 16,18-15-56-16,-3 1-44 16,18 2-28-16,0 15 20 15,6 10 6-15,-11 6-2 16,8 0 63-16,-21 25 36 15,3 4-20-15,-18 3-12 16,0-4 37-16,0-1 0 0,-27-9 0 16,-15-3 5-16,-1-4 72 15,-2-8-57 1,0-3 9-16,24 0-16 0,15-16-8 16,6-12-102-16</inkml:trace>
  <inkml:trace contextRef="#ctx0" brushRef="#br0" timeOffset="18218.631">31625 2079 254 0,'0'0'105'15,"0"0"110"-15,0 112-47 16,0-66-71-16,10-4-42 16,-10-6-37-16,0-9-18 15,9-11-65-15,0-14-171 16</inkml:trace>
  <inkml:trace contextRef="#ctx0" brushRef="#br0" timeOffset="18390.134">31749 1709 811 0,'0'0'214'0,"0"0"-96"15,0 0-60-15,0 0-58 16,0 0-14-16,0 0 6 15,0 89 5-15,3-50-143 0,0-9-100 16,9-9-453-16</inkml:trace>
  <inkml:trace contextRef="#ctx0" brushRef="#br0" timeOffset="18575.944">31819 1813 853 0,'0'0'170'15,"0"0"-122"-15,0 0-8 16,0 0 34-16,-3 152-50 16,3-91-9-16,0 1-4 15,0-5-11-15,0-9-20 16,0-7-111-16,-3-12-65 16,3-14-229-16</inkml:trace>
  <inkml:trace contextRef="#ctx0" brushRef="#br0" timeOffset="18728.068">31752 2100 880 0,'0'0'251'15,"0"0"-100"-15,0 0-107 16,0 0-32-16,0 0 20 16,0 0-32-16,127-28-72 15,-88 23-162-15,-12 2-135 16,-5-3-294-16</inkml:trace>
  <inkml:trace contextRef="#ctx0" brushRef="#br0" timeOffset="19500.985">31819 2300 352 0,'0'0'118'0,"0"0"63"16,0 0-108-16,0 0-25 15,0 0-5-15,0 0 71 16,72 44 46-16,-30-64-135 16,4-8 5-16,-7-1-16 15,-6-1-10-15,-6 0-4 0,-21 7 3 16,12 10-4-16,-18 5 2 15,0 3 2-15,0 5 0 16,0 0-3-16,0 0 0 16,-6 19-7-1,-6 6 5-15,6 4 2 0,6-4-19 16,0-3-27-16,0 0 15 16,18-2 14-16,-3 2-14 15,-9-1-35-15,0-1-14 16,-6 2 4-16,-12-2 0 15,-33-1-25-15,-15-5-41 16</inkml:trace>
  <inkml:trace contextRef="#ctx0" brushRef="#br0" timeOffset="22259.136">28810 4945 794 0,'0'0'250'0,"0"0"-246"16,0 0 35-16,0 0-39 15,0 0 0-15,-22 112 44 16,19-28 10-16,0 18-16 16,-3 24-4-16,-3 19 16 15,3 8-4-15,-6 13-15 16,0-1-4-16,-3 4-9 15,3-1 5-15,0-3-6 16,6-9-13-16,-3-5 13 16,-6-2-8-16,6 2-4 0,-9-6-1 15,2-10 3-15,-2-13-3 16,-3-14 2-16,-3-13-4 16,-3-17 0-16,18-21-2 15,0-24-2-15,3-17-11 16,6-16-11-16,0 0-9 15,0-33-37-15,0-27-186 16,6-19-235-16</inkml:trace>
  <inkml:trace contextRef="#ctx0" brushRef="#br0" timeOffset="23579.649">28846 5105 497 0,'0'0'289'16,"0"0"-169"-16,0 0 103 16,0 0-129-16,0 0-26 15,0 0-34-15,-9-18-34 16,36 18 0-16,15 0 20 16,18 0 3-16,16 0 6 15,-1 0-23-15,7-4 0 16,8 2-6-16,-5-1-1 15,-4 3 1-15,-8 0 0 16,-19 0 0-16,-12 0-4 0,-14 0-4 16,-13 0 5-16,-6-2-1 15,-9 2 4-15,0 0-2 16,0 0 2-16,0 0 0 16,0 0 0-16,0 0-1 15,0 5 0-15,9 17 1 16,-9 10 15-16,6 10-3 15,0 10-5-15,-6 12 1 16,0 12 0-16,0 7 4 16,0 4-2-16,0-1 2 15,0 1 3-15,0 5-1 16,0 1 0-16,0 4 4 16,0 2-5-16,0 3-2 15,-12-1 5-15,6-2-11 0,-6-3 1 16,-3-3-3-16,-10-4 3 15,13-8 1-15,-9 0-2 16,9-7 3-16,-3 3-1 16,3-1 1-16,-3-3-2 15,3-2-2-15,0-7-1 16,-3-9-3-16,3-3 2 16,-3-6 0-16,5-5-1 15,1-1 0-15,-9-2 0 16,0-3 2-16,9-1-2 15,-6-2 1-15,-3-5 0 16,6-2 0-16,-3-8 0 16,6 0-2-16,-3-7 2 15,6-1-2-15,-3-1 2 16,-1-2 0-16,1-1-2 0,0-2 2 16,0-1 3-16,-3 2-1 15,6 1 0-15,-3-2-1 16,-3 0-2-16,6 0-1 15,-9 3 2-15,-3-2 0 16,18-3 0-16,-9 1 0 16,0 2 1-16,9-4 0 15,-3 2-2-15,-3 3 0 16,0-5-1-16,3 2 1 16,-15-2 1-16,11 0-1 0,-5 0 0 15,-12 0 1 1,6 0 0-16,-15 0-1 0,-6 0 2 15,-7-9 1-15,-14-2-1 16,-3-1 5-16,2 3-3 16,1-3-1-16,6 6 1 15,17 3-3-15,4-2-2 16,21 4-10-16,3-8-30 16,9-2-85-16,0-14-308 15</inkml:trace>
  <inkml:trace contextRef="#ctx0" brushRef="#br0" timeOffset="25284.402">28236 5371 161 0,'0'0'350'0,"0"0"-198"16,0 0 59-16,0 0-92 15,0 0 2-15,0 0-33 16,0 0-36-16,24-56-23 15,-3 49-1-15,3 3-3 16,1 4-14-16,-4 0-9 16,6 0-2-16,-6 18-6 0,6 4 4 15,-15 9-33-15,-6 4-18 16,-6-1 5-16,0-1 4 16,-6-5-1-16,-33-6-13 15,0-9 32-15,-12-9-46 16,2-4 30-16,10-9 28 15,15-21 14-15,9-9-2 16,15-6-26-16,0 4-78 16,15 2-67-16,9 12-170 15</inkml:trace>
  <inkml:trace contextRef="#ctx0" brushRef="#br0" timeOffset="25865.275">28236 5858 822 0,'0'0'78'16,"0"0"-76"-16,0 0 35 15,0 134-15-15,0-83-14 16,0-1-8-16,0 0-85 15,0-13-310-15</inkml:trace>
  <inkml:trace contextRef="#ctx0" brushRef="#br0" timeOffset="26493.979">28146 6479 836 0,'0'0'251'16,"0"0"-213"-16,0 0 31 16,0 0-52-16,0 0-10 15,129-10-7-15,-108 10-6 16,-12 16-53-16,-9 11-20 15,0 6 9-15,-3 6 27 16,-30 2 13-16,-3-2 26 16,-9 0 4-16,12-7 4 15,5-7 21-15,19-8 28 16,3-5-21-16,6 0-10 16,0-6-4-16,31-3 1 0,5 0 7 15,6-3-9-15,6 0-17 16,-5 0-118-16,2 0-130 15,-18 0-343-15</inkml:trace>
  <inkml:trace contextRef="#ctx0" brushRef="#br0" timeOffset="26960.242">28127 7106 828 0,'0'0'294'16,"0"0"-269"-16,0 0 19 15,0 0-26-15,0 0 10 16,0 0-20-16,94 29-8 15,-79-16-24-15,-6 2-18 16,-9 1 13-16,0 4-13 16,0 1-5-16,-3 0 44 15,-12-3-2-15,6-1 5 16,0-5 3-16,6 0-3 16,3-1-3-16,0-3-48 15,12-2-3-15,15 0 18 0,3-1 28 16,0 1-14-16,-5 3 20 15,-7 0 2-15,-6 7-4 16,-6 1 4-16,-6 4 26 16,0 2 7-16,0 2 5 15,-27-3 9-15,-7-2-3 16,-11-7-13-16,-6-7-31 16,0-6-23-16,11 0-49 15,13-25-104-15</inkml:trace>
  <inkml:trace contextRef="#ctx0" brushRef="#br0" timeOffset="27622.635">28800 5660 792 0,'0'0'192'0,"0"0"-163"16,0 0 98-16,0 0-41 16,188 30-4-16,-101-21-50 15,13-8-32-15,5-1-2 0,10 0-38 16,-3 0-16-16,-13 0-63 15,-20-1-214-15</inkml:trace>
  <inkml:trace contextRef="#ctx0" brushRef="#br0" timeOffset="28024.838">28737 6153 55 0,'0'0'720'0,"0"0"-635"16,0 0 90-16,0 0-88 15,0 0 21-15,169 22-34 16,-87-11-35-16,5 0-17 0,10-2-18 15,-7-2-4-15,-11-1-31 16,-4 3-49-16,-11-4-125 16,-10 5-165-16</inkml:trace>
  <inkml:trace contextRef="#ctx0" brushRef="#br0" timeOffset="28619.095">28722 6757 843 0,'0'0'103'0,"0"0"129"16,0 0-143-16,0 0 11 16,124 26-11-16,-46-15-45 15,22-6-28-15,21-5-16 16,-4 0-23-16,10 0-74 15,-15-24-188-15</inkml:trace>
  <inkml:trace contextRef="#ctx0" brushRef="#br0" timeOffset="29752.305">29102 5171 924 0,'0'0'158'0,"0"0"-53"15,0 0-59-15,0 0-46 16,0 0 0-16,0 0 4 16,9 122 6-16,-3-71 1 15,-6 3-11-15,9-4-10 16,-9-8-25-16,0-11-83 15,0-10-77-15,0-13-208 16</inkml:trace>
  <inkml:trace contextRef="#ctx0" brushRef="#br0" timeOffset="29925.757">29117 5254 943 0,'0'0'120'0,"0"0"-15"15,0 0-58-15,0 0-41 16,0 0-6-16,0 0-5 16,121-38-68-16,-97 38-135 15,-9 5-94-15,-12 5-331 16</inkml:trace>
  <inkml:trace contextRef="#ctx0" brushRef="#br0" timeOffset="30082.358">29138 5404 660 0,'0'0'84'0,"0"0"62"15,0 0-112-15,0 0-13 0,0 0 14 16,0 0-16-16,103 0-19 16,-64-9-129-16,-5-3-249 15</inkml:trace>
  <inkml:trace contextRef="#ctx0" brushRef="#br0" timeOffset="30292.257">29368 5330 681 0,'0'0'103'15,"0"0"-74"1,0 0 9-16,0 0 36 0,0 113 1 15,6-80-55-15,-6 0-15 16,0-3-5-16,0-8-39 16,0-2-16-16,0-9-88 15,0-9-251-15</inkml:trace>
  <inkml:trace contextRef="#ctx0" brushRef="#br0" timeOffset="30461.443">29365 5229 637 0,'0'0'283'0,"0"0"-154"15,0 0-64-15,0 0-54 16,0 0-11-16,0 0 0 16,90-2-88-16,-65 2-102 15,2 0-266-15</inkml:trace>
  <inkml:trace contextRef="#ctx0" brushRef="#br0" timeOffset="30620.728">29350 5406 206 0,'0'0'372'0,"0"0"-355"15,0 0 103-15,0 0-15 0,0 0-25 16,0 0-80-16,157 37-2 15,-118-39-294-15</inkml:trace>
  <inkml:trace contextRef="#ctx0" brushRef="#br0" timeOffset="31389.957">29606 3635 229 0,'0'0'231'16,"0"0"-136"-16,0 0 76 16,0 0-69-16,0 0-18 15,0 0-42-15,-12-2-27 16,12 2 11-16,21 0 25 16,7 11 67-16,14-4-45 15,3 1-40-15,15-5-19 0,-2-3-14 16,2 0-42-16,-12 0-57 15,1 0-68-15,-13 0-94 16,-12 0-200-16</inkml:trace>
  <inkml:trace contextRef="#ctx0" brushRef="#br0" timeOffset="31651.126">29649 3730 158 0,'0'0'256'0,"0"0"-37"15,0 0-41-15,0 0-64 16,0 0-25-16,0 0-29 16,-6 0-15-16,6 1-2 15,15 8 11-15,12 1 5 16,18-2-21-16,24-2-17 15,13 0-13-15,9 3-8 16,-4 0-42-16,-12-1-158 16,-2-2-391-16</inkml:trace>
  <inkml:trace contextRef="#ctx0" brushRef="#br0" timeOffset="33489.017">29404 5254 108 0,'0'0'56'16,"0"0"87"-16,0 0-14 15,0 0-1-15,0 0-27 0,0 0-53 16,0 0-15 0,0 1-11-16,0 8-9 0,0 5 13 15,0 6 47-15,-3 10 8 16,3 0-21-16,0 6-21 16,0-2-22-16,0-2-15 15,0-7-2-15,0-8-68 16,0-8-98-16,0-9-430 15</inkml:trace>
  <inkml:trace contextRef="#ctx0" brushRef="#br0" timeOffset="34438.57">29108 5875 121 0,'0'0'334'0,"0"0"-239"16,0 0 77-16,0 0-113 15,0 0 30-15,0 0-14 16,0-2-34-16,0 2 12 16,0 0 10-16,0 0-6 15,0 0-31-15,0 13-10 0,0 9 25 16,0 8-14-16,0-2 1 15,0 4-11-15,0-4-8 16,-6-2-7-16,3-2-2 16,-6-7-18-16,3 0-24 15,-3-4-61-15,9-4-92 16,-9-3-66-16,9-6-352 16</inkml:trace>
  <inkml:trace contextRef="#ctx0" brushRef="#br0" timeOffset="34859.226">29323 5911 516 0,'0'0'74'0,"0"0"71"16,0 0-33-16,0 0-47 15,0 0 22-15,0 0-45 16,123-11-27-16,-105 11-15 16,-2 12-3-16,2 7 3 0,-15 3-2 15,3 2-3 1,-6-3-4-16,0 2 7 0,-18-1 2 15,-13-5 2-15,1-1 5 16,-3-8-7-16,3-8 5 16,6 0-5-16,6-8 28 15,3-22-10-15,2-3 0 16,13 1-5-16,0 1-13 16,0 5 0-16,0 8-12 15,28 6-25-15,-1 10-79 16,9 2-53-16,-3 0-202 15</inkml:trace>
  <inkml:trace contextRef="#ctx0" brushRef="#br0" timeOffset="35441.853">28957 6341 492 0,'0'0'269'15,"0"0"-162"-15,0 0-15 16,0 0-92-16,0 0 61 15,0 0 50-15,19 117-71 16,-10-81-11-16,-9-3-9 16,0-4-15-16,0-5-5 15,0-6-19-15,0-8-80 16,0-4-93-16,0-6-205 16</inkml:trace>
  <inkml:trace contextRef="#ctx0" brushRef="#br0" timeOffset="35610.912">29006 6348 329 0,'0'0'459'0,"0"0"-396"16,0 0 83-16,0 0-111 16,0 0 2-16,0 0-25 15,139-31-12-15,-118 31-99 16,-6 0-126-16,-6 0-303 15</inkml:trace>
  <inkml:trace contextRef="#ctx0" brushRef="#br0" timeOffset="35788.287">29015 6450 711 0,'0'0'144'0,"0"0"-8"16,0 0-61-16,0 0-70 15,0 0 65-15,0 0-65 16,96 0-5-16,-72 0-88 16,-2-2-56-16,-7 0-144 15,-12 0-338-15</inkml:trace>
  <inkml:trace contextRef="#ctx0" brushRef="#br0" timeOffset="35977.555">29015 6450 619 0,'0'119'71'0,"0"-113"96"15,0-4-114-15,12 7 44 16,18 0 2-16,3-3-73 16,3 0-26-16,1 1-13 15,-10-6-86-15,0-1-137 16,-6 0-410-16</inkml:trace>
  <inkml:trace contextRef="#ctx0" brushRef="#br0" timeOffset="36329.782">29326 6485 302 0,'0'0'564'0,"0"0"-538"16,0 0 142-16,0 0-97 15,-37 107 2-15,34-82-15 16,-3-2-45-16,3-9-10 16,3-6 2-16,0-6 1 15,0-2-2-15,0 0 8 16,0-16-11-16,0-15-1 16,0-11-47-16,3 0 18 15,12 3 27-15,-2 6-2 16,2 12-9-16,-9 10-5 0,15 7 18 15,-15 4 1-15,12 0-1 16,-6 12-7-16,-3 12 7 16,-3 3 0-16,-6 3 0 15,0 1-1-15,0 0-20 16,0-3-21-16,0-2-32 16,0-6-55-16,0-10-210 15</inkml:trace>
  <inkml:trace contextRef="#ctx0" brushRef="#br0" timeOffset="36499.883">29329 6577 523 0,'0'0'410'16,"0"0"-359"-16,0 0 50 15,0 0-96-15,0 0 8 16,0 0-13-16,99 0-43 15,-69 0-160-15,10-2-350 16</inkml:trace>
  <inkml:trace contextRef="#ctx0" brushRef="#br0" timeOffset="37021.224">28924 7068 663 0,'0'0'190'0,"0"0"-104"16,0 0-30-16,0 0-17 0,0 0 106 15,0 117-91 1,0-79-37-16,0-5-12 0,-9-8-5 15,9-3-15-15,-9-7-67 16,9-12-115-16,0-3-190 16</inkml:trace>
  <inkml:trace contextRef="#ctx0" brushRef="#br0" timeOffset="37203.796">29111 7080 597 0,'0'0'394'0,"0"0"-364"16,0 0 138-16,0 0-97 0,6 143 1 15,-6-105-39-15,0-7-33 16,0-4-22-16,0-10-63 16,0-11-232-16</inkml:trace>
  <inkml:trace contextRef="#ctx0" brushRef="#br0" timeOffset="38644.179">27898 4412 663 0,'0'0'353'16,"0"0"-318"-16,0 0 94 16,0 0-109-16,0 0-20 0,0 0 0 15,-12 81 23-15,6-35-4 16,-15 1 12-16,15 0 6 15,-9-1-7-15,3-9-5 16,12-6-7-16,0-8-2 16,0-9-5-16,0-4 0 15,0-1 1-15,0-7-6 16,0 2-2-16,6-2-2 16,6-1 2-16,-3 3 1 15,9-3 2-15,3 3-2 16,0 0-5-16,-3 1-20 15,0-2-35-15,3 3-47 16,-5-1-49-16,2-5-119 16,-15 0-224-16</inkml:trace>
  <inkml:trace contextRef="#ctx0" brushRef="#br0" timeOffset="38982.312">28019 4788 695 0,'0'0'120'0,"0"0"-39"16,0 0-65-16,0 0-12 16,0 0 47-16,0 0 3 15,12 61-34-15,3-47-15 0,-3-5-5 16,6-3 0-16,-3-6-5 15,3 0 5-15,0 0-2 16,1-7-2-16,-7-13-4 16,-9 0 1-16,6-2 0 15,-9 1 5-15,0 6-3 16,-12 6-12-16,-10 3 6 16,-14 6 6-16,3 0-20 15,3 1-17-15,12 13-19 16,3 1-115-16,15-3-159 15</inkml:trace>
  <inkml:trace contextRef="#ctx0" brushRef="#br0" timeOffset="39401.872">28302 4823 475 0,'0'0'470'15,"0"0"-439"-15,0 0 35 16,0 0-66-16,0 0-10 16,0 0 10-16,-6 33 22 15,12-17-15-15,-3-1 3 16,1-5-9-16,8-3-1 16,-3-3-11-16,-6-2-43 15,3-2-8-15,12 0 62 16,-9-15 5-16,9-8-5 0,-3 1-9 15,-3 5 9-15,-3 7 9 16,-9 8-7-16,0 2 11 16,6 0-13-16,3 4-17 15,0 16 17-15,6 4 4 16,1-2-4-16,-4-5 0 16,0-8 6-16,-3-2-6 15,0-7 18-15,0 0 31 16,0-4 37-16,18-19-21 15,-12-5-47-15,6-3-12 16,-3 5-6-16,-3 8-42 16,-12 7-68-16,-3-1-322 0</inkml:trace>
  <inkml:trace contextRef="#ctx0" brushRef="#br0" timeOffset="40772.858">27391 8053 922 0,'0'0'301'0,"0"0"-291"16,0 0 4-16,0 0-13 16,0 0 3-16,-9 129 22 0,9-76-12 15,0 4-9-15,0-3-4 16,0-6 4-16,0-7-5 15,0-10-35-15,0-12-66 16,0-13-121-16,21-6-209 16</inkml:trace>
  <inkml:trace contextRef="#ctx0" brushRef="#br0" timeOffset="40955.297">27638 8108 667 0,'0'0'225'0,"0"0"-205"16,0 0 91-16,-24 141-29 0,24-92-41 15,-3-5 7-15,-3-2-45 16,6-5-3-16,-3-11-65 16,-12-11-109-16,6-11-165 15</inkml:trace>
  <inkml:trace contextRef="#ctx0" brushRef="#br0" timeOffset="41104.439">27403 8364 319 0,'0'0'350'16,"0"0"-334"-16,0 0 12 16,0 0 12-16,0 0-12 15,133-3-28-15,-91-9-44 0,12-1-194 16,-11 4-85-16</inkml:trace>
  <inkml:trace contextRef="#ctx0" brushRef="#br0" timeOffset="41214.996">27738 8346 138 0,'0'0'174'15,"0"0"-6"-15,0 0-53 16,0 0-47-16,0 0-39 16,0 0-29-16,-18 101-69 15,18-101-212-15</inkml:trace>
  <inkml:trace contextRef="#ctx0" brushRef="#br0" timeOffset="41330.374">27762 8181 277 0,'0'0'0'0,"0"0"-78"15</inkml:trace>
  <inkml:trace contextRef="#ctx0" brushRef="#br0" timeOffset="41690.574">27913 8273 292 0,'0'0'565'0,"0"0"-534"0,0 0 39 15,0 0-42 1,0 0 25-16,0 0-2 0,-93 25-51 15,93-12-39-15,0-4-15 16,18 5 33-16,3 3 21 16,12-1 0-16,-6 5 2 15,3 3 4-15,-2 2-6 16,-19 4-8-16,9 6-7 16,-18 3 14-16,0-2-3 15,0-3 4-15,-18-3 0 16,9-6 0-16,-19-9 0 15,-2-5 13-15,3-11-7 16,-6 0 12-16,12-5-4 0,0-23-3 16,11-10-11-16,1-8-40 15,9-6-30-15,9-3-103 16,22-4 14-16,11 5-100 16</inkml:trace>
  <inkml:trace contextRef="#ctx0" brushRef="#br0" timeOffset="41982.614">28070 8041 611 0,'0'0'219'0,"0"0"-135"15,0 0-33-15,0 0-30 16,0 0 74-16,-12 133-51 16,12-84-14-16,0 1-20 15,9-7 4-15,-9-10-8 0,0-10-5 16,3-11 3-16,3-8-3 15,-6-4-1-15,15 0 2 16,-6-24 12-16,18-7-14 16,1 4-10-16,-1 8 2 15,-3 13 6-15,3 6-2 16,-12 0 1-16,6 23 3 16,-3 7 11-16,-3 2 5 15,-5-8-7-15,8-8-9 16,0-16-75-16,0 0-227 15</inkml:trace>
  <inkml:trace contextRef="#ctx0" brushRef="#br0" timeOffset="44082.549">29066 4108 834 0,'0'0'251'16,"0"0"-190"-16,0 0 100 16,0 0-101-16,0 0-28 15,0 0-20-15,0-15-12 16,0 37-3-16,18 15 3 15,-12 12 18-15,3 12 5 16,-9 6-16-16,0-1 3 16,0-1-10-16,0-6 2 15,0-11-4-15,0-6-1 16,0-7-43-16,0-7-39 16,0-7-23-16,0-6-164 15,0-11-222-15</inkml:trace>
  <inkml:trace contextRef="#ctx0" brushRef="#br0" timeOffset="44570.411">28834 4526 720 0,'0'0'178'16,"0"0"-30"-16,0 0-72 16,0 0-76-16,0 0 1 15,0 0 31-15,45 62 22 16,-18-26-21-16,0 3-23 16,6 3 5-16,-5 0-7 15,-7-1 2-15,-6-6-5 16,6-7 6-16,-15-10-6 0,12-9 0 15,-18-9 11-15,15 0 45 16,12-15 22-16,-6-29-17 16,13-11-43-16,-16-10-18 15,9 5-5-15,-9 12-24 16,0 9-36-16,6 7-125 16,-6 10-504-16</inkml:trace>
  <inkml:trace contextRef="#ctx0" brushRef="#br0" timeOffset="49173.365">31475 4875 593 0,'0'0'173'16,"0"0"-45"-16,0 0 78 15,0 0-126-15,0 0-7 16,0 0-13-16,0 0-33 15,0 0-17-15,3-31-2 16,-3 32-8-16,0 25 2 0,6 14 5 16,3 19 11-16,9 17 0 15,-3 14 5-15,-6 17-7 16,-9 17 6-16,3 3-13 16,-3 4-5-16,0-2 0 15,0-5 0-15,0-4 0 16,0 0 4-16,6 0 1 15,3-7-1-15,0-3 13 16,-6-8 2-16,3-7-18 16,-3-5 12-16,0-5-7 15,-3-3-5-15,0-5 4 16,0 0-4-16,0-1 3 16,0-10 4-16,0-10-7 15,0-14 2-15,0-13 0 0,0-14-2 16,0-4-2-16,0-9-2 15,0-2 2-15,0 3 1 16,0-3-3-16,0 2 1 16,0 3 1-16,0 0-2 15,0-1 3-15,0 1-2 16,0-4-2-16,0-1 1 16,0 0-1-16,0 0 3 15,0 0-3-15,0 2 0 16,0 1-4-16,0 0 0 15,0 2 2-15,0-5-4 0,0 0-6 16,0 0-15-16,0 0-24 16,-3-14-16-16,0-32-72 15,-6-22-342-15</inkml:trace>
  <inkml:trace contextRef="#ctx0" brushRef="#br0" timeOffset="50793.444">31511 4891 635 0,'0'0'131'0,"0"0"46"16,0 0-15-16,0 0-97 15,0 0-14-15,0 0-2 16,45-28-3-16,-3 16 8 16,13 3-9-16,8-2-26 15,22 1-1-15,5 1 3 16,10 3-5-16,-7 6 3 0,-11 0-13 15,-13 0-5-15,-12 0-1 16,4 13 1-16,-7-2-1 16,4-3 1-16,-10 3 0 15,-12-6-1-15,6 1 0 16,-15-2 1-16,-2 1-1 16,-13-5 1-16,-3 2-1 15,-3-2 1-15,-6 0 2 16,0 0 1-16,0 0 0 15,0 0 2-15,0 1-4 0,0 7-2 16,9 9-5-16,-6 10 5 16,3 8 8-16,6 10-2 15,-6 8 0-15,0 6-1 16,-6 2-1-16,0 9 0 16,0 6 0-16,0 5 5 15,0 3-3-15,0 1-3 16,0-2 1-16,-6-1-1 15,0 2 2-15,3 0-1 16,-9 2 0-16,9-5-1 16,-9-4-2-16,6-5 2 15,0-3 0-15,3-3-1 16,3 0 2-16,0-4 4 16,0 0 2-16,0 1-4 15,-3 2 1-15,3-4-2 0,0-1-2 16,-6-1-2-16,-3 1 0 15,6 5 0-15,-13 0 1 16,7 2-1-16,-3 2 3 16,9 0-2-16,-3-6-1 15,-9-5 0-15,15-5 0 16,-9-7 0-16,3-6-1 16,6-1 1-16,-9-5-1 15,9 0 0-15,0-1 0 16,0-4 1-16,0-4-1 15,0-5 1-15,0-1-1 16,0-1 0-16,0-4 0 0,0 0 1 16,-3 0 0-1,-6 1 0-15,9-4-1 0,-3 0 1 16,-3-1 0-16,0 2 0 16,6-6-1-16,-3 0 2 15,-9-3-2-15,9 0 2 16,-9-1-1-16,6-1 1 15,-6 2-1-15,-4-3-1 16,-2 0 1-16,0 0-1 16,-6 0 0-16,-3 0 2 15,0 0-2-15,0-9 0 16,-7 0-2-16,-2-1 1 16,-3 2 2-16,-3 2-2 0,5 0 1 15,-8-3-2-15,3 2 2 16,-6-1-1-16,5 1 1 15,-2 3 0-15,12 2-1 16,0 2 1-16,3 0 0 16,-4 0 0-16,10 0 0 15,0 0 0-15,3 0 0 16,3 0 2-16,6 0-1 16,-3 0 0-16,6 0-1 15,0 0 3-15,0 0-1 16,-1 0-1-16,10 0 0 15,-9 0 0-15,0 0 0 0,3 0 0 16,6-1 1 0,0-3 0-16,-9 0 3 0,6 1-2 15,-3-8 0-15,-3-4-1 16,6-9 0-16,-3-9-4 16,3-8 1-16,3-8 1 15,0-4 0-15,0-10 0 16,0-2-4-16,9-10-9 15,9 3-6-15,-6 1-7 16,3 6-9-16,-6 15-9 16,-9 12-27-16,10 8-50 15,-10 12-206-15</inkml:trace>
  <inkml:trace contextRef="#ctx0" brushRef="#br0" timeOffset="51824.006">31079 5229 611 0,'0'0'225'0,"0"0"-147"0,0 0 134 16,0 0-147-16,0 0-23 16,0 0-21-16,-15-7-16 15,15 27-2-15,-3 13 2 16,0 3 14-16,3 1 5 16,0-3-11-16,0-10 5 15,9-11-16-15,9-5-2 16,15-8 0-16,-2-3 4 15,5-27 19-15,-6-16-23 16,3-4-16-16,-9-1-32 0,-21 5 4 16,-3 6 12-16,0 11-5 15,-6 13-3-15,-18 14-7 16,-6 2-18-16,3 11-51 16,-6 22-193-16</inkml:trace>
  <inkml:trace contextRef="#ctx0" brushRef="#br0" timeOffset="52211.876">31085 5810 1135 0,'0'0'93'0,"0"0"87"16,0 0-115 0,0 0-55-16,0 0-10 0,0 0-10 15,9 48 10-15,9 0 2 16,-6 9-2-16,1 0-23 16,-10 1-80-16,-3-12-100 15,0-8-372-15</inkml:trace>
  <inkml:trace contextRef="#ctx0" brushRef="#br0" timeOffset="52569.928">31085 6383 1058 0,'0'0'182'16,"0"0"-149"-16,0 0 34 16,0 0-67-16,0 0 0 15,0 0-13-15,109-21-19 16,-100 46-13-16,-3 6-31 16,-6 9 19-16,0 2 42 15,-21-1 15-15,0 0 6 16,-6-3 30-16,11-10 16 15,4-8-24-15,12-6-7 16,0-5-21-16,9-9 0 0,25 0 4 16,23 0 12-16,3-16-16 15,1-5-11-15,-7 2-75 16,-12 5-134-16,-15 3-354 16</inkml:trace>
  <inkml:trace contextRef="#ctx0" brushRef="#br0" timeOffset="53030.068">31137 6978 1085 0,'0'0'245'16,"0"0"-179"-16,0 0 16 16,0 0-82-16,0 0 3 15,0 0-3-15,72 8-11 16,-66 6-36-16,15 2-13 16,-15 8 14-16,-6-2 17 15,0 2 14-15,0 5 1 16,0-3 14-16,-15 1 1 15,3-3 1-15,12-5-2 0,0-5-10 16,0-2-17 0,27-2 3-16,0-1-6 0,0-7 26 15,1 1 4-15,-7 3 3 16,-6 6 1-16,9 0-4 16,-21 4 0-16,-3 4 6 15,0 5 16-15,-12 2 21 16,-27 3-4-16,-1-2-11 15,-8-6-5-15,9-5-14 16,3-16-9-16,3-1-31 16,14-24-96-16,7-33-599 15</inkml:trace>
  <inkml:trace contextRef="#ctx0" brushRef="#br0" timeOffset="53649.616">31607 5546 567 0,'0'0'274'0,"0"0"-55"0,0 0-31 15,0 0-145-15,0 0-6 16,0 0-1-16,118-19 16 16,-30 8-4-16,14-3-21 15,16-3-2-15,24-2 2 16,18-3-3-16,-3 6 5 16,-15 1-4-16,-19 3-14 15,-44 6-11-15,-13 2-2 16,-33 2-15-16,-15 0-13 15,-18 2-16-15,0 0-23 0,0 0-32 16,-30 0-40-16,-9 0-195 16</inkml:trace>
  <inkml:trace contextRef="#ctx0" brushRef="#br0" timeOffset="54421.626">31662 6145 731 0,'0'0'313'16,"0"0"-210"-16,0 0 13 15,0 0-93 1,0 0-4-16,0 0-4 0,0 0-1 15,-3 0-1-15,3 0 12 16,0 0 17-16,0 0 8 16,0 0-9-16,3 0-12 15,30 0-8-15,21 6 21 16,28-4 4-16,29-2-24 16,22 0-10-16,0 0-7 15,3 0-2-15,-15 0-1 16,-22 0-2-16,-11 0-8 15,-28 0-1-15,-24 5-15 0,-15-3-20 16,-18 0-8 0,-3-2-1-16,0 0-9 0,-33 0-41 15,-21 0-223-15</inkml:trace>
  <inkml:trace contextRef="#ctx0" brushRef="#br0" timeOffset="55050.534">31562 6835 910 0,'0'0'125'15,"0"0"100"-15,0 0-141 16,0 0-44-16,0 0 21 0,0 0-4 16,187 17-4-16,-99-11-26 15,17-4-7-15,10-2-3 16,3 0-8-16,-10 0-4 15,-14 0-5-15,-31-2-11 16,-11-1-15-16,-22 0 2 16,-6-6-29-16,-21-5-41 15,-3-8-110-15,-27-10-720 16</inkml:trace>
  <inkml:trace contextRef="#ctx0" brushRef="#br0" timeOffset="60035.162">32280 3585 824 0,'0'0'263'0,"0"0"-207"16,0 0 83-16,0 0-121 15,0 0 18-15,0 0 12 16,175-7-2-16,-84 5-11 15,0-1-22-15,-10 3-10 16,-3 0-3-16,-26 0-38 0,-7 0-84 16,-18 0-123-16,-12 5-171 15</inkml:trace>
  <inkml:trace contextRef="#ctx0" brushRef="#br0" timeOffset="60231.404">32380 3716 674 0,'0'0'139'0,"0"0"83"15,0 0-102-15,0 0-50 16,0 0-33-16,0 0-26 0,51 0 73 16,10 0-37-1,5 0-47-15,13 0-10 0,-10 0-111 16,0 0-232-16</inkml:trace>
  <inkml:trace contextRef="#ctx0" brushRef="#br0" timeOffset="64058.459">31924 5081 279 0,'0'0'587'0,"0"0"-528"16,0 0 190-16,0 0-148 15,0 0-60-15,0 0 0 16,0 0-25-16,0 0-7 0,0 10 0 16,0 2-3-16,9 9 15 15,-9 4-2-15,12 5-6 16,-3 6-1-16,-3 0 5 15,1 0-13-15,-1-6-2 16,0 0-2-16,-3-4-11 16,-3-1-29-16,0-2-40 15,0-5-26-15,0-8-164 16,0-10-214-16</inkml:trace>
  <inkml:trace contextRef="#ctx0" brushRef="#br0" timeOffset="64386.729">32244 5048 744 0,'0'0'122'0,"0"0"70"15,0 0-72-15,0 0-102 0,0 0-5 16,0 0 36 0,18 71 21-16,-6-38-32 0,-3 3-31 15,-3 1 5-15,-3 0-6 16,0-2-6-16,-3-4-11 15,13-3-57-15,-13-8-85 16,0-13-339-16</inkml:trace>
  <inkml:trace contextRef="#ctx0" brushRef="#br0" timeOffset="66094.857">32015 5760 499 0,'0'0'247'15,"0"0"-142"-15,0 0 78 16,0 0-168-16,0 0-10 0,0 0 28 16,3 77 9-16,-3-48-15 15,6 2-5-15,-6-2-17 16,0 1-2-16,0-5-6 16,0-3-16-16,0-1-87 15,0-8-52-15,0-7-180 16</inkml:trace>
  <inkml:trace contextRef="#ctx0" brushRef="#br0" timeOffset="66313.856">31997 5810 792 0,'0'0'88'0,"0"0"60"15,0 0-104-15,0 0-40 16,0 0-4-16,0 0 0 16,145-58-5-16,-121 53-78 15,3 4 11-15,-12 1-48 16,3 0-91-16,-9 0-145 16</inkml:trace>
  <inkml:trace contextRef="#ctx0" brushRef="#br0" timeOffset="66521.837">32066 5884 289 0,'0'0'73'0,"0"0"117"15,0 0-154-15,0 0 45 16,0 0 7-16,0 0-53 15,79 0-35-15,-58 0-15 16,-3-4-111-16,-3 2-236 16</inkml:trace>
  <inkml:trace contextRef="#ctx0" brushRef="#br0" timeOffset="66712.33">32066 5884 431 0,'-18'97'162'0,"18"-93"-125"0,6-2 14 15,18 0 14-15,3-2 32 16,10 0-56-16,5 0-41 16,-6-2-90-16,0-11-126 15,-12 2-198-15</inkml:trace>
  <inkml:trace contextRef="#ctx0" brushRef="#br0" timeOffset="67168.242">32386 5786 726 0,'0'0'108'16,"0"0"-78"-16,0 0 8 16,0 0-24-16,0 0 33 15,0 0-1-15,-15 112-20 16,12-86-26-16,3-5 6 0,-9-3 2 16,9-11-3-1,0 0-5-15,-3-6 4 0,3-1-2 16,0 0 12-16,0-1 17 15,0-26-31-15,0-11-20 16,0-5-26-16,0-7 21 16,15-1 15-16,-6-3 5 15,6 7 5-15,-6 11-11 16,9 11 7-16,-9 11-11 16,0 7 9-16,9 7 6 15,-2 0-5-15,5 10 5 16,-3 20-4-16,-3 5 0 15,-6 4 2-15,3 0-3 0,-3-3-13 16,-3-3-3 0,-6-3-17-16,0-9-82 0,0-7-86 15,0-8-158-15</inkml:trace>
  <inkml:trace contextRef="#ctx0" brushRef="#br0" timeOffset="67257.825">32386 5786 269 0</inkml:trace>
  <inkml:trace contextRef="#ctx0" brushRef="#br0" timeOffset="67332.674">32386 5786 269 0,'-33'20'286'0,"33"-20"-162"0,0 0-37 0,15 1-57 0,12 4 99 16,9-5-57 0,7 0-72-16,2 0-13 0,0 0-223 15</inkml:trace>
  <inkml:trace contextRef="#ctx0" brushRef="#br0" timeOffset="68711.541">31997 6461 623 0,'0'0'49'0,"0"0"21"16,0 0 33-16,0 0-62 16,-18 123 18-16,18-92-15 15,0-3-34-15,0-3-10 16,0-6-26 0,0-6-67-16,3-12-113 0,6-1-403 15</inkml:trace>
  <inkml:trace contextRef="#ctx0" brushRef="#br0" timeOffset="69195.638">32226 6485 640 0,'0'0'113'16,"0"0"14"-16,0 0-62 15,0 0-45-15,0 0 31 16,0 0-51-16,115 33 12 0,-100-10-12 16,6 4-1-16,-15 0 1 15,-3-1 0-15,-3 1-2 16,0-5 2 0,0 1 14-16,-15-4 23 0,-12-3-10 15,6-3-7-15,-10-10-8 16,1-3 0-16,15 0 6 15,3-27 28-15,3-8-22 16,0-5-9-16,9-1-13 16,0 3 4-16,0 8-6 15,3 2-5-15,21 11-36 16,0 5-84-16,3 12-50 16,1 0-189-16</inkml:trace>
  <inkml:trace contextRef="#ctx0" brushRef="#br0" timeOffset="70116.738">32018 7231 886 0,'0'0'39'16,"0"0"1"-16,0 0 23 15,0 0-33-15,0 138 10 16,0-93-25-16,0-4-2 16,0-3-7-16,0-4-6 15,0-10 0-15,0-6-4 16,6-10-94-16,-6-7-87 15,9-1-146-15</inkml:trace>
  <inkml:trace contextRef="#ctx0" brushRef="#br0" timeOffset="70332.457">32006 7256 739 0,'0'0'222'0,"0"0"-119"16,0 0-21-16,0 0-76 16,0 0 43-16,0 0-10 15,99-31-22-15,-65 23-17 16,-7 2-23-16,0 1-44 16,-12 3-105-16,3 2-128 0,-9 0-381 15</inkml:trace>
  <inkml:trace contextRef="#ctx0" brushRef="#br0" timeOffset="70521.033">32024 7424 683 0,'0'0'59'16,"0"0"123"-16,0 0-113 15,0 0-28-15,124-14-41 16,-88 8-28-16,-15-2-88 0,-6 3-186 16</inkml:trace>
  <inkml:trace contextRef="#ctx0" brushRef="#br0" timeOffset="70895.826">32283 7219 88 0,'0'0'572'16,"0"0"-519"-16,0 0 62 16,0 0-111-16,0 0 0 15,0 0 50-15,0 60 16 16,0-30 21-16,0 3-23 16,0-3-25-16,0 0-15 15,0-6-28-15,0-3 6 16,0-3-2-16,0-7-4 15,0-3-11-15,0-4-38 0,0-4-75 16,0 0-62 0,0 0-223-16</inkml:trace>
  <inkml:trace contextRef="#ctx0" brushRef="#br0" timeOffset="71177.672">32283 7206 836 0,'0'0'70'0,"0"0"114"15,0 0-128-15,0 0-6 16,0 0-17-16,0 0-31 16,139-47-2-16,-121 42-72 15,7 2-114-15,-4 3-92 16</inkml:trace>
  <inkml:trace contextRef="#ctx0" brushRef="#br0" timeOffset="71382.477">32274 7357 329 0,'0'0'354'0,"0"0"-260"15,0 0 62-15,0 0-98 16,0 0-8-16,0 0-50 15,148-19-81-15,-124 14-200 16</inkml:trace>
  <inkml:trace contextRef="#ctx0" brushRef="#br0" timeOffset="72877.435">29923 3907 287 0,'0'0'207'0,"0"0"-59"16,0 0 44-16,0 0-102 15,0 0-21-15,0 0-9 16,0 0-28-16,0-12 11 16,0 12-10-16,0 0 0 15,0 14-15-15,0 19 5 16,0 16 33-16,0 7-7 15,0 5-24-15,0 10-16 16,0 3 0-16,0 7-6 16,-9 0-3-16,-9-3 0 0,-9-5 1 15,-6-7 0 1,3-8-1-16,-1-8 1 0,-5-6-1 16,3-9 4-1,12-10-4-15,3-9 0 0,3-7-21 16,12-6-38-16,-3-3-29 15,6 0-77-15,0-16-77 16</inkml:trace>
  <inkml:trace contextRef="#ctx0" brushRef="#br0" timeOffset="73170.291">29685 4547 555 0,'0'0'357'0,"0"0"-272"0,0 0 18 16,0 0-103-16,0 0 0 16,0 0 49-16,0 130-7 15,6-76-7-15,0-2-22 16,0-4-8-16,-6-1 8 16,0-12 8-16,0-5 2 15,0-14-16-15,0-8 8 16,0-5 6-16,0-3 7 15,0 0 6-15,0 0-4 16,12 0-23-16,36-11-4 16,7-10 3-16,23-7-6 15,-2-4-152-15,-7-4-395 0</inkml:trace>
  <inkml:trace contextRef="#ctx0" brushRef="#br0" timeOffset="76223.765">30545 4526 931 0,'0'0'71'16,"0"0"-59"-16,0 0-12 15,0 0-3-15,0 0 3 16,-33 134 0-16,33-101 7 15,0-5 9-15,0-6-11 16,0-6 16-16,0-5 17 16,6-3-14-16,-3-2-12 0,3-2-8 15,12 0 5 1,-9 1-1-16,15-2-8 16,-3 0 0-16,6-1-39 0,-5 2-110 15,2-1-105-15,0 2-170 16</inkml:trace>
  <inkml:trace contextRef="#ctx0" brushRef="#br0" timeOffset="76512.053">30732 4753 574 0,'0'0'216'0,"0"0"-81"0,0 0-58 15,0 0-77-15,0 0-11 16,0 0 11-16,0 6 20 0,0 2-10 15,15-2-10-15,-3-1-1 16,3-5 1-16,3 0 5 16,1 0-5-16,8-5-36 15,-12-13-35-15,-3-5 6 16,-6 1-38-16,-6 2 4 16,0 5 71-16,-18 6 28 15,-15 6 19-15,5 3-3 16,1 0-14-16,-3 2 3 15,15 12-5-15,0 3-19 16,15-8-194-16</inkml:trace>
  <inkml:trace contextRef="#ctx0" brushRef="#br0" timeOffset="76921.555">30949 4671 588 0,'0'0'206'0,"0"0"-157"16,0 0 28-16,0 0-56 16,0 0 18-16,0 0-20 15,-12 99-19-15,24-85-8 16,10-4-33-16,-7-4-9 16,-3-3 3-16,0-3 1 15,9 0 5-15,-9-11 41 16,3-4 11-16,-6-4-4 15,0 6-3-15,-6 5 0 0,-3 3 5 16,0 5 14-16,6 0-23 16,-6 0-4-16,9 11-11 15,0 4 15-15,-3-2 8 16,6 0-6-16,-9-6 1 16,0-6-6-16,-3-1 3 15,10 0 0-15,-7 0 65 16,6-14 3-16,-3-9-49 15,3-1-2-15,-6-6-13 16,-3 4-1-16,0 3 5 16,0 3-8-16,0 7-24 15,0 7-53-15,0-2-161 16</inkml:trace>
  <inkml:trace contextRef="#ctx0" brushRef="#br0" timeOffset="79005.492">28127 3761 32 0,'0'0'640'0,"0"0"-597"16,0 0-16-16,0 0-21 16,0 109 23-16,0-48 37 15,9-1-41-15,1-2-9 0,-1-5-4 16,-3-7-8-1,-6-7-4-15,12-12-82 0,-12-12-167 16</inkml:trace>
  <inkml:trace contextRef="#ctx0" brushRef="#br0" timeOffset="79386.404">27931 3653 849 0,'0'0'25'16,"0"0"61"-16,133-82-11 15,-70 72-26-15,19 10-14 0,-4 8-35 16,-5 34-5 0,-7 19-3-16,-17 17-26 0,-13 14-4 15,-21 2-21-15,-15-4-18 16,-24-12 36-16,-31-6 39 15,-20-12 2-15,-16-9 43 16,-8-13 96-16,-16-20-51 16,9-18-24-16,4-23 9 15,14-38 12-15,19-24-19 16,24-21-25-16,17-22-40 16,16-3 3-16,12 14-4 15,21 27-11-15,43 27-1 16,23 28-20-16,31 17 3 0,12 18 28 15,12 18-55 1,-25 39-110-16,-29 21-222 0</inkml:trace>
  <inkml:trace contextRef="#ctx0" brushRef="#br0" timeOffset="80318.944">32685 4295 742 0,'0'0'444'16,"0"0"-405"-16,0 0 128 15,0 0-145-15,0 0 0 16,0 0-12-16,118 6-8 0,-88-6-2 15,0 0-9 1,-3 0-8-16,-6 0-10 0,-6 11-2 16,3 8-21-16,-18 3 7 15,0 5-6-15,0 2 4 16,-24 2 18 0,-12-2 19-16,0-5 4 0,3-4 4 15,11-7 13-15,1-4 10 16,18-3-10-16,3-1-9 15,0-4-4-15,0-1-4 16,0 3-2-16,0-1 6 16,3-1 28-16,21 1 14 15,10-2-15-15,-1 0-27 0,6 0-4 16,-6-2-120-16,-2-12-282 16</inkml:trace>
  <inkml:trace contextRef="#ctx0" brushRef="#br0" timeOffset="80747.336">32739 4104 1150 0,'0'0'30'0,"0"0"111"16,0 0-91-16,0 0-31 15,0 0-1-15,142-89 1 0,-97 89-19 16,10 0 0-16,-1 24-1 16,-12 14-11-16,9 13-17 15,-23 15-14-15,-7 1 9 16,-15 7 6-16,-6-2 15 16,-6-1 1-16,-24-8 5 15,-13-10 7-15,-8-8 0 16,-3-7 0-16,-10-11 17 15,-8-15 13-15,5-12-12 16,-11 0 0-16,12-35 23 16,2-19-15-16,10-18-13 15,24-18 3-15,12-8-9 0,18-3-7 16,0 7 0 0,36 18 0-16,24 19-4 0,10 15-2 15,8 15-39-15,-5 21-23 16,-1 6 17-16,-21 14-191 15,-11 19-274-15</inkml:trace>
  <inkml:trace contextRef="#ctx0" brushRef="#br0" timeOffset="81576.284">32383 3730 531 0,'0'0'257'0,"0"0"-32"16,0 0-63-16,0 0-113 15,0 0-21-15,0 0-20 16,-3 0-3-16,-9 6-5 15,-15 21 6-15,-6 9 1 16,-1 12 14-16,-5 3-5 16,-3 5 9-16,-3 7 5 15,8 2-17-15,1-4 4 16,9 5-9-16,-3-3-2 16,9-1 3-16,12-5-6 0,0-7 2 15,-3-4-1-15,12-8 0 16,0-8-3-16,-4-6 1 15,1-11 0-15,3-2-1 16,0-5-1-16,-6-4 0 16,6 0-2-16,0-2-9 15,0 0-21-15,-3 0-34 16,-3 0 8-16,3-16-66 16,-6-15-359-16</inkml:trace>
  <inkml:trace contextRef="#ctx0" brushRef="#br0" timeOffset="81868.393">31858 4334 502 0,'0'0'264'15,"0"0"-10"-15,0 0-77 16,0 0-126-16,0 0-32 16,0 0-12-16,0 6 0 15,0 18 17-15,9 8 21 16,-3 6-18-16,6 1-9 15,-6 2-7-15,-6-3 0 16,9-5-2-16,-9-7-8 16,6-10 2-16,-6-4-2 15,12-7 3-15,-12-3-3 16,6-2 2-16,3 0 3 0,21 0 7 16,13-20 24-16,20-14-37 15,7-3-5-15,-4 1-121 16,-9 1-280-16</inkml:trace>
  <inkml:trace contextRef="#ctx0" brushRef="#br0" timeOffset="82874.912">30648 7721 784 0,'0'0'257'16,"0"0"-257"-16,0 0 40 16,-34 114-7-16,34-53 2 15,0 3 13-15,0-1-29 16,0-3-6-16,0-4-5 16,0-10 0-16,0-10 1 15,0-9-4-15,0-9-5 16,0-10-39-16,0-8-142 15,0 0-90-15,12-21-369 16</inkml:trace>
  <inkml:trace contextRef="#ctx0" brushRef="#br0" timeOffset="83068.853">30747 7935 845 0,'0'0'80'0,"0"0"16"15,0 0 44-15,-15 145-93 16,15-100-6-16,0-4-17 16,3-2-24-16,0-6 0 15,-3-9-42-15,0-7-117 16,0-9-83-16,-9-8-182 16</inkml:trace>
  <inkml:trace contextRef="#ctx0" brushRef="#br0" timeOffset="83286.11">30554 8190 633 0,'0'0'64'0,"0"0"31"16,0 0-69-16,0 0 26 15,118-16-8-15,-67 9-44 16,-9 1-48 0,-9 5-46-16,-11 1 30 0,-4 0 46 15,-9 0 16-15,-3 16 2 16,0 2 49-16,0 4 17 15,0 4 3-15,-6-2-12 16,3-3-36-16,-3-4-19 16,6-5-2-16,-6-10-76 0,0-2-133 15</inkml:trace>
  <inkml:trace contextRef="#ctx0" brushRef="#br0" timeOffset="83417.549">30883 8014 516 0,'0'0'248'0,"0"0"-248"16,0 0-44-16,0 0-126 15,0 0-141-15</inkml:trace>
  <inkml:trace contextRef="#ctx0" brushRef="#br0" timeOffset="84067.192">31031 8119 396 0,'0'0'289'0,"0"0"-175"0,0 0-13 16,0 0-76-16,0 0 17 15,0 0-18-15,-70 57-24 16,70-52-20-16,0-4-6 16,0 2 26-16,25 0 11 15,-7 3 15-15,0 5 8 16,3 5-11-16,0 7-9 15,0 7-3-15,-3 3 1 16,-3 5 1-16,-9-1-4 16,-3 0-7-16,-3-4 4 15,0-6-6-15,-3-5 2 0,-18-8 9 16,-3-3 2-16,-6-7 23 16,3-4-19-16,-6 0 5 15,15-4 1-15,-4-21-5 16,22-8-18-16,0-7-13 15,0-2-2-15,37-2 10 16,-1 0-25-16,-6-6-18 16,3-2-25-16,3 1-15 15,-17 0 14-15,-4-2 0 16,-6 0 74-16,-9 11 0 16,0 6 58-16,0 14 42 15,-9 9 40-15,3 9-50 16,3 4-31-16,-3 0-22 0,6 4-37 15,0 24-11-15,0 16 11 16,0 6 3-16,0 1-1 16,9-4-2-16,-3-1 1 15,6-9 4-15,-3-10-4 16,0-11 1-16,-6-8-2 16,3-5-10-16,3-3-3 15,0-3 13-15,6-24 18 16,12-3 0-16,-6-3-18 15,10 9-5-15,-19 13 0 16,6 9-1-16,-3 2-3 16,9 0-1-16,-12 12-6 0,0 7-8 15,3 0 14-15,-6-5-65 16,-3-14-86-16,12 0-447 16</inkml:trace>
  <inkml:trace contextRef="#ctx0" brushRef="#br0" timeOffset="99379.961">28287 9111 237 0,'0'0'409'15,"0"0"-242"-15,0 0 128 0,0 0-132 16,0 0-51-1,0 0-25-15,0 0-23 0,0-42-24 16,0 42-15-16,0 0-21 16,0 20-4-16,0 35-14 15,-6 28 14-15,-15 25 3 16,-3 10 7-16,-3 0-7 16,0-8-1-16,3-9-2 15,9-12-1-15,-1-17-27 16,7-15-18-16,3-18-34 15,6-18-47-15,0-21-184 16,0-2-389-16</inkml:trace>
  <inkml:trace contextRef="#ctx0" brushRef="#br0" timeOffset="99801.386">28007 9302 807 0,'0'0'237'0,"0"0"-196"15,0 0 95-15,0 0-107 16,0 0 14-16,60-123 22 16,-27 100-45-16,13 4-15 15,-4 5 2-15,3 2 5 16,-9 3-10-16,0 5-1 16,-11 2-1-16,-4 1-1 15,-6 1-2-15,-9 0 6 16,0 0-6-16,0 0 3 15,3 10-11-15,-3 25 5 16,12 21 6-16,-9 11 19 16,3 4-2-16,-3-4-10 0,9-8-7 15,-2-12-66-15,5-22-210 16</inkml:trace>
  <inkml:trace contextRef="#ctx0" brushRef="#br0" timeOffset="103139.041">27907 5227 820 0,'0'0'160'0,"0"0"-42"16,0 0 36-16,0 0-106 15,0 0 9-15,0 0-13 16,0 0-28-16,0 0-8 15,-9-19-8-15,9 51 0 16,-12 15 0-16,-3 19 18 16,-3 16-2-16,3 10 4 15,-3 17 7-15,-4 7-7 16,-5 1-7-16,9-1 0 16,3-14-6-16,-3-14-6 15,6-14-1-15,6-17 0 0,-3-12-8 16,3-9-28-16,6-14-44 15,-6-9-63-15,0-13-172 16,0-4-200-16</inkml:trace>
  <inkml:trace contextRef="#ctx0" brushRef="#br0" timeOffset="103462.888">27554 6117 685 0,'0'0'352'16,"0"0"-289"-16,0 0 50 0,0 0-98 16,0 0 10-16,0 0 47 15,24 141-35-15,-15-89-12 16,6 0-4-16,-12-7-1 16,6-6 2-16,-9-4-5 15,0-7-4-15,0-4 2 16,0-4 1-16,0-8 0 15,0-6-3-15,0-2 2 16,3-4 0-16,0 0 5 16,6 0 2-16,3 0-8 15,25-12-11-15,20-22 10 16,6-14-13-16,10-10-52 0,-25-3-125 16,-6-1-340-1</inkml:trace>
  <inkml:trace contextRef="#ctx0" brushRef="#br0" timeOffset="113465.921">33032 7482 394 0,'0'0'100'0,"0"0"-16"0,0 0 21 16,0 0-96-16,0 0 56 15,0 0-21-15,0 0-32 16,0 0 47-16,0 0 36 16,0 0 4-16,0 0-24 15,0 0-19-15,0 0-23 16,0 0-5-16,0 0-4 15,0 0-3-15,0 0 1 16,0 0 0-16,0 0 4 16,0 0 0-16,0 0 0 0,0 0 1 15,0 0-5 1,0 0-1-16,0 0-1 0,0 0-1 16,0 0-7-16,0 0 0 15,0 0 1-15,0 0 2 16,0 0 11-16,0 0 0 15,0-18-3-15,3-9-15 16,9-6-6-16,3-7 0 16,0-6 0-16,3-14-1 15,0-11-1-15,-3-6 0 16,-8 0 0-16,5 11 0 16,-3 14 1-16,-6 11-1 15,0 13 2-15,0 8 0 16,-3 4-2-16,0 5 0 15,0 5 1-15,0 1-1 16,0 0-1-16,0 5-1 0,0 0-1 16,0 0 0-16,0 0-13 15,0 0-13-15,0 0-18 16,0 0-10-16,0 0-25 16,0-1-59-16,0-4-182 15,0-3-522-15</inkml:trace>
  <inkml:trace contextRef="#ctx0" brushRef="#br0" timeOffset="113889.036">33026 6920 406 0,'0'0'320'15,"0"0"-216"-15,0 0 82 16,0 0-99-16,0 0-3 16,0 0-13-16,0 0-19 15,0 0 13-15,9-11-20 0,18-11-3 16,0-5-24-1,6-4-1-15,1-2-7 0,-7 2-3 16,-6 2-4-16,-6 5 3 16,-6 9 4-1,0 6 6-15,-9 7 5 0,0 2-2 16,0 0-16-16,0 0-3 16,9 11-10-16,-3 16 0 15,12 6 10-15,-6-2 6 16,7-6-6-16,-4-5-11 15,12-10-56-15,6-10-116 16,12-16-795-16</inkml:trace>
  <inkml:trace contextRef="#ctx0" brushRef="#br0" timeOffset="124172.088">31242 9116 1313 0,'0'0'140'15,"0"0"-139"-15,0 0-1 16,0 0-6-16,-27 130 6 16,27-36 28-16,0 8-10 15,0 0-11-15,-3-8-4 16,0-7-1-16,-3-9 1 15,3-10-3-15,-3-15-6 16,0-8-34-16,3-16-44 16,0-9-9-16,-3-19-170 15,6-1-283-15</inkml:trace>
  <inkml:trace contextRef="#ctx0" brushRef="#br0" timeOffset="124505.091">31194 9189 357 0,'0'0'932'15,"0"0"-887"-15,0 0 39 16,0 0-24-16,0 0-45 16,-127 40 8-16,109-12-12 15,0-4-6-15,9-4-3 16,-3-13 1-16,12-5 0 0,0-2 3 15,0 0 7-15,12-11-9 16,15-28 1-16,9-13 1 16,6-1 5-16,-2 9-10 15,-13 16 4-15,-12 10-2 16,-9 16-3-16,6 2-2 16,9 11-4-16,6 22 6 15,4 6 1-15,-10 3-1 16,3-3-7-16,0-9-44 15,-6-16-142-15,3-14-467 16</inkml:trace>
  <inkml:trace contextRef="#ctx0" brushRef="#br0" timeOffset="126967.529">27258 10308 574 0,'0'0'275'0,"0"0"-218"0,0 0 198 16,0 0-135 0,0 0-36-16,0 0-12 0,0-33-30 15,0 33-26-15,0 0-10 16,0 0-6-16,0 27-8 15,0 20 2-15,0 26 6 16,9 12 6-16,-6 5 5 16,3 0-2-16,-6-12-4 15,0-9-3-15,0-10 0 16,0-13-2-16,0-13 0 16,0-13-31-16,0-14-55 15,0-6-62-15,9-27-213 0</inkml:trace>
  <inkml:trace contextRef="#ctx0" brushRef="#br0" timeOffset="127396.17">27303 10377 1218 0,'0'0'29'15,"0"0"34"-15,0 0-24 16,0 0-37-16,0 0 25 15,0 0-20-15,151-18-7 16,-123 20-11-16,-13 19-9 16,3 6-21-16,-18 10-23 15,0 10-18-15,-46 8 26 16,-5 4 42-16,-15-3-23 0,-1-5 35 16,7-11 4-16,24-8 4 15,12-12-1-15,24-7-5 16,0-4-18-16,36-4 18 15,15-4 1-15,10-1 27 16,2 0 4-16,-3 0-27 16,-8 0 2-16,-16 0 1 15,-15 8-1-15,-9 8-1 16,-12 4-4-16,0 13 24 16,-30 6 27-16,-15-1-23 15,-7-1-5-15,4-9-20 16,15-9 4-16,3-12-9 0,14-7-5 15,16-13-29 1,0-33-122-16,10-15-182 0,29-5-207 16</inkml:trace>
  <inkml:trace contextRef="#ctx0" brushRef="#br0" timeOffset="127542.82">27641 10675 593 0,'0'0'56'15,"0"0"127"-15,0 0 29 16,0 0-74-16,79 131-58 15,-64-96-25-15,-12-4-36 16,-3-4-19-16,0-5-23 16,0-14-92-16,0-8-251 15,-18-12-373-15</inkml:trace>
  <inkml:trace contextRef="#ctx0" brushRef="#br0" timeOffset="127652.584">27641 10675 943 0,'19'-131'201'15,"-19"129"-186"-15,0 2-15 16,9 0-90-16,24 8-36 16,12 10-182-16</inkml:trace>
  <inkml:trace contextRef="#ctx0" brushRef="#br0" timeOffset="128034.395">27986 10629 1252 0,'0'0'37'16,"0"0"25"-16,0 0-4 16,-127 18-45-16,112 10 14 15,3 2-25-15,6-1-2 16,6-4-19-16,0-9-19 16,6-5-21-16,15-10 7 15,6-1 14-15,0 0 38 16,6-13 14-16,-6 1-2 15,-8 6 9-15,5 6 8 16,-3 0-14-16,3 25-10 16,-3 16-1-16,3 9 8 15,3 10 2-15,-8 3-4 16,-7 3 1-16,-9-2 3 0,-3-5-9 16,-3-6-4-16,-28-14 2 15,-2-15 15-15,-6-15 12 16,-6-9-1-16,2-13-1 15,-5-31-28-15,15-18-1 16,18-17-45-16,15-6-57 16,0 5-58-16,36 7-313 15</inkml:trace>
  <inkml:trace contextRef="#ctx0" brushRef="#br0" timeOffset="128869.529">28227 10721 956 0,'0'0'139'16,"0"0"-62"-16,0 0 55 16,0 0-132-16,0 0 2 15,0 0 17-15,121-13-19 16,-70-1-58-16,3-1-114 15,-20-6-297-15</inkml:trace>
  <inkml:trace contextRef="#ctx0" brushRef="#br0" timeOffset="129087.783">28535 10451 70 0,'0'0'910'0,"0"0"-901"16,0 0 81-16,0 0 42 16,0 130-90-16,12-90-4 15,-9-6-29-15,9-2-9 0,-12-11-5 16,9-3-35 0,-3-14-122-16,-6-4-163 0,0-7-443 15</inkml:trace>
  <inkml:trace contextRef="#ctx0" brushRef="#br0" timeOffset="129225.554">28517 10305 960 0,'0'0'61'0,"0"0"111"16,0 0-101-16,0 0-68 16,0 0-3-16,133-63-17 15,-97 63-120-15,0 0-154 16,-9 0-299-16</inkml:trace>
  <inkml:trace contextRef="#ctx0" brushRef="#br0" timeOffset="129380.871">28562 10522 416 0,'0'0'515'0,"0"0"-496"15,0 0 151-15,0 0-164 16,0 0 14-16,0 0-20 15,157-32-98-15,-121 23-292 16</inkml:trace>
  <inkml:trace contextRef="#ctx0" brushRef="#br0" timeOffset="129539.773">28526 10730 595 0,'0'0'86'16,"0"0"63"-16,0 0-38 15,0 0-38-15,0 0 19 16,0 0-42-16,169 41-50 16,-109-67-87-16,-5-7-167 15,-10-10-309-15</inkml:trace>
  <inkml:trace contextRef="#ctx0" brushRef="#br0" timeOffset="129842.978">28933 10461 543 0,'0'0'443'0,"0"0"-392"15,0 0 73-15,0 0-91 16,0 0 6-16,0 0-12 16,-9 120-20-16,24-91-1 15,3-5-3-15,-9-11-3 16,-9-2 0-16,0-8-11 16,0-3-10-16,0 0 20 15,10-14-3-15,-7-26-15 16,12-10-37-16,3-4 32 15,0 5-5-15,9 13 21 16,-9 13 7-16,9 13 1 16,-3 10 30-16,1 4-25 15,-1 24-2-15,-9 9-5 16,0 4 2-16,3-1-19 16,-9-1-44-16,-3-12-73 0,6-12-140 15,-3-15-368-15</inkml:trace>
  <inkml:trace contextRef="#ctx0" brushRef="#br0" timeOffset="130342.881">29341 10446 688 0,'0'0'361'0,"0"0"-257"16,0 0-5-16,0 0-76 16,0 0 12-16,-52 104-9 15,52-66-12-15,0-7-12 16,0-9-2-16,0-5-1 15,0-9-24-15,19-8-21 0,-1 0-5 16,6-32 24-16,9-16 15 16,-15-12-31-16,-3-10-7 15,-3-6-1-15,-12-1 28 16,0-3 21-16,-27 1 2 16,-6 5 66-16,-6 8 21 15,24 19 13-15,-10 21-20 16,22 13 18-16,-3 8-44 15,6 5-44-15,0 4-10 16,0 35-16-16,0 23 9 16,6 19 7-16,3 10 2 15,19 8-1-15,-10-6-1 16,9-8-2-16,0-19-3 16,6-25-3-16,-3-19-7 0,4-17-12 15,-7-5-2-15,0-30-6 16,-6-18 24-16,3-7-46 15,-9 4 7-15,-6 14 50 16,-3 13 7-16,-6 18 37 16,0 6 16-16,0 0-60 15,3 26-8-15,0 13 7 16,13 7 1-16,-4-7 0 16,0-10-21-16,6-11-48 15,-6-18-177-15,3 0-208 16</inkml:trace>
  <inkml:trace contextRef="#ctx0" brushRef="#br0" timeOffset="130463.561">29655 10182 595 0,'0'0'338'15,"0"0"-227"-15,0 0 76 16,0 0-170-16,0 0-17 16,0 0-129-16,0-12-100 15,30 34-78-15</inkml:trace>
  <inkml:trace contextRef="#ctx0" brushRef="#br0" timeOffset="130966.221">29836 10335 669 0,'0'0'352'16,"0"0"-235"-16,0 0 0 16,0 0-98-16,0 0 0 0,0 0-2 15,-73 113-17 1,55-91 0-16,12-8-11 0,6-5-13 15,0-9-31-15,0 0-45 16,0 0 24-16,6-6 41 16,24-13 35-16,-6 0 18 15,-2 1-8-15,-7 5-3 16,3 4 2-16,-9 2 22 16,-6 3-12-16,-3 1 10 15,3 0 4-15,-3 0-15 16,12-3-7-16,-12 0-7 15,15 3 6-15,-6 3 2 0,-6 0 2 16,3 0-3-16,3 0 3 16,9 18-10-16,-6 7 4 15,7-3-3-15,-4-4-1 16,-3-7-3-16,-6-6 3 16,3-5 1-16,9-10 5 15,-6-20 30-15,9-5-27 16,-6-2-7-16,6 11 4 15,-15 12-2-15,6 7 12 16,-9 7-12-16,9 0-8 16,1 16-11-16,14 13 8 15,-6 1 3-15,0-9 0 16,-3-3 6-16,-6-13-6 0,0-5-21 16,15-24-47-1,4-24-199-15</inkml:trace>
  <inkml:trace contextRef="#ctx0" brushRef="#br0" timeOffset="132907.576">31788 9869 386 0,'0'0'488'0,"0"0"-446"16,0 0 222-16,0 0-169 15,0 0-43-15,0 0-2 16,0-28-23-16,0 28-12 15,0 0-5-15,0 0 17 16,0 0-4-16,0 0-5 16,0 0 0-16,0 0-4 0,-3 0-6 15,3 0-2 1,0 0-2-16,0 0-3 0,0 0-1 16,0 0 1-16,0 0-1 15,0 0 0-15,0 0 1 16,0 0-1-16,0 0-1 15,0 0 1-15,0 0 0 16,0 0 0-16,0 0 0 16,0 0 0-16,0 0 0 15,0 0 0-15,0 0 0 16,0 0 0-16,0 0 1 16,0 0-1-16,0 0 0 15,0 0 1-15,0 0 0 16,0 0-1-16,0 0 0 0,0 0 1 15,0 0-1-15,0 0 0 16,0 0-2-16,0 0 2 16,0 0-4-16,0 13 0 15,0 6 2-15,0 6 2 16,0 8-1-16,0 7-2 16,0 7 2-16,0 1 1 15,-9 6 0-15,0 3 1 16,-3 2 0-16,6-4 0 15,-9-2 0-15,9-8 1 16,3-12 1-16,0-9 3 16,3-9-2-16,0-3 4 15,0-4 1-15,0-5 1 0,0 3-2 16,0-3 1 0,0 0-1-16,0 1 2 0,6-1-4 15,15 1 2-15,-3-2 3 16,19 0-7-16,-1-2 0 15,3 0-4-15,0 0-29 16,-3 0-27-16,-8-2-52 16,-1-11-56-16,-3-2-196 15</inkml:trace>
  <inkml:trace contextRef="#ctx0" brushRef="#br0" timeOffset="133113.295">32084 10170 746 0,'0'0'397'0,"0"0"-344"16,0 0 68-16,0 0-109 15,0 0-3-15,0 0 55 16,0 108-33-16,0-65-19 16,0-8-11-16,0-2 3 15,0-12-4-15,0-7-66 16,12-7-90-16,-6-7-204 15</inkml:trace>
  <inkml:trace contextRef="#ctx0" brushRef="#br0" timeOffset="133258.878">32139 9887 971 0,'0'0'140'0,"0"0"-125"16,0 0-15-16,0 0-155 15,0 0 35-15,0 0-136 16</inkml:trace>
  <inkml:trace contextRef="#ctx0" brushRef="#br0" timeOffset="133452.359">32353 9756 1161 0,'0'0'28'0,"0"0"30"15,0 0-9-15,0 125 33 16,0-53-11-16,0 2-40 16,0 4-11-16,0-3-10 15,-9-1-10-15,6-7-14 16,-9-17-67-16,6-19-79 16,6-31-233-16</inkml:trace>
  <inkml:trace contextRef="#ctx0" brushRef="#br0" timeOffset="133649.432">32519 9777 988 0,'0'0'177'16,"0"0"-94"-16,-24 169 70 0,24-90-105 15,0 1-8-15,0-5-13 16,0-6-12-16,0-7-15 15,0-12-19-15,0-19-88 16,-3-19-116-16,-15-12-340 16</inkml:trace>
  <inkml:trace contextRef="#ctx0" brushRef="#br0" timeOffset="133805.305">32229 10138 545 0,'0'0'673'16,"0"0"-636"-1,0 0 95-15,0 0-122 0,0 0 33 16,0 0 6-16,169 0-49 16,-102-18-59-16,-1-9-87 15,-6-8-209-15,-5-8-529 16</inkml:trace>
  <inkml:trace contextRef="#ctx0" brushRef="#br0" timeOffset="133999.644">32685 9705 1125 0,'0'0'77'0,"0"0"17"16,0 0-22-16,-48 155-13 15,45-78-3-15,3 1-33 16,0 0-6-16,0-6-6 0,0-10-9 16,0-12-2-16,0-16-25 15,9-13-53-15,3-17-59 16,-3-4-96-16,6-13-17 15,-9-15-130-15</inkml:trace>
  <inkml:trace contextRef="#ctx0" brushRef="#br0" timeOffset="134260.752">32688 10249 377 0,'0'0'308'15,"0"0"-121"-15,0 0-73 16,0 0 46-16,0 0-72 16,0 0-39-16,0 39-16 15,9-38 0-15,12-1-1 16,6 0-4-16,3-14 2 0,-2-12-23 15,2-11-7-15,-15 2-3 16,0 1-4-16,-15 2 6 16,0 12 1-16,0 6 38 15,-6 9 10-15,-15 5-6 16,0 0-6-16,-10 19-26 16,4 22-9-16,0 17 4 15,9 3-5-15,18 2-3 16,0-14-7-16,36-14-26 15,19-20-14-15,5-15-41 16,0-11-208-16</inkml:trace>
  <inkml:trace contextRef="#ctx0" brushRef="#br0" timeOffset="134613.505">31900 10966 931 0,'0'0'404'0,"0"0"-313"0,0 0 49 16,0 0-104-16,0 0-26 16,0 0-9-16,0 59-1 15,0-14 3-15,0-1-1 16,0 0-2-16,0-4-47 16,0-8-20-16,0-11-46 15,0-11-52-15,0-10-151 16,0-3-190-16</inkml:trace>
  <inkml:trace contextRef="#ctx0" brushRef="#br0" timeOffset="134759.872">31906 10915 1105 0,'0'0'118'0,"0"0"58"16,0 0-104-16,0 0-48 15,0 0-14-15,0 0-10 16,160-49-19-16,-121 49-64 15,-11 0-85-15,-16 0-191 16,-12 6-483-16</inkml:trace>
  <inkml:trace contextRef="#ctx0" brushRef="#br0" timeOffset="134921.642">31873 11138 818 0,'0'0'233'0,"0"0"-102"15,0 0-28-15,0 0-90 16,0 0 35-16,0 0-46 16,136 9-2-16,-88-15-181 15,-3-3-275-15</inkml:trace>
  <inkml:trace contextRef="#ctx0" brushRef="#br0" timeOffset="135090.327">31840 11333 976 0,'0'0'217'15,"0"0"-139"-15,0 0 3 16,0 0-70-16,0 0 7 16,123 4-18-16,-77-17-75 0,2-14-183 15,-3-5-223-15</inkml:trace>
  <inkml:trace contextRef="#ctx0" brushRef="#br0" timeOffset="135370.249">32199 11123 487 0,'0'0'349'15,"0"0"-267"-15,0 0 113 16,0 0-117-16,0 135-15 16,0-106-46-16,0-5-8 15,0-9-6-15,0-8-2 0,0-5 5 16,0-2-6-1,3 0 9-15,3-17-2 0,12-16-7 16,0-7-18-16,6-1-3 16,0 3-18-16,1 11 32 15,-1 13-5-15,-6 10 11 16,3 4 1-16,3 11-4 16,-6 22-13-16,0 6 17 15,-12 0-1-15,3 0 1 16,-6-10-57-16,-3-10-114 15,7-14-261-15</inkml:trace>
  <inkml:trace contextRef="#ctx0" brushRef="#br0" timeOffset="135914.771">32549 11191 1106 0,'0'0'322'0,"0"0"-301"16,0 0 82-1,0 0-80-15,0 0-13 0,0 0-10 16,-109 120 0-16,109-96-6 16,0-3-6-16,0-8-5 15,6-10 1-15,22-3 1 16,-1-3-3-16,6-31 5 16,6-11-8-16,-3-8-20 15,-2-10-27-15,-19-5 13 16,-3-10 2-16,-12-2-10 0,0 12 29 15,-12 13 34-15,6 23 81 16,-9 19-8-16,12 8 10 16,3 5-33-16,0 6-48 15,0 33 5-15,0 19-7 16,-10 12 14-16,10 10 1 16,0-2-2-16,0-7-7 15,13-14-3-15,2-12-2 16,-3-13-1-16,3-17 0 15,-9-6-2-15,-3-9 2 16,6 0-7-16,6 0-15 16,6-23 4-16,3-7-59 15,-6-6-65-15,3 9-71 16,-14 9 61-16,2 10 152 16,-6 8 82-16,-3 0 93 0,0 0-62 15,0 19-73-15,0 9 27 16,0 8 5-16,0-3-52 15,9-5-17-15,0-6-3 16,-6-9-48-16,9-11-75 16,3-2-201-16,-3-16-549 15</inkml:trace>
  <inkml:trace contextRef="#ctx0" brushRef="#br0" timeOffset="136049.542">32848 10954 1198 0,'0'0'59'16,"0"0"-42"-16,0 0-17 16,0 0-171-16,0 0-10 15,0 0-681-15</inkml:trace>
  <inkml:trace contextRef="#ctx0" brushRef="#br0" timeOffset="136692.08">32972 11121 421 0,'0'0'773'0,"0"0"-718"0,0 0 84 15,0 0-95-15,0 0-22 16,0 0-12-16,-97 130-6 15,97-105-4-15,0-10 0 16,0-6-6-16,6-9-30 16,9 0-13-16,12-15 28 15,3-18-9-15,-11-3-4 16,14 4 27-16,-24 6 7 16,3 9 0-16,-6 12 25 15,-6 2 24-15,0 3-13 16,0 0-28-16,0 5-8 0,3 13-5 15,3 6 5-15,-3-3 6 16,-3-4-3-16,9-5-3 16,-9-8-4-16,6-4-21 15,-3 0 6-15,6-2 8 16,9-18 11-16,-3-1 2 16,-6 2 0-16,10 9 5 15,-19 4 9-15,6 6 4 16,3 0-12-16,-6 0-4 15,9 22-3-15,3 4 1 16,0-4 4-16,-9-3-3 16,6-8-1-16,-9-9 0 15,3-2-1-15,-6 0-1 16,6 0 1-16,6-2 0 16,-3-20 9-16,9 1-5 0,-3 3-3 15,-3 3 0-15,-2 7-2 16,2 5 0-16,9 3 6 15,-12 0 2-15,9 0-3 16,-6 0-2-16,-9 5 2 16,9 5-5-16,-3-1-6 15,-9 3-26-15,6 2-41 16,-6-7-76-16,9-7-508 16</inkml:trace>
  <inkml:trace contextRef="#ctx0" brushRef="#br0" timeOffset="137876.668">29232 11205 843 0,'0'0'159'0,"0"0"3"15,0 0 26-15,0 0-88 16,0 0-36-16,0 0-52 16,-33-40-12-16,57 68-2 15,6 22 2-15,6 16 16 16,4 9 0-16,17 11-5 16,-6-5-8-16,10-3 1 15,-13-10-4-15,0-10 0 16,7-11-26-16,-19-12-63 0,-3-10-79 15,-12-20-270-15</inkml:trace>
  <inkml:trace contextRef="#ctx0" brushRef="#br0" timeOffset="138263.803">29655 11450 602 0,'0'0'414'0,"0"0"-295"15,0 0 1-15,0 0-91 0,0 0-17 16,0 0 62 0,0 134-22-16,0-66-24 0,0 1-1 15,3 0-1-15,6 2-12 16,0-4-8-16,-6-5-4 15,-3-12 0-15,0-14-1 16,0-11 0-16,0-11 0 16,0-8 0-16,0-2-1 15,-21-4 5-15,-10 0 12 16,-8-13-1-16,-15-13-2 16,-6-4 6-16,14 1 3 15,1 4-1-15,12 4-13 16,0 6-9-16,11 4-10 15,13 4-30-15,3 7-40 0,6 0-103 16,0 0-540-16</inkml:trace>
  <inkml:trace contextRef="#ctx0" brushRef="#br0" timeOffset="138821.046">31254 10960 768 0,'0'0'286'15,"0"0"-193"-15,0 0 74 16,0 0-112-16,0 0-48 16,0 0-6-16,0 84 14 15,0-16 7-15,0 11 0 16,-9 3-3-16,-9-2 7 15,3-2-14-15,-3-6-8 16,6-4 0-16,-6-11-4 16,3-9 0-16,6-14-4 15,-4-9-31-15,10-10-35 16,-3-5-40-16,-3-10-201 0,3-5-232 16</inkml:trace>
  <inkml:trace contextRef="#ctx0" brushRef="#br0" timeOffset="139103.175">30949 11378 792 0,'0'0'345'16,"0"0"-308"-16,0 0 46 16,0 0-48-16,-6 112 7 15,6-57 13-15,28 4-30 0,-1-2-5 16,-3-3-4-1,3-9-5-15,-9-9 1 0,0-6-10 16,6-10 0-16,-12-5-1 16,-6-8-1-16,7-5 5 15,-4-2 7-15,9-3 20 16,18-29-1-16,3-13-23 16,6-12-8-16,-5-7-60 15,-7-1-160-15,-15 6-547 16</inkml:trace>
  <inkml:trace contextRef="#ctx0" brushRef="#br0" timeOffset="143283.153">29667 12781 908 0,'0'0'143'16,"0"0"43"-16,0 0-11 15,0 0-107-15,0 0-36 16,0 0-22-16,0 0-9 16,0 49 1-16,0 9 6 15,0 6 5-15,0 7-3 16,0 0-9-16,0-1-1 15,0-11 0-15,0-10-36 16,9-16-40-16,0-18-64 16,-9-15-158-16,12-13-258 0</inkml:trace>
  <inkml:trace contextRef="#ctx0" brushRef="#br0" timeOffset="143445.223">29703 12761 866 0,'0'0'205'0,"0"0"-153"16,0 0 62-16,0 0-91 16,0 0-15-16,145-69-5 15,-97 66-3-15,9 3-37 16,-14 0-86-16,-7 3-149 16,-21 16-401-16</inkml:trace>
  <inkml:trace contextRef="#ctx0" brushRef="#br0" timeOffset="143619.616">29715 13086 309 0,'0'0'538'0,"0"0"-511"16,0 0 136-16,0 0-54 16,0 0-25-16,0 0-13 15,130 9-51-15,-85-9-20 16,0 0-58-16,-12 0-126 15,-14 0-178-15</inkml:trace>
  <inkml:trace contextRef="#ctx0" brushRef="#br0" timeOffset="143786.882">29676 13320 602 0,'0'0'230'15,"0"0"-200"-15,0 0 135 16,0 0-66-16,0 0-4 15,133 27-30-15,-73-31-56 16,0-17-9-16,-8 0-61 16,-1-5-178-16,-18-5-252 15</inkml:trace>
  <inkml:trace contextRef="#ctx0" brushRef="#br0" timeOffset="144089.031">30047 13108 847 0,'0'0'84'0,"0"0"-54"15,0 0 75-15,0 0-16 16,-3 107-32-16,3-72-38 16,0-4-8-16,0-2-5 15,0-10-4-15,0-8-2 16,0-5 4-16,3-6-4 16,-3 0 0-16,9-21-2 15,0-21-5-15,12-7-80 16,-3-4 18-16,6 5-23 15,10 13 64-15,-16 14 22 16,0 15 6-16,3 6 21 16,-3 4 2-16,3 29-3 0,0 9 4 15,-3 3 2-15,-2 0-10 16,-10-4-6-16,6-8-10 16,-3-11-18-16,-3-12-111 15,6-10-253-15</inkml:trace>
  <inkml:trace contextRef="#ctx0" brushRef="#br0" timeOffset="144619.055">30497 13152 935 0,'0'0'273'0,"0"0"-253"0,0 0 86 15,0 0-71-15,-136 48-10 16,121-9-2-16,9 3-16 15,6 2-7-15,0-5 0 16,9-9-27-16,18-9-4 16,6-10 3-16,15-11 0 15,-8-7-14-15,-1-32 5 16,-6-14-19-16,-15-9-47 16,0-7 37-16,-18-3 31 15,0-3 35-15,-21-5 5 16,-9-6 54-16,-3 13 40 15,3 15 14-15,5 19-1 16,13 21-4-16,3 8-53 16,9 10-23-16,0 0-32 15,0 43-13-15,0 26 0 0,9 26 13 16,7 15 3-16,5 4-3 16,0-7-1-16,6-14-1 15,6-21-24-15,9-25 6 16,-2-22-10-16,2-25-18 15,-6-1-4-15,6-43-1 16,-11-11-38-16,-16-7-45 16,0 12 68-16,-12 16 68 15,-3 15 62-15,0 14 105 16,0 5-62-16,0 4-96 16,0 23-6-16,6 11-3 15,6 4 0-15,6-3-1 0,-3-13-63 16,6-13-175-16,-6-13-310 15</inkml:trace>
  <inkml:trace contextRef="#ctx0" brushRef="#br0" timeOffset="144758.034">30759 12973 759 0,'0'0'273'15,"0"0"-271"-15,0 0-2 16,0 0-150-16,0 0 65 15,0 0-70-15,127 57-489 16</inkml:trace>
  <inkml:trace contextRef="#ctx0" brushRef="#br0" timeOffset="145320.036">31064 13104 945 0,'0'0'118'15,"0"0"77"-15,0 0-140 16,0 0-12-16,0 0 7 15,0 0-34-15,-127 102-12 16,115-68 6-16,-3-2-1 16,6-6-9-16,9-8 0 15,0-7-30-15,0-7-25 16,15-4-8-16,3 0 37 16,-3-17 26-16,13-5 9 0,-1-2-7 15,-9 10-2-15,-9 7 4 16,-6 4 5-16,0 3 0 15,-3 0-6-15,0 0-3 16,6 4-3-16,0 10 3 16,3 1 3-16,-3-5-3 15,6-7-6-15,-3-3-25 16,9 0 0-16,-3-18 7 16,-6-12 24-16,10-1 3 15,-10 5 3-15,0 9 7 16,-6 6 33-16,-3 9 13 15,9 2-33-15,3 2-26 16,3 23-6-16,9 4 6 16,-6 0 1-16,-3-7 3 15,-3-5-2-15,-6-10-1 0,6-7-1 16,-3 0-7-16,7-9 2 16,-4-20 0-16,6-8 4 15,-3 2-7-15,3 9-1 16,-3 7 6-16,3 10-1 15,-6 9 0-15,12 0 4 16,-2 9-3-16,-7 14-2 16,9 2 2-16,-18-3 2 15,6-3 0-15,-12-5 0 16,0-6-38-16,0-6-166 16,0-2-352-16</inkml:trace>
  <inkml:trace contextRef="#ctx0" brushRef="#br0" timeOffset="146526.58">31592 13261 480 0,'0'0'354'0,"0"0"-261"16,0 0 109-16,0 0-149 16,0 0-34-16,0 0-13 15,97-87 5-15,-82 59-11 16,3-2 0-16,-12 7 2 15,0 1 8-15,-6 6 7 16,0 8 4-16,0 3 6 16,-6 5-11-16,-6 0-16 15,0 0 0-15,-12 21 1 0,6 9 4 16,6 1 3-16,-3 6-6 16,5-4-1-16,10-7 2 15,0-6-3-15,19-6-5 16,5-9 3-16,15-5 0 15,6-5 2-15,4-26 0 16,5-7-46-16,-9-10-2 16,0-1-39-16,-2 2 39 15,-16 3 45-15,-18 11 3 16,-9 12 56-16,0 9 57 16,0 10-25-16,0 2-40 15,-18 0-30-15,0 16-9 0,-3 14-7 16,8 4 0-16,10-1-2 15,3-6-8-15,3-3-15 16,31-10-7-16,2-2 14 16,6-4 8-16,-3-2-1 15,-5 0 8-15,-16-2-7 16,-9 1-3-16,0 2 5 16,-9 5-8-16,0 2 2 15,-30 0 8-15,-1 2 4 16,1-6 9-16,3-2-4 15,3-3 4-15,15-5 2 16,3 0 15-16,6 0 6 16,0-19-24-16,15-9-8 0,21-5-31 15,9-5 4-15,-2-3-15 16,-1 2 8-16,-15 0-7 16,-6 2 10-16,-6 11 31 15,-15 4 9-15,0 11 32 16,0 5 6-16,-6 6-15 15,-15 0-14-15,12 6-5 16,-9 18-1-16,12 3-6 16,6 3-5-16,0-3-2 15,15-4 1-15,15-2-20 16,-3-7 9-16,-6-1 1 16,7 0 10-16,-10-6 0 0,-9 3-1 15,-6 2 0 1,-3 3-1-16,0 2-6 0,-9 1 8 15,-12 4-2-15,-7-9-9 16,7 0-53-16,0-12-145 16,3-1-167-16</inkml:trace>
  <inkml:trace contextRef="#ctx0" brushRef="#br0" timeOffset="146961.201">32205 12298 1041 0,'0'0'134'0,"0"0"-86"0,0 0-11 16,0 0 8-16,118 127 32 15,-37-53-51-15,1 9-19 16,-4 6-6-16,-5 6-1 16,-31 9 0-16,-33 2-13 15,-9 6-7-15,-42 0 5 16,-40-5-26-16,-42-1-10 16,-24-11-28-16,-15-17-337 15</inkml:trace>
  <inkml:trace contextRef="#ctx0" brushRef="#br0" timeOffset="147644.428">29374 12632 672 0,'0'0'325'0,"0"0"-152"16,0 0-1-16,0 0-86 16,0 0-40-16,0 0-19 15,-85 13-19-15,46 40-3 16,-21 21 4-16,15 17 10 0,11 19 4 16,7 12-4-1,27 11 2-15,0 1-7 0,42-9-12 16,13-12-2-16,26-15-5 15,13-23-2-15,5-21-58 16,1-34-90-16,-15-20-326 16</inkml:trace>
  <inkml:trace contextRef="#ctx0" brushRef="#br0" timeOffset="154805.112">17748 5612 460 0,'0'0'83'0,"0"0"2"0,0 0 59 16,0 0-26-16,0 0-33 16,0 0-14-16,0 0-19 15,0 2 12-15,0-2 4 16,-9 2-31-16,-3-2-16 16,0 4-4-16,-9 1-6 15,-10-2 0-15,4 5 3 16,-3-2 1-16,-6 3-3 15,3 0 3-15,-4-3-7 16,1 0-2-16,9 1 5 16,-12-2-7-16,6 1 2 15,-1-2-1-15,7-2 6 0,-15 1 2 16,6-3-3-16,-15 0-5 16,11 0 6-16,-11 0-8 15,6 0 5-15,2 0-1 16,-5-6-1-16,15 1 7 15,-3-3 3-15,0 1-5 16,-10 0 1-16,13-3 7 16,-3 1-9-16,-6 1-6 15,-1 0-4-15,4-1 3 16,-6 1 0-16,12-3-2 16,-10 2 0-16,4-4 1 15,-12 0-1-15,6 1 8 16,8 0-4-16,-17 0 4 0,24 0-2 15,-9-1-3-15,5 0 3 16,-2 0-1-16,9-5-2 16,3-1-4-16,3 2 5 15,6-4 1-15,-3-3-3 16,-10-5 0-16,19-4-3 16,-12-3 0-16,9-1 0 15,-6-2 0-15,6 0 1 16,-6 0 0-16,9 0 0 15,-15 2-1-15,15 1 1 16,-3 3-2-16,5 4 0 16,7-4-1-16,0-3 2 0,0 3 1 15,0-4-1-15,0 4-3 16,19 0-3-16,-4 0 4 16,18 0 2-16,6 0-2 15,6 0 2-15,16 0 0 16,11 2-7-16,1 2-1 15,-7 2-3-15,16 6 6 16,-13-1-1-16,6 6 5 16,1 0-6-16,8 4 7 15,-5 1-17-15,-4 5 6 16,13 2 5-16,-4 4 0 16,-5 0 3-16,-7 0 1 15,-5 8 1-15,-4 8-1 16,0 4 1-16,1 1-3 15,-13 4-4-15,3 0 6 0,1 0-14 16,-13 2 11-16,3 0 1 16,-9-1 0-16,-2 2 4 15,-7 4 0-15,6-4 0 16,-3 4 1-16,-3-1-1 16,-9 1-1-16,-2 1 1 15,2 4 0-15,-9 1 0 16,-3 3 0-16,6-2 2 15,-12 0-2-15,0 3 0 16,0-3 2-16,0 3-2 16,0 3 0-16,-27 2 6 15,3 6 3-15,-7 0-4 0,-5-1 13 16,-9-3-15-16,3-4 7 16,-7-6-4-16,-11-1 3 15,0-3 1-15,-7-4 5 16,1-6 0-16,-13-1-5 15,19-5 7-15,0-6-11 16,11-7 0-16,10-5-5 16,18-1-1-16,12 0-20 15,9 0-60-15,0 0-90 16,0 0-342-16</inkml:trace>
  <inkml:trace contextRef="#ctx0" brushRef="#br0" timeOffset="158990.177">30216 1630 757 0,'0'0'94'16,"0"0"50"-16,0 0 46 15,0 0-171-15,0 0-15 16,0 0-3-16,-60 141 32 16,38-53 8-16,22 24 21 15,0 8-39-15,0 2-9 16,13-4-10-16,35-20 1 16,12-17-5-16,16-13-13 15,2-17-61-15,37-19-32 0,6-26-180 16,-1-6-576-16</inkml:trace>
  <inkml:trace contextRef="#ctx0" brushRef="#br0" timeOffset="159592.919">32208 1595 980 0,'0'0'83'0,"0"0"130"16,0 0-130-16,0 0-67 15,0 0-7-15,148 84 20 16,-64-10-9-16,-2 22-1 16,-7 23-12-16,-17 19-7 0,-31 1-15 15,-27 1-27-15,-27-13-8 16,-64-11-10-16,-18-14-25 16,-23-17-118-16,-7-23 25 15,21-32-173-15</inkml:trace>
  <inkml:trace contextRef="#ctx0" brushRef="#br0" timeOffset="165396.217">27479 11392 105 0,'0'0'227'16,"0"0"-163"-16,0 0 80 15,0 0 22-15,0 0-6 16,0 0-6-16,0 0-9 0,-13 0-48 16,13 0-13-16,0 0-10 15,0 0-22-15,0 0-19 16,0 0-7-16,0 0-3 16,0 0-11-16,0-3-9 15,40-12 8-15,8-1 6 16,36-5-6-16,19-4-3 15,15 0-6-15,27 1-1 16,9-5-1-16,21 0 2 16,9-4 0-16,9 2-2 15,-3 2 2-15,-33 5-2 16,-24 8-1-16,-46 2 1 16,-35 0-4-16,-13 4 4 15,-18 2 1-15,-9 4-1 0,-3 4 0 16,-9 0 0-16,0-2-2 15,0 0-22-15,0-9-38 16,0-8-140-16,0-4-603 16</inkml:trace>
  <inkml:trace contextRef="#ctx0" brushRef="#br0" timeOffset="167007.097">31873 10714 828 0,'0'0'117'16,"0"0"-42"-16,0 0 57 15,0 0-63-15,0 0-5 0,0 0 4 16,0 0-43-16,184-56 0 16,-93 47-7-16,17 3 7 15,16 3 4-15,18-1-7 16,-6 4-11-16,-1 0-7 16,-35 0-4-16,-31 0-7 15,-23 7-20-15,-19-1-30 16,-9 3-64-16,-12-4-60 15,-6 1-129-15,-12-2-242 16</inkml:trace>
  <inkml:trace contextRef="#ctx0" brushRef="#br0" timeOffset="167584.979">32006 11728 755 0,'0'0'111'0,"0"0"-17"15,0 0 30-15,0 0-50 16,0 0 15-16,0 0-22 15,127-13-24-15,-55 9-29 16,15 4 5-16,25 0-6 16,6 0-4-16,15 4-1 15,-4-3-8-15,-11-1 0 16,-15 0-19-16,-22 0-70 16,-20 0-64-16,-25-14-214 15</inkml:trace>
  <inkml:trace contextRef="#ctx0" brushRef="#br0" timeOffset="174560.767">6022 9129 224 0,'0'0'246'0,"0"0"-197"15,0 0 36-15,0 0 44 16,0 0-68-16,0 0-48 16,0 0-7-16,0 0 1 15,-9 0 41-15,9 0 0 16,0 0-3-16,0 0 12 15,0 0 6-15,0 0-13 16,0 0-9-16,0 0-11 16,0 0-14-16,0 0-3 15,0 0-4-15,-9 0-4 16,9 0 0-16,0 0 0 16,0 0 7-16,0 0 3 15,0 2-1-15,0-2-12 0,0 0 1 16,0 3-3-16,0-2 0 15,18 6 0-15,7 1 19 16,11 0 10-16,0 1 0 16,18 0 10-16,1 0-24 15,14 0-1-15,-2 0 0 16,-4-3-9-16,12 1-1 16,-23-1-1-16,8-1 1 15,-15-2 1-15,1 2 3 16,5-4 3-16,-6 1-3 15,16 2 3-15,-16 0 1 16,9-2-1-16,-3-2 3 16,-8 3 1-16,5-3-8 0,-6 0 0 15,7 2 0-15,-10 2-5 16,6 1-1-16,0-1 0 16,-12-1 0-16,22-1-1 15,-7 1 2-15,-6-3-2 16,13 1 1-16,-16-1-1 15,0 0 1-15,9 0 0 16,-8 0 0-16,-4 0 0 16,0 0 1-16,-3 0-2 15,1 0 0-15,2 0 1 16,12 0 0-16,-3 0 0 16,7 0-1-16,8-1 0 15,-6-2 0-15,13 0 0 0,-4-2 0 16,10 2 2-16,-10-2-2 15,6 3-2-15,-11-3 0 16,8 3 0-16,0-6 1 16,4 3 1-16,-7-4-1 15,4 1 2-15,-7 0-2 16,-3 1 1-16,4 2 0 16,-7-1 0-16,15 5 0 15,-8-3 0-15,20 0 0 16,-17-1 0-16,8 2 1 15,-12-3-1-15,1 1 0 16,-10 1 0-16,-3-3 0 0,-5 5 0 16,-4-5 2-16,3 0 1 15,-6 1 2-15,-2 0 4 16,2 3 0-16,6-1-5 16,-6 1 0-16,-2 1 5 15,5 2 1-15,6 0-2 16,-6 0-4-16,0 0 3 15,4 0-2-15,-10 0-2 16,6 2 5-16,-3 2-1 16,1 1-1-16,-4-4-5 15,3 1 0-15,-9 2 4 16,15-2-3-16,-5 2-2 16,-1 1 2-16,0-3-1 15,-3 2-1-15,7 0 0 0,-7 1 0 16,12 1 2-16,-12-6-2 15,12 1 0-15,-8-1 1 16,-4 2 0-16,-3-2-1 16,0 0 0-16,0 0 0 15,1 3 0-15,5-3 0 16,-3 0 1-16,9 0-1 16,-5 0 0-16,5 0 0 15,-6 0 0-15,0 0 0 16,0 0-1-16,-2 0 2 15,-1 0 0-15,6 0-1 16,-6 0 0-16,-3 0 1 0,-5 0-1 16,2 0 2-1,-3 0-2-15,-3 0 6 0,-3 0 1 16,-3 0-2-16,3 0 2 16,-9 0-3-16,-3 0-3 15,6 0 1-15,-2 0-2 16,8 0 0-16,-12 0 0 15,3 0 0-15,-6 0 0 16,0 0 0-16,-3 0-3 16,0 0-9-16,0 0-21 15,-6 0-48-15,-27 0-132 16,-16 0-499-16</inkml:trace>
  <inkml:trace contextRef="#ctx0" brushRef="#br1" timeOffset="182235.838">29929 3689 391 0,'0'0'25'16,"0"0"107"-16,0 0-52 15,0 0-2-15,0 0 42 16,0 0-15-16,-93-15-13 16,66 0-20-16,11 0-26 15,-5-3 13-15,-6-4-11 16,0 0-14-16,6-2-1 16,-9 0 11-16,6 0 13 15,2-2-34-15,-5 0-4 16,3 1 3-16,15-2-12 15,-6 2 0-15,3-2-5 16,3 0-2-16,0-1 8 0,0-1-2 16,9 0-3-16,-6-6-6 15,6-4 0-15,0-3-4 16,0-3 4 0,0-3 0-16,0 2 0 0,0 6-1 15,6 0-4-15,6 4 5 16,3 4-3-16,-3 5 2 15,3 0-11-15,3 0-1 16,-3 3 11-16,15 0-14 16,-11 3 13-16,5 2 3 15,-6 2 4-15,12-3 5 16,0-1-7-16,9 0 1 16,-5 3-3-16,-4 6-1 15,3 1-7-15,9 4 6 0,-9 2 2 16,7 5-4-16,-7 0-5 15,-3 0-2-15,3 6 2 16,3 11 2-16,-2 4-2 16,-1-1 4-16,-3 2-4 15,3 4 5-15,6 1 1 16,-17 1 0-16,5 5 1 16,-3 2 2-16,-18 6 0 15,6 7-1-15,-6 5 1 16,-6 5-4-16,0 4 4 15,0-1 1-15,-18 3 0 0,9 3-1 16,-12 0 0 0,-6 0 1-16,-7 0-2 0,1-5 0 15,-12-6-2-15,-6-4 1 16,-4-4-1-16,-5-9 3 16,6-7 6-16,11-12 11 15,7-10-17-15,9-10-43 16,12 0-63-16,12-35-202 15</inkml:trace>
  <inkml:trace contextRef="#ctx0" brushRef="#br1" timeOffset="183872.41">27880 4959 67 0,'0'0'290'15,"0"0"-223"-15,0 0 106 16,0 0-64-16,0 0 30 15,0 0 0-15,-21-2-44 0,21 2-7 16,0 0-13-16,-6 0-20 16,6-1-8-16,0 1-12 15,0 0-7-15,0 0-6 16,0 0 3-16,0 0-1 16,0 0-5-16,0 0-7 15,0 0-9-15,0 0 1 16,33 0 1-16,3 14 21 15,28 1 6-15,8 3-9 16,6-6-11-16,7 1 0 16,3-4 4-16,-4-3-1 15,4 1-9-15,-25-6-2 0,-9-1-3 16,-18 0 0 0,-11 0 1-16,-16 0-2 0,0 0 0 15,-9 0-7-15,0 0-17 16,0 0-42-16,-18 0-141 15,-4-12-1034-15</inkml:trace>
  <inkml:trace contextRef="#ctx0" brushRef="#br1" timeOffset="190124.497">17066 9155 399 0,'0'0'289'0,"0"0"-276"16,0 0 32-16,0 0 52 16,0 0-32-16,0 0-4 15,0 0-30-15,0 0-24 16,0-30 6-16,9 27 38 16,-9 3 1-16,9 0-25 15,-9 0-3-15,0 0 2 16,12 0-2-16,0 0 2 0,0 0 0 15,15 0 6-15,7 0 7 16,11 0-15-16,3 6-11 16,0 0 6-16,16 0-11 15,-1 0 6-15,13-1-5 16,-4-1-2-16,16-4-3 16,2 0-3-16,13 0 1 15,5 0 0-15,1 0-2 16,-3 0 0-16,-13 0 1 15,16 0 8-15,-9 0-5 16,2 0-2-16,4 0 0 16,-10 0-2-16,13 0 0 15,0 0 2-15,-1 0-2 16,4 0 1-16,-15 0-1 16,-4 0 2-16,-5 0-2 0,-13 0 0 15,-5 3 0-15,-1 0 0 16,-3 0 5-16,-2 0 4 15,2-3-4-15,-9 0 2 16,10 0-1-16,-4 0 2 16,1 0-5-16,8-3 0 15,-3-5-3-15,-2-2 1 16,5 4-1-16,-8-3 0 16,-10 3 2-16,-3 3-1 15,7-3 0-15,-1-1-1 0,-3 0 1 16,1 1 0-1,5 2-1-15,-6 1 0 0,10-2 2 16,-4 4-2-16,3-2-1 16,-2 1 1-16,-1 0 5 15,-2 0-3-15,8 0-2 16,3-1 0-16,13 3 0 16,-1-1 0-16,10 1 3 15,-4-3 0-15,-8 1 5 16,2 2-1-16,-2-4-1 15,-7 2-1-15,7-1-1 16,-7-3 0-16,4 1-3 16,-4 1 3-16,-5-2-3 15,-4 3 7-15,12 2 3 16,-5-1-5-16,-4 2 12 16,1-3-5-16,-7 3-4 15,-9-2-3-15,-2 2 3 0,-7-1-3 16,-3-2 4-16,-3 1-2 15,-3 1-2-15,1-3 6 16,-7 1 0-16,0 0-2 16,0 3-4-16,-12-1 3 15,15 1-4-15,-15 0-1 16,-5 0-3-16,-7 0-1 16,-3 0 0-16,0 0-3 15,0 0 2-15,0 0-17 16,0 0-21-16,0 0-44 0,-13 0-77 15,-20 0-333-15</inkml:trace>
  <inkml:trace contextRef="#ctx0" brushRef="#br1" timeOffset="191389.915">17250 10003 396 0,'0'0'123'0,"0"0"41"16,0 0 61-16,0 0-59 0,0 0-65 15,0 0-38-15,-9 0-24 16,9 0-13-16,0 0-4 15,3 0-5-15,21 0 10 16,12 6 21-16,10 0-8 16,29 3 1-16,16-2-9 15,17 1-7-15,34 1-4 16,18-5 2-16,24-3-9 16,21-1-1-16,25 0-9 15,8-14 1-15,10-3-2 16,-10-1-2-16,-15 6 0 15,-20 9 3-15,-34 3 3 0,-30 0-6 16,-22 0 1-16,-26 0-2 16,-13 0-1-16,-5 0 1 15,-19 0 2-15,-3-4 0 16,-14 2 2-16,-10-1 6 16,-15 1 4-16,-9-2-2 15,-3 1-4-15,0 2 0 16,0 1-4-16,0-1-4 15,0 1-8-15,0-4-38 16,0-4-66-16,0-6-154 16</inkml:trace>
  <inkml:trace contextRef="#ctx0" brushRef="#br1" timeOffset="194070.137">32522 3676 196 0,'0'0'38'0,"0"0"-13"15,0 0 70-15,0 0-58 16,0 0 57-16,0 0-15 16,0 0 38-16,-115-19-41 15,88 12-15-15,0-4 1 16,3-2-11-16,-10 2 15 15,19-7 1-15,-9 5-26 16,3-7-3-16,-6 2 19 16,3-3-20-16,0 2-4 0,-3-1-11 15,5 1 15-15,-5-1-13 16,18-2-6-16,-9 0 4 16,12-6 5-16,6-1-6 15,0-4-21-15,0-6 0 16,0-2 8-16,6-1-5 15,12-7-2-15,-9 2-1 16,9-2-4-16,-3-1-9 16,7 0 12-16,-13-1-5 15,9 6 6-15,0 2-8 16,0 6 2-16,0 2-11 0,-3 0 3 16,12-3 4-1,6 5 10-15,7 2 2 0,2 9-2 16,-6 8-6-16,9 1 5 15,4 6-1-15,2 1-4 16,9 2 2-16,-5 4 3 16,2 0-4-16,-12 0 4 15,1 0-4-15,-4 7-7 16,-9 8 9-16,-3 3-5 16,6 3 6-16,1 3 2 15,-4 0 1-15,3 0-1 16,0 2 2-16,-5 5-1 15,-1 7 0-15,-9 3-2 0,-3 4 1 16,-9 4 0 0,-9 7-1-16,0 1 1 0,0 2 0 15,-15 2 3-15,-6-3-2 16,-6 0-1-16,-10-3 0 16,-5-3 0-16,3-4 4 15,-12-2 8-15,-7-5-3 16,10-8 17-16,-6-3-11 15,2-10 6-15,1-7-10 16,12-8-3-16,-3-2-8 16,14-3-13-16,13 0-23 15,3 0-47-15,3 0-154 0,9-3-389 16</inkml:trace>
  <inkml:trace contextRef="#ctx0" brushRef="#br1" timeOffset="197010.297">30705 5039 75 0,'0'0'473'0,"0"0"-210"0,0 0 5 16,0 0-127-16,0 0-56 16,0 0-20-16,-3 0-27 15,3 0-6-15,21 0-4 16,15-4-9-16,16-2 13 16,17-5-3-16,12 3-14 15,7-4-5-15,3 4-7 16,-16-3-3-16,9 3-1 15,-23-1-43-15,-1-2-80 16,-30-6-170-16</inkml:trace>
  <inkml:trace contextRef="#ctx0" brushRef="#br1" timeOffset="198959.67">30376 5441 713 0,'0'0'335'0,"0"0"-314"15,0 0 104-15,0 0-90 16,0 0-17-16,0 0 11 15,0 0 12-15,81-26-7 16,-47 24-19-16,-4-1-3 16,9-1-3-16,9-2-5 15,4 0-4-15,-7-1-3 16,0 2-37-16,-3-4-28 0,-14-2-122 16,-4-7-101-1,-12 0-274-15</inkml:trace>
  <inkml:trace contextRef="#ctx0" brushRef="#br1" timeOffset="199259.384">30756 5216 872 0,'0'0'89'15,"0"0"69"-15,0 0-106 16,0 0-41-16,0 0 9 15,0 0 1-15,30-1 10 0,-5 1-25 16,-10 0 1 0,3 1-6-16,-3 10 2 0,-3 2-3 15,-3 5-2-15,-6 5-7 16,-3 4 9-16,0 6 3 16,0 2-1-16,-12 4 0 15,-21 3-2-15,-13-3 4 16,1-1-7-16,-15-2 3 15,15-3-38-15,8-5-113 16,10-17-229-16</inkml:trace>
  <inkml:trace contextRef="#ctx0" brushRef="#br1" timeOffset="201692.847">30313 7550 506 0,'0'0'63'0,"0"0"72"15,0 0 31-15,0 0-23 16,0 0-10-16,0 0-53 0,0 0-52 16,-16-44-5-16,38 41-10 15,17-3 30-15,6 0 2 16,6-6-15-16,13-2-7 15,2 0-10-15,4 0-5 16,-4 0-8-16,-12 5 0 16,-17-1-27-16,-1 4-21 15,-9-2-40-15,-12-5-188 16,-6-4-216-16</inkml:trace>
  <inkml:trace contextRef="#ctx0" brushRef="#br1" timeOffset="201979.507">30738 7154 1095 0,'0'0'43'16,"0"0"59"-16,0 0-61 15,0 0-39-15,0 0 25 16,0 0-3-16,106 50-12 15,-70-26-8-15,-9 4-3 16,-6-4 0-16,-6 1 1 16,-9-3-2-16,6-1 0 15,-12 7-3-15,0-5 3 16,-12 2 9-16,-9 6 6 0,-18 2-10 16,-6 4-5-1,-7 1-39-15,-2-6-64 0,12-14-227 16</inkml:trace>
  <inkml:trace contextRef="#ctx0" brushRef="#br0" timeOffset="-141579.877">26869 12506 904 0,'0'0'56'0,"0"0"-56"16,0 0 3-1,0 0 22-15,0 0 17 0,169-6-1 16,-109 6-23-16,7 0-12 16,-1 11-1-16,6 6 35 15,-2 0-10-15,-7 5-18 16,-11-2-11-16,-4-1 3 15,-6 1-4-15,-15 4 0 16,-3-3 6-16,-5 11-3 16,2 7 13-16,-9 9 7 15,9 6 17-15,-15 12-9 16,21 6-11-16,-6 6 6 16,6 3-9-16,10-1-10 15,-4 0-4-15,12-5 8 0,-9 1-3 16,7 3 2-16,-10-7 2 15,6-1 1-15,3-7-11 16,-15-5 6-16,10-9-7 16,-10-2-1-16,0-6 4 15,-9-3-1-15,0-5 3 16,-3-2 3-16,0-6 4 16,-3-5-4-16,-6-3 3 15,-3-6-3-15,3-3-5 16,-3-2 0-16,-3-4-1 15,0 1 4-15,4-2 0 16,-4 3 4-16,12 1-1 16,-3 0 1-16,-6 1 1 15,12-1-7-15,-6-1 2 16,-6-1-5-16,3 1-1 0,-6-2 2 16,6 0-3-16,6 0 1 15,-3 0-1-15,9 0 2 16,6 1-1-16,-3-1 6 15,10 3 0-15,8 3-4 16,-3-1-3-16,0 1 1 16,16 3-1-16,-4-1 3 15,9 5-3-15,31 1 0 16,17 5 0-16,22 5 12 16,36-1-8-16,18 5-3 0,21 0-1 15,4 2 0 1,8 4 1-16,0-1 0 0,-3 4 1 15,10-1 0-15,-7 2 0 16,9-2 3-16,4 2 1 16,5-2 14-16,1 0 4 15,-7-4-2-15,-15-3 0 16,-24-4-7-16,-18-3-8 16,-21 0-3-16,-21-4-4 15,-12-1 0-15,-19 1 0 16,1 1 0-16,-10 0 1 15,-5-4-1-15,-22-2-1 16,-14-2-15-16,-10-3-24 16,-27-6-26-16,-9-5-74 15,-6 0-279-15</inkml:trace>
  <inkml:trace contextRef="#ctx0" brushRef="#br0" timeOffset="-115569.086">17093 3378 1212 0,'0'0'26'0,"0"0"-22"15,0 0-8-15,0 0 8 16,0 0-3-16,-9 171 45 16,9-72-21-16,-9 8-8 15,0-2 28-15,0-7-13 16,0-6-14-16,0-7-11 0,3-11-4 15,-3-8-3-15,6-14 0 16,-9-12-10-16,9-11-32 16,-7-7-50-16,1-14-142 15,6-8-267-15</inkml:trace>
  <inkml:trace contextRef="#ctx0" brushRef="#br0" timeOffset="-115226.093">16755 3936 888 0,'0'0'212'0,"0"0"-171"16,0 0 61 0,0 0-47-16,0 0-17 0,0 0-22 15,-9 22-12 1,12 20 17-16,12 7 27 0,-3 6-12 15,-6 2-14-15,9 2-4 16,-3-6-3-16,9-1-4 16,-5-9-5-16,-4-9 0 15,9-9-2-15,-12-7 0 16,3-10-4-16,-6-7 2 16,3-1 10-16,24-6 27 15,15-29 1-15,22-14-22 16,2-10-18-16,-2-4-1 15,-7 4-33-15,-3 3-46 0,-8 6-83 16,-16 5-259-16</inkml:trace>
  <inkml:trace contextRef="#ctx0" brushRef="#br0" timeOffset="37392.606">26259 14278 384 0,'0'0'347'0,"0"0"-292"15,0 0 69-15,0 0 24 16,0 0-63-16,0 0-30 16,0 0-10-16,0 0-11 15,9-8 5-15,-9 8 16 16,0 0-13-16,0 0-20 16,0 0-13-16,0 0-2 15,0 5-6-15,0 15-1 16,0 10 12-16,0 13 4 15,0 13 0-15,0 10 1 16,0 11 0-16,0 5-7 16,0 9-4-16,0 5-3 0,0 3 2 15,-9 3-1 1,0-1 4-16,-3 4-5 0,6-2 3 16,6 6 2-16,-9-1 4 15,9-1-5-15,0 4-3 16,0 2 0-16,0 4-3 15,0-4 3-15,-6-5-2 16,6-7 0-16,0-3-2 16,0-2 0-16,0-4 0 15,0-1 1-15,0-1 1 16,6-2 6-16,-6 4 0 16,0 1-1-16,0-3-1 15,0-5 6-15,0-9-8 0,0-7 1 16,0-4 4-16,-6-2-1 15,6-3-4-15,0-2 2 16,0-6-2-16,-6-6-1 16,6-13 0-16,0-7 4 15,0-13-5-15,0-7-2 16,0-1 1-16,0-2-1 16,0 0 1-16,0 2 0 15,0-1-1-15,0-2-2 16,0-2-8-16,0 0-26 15,0 0-28-15,0-34-53 16,6-32-140-16</inkml:trace>
  <inkml:trace contextRef="#ctx0" brushRef="#br0" timeOffset="43274.166">24035 13716 818 0,'0'0'223'0,"0"0"-145"15,0 0 66-15,0 0-51 16,0 0-46-16,0 0-18 16,0 0-18-16,27-2-1 15,15-7 11-15,13 2-5 16,-1-2-6-16,9 3-7 16,-2 1-3-16,-1 4 0 15,-6 1-11-15,-5 0-20 0,-7 0-22 16,-6 0-39-1,-12 0-60-15,-6 1-77 0,-18 2-187 16</inkml:trace>
  <inkml:trace contextRef="#ctx0" brushRef="#br0" timeOffset="43494.045">24140 13831 630 0,'0'0'242'0,"0"0"-230"16,0 0 77-16,0 0 57 15,0 0-75-15,0 0-27 0,40 0 33 16,2 0-13-16,0-1-15 16,6-6-28-16,4 1-20 15,-4 0-1-15,3 0-62 16,7-2-129-16,-16-3-333 15</inkml:trace>
  <inkml:trace contextRef="#ctx0" brushRef="#br0" timeOffset="44748.933">26968 14672 78 0,'0'0'794'16,"0"0"-725"-16,0 0-4 15,0 0 66-15,0 0-90 16,0 0-28-16,-6 28-2 16,6 1 35-16,0 10-1 15,0 5-9-15,6-2-13 16,-6 4-9-16,0-7-11 16,0-4 3-16,0-5-6 0,0-10-15 15,0-6-30-15,0-6-40 16,6-8-170-1,-6 0-296-15</inkml:trace>
  <inkml:trace contextRef="#ctx0" brushRef="#br0" timeOffset="44943.445">27020 14663 37 0,'0'0'1065'0,"0"0"-1024"15,0 0 55-15,0 0-20 16,0 0-69-16,0 0 11 16,60-18-17-16,-21 15-1 15,-2 1-34-15,-4 1-91 0,0-4-167 16,-6-1-387-16</inkml:trace>
  <inkml:trace contextRef="#ctx0" brushRef="#br0" timeOffset="45392.516">26962 14847 465 0,'0'0'513'0,"0"0"-485"16,0 0 51-16,0 0 4 16,0 0-53-16,0 0 35 15,76 18-47-15,-37-14-18 16,3-1-5-16,4-3-53 15,-4 0-149-15,-6 0-233 16</inkml:trace>
  <inkml:trace contextRef="#ctx0" brushRef="#br0" timeOffset="45740.409">27469 14673 690 0,'0'0'469'16,"0"0"-464"-16,0 0-2 16,0 0 42-16,0 0 24 15,0 126-23-15,0-80-22 0,0 0-18 16,0-6-5-16,0-6-1 16,0-7-16-16,0-6-36 15,0-8-73-15,0-8-115 16,0-5-301-16</inkml:trace>
  <inkml:trace contextRef="#ctx0" brushRef="#br0" timeOffset="46163.6">27488 14719 699 0,'0'0'270'16,"0"0"-193"-16,0 0 90 16,0 0-95-16,0 0-52 15,0 0 8-15,30 0 0 16,-6 0-16-16,3-5-6 15,0 2-6-15,-3 0-22 16,4 3-61-16,-1 0-175 16,-15 0-165-16</inkml:trace>
  <inkml:trace contextRef="#ctx0" brushRef="#br0" timeOffset="46351.716">27506 14854 872 0,'0'0'53'0,"0"0"-51"15,0 0 34-15,0 0 5 16,0 0-22-16,0 0-19 16,114 4-84-16,-86-4-87 15,-7 0-125-15</inkml:trace>
  <inkml:trace contextRef="#ctx0" brushRef="#br0" timeOffset="46545.924">27427 15088 292 0,'0'0'348'15,"0"0"-321"-15,0 0 157 16,0 0-66-16,127 0-99 16,-76-3-19-16,4-9-63 15,-10-1-183-15</inkml:trace>
  <inkml:trace contextRef="#ctx0" brushRef="#br0" timeOffset="47544.759">26356 15302 262 0,'0'0'288'15,"0"0"-255"-15,0 0 97 0,0 0 29 16,0 0-75-16,0 0 2 16,-15 0 21-16,15 0-23 15,0 0-13-15,0 0-10 16,0 0-17-16,9 0-26 15,24 0 15-15,18 10 19 16,22 6-10-16,20 1-18 16,25 1 5-16,18-2 1 15,21 0-4-15,0-2-12 16,6-1-3-16,-12-4-9 16,-28-3-2-16,-8-1-1 15,-9-4-2-15,-25-1-1 0,-11 0 1 16,-16 0 3-1,-15 0 1-15,0 0 1 0,-2 0-1 16,-10 0 2-16,0 0-1 16,-6-1 2-16,3-1-2 15,6 2 0-15,-9 0-3 16,4-3 3-16,-7 2-3 16,0 1 3-16,-9-2-4 15,3-1 3-15,-6 3-2 16,-6-2-3-16,0 1-6 15,9-2-16-15,-3 0-5 0,6-2-1 16,-3-1-11 0,-3-2-33-16,-6 0-95 0,0-8-216 15</inkml:trace>
  <inkml:trace contextRef="#ctx0" brushRef="#br0" timeOffset="49330.738">26947 15703 499 0,'0'0'214'15,"0"0"16"-15,0 0-24 16,0 0-82-16,0 0-48 16,0 0-23-16,-6-24-27 0,6 24-14 15,0 0-12-15,0 24-6 16,-3 15 6-16,3 13 18 15,-9 6-8-15,3-1-4 16,6-5-1-16,-9-7-3 16,9-11-2-16,0-6-7 15,0-10-32-15,0-7-36 16,0-7-31-16,0-4-201 16,0-7-390-16</inkml:trace>
  <inkml:trace contextRef="#ctx0" brushRef="#br0" timeOffset="49529.372">26896 15711 746 0,'0'0'288'16,"0"0"-287"-16,0 0 6 15,0 0 36-15,0 0-5 16,0 0-26-16,133-8-12 15,-100 8-114-15,3 0-23 16,-15 0-117-16</inkml:trace>
  <inkml:trace contextRef="#ctx0" brushRef="#br0" timeOffset="49681.347">26890 15900 646 0,'0'0'28'0,"0"0"-3"16,0 0 53-16,0 0-54 15,0 0-24-15,139 3-171 16</inkml:trace>
  <inkml:trace contextRef="#ctx0" brushRef="#br0" timeOffset="49876.768">26881 16019 880 0,'0'0'100'0,"0"0"-87"0,0 0 50 16,0 0-37-16,0 0 54 16,0 0-45-16,87 21-32 15,-62-21-3-15,14 0-11 16,-6 0-86-16,9 0-177 15,-9 0-230-15</inkml:trace>
  <inkml:trace contextRef="#ctx0" brushRef="#br0" timeOffset="50601.915">27436 15748 438 0,'0'0'456'0,"0"0"-411"16,0 0 36-16,0 0-17 15,0 0-35-15,0 0 86 16,0 113-59-16,0-65-19 16,0-4-16-16,0-5-5 15,0-6-13-15,0-11-3 16,0-7-7-16,0-8-7 15,0-7-13-15,0 0-4 16,0 0 14-16,-6-24 17 16,3-14-91-16,3-10-34 15,-6-8 71-15,3-1 54 16,-6 5 0-16,9 8 4 0,0 11 31 16,18 7 39-1,-3 5-48-15,22 5-14 0,-7 10-9 16,-3 4 3-16,-3 2 0 15,3 0-6-15,-12 3-6 16,-12 16-8-16,-3 4-10 16,0 3 0-16,-27 4 8 15,3-2 16-15,-6-1 12 16,3-2-8-16,12-6-4 16,2-5 5-16,13 0-5 15,0 0-8-15,22-2 0 16,11 3 8-16,-3-2 15 15,3 3-9-15,0 1-4 16,-12 0-4-16,-5-2 9 16,-16-1-14-16,0 4 7 0,-16-3 0 15,-20-4 8-15,-9 0 13 16,3-4-4-16,-7 1-17 16,10-8-21-16,0 0-87 15,6 0-179 1</inkml:trace>
  <inkml:trace contextRef="#ctx0" brushRef="#br0" timeOffset="51045.134">26063 16418 853 0,'0'0'291'0,"0"0"-270"15,0 0 88-15,0 0-5 16,0 0-26-16,0 0-37 15,-45 0-19-15,45 0-7 16,0 0 12-16,0 0 8 16,9 0-17-16,27 4-2 15,45 6 35-15,43-2 0 0,45-5-15 16,33-3-13-16,40 0-6 16,11 0-10-16,-5 0-5 15,-13-3-2-15,-41 0-1 16,-38 3-17-16,-56 0-17 15,-31 0 10-15,-44 0 16 16,-13 0-59-16,-12 0-15 16,-37 0-59-16,-23-12-294 15</inkml:trace>
  <inkml:trace contextRef="#ctx0" brushRef="#br0" timeOffset="52344">26890 16743 578 0,'0'0'121'0,"0"0"76"15,0 0 23-15,0 0-120 16,0 0-58-16,0 0-19 15,0 20-8-15,0 1-5 16,0 8 31-16,0 2-20 16,0 5-10-16,6-2-8 15,0 1-1-15,-6 0-2 16,0-5-12-16,0-1-14 16,0-4-28-16,0-7-125 15,0-15-123-15</inkml:trace>
  <inkml:trace contextRef="#ctx0" brushRef="#br0" timeOffset="52635.544">26869 16742 960 0,'0'0'82'0,"0"0"-70"16,0 0 83-16,0 0-55 15,145-21-35-15,-103 21-5 16,0 7-11-16,-12 10-11 16,-2 6-1-16,-16 5 4 15,0 1 0-15,-12 9 16 16,0-1 1-16,0-1 4 16,-27 3 3-16,-10-3-2 15,-8-7 0-15,-15-4 0 0,-1-8 12 16,7-7-15-16,9-10-37 15,6 0-76-15,23-30-254 16</inkml:trace>
  <inkml:trace contextRef="#ctx0" brushRef="#br0" timeOffset="53091.734">27379 16756 637 0,'0'0'588'16,"0"0"-578"-16,0 0-1 16,0 0 30-16,0 0 1 15,0 0-6-15,-27 124-27 16,24-94-3-16,-6-4-1 15,-12-2-1-15,21-9 0 16,-6-8-2-16,-4-7-11 16,4 0 11-16,-3-7-1 15,9-26 1-15,0-7-15 16,0-13-21-16,9-7-1 16,13-1 9-16,8 4 7 0,-3 14-27 15,3 12 48 1,0 17-11-16,3 9 11 0,-5 5 1 15,5 5-1-15,-9 23-9 16,-6 11 2-16,-3 6 7 16,-15 2 1-16,0 0-1 15,0 2 3-15,-9-5-3 16,0-5 0-16,-15-9-90 16,9-12-86-16,3-16-352 15</inkml:trace>
  <inkml:trace contextRef="#ctx0" brushRef="#br0" timeOffset="53247.49">27373 16802 196 0,'0'0'657'0,"0"0"-618"16,0 0 51-16,0 0 41 16,0 0-83-16,124 0-33 15,-79 0-15-15,0 0-105 16,-3 0-130-16,-14 0-554 15</inkml:trace>
  <inkml:trace contextRef="#ctx0" brushRef="#br0" timeOffset="53704.722">26223 17183 708 0,'0'0'301'0,"0"0"-292"16,0 0 101-16,0 0-20 16,0 0-45-16,0 0 26 0,60-5 9 15,-14 15-15-15,14-2 5 16,12 1-17-16,16-3-16 16,21-2-3-16,11-4-9 15,25 0-12-15,12-2-2 16,21-17-5-16,0-1-2 15,-9 0-4-15,-12 7-4 16,-27 6 4-16,-27 3-19 16,-31 4-15-16,-21-2-2 15,-11 2-18-15,-19 0-25 16,-12 0-30-16,-9 0-70 16,0 0-278-16</inkml:trace>
  <inkml:trace contextRef="#ctx0" brushRef="#br0" timeOffset="63549.575">26329 14494 272 0,'0'0'370'16,"0"0"-306"-16,0 0 50 15,0 0 52-15,0 0-68 16,0 0-50-16,0-12-5 16,0 12-20-16,0 0 9 15,0 0 15-15,0 0-20 16,0 0-13-16,0 0 1 16,0 0 6-16,0 0-10 15,0 0-5-15,0 0-6 16,0 0-3-16,0 0 0 15,12 0 3-15,21 0 8 16,15 5 0-16,10 1 2 0,11 6 4 16,3-1-7-16,10 5 5 15,5 0-9-15,4 1-3 16,5-1 4-16,4-2 0 16,12-2 1-16,-13-3-5 15,4-5 1-15,-12-1-1 16,-4 2 2-16,-15 0 0 15,-5 1 2-15,5-3-4 16,-20 2 5-16,-4-3-1 16,-9 2 6-16,0-4 0 15,-11 2 4-15,8-1-1 16,-9 3-4-16,-9-3-3 16,-3 1-1-16,-6 1 2 15,-3-2 3-15,-3 1-3 0,-3-2 1 16,0 3-2-16,0-2 3 15,9-1-3-15,-6 2-3 16,3 3-2-16,-6-4 2 16,9-1-2-16,-9 3 0 15,0-3 1-15,0 0-2 16,0 0 1-16,0 0 1 16,0 0 0-16,0 0 1 15,0 2 0-15,0 0-1 16,0 2-2-16,9 3-2 15,-9 5 2-15,10 2 2 16,-4 8 3-16,-3 8-3 16,0 3 2-16,0 5 0 0,-3 5 0 15,0-3-1-15,0 5 3 16,0 3-2-16,0 4 3 16,0 4-2-1,0 7-4-15,0 0 6 0,0 5 1 16,0-2-3-16,0-3 1 15,0-2 2-15,0-3-6 16,0 3 3-16,0 1 0 16,0 1-4-16,0-2 2 15,0 0-2-15,0-1-1 16,0-4 0-16,0-1 1 16,0-1 0-16,0-4-1 15,9-1 0-15,-6 0 0 0,3-1 1 16,-3-1-1-16,3 1 0 15,-6-3 0-15,9 2 0 16,-6 0 0-16,6 0 1 16,-9 1-1-16,6-1 1 15,-6 3-1-15,0 2 1 16,0-2-1-16,0 8 1 16,3 0-1-16,-3 3-1 15,3-2-1-15,-3-4 4 16,6 1-3-16,3-1 1 15,-9-1 0-15,9-2 0 16,-6-3 2-16,9 1-2 0,-12-8 0 16,9 2 0-16,-9-3 0 15,6-4 1-15,-6 0-2 16,0-2 2-16,0-5-1 16,0-1 0-16,0 1 1 15,0-3-2-15,0-2 2 16,0-2-1-16,0 1 0 15,0-6 0-15,-6-6 0 16,-3-1 0-16,9-1 0 16,-12 0 0-16,9 1 1 15,-6-2-1-15,9-3 0 16,-15 1 0-16,12 1 0 16,-9-1 0-16,-6-1 1 15,-9-1-1-15,2-4 0 0,-11-1 0 16,3 0 0-16,-6 0 0 15,-12 0-2-15,5 0 2 16,-14 0-1-16,9-1 0 16,-7-3 0-16,-8 1-1 15,8-1-2-15,-2-3 4 16,0 1 0-16,-4 3-1 16,-8-7 0-16,9 4 1 15,-7 3 0-15,1-2 2 16,-4 4-2-16,13-4-2 15,0 1 2-15,2-4 0 16,10-2 0-16,-6-1 0 16,-1 1 0-16,1-1 1 0,-3 2-1 15,2 0 0-15,1-1 0 16,9 2 0-16,-1-1 2 16,4 3-1-16,12 1 2 15,3-1 1-15,3-4-3 16,-4 4 1-16,4-2 0 15,-3 2-1-15,6 0-1 16,6 3 1-16,3-1 0 16,6 3 5-16,0 1-2 15,6-2-3-15,0 2 2 16,-3 0-2-16,3 0-1 16,0 0 1-16,-6 0-1 0,6 0 0 15,0-3 0-15,0 3 0 16,0 0-1-16,0 0 1 15,0 0-8-15,0 0-6 16,0-1-19-16,0-7-42 16,6-10-88-16,9-8-442 15</inkml:trace>
  <inkml:trace contextRef="#ctx0" brushRef="#br0" timeOffset="68795.683">27062 17411 564 0,'0'0'275'0,"0"0"-214"15,0 0 39-15,0 0-31 16,0 0-59-16,0 0-2 16,0 28-8-16,0 7 26 0,0 6 19 15,3 5 4 1,-3-1-25-16,6-4-12 0,-6-5-12 15,0-10 0-15,0-10-36 16,3-4-94-16,-3-12-98 16,0 0-339-16</inkml:trace>
  <inkml:trace contextRef="#ctx0" brushRef="#br0" timeOffset="68971.215">27062 17495 171 0,'0'0'519'15,"0"0"-445"-15,0 0 34 16,0 0 22-16,0 0-68 0,0 0-15 16,106-42-21-1,-73 39-17-15,6-2-9 0,-12 4-20 16,3 1-111-16,-14 0-199 16</inkml:trace>
  <inkml:trace contextRef="#ctx0" brushRef="#br0" timeOffset="69153.731">27116 17605 377 0,'0'0'306'16,"0"0"-276"-16,0 0 110 16,0 0-4-16,0 0-81 15,0 0-23-15,64-7-26 16,-37 2-6-16,-6 3-57 0,3 2-96 15,-9 0-342-15</inkml:trace>
  <inkml:trace contextRef="#ctx0" brushRef="#br0" timeOffset="69316.299">27116 17605 349 0,'3'122'456'16,"-3"-122"-435"-16,0 4 88 15,0-4 28-15,9 2-78 16,16 2 8-16,2 1-26 16,0-3-25-16,6 0-14 0,-3-2-2 15,3 0-24-15,10 0-140 16,-16 0-197-16</inkml:trace>
  <inkml:trace contextRef="#ctx0" brushRef="#br0" timeOffset="69564.634">27554 17405 874 0,'0'0'108'0,"0"0"-108"15,0 0 97-15,0 0 10 16,0 0-36-16,0 108-30 15,0-76-25-15,0-4-6 16,0-1-10-16,0-7-20 16,0-3-97-16,0-9-170 15,0-8-351-15</inkml:trace>
  <inkml:trace contextRef="#ctx0" brushRef="#br0" timeOffset="69844.887">27409 17384 870 0,'0'0'295'0,"0"0"-242"0,0 0 51 16,0 0-41-16,0 0-47 16,0 0 5-16,97-5 7 15,-58 20-19-15,3 3 0 16,0 5-9-16,-11 6 0 15,-4 4 0-15,-12 2 0 16,-9 5-6-16,-6-6 3 16,0 1 1-16,-30-4 2 15,-10-6 8-15,-11-6-3 16,0-11-5-16,6-8-28 16,8 0-54-16,19-32-149 15,12-8-898-15</inkml:trace>
  <inkml:trace contextRef="#ctx0" brushRef="#br0" timeOffset="74861.187">27995 15043 2 0,'0'0'918'0,"0"0"-858"16,0 0-26-16,0 0 130 0,0 0-69 15,141-11-21-15,-68 11-22 16,14 0-19-16,10 0-3 15,9 1-1-15,11 9-1 16,7-1-1-16,-3 4-6 16,-6-1-18-16,-25 1-1 15,-11 0-2-15,-34-4 0 16,-3-1-1-16,-21-3-11 16,-12-3-32-16,-6-2-36 15,0 0-39-15,-3 0-118 16,0 0-163-16</inkml:trace>
  <inkml:trace contextRef="#ctx0" brushRef="#br0" timeOffset="75144.401">29111 14873 1205 0,'0'0'49'15,"0"0"-8"-15,0 0 7 16,0 0-46-16,0 0 15 15,0 0 18-15,88 86-24 16,-55-54-8-16,-3-2 3 16,-6 1-5-16,-6 1-1 15,1-4 0-15,-13 2 0 16,-6-5 0-16,0 5 0 0,0-2-1 16,-3 5 1-1,-34 2 2-15,1 2 13 0,-18 1-15 16,6-5-2-16,8-6-23 15,4-5-48-15,18-5-45 16,0-14-285-16</inkml:trace>
  <inkml:trace contextRef="#ctx0" brushRef="#br0" timeOffset="76467.961">29712 15487 690 0,'0'0'258'0,"0"0"-256"15,0 0 13-15,0 0 11 16,118-58-22-16,-85 38-4 16,0-4-7-16,-12 2-38 15,-12 2 26-15,-6 0 13 16,-3 3-8-16,0 7 8 16,-15 5 6-16,-18 5 20 15,6 0-1-15,-18 26 20 16,20 8 6-16,-14 10 0 15,33 3 0-15,-9-4-10 16,15-6-17-16,0-8-4 16,0-9-13-16,21-8 9 0,18-7-9 15,13-5-2-15,2 0-71 16,9-19-194-16,-2-3-336 16</inkml:trace>
  <inkml:trace contextRef="#ctx0" brushRef="#br0" timeOffset="76748.215">30147 15431 485 0,'0'0'145'0,"0"0"9"15,0 0-13-15,-118 25-73 16,103-6-38-16,6 0-7 16,0-5-23-16,9-4-7 15,0-4-7-15,3-3-57 16,12-3-15-16,15 0 52 0,0-19-54 15,-3-2-14-15,-6 4 10 16,-9 8 92-16,-12 4 7 16,13 5 53-16,-13 0 4 15,0 19-16-15,0 6 32 16,0 4-19-16,0-7-33 16,0-2-18-16,15-3-2 15,-3-8-8-15,3-4-34 16,12-5-82-16,3 0-163 15</inkml:trace>
  <inkml:trace contextRef="#ctx0" brushRef="#br0" timeOffset="77223.944">30385 15529 688 0,'0'0'125'0,"0"0"27"16,0 0-27-16,0 0-78 15,0 0-6-15,0 0-12 16,-66 34-16-16,63-11 4 15,0 1 1-15,3-3-15 16,0-4-3-16,0-7 0 16,6-6-6-16,18-4 6 15,9-2 0-15,-3-27-5 16,9-14-89-16,-8-9-31 16,-10-5-31-16,3-5 1 0,-9-1 96 15,-6 0 54-15,-9 16 5 16,0 16 80-16,0 18 87 15,0 12-32-15,0 1-59 16,0 11-76-16,0 29 5 16,0 14 19-16,0 10 15 15,0-3-14-15,0-1-1 16,0-8-7-16,-6-10-8 16,6-12-5-16,0-16-2 15,0-7-2-15,0-7 0 16,0 0-12-16,15-7 12 15,9-13-8-15,-3-1-7 16,3 9-5-16,-2 7 2 16,-4 5 1-16,6 0 9 0,-9 13 1 15,-3 12-4-15,-3-3 10 16,0 2-5-16,-3-9-42 16,12-8-65-16,-9-7-263 15</inkml:trace>
  <inkml:trace contextRef="#ctx0" brushRef="#br0" timeOffset="78401.623">31052 15166 1204 0,'0'0'49'16,"0"0"-35"-16,0 0 12 15,-3 111 49-15,3-45-19 16,0 0-24-16,9-8-19 15,-6-11-9-15,-3-14 2 16,3-11-3-16,-3-9-3 16,0-9-7-16,0-4-3 15,3 0 4-15,6 0-4 16,-6-9-3-16,12-13 8 16,12 2-34-16,1 3-4 0,-4 8 6 15,-3 9-4-15,0 0 24 16,6 0 10-16,-15 13-9 15,-3 1 0-15,-9 5 1 16,0-3 15-16,0 1 0 16,-21-3-6-16,-12 4 2 15,0-9-1-15,3 2 0 16,2-8 4-16,13-3 1 16,-3 0 0-16,18 0 11 15,0 0-4-15,0-3-7 16,18-8-47-16,6-2-6 15,13 4 12-15,-7-2 8 0,3 1-14 16,-12 1 27 0,6 1 10-16,-6 2 9 15,-11 0-1-15,2 4-14 0,-6 0 14 16,-6 2-1-16,0 0 1 16,3 0 2-16,-3 0 0 15,9 0-2-15,0 0 4 16,-3-4 7-16,18-9 25 15,-6-5 12-15,0 0-9 16,-9 3 19-16,-6 0 13 16,-3 12 19-16,0-1-19 15,0 4 3-15,0 0-22 16,0 0-25-16,0 0-25 0,0 1-3 16,0 24 0-1,0 6 3-15,0 4 1 16,3-2-1-16,9-5 1 0,-3-4-1 15,-3-10-15-15,6-6-8 16,1-6-4-16,2-2-6 16,3 0 24-16,6-21-8 15,-3-2-4-15,-6-7-6 16,3 5 8-16,-15 7 8 16,6 3 9-16,-9 7 2 15,0 6 14-15,0 2-13 16,0 0-1-16,0 7-14 15,6 17 14-15,6 11 5 16,-6 8-3-16,4 8 4 0,8 9-5 16,-9 5 0-16,-3 0 0 15,3-8-1-15,-9-8-6 16,0-16 1-16,-24-11 5 16,-10-8 7-16,-11-12 35 15,0-2-13 1,-6 0-15-16,14-18-9 0,7-15-5 15,12-11-18-15,18-14-50 16,0-11-123-16,21-10-154 16</inkml:trace>
  <inkml:trace contextRef="#ctx0" brushRef="#br0" timeOffset="78579.369">31816 15233 890 0,'0'0'200'0,"0"0"-179"15,0 0 146-15,0 162-72 16,0-90-26-16,0-4-30 16,0-6-26-16,-3-1-13 15,0-8-2-15,-6-10-71 16,-7-11-75-16,-2-18-211 16</inkml:trace>
  <inkml:trace contextRef="#ctx0" brushRef="#br0" timeOffset="78709.002">31725 15557 777 0,'0'0'276'15,"0"0"-273"-15,0 0-6 16,0 0-48-16,148-28-227 16</inkml:trace>
  <inkml:trace contextRef="#ctx0" brushRef="#br0" timeOffset="78985.255">31810 15744 441 0,'0'0'389'15,"0"0"-331"-15,0 0 130 16,0 0-59-16,0 0-84 16,0 0-45-16,117-63-21 15,-81 31-124-15,-8 3 41 0,-13-1-99 16,-3 14-34-16,-12 5 201 15,0 11 36-15,0 0 112 16,-24 0-22-16,3 27 66 16,-7 8-25-16,10 4-27 15,-3 5-49-15,15-8-36 16,6-5-18-16,0-7-1 16,33-15-20-16,7-9-37 15,11-1-99-15,9-32-441 16</inkml:trace>
  <inkml:trace contextRef="#ctx0" brushRef="#br0" timeOffset="79251.272">32353 15356 946 0,'0'0'347'15,"0"0"-311"-15,0 0 100 16,0 0-105-16,0 0-30 15,0 0-1-15,112-50-6 16,-94 50-23-16,-9 22 4 16,-9 6 5-16,0 12-4 15,0 6 20-15,-27 1 4 16,2 0 7-16,-2-3 1 16,18-4-3-16,0-12-5 0,9-3-10 15,0-7-89-15,0-6-243 16</inkml:trace>
  <inkml:trace contextRef="#ctx0" brushRef="#br0" timeOffset="79356.021">32528 15900 796 0,'0'0'485'0,"0"0"-425"16,0 0 44-16,0 0-104 15,0 0-68-15,0 0-291 16</inkml:trace>
  <inkml:trace contextRef="#ctx0" brushRef="#br0" timeOffset="80349.183">30554 16360 984 0,'0'0'294'16,"0"0"-227"-16,0 0 66 15,0 0-78-15,0 0-45 16,0 0-10-16,0 99 28 16,0-22-2-16,0 0-11 15,0-1-11-15,0-9-2 16,0-14-2-16,6-9-30 0,3-15-41 16,0-14-72-1,-6-15-160-15,0-6-529 16</inkml:trace>
  <inkml:trace contextRef="#ctx0" brushRef="#br0" timeOffset="80670.328">30632 16342 991 0,'0'0'274'0,"0"0"-253"16,0 0 86-16,0 0-38 15,0 0-57-15,0 0-8 16,100 30 7-16,-49 18-5 15,4 8 0-15,-7 4-2 16,3-3-4-16,-11-4 0 0,-7-8-1 16,-6-8-10-16,-6-14-4 15,-12-7-1-15,0-13 4 16,-9-3 3-16,3 0 9 16,-3-14 8-16,6-19-4 15,-6-14-4-15,9-10 0 16,-9-4 3-16,0-7-3 15,0 3-9-15,9 4-18 16,-3 15-39-16,-3 14-5 16,3 18-149-16,0 7-300 15</inkml:trace>
  <inkml:trace contextRef="#ctx0" brushRef="#br0" timeOffset="81085.121">31324 16404 1150 0,'0'0'47'0,"0"0"51"16,0 0-12-16,0 0-70 15,0 0-2-15,0 0 1 16,27 0 3-16,0 0-2 15,-12 0 5-15,15 0-11 0,-3-2-7 16,7 2-2-16,-1 0-1 16,6 5-2-16,-3 22-13 15,-9 9-6-15,4 10-10 16,-16 4 4-16,-3 1 1 16,-12-3 7-16,0-4 5 15,-27-8 1-15,-19-3 8 16,-2-6 4-16,-15-10 1 15,-1-15 13-15,13-2 5 16,0-11 21-16,20-26-6 16,10-15-21-16,21-14-12 15,0-9-24-15,24-4-37 16,16 9-51-16,14 17-127 0,-6 16-330 16</inkml:trace>
  <inkml:trace contextRef="#ctx0" brushRef="#br0" timeOffset="86506.231">27916 13767 731 0,'0'0'171'0,"0"0"-34"16,0 0 10-16,0 0-76 0,0 0-37 15,0 0-34-15,0 0 6 16,-72 190 24-16,-1-51 2 16,-11 29-9-16,-25 31-1 15,-6 22-7-15,-29 27-11 16,5 20 9-16,-12 21 3 15,-15 11 9-15,12-3-2 16,3-2-7-16,0-4-1 16,12-17-7-16,15-26-7 15,19-25 3-15,14-35-4 16,13-30 2-16,24-33 1 16,11-35-3-16,22-36-7 15,6-27-16-15,15-17-13 16,0-10-32-16,0-6-11 15,9-46-66-15,18-29-226 0</inkml:trace>
  <inkml:trace contextRef="#ctx0" brushRef="#br0" timeOffset="87086.69">26144 13683 588 0,'0'0'284'16,"0"0"-240"-16,0 0-42 16,0 0 56-16,94 179 71 0,-34-79-52 15,4 19-12 1,26 27-28-16,7 24-18 0,3 31 10 15,2 25 0-15,7 31 15 16,-1 25-16-16,4 13-4 16,6-5-11-16,-13-10-7 15,-5-11-4-15,3-16 4 16,-7-19-3-16,4-22 3 16,5-29-3-16,-20-34 1 15,-7-30-4-15,-20-33-9 16,-19-28-6-16,-9-25-15 15,-15-14-7-15,-9-9 17 16,-6-3 6-16,0-5 14 16,0 0-2-16,0-2 1 0,0 0 1 15,-6 0 0-15,-15-16-42 16,-3-8-145-16,3-7-239 16</inkml:trace>
  <inkml:trace contextRef="#ctx0" brushRef="#br0" timeOffset="103372.101">19634 5694 733 0,'0'0'141'0,"0"0"-22"16,0 0 26-16,0 0-59 15,0 0-7-15,0 0-20 16,0 0-42-16,0 0-6 15,52-1 6-15,-1 1 8 0,9 0-7 16,10 0-11-16,5 1 2 16,7 7 5-16,14 8 43 15,13-2-19-15,12 5-37 16,2-2 3-16,7 4-4 16,0-4 2-16,3-1-2 15,-3 1 4-15,11-4-4 16,-11 2 4-16,9-1 2 15,-9-3 5-15,12 2-4 16,-19-6 3-16,1 1-2 16,-12-2-1-16,-1 1-7 15,-8-1 1-15,6 0-1 16,-10 1 2-16,10-6-2 0,3 2 0 16,-4-3 2-1,4 0-1-15,-6 0 0 0,5-11 2 16,-8-3-2-1,-4 3-1-15,-2-1 1 0,-6 2 1 16,11 3 8-16,-17-3 2 16,11 2 0-16,-2 1-3 15,5 0-1-15,-2 0-1 16,9 2-1-16,-16 0-3 16,4 3 1-16,-13 2 0 15,-2 0 2-15,-7 0 0 16,-8 0 5-16,-10 0-7 15,-12 0 0-15,-6 0-1 16,-8 0 1-16,-4 0 4 0,-6 2-4 16,-9-2-1-16,0 0 3 15,-3 0-2-15,-6 0 1 16,0 0-4-16,0 0 2 16,0 0-3-16,-6-12-30 15,-12-6-51-15,-21-3-133 16,5-2-353-16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3:10:20.01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20150 9599 521 0,'0'0'178'16,"0"0"-171"-16,0 0 130 15,0 0-20-15,0 0-26 16,0 0-16-16,0 0-40 15,-3 0-29-15,3 0 1 16,0 4 5-16,0 2-9 0,0 5 1 16,0 2 16-16,0 5 0 15,0 0-10-15,0 3-3 16,3 0 6-16,0-1 2 16,-3-1-2-16,13-5-9 15,-13-1 5-15,9-5-6 16,-9-5 4-16,0 0-1 15,0-3 4-15,0 0 14 16,0 0 13-16,0 0-12 16,0 0 2-16,0 0-4 15,0 0-4-15,0 0-9 0,9 0 1 16,-9 0-9-16,15 1-1 16,0 4-1-1,15-1 1-15,-3 1-1 0,6-1 4 16,7-2-4-16,2 3 0 15,-6-1 2-15,9 0-2 16,1 3 0-16,-4-3-2 16,0 0 1-16,6 1 2 15,1 1 0-15,8 1-1 16,3 0 1-16,1 1-1 0,2 0 0 16,10 1 1-1,-4-1 1-15,-6 0-1 16,-2-2-1-16,-1 2 0 0,0-2-1 15,-2 0 1 1,-4-1 0-16,7 1 0 0,2-3 0 16,0 4 1-16,4 1-1 15,5 1 0-15,-9 1 0 16,1-1 0-16,-4-4-1 16,-5 1 1-16,-4 1-2 15,12-3 2-15,-2-2 1 16,-1-2 1-16,-3 0-1 15,1 0 1-15,-7 0 2 16,-3 0 2-16,7 0 0 16,-7 0-4-16,0 0-2 0,3 0 1 15,-5-2 0-15,-1 0 1 16,0 2 0-16,-2 0 1 16,-7 0-3-1,9 0 1-15,-3 0-1 0,-5 0 4 16,-1 0 0-16,-3 0 0 15,6 0-3-15,-6 0 0 16,1 2 2-16,-4 2-1 16,-3-1 0-16,-6-2-2 15,0 2 1-15,3-3 1 16,-12 0 0-16,3 0-2 16,-5 0 5-16,-4 0 8 0,6 0 15 15,-3 0 9 1,0-9-3-16,9-7-9 15,-9-7-9-15,9-5-6 0,6-1-4 16,-6-9-6-16,3-2 0 16,-6-4-6-16,7 1-18 15,-4 2-19-15,-12 2-27 16,3 11-35-16,-9 5-122 16,-9 5-653-16</inkml:trace>
  <inkml:trace contextRef="#ctx0" brushRef="#br0" timeOffset="3974.765">21255 10361 1147 0,'0'0'49'15,"0"0"-49"-15,0 0 2 16,-97 126 2-16,82-73 17 16,9 8 6-16,6-4-27 15,0-7 0-15,0-8-2 16,3-11-6-16,3-12 6 15,3-6-1-15,-6-13 2 16,-3-5 1-16,7-34 31 0,-4-22-31 16,3-12 0-1,6-7 5-15,-3 0-5 0,9 7 11 16,-3 12-3-16,3 13-4 16,9 13 11-16,0 13-5 15,-3 13-8-15,13 9-4 16,-13 3-5-16,15 31-5 15,-12 7-14-15,-9 6-9 16,-12 5-2-16,-6-5-14 16,0-3 20-16,-30-5-27 15,-3-9 27-15,-18-2 17 16,5-10 12-16,4-7 2 0,15-5 6 16,9-6 35-1,9 0 18-15,9 0-4 0,0 0-14 16,0 0-41-16,0 8-8 15,3 6-2-15,9 5 10 16,9 7 13-16,6 3-11 16,-3 1 1-1,-6-2-1-15,10 0 4 0,-1 0-6 16,6-7-9-16,6-6-1 16,-3-6-6-16,7-6-41 15,-1-3-36-15,-3-5-5 16,-15-17-79-16,4-10 71 15,-10 4 55-15,-12-1 46 16,3 2 5-16,-9 8 51 16,0 4 46-16,-9 6 13 0,0 4-78 15,-6 5-24 1,-4 0 8-16,1 14-16 0,9 10 8 16,9 0-3-16,0 0-5 15,18-6-15-15,25-8 9 16,5-10 6-16,0 0-26 15,25-22-64-15,-10-14-79 16,-3-6-130-16,-14-5 20 16,-10 2 279-16,-18 6 53 15,-18 6 146-15,0 9 106 16,0 7-104-16,-27 9-86 16,-3 8-29-16,-1 0-24 0,1 10-11 15,3 14-25 1,21-3-26-16,-3 3-3 0,9-2-15 15,0-4-2-15,33 2 20 16,-3-7 0-16,10 3 3 16,-1 3-3-16,6 11 0 15,-12 8 0-15,-15 14 1 16,-8 7 10-16,-10 6 18 16,0-3-3-16,-7-4 4 15,-14-5-12-15,-9-13-13 16,-9-7 0-16,6-10 0 15,-10-11 8-15,10-9-9 16,0-3 11-16,6-19-8 0,21-25-7 16,6-13-59-1,6-13 6-15,39 3-53 0,10 5 26 16,5 12 8-16,3 13-17 16,-11 14 51-16,-7 9 38 15,-12 9 13-15,-15 5 38 16,-9 0 10-16,0 21 28 15,-9 4 18-15,0 0-40 16,0-3-42-16,9-5-25 16,-9-9-14-16,9-8-118 15,0 0-101-15,-3-28-316 16</inkml:trace>
  <inkml:trace contextRef="#ctx0" brushRef="#br0" timeOffset="4410.371">22354 10557 567 0,'0'0'121'0,"0"0"-121"16,0 0-3-16,0 0-49 15,-12 111-17-15,12-71-13 16,0-1 21-16,0-10 61 16,0-5 47-16,0-10 129 15,0-8-9-15,0-4-17 16,0-2 6-16,18 0-33 15,-3-13-53-15,24-16-50 16,-3-9-20-16,7-3-22 16,-10 8-16-16,-9 5 2 0,-18 10 7 15,-6 10 26-15,0 7-23 16,0 1 17-16,-3 0 9 16,-12 22 8-16,-3 11-7 15,3 1-1-15,3 0-12 16,12-8-6-16,9-1 9 15,15-4 1-15,6-3 8 16,6-3 6-16,-3-2-1 16,-15-4-5-16,1 0 3 15,-16-5-2-15,-3 2 1 16,0-1-2-16,-13 1 3 16,-14 1 6-16,-6-1-9 0,-6-6-24 15,6 0-83-15,6-7-77 16,11-29-362-16</inkml:trace>
  <inkml:trace contextRef="#ctx0" brushRef="#br0" timeOffset="4581.056">22665 10254 960 0,'0'0'168'0,"0"0"-155"15,0 0 24-15,0 0 30 16,33 122 24-16,-21-61-50 15,3 3-24-15,3-3-15 16,-9-1-2-16,-3-7-69 0,-6-2-115 16,0-18-211-1</inkml:trace>
  <inkml:trace contextRef="#ctx0" brushRef="#br0" timeOffset="4746.498">22683 10643 1013 0,'0'0'250'0,"0"0"-242"16,0 0 51-16,0 0-49 15,0 0-10-15,148-46-5 16,-103 45-109-16,-9 1-187 16,-12 0-183-16</inkml:trace>
  <inkml:trace contextRef="#ctx0" brushRef="#br0" timeOffset="5556.038">22731 10876 487 0,'0'0'288'0,"0"0"-195"15,0 0 71-15,0 0-35 16,0 0-38-16,0 0-43 16,12 11-18-16,24-39-22 15,16-11-8-15,-7-6-33 16,-6-4-41-16,-9 2-11 15,-6 3 44-15,-12 13 41 16,-12 10 27-16,0 13 45 16,0 8-12-16,-12 0-34 0,-12 13-21 15,0 21-4-15,3 10 3 16,-3 4 14-16,24-8-16 16,0-7-4-16,0-11 0 15,0-6 0-15,33-13 2 16,-3-3 8-16,15-8-4 15,1-25-4-15,2-7-21 16,-9-5 0-16,-3 3 17 16,-11 4 4-16,-10 10 0 15,-12 9 10-15,-3 8 17 16,0 9 0-16,0 2-4 16,-12 0-22-16,-3 0 0 0,-1 19 1 15,-5 2-2 1,9-4-1-16,12-2-7 0,0-3-19 15,0-4-7 1,21-2 33-16,13 0-2 0,-13-3-5 16,3 2 7-16,-6 1 1 15,-6 1-2-15,3 3 0 16,-9 1 2-16,6 2 1 16,3 0 4-16,-9 0 3 15,9-1 0-15,-2-4 1 16,8-1 16-16,-3-6-11 15,0-1-10-15,9 0-1 16,6 0-3-16,-3-13-10 16,4-8-3-16,2-12-17 0,-3-9 5 15,-6-8-25-15,-6-2-37 16,-6 6 12 0,-5 9 55-16,-7 12 20 0,-3 11 18 15,0 9 3 1,0 5 17-16,-13 0-38 0,-11 11 0 15,3 16 0-15,3 7 1 16,3 1 23-16,15-4-15 16,0-2 1-16,24-4 4 15,12-5 31-15,-2-1-9 16,14-3-23-16,-15-1-4 0,-12-2-9 16,-12-2 4-1,-3 2 4-15,-6 4-6 16,-27 1 7-16,-18 4 2 0,-34 1-11 15,-8-11-97-15,-4-12-383 16</inkml:trace>
  <inkml:trace contextRef="#ctx0" brushRef="#br0" timeOffset="8005.137">14588 12360 685 0,'0'0'199'0,"0"0"-123"16,0 0 134-16,0 0-89 16,0 0-49-16,0 0-44 15,0 0-18-15,0 0-10 16,6 17 0-16,-6 44 31 15,0 17 7-15,-18 10-18 16,9 0-9-16,-12-1-5 16,9-13-4-16,0-8-2 15,6-15-4-15,6-12-28 16,-10-12-54-16,10-14-57 16,-9-13-201-16,9-7-287 15</inkml:trace>
  <inkml:trace contextRef="#ctx0" brushRef="#br0" timeOffset="8289.17">14292 12584 896 0,'0'0'111'0,"0"0"-93"16,0 0 127-16,0 0-60 15,0 0-27-15,0 0-20 16,106-45-14-16,-58 19-12 15,3-9 3-15,1 1-13 16,-4-2-2-16,-9 7-5 16,1 7 1-16,-16 7 3 0,-3 13 0 15,-3 2-4-15,-3 26-8 16,3 31 13-16,-3 11 3 16,3 5 11-16,-6-2-12 15,3-9-2-15,1-11-8 16,5-16-75-16,0-24-251 15</inkml:trace>
  <inkml:trace contextRef="#ctx0" brushRef="#br0" timeOffset="9136.339">14965 12999 896 0,'0'0'363'16,"0"0"-345"-16,0 0 11 15,0 0 22-15,0 0-44 16,0 0 36-16,-6 96-8 15,-3-54-27-15,6-7-6 16,-6-7 6-16,9-11-6 16,-6-6 0-16,6-6-1 15,-9-5-1-15,9 0-1 16,0 0 1-16,0-30 0 16,0-12-11-16,0-9-34 15,0-4 31-15,24 2 13 16,-6 5-17-16,12 10 11 15,1 8-14-15,-1 9 16 16,12 11-20-16,-12 8 5 16,-3 2 8-16,-12 0-4 0,4 18-19 15,-19 9 1-15,0 2 9 16,0-1-1-16,-19 1-3 16,-23-4 2-16,0-4 18 15,-6-9 9-15,2-5 0 16,13-3 5-16,6-4 19 15,6 0 38-15,21 0-4 16,0 3-15-16,0 6-41 16,21 6 8-16,12 5 34 15,25 2 1-15,2-1-33 16,3-3-12-16,-11 2-12 16,2 0-49-16,-12-4-84 0,-15-5-158 15</inkml:trace>
  <inkml:trace contextRef="#ctx0" brushRef="#br0" timeOffset="10105.635">16444 12285 282 0,'0'0'846'16,"0"0"-798"-16,0 0-30 16,0 0 33-16,0 0-11 15,3 142 50-15,12-58-39 16,-12 9-26-16,0-5-8 15,-3-5 0-15,0-11-9 16,0-15-8-16,6-12 0 0,-6-12-25 16,0-9-38-1,0-15-62-15,0-9-155 0,0-4-363 16</inkml:trace>
  <inkml:trace contextRef="#ctx0" brushRef="#br0" timeOffset="10457.128">16453 12377 521 0,'0'0'478'0,"0"0"-443"16,0 0 8-16,0 0 58 0,0 0-49 16,0 0 2-1,-105 82-22-15,89-55-24 0,-2-7 0 16,15-7 2-16,-3-7-3 15,6-3-2-15,0-3-3 16,0 0-4-16,9-22 5 16,9-13-8-16,7-13 2 15,-7-4-6-15,9 2 5 16,0 9-7-16,-3 8 6 16,-9 12 5-16,6 12 1 15,-2 9 1-15,8 3 0 16,-6 36-2-16,3 7 13 15,0 12-9-15,-12 2-4 16,3-3-25-16,-3-6-74 16,3-11-199-16,-6-20-456 0</inkml:trace>
  <inkml:trace contextRef="#ctx0" brushRef="#br0" timeOffset="11026.957">16993 12909 133 0,'0'0'954'16,"0"0"-949"-16,0 0 23 15,0 0 16-15,0 0 7 16,-9 105-21-16,9-72-16 0,0-6-14 16,0-6-6-1,0-8-51-15,-9-11-142 0,9-2-220 16</inkml:trace>
  <inkml:trace contextRef="#ctx0" brushRef="#br0" timeOffset="11146.105">16942 12665 755 0,'0'0'0'15,"0"0"-261"-15,0 0-233 16</inkml:trace>
  <inkml:trace contextRef="#ctx0" brushRef="#br0" timeOffset="12570.028">17147 12883 884 0,'0'0'38'0,"0"0"-19"15,0 0 98-15,0 0-4 16,0 0-49-16,0 116-44 15,0-93-12-15,0-3 3 16,0-6-11-16,0-7 3 16,0-3-3-16,0-4 0 15,0 0 1-15,0 0 1 16,0-7 4-16,6-23-6 16,0-3-8-16,10-2 4 0,-4 4-10 15,9 10 8-15,-3 7 5 16,-9 10 1-16,3 4-3 15,-9 0 3-15,15 17 0 16,-12 10 0-16,6 4 8 16,-3-3-1-16,0-2-7 15,0-9 0-15,0-6 4 16,-9-5-4-16,0-5-4 16,9-1-7-16,10 0 9 15,-4-20-2-15,3-8 3 16,3-2-7-16,-3 7-8 15,0 8-5-15,-9 6 21 16,-3 7 0-16,-6 2 2 0,9 0-2 16,-9 19 0-1,9 8 1-15,-9 1-1 0,9-1-1 16,-9-4-2-16,0-5-5 16,0-6 5-16,0-2-20 15,0-9-22-15,6-1-19 16,6 0 29-16,4-17 33 15,5-11-26-15,-3-4 17 16,3 2 5-16,-9 3 6 16,6 9 0-16,-9 5 17 15,6 9 18-15,-15 4 32 16,3 0-43-16,-3 0-24 16,3 4 0-16,0 15 12 15,-3 3 0-15,0 3-9 0,0 1 4 16,0-5 4-16,0-2-11 15,0-5-2-15,9-6-13 16,-6-3-18-16,3-5 19 16,-3 0 14-16,13-5 13 15,2-15-1-15,3-5-11 16,3 4 4-16,-9 6-4 16,6 2 1-16,-9 8-1 15,0 3 11-15,-3 2-10 16,-6 0 1-16,3 11-2 15,6 5 18-15,-2 2-6 16,-4-7-8-16,12-2-4 16,-9-3 5-16,9-6-6 0,6 0-17 15,0-3-22-15,6-17-7 16,-3-4-42-16,-8 0 12 16,-4 0 39-16,-3 8 37 15,-12 1 8-15,0 4 38 16,0 7 24-16,0 2 38 15,0 2-58-15,0 0-40 16,0 0-10-16,0 9-24 16,0 9 24-16,0 7 14 15,0 0 15-15,0-1 8 16,0-3-16-16,6-3-14 16,-3-5 1-16,0-1-5 0,-3-4-3 15,3 2-1-15,-3-5 1 16,9 1 2-16,-6-2-2 15,-3-2 0-15,0 1 1 16,0-3 2-16,0 0 0 16,6 0-3-16,-6 0 3 15,0 0 10-15,0 0 3 16,0 0-6-16,0 0-7 16,0 0-1-16,3 0 3 15,-3 0-8-15,0 2 7 16,0-1-4-16,0 2 0 15,0-3 0-15,0 0 0 16,0 0 4-16,0 0-3 0,6 3 5 16,-6-3-5-1,12 2 4-15,-3 1-2 0,0-3 0 16,-3 0-3-16,12 0 0 16,0 0-1-16,10 0-2 15,5-11 1-15,-3-7-7 16,-9-5-3-16,6 1-11 15,0-3-4-15,-8 0 1 16,-19 0 16-16,0 5-5 16,0-1 4-16,0 9 11 15,-13 3 5-15,-2 8 6 16,-9 1-5-16,15 0-5 0,-15 22 9 16,12 10-1-1,-3 2 14-15,12 4-7 0,3-8-15 16,0-1 1-16,21-7-2 15,12-9-40-15,12-9-34 16,7-4-111-16,-10 0-154 16</inkml:trace>
  <inkml:trace contextRef="#ctx0" brushRef="#br0" timeOffset="13037.943">18569 12982 611 0,'0'0'364'0,"0"0"-275"16,0 0 80-16,-124 13-84 15,91 19-24-15,15-3-29 16,9 8-11-16,0-6-18 16,9-5-3-16,0-8-10 0,0-5-14 15,18-13-30-15,6 0 7 16,24-20-1-16,4-25-107 16,-7-11-72-16,-12-13 65 15,-6-10 47-15,-6-9 115 16,-15-11 0-16,-6-3 37 15,0 4 88-15,0 24 18 16,0 28 44-16,0 26-5 16,0 20-74-16,0 2-94 15,-6 49-7-15,3 22-7 16,-3 22 49-16,6 10-38 16,0-5-4-16,0-8-6 0,0-19-1 15,6-17-9 1,9-21-14-16,7-19-27 0,-4-16-25 15,15 0 27-15,-6-23 22 16,0-10-57-16,-9-1 28 16,0 10 55-16,-9 9 13 15,-9 10 68-15,0 5-3 16,0 0-55-16,0 5-23 16,7 17 0-16,5 8 9 15,3-6-9-15,-3-4-55 16,3-14-152-16,-6-6-458 15</inkml:trace>
  <inkml:trace contextRef="#ctx0" brushRef="#br0" timeOffset="13165.321">18862 12752 349 0,'0'0'720'16,"0"0"-696"-16,0 0 44 15,0 0-68-15,0 0-17 16,0 0-217-16,18 23-160 15</inkml:trace>
  <inkml:trace contextRef="#ctx0" brushRef="#br0" timeOffset="13541.268">19049 12978 699 0,'0'0'367'0,"0"0"-307"16,0 0 125-16,0 0-71 16,0 0-51-16,0 0-25 15,-36-26-25-15,27 26-13 16,-13 15-3-16,-2 9 2 16,18 2-4-16,-9-2-10 15,15-5-17-15,0-8-7 16,0-2-11-16,6-9-3 15,21 0 7-15,7-5 4 16,2-17-36-16,-6-1-53 16,-6 2 54-16,0 9 60 15,-15 6 17-15,-6 6 50 0,-3 0 3 16,0 4-30-16,3 16 38 16,9 0-36-16,-3-5-25 15,1-4-3-15,11-9-64 16,-3-2-84-16,3-16-271 15</inkml:trace>
  <inkml:trace contextRef="#ctx0" brushRef="#br0" timeOffset="13719.652">19308 12519 799 0,'0'0'277'0,"0"0"-175"15,0 0 18-15,0 0-71 16,0 0-48-16,0 0 20 15,-12 152 18-15,12-77-38 16,0-3-2-16,0-7 1 16,0-8-75-16,0-15-126 15,-9-18-192-15</inkml:trace>
  <inkml:trace contextRef="#ctx0" brushRef="#br0" timeOffset="13855.238">19218 12862 898 0,'0'0'413'16,"0"0"-391"-16,0 0 69 0,0 0-62 16,0 0-29-1,130-13-60-15,-82 13-231 0,-12 0-474 16</inkml:trace>
  <inkml:trace contextRef="#ctx0" brushRef="#br0" timeOffset="14147.605">19296 13148 674 0,'0'0'479'16,"0"0"-441"-16,0 0 100 15,0 0-22-15,0 0-116 16,124-79-4-16,-82 42-71 0,-5-4-37 16,-13 4 44-1,-12 6 28-15,-12 9 40 0,0 11 18 16,-9 7 20-16,-18 4 0 15,-7 0-13-15,4 26 20 16,-3 10 4-16,18 7-22 16,12-2-12-16,3-4-6 15,0-8-8-15,18-12 1 16,27-10 9-16,0-7-11 16,16-12-16-16,-1-18-96 15,4-9-195-15,-7-3-338 16</inkml:trace>
  <inkml:trace contextRef="#ctx0" brushRef="#br0" timeOffset="14378.118">20153 12396 836 0,'0'0'385'0,"0"0"-378"16,0 0 45-16,-78 125 59 15,45-29-18-15,6 12-20 16,-16 16-42-16,-5 3 3 16,-3-3-17-16,-1-9-17 15,7-18-3-15,12-21-28 16,12-17-28-16,3-20-53 16,18-27-107-16,0-12-418 0</inkml:trace>
  <inkml:trace contextRef="#ctx0" brushRef="#br0" timeOffset="15556.221">20229 12916 386 0,'0'0'258'15,"0"0"-154"-15,0 0 56 16,0 0-34-16,0 0-41 0,0 0-22 16,-82 125-38-1,73-91-12-15,9-5 11 0,0-2-14 16,0-8-4-16,12-8 19 15,13-11-15-15,17 0-4 16,12-7-6-16,-9-23-73 16,7-1-146-16,-7-1 32 15,-27 7 73-15,-9 11 114 16,0 7 42-16,-9 7 141 16,0 0-55-16,0 0-100 15,-9 23-7-15,-9 4 63 16,9-3-29-16,3-5-45 15,6-5 8-15,0-9-9 0,0-5-6 16,0 0-6 0,15 0 5-16,12-27-6 0,0-6-49 15,-2-6-109-15,-16 0 60 16,-9 8 72-16,0 7 30 16,0 9 21-16,-19 11 34 15,1 4-8-15,-6 0-5 16,-9 6-12-16,12 13 2 15,12 1-21-15,0-4-11 16,9-3-16-16,0-5-11 16,9-6 15-16,18-2 6 15,0 0-10-15,9 0-33 16,-8-2 18-16,-4 0 31 16,-9 2 9-16,-3 0 15 15,-3 2-1-15,0 18 11 16,-9 5 2-16,9 0-22 0,-9 1-1 15,0-11-12-15,0-1-1 16,9-9-2-16,-3-4-10 16,-3-1-3-16,12 0 15 15,-3-9 44-15,12-12-35 16,-2-2-9-16,-4 4 0 16,-3 12 4-16,-6 0 1 15,3 7 3-15,-6 0-5 16,3 0-3-16,0 5 0 15,-3 8 2-15,6-6 4 16,-3 0-6-16,6-6-3 0,3-1-14 16,10 0-13-1,-1-19-75-15,9-7-80 0,-9-5 60 16,-3 2 61-16,-15 4 64 16,-9 9 22-16,0 6 137 15,0 6-7-15,0 4-72 16,0 0-62-16,-15 4-18 15,3 17-3-15,12 1-3 16,0 0-8-16,0-3 0 16,27-1 14-16,7-7 11 15,2-2-6-15,-12-1-4 16,-3-2 3-16,-15-5-4 0,-6 4-2 16,0-1-16-1,-6 2-9-15,-21 3 27 0,0-1-14 16,-7-2 4-16,7-5-53 15,18-1-81-15,3-1-172 16</inkml:trace>
  <inkml:trace contextRef="#ctx0" brushRef="#br0" timeOffset="15745.587">21255 12472 1131 0,'0'0'73'0,"0"0"45"15,0 0-60-15,0 0-57 16,0 115 27-16,0-34 2 16,0-1-26-16,0-3-4 0,0-1-7 15,-9-13-48-15,-3-6-66 16,9-23-183-16,-6-18-243 16</inkml:trace>
  <inkml:trace contextRef="#ctx0" brushRef="#br0" timeOffset="16380.032">21213 12916 704 0,'0'0'143'15,"0"0"-128"-15,0 0 17 16,0 0-18-16,133 0-14 16,-100 0-36-16,-6 0-59 0,-9 0 79 15,-3 0 16 1,-15 0 88-16,0 0 47 0,0 0 22 15,0 0-55-15,0 9-80 16,-18 8-19-16,0 5 19 16,-6 5-11-16,9-3-9 15,3-7-4-15,12-2-1 16,0-9-30-16,0-6-64 16,0 0-57-16,12 0 115 15,21-12 10-15,0-8-112 16,-3 1 31-16,-6 4 110 15,-11 10 0-15,-7 1 66 16,3 4 57-16,-9 0-46 16,0 11-32-16,9 9 3 0,-9-2-26 15,0-4-16-15,9-2-3 16,6-5-3-16,-6-4-9 16,0-3-9-16,9 0 18 15,-3 0 0-15,6-8 5 16,-3-3 3-16,-3 5 23 15,-2 4 25-15,5 2-13 16,-12 0-29-16,6 6-14 16,0 8-2-16,0 1-6 15,-3-4-7-15,0-5 1 16,0-5-6-16,0-1 8 16,6 0-1-16,-3-3-12 15,3-9-2-15,3 1 27 0,-15 8 5 16,4 3 40-16,-7 0 0 15,6 0-39-15,6 7-1 16,-3 12 7-16,0-3-12 16,3-2 3-16,3-6-3 15,3-8-4-15,-3 0-7 16,12-14-36-16,6-19-107 16,-8-8-151-16,2-8-291 15</inkml:trace>
  <inkml:trace contextRef="#ctx0" brushRef="#br0" timeOffset="16547.411">22112 12602 602 0,'0'0'216'16,"0"0"7"-16,0 0-51 0,0 0-117 15,0 0-53-15,0 0 5 16,-9 129 39-16,0-46-5 16,-15 1-24-16,15-4-13 15,0-3-4-15,0-10-16 16,0-10-55-16,9-21-185 15,0-23-527-15</inkml:trace>
  <inkml:trace contextRef="#ctx0" brushRef="#br0" timeOffset="16719.328">22013 12824 830 0,'0'0'394'0,"0"0"-349"16,0 0 69-16,0 0-63 15,0 0-19-15,138 1-10 16,-71 6-22-16,-4-4-20 16,-2-2-84-16,-4-1-167 15,-12 0-500-15</inkml:trace>
  <inkml:trace contextRef="#ctx0" brushRef="#br0" timeOffset="21267.363">14956 15016 1066 0,'0'0'50'16,"0"0"-38"-16,0 0-12 15,0 0 102-15,9 113-41 16,12-50-2-16,-12 8-43 16,-3 1 26-16,-6-9-19 0,0-6-15 15,0-15-8-15,0-10 0 16,0-12-25-16,0-11-41 16,0-4-81-16,-3-5-140 15,-3-14-243-15</inkml:trace>
  <inkml:trace contextRef="#ctx0" brushRef="#br0" timeOffset="21574.864">14863 15151 567 0,'0'0'333'16,"0"0"-319"-16,0 0 11 15,0 0 45-15,0 0-5 16,0 0-10-16,-82 77-23 15,82-75-3-15,0-2 14 16,0 0 27-16,18-13-29 0,9-21 8 16,10-17-37-16,5 0-12 15,-9 1 1-15,0 7-1 16,-3 11 0-16,-5 8 0 16,-13 15 3-16,6 9-3 15,9 0-2-15,-9 24-6 16,9 16 6-16,-9 4-3 15,-3 2 2-15,1 0-27 16,-4-3-24-16,6-10-114 0,-15-13-300 16</inkml:trace>
  <inkml:trace contextRef="#ctx0" brushRef="#br0" timeOffset="22296.075">15074 15702 822 0,'0'0'364'16,"0"0"-364"-16,0 0 0 15,-3 126 105-15,3-58-30 16,9 1-27-16,-3-3-26 15,6-11-2-15,-12-7-10 16,3-14 6-16,3-11-14 16,-6-8-2-16,3-9 3 15,-3-6-3-15,0 0-2 16,6-2 2-16,-6-23 0 16,12-8-19-16,3-1 11 15,3-2 8-15,-2 9 0 0,17 5 0 16,-6 5-11-16,12 8 11 15,-15 7-7-15,3 2 7 16,4 0-8-16,-13 20-4 16,-9 4-2-16,-9 6-4 15,0 3 8-15,-18 0 1 16,-28-1 8-16,-8-3 1 16,-3-4-18-16,2-9 0 15,16-8 3-15,12-8-26 16,24 0-83-16,3-18-99 15,21-13-639-15</inkml:trace>
  <inkml:trace contextRef="#ctx0" brushRef="#br0" timeOffset="23075.816">15587 15936 728 0,'0'0'311'0,"0"0"-244"15,0 0 87-15,0 0-93 16,0 0-29-16,0 0-20 15,-97-10-6-15,70 40-4 16,0 6 6-16,0-1-3 16,6-4-5-16,15-7-1 15,6-9-6-15,0-6-31 16,0-8-26-16,21-1 17 0,12-5 31 16,6-20-39-1,4-5-64-15,-10 3 60 0,-6 7 18 16,-9 7 39-16,-3 9 2 15,-12 4 17 1,6 0 0-16,-9 9 12 0,6 10 19 16,3-2-17-16,0-1-5 15,-6-5-8-15,3-4-12 16,13-7-6-16,-7 0-7 16,12 0-18-16,-6-26 4 15,9-4-25-15,-6-4 23 16,0 1 22-16,-12 8 1 15,0 5 12-15,-6 7 68 16,-3 8 16-16,0 1-36 16,-3 4-55-16,-15 0 7 0,-3 0 1 15,0 15-11-15,9-2-2 16,-3 2-2-16,15-2-12 16,0-1-31-16,18 2 7 15,6-1 38-15,6 1 2 16,3 0-2-16,-5-2 0 15,-10 3-10-15,-3-3-4 16,-9 1 1-16,-6-2 8 16,0-3-34-16,0-1 16 15,-15 2 23-15,-18 0 18 16,8-1 22-16,4-6-1 16,6-2-1-16,3 0-18 0,12 0 7 15,0 0 21 1,0-4-20-16,27-14-14 0,7-8-14 15,20 0-3-15,-9-6-21 16,-9 2-10-16,7-2-10 16,-7 2-7-16,-15 3 29 15,-6 8-17-15,-15 8 39 16,0 6 19-16,-15 5 0 16,-15 0 34-16,-3 24 0 15,-4 14 3-15,13 10-10 16,3-1 5-16,21-5-43 15,0-9-8-15,36-15-9 16,34-18-13-16,11-3-82 0,19-41-282 16</inkml:trace>
  <inkml:trace contextRef="#ctx0" brushRef="#br0" timeOffset="24296.065">13311 15084 704 0,'0'0'38'0,"0"0"-25"0,-9 146 98 15,-3-74-25-15,6 4 16 16,-3-2-33-16,-3-10-27 16,6-15-32-16,-9-12-5 15,12-8-5-15,-12-6-60 16,6-7-119-16,-3-10-162 15</inkml:trace>
  <inkml:trace contextRef="#ctx0" brushRef="#br0" timeOffset="24674.276">13070 15188 1009 0,'0'0'107'15,"0"0"-40"-15,0 0 2 16,0 0-24-16,0 0-16 15,133-111-27-15,-88 94 0 16,-18 5-1-16,0 7-1 0,-3 0 0 16,-12 5-1-16,7 0 2 15,-10 0-1-15,3 2 0 16,3 17 0-16,0 6 3 16,-6 5 9-16,0 12-4 15,6 1-4-15,-3 1-8 16,3-2-7-16,6-3-49 15,4-13-189-15</inkml:trace>
  <inkml:trace contextRef="#ctx0" brushRef="#br0" timeOffset="26187.026">12445 16265 790 0,'0'0'305'0,"0"0"-295"16,0 0 44-16,0 0 5 15,0 0-51-15,-127 5-8 16,100 28 0-16,3 6 0 15,0 0 0-15,12-4 3 16,3-7-3-16,9-7-8 16,0-10 3-16,0-8-11 15,0-3-52-15,9 0 68 16,15-30-12-16,12-17 12 16,-6-11-107-16,4-6-42 0,-7-6 9 15,-15-2 35 1,-6-4 22-16,-6 1 83 0,0 8 71 15,0 14 50 1,-12 21 39-16,12 18 12 0,-6 12-32 16,6 2-87-16,0 18-53 15,0 30 10-15,0 21 8 16,0 17 26-16,0 8-31 16,0-9 6-16,6-6-11 15,15-17-8-15,3-18 0 16,-6-19-4-16,9-11 0 15,-18-13 3-15,9-1 1 16,1-7 1-16,5-25-1 16,-3-7-3-16,3-3-26 15,-6-1-7-15,-9 9 0 0,0 11 12 16,-9 9 24-16,0 12 2 16,0 2 14-16,0 0-16 15,0 0-10-15,0 11-4 16,0 11 7-16,0 1-1 15,0-1-60-15,0-10-137 16,0-12-381-16</inkml:trace>
  <inkml:trace contextRef="#ctx0" brushRef="#br0" timeOffset="26321.612">12620 15954 1044 0,'0'0'0'15,"0"0"-24"-15,0 0-23 16,0 0-312-16,0 0 87 16</inkml:trace>
  <inkml:trace contextRef="#ctx0" brushRef="#br0" timeOffset="26667.061">12699 16285 239 0,'0'0'243'0,"0"0"12"16,0 0 47-16,0 0-112 15,0 0-122-15,0 0-59 16,90-111-9-16,-66 67-8 16,-6 0-5-16,-9 9 13 0,1 11 1 15,-10 11 11-15,0 6 8 16,0 7-10-16,0 0-10 16,0 12-10-16,-10 14 10 15,7 8-8-15,3-5-10 16,3 1-6-16,25-8-4 15,5-3 26-15,12-7-12 16,-15-1 11-16,3-5-5 16,-23-2 0-16,8 1-12 15,-18 1-3-15,0 2-23 16,-18 2-9-16,-10 1 55 16,-2 1 13-16,-3-6-11 0,0-2-2 15,6-4-5 1,12 0-69-16,2-15-118 0,13-16-349 15</inkml:trace>
  <inkml:trace contextRef="#ctx0" brushRef="#br0" timeOffset="26885.227">12973 15828 607 0,'0'0'499'0,"0"0"-471"15,0 0-9-15,0 0 35 16,0 0-31-16,0 0 81 0,18 153-60 16,0-94-14-16,-8 2 6 15,-10-5-26-15,9-7-10 16,0-14-23-16,0-9-43 16,-3-13-66-16,3-13-267 15</inkml:trace>
  <inkml:trace contextRef="#ctx0" brushRef="#br0" timeOffset="27956.206">13070 16051 626 0,'0'0'107'0,"0"0"-1"16,0 0 7-16,0 0-89 15,0 0 85-15,0 0 22 16,9 148-46-16,3-88-18 16,-6 1-10-16,3 0-12 15,-3-8-26-15,0-10-11 16,0-11 1-16,-6-10-4 0,0-11-3 16,0-8-2-1,0-3-2-15,0 0-5 0,0-13 7 16,0-26 0-16,-12-14-20 15,6-15-12-15,-3-10 16 16,0-3-5-16,9 9-2 16,0 10 7-16,0 17 5 15,9 17 8-15,21 8-26 16,3 15 11-16,1 5 6 16,-4 14-7-16,-6 25-31 15,-15 6 13-15,-9-3-4 16,0 2 41-16,0-10 0 15,-30-5 16-15,3-9-10 16,6-9-6-16,2-11-8 16,19 0-121-16,0-36-97 0</inkml:trace>
  <inkml:trace contextRef="#ctx0" brushRef="#br0" timeOffset="28742.244">13317 15691 653 0,'0'0'472'0,"0"0"-472"16,0 0 3-16,0 0 71 16,9 146 5-16,3-83-24 15,7-4-22-15,-4-4-12 0,-6-7-8 16,3-11-13 0,3-15-20-16,-6-9-40 0,0-13-40 15,6 0-52-15,12-19 44 16,-9-17-33-16,3-7-35 15,-5 5 94-15,-13 7 82 16,-3 8 17-16,0 12 130 16,0 4 43-16,0 7-47 15,0 0-66-15,-19 3-66 16,-8 22-8-16,0 4 1 16,0 4 1-16,9-4-4 15,3-5-2-15,12-5-17 16,3-8-46-16,0-4-44 15,0-7-71-15,18 0 120 16,9 0 52-16,-9-13 1 0,-3 4 6 16,3 4 11-1,-9 3 28-15,-6 2 4 0,6 0-32 16,-2 0 4-16,-4 2 10 16,6 1-3-16,-6-1-16 15,9-2 0-15,-3 0 2 16,0 0-4-16,9-15-4 15,-3-5-4-15,3 2-6 16,-9 1 10-16,-9 9 4 16,9 3 21-16,-9 5 63 15,0 0-14-15,0 0-74 16,3 11 0-16,3 5 48 16,3-4-19-16,3-1-21 15,3-9-4-15,4-2-4 0,8 0-5 16,-3-26-49-16,3-12-66 15,0-3-34-15,0 0 15 16,-21 6 100-16,-6 11 39 16,0 8 41-16,0 6 149 15,0 9 52-15,-6 1-138 16,-12 0-91-16,3 11-11 16,12 11-4-16,3 5 0 15,0-3-17-15,27-3 19 16,16-5 6-16,-4-5-2 15,6-2-3-15,-12-3 2 16,-15 4-3-16,-9-1-3 16,-9 9-3-16,-3 4-7 0,-39 9 13 15,3 2 0-15,-3 2-37 16,-10-7-125-16,16-9-254 16</inkml:trace>
  <inkml:trace contextRef="#ctx0" brushRef="#br0" timeOffset="29260.989">12744 16545 1041 0,'0'0'174'0,"0"0"-163"15,0 0 12-15,0 0-4 16,0 111 63-16,0-46-23 15,27 10-23-15,-3-3 0 16,12 1 5-16,10-5-8 16,5-10-22-16,6-13 3 15,4-16-7-15,-1-16-7 16,-6-7-13-16,-2-6-56 0,-1-3-45 16,-3-21-102-1,-2-8-184-15</inkml:trace>
  <inkml:trace contextRef="#ctx0" brushRef="#br0" timeOffset="30418.003">13915 15819 100 0,'0'0'406'0,"0"0"-296"15,0 0 68-15,0 0-16 16,0 0-62-16,0 0-42 16,-9-5-7-16,6 5-4 15,-3 13-26-15,-3 14 4 16,0 7 47-16,0 11-30 15,-3-5-10-15,12 1-8 0,0-2-4 16,0-8-10 0,12-7-10-16,3-6-1 0,3-6-3 15,9-9 4-15,0-3 0 16,-3 0 0-16,22-20-21 16,-19-13-27-16,0-8-37 15,-12-1 1-15,6-1-6 16,-21 10 23-16,0 7 67 15,0 11 21-15,-9 9 67 16,-9 6-37-16,0 0-26 16,-6 0-1-16,6 27 5 15,-4 4-1-15,13 2 9 16,9-1-20-16,0-6-6 16,9-8-11-16,37-9 0 0,17-9 15 15,16-3-15 1,-1-25-46-16,-2-13-156 0,-19-5-587 15</inkml:trace>
  <inkml:trace contextRef="#ctx0" brushRef="#br0" timeOffset="31272.081">13311 16789 872 0,'0'0'172'15,"0"0"21"-15,0 0-42 16,0 0-87-16,0 0-43 16,0 0-19-16,6-11 3 15,12 29 3-15,-5-1 5 16,-4 5-7-16,0-1-6 16,0 0-22-16,-6-9-73 15,-3-10-146-15,0-2-489 16</inkml:trace>
  <inkml:trace contextRef="#ctx0" brushRef="#br0" timeOffset="31399.4">13338 16601 828 0,'0'0'274'16,"0"0"-274"-16,0 0-74 15,0 0-92-15,0 0-82 16</inkml:trace>
  <inkml:trace contextRef="#ctx0" brushRef="#br0" timeOffset="31923.856">13338 16601 600 0,'115'75'458'0,"-115"-74"-444"15,6 6 55-15,3 5 5 0,3 4-12 16,3 6-19-16,-3-2-23 15,-2-2-4-15,-4-1-9 16,-3-5-7-16,0 0 0 16,-3-3-12-16,0-7-7 15,0-1 1-15,0-1 4 16,0 0 14-16,0-12 7 16,0-12-7-16,3-8-33 15,6 5 16-15,9 3-1 16,-9 6 5-16,9 7-22 15,-3 6 26-15,-6 5 3 16,0 0-2-16,3 5-5 0,-3 16 7 16,-3 2 6-16,6-1-2 15,-3-2 4-15,-3-7 2 16,-6-5-4-16,7-5-4 16,5-3-10-16,-3-6-42 15,-3-21 35-15,24-9-62 16,-12 3-68-16,-9 4 49 15,-3 7 79-15,6 10 23 16,-12 7 95-16,6 5 63 16,-6 0-83-16,9 15-56 15,0 9 72-15,0 5-27 16,0 1-30-16,9-3-14 16,-8-7-15-16,-4-6 4 0,6-3-9 15,-12-6-1 1,6-1-13-16,-6-4-85 0,0 0-36 15,0-7-59-15</inkml:trace>
  <inkml:trace contextRef="#ctx0" brushRef="#br0" timeOffset="32478.181">13930 16601 894 0,'0'0'282'0,"0"0"-246"15,0 0 49-15,0 0-52 16,0 0-11-16,0 0 44 16,27 55-39-16,-27-29-7 15,9-2 5-15,0-1-16 16,-3-7-4-16,-6-5-5 15,0-8 0-15,0-3-12 16,12 0-4-16,-12 0 16 16,0 0 2-16,6-22-2 15,-3-6-8-15,3-4-23 16,7 5 18-16,-4 9-2 0,-3 5-2 16,6 10 7-1,-3 3 3-15,0 0 0 0,-3 1-3 16,3 16-7-16,6 1-1 15,-15 1 4-15,21-6 4 16,-21-6 0-16,0 0 2 16,0-7 8-16,9 0-2 15,-6 0 2-15,9-7 10 16,0-17 9-16,6-5-17 16,7 4-2-16,-7 7 1 15,-12 7-1-15,15 10-1 16,3 1-1-16,-3 0-4 15,0 14 3-15,3 8 3 16,-5 2 5-16,-4-6-3 0,-9-8-2 16,6-4-9-16,-3-4-35 15,6-2-176-15,-3-9-192 16</inkml:trace>
  <inkml:trace contextRef="#ctx0" brushRef="#br0" timeOffset="33206.256">14398 16575 708 0,'0'0'42'15,"0"0"72"-15,0 0 28 16,0 0-94-16,0 0-13 16,-124 55-26-16,118-29-9 15,6-5 2-15,0 0-2 16,0-7-10-16,9-5 10 0,18-9 2 16,-3 0 11-1,4-6 7-15,-1-25-20 0,0-9-25 16,-6-3-34-16,-6-7-47 15,-6 2-5-15,-9 0 98 16,0 0 13-16,-3 12 28 16,-12 7 68-16,3 12 41 15,6 11-19-15,6 6-54 16,0 0-64-16,0 11-2 16,0 17-11-16,6 13 13 15,6 4 24-15,3 3-10 16,-6-3-6-16,18-5-7 15,-18-7-1-15,10-6-23 16,-13-8-17-16,12-5-77 0,-9-14-127 16,3 0-391-16</inkml:trace>
  <inkml:trace contextRef="#ctx0" brushRef="#br0" timeOffset="33439.195">14479 16112 1049 0,'0'0'95'15,"0"0"-78"-15,0 0 18 16,0 0 47-16,142 160-22 16,-97-93-21-16,1 4 0 0,-19 1-4 15,-12-3-20-15,-15 2-15 16,0-4-7-16,-27-5-31 15,-15-2-34-15,-22-8-65 16,4-19-132-16</inkml:trace>
  <inkml:trace contextRef="#ctx0" brushRef="#br0" timeOffset="43331.679">6173 8397 1060 0,'0'0'62'0,"0"0"-49"16,0 0 85-16,0-120-36 16,0 99-39-16,0 5-1 15,-9 3-6-15,-3 2 12 0,-3 4 4 16,-3 3-15-16,-9 4-17 15,-18 0-3-15,-16 15 2 16,10 24 2-16,-12 13 0 16,2 9 0-16,7 14 3 15,18 10 5-15,11 8-8 16,13 4 2-16,12 2-3 16,19-4-1-16,14-3-5 15,27-5-5-15,6 1-19 16,7 4 7-16,-4 6-5 15,10 7 16-15,-25 2-15 16,-12 3-6-16,-14 10-8 16,-28 2-2-16,0-2-32 0,-34-1-19 15,-20-4 94-15,-9-2 0 16,-16-6 62-16,1-5 31 16,-1-16-20-16,7-14-20 15,-1-10-7-15,22-10-12 16,12-10-19-16,18-4 1 15,9-5-13-15,6-6-3 16,6-7-3-16,0-4-3 16,0 1-8-16,0 4-3 15,24 5 17-15,-9 11 2 16,15 8-2-16,-12 13 3 16,-3 21 5-16,-3 19-7 0,-12 22 2 15,0 22-3 1,0 13 8-16,-18 18-7 0,-9 14 7 15,-3 10 2-15,3 4 18 16,-7-4-1-16,1 0-12 16,-3-7 1-16,15-4 11 15,9-3-10-15,12-4 5 16,0-2 2-16,12 2-20 16,18-6-2-16,15-7-2 15,4-4-2-15,8-19-1 16,12-19-1-16,-5-25 0 15,11-26-11-15,1-27-10 16,-4-23-21-16,4-23-35 0,-4-9-39 16,-6-45-165-1</inkml:trace>
  <inkml:trace contextRef="#ctx0" brushRef="#br0" timeOffset="44388.15">7532 7874 161 0,'0'0'671'0,"0"0"-574"16,0 0-42-16,0 0 51 15,0 0-9-15,0 0-50 16,163-58-6-16,-58 49 8 0,13 3-5 16,36 6-4-1,21 0 3-15,27 0 4 0,36 6-11 16,10 9-6-16,18-4-9 15,-13-4-6-15,-14-7-8 16,-22 0-5-16,-30 0-1 16,-36-16 4-16,-30-3-4 15,-40 1 2-15,-30 6-3 16,-23 4-10-16,-28-2-2 16,0 4-44-16,-43-2-100 15,-20-4-304-15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3:11:11.24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4055 6436 1137 0,'0'0'27'0,"-15"111"-20"16,15-38-4-16,0-7 8 16,0-11-6-16,15-7-4 15,-3-15 2-15,-3-14 8 16,-3-11-7-16,-6-8-2 16,0-6 21-16,0-35 35 15,0-20-42-15,-18-18-10 16,-6-8 11-16,5 6 4 15,1 5-2-15,0 21 11 16,9 18 28-16,-3 19-20 16,12 12 2-16,0 6-26 15,0 0-14-15,12 22-25 16,33 17 1-16,7 14 24 0,-10 5 0 16,15-2-4-1,-23-4 0-15,-1-9 3 0,-6-12-8 16,-15-12 3-16,3-12 1 15,-15-7-3-15,0 0 4 16,0-15 4-16,0-32-6 16,0-22 4-16,0-15-24 15,3-5 11-15,6 8 8 16,-3 17 0-16,-3 26 7 16,3 21 13-16,-6 16 6 15,6 1-19-15,18 27-22 16,1 21 22-16,11 17 3 15,-3 7 14-15,0-3-4 16,-12-5-10-16,6-9-2 0,-8-12-1 16,-10-17 0-16,0-12-64 15,-9-14-63-15,0 0-141 16,-18-26-241-16</inkml:trace>
  <inkml:trace contextRef="#ctx0" brushRef="#br0" timeOffset="217.459">4562 6073 1164 0,'0'0'154'16,"0"0"-152"-16,0 0 28 16,0 132 44-16,24-65-22 15,6 9-20-15,3-1-21 0,-6-2-4 16,7-7-7-16,-7-14-3 15,-6-13-42-15,-6-16-35 16,-9-13-51-16,-6-10-156 16,0-10-196-16</inkml:trace>
  <inkml:trace contextRef="#ctx0" brushRef="#br0" timeOffset="667.254">4791 6079 1060 0,'0'0'251'0,"0"0"-231"15,0 0 11-15,0 0-3 16,0 0 13-16,15 157-2 16,24-87-17-16,-14-4-11 15,2-10-3-15,0-9-4 16,-9-14-1-16,-9-12-3 15,-3-12 1-15,-6-5 2 16,0-4 2-16,0 0 8 16,-6-22 3-16,-21-19-16 15,-9-21-16-15,-1-14 7 16,-8-10-3-16,18 2 12 0,21 16 0 16,0 14 8-1,6 17-4-15,0 10 8 0,12 6-3 16,27 9-6-1,3 7-3-15,4 5-5 0,5 5-5 16,3 24 1-16,-20 6-6 16,-13 3 4-16,-12 6-1 15,-9 1-3-15,0 1 10 16,-36-3-7-16,-1-11 7 16,-8-6-3-16,12-16-32 15,15-10-42-15,6-3-61 16,12-33-334-16</inkml:trace>
  <inkml:trace contextRef="#ctx0" brushRef="#br0" timeOffset="1020.021">5304 5752 1141 0,'0'0'140'16,"0"0"-92"-16,0 0 93 15,0 0-93-15,0 0-16 16,0 0-32-16,-115-6 3 16,94 37-3-16,0 11 0 15,9 0 0-15,12-1-5 16,0-2-2-16,27-6-12 16,6-2-2-16,16-9 9 0,2-3 12 15,-6-1 3-15,-2-4-3 16,-7 4 0-16,-9-2 0 15,-18 1 0-15,0 4-1 16,-9 4-5-16,-9 10 6 16,-24 4 16-16,-15-3-1 15,-4-4-6-15,1-12-7 16,3-7-2-16,14-12-50 16,10-1-95-16,12 0-287 15</inkml:trace>
  <inkml:trace contextRef="#ctx0" brushRef="#br0" timeOffset="14085.064">16342 6608 1132 0,'0'0'92'15,"0"0"-82"-15,0 0 10 16,0 0-14-16,0 0 4 0,-22 124 44 16,13-52-21-1,-6 9-17-15,3 3-13 0,-15 0-2 16,12-5-2-16,0-9-8 15,-3-13-59-15,-3-11-56 16,-4-15-161-16,7-15-281 16</inkml:trace>
  <inkml:trace contextRef="#ctx0" brushRef="#br0" timeOffset="14324.384">15985 7088 626 0,'0'0'565'16,"0"0"-562"-16,0 0-3 16,0 0 15-16,0 0 24 0,-9 147 11 15,36-102-21 1,10-4-14-16,-4-4 11 0,0-10 16 16,-3-8-20-16,0-12-21 15,1-7 2-15,-1 0 5 16,0-24 5-16,15-24-13 15,-2-12-43-15,5-8-128 16,-12 2-361-16</inkml:trace>
  <inkml:trace contextRef="#ctx0" brushRef="#br0" timeOffset="19158.053">16625 7327 559 0,'0'0'231'16,"0"0"-229"-16,0 0-2 16,0 0 0-16,0 0 13 0,0 0 42 15,-6 117-25-15,6-84-22 16,0-4-2-16,0-8 6 16,0-6-8-16,0-7-2 15,0-3 0-15,0-5-2 16,0 0 7-16,0-5-13 15,0-24 6-15,0-8-57 16,0-9 55-16,6 1 2 16,0 0 0-16,6 2 30 15,-9 3 5-15,18 6 23 16,7 2-15-16,-1 4-31 16,0 8-2-16,6 4-6 0,-6 11 2 15,-6 5-6 1,4 0-1-16,-16 2-11 0,0 17-2 15,-3 4-14-15,-6 5 14 16,0 2-12-16,-15 2-4 16,-6-2 26-16,-4-3 4 15,4-4 0-15,6-7 4 16,15-4-6-16,0 1 2 16,0-5-31-16,0 3 21 15,15 1 10-15,12 1 2 16,-5-4 0-16,5 4-2 15,-3-5-4-15,-6-2-16 16,-9 0 6-16,-9-1 3 0,0-4 1 16,0 6-28-1,-27 2-37-15,-12 2 75 0,5 1 25 16,-8-5-17-16,18-3-8 16,3-4-30-16,15 0-139 15,6 0-331-15</inkml:trace>
  <inkml:trace contextRef="#ctx0" brushRef="#br0" timeOffset="19951.443">17033 7338 676 0,'0'0'248'0,"0"0"-229"15,0 0 77-15,0 0-29 16,0 0-48-16,0 0-12 0,-67 15-2 15,58 4-10-15,0-6-10 16,9-2-7-16,0-5-36 16,0-3-34-16,0-3-50 15,12 0 59-15,3 0 78 16,3 0-38-16,-2-6-27 16,-4 5 49-16,-9 1 21 15,-3 0 2-15,6 0 0 16,-6 0-2-16,3 6 0 15,-3 4 8-15,3-4 10 16,0 0 11-16,-3-6-2 16,9 0-13-16,0 0-5 0,9-10 18 15,3-10-11-15,0-7-16 16,-3 0-11-16,-6 3 4 16,-6 3 7-16,-3 5 9 15,-3 7 46-15,0 4 76 16,0 5-21-16,0 0-33 15,0 0-69-15,0 0-5 16,0 0-3-16,0 3-2 16,0 8-4-16,0 2-43 15,3 2-11-15,19-3 38 16,-4 0 16-16,9 1-26 16,-12-2-17-16,-6 3 22 0,3 0 11 15,-12-1-5 1,0 3-1-16,0 1-2 0,0-4 24 15,-12 2 0-15,3-3 16 16,-6-1 14-16,-3-5-22 16,-3-2-2-16,15-3 26 15,-3-1-20-15,9 0 24 16,0 0 13-16,0-14-49 16,3-1 12-16,21-2-14 15,9 1 2-15,3-4-17 16,0 5 2-16,-2-2-22 15,2-4-18-15,-12 2 26 16,-9 1 1-16,-6-3 19 16,-6 7 9-16,-3 2 32 0,0 3 49 15,-3 5 14-15,-21 4-7 16,3 0-48-16,-6 18-13 16,-1 8-12-16,19 0-2 15,9 0-13-15,0-6-11 16,25-6-21-16,29-7 22 15,9-7-17-15,7 0-56 16,-7-11-234-16</inkml:trace>
  <inkml:trace contextRef="#ctx0" brushRef="#br0" timeOffset="21574.185">14799 7330 616 0,'0'0'121'0,"0"0"-22"0,0 0 83 16,0 0-54-16,0 0-63 16,0 0-56-16,-39-9-9 15,39 34 0-15,-6 6 0 16,6 1 1-16,0-3-1 15,6-2 0-15,6-6-1 16,15-4-6-16,-9-11 5 16,7-6-18-16,-7 0 9 15,0-9 6-15,9-18-60 16,-21-6 1-16,6-3-28 0,-12-2 12 16,0 5-15-16,-27 9 49 15,-6 6 39-15,2 12-13 16,-2 6 13-1,15 0-16-15,-3 1-65 0,21 10-191 16</inkml:trace>
  <inkml:trace contextRef="#ctx0" brushRef="#br0" timeOffset="21819.441">15056 7060 621 0,'0'0'220'0,"0"0"-191"16,0 0 64-16,0 0-28 0,0 0-51 15,0 0 0 1,-64 146-10-16,64-88 5 0,6-1-7 16,16-2-1-16,-16 0 1 15,15-7-2-15,-12-2-30 16,-3-8-41-16,3-12-59 15,-9-10-80-15,0-16-282 16</inkml:trace>
  <inkml:trace contextRef="#ctx0" brushRef="#br0" timeOffset="22028.776">15116 7077 297 0,'0'0'521'0,"0"0"-505"16,0 116 83-16,0-62 10 16,0-3-59-16,9 3-4 15,3-2-13-15,0-5-29 16,0-6-4-16,-12-3-3 16,0-8-113-16,0-12-112 15,0-13-313-15</inkml:trace>
  <inkml:trace contextRef="#ctx0" brushRef="#br0" timeOffset="22853.095">14869 7435 593 0,'0'0'218'0,"0"0"-195"16,0 0 57-16,0 0-19 15,145-75-18-15,-88 59-27 16,-12 2-16-16,0-2 1 15,1 0-1-15,-16 3 7 16,0 0-5-16,-18 0-2 16,-6 7 2-16,-6 5 10 15,0 1 9-15,0 0-21 16,-6 0 0-16,-12 0 0 16,-6 0 14-16,9 12 3 15,0 0-11-15,6 0-6 0,9 0-2 16,0-1-7-16,0 2-9 15,18 1-16-15,3 0 6 16,9-2 28-16,-9 1 0 16,3 0-9-16,-9-1-19 15,4 2-10-15,-19-4 19 16,0-1 6-16,0-1-3 16,0-2 8-16,-19 4 8 15,4-2 37-15,-9-2-14 16,12-3 9-16,-3-3-4 15,12 0 32-15,-3 0-14 16,6 0-13-16,0-3-14 16,0-11-17-16,15-2-1 0,12-3 6 15,0-3-7-15,7-1-26 16,-7-3 20-16,-6 3 5 16,-9 0-26-16,0 2 27 15,-3 9 1-15,-9 3 1 16,0 5-2-16,0 4 4 15,-9 0 8-15,-3 0 9 16,6 11-7-16,-12 14-14 16,12 2 7-16,3 0-5 15,3-2-4-15,0-8-2 16,0-1-3-16,9-11-37 16,15-5 44-16,6 0 6 0,0-21 13 15,7-14-19 1,-10-9-7-16,-3-6-36 0,-9-6 19 15,-15-7-13-15,0-3 9 16,0 0 28-16,-12 4 18 16,0 16 40-16,-3 13 16 15,9 16-1-15,0 9-30 16,3 8-5-16,3 0-38 16,0 11-4-16,0 31-9 15,0 20 12-15,0 17 2 16,12-1 1-16,3-5-2 15,0-13-12-15,6-15-27 16,6-11-22-16,-3-12-7 0,-6-12-56 16,1-10-136-16,-7-10-321 15</inkml:trace>
  <inkml:trace contextRef="#ctx0" brushRef="#br0" timeOffset="22995.275">15545 7112 574 0,'0'0'196'0,"0"0"-167"16,0 0-29-16,0 0 44 15,166 3-42-15,-106 0-2 16,-15 0-290-16</inkml:trace>
  <inkml:trace contextRef="#ctx0" brushRef="#br0" timeOffset="23663.006">15626 7486 441 0,'0'0'292'0,"0"0"-229"16,0 0 155-16,0 0-70 16,0 0-58-16,0 0-54 0,0-10-33 15,12 20-1-15,-3 14-2 16,0 15 13-16,0 7-2 16,4 9-11-16,-4 1-13 15,-6-5-76-15,-3-12-197 16</inkml:trace>
  <inkml:trace contextRef="#ctx0" brushRef="#br0" timeOffset="24292.241">15505 7718 441 0,'0'0'366'0,"0"0"-246"15,0 0 24-15,0 0-44 0,0 0-41 16,0 0-32 0,0 11-19-16,28 2 20 15,-7 6-14-15,3 1 1 0,12 2-8 16,-9 0-2-16,7 0 1 15,-13-6-4-15,-6-4-1 16,-9-4 1-16,6-3-2 16,-3-5 5-16,3 0 6 15,3-2 42-15,9-26 5 16,3-12-39-16,-2-11-17 16,2-4-2-16,6 2-22 15,-9 5-69 1,0 9-89-16,-18 11-786 0</inkml:trace>
  <inkml:trace contextRef="#ctx0" brushRef="#br0" timeOffset="27836.214">15279 9594 169 0,'0'0'484'0,"0"0"-424"16,0 0 63-16,0 0 21 16,0 0-42-16,0 0-37 0,0 0-15 15,0-14-7 1,0 14 0-16,0 0 1 0,0 0-19 16,0 0-10-16,0 0-7 15,0 0-4-15,0 7-3 16,6 11 2-16,9 4 9 15,6 4-6-15,-2 2 1 16,8 3-2-16,9 2 4 16,6-1 5-16,12-3-6 15,10-1 4-15,11-5-7 16,-2-9 8-16,17-6-10 16,-2-6 1-16,-1-2 0 15,13 0-4-15,-16-2 0 16,-17-10-2-16,-10 2-13 15,-21-2-16-15,-8 1-35 0,-10 1-36 16,-15-2-98-16,-3 1-149 16</inkml:trace>
  <inkml:trace contextRef="#ctx0" brushRef="#br0" timeOffset="28188.863">16085 9657 849 0,'0'0'257'16,"0"0"-246"-16,0 0 73 0,0 0-37 15,0 0-14 1,0 0 2-16,133 4-23 0,-94 10-12 15,15 5 2-15,-17-1 8 16,-4 3-7-16,-12-2-1 16,3-4-2-16,-15 0 1 15,-9 2-1-15,0 1 0 16,0 6-4-16,-9 4 4 16,-36 5 8-16,6 0-6 15,-13 1 6-15,4-5-8 16,3-2-45-16,8-8-63 15,13-10-156-15,15-9-397 16</inkml:trace>
  <inkml:trace contextRef="#ctx0" brushRef="#br0" timeOffset="32374.995">16667 9519 428 0,'0'0'127'0,"0"0"-111"16,0 0 59-16,0 0 25 15,0 0-28-15,0 0-22 16,-9-3-6-16,9 3 5 0,0 0 25 15,0 0-35 1,0 0-20-16,0 0 11 0,0 0 5 16,0 0-11-16,0 0-8 15,0 0-3-15,0 0-12 16,0 0-1-16,0 0-4 16,0 0 4-16,0-1 5 15,0-1 2-15,9-3 1 16,16-1-2-16,-13-3-2 15,-6-1-4-15,6-1-9 16,-12-4-30-16,0 3-11 16,0-1 8-16,0 7-10 0,-12 5 19 15,-6 1-43 1,-7 0 76-16,4 3 6 0,0 17-1 16,9 7 16-16,-3 6 5 15,3 0-17-15,12-1-9 16,0-6 7-16,0-5-7 15,18-8 0-15,3-8 0 16,12-5 26-16,4 0-9 16,5-23-7-16,3-13-10 15,-3-11-25-15,-8-5-68 16,-4-7-54-16,-9 5 15 16,-15 0-43-16,3 3 141 15,-9 5 34-15,0 9 80 16,0 9 47-16,-9 12-6 15,9 9 39-15,-6 2-48 16,6 5-11-16,0 0-66 0,-3 0-35 16,3 32-1-16,0 21 1 15,0 23 31-15,0 15-18 16,0 6-6-16,0 2-6 16,0-8 2-16,9-8-3 15,0-16-3-15,9-14-3 16,0-19 4-16,-9-15-2 15,-3-11 4-15,3-8 0 16,-6-3 11-16,13-30 22 16,-10-12-33-16,-6-12-9 15,0 0-16-15,0-2-16 16,-22 0 4-16,-8 14 10 16,-3 12 27-16,9 14 11 0,3 14-10 15,6 5-1-15,6 0 0 16,6 2 0-16,3 11-1 15,0-6-11-15,3 0-5 16,21-7 3-16,12 0 14 16,-3-11 13-16,6-18-10 15,-2-8-3-15,-13-6-24 16,-15-2 5-16,0-5 6 16,0 5 13-16,-9 11 18 15,0 6 44-15,0 13 18 16,0 12-21-16,0 3-13 15,0 0-45-15,0 18-1 16,0 30-8-16,0 21 8 0,0 17 5 16,0 12-5-16,9-2 1 15,-9-6-1-15,9-17-1 16,-3-15-6-16,12-20-4 16,0-14 1-16,-6-16 6 15,6-8 4-15,-8-15 0 16,2-25 0-16,0-14-14 15,-12-10-24-15,0-3-21 16,-15 1-4-16,-16 10 17 16,-2 10 46-16,-3 17 0 0,9 14 37 15,6 11-20 1,6 4-14-16,0 0 15 0,2 15-12 16,7 7-6-1,6-5-2-15,0 1 2 0,16-3-3 16,11-5 3-16,9-5 5 15,6-5 11-15,-3 0-14 16,-2-11 0-16,-7-11-2 16,-3-4-8-16,-9 0 6 15,-9 1-17-15,-9 3 10 16,0 5 9-16,0 2-3 16,-18 8 3-16,9 5 0 15,-18 2 18-15,12 0 2 16,0 9 13-16,6 15-16 15,-1 5-4-15,10-3-9 0,0 0 3 16,10 0-7 0,14-5-5-16,18-7 5 0,3-7 0 15,0-7-48 1,10 0-102-16,-4-6-150 16</inkml:trace>
  <inkml:trace contextRef="#ctx0" brushRef="#br0" timeOffset="32688.833">17497 9358 438 0,'0'0'330'0,"0"0"-210"15,0 0 108-15,0 0-87 16,0 0-62-16,0 0-40 16,0 0-27-16,-9 17-4 15,3 8 6-15,-3 5 11 16,9 3-10-16,0-7-12 16,0-2 3-16,9-5 2 15,16-7-7-15,2-10-2 16,3-2-22-16,3-5-42 15,9-29-75-15,-5-10-198 16</inkml:trace>
  <inkml:trace contextRef="#ctx0" brushRef="#br0" timeOffset="32891.127">17624 8983 792 0,'0'0'214'15,"0"0"-166"-15,0 0 47 16,0 0-55-16,-18 126 28 15,27-54-34-15,15 0 2 16,3-2-27-16,1-11-4 16,-7-13-4-16,-9-11-1 15,0-15-28-15,-12-10-51 16,0-7-31-16,0-3-18 0,-12 0-58 16,-15-22-271-1</inkml:trace>
  <inkml:trace contextRef="#ctx0" brushRef="#br0" timeOffset="33094.836">17588 9367 179 0,'0'0'190'0,"0"0"-45"16,0 0-64-16,0 0-53 16,0 0-21-16,139-35 3 15,-100 32-8-15,-6 3 0 16,-15 0 0-16,-6 5-2 16,-2 15 23-16,-4 5 61 15,3 4 12-15,-6 2 24 16,3-3-5-16,-6-2-53 0,9-8-44 15,-9-8-18-15,0-2-5 16,6-8-94 0,-6 0-137-16,12-31-236 0</inkml:trace>
  <inkml:trace contextRef="#ctx0" brushRef="#br0" timeOffset="33215.174">17872 9146 735 0,'0'0'0'16,"0"0"-4"-16,0 0-42 16,0 0-188-16</inkml:trace>
  <inkml:trace contextRef="#ctx0" brushRef="#br0" timeOffset="33664.35">17977 9301 667 0,'0'7'209'0,"0"8"-140"15,9 2 115-15,0 4-82 16,10-1-48-16,5-4-29 16,-12-1-22-16,3-6-1 15,-6-2 1-15,-6-7-3 16,3 2-8-16,-6-2 8 16,0 0 3-16,0-15 1 15,0-13-4-15,0-3-2 16,0 3-5-16,0 7 7 0,6 10 0 15,0 7-3-15,3 4-6 16,6 0 1-16,3 0 1 16,9 0 7-16,-8 4 3 15,-1 1-3-15,0-4 0 16,-3-1 0-16,6 0-1 16,3-6-1-16,-9-16-15 15,3-5-24-15,-9-2 20 16,-9 5 9-16,0 5 12 15,0 6 15-15,0 7 44 16,0 6-9-16,-9 0-14 16,-15 8-16-16,3 24 1 15,15 8-5-15,-3 5-1 16,9-3-8-16,0-11-7 0,15-10-3 16,12-15-23-16,34-6 12 15,-4-25-141-15,6-21-555 16</inkml:trace>
  <inkml:trace contextRef="#ctx0" brushRef="#br0" timeOffset="37332.945">15125 9571 98 0,'0'0'256'15,"0"0"-150"-15,0 0 38 16,0 0 33-16,0 0-29 15,0 0-26-15,0 0-41 16,-18-3-15-16,18 3-14 0,0 0-7 16,0 0-19-16,0 0-7 15,9 0-3-15,12 0-2 16,12 0 11-16,22 0-3 16,5 0-7-16,10 0-4 15,2 0-11-15,-3 0 2 16,-2 5-2-1,-7-2-31-15,-5 0-55 0,-16-3-57 16,-9 1-124-16,-21-1-186 16</inkml:trace>
  <inkml:trace contextRef="#ctx0" brushRef="#br0" timeOffset="37591.452">15071 9659 757 0,'0'0'229'0,"0"0"-161"16,0 0 50-16,0 0-47 16,0 0-18-16,0 0-13 15,75 0 4-15,-23-2-12 16,11-7-14-16,3 1-6 15,10 1-12-15,-7-2-15 16,-8 3-114-16,-16 1-169 0,-27-1-420 16</inkml:trace>
  <inkml:trace contextRef="#ctx0" brushRef="#br0" timeOffset="49846.229">7616 11007 214 0,'0'0'153'0,"0"0"-126"16,0 0 124-16,0 0 52 15,0 0-43-15,0 0 4 16,0 0-47-16,-27-9-28 15,21 9-10-15,6 0-25 16,0 0-23-16,0 0-15 16,0 0-1-16,0 0-7 15,0 0-7-15,0 0-1 16,9 0-20-16,15 0 20 16,21 0 7-16,19 0 8 15,11 0-3-15,7 0-3 0,20 0 0 16,16 3-1-16,15 6 9 15,18-1-7-15,15 2-7 16,33-1 6-16,-6-2-6 16,27-2 4-16,-14 1 15 15,-4 0 10-15,-12 5-26 16,-24-1-5-16,-24 2 0 16,-28-6 1-16,-26-1-1 15,-37-5-1-15,-24 0 0 16,-14 0 2-16,-4 0 13 15,-9 0 9-15,0 0-13 16,0-6-11-16,0-9-41 16,-3 1-51-16,-16-3-188 0</inkml:trace>
  <inkml:trace contextRef="#ctx0" brushRef="#br0" timeOffset="55294.63">16535 10933 391 0,'0'0'157'15,"0"0"26"-15,0 0 11 16,0 0-68-16,0 0-2 16,0 0-24-16,0 0-13 15,0 0-16-15,9-40-31 16,-9 40-13-16,0 0-22 15,9 0-5-15,-3 24-1 16,21 18 1-16,-6 11 1 0,12 8 5 16,-6 2-5-16,7-1 0 15,-4-8 0-15,3-4-1 16,-6-8-9-16,0-8-14 16,-8-9-43-16,-10-9-17 15,-3-7-61-15,-6-9-121 16,0 0-302-16</inkml:trace>
  <inkml:trace contextRef="#ctx0" brushRef="#br0" timeOffset="55670.652">16598 10988 925 0,'0'0'74'0,"0"0"1"16,0 0 22-16,0 0-75 16,0 0-8-1,0 0 18-15,-63 104-9 0,45-73-9 16,-1-7 9-16,10-6-6 16,3-11-10-16,3-2-2 15,3-5-1-15,0 0 8 16,-6-8 1-16,6-25-13 15,0-13-61-15,0-7 23 16,9-3 10-16,3 7 24 16,10 10-9-16,-4 9 7 0,6 14 6 15,15 16 11-15,3 0 1 16,-5 26 1-16,14 18-3 16,-15 5 1-16,-3-3-11 15,16-3 0-15,-13-6-90 16,-3-15-264-16</inkml:trace>
  <inkml:trace contextRef="#ctx0" brushRef="#br0" timeOffset="57876.176">17075 11461 888 0,'0'0'112'0,"0"0"-99"16,0 0-5-16,0 0-2 15,0 0 11-15,0 132 8 0,0-87-20 16,0-3 0-16,0-11-5 16,0-3-18-16,0-7-63 15,0-12-79-15,0-9-93 16,9 0-292-16</inkml:trace>
  <inkml:trace contextRef="#ctx0" brushRef="#br0" timeOffset="58257.289">17075 11428 374 0,'0'0'361'16,"0"0"-343"-16,0 0 133 15,0 0-56-15,0 0-78 16,0 0-10-16,78-64-7 0,-59 64-2 16,-4 17-1-1,-3 4-6-15,-12 5-9 0,0 1 5 16,0 0 2-16,-12 0 4 15,0-4-3-15,-4-2 10 16,4-6 6-16,3-2-6 16,6-8 5-16,3-1-5 15,0 1-5-15,0-4-3 16,3 4 8-16,18 2 4 16,7-1-2-16,-1 3 5 15,6 4-7-15,-6 3 0 16,-3 3-1-16,-9-1-3 15,-6 3-21-15,-9 2 0 16,0-2 7-16,-24-1-25 0,-6-1 5 16,-12-4 38-1,3-1 4-15,8-7-4 0,1-7-10 16,21 0-163-16,9-12-168 16</inkml:trace>
  <inkml:trace contextRef="#ctx0" brushRef="#br0" timeOffset="59097.789">17482 11532 976 0,'0'0'52'0,"0"0"40"16,0 0-16-16,0 0-56 0,0 0-1 15,0 0-19-15,-117 66 0 16,102-42-15-16,-4-8 10 15,19-4-19-15,0-8-5 16,0 0 2-16,0-4-13 16,0 0 9-16,7 0 31 15,20-6 10-15,-6-3-7 16,3 0-3-16,-9 3 4 16,0 3-3-16,0 1-1 15,-15 2 3-15,9 0 1 16,0 0-4-16,0 0 0 15,-3 0 11-15,6 5-5 0,4-1-2 16,2-4-3 0,3 0 10-16,3 0-10 0,3-17 4 15,-3-3-5-15,-3-7-20 16,-9-3-14-16,1 1 20 16,-4 5-4-16,-9 9 18 15,0 3 4-15,0 9 24 16,0 1-10-16,0 2-18 15,0 0-10-15,-9 0 10 16,-1 4 0-16,7 9-5 16,3 0-1-16,0 2-19 15,0 1-1-15,16 1 19 16,-1-3 1-16,12 3-13 0,-9-3 0 16,-9 3-9-1,9 0-15-15,-12 1 15 0,-6-3 15 16,0-4 7-1,0-3-4-15,-18-1-9 0,3 0 19 16,-9-7 58-16,3 0-20 16,6 0 17-16,-1 0 16 15,13 0-31-15,0-5 10 16,3-5-23-16,0-2-23 16,3-1 2-16,22-1 1 15,2-4-7-15,0 3 0 16,9-3-23-16,0 0-9 15,-2-3-27-15,-7 1 2 16,6-2-56-16,-15 2 34 0,-6 3 67 16,-9 6 12-16,-3 5 42 15,0 5 54-15,0-3 5 16,-3 4-43-16,-9 0-14 16,-12 5-21-16,3 16-10 15,6 4 5-15,-3 2-18 16,18 1 6-16,0-1-6 15,9-7-7-15,27-6-61 16,12-11 65-16,19-3-126 16,-4-15-383-16</inkml:trace>
  <inkml:trace contextRef="#ctx0" brushRef="#br0" timeOffset="61268.926">15225 10995 571 0,'0'0'48'0,"0"0"9"16,0 0 66-16,0 0 28 0,0 0-30 16,0 0-60-16,0 0-6 15,24-27 1-15,-24 27-3 16,0 0-41-16,0 13-12 15,3 20 0-15,-3 14 14 16,0 10 12-16,0 9-21 16,0-7 6-16,-12-6-11 15,9-5-3-15,0-11-17 16,0-8-20-16,3-11-53 16,0-15-83-16,0-3-207 15</inkml:trace>
  <inkml:trace contextRef="#ctx0" brushRef="#br0" timeOffset="61621.983">15074 11014 660 0,'0'0'208'16,"0"0"-192"-16,0 0 29 15,0 0 15-15,0 0-8 16,0 0-6-16,-36 92-36 16,69-92-4-16,-6 0-3 15,3-12 1-15,3-21-4 0,-5-10-54 16,-1-3-20 0,-12 0 23-16,3 5 22 0,-9 4 9 15,0 11 20-15,0 8 28 16,-6 12 29-16,12 6 17 15,3 11-55-15,-3 32 10 16,13 7 7-16,-7 7-12 16,-9-2-14-16,9-8-10 15,-3-8-4-15,-9-12-88 16,6-15-234-16</inkml:trace>
  <inkml:trace contextRef="#ctx0" brushRef="#br0" timeOffset="62671.252">15445 11297 458 0,'0'0'230'15,"0"0"-122"-15,0 0 50 16,0 0-84-16,0 0-39 16,0 0-19-16,0 15-3 15,0 3 38-15,6 4-15 16,-6-2 0-16,0-3-36 0,0-1 9 16,12-2-9-16,-12-3-27 15,0 1-51-15,9-4-89 16,-9-3-120-16</inkml:trace>
  <inkml:trace contextRef="#ctx0" brushRef="#br0" timeOffset="63600.833">15499 11405 697 0,'0'0'106'15,"0"0"-94"-15,0 0 24 16,0 0 27-16,0 0-12 16,0 0-16-16,-9 83-5 15,18-77-6-15,-3-6-6 16,13 0-8-16,-7 0 10 16,-3 0-12-16,6-19-8 15,-9-3-17-15,-6-6-39 0,0 0-1 16,0 1 22-1,0 5-14-15,-12 4 49 0,-6 5 2 16,9 7 12-16,0 6 24 16,-4 0-2-16,13 0-27 15,-6 6 9-15,6 12-11 16,0 0-2-16,0-1-3 16,0-4 1-16,13-7 2 15,11-6-3-15,6 0-2 16,0-5 0-16,12-20-46 15,-15-4-57-15,-5-7-81 16,-7-2-9-16,-6-2 73 16,-3-2 96-16,-6 7 24 15,0 7 64-15,0 5 81 0,-6 8 63 16,-3 9-74-16,9 6-25 16,-6 0-70-16,0 17-36 15,3 22-1-15,-6 15 30 16,9 14-16-16,0 11 2 15,0 4 6-15,0-2-21 16,0-9-3-16,0-15-3 16,6-18-17-16,12-13 20 15,-9-14-15-15,-3-11 6 16,-6-1-6-16,0-6 15 16,12-22 0-16,-12-14-54 15,0-6 27-15,0-2 5 16,-18-1 1-16,-3-2-14 0,-1 10 17 15,4 13-3-15,6 10 17 16,0 7-16-16,9 4-57 16,3 4-57-16,0-2-241 15</inkml:trace>
  <inkml:trace contextRef="#ctx0" brushRef="#br0" timeOffset="64440.578">15807 11082 801 0,'0'0'149'0,"0"0"7"16,0 0-38-16,0 0-100 15,0 0-12-15,0 0-5 0,-15 136 27 16,30-64-5-16,-6 2 1 16,3-2-5-16,-6-9-12 15,13-9-3-15,-10-12-4 16,-3-15-1-16,6-13-26 15,-6-10-25-15,-3-4-66 16,-3-6 38-16,0-27 46 16,0-11-163-16,0-10 100 15,-21 4 53-15,6 0-7 16,-4 11 51-16,-8 12 26 16,12 14 59-16,3 4 8 15,6 9 2-15,3 0-50 0,3 0-5 16,-6 2-26-1,6 7-4-15,0 2-2 0,6-4 0 16,15-7 0-16,15 0 7 16,-2 0 2-16,5-18-17 15,-9-2-24-15,6-4-37 16,-18 0 24-16,-9 4 35 16,0 6 2-16,-9 2 7 15,0 5 25-15,0 3 13 16,0 4-12-16,-9 0-14 15,0 0-10-15,0 9 3 16,0 9 0-16,-3 0-12 16,12-1-4-16,0-2 1 0,3-2 1 15,15 0-7 1,9 0 0-16,7-4-10 0,-7 4-5 16,-12-2-5-16,6-2 14 15,-18 2-5 1,0-4 17-16,-3-1-16 15,0 0 4-15,-6-3-5 0,-18 2 20 16,3-4 2-16,6-1 1 16,3 0 12-16,0 0 15 15,12 0-7-15,0 0 5 16,0 0-26-16,0 0-2 16,15-1 0-16,9-10 0 15,-3 2-2-15,3-4-6 16,-6 1-10-16,0-3-19 0,6-2-9 15,-21 6-19-15,0-1-11 16,-3 6 35-16,0 5 41 16,0 1 0-16,0 0 18 15,0 0-4-15,0 7-1 16,-3 11 14-16,3 0 4 16,0-3-19-16,0-4-8 15,0-4-4-15,6-4-8 16,22-3-29-16,-7 0-17 15,3-11-96-15,3-14-234 16</inkml:trace>
  <inkml:trace contextRef="#ctx0" brushRef="#br0" timeOffset="64656.514">16269 10998 642 0,'0'0'169'15,"0"0"-15"-15,0 0-26 16,0 0-74-16,0 0-51 15,0 0 5-15,0 108 67 16,15-54-30-16,-3-2-18 16,6-7-11-16,-12-6-15 15,13-9-2-15,-13-8-22 16,6-11-55-16,-9-4-101 16,3-7-55-16,-6 0-251 15</inkml:trace>
  <inkml:trace contextRef="#ctx0" brushRef="#br0" timeOffset="64777.6">16215 11195 943 0,'0'0'128'15,"0"0"-86"-15,0 0-14 16,0 0 3-16,117-11-31 16,-68 1-197-16,-1 1-444 15</inkml:trace>
  <inkml:trace contextRef="#ctx0" brushRef="#br0" timeOffset="66170.365">5084 8540 775 0,'0'0'171'0,"0"0"-137"16,0 0 97-16,0 0 6 15,0 0-79-15,0 0-35 16,51-21-4-16,9 1 5 16,31-6-5-16,24-3 4 15,8-9-11-15,25 1-8 16,0-1 0-16,0 0-4 16,-30 7-1-16,-22 7-88 15,-17 2-79-15,-25 6-128 16,-21 1-312-16</inkml:trace>
  <inkml:trace contextRef="#ctx0" brushRef="#br0" timeOffset="66444.531">6013 8102 946 0,'0'0'77'16,"0"0"-75"-16,0 0 14 15,0 0 7-15,124-13 2 16,-63 13-17-16,2 0-2 16,0 0-4-16,-2 0-1 15,-7 11-1-15,-18 2-42 16,-3 1 5-16,-27 6 1 0,-6 7 16 16,0 8-6-16,-42 9 26 15,-18 4 39-15,-4 6-16 16,-8-3-23-16,30 0-21 15,6-13-169-15,20-14-389 16</inkml:trace>
  <inkml:trace contextRef="#ctx0" brushRef="#br0" timeOffset="77033.386">7685 12318 676 0,'0'0'125'0,"0"0"-108"15,0 0 100 1,0 0 24-16,0 0-55 0,0 0-66 15,0 0-16-15,0 0 1 16,40-19 12-16,2 19 8 16,12 0 5-16,16 0 2 15,29 0-9-15,22 0 2 16,21 0-1-16,27 5 13 16,24-2-16-16,18-1 2 15,22 2-9-15,5 2-8 16,-5 1-4-16,-1 4 1 15,-33 0-3-15,-27 1-2 16,-33-1-4-16,-39-3 2 16,-31-3 4-16,-36-5 5 0,-6 0-5 15,-15 0 0-15,-12 0 3 16,0 0 1-16,0 0-4 16,0 0-16-16,-3 0-68 15,-6-14-223-15</inkml:trace>
  <inkml:trace contextRef="#ctx0" brushRef="#br0" timeOffset="83472.646">15086 12222 272 0,'0'0'244'15,"0"0"-217"-15,0 0 32 16,0 0 43-16,0 0-16 16,0 0-23-16,0 0-14 15,0-8-5-15,0 8 37 16,0 0 0-16,0 0-31 16,0 0-18-16,0 0 2 15,0-1 2-15,0 1-6 0,0 0-4 16,0 0-9-1,0 0-2-15,0 0-4 0,0 0 1 16,3 0 5-16,9 0 3 16,3 0-5-16,3 0 2 15,3 0 0-15,1 0-2 16,17 0-3-16,3 0 1 16,0 4 1-16,25-1 1 15,2 3 2-15,19-6-2 16,-7 0-7-16,4 0 6 15,-4 0-7-15,-11 0 0 16,-4 0-4-16,-6 0 0 16,1 0-3-16,-13 0 0 0,3 0 3 15,-15 0 3-15,7-4 6 16,-22 1-4-16,3-2 0 16,-6 2-2-16,3-2-3 15,0 1-1-15,-12 0-1 16,13 2-1-16,-16 2 0 15,3 0 0-15,-9 0-24 16,0 0-35-16,0 0-49 16,0 0-137-16,-25 0-679 15</inkml:trace>
  <inkml:trace contextRef="#ctx0" brushRef="#br0" timeOffset="84162.234">15690 12318 148 0,'0'0'236'16,"0"0"-160"-16,0 0 85 15,0 0-7-15,0 0-43 16,0 0-39-16,-12 0-7 16,12 0 1-16,0 0-24 15,0 0-32-15,0 0-10 16,0 1 3-16,6 17 20 15,21 2 41-15,9 2-13 16,9 0-1-16,25 4-16 0,8-2-11 16,22-2 2-1,-4-1-13-15,10-4-5 0,-9-7-3 16,-10-6-4-16,-18-4-5 16,-8 0-38-16,-13 0-47 15,-9-8-119-15,-15-12-198 16</inkml:trace>
  <inkml:trace contextRef="#ctx0" brushRef="#br0" timeOffset="84449.615">16498 12352 1176 0,'0'0'82'16,"0"0"-78"-16,0 0 49 0,0 0-41 15,0 0-7-15,0 0 50 16,88 44-25-16,-55-35-21 16,-6 4-2-16,-6-2-4 15,-11-2-3-15,5 0-2 16,-15 2 1-16,0 2-11 16,-6 4 7-16,-34 6 5 15,10 4 0-15,-9 2-1 16,6-3-24-16,-3 1-40 15,17-1-23-15,4-7-128 16,9-6-168-16</inkml:trace>
  <inkml:trace contextRef="#ctx0" brushRef="#br0" timeOffset="84673.678">16933 12351 993 0,'0'0'299'0,"0"0"-293"15,0 0-3-15,0 0 7 16,0 0 0-16,0 0 4 16,0 59-9-16,0-40-5 15,0-1-24-15,0-3-84 0,0-10-173 16,0-5-541-1</inkml:trace>
  <inkml:trace contextRef="#ctx0" brushRef="#br0" timeOffset="84809.593">16915 12136 663 0,'0'0'0'16,"0"0"-94"-16,0 0-143 15,0 0 15-15</inkml:trace>
  <inkml:trace contextRef="#ctx0" brushRef="#br0" timeOffset="85304.556">16915 12136 830 0,'124'93'167'15,"-124"-90"-122"-15,0 9 57 16,0 3-35-16,9 6 22 15,-9 3-56-15,0-2-20 16,0 0-3-16,0-4 5 16,0 0-7-16,0-10-5 15,0-4-1-15,0-1-2 16,0-3-2-16,0 0 2 16,9 0 4-16,0-22-4 15,0-7-50-15,9-6 7 16,0 5-16-16,6 6-44 0,-6 11 4 15,-6 8 74-15,-2 5 18 16,2 0 7-16,0 24 0 16,-3 4 6-16,-3 3 27 15,-6-3 0-15,0-3 27 16,0-8-13-16,12-6-5 16,-12-11-24-16,6 0 3 15,-3 0-1-15,9-18-8 16,9-15-12-16,0-8-22 15,-6 2 4-15,3 6-51 16,10 9 33-16,-13 9 26 16,-3 11 10-16,-3 4 9 0,3 0-2 15,0 15 29-15,-3 7 15 16,-3 8-33-16,-6-2 2 16,3-2-8-16,6 0-11 15,-9-8-1-15,3-2-94 16,6-10-142-16,-3-6-559 15</inkml:trace>
  <inkml:trace contextRef="#ctx0" brushRef="#br0" timeOffset="86032.191">17525 12237 886 0,'0'0'289'0,"0"0"-282"16,0 0 24-16,0 0 0 15,0 0 40-15,0 0-38 16,0 89-25-16,3-73 0 16,3 1-2-16,-6-6-4 15,0-9-2-15,3 1 0 16,-3-3-3-16,0 0 3 16,0 0-3-16,6-21 3 15,0-7-28-15,6 0 4 16,0-4-14-16,-6 12 7 0,3 5 7 15,0 10 11-15,-9 5 9 16,9 0-2-16,0 0-3 16,-9 18 9-16,15 4 7 15,-12 0 8-15,0-3-11 16,0-5 4-16,-3-3 3 16,9-6-5-16,-9-5-3 15,3 0-2-15,6 0 2 16,-3-19-3-16,13-6-12 15,-10 0-2-15,-3 7 14 16,6 5 2-16,-9 7-1 16,3 6 19-16,-6 0-9 0,0 0-11 15,6 6-1-15,6 11-1 16,-3 1-1-16,-3-2-3 16,6 0-57-16,-6-7-104 15,3-4-320-15</inkml:trace>
  <inkml:trace contextRef="#ctx0" brushRef="#br0" timeOffset="86309.224">17857 12338 908 0,'0'0'232'0,"0"0"-228"15,0 0 39-15,0 0-21 0,0 0-22 16,0 0-8-1,75-45-161-15,-54 17-37 0,-9 2 97 16,-9 4-97-16,-3 7 24 16,0 6 182-16,0 9 87 15,-6 0 11-15,-3 0-53 16,-9 20 26-16,9 6 16 16,0 1-62-16,9 1-17 15,0-3-8-15,0-6-15 16,18-9-57-16,15-10-89 15,4 0-84-15</inkml:trace>
  <inkml:trace contextRef="#ctx0" brushRef="#br0" timeOffset="86676.799">18143 12235 898 0,'0'0'129'0,"0"0"-12"15,0 0 8-15,0 0-72 16,0 0-37-16,0 0-11 15,-105 84-3-15,105-66-4 16,0-9 2-16,0-1-1 16,15-8-5-16,15 0 4 15,0-9-2-15,0-24-19 16,1-7-36-16,-4-6-10 16,-9-7 1-16,-9-5-27 15,-9-1 39-15,0-5 37 16,0 6 19-16,0 12 2 0,0 17 26 15,-9 14 67-15,9 12-2 16,0 3-78-16,0 5-15 16,-3 30-10-16,-6 23 10 15,6 20 38-15,3 9-1 16,0-2 21-16,0-6-35 16,0-15-16-16,24-17-7 15,0-14 0-15,-9-16-68 16,12-17-120-16,6 0-234 15</inkml:trace>
  <inkml:trace contextRef="#ctx0" brushRef="#br0" timeOffset="207627.457">7634 13618 1111 0,'0'0'122'16,"0"0"-113"-16,0 0 37 15,0 0 50-15,0 0-37 16,0 0-52-16,0-30-5 16,0 30-2-16,18 0 20 15,9 0 8-15,16 0 1 0,2 0-9 16,18 0-3-16,4 9 1 15,14 3-8-15,10-1 8 16,14 2 1-16,7-1 3 16,24 0-8-16,15-3-7 15,24 3 1-15,6-1 2 16,12 4-3-16,18-5 16 16,10 2-3-16,2-1-19 15,-6 1 3-15,1-2 0 16,-7 1 1-16,-15-8-1 15,-30 0 1-15,-51-3-3 16,-52 0-2-16,-48 0 0 16,-15 0-2-16,-6-3-6 15,-45-10-35-15,-22 4-31 16,-8 1-98-16,3-4-171 0</inkml:trace>
  <inkml:trace contextRef="#ctx0" brushRef="#br0" timeOffset="211550.071">25354 2309 818 0,'0'0'4'16,"0"107"58"-16,0-41 2 0,0 8-23 15,0-2 2 1,0-5-17-16,0-2-10 16,0-16-16-16,0-14 3 0,0-11-3 15,0-7-33-15,0-10-63 16,0-7-164-16</inkml:trace>
  <inkml:trace contextRef="#ctx0" brushRef="#br0" timeOffset="212011.528">25348 2363 874 0,'0'0'229'16,"0"0"-224"-16,0 0 61 15,0 0-51-15,45-112 34 16,-12 92 3-16,9 6-39 16,-5 7-9-16,-7 7-4 15,3 0-3-15,-9 13-3 16,-6 15-2-16,-6 6-4 15,-6 1-19-15,-6 8 4 16,-21-1 27-16,-27 3 3 0,-3-3-2 16,-7-4 4-16,-2-8-3 15,6-12 7-15,11-7 9 16,19-10 17-16,15-1 13 16,9 0 3-16,0 0-10 15,0 0-23-15,15 5-18 16,12 8 0-16,19 5 7 15,5 6-2-15,0 3 0 16,-8 0-3-16,-4-3-2 16,-3-3-1-16,-12-7 0 15,-6-3-25-15,-6-7-52 16,-6 0-68-16,-6-4-131 16,0 0-437-16</inkml:trace>
  <inkml:trace contextRef="#ctx0" brushRef="#br0" timeOffset="212462.002">25809 2249 14 0,'0'0'1204'0,"0"0"-1168"15,0 0 78-15,0 0-87 0,0 0-17 16,0 0 8 0,0 0-8-16,112-51-6 0,-85 51-4 15,-9 0 0-15,-12 12-11 16,-6 12-11-16,0 9-15 16,0 4 15-16,-15 1 21 15,-9-2 0-15,0-7 2 16,12-6 1-16,9-3 1 15,3-2-3-15,0-3-4 16,12 0 2-16,15-1-5 16,6 1 7-16,13-3 7 15,-4 3-2-15,-9-4-5 16,0 5 2-16,-9-2 0 16,-8-1-2-16,-13 2-10 15,-3 5-12-15,-28 4-1 0,-20 3 23 16,-12 0-1-1,-1-9 1-15,1-2-29 0,24-8-82 16,0-1-121-16,36-5-478 16</inkml:trace>
  <inkml:trace contextRef="#ctx0" brushRef="#br0" timeOffset="212874.403">25577 3332 690 0,'0'0'575'0,"0"0"-573"15,0 0 11 1,-18 145 17-16,18-76 28 0,0 3-7 15,0 7-13-15,9-3-33 16,0-6-1-16,-3-12-4 16,3-17 0-16,0-13-33 15,-6-9-59-15,-3-13-96 16,0-6-212-16</inkml:trace>
  <inkml:trace contextRef="#ctx0" brushRef="#br0" timeOffset="213443.676">25544 3254 1162 0,'0'0'129'16,"0"0"-82"-16,0 0 34 16,99-109-58-16,-14 73 11 15,9 0-12-15,23 3-11 16,-2 5-8-16,3 2-2 15,-19 9 0-15,-8 9-1 16,-7 7-2-16,-17 1 1 16,-13 0-9-16,-15 8 1 15,-18 4 1-15,10 1 8 16,-7 1-1-16,-15 2-4 16,9 1 5-16,-9-1 0 15,0-1 0-15,0 0 2 0,-9-1 0 16,3 5 10-1,-3 2-1-15,0 11 12 0,0 7 4 16,0 5 5-16,0 8-10 16,0 5-1-16,0 2-5 15,0 1-1-15,0 0-4 16,0-1-3-16,0-2-4 16,0-3-2-16,0-1 0 15,0-7 0-15,0-7-1 16,0-9 1-16,0-7 0 15,-21-4-2-15,6 0 1 16,-12-3-1-16,-22-4 4 0,7 0 8 16,-30-9-9-16,2 1 8 15,-26-4-3-15,-13 0-2 16,3 0-6-16,-5 0 4 16,14 0-3-16,16 0 0 15,20 0 0-15,16 0-1 16,18 0-35-16,9 0-58 15,9 0-92-15,9-7-233 16</inkml:trace>
  <inkml:trace contextRef="#ctx0" brushRef="#br0" timeOffset="-214555.749">26890 3405 80 0,'0'0'217'15,"0"0"-137"-15,0 0 66 16,0 0-60-16,0 0 18 15,0 0-25-15,-27-6-24 16,27 6 35-16,-3 0 0 16,-3 0 2-16,3 0-13 15,-6-3-37-15,0 1-7 16,3 0-3-16,-9 2 6 16,8 0-14-16,-8-2-3 0,3 0 5 15,-3 2-7-15,9-3-1 16,-3 2-3-1,6 1-3-15,-3-3 1 0,6 3 13 16,0 0-4-16,0 0-5 16,0 0-4-16,0 0 5 15,0 0-1-15,0-2 2 16,0 1 2-16,0-4-6 16,12-2-15-16,27-7 1 15,31-1 15-15,38-4-8 16,40-5-3-16,27 0 0 15,43-2-2-15,26-5-2 16,10-2 7-16,8 1 0 16,-23 6 3-16,-46 5 1 15,-39 6-4-15,-58 5-1 0,-41 5-7 16,-37-1 2-16,-12 3-2 16,-6 1-9-16,0-2-19 15,-18-2-7-15,-28 2-38 16,-5-1-107-16,-9 2-185 15,-7-3-611-15</inkml:trace>
  <inkml:trace contextRef="#ctx0" brushRef="#br0" timeOffset="-214177.703">28309 2831 487 0,'0'0'522'15,"0"0"-418"-15,0 0 59 16,0 0-139-16,0 0 12 16,0 0 24-16,12 9-45 15,15 6 15-15,9 7 11 16,15 7-1-16,13 5-9 15,5-2-15-15,4 1-7 16,8 0-7-16,-15-6-2 16,1-3 3-16,-16-5 1 0,-24-8-4 15,0-4-1-15,-21-3-7 16,-6 5-11-16,-27 10-3 16,-36 10 22-16,-25 10 5 15,-14 9-5-15,5-1-14 16,7 2-12-16,17-5-47 15,25-8-76-15,21-19-339 16</inkml:trace>
  <inkml:trace contextRef="#ctx0" brushRef="#br0" timeOffset="-211485.16">29739 2125 807 0,'0'0'179'16,"0"0"-172"-16,0 0 46 16,0 0 35-16,0 149 15 15,6-75-17-15,12 18-20 16,-6 16-10-16,12 17-12 16,-5 19-20-16,-1 14 14 15,3 14-17-15,3 15-8 16,3 13-3-16,0 8-3 15,-6 8 14-15,4 7-5 16,-10-3 3-16,-12 5 1 0,3 0 0 16,-6-1-7-1,0-4-4-15,0-16-9 0,9-10 3 16,6-14-1-16,-3-7 0 16,-6-6-2-16,6-12 1 15,-6-18-1-15,-6-11 1 16,0-21-1-16,0-20-4 15,0-21-2-15,0-22 4 16,0-21 1-16,0-8-1 16,0-12-7-16,0-1 2 15,0 0-18-15,0-22-39 16,9-33-40-16,18-28-117 16,-9-22-310-16</inkml:trace>
  <inkml:trace contextRef="#ctx0" brushRef="#br0" timeOffset="-210749.086">31272 1948 468 0,'0'0'153'15,"0"0"77"-15,0 0-9 16,0 0-92-16,0 0-71 16,0 0-36-16,-3 38-22 15,3 34 16-15,6 36 59 16,15 29-17-16,10 24 1 15,2 24 4-15,0 16-46 16,-3 16-2-16,0 17-6 16,-5 17-3-16,-10 2 3 15,6 7-2-15,-9-9-2 0,-3-8-1 16,-9 4-2-16,0-7 3 16,-21-13-3-16,-9-23 0 15,2-14 0-15,1-23 0 16,9-23 7-16,-6-18 4 15,12-33-6-15,-3-27-2 16,15-25-5-16,0-21-13 16,0-11-38-16,0-9 0 15,0 0-8-15,0-36-43 16,-9-25-232-16</inkml:trace>
  <inkml:trace contextRef="#ctx0" brushRef="#br0" timeOffset="-209474.543">29809 2770 609 0,'0'0'139'0,"0"0"31"16,0 0-22-16,0 0-28 15,0 0-21-15,0 0-48 16,-7-7-8-16,4 7-22 15,3 0 2-15,0 0-7 0,-6 0-3 16,6 0-9-16,0 0-1 16,0 0 0-16,0 0 0 15,0 0 4-15,0 0-4 16,0 0-3-16,6 0-13 16,16 0-3-16,20 0 16 15,21 7 27-15,25-1 5 16,32-1-17-16,25-5 2 15,21 0 9-15,21 0-2 16,-8 0-2-16,-4-3-2 16,-37-5-9-16,-17-1-2 15,-30 2-5-15,-16-3 3 16,-11 1 4-16,-13 1 3 16,-12-1-1-16,-12 6-6 0,-12-3-4 15,-3 3-1 1,-6-1-1-16,-6 2-1 0,10 2-1 15,5 0-11-15,-3 0-8 16,6 0-5-16,-3 0-1 16,6 0 4-16,-3 0-1 15,0 0-4-15,-15 0-10 16,-3 0-20-16,0 0-14 16,0 0-26-16,-21 0-164 15</inkml:trace>
  <inkml:trace contextRef="#ctx0" brushRef="#br0" timeOffset="-208635.304">29905 3312 254 0,'0'0'240'0,"0"0"-33"0,0 0-74 15,0 0-15-15,0 0 30 16,0 0-37-16,0-5-21 16,0 5-11-16,0 0-11 15,0 0-8-15,0 0-15 16,0 0-23-16,-9 0-17 15,9 0-5-15,-15 0-5 16,15-2-1-16,-12 1 4 16,9 1-2-16,0 0 4 15,3 0 4-15,0 0 0 16,0 0-2-16,0 0 1 16,0 0 0-16,0 0 1 0,0 0-2 15,0 0 0-15,0 0 3 16,0 0-1-16,0 0-4 15,18 0 0-15,30-3 5 16,28 3 27-16,14 0-10 16,22 0-14-16,6 0 0 15,20 0-1-15,22 0 12 16,9 0-3-16,0 0-1 16,10 0 5-16,-32 0 0 15,-29 0-6-15,-30 0-7 16,-25 0-3-16,-36 0-3 15,-18 0 0-15,-9 0-1 16,0 0-5-16,0-3-19 16,-15-3-22-16,-18-3-28 15,-9 0-133-15,-7-3-352 0</inkml:trace>
  <inkml:trace contextRef="#ctx0" brushRef="#br0" timeOffset="-208012.79">29866 4050 475 0,'0'0'361'15,"0"0"-204"-15,0 0 59 16,0 0-132-16,0 0 1 15,0 0-27-15,3-11-26 16,45 4-3-16,22-1 16 16,17-1-6-16,28-3-18 15,3 0-9-15,23-1 2 16,16 4-4-16,12-4 11 16,0 5 18-16,-3 2-12 15,-27 1-3-15,-36 4-17 16,-28 1-7-16,-26 0-2 0,-40 0-22 15,0 0-20-15,-9 0-28 16,-9 0-25-16,-22 0-17 16,-23 1 19-16,0 7-192 15,-4-4-677-15</inkml:trace>
  <inkml:trace contextRef="#ctx0" brushRef="#br0" timeOffset="-207629.055">29809 4567 399 0,'0'0'792'16,"0"0"-705"-16,0 0 32 16,0 0-76-16,0 0 53 15,220 40-12-15,-102-32-38 16,39-2-22-16,9-3-7 0,27-3 4 16,3 0 0-1,3-5-3-15,-9-7-6 0,-24-3-5 16,-36 4-5-16,-39 4-2 15,-31 3 0-15,-33 0-16 16,-24 2-5-16,-3 2-20 16,0 0-43-16,-30 0-37 15,-21 6-37-15,-10 12-237 16</inkml:trace>
  <inkml:trace contextRef="#ctx0" brushRef="#br0" timeOffset="-206629.76">29265 2805 1056 0,'0'0'118'0,"0"0"-6"15,0 0-88-15,0 0-16 16,0 0-2-16,0 0-6 16,76 2-3-16,-52 8-14 15,-6 2-3-15,-12 5-10 16,0 1-12-16,-6 7-6 15,0 0-10-15,-21 1 44 0,-3 0 14 16,3-6 0 0,6-4 6-16,9-5 6 0,6-1-12 15,0-4 0-15,0 0-20 16,15 0 15-16,3 0 5 16,15 0 18-16,-6 6-4 15,0-4-8-15,-9 5-3 16,-6 1-3-16,-6 1-3 15,-6 7-3-15,0 2 6 16,-33 1 0-16,-3 0 6 16,-3-3 14-16,0-3-20 15,11-12-80-15,16-7-142 16</inkml:trace>
  <inkml:trace contextRef="#ctx0" brushRef="#br0" timeOffset="-206040.62">29323 3467 853 0,'0'0'279'15,"0"0"-209"-15,0 0-27 16,0 0-41-16,0 0 4 16,0 0 1-16,-58 82 2 15,46-53-3-15,9-10 0 16,3 1 11-16,0-8 3 16,0-2-10-16,9-1 4 15,21-4 25-15,10-1 0 16,17 1-23-16,3-5-16 15,-5 0-18-15,-10 0-80 16,-3 0-129-16,-24-12-285 16</inkml:trace>
  <inkml:trace contextRef="#ctx0" brushRef="#br0" timeOffset="-205852.39">29410 3546 607 0,'0'0'291'0,"0"0"-258"16,0 0 52-16,0 0 74 16,3 152-54-16,12-93-60 15,-12-2-30-15,6 3-15 16,-3-6-11-16,-6-9-54 16,0-10-195-16,-6-17-712 0</inkml:trace>
  <inkml:trace contextRef="#ctx0" brushRef="#br0" timeOffset="-203842.439">29329 4316 690 0,'0'0'82'0,"0"0"28"16,0 0-14-16,0 0-58 0,-15 118-12 16,30-104-2-1,12-6-3-15,12-1 2 0,-3-3 8 16,7-4 0-16,-10 2-18 15,-6 2-7-15,-15 1-6 16,3 1 0-16,-12 2-2 16,-3 6-4-16,0 6-2 15,-18 7 8-15,-21 0 3 16,6 0-3-16,-10-7-23 16,7-3-32-16,-9-9-45 15,9-8-130-15</inkml:trace>
  <inkml:trace contextRef="#ctx0" brushRef="#br0" timeOffset="-203668.47">29386 4277 904 0,'0'0'282'0,"0"0"-223"15,0 0 30-15,121-30-66 16,-82 25-23-16,9 5-3 15,10 0-60-15,-19 0-156 16,0 13-145-16</inkml:trace>
  <inkml:trace contextRef="#ctx0" brushRef="#br0" timeOffset="-203160.511">29431 5029 468 0,'0'0'744'16,"0"0"-659"-16,0 0 25 15,0 0-90-15,0 0-12 16,0 0 11-16,-57 109 11 15,39-61-21-15,12-5-5 16,6-6-4-16,0-8-7 16,6-7-10-16,15-8-7 15,3-8-14-15,6-6-9 16,3 0-26-16,1-17-72 16,-16-6-45-16,-15 7 66 15,-3 1-27-15,0 7 91 0,-30 5 60 16,-13 3 23-1,-8 0 23-15,12 14 50 0,6 4-48 16,5-1-48-16,22-1-135 16</inkml:trace>
  <inkml:trace contextRef="#ctx0" brushRef="#br0" timeOffset="-202580.34">29806 5221 679 0,'0'0'246'16,"0"0"-115"-16,0 0 66 15,0 0-110-15,0 0-12 16,153 10-16-16,-83-8-4 16,8-2-4-16,25 0-5 15,18 0-7-15,14 0-10 16,25 0-11-16,6 0-7 15,3 0-2-15,-3 0-6 16,-6 0-1-16,-27-4 1 16,-18 0-1-16,-31 4-2 15,-23-3-1-15,-19 3-8 0,-24-1 2 16,-9-4-2-16,-9 4 2 16,0-4 5-16,0-2-19 15,-9-5-68-15,-18-8-126 16</inkml:trace>
  <inkml:trace contextRef="#ctx0" brushRef="#br0" timeOffset="-190733.624">25957 3425 690 0,'0'0'111'0,"0"0"44"0,0 0 24 16,0 0-109-16,0 0-10 15,0 0-10-15,0 0-5 16,97-121-9-16,-70 109-18 16,-9 0-6-16,3 11-8 15,-9-1-4-15,-3 2-2 16,-9 0-6-16,0 0-22 15,0 17 9-15,0 9 19 16,0 0 2-16,-6 3 3 16,-9-5-3-16,3-5 1 15,12-4-1-15,0-7 0 0,0-2-1 16,0 0-9-16,24-1 10 16,7-3 4-16,5 0 3 15,-3 2 0-15,12-3-4 16,-12 6-2-16,-14 2-1 15,-1 0-2-15,-9 3-6 16,-9 0-3-16,0 8-5 16,-27 2 13-16,-19 7 3 15,-20 1 0-15,9-12-1 16,-4-9-36-16,22-9-42 16,27-7-190-16</inkml:trace>
  <inkml:trace contextRef="#ctx0" brushRef="#br0" timeOffset="-185752.434">30605 2930 372 0,'0'0'254'0,"0"0"-101"16,0 0 1-16,0 0-98 15,0 0 40-15,0 0-40 16,0 0 10-16,9-53-11 16,-9 50-9-16,0 3-1 15,0 0-7-15,0 0-16 16,0 0-13-16,0 0-9 16,-6 0-7-16,-18 21 7 15,-6 9 8-15,0 5 0 0,6 1 8 16,6 2-10-16,6-5 1 15,8 0-5-15,4-8 3 16,0-3-6-16,10-6 2 16,14-4 2-16,15-7-3 15,0-5 6-15,9 0 6 16,-5 0-12-16,-7-7-1 16,-12-3-11-16,-15 1 0 15,0 0 12-15,-9 1-1 16,0-1 1-16,-27 3-19 15,-18 3 7-15,6 3 7 16,-1 0 4-16,4 0-2 0,15 6-1 16,6-1-63-16,15 2-87 15,0-5-155-15,0-2-327 16</inkml:trace>
  <inkml:trace contextRef="#ctx0" brushRef="#br0" timeOffset="-181865.95">31360 3086 870 0,'0'0'48'0,"0"0"33"0,0 0-6 16,0 0-59-16,0 0 16 16,0 0-2-16,90-54 7 15,-62 45-19-15,2 3 4 16,6-3 18-16,3 6-9 16,13-1 12-16,8-1-12 15,0 3-5-15,16 2 8 16,-7 0-8-16,10 0-10 15,-7 5 3-15,0 10-13 16,-5 6 2-16,-4 2 1 16,-8 1 7-16,14 3-13 15,-15 4 5-15,16 2 3 16,-7 5-4-16,-3 5-4 16,1 4-2-16,-4 4-2 0,-6 2 2 15,-8-2 1-15,2-1-2 16,-9 2-1-16,-6 5 1 15,4-2 2-15,-7 0-2 16,-3 1-2-16,-12-1-1 16,3-3 2-16,-15 0-3 15,0-1 3-15,0 1 1 16,0 1 4-16,-24 6-3 16,3 4-1-16,3 0 1 15,-12 2 3-15,2-2-2 16,-8-1 2-16,-3-5 3 0,-9 3-4 15,-1-2-3-15,-11-5 8 16,-3-3 2-16,-7-2 2 16,4-3 3-16,-1-4 1 15,-2 2-1-15,6 1-4 16,-1-4-5-16,4-2 8 16,5-5-5-16,4-7-3 15,15-4-3-15,0-10 2 16,12-4-1-16,9-5 0 15,2-3-1-15,4 0-2 16,-3 0 2-16,12 0-3 16,-9 0 0-16,3-6-16 15,-6-15-28-15,12-8-47 16,0-4-82-16,0-7-253 0</inkml:trace>
  <inkml:trace contextRef="#ctx0" brushRef="#br0" timeOffset="-181380.211">32057 4718 803 0,'0'0'138'0,"0"0"49"16,0 0-99-16,0 0-62 15,0 0 6-15,0 0 9 16,0 0 22-16,-115 120-17 15,79-87 5-15,3 0-13 16,0 0 3-16,3 0 5 16,-4-5-23-16,13-2-2 15,6-4-7-15,0-5 4 0,6-5-10 16,9-4 0 0,0-1-5-16,0-1-3 0,0-3-1 15,0 3 1-15,24 0 1 16,12 1 13-16,19-3 6 15,14-2-7-15,4-2-13 16,5 0-2-16,-12 0-22 16,-8 0-39-16,-7 0-51 15,-24 1-68-15,-18-1-265 16</inkml:trace>
  <inkml:trace contextRef="#ctx0" brushRef="#br0" timeOffset="-178598.303">30518 4897 179 0,'0'0'695'15,"0"0"-667"-15,0 0 59 16,0 0-13-16,0 0-53 15,136-55 1-15,-94 51-11 16,-9 4 13-16,-12 0 15 16,-6 0-37-16,-6 13-2 0,-9 14 9 15,0 3 8-15,0 5 8 16,-15 1 11-16,-12-3-25 16,9-6 4-16,0-3-9 15,9-12 5-15,-3-4-8 16,12-6 4-16,0-2-4 15,0 0 6-15,0 0 11 16,0-7 20-16,12-20-11 16,15-12-28-16,-3-2-1 15,3-2-7-15,6 4-3 16,-11 8-12-16,-4 4 22 16,-3 12 2-16,-15 2 3 15,0 8 11-15,0 5 7 16,0 0 3-16,0 0-20 0,0 8-6 15,-6 19 0-15,-6 12 21 16,-3 6 12-16,15-5-21 16,0-1 5-16,0-4-13 15,33-9-4-15,-3-2-5 16,21-13-1-16,4-11-40 16,17-1-109-16,4-39-446 15</inkml:trace>
  <inkml:trace contextRef="#ctx0" brushRef="#br0" timeOffset="-175890.268">30270 4668 757 0,'0'0'69'0,"0"0"-61"16,88-116 68 0,-43 81-26-16,6 2-19 0,7 3-4 15,14 8-15-15,19 3-1 16,8 12-3-16,1 7-6 15,-13 0 1-15,-11 33-3 16,-1 15-15-16,-11 15 8 16,2 6 3-16,-21 10 3 15,-5 6 1-15,-16 4-4 16,-15 6 4-16,-9 1 2 16,0-7 0-16,-15-1-1 15,-24-8 6-15,-13-5 30 0,-8-2 43 16,-13-9-16-1,-11-11-6-15,-10-13-11 0,-14-20-7 16,-13-16 17-16,3-4-22 16,-2-48-6-16,20-26-1 15,9-25-6-15,22-20 3 16,18-19-18-16,20-9-7 16,25-6-3-16,6 3 2 15,46 20-3-15,26 19-3 16,25 26 1-16,17 30-19 15,25 35 25-15,3 20 0 16,0 32 0-16,-18 36-15 16,-43 22-75-16,-26 13-47 15,-40 2-172-15</inkml:trace>
  <inkml:trace contextRef="#ctx0" brushRef="#br0" timeOffset="-109662.334">6852 15051 585 0,'0'0'194'0,"0"0"-158"0,0 0 25 16,0 0-6-16,0 0 49 15,0 0-17-15,115-5 14 16,-54 5-43-16,5 14-17 16,3 3-12-16,1-4 4 15,29-4-20-15,-2 1-3 16,9-7-5-16,2-1 19 15,7 0-2-15,-9 2-3 16,-1 3-8-16,-14-2-10 16,-10 1 6-16,1 0-1 15,-7-3 4-15,4-1 4 16,2 0 4-16,7-2-4 16,2 2 1-16,7-2 0 15,-4 0 5-15,10 0-12 0,-6 0-2 16,-10 0 1-16,10 0-4 15,-4 0-1-15,10 0-2 16,-16 0 0-16,10 0 0 16,-16 0 0-16,-2 0 3 15,-7 3-2-15,-8 0 1 16,2 0 3-16,-3-1-1 16,1-2 6-16,2 0-4 15,1 0 2-15,11 0 3 16,-8 0 1-16,-4 0-1 15,3-5-2-15,-2-1-2 16,5-3 1-16,-14 3-2 16,-10 2-1-16,0-1-1 0,-15 1-3 15,-12-1 5-15,-5 1-1 16,2 4 0-16,-3-2-3 16,-3 0 0-16,3 0 0 15,-3 1-1-15,3-3-1 16,-9 4-1-16,-6-1-12 15,0 1-29-15,0 0-45 16,-33 0-133-16,-21 0-860 16</inkml:trace>
  <inkml:trace contextRef="#ctx0" brushRef="#br0" timeOffset="-107125.409">15177 13489 322 0,'0'0'510'15,"0"0"-444"-15,0 0 35 16,0 0 74-16,0 0-72 16,0 0-52-16,0 0-22 15,0-35-16-15,0 35-5 16,0 26-6-16,0 16 31 16,0 11-5-16,12 7-15 15,-3 4 5-15,-9-3-8 16,9-3-3-16,0-4-1 15,0-7-3-15,-3-4-2 16,0-14-1-16,-3-3-27 0,-3-10-35 16,0-6-42-1,0-8-104-15,0-2-62 0,-3-3-219 16</inkml:trace>
  <inkml:trace contextRef="#ctx0" brushRef="#br0" timeOffset="-106856.09">15080 13886 794 0,'0'0'181'0,"0"0"-135"16,0 0 58-16,0 0-22 15,0 0-45-15,0 0 9 16,45 37 9-16,-24-14-8 0,3 4-16 16,-5 0-2-1,8 1-21-15,-6-5 1 0,0-2-1 16,-12-9-2-16,0-4-3 15,-9-4 3-15,3-2 3 16,-3-2 17-16,9-6 8 16,3-29-5-16,9-12-29 15,-2-7-10-15,2-2-18 16,3 10-32-16,3 8-45 16,-12 12-193-16</inkml:trace>
  <inkml:trace contextRef="#ctx0" brushRef="#br0" timeOffset="-100087.024">15412 14819 839 0,'0'0'299'0,"0"0"-299"15,0 0-64-15,0 0 62 16,0 0 2-16,0 0 20 16,60 133-14-16,-27-87-1 15,13-6 9-15,8-2 15 0,-3-5-22 16,10-8 1-16,-1-8 1 16,-3-10-8-16,4-7 3 15,-13 0-3-15,3-24 1 16,-5-6 6-16,-7-4-8 15,-12-9 0-15,3 1 0 16,-6-4-4-16,-18 5-2 16,7 2 6-16,-10 8 4 15,3 7-2-15,-3 5-1 16,-3 5 2-16,6 5-3 16,-6 5-42-16,0 4-82 15,0 0-168-15,-9 0-409 0</inkml:trace>
  <inkml:trace contextRef="#ctx0" brushRef="#br0" timeOffset="-99748.66">15916 14806 406 0,'0'0'635'0,"0"0"-622"16,0 0-11-16,0 0 23 15,0 0 7-15,0 0-17 16,148-46-14-16,-109 38 2 0,-6 0-1 16,-9 2 1-16,-15 1 9 15,4 4 0-15,-7 1 34 16,-6 0-18-16,9 3-18 15,9 22 29-15,-6 8-5 16,12 7-7-16,-6 2-3 16,-3 2-18-16,6-4-6 15,3-8-31-15,-5-11-85 16,8-21-288-16</inkml:trace>
  <inkml:trace contextRef="#ctx0" brushRef="#br0" timeOffset="-98256.448">28010 14887 1211 0,'0'0'77'0,"0"0"-2"0,0 0 35 16,0 0-61-16,0 0-12 15,126 6 14-15,-53-6-33 16,-1 0-12-16,4 0-4 15,-7 0-2-15,-8 0-14 16,-13 0-32-16,3-1-37 16,-27-4-30-16,-9 4-59 15,-9 1-118-15,-6 0-371 16</inkml:trace>
  <inkml:trace contextRef="#ctx0" brushRef="#br0" timeOffset="-98060.266">28070 15093 927 0,'0'0'354'0,"0"0"-340"16,0 0 73-16,0 0 6 16,145-5-49-16,-73 2-13 15,13-1-23-15,-1 2-8 16,-5 2-8-16,-7 0-72 15,-11-2-321-15</inkml:trace>
  <inkml:trace contextRef="#ctx0" brushRef="#br0" timeOffset="-37249.951">6659 16336 1020 0,'0'0'178'0,"0"0"-175"0,0 0 3 16,0 0 45-16,0 0 4 15,0 0-48-15,0 0-5 16,6 3-2-16,34 2 65 16,5-1 4-16,15 0-34 15,19-3-4-15,-1 3-6 16,22-4-7-16,5 0-5 15,-11 0 1-15,9 0-11 16,-13-5 4-16,4-3-3 16,-4 2-4-16,7-2 6 0,8-2 7 15,1 3 12 1,3 0-18-16,14 1-7 0,-8 0 2 16,18 0 3-16,0-2-4 15,0 2 3-15,-10 2-2 16,1 1-2-16,-9 1 0 15,-19 1-2-15,-8-4 2 16,2 1 0-16,-2 1 1 16,-7-6 0-16,7 3-1 15,-7-3 1-15,-2 4 8 16,-1 1-2-16,-5 2 1 16,8 2-5-16,-11 0-1 15,11 0 0-15,-2 0 0 16,-7 0-2-16,7 0 3 15,-1 0-2-15,22 0 0 0,2 0 0 16,-5 0-1 0,21 0 3-16,-22 0 1 0,4-4 0 15,-13 4-3-15,10 0-1 16,-16-1 4-16,-2-3-3 16,2 0-1-16,-11-2 3 15,2-2 0-15,-12-3 3 16,1 3 1-16,-16 3-3 15,-12 2 4-15,-12 0-2 16,-8 3-1-16,-7 0-2 16,-6 0-3-16,0 0-2 15,0 0-39-15,-19-6-106 16,-8-10-406-16</inkml:trace>
  <inkml:trace contextRef="#ctx0" brushRef="#br0" timeOffset="-26324.58">19121 16245 55 0,'0'0'76'0,"0"0"15"15,0 0-31-15,0 0-33 16,0 0-19-16,0 0-8 16,0 0 22-16,-48-61 30 15,48 54 46-15,0 1 48 0,0 3-20 16,0 1-3-16,0 1-19 15,0 1-5-15,0 0-34 16,0 0 1-16,0 0-9 16,0 0-18-16,0 0-13 15,0 0-9-15,0 0-6 16,0 0-4-16,0 0 8 16,0 0-13-16,0 1 5 15,0 10 3-15,0 2 17 16,0 1-12-16,0 1-7 15,0-3 4-15,0 2 1 16,12-1-4-16,-3 1 2 16,0-5 1-16,9 2-5 15,-6 0-3-15,0-1 0 16,0-3-1-16,-5 0-2 0,5-1-1 16,-3 0 2-16,3-1-1 15,-6-1 0-15,0-2-1 16,3 0 2-16,-9-2-1 15,6 0 3-15,6 0 4 16,3 0 3-16,-3 0-3 16,6 0-4-16,0 0 0 15,6 0-2-15,-5 0 1 16,14 0-2-16,0 0 2 16,9 0-2-16,7 0 0 15,5 0-1-15,3 0 0 16,4 0 0-16,5 0 0 15,6 0 2-15,1 0-2 0,-1 0-1 16,7-2 1-16,-1-6 0 16,-5-1 0-16,8 0-1 15,-8-2 1-15,11 1 1 16,-2 1 1-16,-4 1 3 16,4 2-4-16,-7 0 0 15,-3-1-2-15,7 4 2 16,-7-3 0-16,1 0-1 15,-4-3 1-15,-2 3 0 16,-4 1-1-16,-3 4 0 16,7 1 1-16,-7 0 0 15,-9 0 1-15,13 0-2 16,-4 0 0-16,7 0 0 0,2 0 2 16,-15 0-2-16,7 0-1 15,-7 0 1-15,-9 0 0 16,-6 0 1-16,-8 0-1 15,5-3 0-15,-18 1 3 16,12 0 1-16,-9 1 1 16,6-3 2-16,-8 4-4 15,-1-2-1-15,9 2-1 16,0-4 0-16,-3 3 0 16,-6-1-1-16,9 2 0 15,-8-2 2-15,-4 0-2 16,3 2 0-16,-9-2 2 15,-3 2 0-15,6 0-1 0,-9 0-1 16,3 0 1-16,-6 0-1 16,3 0 0-16,-3 0 1 15,3 0 0-15,9 0-1 16,-3 0 0-16,0 0 1 16,0 0-1-16,0 0 1 15,0 0-1-15,9 0 3 16,-12 0-2-16,-3 0 3 15,1 0 3-15,-4 0 5 16,3 0-1-16,-3 0 4 16,0 0-2-16,12 0-1 15,-3-9-8-15,-3-1 0 0,6-1-1 16,-6 0-3-16,3-4-7 16,-3 1-16-16,6-1-25 15,-3 2-32-15,-6-7-123 16,0 3-347-16</inkml:trace>
  <inkml:trace contextRef="#ctx0" brushRef="#br0" timeOffset="-20880.704">27098 14265 685 0,'0'0'237'16,"0"0"-145"-16,0 0 115 15,0 0-76-15,0 0-57 16,0 0-27-16,0 0-28 16,-9-32 4-16,39 17 8 15,31-6-3-15,8-7-12 16,13-5-7-16,14-7-6 0,22-8-3 16,24-10 4-16,15-6-3 15,18-2 0-15,-15 6 2 16,-34 6-3-16,-32 12 0 15,-12 4-14-15,-37 10-3 16,-9 8-17-16,-21 7-39 16,-6 2-25-16,-9 8-46 15,-9 0-133-15,-33 1-438 16</inkml:trace>
  <inkml:trace contextRef="#ctx0" brushRef="#br0" timeOffset="-20589.701">28127 13526 1004 0,'0'0'93'0,"0"0"52"15,0 0-83-15,0 0-45 16,0 0 0-16,166-40-10 16,-111 40-2-16,-4 0 2 15,3 0-5-15,-5 0-2 16,-7 3 1-16,-9 6 0 15,-12-1 0-15,-9 3-1 16,0 3 4-16,-12 13 4 16,0 12 1-16,0 14 5 15,-6 4 2-15,-15-4-10 16,-3-1-6-16,-12-4-12 16,12-3-61-16,-6-7-93 0,-7-14-388 15</inkml:trace>
  <inkml:trace contextRef="#ctx0" brushRef="#br0" timeOffset="-19244.888">29205 13014 733 0,'0'0'245'16,"0"0"-100"-16,0 0 0 15,0 0-99-15,0 0-36 16,0 0-8-16,-15 49 10 0,6-12-5 16,3-2-1-16,-3-2 3 15,9-7-6-15,-3-11-2 16,3-9-1-16,0-4 0 15,0-2-4-15,0-8-10 16,0-31-15-16,12-18-72 16,3-18-85-16,12-8 112 15,-12-2-43-15,3 0 31 16,-6 7 44-16,6 14 42 16,-3 18 48-16,4 18 118 15,-10 16-59-15,9 12-41 16,-3 3-64-16,15 34-2 15,0 17 20-15,0 8 7 16,-12 6-9-16,7-2-16 16,-7-9 2-16,0-12-4 0,-6-12-3 15,-3-13-46-15,0-8-73 16,-9-12-160-16</inkml:trace>
  <inkml:trace contextRef="#ctx0" brushRef="#br0" timeOffset="-19100.771">29314 12919 480 0,'0'0'344'15,"0"0"-344"-15,0 0-4 0,0 0-1 16,0 0 5 0,150 12-127-16,-86-12-478 0</inkml:trace>
  <inkml:trace contextRef="#ctx0" brushRef="#br0" timeOffset="-18750.615">29730 12876 853 0,'0'0'221'0,"0"0"-205"0,0 0 117 16,0 0-91-1,0 0-24-15,-109 58-6 0,103-34-7 16,6-6-5-16,0-5-7 15,0-7-19-15,9-6-45 16,19-2 18-16,-1-31 44 0,6-15-15 16,-6-7-40-1,-3-8 45-15,-12-3 6 0,-9 0 12 16,-3 1 1-16,0 13 7 16,0 13 49-16,0 19 32 15,0 12 3-15,0 8-13 16,0 0-77-16,0 33-1 15,0 20-3-15,0 15 3 16,0 7 0-16,0-10-5 16,12-5-33-16,7-15-57 15,8-12-27-15,6-12-121 16,3-15-216-16</inkml:trace>
  <inkml:trace contextRef="#ctx0" brushRef="#br0" timeOffset="-18383.019">30005 12836 597 0,'0'0'301'15,"0"0"-138"-15,0 0 18 16,0 0-128-16,0 0-20 16,0 0-11-16,-61 23-10 15,52 0-7-15,3-4-1 16,6-4-3-16,0-2-1 16,0-5-1-16,0-2-3 15,15-4-1-15,0-2 2 16,13 0 2-16,-1-11 1 15,3-22-16-15,0-9-20 16,-3-7-11-16,-6-9-33 16,-15-9 60-16,-6-1 7 0,0-4 11 15,-9 12 2-15,-9 8 14 16,3 20 54-16,3 16-4 16,6 10 12-16,6 6-58 15,0 2-18-15,0 27-12 16,0 20 12-16,6 13 1 15,12 10 1-15,0 3-1 16,6-7-1-16,7-10-1 16,-7-9-21-16,-3-10-41 15,6-14-104-15,-6-11-162 16</inkml:trace>
  <inkml:trace contextRef="#ctx0" brushRef="#br0" timeOffset="-17699.59">30859 12387 1103 0,'0'0'62'0,"0"0"-6"16,0 0-14-16,0 0-40 15,0 0 46-15,0 130-10 16,0-72-23-16,0-4-9 15,0-5 1-15,0-5-7 16,0-11 2-16,0-13-4 16,0-8 2-16,0-8-16 15,0-4 4-15,-6 0 12 16,6-21 11-16,-6-19-11 16,3-16-18-16,3-12 7 0,0-4 11 15,9 2 0-15,12 5-4 16,3 14-2-16,3 15 4 15,-3 9-5-15,13 12-6 16,-13 11-3-16,9 4 2 16,-9 0 2-16,-6 14-12 15,-9 11-13-15,0 3 1 16,-9 2 20-16,0-1-17 16,-27-3-14-16,-12-6 4 15,6-2 15-15,-10-10 21 16,7-1 12-16,12-7-5 15,6 0 11-15,9 0 31 0,9 0 35 16,0 0-29 0,0 9-48-16,6 8-10 0,12 10 10 15,12 7 13-15,3 1 11 16,4 1-11-16,-1-3-6 16,-6-6-7-16,-9-5-14 15,12-5-93-15,-11-14-78 16,-7-3-333-16</inkml:trace>
  <inkml:trace contextRef="#ctx0" brushRef="#br0" timeOffset="-17249.39">31299 12319 958 0,'0'0'37'15,"0"0"-5"-15,0 0 55 16,0 0 17-16,-3 147-26 15,13-94-31-15,-1 1-19 16,0-7 2-16,3-5-23 16,-3-7-7-16,-3-4-11 15,3-11-39-15,-9-7-90 16,18-13-212-16</inkml:trace>
  <inkml:trace contextRef="#ctx0" brushRef="#br0" timeOffset="-16984.592">31713 12742 1048 0,'0'0'205'0,"0"0"-200"16,0 0 23-16,0 0-10 16,0 0 0-16,0 0-14 15,30 129-4-15,-30-99-56 16,-9-8-137-16,-21-9-240 16</inkml:trace>
  <inkml:trace contextRef="#ctx0" brushRef="#br0" timeOffset="-16063.426">32051 12160 830 0,'0'0'101'15,"0"0"57"-15,0 0-62 16,0 0-87-16,0 0 1 16,0 0 49-16,0 84-21 15,0-40-7-15,6 1-2 16,3 6-15-16,0-6-14 16,-6-3 0-16,3-8-12 0,-6-8-20 15,0-3-31-15,0-6-110 16,0-10-75-16,0-7-352 15</inkml:trace>
  <inkml:trace contextRef="#ctx0" brushRef="#br0" timeOffset="-15874.625">31918 12392 794 0,'0'0'262'0,"0"0"-166"16,0 0 36-16,0 0-104 15,0 0 6-15,0 0 23 16,88-7-33-16,-46 7-19 16,-6 0-5-16,-6 0-23 15,4 0-93-15,2 0-178 0,-18-1-391 16</inkml:trace>
  <inkml:trace contextRef="#ctx0" brushRef="#br0" timeOffset="-15441.04">32431 11879 862 0,'0'0'30'0,"0"0"280"0,0 0-259 16,0 0-46 0,0 0 22-16,-9 161 64 0,9-81-50 15,0 0-18-15,9-4-9 16,6-7-9-16,7-9-3 16,5-14-2-16,0-6-32 15,9-14-27-15,-3-12-66 16,0-14-118-16,-2 0-326 15</inkml:trace>
  <inkml:trace contextRef="#ctx0" brushRef="#br0" timeOffset="-14931.787">32706 12136 735 0,'0'0'375'15,"0"0"-369"-15,0 0 83 16,0 0-17-16,-27 118-31 15,27-74 18-15,0-5-29 16,0-5-18-16,0-6-12 16,3-9 7-16,-3-6-7 15,3-10-13-15,-3-3-15 16,0 0 21-16,0-18 4 16,0-21-28-16,0-14-18 15,0-12-22-15,0-10 47 16,0-2-29-16,0 8-2 15,3 8 27-15,27 17-8 16,-3 14 15-16,3 15-2 0,10 12 10 16,-7 3 11-1,0 7-6-15,-21 17-65 0,-3 2 32 16,-9 4 20-16,0-3 17 16,0-1 2-16,-12-4 0 15,-15-1-9-15,0-2-8 16,-6-6 17-16,2-6-3 15,7-2 10-15,6-2 1 16,6-3-2-16,6 4-1 16,0-3 11-16,6 7-3 15,0 4 12-15,0 6-2 16,0 4 15-16,0 0 5 16,12 5-23-16,12-2 19 0,3-5-12 15,7 4-23-15,-4-10-2 16,0 0-49-16,9-9-88 15,-18-5-295-15</inkml:trace>
  <inkml:trace contextRef="#ctx0" brushRef="#br0" timeOffset="-14609.163">33005 12254 1023 0,'0'0'164'16,"0"0"-62"-16,0 0-16 16,0 0-77-16,0 0 9 0,0 0-18 15,63-28-3-15,-60 28-23 16,0 0 13-16,-3 0-17 16,0 0-16-16,0 13 19 15,0 9 19-15,-12 4 8 16,-3-1 1-16,3-4 3 15,9-2-1-15,-3-1-3 16,6-9 0-16,0-1-3 16,0 1-18-16,0-6-1 15,18 3 18-15,6-6 4 16,6 0-5-16,10 0-71 16,8-21-313-16</inkml:trace>
  <inkml:trace contextRef="#ctx0" brushRef="#br0" timeOffset="-14332.8">33156 11590 1063 0,'0'0'107'0,"0"0"-13"16,0 0-10-16,0 0-84 15,0 0 0-15,0 0 31 16,145 120-2-16,-82-65-17 0,-3 9 2 16,-8 8-3-1,-16 4-11-15,-3 5-8 0,-24 1-11 16,-9 7 17-16,-33 1-23 16,-28 5-8-16,-23 1-24 15,-10-13-109-15,4-12-194 16</inkml:trace>
  <inkml:trace contextRef="#ctx0" brushRef="#br0" timeOffset="-13610.776">32353 12969 1089 0,'0'0'63'16,"0"0"99"-16,0 0-62 16,0 0-84-16,0 0-4 15,0 0 1-15,33 100 33 16,-12-38-18-16,-3 8-16 15,-12 1 2-15,3 0-11 16,-9-2-2-16,0-10-1 0,0-4-8 16,0-9-28-1,0-12-11-15,0-10-42 0,-9-16-40 16,0-8-150-16,-6-14-438 16</inkml:trace>
  <inkml:trace contextRef="#ctx0" brushRef="#br0" timeOffset="-13280.413">32280 13003 945 0,'0'0'129'0,"0"0"-48"0,0 0 13 16,0 0-66-16,0 0 19 15,-96 125-9-15,87-86-29 16,9-12-2-16,0-7-7 15,0-11-6-15,0-6 4 16,0-3-21-16,15-12 23 16,12-23 15-16,9-17-15 15,-6-1-11-15,4 0-4 16,-7 7 0-16,-3 11 10 16,3 11 3-16,-9 17 2 15,9 7 3-15,7 0 1 16,-7 28-1-16,3 13 3 15,3 8 5-15,-6-2-11 16,0-6-17-16,-8-10-106 16,-4-20-267-16</inkml:trace>
  <inkml:trace contextRef="#ctx0" brushRef="#br0" timeOffset="-4680.536">28399 15816 47 0,'0'0'369'0,"0"0"-300"15,0 0 69-15,0 0-13 16,0 0-70-16,0 0-40 16,0 0 29-16,0 0-14 15,0 9 19-15,0-9 12 16,0 0-3-16,0 0-10 0,0 2 2 16,0-2-14-16,0 0-1 15,0 1-11-15,0-1-4 16,27 5 24-16,12-1 2 15,7 0 6-15,20 1 6 16,-2-3-14-16,20-1-8 16,16-1-13-16,-1 0 4 15,1 0-8-15,-7 0-15 16,-11 0-4-16,-19-1-3 16,-8-6-11-16,-7 3-13 0,-12-1-12 15,-9-2-13 1,-9 3-11-16,-9-7-38 0,-6 1-91 15,-3-4-147-15</inkml:trace>
  <inkml:trace contextRef="#ctx0" brushRef="#br0" timeOffset="-4377.76">29223 15580 1223 0,'0'0'42'15,"0"0"9"-15,0 0 27 16,0 0-73-16,0 0 16 16,0 0 18-16,142 27-20 15,-88-5-13-15,7-2-2 0,-1 6-2 16,-12 1 0-16,-9-3-2 16,-14 0 0-16,-10-3-4 15,-15 2 1-15,0 2-3 16,-12 5 6-16,-22 6 5 15,-23-1 5-15,0-1-3 16,-4-1-1-16,1-6-6 16,15-5-43-16,18-7-60 15,8-13-150-15,13-2-671 16</inkml:trace>
  <inkml:trace contextRef="#ctx0" brushRef="#br0" timeOffset="-2446.764">30110 15323 2 0,'0'0'904'0,"0"0"-830"16,0 0 110-16,0 0-64 16,0 0-82-16,0 0-28 15,-3 9-8-15,3 38 27 16,0 14 5-16,0 4-8 15,0 4 1-15,-15-8-16 16,-3-9-7-16,9-13 1 0,0-12-4 16,0-13 3-1,6-6-4-15,3-8-1 16,0 0-11-16,0-25 7 0,12-23-5 16,6-25-72-1,0-15 49-15,-6-11-2 0,-6 2-19 16,6 10 13-16,-6 21 32 15,0 25 9-15,16 19-3 16,-4 16-1-16,3 6 1 16,9 15-8-16,3 33 7 15,6 15-8-15,-17 12 6 16,5 4 2-16,-6-3 2 16,-12-6-2-16,-9-18 1 0,12-11 3 15,-12-16-76 1,0-13-113-16,0-12-164 0</inkml:trace>
  <inkml:trace contextRef="#ctx0" brushRef="#br0" timeOffset="-2143.812">30101 15472 1042 0,'0'0'0'0,"0"0"-15"16,0 0 15-16,0 0 78 15,0 0-15-15,157 7-41 16,-99-7-22-16,-7-3-82 16,-12-4-59-16,-9-1-150 15</inkml:trace>
  <inkml:trace contextRef="#ctx0" brushRef="#br0" timeOffset="-1680.991">30614 15418 963 0,'0'0'41'0,"0"0"11"16,0 0 68-16,0 0-83 16,0 0-15-16,0 0-18 15,-93-22-3-15,69 43 2 16,3 5-1-16,8 6-2 15,4 1 0-15,3 0-1 16,6-6-8-16,0-5-30 16,15-10-2-16,13-10-1 15,-1-2 19-15,9-14 14 16,6-25-28-16,-6-12-44 0,-5-13-12 16,-7-4 17-16,-15-4 41 15,-3 1 35-15,-6 5 9 16,0 6 19-16,0 9 58 15,-15 15-8-15,3 15 8 16,9 10 20-16,3 11-42 16,0 0-64-16,-3 11-9 15,-3 22-4-15,6 16 13 16,0 10 0-16,0 12-1 16,0 3 1-16,12 0-2 0,18-7-9 15,0-9-2 1,9-14-61-16,-8-11-24 0,2-17-94 15,-6-10-267-15</inkml:trace>
  <inkml:trace contextRef="#ctx0" brushRef="#br0" timeOffset="-1224.776">30971 15395 640 0,'0'0'303'0,"0"0"-235"15,0 0 137-15,0 0-130 0,0 0-38 16,0 0-8-16,-97 3-22 16,79 28-2-16,6 3-2 15,3-3-3-15,9-1 1 16,0-3-1-16,0-9-2 15,0-7-6-15,12-8-5 16,15-3-1-16,0-9 14 16,6-33 0-16,4-15-23 15,-13-15-43-15,-9-8-67 16,-3-5 26-16,-12-4-2 16,0-3 62-16,-27 3 39 15,3 12 8-15,-4 19 57 16,19 24 91-16,0 21 0 0,9 13-79 15,0 5-67-15,0 40 0 16,0 25-2-16,0 22 9 16,12 9 5-16,0-1-8 15,16-6-4-15,-1-13-2 16,3-21-11-16,3-19-70 16,9-22-113-16,4-19-333 15</inkml:trace>
  <inkml:trace contextRef="#ctx0" brushRef="#br0" timeOffset="29.884">31767 14884 1095 0,'0'0'46'15,"0"0"-46"-15,0 0 2 0,0 0 31 16,0 125 28-16,0-68-38 16,0 0-13-16,0-3-2 15,-12-6-2-15,12-6-5 16,0-16 3-16,0-9-4 15,0-10-22-15,0-7-73 16,0-2-38-16,0-35 67 16,0-11-161-16,0-16-118 15,0-6 268-15,0 0 45 16,-3 3 32-16,0 6 97 16,3 14 109-16,0 9-2 15,0 14-47-15,6 6-86 0,27 7-42 16,7 4-19-16,-4 7-4 15,0 0-6-15,-3 18-11 16,-3 12 10-16,-11 3 1 16,-7 2 0-16,-12-6 0 15,0-2-9-15,0-5-3 16,-27-4-16-16,-7-3 14 16,-8-7 6-16,9-4 1 15,3-4 7-15,12 0 9 16,9 0 21-16,9 0 21 15,0 0-6-15,0 9-45 16,9 8 0-16,12 3 30 16,6 7 5-16,6-1-31 0,-6 3 3 15,6-5-3 1,-5 3-4-16,2-7-26 0,-6-6-82 16,9-8-28-16,-15-6-208 15</inkml:trace>
  <inkml:trace contextRef="#ctx0" brushRef="#br0" timeOffset="512.119">32217 15032 32 0,'0'0'959'15,"0"0"-944"-15,0 0 6 16,0 0 104-16,0 0-46 15,9 112-24-15,0-70-23 16,3 2-10-16,-6-2-12 16,3 3-8-16,-9-8-2 15,0-7-14-15,0-7-72 16,0-12-162-16,0-11-464 16</inkml:trace>
  <inkml:trace contextRef="#ctx0" brushRef="#br0" timeOffset="1715.851">32558 15180 381 0,'0'0'398'15,"0"0"-313"-15,0 0 26 16,0 0-1-16,0 0-69 16,0 0 26-16,15 11-8 15,3-2-28-15,-12 4-7 0,6 2-9 16,3 6-10-16,-15 2-5 15,0 9-17-15,-6 3-68 16,-30-3-76-16,0-11-211 16</inkml:trace>
  <inkml:trace contextRef="#ctx0" brushRef="#br0" timeOffset="2526.725">32787 14627 864 0,'0'0'90'0,"0"0"88"15,0 0-47-15,0 0-81 0,0 0-39 16,0 0-4-16,0 0-4 15,-30 135 33-15,30-61-14 16,0 4-5-16,0-1-16 16,0-8-1-16,18-9-13 15,3-9-15-15,-2-16-27 16,2-10-29-16,6-12-72 16,0-13-119-16,-6 0-297 15</inkml:trace>
  <inkml:trace contextRef="#ctx0" brushRef="#br0" timeOffset="3052.356">32920 14912 759 0,'0'0'257'16,"0"0"-196"-16,0 0 12 0,0 0-67 16,0 0 29-16,0 0 16 15,-3 109-36-15,3-82-8 16,0-4-1-16,0-9 0 15,0-6-4-15,0-2 1 16,0-6-1-16,0 0 0 16,0 0 3-16,0 0 9 15,0-18-3-15,0-12-11 16,-15-12-8-16,9-8-1 16,3-3 6-16,-6-5-3 0,9 5-13 15,0 7-6 1,0 10-2-16,9 7 27 0,15 8-11 15,3 11-2-15,1 10-25 16,5 0 1-16,-6 2 0 16,-6 23-6-16,-3 2 25 15,-12 1 11-15,3 1 4 16,-6-2 1-16,-3-3 2 16,0-5-2-16,-12-2-5 15,-12-4 0-15,-3-5 7 16,0-5 2-16,0-3 9 15,8 0 29-15,13 0 6 16,3 0-15-16,3 0-2 16,0 4-28-16,0 9-1 0,0 3-9 15,9 8 9-15,10 3 5 16,8-3-5-16,-3-2 4 16,-3-6-8-16,6-4-23 15,-9-2-81-15,6-10-131 16,-5 0-287-16</inkml:trace>
  <inkml:trace contextRef="#ctx0" brushRef="#br0" timeOffset="3353.675">33165 14956 708 0,'0'0'371'15,"0"0"-330"-15,0 0 96 0,0 0-108 16,0 0-24-1,0 0-4-15,81-24-1 0,-63 24-27 16,-9 0 15-16,-3 13-1 16,-6 6-19-16,0 5 22 15,-6 4 10-15,-21-4 6 16,9 1-2-16,9-5 6 16,0-2 6-16,3-9 2 15,6-1-10-15,0-1-8 16,0-2-1-16,9 1 1 15,15-6 1-15,9 0 9 16,-2 0-10-16,5 0-66 0,-3-15-158 16,-6-9-340-1</inkml:trace>
  <inkml:trace contextRef="#ctx0" brushRef="#br0" timeOffset="3636.45">33273 14501 1006 0,'0'0'47'16,"0"0"-39"-16,0 0 3 16,0 0 20-16,121 72 34 15,-73-27-15-15,-5 4-28 16,-7 7 7-16,-9 3-9 0,-12 6-13 15,-12-1-7-15,-3-5 0 16,0-5-12-16,-18-7 8 16,-9-8-9-16,-6-7-16 15,5-12-19-15,1-9-61 16,6-11-123-16,12 0-313 16</inkml:trace>
  <inkml:trace contextRef="#ctx0" brushRef="#br0" timeOffset="4177.24">33539 14655 900 0,'0'0'91'0,"0"0"96"15,0 0-85-15,0 0-53 0,0 0-5 16,0 0-21-16,130-41-11 16,-82 33-9-16,-3 2-3 15,-15 1-57-15,10 4-90 16,-16-4-213-16</inkml:trace>
  <inkml:trace contextRef="#ctx0" brushRef="#br0" timeOffset="7634.383">33128 15302 980 0,'0'0'48'16,"0"0"30"-16,0 0 21 16,0 0-75-16,0 0-23 15,0 0 0-15,-15 101 56 16,6-34-17-16,-9 7-7 15,0 11-4-15,-9 3-16 16,0 3-8-16,-15-5-3 16,17-13-2-16,-2-15-24 15,3-17-13-15,12-10-31 16,-9-16-111-16,6-15-188 16</inkml:trace>
  <inkml:trace contextRef="#ctx0" brushRef="#br0" timeOffset="7956.653">32833 15631 669 0,'0'0'354'16,"0"0"-335"-16,0 0 74 15,0 0-28-15,0 0-61 16,0 0 25-16,78-27-9 15,-36 9-16-15,10-3 7 16,-13-3-8-16,-6-3-3 16,-6 0-1-16,1 4 0 15,-4 9 1-15,-15 1 2 0,0 10 7 16,0 0 2-16,0 3-2 16,-3 0-9-16,9 30 0 15,0 9 0-15,-6 10 1 16,6 3 3-16,-15 0-4 15,0-3-27-15,0-10-126 16,0-19-339-16</inkml:trace>
  <inkml:trace contextRef="#ctx0" brushRef="#br0" timeOffset="92884.783">6623 17620 937 0,'0'0'79'0,"0"0"-34"15,0 0 22-15,0 0 53 0,0 0-20 16,0 0-58-16,0 0-21 16,-27-29-11-1,27 29 11-15,0 0 2 0,0 0-8 16,0 0-5-16,0 0 1 16,0 0-1-16,0 0 3 15,36 0 10-15,18 2 17 16,28 3-13-16,24-1-13 15,14-4 3-15,31 0-9 16,21 0 0-16,12 0 4 16,28-11-1-16,-7-8-1 15,6-5-4-15,-15 0 1 0,4-3-1 16,-22 1 4-16,-15-1-5 16,-16-3-4-16,-38 9 16 15,-21 3-3-15,-34 9-13 16,-18 4 2-16,-12 4 4 15,-3-4 6-15,-5 3-3 16,2-2-3-16,-9 4-1 16,-9-3-4-16,0 3-2 15,0 0-7-15,0 0-21 16,0 0-65-16,-9-6-158 16</inkml:trace>
  <inkml:trace contextRef="#ctx0" brushRef="#br0" timeOffset="95721.611">16188 17540 1129 0,'0'0'82'15,"0"0"-81"-15,0 0 12 0,0 0 25 16,0 0-12-16,0 0-20 16,0 0 13-16,9 146 14 15,0-73 10-15,-6 6 6 16,3 4-31-16,-6-4-5 16,0-7-2-16,0-10-3 15,0-11-4-15,-6-9-2 16,3-14-2-16,3-12-4 15,0-6-25-15,0-10-43 16,0 0-43-16,0-24-140 16,0-24-433-16</inkml:trace>
  <inkml:trace contextRef="#ctx0" brushRef="#br0" timeOffset="96072.827">15952 17820 1134 0,'0'0'109'16,"0"0"-108"-16,0 0 65 15,0 0 22-15,0 0-53 16,61-117-32-16,-19 84-2 0,-6 7 7 15,0 5-4 1,-9 9 3-16,-2 3-2 0,-16 7-4 16,9 2-1-16,-6 0-2 15,6 2 0-15,3 21 2 16,6 8 8-16,-6 5 4 16,3 5-3-16,-8-1 1 15,5-3-3 1,-6-5-4-16,6-12-3 0,12-9-70 15,-3-11-154-15,3-17-894 16</inkml:trace>
  <inkml:trace contextRef="#ctx0" brushRef="#br0" timeOffset="98015.893">15807 18325 1252 0,'0'0'41'15,"0"0"-39"-15,0 0-4 16,0 0-1-16,0 0 3 16,0 0 11-16,-6 158-6 15,6-100-5-15,0-3 2 16,6-5 1-16,-6-10-3 15,0-14 2-15,0-12-2 0,0-9 3 16,9-5-3-16,-6 0 12 16,3-6-2-16,3-24-4 15,19-3-6-15,5-3-20 16,3 4 3-16,9 17-7 16,7 8-21-16,-7 7 12 15,-12 2 2-15,12 20-3 16,-30 8-6-16,-2 3-32 15,-13-2 7-15,-13 4 41 16,-26-2 24-16,-15-7 52 0,-16-7-23 16,16-10-10-1,0-9 13-15,21 0-32 0,24-21-30 16,9-17-137-16,9-7-425 16</inkml:trace>
  <inkml:trace contextRef="#ctx0" brushRef="#br0" timeOffset="98791.419">16357 18522 262 0,'0'0'946'16,"0"0"-907"-16,0 0-38 16,0 0 50-16,-133 38-2 15,115-18-34-15,0 3-13 16,-1 1-2-16,10 2 1 15,3-4-1-15,3-3-6 0,-3-5-16 16,6-8-9-16,0-6-9 16,0 0-53-16,15 0 19 15,13-14 66-15,2-7 5 16,3 1-42-16,-6 0-11 16,-9 10 56-16,-3 8 1 15,-9 2 3-15,-3 0-2 16,9 0 14-16,-5 15 22 15,-4 0 6-15,3-6 1 16,3 0-12-16,0-5-18 16,0-4-15-16,9 0 0 0,-3-18 0 15,24-19 0 1,-18-8-24-16,3 1-3 0,-8 9 20 16,-7 13 7-16,-9 7 30 15,0 8 28-15,0 5-12 16,0 2-5-16,0 0-36 15,-9 0-5-15,-4 17-2 16,7 1-4-16,6 0-5 16,0-9-19-16,0 1-8 15,19-4-30-15,8-5 37 16,9-1 11-16,-9 0-6 16,-9 0 26-16,-9 0-4 15,-3 0 3-15,-6 8-17 16,0 9 18-16,-15 5 49 15,-3 5 16-15,-3-5-32 0,-3 2-4 16,6-11-14-16,9-2-4 16,9-7-6-16,0-4-5 15,0 0-5-15,18 0-17 16,15-9 22 0,9-19 22-16,6-11-12 0,4-5-10 15,-7-1-18-15,-18 3-22 16,-9 9 30-16,-9 7 10 15,-9 12 33-15,0 8 21 16,-27 6 25-16,-9 0-43 16,3 17-4-16,3 7-3 15,15 5-7-15,15-1-13 16,0-7-9-16,30-2-15 16,27-17-6-16,25-2-43 0,5-10-79 15,-5-22-281-15</inkml:trace>
  <inkml:trace contextRef="#ctx0" brushRef="#br0" timeOffset="99492.82">17588 17543 971 0,'0'0'204'0,"0"0"-166"15,0 0 25-15,0 0-26 16,0 0 0-16,0 135 45 16,18-61-42-16,6 6-10 15,-15 4-5-15,9-9 1 16,-12-5-11-16,7-8-11 15,-10-12-4-15,-3-14 0 16,0-9-6-16,0-12-26 16,0-11-42-16,0-4-37 15,0-13-73-15,-3-29-462 0</inkml:trace>
  <inkml:trace contextRef="#ctx0" brushRef="#br0" timeOffset="99845.057">17579 17591 824 0,'0'0'328'0,"0"0"-325"16,0 0 9-16,0 0 65 16,0 0-22-16,-124 136-29 15,109-98-17-15,0-7-1 16,9-7-3-16,0-7 2 0,6-6-4 15,0-8-1 1,0-3-2-16,0 0-2 0,9-16 2 16,18-23 6-16,6-15-6 15,10-3-14-15,-13 2-12 16,-6 10 26-16,3 14 1 16,-18 16-1-16,0 10 3 15,0 5 8-15,-3 14-9 16,15 25-1-16,7 10 20 15,-4 1-4-15,3-5-17 16,0-10-4-16,-6-10-72 16,3-18-280-16</inkml:trace>
  <inkml:trace contextRef="#ctx0" brushRef="#br0" timeOffset="101330.847">18219 18500 1140 0,'0'0'187'0,"0"0"-184"16,0 0 37-16,0 0 16 15,0 0-46-15,0 0-10 16,0 0-10-16,6 80 10 16,3-27 14-16,0 0 3 15,0-6-13-15,-6-10-8 16,3-10-17-16,-6-12-26 15,6-6-69-15,-6-9-169 16,0-9-144-16</inkml:trace>
  <inkml:trace contextRef="#ctx0" brushRef="#br0" timeOffset="101472.451">18204 18358 872 0,'0'0'239'15,"0"0"-239"-15,0 0-8 16,0 0-35-16,0 0-187 16,0 0-191-16</inkml:trace>
  <inkml:trace contextRef="#ctx0" brushRef="#br0" timeOffset="101811.294">18385 18465 746 0,'0'0'204'0,"0"0"-196"16,0 0 61-16,0 0 74 15,0 0-88-15,18 135-22 16,-9-102-9-16,-9-9-18 16,6-9 3-16,-6-6 0 15,0-7-5-15,0-2 3 16,0 0-1-16,0-2 28 15,0-26 6-15,12-14-40 16,-12-4-30-16,24 6 7 16,-6 8 10-16,0 13-3 15,1 10 12-15,5 9 1 0,-3 0-8 16,6 24-11-16,0 13 16 16,-3 8 0-16,-3-3-3 15,4-1-30-15,-7-9-78 16,9-13-75-16,-3-16-169 15</inkml:trace>
  <inkml:trace contextRef="#ctx0" brushRef="#br0" timeOffset="102607.701">18856 18513 206 0,'0'0'785'0,"0"0"-742"16,0 0 114-16,0 0-43 15,0 0-62-15,0 0-25 16,-109 63-8-16,103-36-9 0,6-6-2 15,0-3-8 1,0-6-5-16,3-4-12 0,21-8-15 16,9-1-18-16,-6-33-14 15,13-14 8-15,-10-10-27 16,-3-4-34-16,-18-10 4 16,-9-5 63-16,0-4 34 15,-18 2 16-15,-9 12 80 16,-6 14 96-16,5 20 0 15,7 19-49-15,15 13-52 16,0 1-31-16,-3 15-35 16,-3 35-6-16,12 26 1 15,0 16 2-15,0 9-1 16,18-5-5-16,9-10-4 0,16-12-4 16,-7-13 1-16,18-19-12 15,1-19-12-15,-1-21-39 16,-3-2-6-16,1-34-20 15,-19-17-52-15,-6-6 21 16,-15 1-22-16,-12 8 133 16,0 14 16-16,-12 11 112 15,-3 14 39-15,-3 9-40 16,-9 0-13-16,-1 11-47 16,13 17-24-16,-3 10 3 15,18 1-13-15,0-2-9 0,0-4-8 16,15-11-15-1,3-9 4-15,19-13-27 0,-1-2 6 16,0-31-7-16,0-13-1 16,-3-1-37-16,-5 8 49 15,-1 9 12-15,-12 13 16 16,-12 9 48-16,3 8 13 16,-3 0-26-16,3 0-25 15,-6 19-2-15,0 7 6 16,6 2-6-16,-6 1 9 15,0-5-10-15,0-11 3 16,0-6-2-16,0-5-7 0,0-2 20 16,6 0 13-1,0-21 11-15,6-13-43 0,12-12-2 16,-3 4-3-16,1 8-3 16,14 11 4-16,-18 15 3 15,-6 8-1-15,3 8 8 16,-3 25-6-16,9 11 42 15,0-2-9-15,3-3-15 16,4-10-20-16,11-18-19 16,12-11-111-16,10-46-383 15</inkml:trace>
  <inkml:trace contextRef="#ctx0" brushRef="#br0" timeOffset="104414.851">14657 17996 1102 0,'0'0'209'16,"0"0"-203"-16,0 0 28 16,157-123 19-16,-99 70-34 15,17-7-18-15,-8-2-1 0,-7 8-27 16,-18 7-40-16,-3 8 13 16,-24 17-114-16,-15 10-133 15,0 9-242-15</inkml:trace>
  <inkml:trace contextRef="#ctx0" brushRef="#br0" timeOffset="104764.076">14878 17557 896 0,'0'0'339'0,"0"0"-307"0,0 0 39 16,0 0-10-16,0 0-40 16,0 0 14-16,78-21 4 15,-36 10-5-15,7 1-21 16,-7 1-2-16,3-2-11 16,-9 2 4-16,-8 2-2 15,-4 1-2-15,-12 1 2 16,-6 5 0-16,3 0 5 15,-9 0-1-15,3 0 2 16,6 3-8-16,-3 21 0 16,6 13 14-16,-3 7-4 15,-3-1-1-15,-6 2-9 0,6-6-44 16,-6-9-57-16,0-11-174 16</inkml:trace>
  <inkml:trace contextRef="#ctx0" brushRef="#br0" timeOffset="105846.886">13453 18543 701 0,'0'0'512'0,"0"0"-476"16,0 0-23-16,0 0 46 15,0 0-16-15,0 0-35 16,0 0-1-16,-12 12 12 15,12 5 4-15,0 2 4 16,0-1 1-16,0 2-8 16,0 4-13-16,0-5-2 15,12-5 8-15,-12 0-12 0,0-9 1 16,0-2-1-16,6 0 5 16,-6-3-6-16,0 0 5 15,0 0 0-15,0 0-1 16,0 0 11-16,3 0-3 15,-3 0 0-15,0 0-11 16,0 0 0-16,0 0-1 16,0 0 1-16,0 0 0 15,0 0-1-15,0 0 2 16,0 0-2-16,0 1-2 16,0 7-2-16,6 6-1 15,-6 5 5-15,9 1-1 16,0-1 3-16,0-5-4 0,3-5 2 15,-2-5-15 1,-1-4-2-16,6 0-2 0,-6 0 11 16,0-22 7-16,0-14-8 15,0-8 2-15,-9-5-26 16,0 2-2-16,0 6-15 16,-9 7 12-16,-9 10 16 15,-3 11 22-15,9 12 0 16,-4 1 0-16,1 0-2 15,9 14-7-15,-6 10-1 16,12 1-41-16,0-5-190 16,9-11-101-16</inkml:trace>
  <inkml:trace contextRef="#ctx0" brushRef="#br0" timeOffset="106071.374">13824 18292 37 0,'0'0'1247'0,"0"0"-1214"16,0 0-8-16,0 0 53 15,0 0-48-15,0 0-7 16,-57 162-5-16,57-90-11 16,21 11-4-16,-3 0 1 15,0-5-4-15,0-14-32 16,-2-20-44-16,-4-18-17 15,-3-20-151-15,0-6-195 0</inkml:trace>
  <inkml:trace contextRef="#ctx0" brushRef="#br0" timeOffset="106288.525">13942 18229 1255 0,'0'0'92'15,"0"0"-87"-15,0 0 73 16,-30 129-14-16,30-63-25 16,0 6-12-16,6 3-14 15,9-4-10-15,-6-8-3 0,6-17-1 16,-15-15-40-16,0-16-31 16,0-15-44-16,0 0-117 15,0-20-46 1</inkml:trace>
  <inkml:trace contextRef="#ctx0" brushRef="#br0" timeOffset="106430.699">13701 18558 552 0,'0'0'571'15,"0"0"-533"-15,0 0 1 16,0 0 36-16,0 0-21 16,0 0-9-16,141-15-45 15,-92 9-23-15,-1 1-68 16,-12-1-151-16,7 5-228 0</inkml:trace>
  <inkml:trace contextRef="#ctx0" brushRef="#br0" timeOffset="107180.554">14042 18587 1002 0,'0'0'151'0,"0"0"-84"16,0 0 59-16,0 0-35 15,0 0-82-15,0 0 9 16,90-104-18-16,-51 57-27 15,-5 4 1-15,-19 10-18 16,-3 13 42-16,-12 9 2 16,0 11 0-16,0 0-2 15,-18 8-18-15,3 22 12 0,-6 4 8 16,2 4-2-16,19-6-2 16,0-5-5-16,9-6-10 15,19-5 4-15,8-8 4 16,0-4-20-16,0-2 7 15,-9 1 9-15,-8-3 14 16,-19 3-14-16,0 0-13 16,0 4-16-16,0 0 19 15,-19 3 25-15,-5 1 6 16,-6-1 1-16,12-4 8 16,-9 0-6-16,15-1 15 15,6-4 9-15,6-1-15 16,0 0-4-16,0 0-14 15,18 0 7-15,15 0-7 0,-6-10 38 16,9-5-25-16,1-1-12 16,-10 2-2-16,0 0-1 15,-3-1-15-15,-12 3-7 16,-6 1 11-16,3 5 13 16,-6 5 9-16,-3-4 2 15,0 3 6-15,0 0-10 16,0-3-3-16,0-5 4 15,0 2-7-15,-3 0 4 16,-9 0-4-16,12 2 4 16,-6 1-1-16,6 2 11 15,0 0-1-15,0 3 7 0,0 0-10 16,-6 0-4-16,6 0-7 16,-9 0 0-16,3 12 2 15,0 3 3-15,-3-1-2 16,0-1-1-16,0 0 5 15,9 10 3-15,0-3-2 16,0 7 3-16,0-1-4 16,0-2 0-16,0-2-7 15,21-7-6-15,6-15-8 16,0 0-24-16,6-9 17 16,7-24-10-16,-4-9-19 15,-6-5-33-15,-6-2-71 16,-3-5-123-16,-2 1-212 0</inkml:trace>
  <inkml:trace contextRef="#ctx0" brushRef="#br0" timeOffset="107369.635">14594 18111 704 0,'0'0'145'0,"0"0"8"16,0 0-3-16,0 0-63 15,-18 111-9-15,18-58-6 16,6 6-21-16,18-6-23 15,0-6-8-15,-6-6-20 16,10-7 0-16,-7-8-14 16,0-12-46-16,-12-8-70 0,0-6-145 15,-9 0-397 1</inkml:trace>
  <inkml:trace contextRef="#ctx0" brushRef="#br0" timeOffset="107511.595">14543 18408 1034 0,'0'0'284'16,"0"0"-253"-16,0 0 7 16,0 0 17-16,151-46-41 15,-73 27-14-15,1-1-99 16,-7-6-197-16,0-2-511 16</inkml:trace>
  <inkml:trace contextRef="#ctx0" brushRef="#br0" timeOffset="112921.644">24276 17477 924 0,'0'0'321'0,"0"0"-306"15,0 0-10-15,0 0 18 16,0 0 35-16,-27 149 1 16,24-77-40-16,-3 3-8 0,-3-5-4 15,0-7-5-15,9-6-2 16,0-12 0-16,-9-14-40 16,9-13-41-16,0-10-62 15,0-8-192-15,0-11-246 16</inkml:trace>
  <inkml:trace contextRef="#ctx0" brushRef="#br0" timeOffset="113204.853">24089 17674 946 0,'0'0'131'0,"0"0"-126"15,0 0 54-15,0 0-6 16,0 0-16-16,0 0-37 15,9-5 6-15,18-8 10 0,10-7 42 16,-1-11-36-16,12-2-13 16,-18-3-7-16,3 10-2 15,-17 6 0-15,-4 9 2 16,-3 9 6-16,-9 2-8 16,6 0-2-16,15 27-6 15,-6 8 7-15,3 5 1 16,0-2 0-16,-3-8-5 15,9-5-32-15,1-11-88 16,-1-14-329-16</inkml:trace>
  <inkml:trace contextRef="#ctx0" brushRef="#br0" timeOffset="113934.557">25631 17578 796 0,'0'0'184'0,"0"0"-116"15,0 0 34-15,0 0-47 0,0 0-18 16,0 0 38-16,-21 153-31 16,18-88-12-16,0 1-3 15,0 0-11-15,-3-5-5 16,3-7-8-16,-6-12-2 16,6-9-3-16,0-14-11 15,3-10-32-15,0-9-56 16,0-3-137-16,0-29-196 15</inkml:trace>
  <inkml:trace contextRef="#ctx0" brushRef="#br0" timeOffset="114258.655">25426 17669 1060 0,'0'0'98'0,"0"0"-95"0,0 0 30 15,0 0 8-15,0 0-6 16,0 0-8-16,-84 86-27 16,84-86 0-16,6 0-2 15,18-3 2-15,15-25 43 16,0-10-43-16,4-3-11 16,-16 7-5-16,3 8 13 15,-3 8 3-15,-9 8 7 16,6 10-5-16,-6 0 7 15,-5 1-5-15,8 22-3 16,0 2 3-16,-3 2 1 0,0 1-5 16,0 0 0-16,-3-1-12 15,12-1-39-15,1-3-187 16,5-9-253-16</inkml:trace>
  <inkml:trace contextRef="#ctx0" brushRef="#br0" timeOffset="115928.731">26407 17491 78 0,'0'0'672'0,"0"0"-615"15,0 0-2-15,0 0 67 16,0 0-32-16,0 0-44 15,0 0-26-15,0 10-13 16,0 7 31-16,0-1 15 16,0 4-3-16,0 4-20 15,0-2-4-15,0-2 5 0,3-1-8 16,3 0-19-16,-3-7 5 16,0 1-2-16,3-7 0 15,3-3-3 1,-3-1 1-16,0-2 2 0,-3 0 12 15,18 0 7-15,-2 0 1 16,2 0-10-16,0-3-8 16,-3-3-6-16,3 4 1 15,6-3-2-15,0 3-1 16,22 2-1-16,-13-4 0 16,9 1 0-16,6-2 0 15,4-1 0-15,5 1 2 16,4 2-2-16,5 0 2 15,3 1-2-15,1 1 0 16,-7 1-1-16,-14 0-5 0,5 0 2 16,-15 0 1-16,-6 0-1 15,-2 0 2-15,2 0 0 16,-6 0 2-16,3 0 0 16,9 1 0-16,-5-1 0 15,-7 0-5-15,3 0 4 16,-9 0 1-16,-6 0 3 15,3-4 0-15,-2-7 2 16,-4-2 7-16,-3-4 2 16,-6-4 4-16,9-4 4 0,-3-4 7 15,-3-1-3-15,-3-3-15 16,-6 4-8-16,12 7-1 16,-12 1-2-16,9 4-14 15,-3 8-45 1,0 2-60-16,-6 7-281 0</inkml:trace>
  <inkml:trace contextRef="#ctx0" brushRef="#br0" timeOffset="120629.931">27641 17037 352 0,'0'0'257'0,"0"0"-197"15,0 0 80-15,0 0-29 16,0 0-68-16,0 0-31 15,0 0-1-15,7-1 35 16,14 8 25-16,3 9-13 16,12 0-17-16,15 3 1 15,7 1-13-15,11 5-4 16,10-3 1-16,26 0-12 16,-8 2 14-16,17-5 7 15,-5-1-20-15,-9 0-5 16,-1 0-2-16,-14 0-6 15,-19-7-2-15,-11 0 0 0,-16-4-1 16,-18-1-5-16,-6-5 1 16,-15 1-4-16,0-2-17 15,0 0-39-15,-15 0-89 16,-6 0-203-16</inkml:trace>
  <inkml:trace contextRef="#ctx0" brushRef="#br0" timeOffset="120929.965">28695 17109 1018 0,'0'0'173'16,"0"0"-152"-16,0 0 2 15,0 0-15-15,0 0 20 16,0 0 4-16,121 60-18 15,-76-39-13-15,0 2 3 16,-18-1-4-16,6 2-6 16,-11-3-5-16,-13 2-3 15,-9 2 6-15,0 2 0 16,-31 6 8-16,-17 0 7 16,-6 3 3-16,-10-3-10 15,10-2-3-15,6 0-31 16,18-2-123-16,12-10-157 15</inkml:trace>
  <inkml:trace contextRef="#ctx0" brushRef="#br0" timeOffset="121583.416">29464 17183 786 0,'0'0'291'16,"0"0"-268"-16,0 0 103 15,0 0-32-15,0 0-71 16,0 0-12-16,-114 17-6 16,93 10-3-16,18 0-2 15,3-2-2-15,0-1 2 16,0 0-19-16,0-5-7 15,15 2 4-15,0 0 5 16,15-3 0-16,-3 1 9 16,-3-3-7-16,-3 0-2 15,-5-5-22-15,-10 1-5 0,-6-1 2 16,0-1 3-16,-16 2 39 16,-17-1 17-16,-3 1-3 15,-3-3 1 1,6-2-12-16,5-2-1 0,19-4-2 15,9-1-54-15,0 0-93 16,9-10-169-16</inkml:trace>
  <inkml:trace contextRef="#ctx0" brushRef="#br0" timeOffset="122403.461">29799 17248 991 0,'0'0'85'0,"0"0"17"16,0 0 1-16,-120 25-38 16,93 0-23-16,15-1-27 15,-1 3-10-15,13-3-5 16,0-4-12-16,0-5-24 16,25-4-27-16,2-5-8 15,9-6-11-15,-6 0 12 16,24 0 16-16,-17-11-80 15,-4-3 76-15,3 2 16 16,-18 2 42-16,-6 1 6 16,-6 4 3-16,-6 2 50 0,0-1 22 15,0 2-44-15,-18 0 10 16,-9 2-18-16,0 0-11 16,-6 0 21-16,3 4-12 15,-1 12 0-15,1 5-10 16,15-1-10-16,9-1-7 15,6-5-11-15,0-1-36 16,6-7-7-16,9-4-16 16,24-2 4-16,-2 0 15 15,-1-10-82-15,-12-4-27 16,0 3 94-16,-15 3 66 16,-6 4 26-16,-3 4 66 0,0 0-17 15,0 0-68 1,0 0 23-16,0 8 18 15,6-4-10-15,0-4-11 0,9 0 28 16,9-6 20-16,4-21-58 16,5-12-17-16,-6-4-90 15,-9-4-32-15,0-4 46 16,-6-6 76-16,-9-2 4 16,-3-5 79-16,0-1 21 15,-6 11 41-15,-3 15-28 16,-9 20 11-16,18 12-41 15,0 7-45-15,-6 2-42 16,3 40-7-16,3 22 7 16,-6 15 5-16,6 8-2 15,0-6-3-15,0-12-3 0,15-15-11 16,12-10-4-16,0-16-8 16,-8-9-34-16,14-15-26 15,-15-4-49-15,3-12-28 16,-3-17-61-16,-9 1-112 15,-3 8 336-15,-6 8 5 16,0 11 237-16,0 1-8 16,0 0-123-16,0 15-52 15,-6 10 28-15,6-2-61 16,0-2-26-16,0-9-64 16,12-10-111-16,9-2-170 15</inkml:trace>
  <inkml:trace contextRef="#ctx0" brushRef="#br0" timeOffset="122534.844">30307 17169 759 0,'0'0'159'0,"0"0"-155"16,0 0-8-16,0 0 2 16,0 0-96-16,0 0-71 15,42 90-191-15</inkml:trace>
  <inkml:trace contextRef="#ctx0" brushRef="#br0" timeOffset="123090.53">30307 17169 342 0,'69'99'234'16,"-57"-90"-111"-16,-6 1 12 15,3 3-32-15,-6 0-33 0,0 2-24 16,9-3-23-16,-3 3-18 16,-3-4-5-16,-6-5-4 15,0-3-12 1,9-3-1-16,-6 0 12 0,3 0 5 15,6 0 9-15,-2-6-9 16,8-3-11-16,6 0-10 16,-6 3-28-16,0 3-18 15,6 1-1-15,-3 2 26 16,-6 0 11-16,7 0-15 16,-4 0 18-16,-3-1 22 15,3-7 1-15,0-10-20 16,-3 5-15-16,-6-2 40 0,-6 1 19 15,-3 5 45-15,0 2 34 16,0 6-2-16,0 1-15 16,-9 0-60-16,-9 6 45 15,0 11-22-15,0 0-19 16,9-4-17-16,3-4-5 16,6-3-3-16,0-4-47 15,9-2-41-15,15 0 13 16,9 0 67-16,-6-2-55 15,0-4 36-15,-9 6 27 16,1 2 4-16,-10 26 17 16,6 20 18-16,-12 8 8 15,-3 1-13-15,0 1-10 0,0-6 1 16,-3-8-11-16,-27-4 13 16,-1-10 7-16,-11-10-32 15,6-14-1-15,0-6 4 16,2-2 14-16,13-29-12 15,3-13-7-15,18-10-104 16,0-7-164-16,21 3-467 16</inkml:trace>
  <inkml:trace contextRef="#ctx0" brushRef="#br0" timeOffset="123414.527">31484 16910 386 0,'0'0'290'16,"0"0"-115"-16,0 0 28 15,0 0-82-15,0 0-27 16,0 0-41-16,-109-21-26 15,85 67-10-15,0 16-4 16,12 11-7-16,3 6-2 16,9-1-2-16,0-2-4 0,0-7 0 15,21-8-6 1,3-8-1-16,-15-11-23 0,9-13-29 16,-9-13-87-16,-9-11-38 15,0-5-117 1</inkml:trace>
  <inkml:trace contextRef="#ctx0" brushRef="#br0" timeOffset="123562.984">31290 17289 516 0,'0'0'484'0,"0"0"-430"16,0 0 59-16,0 0-64 16,0 0-49-16,124-18-4 15,-82 18-94-15,10 0-79 16,-16-3-34-16,3 1-57 0,-15 1-115 15</inkml:trace>
  <inkml:trace contextRef="#ctx0" brushRef="#br0" timeOffset="123809.742">31650 17255 229 0,'0'0'335'0,"0"0"-75"15,0 0-80-15,0 0-62 16,0 0-57-16,0 0-9 16,-97 19-18-16,79-1-12 15,9-4-10-15,-3-2-12 16,12-6-8-16,0-2-33 15,0-4-66-15,15 0-24 16,12 0 69-16,0-8-83 16,6-6-88-16,-14 2-16 15,-1 7 244-15,-9 5 5 0,-6 0 102 16,-3 9 38-16,0 9-32 16,3 0-19-16,9 1-49 15,-3-6-40-15,15-7-46 16,-3-6-79-16,0 0-326 15</inkml:trace>
  <inkml:trace contextRef="#ctx0" brushRef="#br0" timeOffset="123991.027">31867 17254 935 0,'0'0'162'0,"0"0"-33"15,0 0-49-15,0 0-46 16,0 0-8-16,0 0-26 0,-63 119 0 15,72-106-14 1,9-9-17-16,9-4-9 0,6-2 18 16,9-25-160-16,4-12-92 15,-1-10-145-15</inkml:trace>
  <inkml:trace contextRef="#ctx0" brushRef="#br0" timeOffset="124172.555">32145 16796 75 0,'0'0'660'0,"0"0"-424"15,0 0-42-15,0 0-106 16,0 0-63-16,0 0 32 16,-49 184-11-16,28-83-21 0,0 6-14 15,0-12-5 1,12-11-6-16,9-16-15 0,0-18-22 16,0-20-46-16,0-20-105 15,0-10-105 1,0-18-235-16</inkml:trace>
  <inkml:trace contextRef="#ctx0" brushRef="#br0" timeOffset="124806.11">32024 17229 828 0,'0'0'62'16,"0"0"24"-16,0 0-13 16,0 0-24-16,0 0-24 0,0 0-25 15,115 9-10 1,-94-3-14-16,-6-1 17 0,0 1 1 15,-6 7 6-15,-9 4 0 16,0 1 43-16,0 6 29 16,3-2-1-16,-3-2-17 15,3-1-13-15,0-5-23 16,9-4-18-16,3-5-2 16,3-5-1-16,9-5-4 15,1-21-15-15,-1-5-64 16,-6-6-41-16,-6-2 8 15,-6 1 30-15,-9 4 8 16,0 10 81-16,-3 13 65 16,-18 6 4-16,0 5 4 15,-19 7-27-15,13 18 15 0,3 3-7 16,0-1-28-16,12-4-12 16,12-6-14-16,0-10-16 15,12-2 6-15,24-5 10 16,3 0 0-16,10-19-12 15,5-9-86-15,-12-2 36 16,1 3 50-16,-13 3 12 16,-15 6 40-16,-6 3 39 15,-9 7 42-15,0 4-27 16,0 1-44-16,-3 3-26 16,-12 0-8-16,-12 11-12 15,3 11-4-15,11 2-1 16,-2-2-24-16,15-2-28 15,0-1 8-15,0-1 5 0,15-1 8 16,-5 0 32 0,-1 1 2-16,-9 3 0 0,0 1 2 15,0 3 8-15,0 1 10 16,0-3-7-16,9-1-12 16,0-8-3-16,18-11-5 15,12-3-7-15,12-1-38 16,10-27-213-16,2-6-736 15</inkml:trace>
  <inkml:trace contextRef="#ctx0" brushRef="#br0" timeOffset="125880.968">29670 18010 715 0,'0'0'86'16,"0"0"-7"-16,0 0 25 16,0 0-47-16,0 0-29 0,0 0 52 15,-3 46-17 1,3-13 2-16,0 9-21 0,3 6 7 15,6 2-15-15,-3-2-13 16,0-2-14-16,0-7-6 16,0-4-3-16,-6-11-18 15,3-4-45-15,-3-13-44 16,0-7-213-16</inkml:trace>
  <inkml:trace contextRef="#ctx0" brushRef="#br0" timeOffset="126203.561">30331 18039 750 0,'0'0'313'0,"0"0"-292"15,0 0 77-15,0 0 12 16,0 0-30-16,-97 104-22 16,55-57-25-16,-3 5-20 15,8-4-6-15,7-4-7 16,9-10-10-16,3-5-68 0,9-12-70 15,6-16-225-15,3-1-501 16</inkml:trace>
  <inkml:trace contextRef="#ctx0" brushRef="#br0" timeOffset="126382.733">30047 18096 1025 0,'0'0'110'16,"0"0"-24"-16,0 0-37 15,0 0-35-15,0 0 83 16,87 122-36-16,-32-74-36 16,-1-4-19-16,-12-1-5 0,16-8-1 15,-13-9-88 1,-12-14-96-16,9-12-259 0</inkml:trace>
  <inkml:trace contextRef="#ctx0" brushRef="#br0" timeOffset="128587.034">31103 17804 359 0,'0'0'926'16,"0"0"-920"-16,0 0 0 15,0 0 42-15,-126 160-8 16,86-88-10-16,1 9-11 16,-12 7-16-16,-4 8 1 15,-5-4-4-15,15-4 0 16,3-9-12-16,11-18-27 15,16-16-29-15,0-19-28 16,15-17-193-16,0-9-267 0</inkml:trace>
  <inkml:trace contextRef="#ctx0" brushRef="#br0" timeOffset="129108.859">31200 18201 902 0,'0'0'156'16,"0"0"-111"-16,0 0 96 15,0 0-77-15,0 0-29 16,0 0-11-16,124-78-18 15,-97 78-6-15,-18 0-23 0,15 11 3 16,-21 16-12 0,-3 8-16-16,-9 4 37 0,-24 3 10 15,-6 0 2-15,2-6 0 16,4-3 13-16,9-6 8 16,6-10 3-16,18-7-11 15,0-4 1-15,0-1-15 16,0-2 2-16,21 0 27 15,33 1 5-15,1-4-34 16,8 0 0-16,-3 0-89 16,-5-10-151-16,-13-9-278 15</inkml:trace>
  <inkml:trace contextRef="#ctx0" brushRef="#br0" timeOffset="129546.852">31900 18151 1178 0,'0'0'55'16,"0"0"-28"-16,0 0 42 16,0 0-16-16,0 0-15 15,-145 137-18-15,124-98-16 16,0-4 0-16,-3-4-4 16,12-9-21-16,0-5-48 15,6-8-40-15,0-9-151 16,6 0-165-16</inkml:trace>
  <inkml:trace contextRef="#ctx0" brushRef="#br0" timeOffset="129726.625">31662 18179 753 0,'0'0'336'0,"0"0"-201"16,0 0 35-16,0 0-97 16,0 0-49-16,0 0-21 15,42 21 11-15,-12 21 18 16,3 2-17-16,1-1-5 15,-4-4-6-15,-3-4-4 0,0-6-36 16,-6-13-88 0,6-10-147-16,-15-6-451 0</inkml:trace>
  <inkml:trace contextRef="#ctx0" brushRef="#br0" timeOffset="134097.87">32564 17871 874 0,'0'0'200'0,"0"0"-158"15,0 0 80-15,0 0-19 16,0 0-31-16,0 0-17 15,0 0-18-15,27-34-22 16,-27 34-14-16,0 11-1 16,-9 29-5-16,-24 21 5 15,-3 26 44-15,-9 8-14 16,-1 7-16-16,-5-1-6 16,3-3-2-16,5-4-5 0,-2-11 4 15,15-17-5 1,0-19 0-16,15-14-17 0,0-11-27 15,9-8-26 1,6-8-41-16,0-6-99 0,0 0-190 16,6-15-300-16</inkml:trace>
  <inkml:trace contextRef="#ctx0" brushRef="#br0" timeOffset="134535.183">32787 18137 708 0,'0'0'257'16,"0"0"-141"-16,0 0 41 15,0 0-44-15,0 0-63 16,0 0-50-16,-18 25 0 16,-6 10 33-16,-9 6 8 15,6-4-22-15,0 1-5 16,6-10-6-16,8-2 3 15,7-6-7-15,6-6 7 0,0-3-3 16,0-2-2-16,6 0 2 16,16 0-2-16,5-3-1 15,6-4-5-15,9-2-16 16,3 0-34-16,-5 0-42 16,-10-11-52-16,0-4-140 15,-12 0-358-15</inkml:trace>
  <inkml:trace contextRef="#ctx0" brushRef="#br0" timeOffset="134744.942">32857 18262 764 0,'0'0'250'0,"0"0"-201"16,0 0 62-16,0 0-40 15,0 0-10 1,0 0-6-16,-70 155-22 0,58-97-3 15,3-5-11-15,0-2-16 16,-6-10-3-16,3-10-5 16,0-10-41-16,0-12-27 15,12-7-112-15,0-2-219 16</inkml:trace>
  <inkml:trace contextRef="#ctx0" brushRef="#br0" timeOffset="135396.378">33192 18255 327 0,'0'0'528'15,"0"0"-425"-15,0 0 42 16,0 0-8-16,0 0-79 15,0 0-44-15,-18 41 51 16,-9-3-24-16,-16 3-10 0,10 1-18 16,-3 0-13-16,6-5-3 15,-3-8-44-15,14-7-59 16,1-9-90-16,6-13-139 16,9 0-368-16</inkml:trace>
  <inkml:trace contextRef="#ctx0" brushRef="#br0" timeOffset="135568.867">32981 18268 894 0,'0'0'199'0,"0"0"-61"15,0 0-1-15,0 0-64 16,0 0-34-16,0 0-7 16,72 61 9-16,-39-11-16 0,3 1-18 15,-2 0-7 1,2 0-27-16,-15-11-69 0,-6-16-155 15,3-13-693-15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08:40:20.48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7021 6392 362 0,'0'0'183'0,"0"0"-119"15,0 0-13-15,0 0 55 16,0 0-2-16,0 0-31 16,0 0-40-16,0 0-16 15,0 4 15-15,0-2 7 16,0 1-14-16,0 1-8 0,0 0 3 15,0 4 6 1,0 4 5-16,0 3-12 0,0 2 9 16,0 3-10-16,0 2 5 15,0 4-6-15,0-4-9 16,0-2-1-16,0-1 10 16,7-6-6-16,-1-2 5 15,-6-5-9-15,6-5 3 16,-6 1-4-16,0-2 8 15,0 0 8-15,0 0-6 16,3 0 7-16,-3 0-6 16,0 0-7-16,0 0-4 15,6 0 1-15,0 0-7 16,6 0 6-16,3 0 0 16,6 0 1-16,12 0-3 0,-6-2-4 15,4-2 4-15,8 1-3 16,9-3 2-16,3 2-3 15,-5 3 0-15,-1-1-2 16,3-1 2-16,7 1 0 16,-10 1 0-16,0-2 1 15,6 3 2-15,-5 0-5 16,-1 0 5-16,0 0-3 16,-3 0 1-16,4 0-1 15,-1 0 0-15,0 0 0 16,-3 0-1-16,10 0 3 15,-4 3-2-15,3-2 1 0,1 1-2 16,2 1 2 0,6-1-1-16,-5-2 1 0,-1 0 0 15,6 0 0-15,-5 0 2 16,17 0-3-16,-5 0 0 16,8 0 0-16,-6-7 0 15,-5 1 0-15,5-2 3 16,-17 1-3-16,2 0 1 15,6-1 1-15,-5 1 1 16,-13 1-1-16,18-3 1 16,-8 6-3-16,-1-3 4 15,-3-1-3-15,0 3 0 16,13 0 1-16,-7-1 0 0,-12 4 1 16,19-2-1-16,-13 3-2 15,6 0-2-15,-5 0 2 16,-1 0 3-16,15-2-3 15,-11 1 0-15,8-4 0 16,-9 4 0-16,4-1 0 16,-7-1 1-16,-6 1-1 15,3 1 0-15,4-2 1 16,-1 1-1-16,-6 0 1 16,13 0 0-16,-1-2-1 15,9-1 0-15,-8 2 1 16,11-1-1-16,-12-1-1 0,1 2 0 15,-1 0 2-15,-6 1-1 16,10-2 0-16,-7 0 1 16,3 2-1-16,-2-1 0 15,8 0 0-15,-6 0-2 16,1 0 2-16,-13-2 0 16,6 4 0-16,-9-3 1 15,1 3-1-15,2 1 2 16,-12-1-2-16,3 1-2 15,-6 0 2-15,13 0 1 16,-1-4-1-16,-3 3 3 16,0-1-3-16,4 0 0 15,2 2 0-15,0-2 0 16,-12 2-1-16,12-2 1 16,1 2 0-16,-7 0 0 15,9-2 0-15,-3 2 0 0,-8 0 1 16,11 0-2-1,-3 0 2-15,-6 0-1 0,13 0 0 16,-4 0 0-16,-3 0 0 16,0 0 0-16,4 0 0 15,-7 0 0-15,3 0-3 16,1 0 3-16,-4 4 2 16,-9-2-2-16,15 0 0 15,-15 0 0-15,4-1 0 16,-7-1-1-16,9 0 1 15,-9 0 1-15,6 0 1 0,-6 0 1 16,10 0-3-16,-10 0 2 16,9 0 0-16,-12 0-1 15,12 0 3-15,-2 0-4 16,5 0 5-16,-6 0-2 16,-6 0 1-16,6 0-2 15,-5 0 0-15,-10 0 0 16,9 0-2-16,0 0 0 15,0 0 0-15,0 0 2 16,1 4 2-16,-4-3-3 16,-6 0-1-16,0 3 0 15,-3-4 0-15,3 0 0 16,-9 1 2-16,3-1-1 0,-3 0 1 16,-3 2 5-16,6-2-4 15,3 3 0-15,-8-3-1 16,5 0 0-16,-3 1 2 15,-3-1-4-15,-6 0 3 16,18 2 0-16,-15 1-3 16,-3-3 2-16,6 2-2 15,-3-1 0-15,3-1 0 16,6 5 0-16,-3-3 0 16,-6 0 0-16,0 2 0 15,15-4 0-15,-18 5 2 16,9-5-2-16,0 1 1 0,-6-1 0 15,3 0-1-15,-6 2 0 16,9-2 2-16,-3 0-2 16,-6 3 1-16,12-3 2 15,-12 0 0-15,0 0 5 16,0 0 3-16,0 0 1 16,0 0 5-16,0 0 0 15,0 0-6-15,0 0-1 16,0 0-3-16,0 0-2 15,16-5-1-15,-16-7-1 16,12-7-3-16,-3-1 0 16,-3-6 1-16,0 4-1 15,0-2-1-15,3 3 0 0,-3-1-5 16,0 1-7 0,-3 2-9-16,-3-1-2 15,9 3-14-15,-9 4-27 0,0 4-22 16,0 1-77-16,0 0-194 15</inkml:trace>
  <inkml:trace contextRef="#ctx0" brushRef="#br0" timeOffset="12859.355">9481 8167 480 0,'0'0'171'0,"0"0"-94"16,0 0 21-16,0 0 30 16,0 0-5-16,0 0-45 15,0 0-50-15,-102-1-6 16,84 1 15-16,2-3-5 16,-5 3-3-16,-3-2-9 0,-12-1 2 15,0 0-15 1,-10-4-5-16,-5 2 11 0,6-5 1 15,-9-1-2-15,2-3 12 16,-2-2-10 0,3-1 9-16,-4-5-13 0,1-1-5 15,3-5 10-15,8-6-11 16,4-4 4-16,6-2 9 16,6-8-16-16,3-2 6 15,0-3 2-15,8-1-9 16,-2-1 0-16,3 2 8 15,-3 1-8-15,9-2 3 0,-9 1-3 16,9 1 5 0,0 0-5-16,9 3-4 0,0 4-2 15,0-1 4-15,0 6-3 16,9 3 3-16,9-2 4 16,6 6-1-16,3 0-1 15,3 3 0-15,1 1-1 16,-1 1 1-16,12 4-1 15,-6 1 0-15,1 0 2 16,8 3-1-16,0-1 3 16,-6 2-3-16,10 1-3 15,-4 2 3-15,6 1 0 16,1-2-3-16,2 5-1 0,0 2 8 16,7-1-6-1,-10 5 2-15,9 0-2 16,-8 4 1-16,-1 2 1 0,-6 0 0 15,-3 0 0-15,4 0 1 16,5 0 3-16,-15 17-3 16,9 4-1-16,-2 5 2 15,-7 2-4-15,-3 7 4 16,12 3-2-16,-14 1 1 16,5 7-1-16,-12 3 1 15,9 6-1-15,-12 8 3 16,-6 3-3-16,-3 1 1 15,3 1 2-15,-12 0 0 16,1 0-2-16,-4 0-1 0,0-3 1 16,0-1 5-16,0-1-5 15,-4-4 8-15,-5 2-5 16,-6-8-3-16,0-1 0 16,-3-6 3-16,-15 0 3 15,6-3 4-15,-6-3 0 16,-7-2 4-16,-11-4-6 15,9-1 3-15,-3-7-4 16,-13-6 2-16,16-5-4 16,-9-3 2-16,5-6-2 15,7-4-3-15,6-2 0 16,18 0-3-16,-3 0 0 16,9 0-5-16,0 0-26 0,9 0-71 15,0 3-86 1,0-2-306-16</inkml:trace>
  <inkml:trace contextRef="#ctx0" brushRef="#br0" timeOffset="14445.804">15373 8056 433 0,'0'0'227'16,"0"0"-106"-16,0 0 52 16,0 0 7-16,0 0-57 15,0 0-54-15,0 0-39 16,-6 0 10-16,12 0-7 0,9 0-5 15,24 0-7-15,6 0 4 16,19 0-8-16,14 0-8 16,10 0 5-16,11 0-3 15,22 0 2-15,21 0 2 16,3 0-9-16,6 0 1 16,6 0-2-16,-7-3-1 15,-8-2 4-15,-9-1-6 16,-18 0 3-16,-19 2 1 15,-35-2-3-15,-25 1 1 16,-12 1-1-16,-12 2-2 16,-12 2-1-16,0-4-4 15,-15-3-69-15,-24-7-100 16,-18-7-901-16</inkml:trace>
  <inkml:trace contextRef="#ctx0" brushRef="#br0" timeOffset="18363.425">14479 9373 519 0,'0'0'240'16,"0"0"-190"-16,0 0 9 15,0 0 73-15,0 0-18 0,0 0-50 16,0 0-27-16,151-26-5 16,-81 13 3-16,11-4 4 15,34 1-3-15,9-4-13 16,11 2-9-16,22 2-1 15,6-1 1-15,18 3 0 16,-3 1 0-16,19-1-8 16,-1-2-2-16,-15-1-4 15,15 1 2-15,-30-1-2 16,-3 3 1-16,-12 0-1 16,-21 2 3-16,6 1 17 15,-22 1 0-15,-17 2-16 0,-22-3-1 16,-17 1 4-16,-4 4 1 15,-9-3 3-15,-9 2 0 16,-11 4 3-16,-16-3 2 16,0 4 2-16,-9-2-3 15,0 2-7-15,0-3-4 16,0 4-3-16,0 1-1 16,0 0-16-16,0 0-35 15,0 0-44-15,0 0-120 16,-15 0-380-16</inkml:trace>
  <inkml:trace contextRef="#ctx0" brushRef="#br0" timeOffset="19875.793">15125 10435 588 0,'0'0'56'16,"0"0"-24"-16,0 0 9 0,0 0 32 15,0 0 11-15,0 0-34 16,124-20-26 0,-73 20 35-16,16 0-12 0,2 0 5 15,19 0 1-15,8 0-25 16,1-2 3-16,27-4 21 16,20 1-22-16,7 1-3 15,9 0-6-15,-3 2-6 16,3-1-14-16,-9 3 0 15,9 0 0-15,-9 0-2 16,0 0 2-16,-12 6-1 16,6 8 1-16,-19-1-1 15,4-7 1-15,-6 5-1 0,9-4 0 16,-13 1 0-16,-2-5-3 16,0 1-4-16,-7-4 5 15,-5 0-2-15,9 0 0 16,-7 0 0-16,-2 0 3 15,0 0-2-15,-7-4-4 16,-5 3 4-16,-4-1 2 16,-2-1 1-16,-7 3 0 15,-11 0-2-15,2 0 0 16,7-3 2-16,11-2-5 16,-8-1 0-16,5 0-2 15,-8-3 5-15,5 0 2 0,-8 0 0 16,-1 3-1-16,-2 3 3 15,-7 0-1-15,-6 3 1 16,-5-3 6-16,-4 3-1 16,-9-4-5-16,-5 1 4 15,-10 3 4-15,-9-2-10 16,-9 2 0-16,-3 0 1 16,0 0-1-16,-6 0-12 15,0-3-30-15,-12 0-176 16,-24-8-231-16</inkml:trace>
  <inkml:trace contextRef="#ctx0" brushRef="#br0" timeOffset="28276.138">15841 12847 455 0,'0'0'121'0,"0"0"-2"0,0 0-72 16,0 0 54-16,0 0-1 16,0 0-32-16,0 0-68 15,0 0-4-15,-22-15 4 16,44 15 56-16,32 0 1 16,27 0 16-16,22 0-40 15,27 0-6-15,27-3-16 16,21-12 24-16,27-2 12 15,21 1-4-15,7 1-8 16,-4 4-7-16,0-2-7 16,-5 2-3-16,-13-1 2 0,-24-3-7 15,-30 0-4 1,-24 0-4-16,-42 0-3 0,-28 6-1 16,-27-2 1-16,-18 4-1 15,-9 4-1-15,-9 0-2 16,0 1-13-16,0 2-35 15,0 0-63-15,-21 0-86 16,-9 0-233-16</inkml:trace>
  <inkml:trace contextRef="#ctx0" brushRef="#br0" timeOffset="30328.984">15976 14203 448 0,'0'0'95'0,"0"0"-86"15,0 0 10-15,0 0 73 16,0 0 2-16,0 0-59 16,0 0-18-16,0 0-2 15,0 0 41-15,0 0-20 16,0 0-17-16,0 7-4 16,0 16 58-16,0 4-14 15,18 6-18-15,-9 2-20 0,4 5 20 16,8 3-11-16,-3 1-6 15,6 2-3-15,3-3-5 16,3-2 11-16,13 1-18 16,-4-3 3-16,0 0-1 15,6 0 13-15,10-1 1 16,-4-5-15-16,21 0-4 16,-8-2 0-16,17 1-4 15,-2-4-2-15,-1-2 4 16,10 1-3-16,-10 0 1 15,10-3-1-15,-4-7 0 16,4-1-1-16,2-7 0 16,4-4 2-16,2-2 4 15,4 0 2-15,12-1 3 0,-1-1-5 16,4-1 0-16,0 0-5 16,-1 0 1-16,-2 0 1 15,15 0-2-15,-3 0-1 16,-1-11 2-16,4-7-1 15,3-9 5-15,3-4 15 16,-7-2 1-16,-5-5-18 16,-12 1 4-16,-13-2-4 15,4 0 8-15,-15-2-2 16,-4 2-5-16,-9 0 0 16,-11-1-5-16,-1 0 3 15,-12-2 0-15,-5-2 0 0,-1 4-3 16,-6 0 0-16,0 6 1 15,-8 2 0-15,-1 10 0 16,-15 5-1 0,3 4-2-16,-6 7-13 0,-3 0-18 15,-6 4-33-15,0 2-64 16,0 0-135-16,0-4-305 16</inkml:trace>
  <inkml:trace contextRef="#ctx0" brushRef="#br0" timeOffset="30729.761">19888 14308 683 0,'0'0'207'16,"0"0"-199"-16,0 0-8 16,0 0 123-16,0 0-33 15,0 0-30-15,127 1-31 16,-82-1-21-16,0-1-1 16,0-6 2-16,-2 1 0 0,-7 0 0 15,-9-1 1 1,0 3 3-16,-12 1 8 15,-9 3 6-15,-6-4 4 0,0 4 3 16,0 0-7-16,0 0-12 16,12 22-5-16,-12 14 19 15,16 15 7-15,-16-1-15 16,6-3-15-16,0-2-6 16,0-6-14-16,3-6-54 15,-6-9-92-15,0-15-193 16</inkml:trace>
  <inkml:trace contextRef="#ctx0" brushRef="#br0" timeOffset="36177.969">25683 6883 935 0,'0'0'23'16,"0"0"-20"-16,0 0 5 15,0 0 1-15,0 0 15 16,0 0-12-16,166-96-8 16,-109 86 1-16,3 7-3 15,1 1 7-15,-4 2-4 16,0 0-5-16,1 2 0 16,-7 12-2-16,-3 2 2 15,-5 6-2-15,-10 1-1 16,3 11-6-16,-9 5 9 15,-15 8 0-15,-9 12 2 16,-3 14 1-16,0 7 54 16,-3 6-29-16,-9 0 14 0,-6-1-14 15,9 0-9-15,6 3 10 16,3 5 2-16,0 3-18 16,0 0 5-16,0-2-1 15,3-1-9-15,15-9 0 16,3 2-7-16,10-8 2 15,2-7 5-15,12-5-6 16,-6-8-1-16,13-11-1 16,-1-6-5-16,-6-8 5 15,9-10-1-15,1-7 1 0,-7-6-4 16,0-9-1 0,-11-1 4-16,-7 0 1 0,0 0 0 15,-6 0-2-15,-6 0 2 16,0-6 6-16,-6 1-3 15,-3 0 8-15,-3 2-5 16,-6 3 15-16,0 0 1 16,0 0 5-16,0 0-5 15,0 0-12-15,0 0-4 16,0 0-1-16,0 0-3 16,-6 20 2-16,-3 16 1 15,-3 11-1-15,-3 17-2 16,-3 7 3-16,-9 7 4 15,0 6-6-15,0 0-3 0,2 7 2 16,-2 3 1-16,0 4-3 16,9-2 0-16,3 1 3 15,3-1-3-15,3 2 0 16,0 5-1-16,0 1 2 16,3 1-1-16,3 5 1 15,-3-3-1-15,6 0 0 16,0 0-1-16,0 0 1 15,0-3 1-15,0-3 1 16,9 5-2-16,6 4 2 16,3 0 1-16,0 3 3 15,-3 3-4-15,-3 4 0 16,-3 0 2-16,-6 5-3 0,0-4 2 16,6 7 1-16,0 2-1 15,-6-3 3-15,3-2 1 16,12-6-2-16,-5-6 2 15,-7 0-4-15,3-6-2 16,0-4 2-16,-3-3 0 16,-3-3 3-16,6 0 0 15,-9 3-1-15,0-1 3 16,0-5 2-16,0-2 0 16,-12-4 0-16,0 2-4 15,0-3-1-15,3-7 1 16,-7-1 1-16,-2-7 0 0,6-7 2 15,-3-2 4 1,-12-3-7-16,12-5 0 0,-12-5-1 16,6-4 0-16,-7-7-1 15,-5-6 1-15,6-3-1 16,-15-3 4-16,-3-3-5 16,-19-9-1-16,-17 0 2 15,-4-3 1-15,-20-1-3 16,-1-1-2-16,-3 2-2 15,28 0-1-15,5 1-18 16,19 0-41-16,12-6-62 16,12-7-140-16,14 0-730 15</inkml:trace>
  <inkml:trace contextRef="#ctx0" brushRef="#br0" timeOffset="39832.818">27705 8137 1103 0,'0'0'106'0,"0"0"-106"15,0 0-35-15,0 0 35 16,15 119 41-16,6-75-30 16,0-5 2-16,0 0-10 15,-6-11-3-15,4-6-13 16,-10-6-94-16,-3-16-103 16,-6 0-340-16</inkml:trace>
  <inkml:trace contextRef="#ctx0" brushRef="#br0" timeOffset="39975.845">27554 7966 958 0,'0'0'0'16,"0"0"-54"-16,0 0-24 0,0 0-127 15,0 0-89-15</inkml:trace>
  <inkml:trace contextRef="#ctx0" brushRef="#br0" timeOffset="40331.119">27826 8190 811 0,'0'0'99'16,"0"0"-82"-16,0 0 29 15,0 0 20-15,0 0-31 0,0 0 11 16,45 59-28-1,-30-36-12-15,-3-7 3 0,-3 2-9 16,0-4 5-16,-6-6-4 16,-3-3-2-16,0-2 1 15,0-3 0-15,0 0 14 16,0 0 3-16,0-18-8 16,12-13-7-16,-3-3-2 15,0-3-15-15,12 8 5 16,-5 5-4-16,2 9 3 15,0 10 10-15,6 5-2 16,-6 0-12-16,3 5-10 16,3 21 16-16,-6 0-3 15,1 3-17-15,-7-5-7 16,3-5-23-16,-6-8-36 0,-3-11-231 16</inkml:trace>
  <inkml:trace contextRef="#ctx0" brushRef="#br0" timeOffset="40951.71">28951 7369 1120 0,'0'0'45'16,"0"0"14"-16,0 0-14 15,0 0 22-15,0 0-18 16,0 0-40-16,-105-38-9 16,75 98 0-16,-1 26 7 15,1 20-4-15,21 6-3 16,9-4 3-16,0-4-7 15,9-21 4-15,24-14-16 16,13-19-9-16,-7-14-11 16,3-15-10-16,3-17 20 15,-8-4 5-15,-10-15-5 16,-3-25-16-16,-21-8-15 16,-3-8 9-16,-12 3 37 0,-21 8 11 15,-7 6 49-15,7 12 53 16,0 9-43-16,6 5-28 15,9 6-22-15,18 5-1 16,0 0-8-16,0 2-15 16,9 0-59-16,15 0 6 15,12 0 68-15,6 0-1 16,-11 0-1-16,2 0 2 16,-6 0 2-16,-9 4-2 15,-3 12 0-15,3 9 10 0,-9 8 21 16,3 6 3-1,-3 3 12-15,-2 2-9 0,11-5-22 16,-15-3-4-16,6-4-2 16,-3-6-9-16,3-9-4 15,-9-8-39-15,9-6-56 16,-3-3-106-16,-6 0-186 16</inkml:trace>
  <inkml:trace contextRef="#ctx0" brushRef="#br0" timeOffset="42646.566">29253 8008 630 0,'0'0'442'0,"0"0"-394"15,0 0-9-15,0 0-8 16,0 0 7-16,0 0-35 0,12 0-5 16,9 0 2-16,1-13-4 15,-1-20 4-15,15-7-54 16,-24-5-78-16,-3 3-15 15,-9 7 119-15,0 7 28 16,-3 7 46-16,-15 13 67 16,3 7-5-16,-6 1-27 15,6 6-63-15,-4 24-17 16,10 12 3-16,0 6 10 16,9-6-13-16,0-5 1 15,3-4-2-15,12-10-12 16,16-11-13-16,-1-12 14 15,9 0-32-15,-3-16 2 16,7-19-8-16,-10-5-18 16,-12-1 4-16,-3 7 63 0,-9 7 13 15,-3 5 56-15,-6 9 52 16,0 4-27-16,0 6-19 16,0 3-15-16,0 0-25 15,0 0-25-15,0 0-10 16,0 0 0-16,0 0-4 15,0 3-7-15,3 11-2 16,0 5 9-16,0 3-4 16,6 0 7-16,-6 3-1 15,3-3-2-15,-3-3-4 16,-3-5-1-16,3-6-10 16,-3-5 2-16,0-3 10 0,0 0 4 15,0 0 3-15,12-6 2 16,-12-24-2-16,9-12 0 15,0-6-10-15,-6-2 10 16,10 9 0-16,-4 8 0 16,-6 13 0-16,0 9 1 15,0 11-2-15,6 0 0 16,0 0-10-16,0 24-8 16,9 8 14-16,-6 4 4 15,-3 3 2-15,6-10 2 0,-9 1-2 16,-6-8 4-1,18-8-4-15,-15-4-1 0,6-8 0 16,-9-2-5-16,15 0 0 16,-6 0-4-16,1-7 3 15,17-18 1-15,-6-8-4 16,-9-2-43-16,0-5 16 16,-3 5-6-16,-3-4 19 15,-6 11 7-15,0 8 16 16,0 7 0-16,-6 7 37 15,-3 6 32-15,-3 0-51 16,0 8-12-16,0 21-4 16,-3 12 0-16,6 7 0 15,9 0 1-15,0-6-1 16,0-5-4-16,15-10-13 16,6-8 10-16,3-11-5 0,12-8 6 15,-9-2 4-15,10-31 3 16,-4-11-3-16,-6-10-13 15,6-3-4-15,-15 7 17 16,-9 4 2-16,-3 13 4 16,-6 12 29-16,0 9 20 15,0 10-13-15,0 2-12 16,-3 0-3-16,-9 0-25 16,0 13 0-16,6 9-2 15,-3 3-3-15,9-1-19 16,0-4-5-16,9 1-9 15,9-4-36-15,0-3 25 16,6-3 32-16,-2-2 11 0,2 2 2 16,-12 2 2-16,6-1 0 15,-3 4 11-15,-3-1-2 16,3-4 1-16,-9-5-7 16,6-1 0-16,-3-5-4 15,-3 0 1-15,6 0-17 16,-2 0 14-16,-1-20 3 15,0-8 2-15,-3-7-2 16,-6 1 0-16,3 0 1 16,-3 4-1-16,0 9 24 15,0 9 21-15,0 8 3 0,-9 3-16 16,0 1-3 0,0 0-29-16,-13 16 1 0,7 12 0 15,0 7-1-15,6 0 0 16,9-7-5-16,0-4 3 15,0-6-18-15,0-5-8 16,9-2-21-16,6-7 13 16,0-2 25-16,16-2 9 15,-7 0 2-15,-3 0 0 16,-6 0 3-16,12 0-1 16,-21 0 2-16,15 0 0 15,-15 0 1-15,15-10 5 16,-12-10 1-16,10-4 8 15,-7-9-9-15,3-6-2 0,-6-3-7 16,-6-8-1-16,-3-3 4 16,0-5-2-16,0-8 2 15,-24-10 4-15,0-9 9 16,-7-7-2-16,-8 15 17 16,9 19-10-16,12 25 34 15,6 19 0-15,9 10-26 16,3 4-17-16,0 0-13 15,0 12-3-15,0 30-16 16,3 30 12-16,21 14 7 16,3 12 0-16,6-4 2 15,3-11-2-15,-2-8 0 16,5-15 1-16,0-7-2 0,-3-17 2 16,-5-5-2-1,-1-12-2-15,-3-11 3 0,-6-6-22 16,-9-2-11-1,9-5-42-15,-12-25-35 0,3-7-311 16</inkml:trace>
  <inkml:trace contextRef="#ctx0" brushRef="#br0" timeOffset="42841.372">30949 7610 801 0,'0'0'574'16,"0"0"-563"-16,0 0-11 16,0 0-118-16,0 0-297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10T06:18:46.41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7861 3093 675 0,'0'3'309'0,"-7"0"-220"16,7 0 517-16,0 0 143 15,0-1-497-15,0-2-113 16,0 0-8-16,0 0-15 16,0 0-38-16,0 0-30 15,0 0-1-15,0 0 2 0,0 0-2 16,0 0-7-16,0 0-9 16,0 0-7-16,0 0-3 15,0 0-7-15,0 0-7 16,0 0-6-16,7 0-1 15,-4 0 13-15,9 0-1 16,3 0 0-16,6 0-4 16,6 0-3-16,6-2 0 15,9-1-2-15,7-3-2 16,2 0 2-16,0 1-3 16,-2-1 0-16,2 2 1 15,-3 2-1-15,1-2 0 0,-10 4 1 16,0 0-1-16,0 0 1 15,-6 0-1-15,7-2 1 16,-1-1-1 0,0-1 1-16,3 2 4 0,7-2 7 15,2 2-11-15,-3-2-1 16,13 2 3-16,-7-1-3 16,3 3 1-16,4-2-1 15,-4-1 0-15,3-1 1 16,-2 2-1-16,-10-2 0 15,15 2 0-15,-11-2 1 16,-1 2-1-16,-9-1 0 16,7-1 1-16,-7 3-1 15,6-4 0-15,-12 0 1 16,22 3-1-16,-13-4 0 0,0-1 0 16,7 5 1-16,-1-4-1 15,-6 1 0-15,15 0 0 16,-8-1 0-16,-4 4 0 15,6 2 0-15,7 0 0 16,-10-6 0-16,0 4 0 16,1-4-1-16,5-1 1 15,-3 4 0-15,1-1 0 16,-4 4 1-16,-3 0-1 16,1-4-1-16,-7 4 1 15,6-2 1-15,-6-2-1 16,16 2 0-16,-13-2 0 15,0 1 0-15,1-3 0 0,-1 4 0 16,6 2 0 0,-9 0 1-16,16-4-1 0,-7-2 1 15,0 5-1-15,-2 1 0 16,8 0 2-16,-6 0-2 16,1 0-1-16,5 0 1 15,-6 0 0-15,10 0 0 16,2 0 1-16,-6 0-1 15,-2 0 0-15,5 0 0 16,-3 0 0-16,1 0 3 16,-4 0 1-16,3 0 0 15,-8 0-1-15,11 0-1 16,-12 1-1-16,4 4 2 16,-7-4-3-16,0 3 4 15,0-4 1-15,10 5 8 0,-13-2 1 16,12 0-7-16,-2 1 4 15,-1-2 0-15,0 2-2 16,-2-4 0-16,-10 0-3 16,-9 0 2-16,0 0-1 15,0 0 2-15,-2 0 2 16,-10 0-1-16,-3 0-3 16,9 0 2-16,-15 0-3 15,0 0-1-15,6 0-3 16,-15 0-2-16,0 0 0 15,0 0-2-15,0 0-10 16,0 0-24-16,0-13-65 0,0 0-479 0</inkml:trace>
  <inkml:trace contextRef="#ctx0" brushRef="#br0" timeOffset="45724.887">14488 13632 1870 0,'0'0'149'15,"0"0"-123"-15,0 0 36 16,0 0 307-16,0 2 139 16,0 2-345-16,0-2-87 15,0-2-1-15,0 0-17 16,0 0-2-16,0 0-17 16,0 0-15-16,0 0 4 15,0 0-1-15,0 0-6 16,-3 0-7-16,-3 0-9 15,-12 0 3-15,3 0-7 16,-6 0-1-16,-6 0 0 16,-3 0-3-16,-4 3 2 15,1 8 1-15,-6 5-1 0,-3 7 1 16,0 3 1 0,2 4-1-16,1 5 0 0,6 3 0 15,6 0 0-15,12 2 0 16,-7 2 0-16,10-5 0 15,12 5-4-15,0-6-6 16,0 2 2-16,0-3 2 16,18 3 6-16,4 2 0 15,-4-1 4-15,6 4-4 16,3-4 0-16,0 1 0 16,0 1 0-16,-9 4 0 15,10 1 1-15,-7 3-1 0,3 1 1 16,-6 3-1-16,-3 0 1 15,-12-4 2-15,-3 4-2 16,0-3 2-16,0-3-3 16,0-4 4-16,-9 5-4 15,-15-7 6-15,15 2 3 16,-12-2-1-16,3-3-4 16,-3-6-1-16,-1-1 1 15,19-5 0-15,-12-4 0 16,3-3 0-16,0-8-3 15,6 0-1-15,6-1 4 16,-9-5-4-16,3-5 1 16,6 3 0-16,0 0-1 0,0-3 1 15,0 0 3 1,0 0-4-16,0 0 0 0,0 3 1 16,0 3-1-16,0 5 1 15,0 1 4-15,0 8 1 16,6 7-3-16,3 2-1 15,-3 9-1-15,-6 0-1 16,6 7 3-16,0-3-3 16,-6 6 0-16,0 8 3 15,0-3-3-15,0 2 0 16,0 6 3-16,0 6-2 16,0 2 1-16,-6 0-2 15,0 4 3-15,6-2 0 16,-6 2-3-16,6-2 1 15,0-3 1-15,0 0-2 0,-9-1 1 16,9-5 2 0,-6-4-2-16,6-5-1 0,-6-2 4 15,6-5-2-15,0-2 0 16,-6-3 0-16,6 7 1 16,0-2-1-16,0 1 0 15,0 2-2-15,0 4 0 16,0-3 0-16,0-4 0 15,0 4 1-15,0 0 0 16,6-1 4-16,-6 2-1 16,0-7-1-16,0-2-2 15,0 6-1-15,0-7 3 16,0 0-3-16,0-3 0 0,0 0 1 16,0 2-1-16,6-1 6 15,-6 1-6-15,0-4 3 16,0 6-3-16,0-11 3 15,0-1-1-15,6-1-2 16,3-3 3-16,-3-8 0 16,6-4 2-16,0 6-1 15,6-14-1-15,4 7 3 16,11-7-5-16,-6-6-1 16,12 0-1-16,0-10-5 15,7-16-9-15,5-41-16 16,-6 3-42-16,-6-1-189 0</inkml:trace>
  <inkml:trace contextRef="#ctx0" brushRef="#br0" timeOffset="47590.967">12083 15315 3240 0,'0'2'232'0,"0"2"-175"16,0 1-44-1,0 1-2-15,0 12 5 0,0 8 7 16,15 9-8-16,3 11-3 16,3 10 1-16,3 2-2 15,-6 7-4-15,10 3-2 16,-7-4-2-16,-6-3-3 16,0 0 0-16,-3-11-5 15,-3-5-16-15,-3-7-21 16,-6-15-83-16,6-14-352 0</inkml:trace>
  <inkml:trace contextRef="#ctx0" brushRef="#br0" timeOffset="48025.598">12602 15224 3407 0,'0'-13'100'15,"0"-1"-82"-15,-3 6-8 16,-12-2 25-16,0 8-5 16,6 2-30-16,-12 0-1 15,3 14-1-15,-10 19-1 16,1 7 3-16,9 5 0 15,0 4 0-15,3 1-5 0,15-6-2 16,0-6-5 0,3-4-13-16,30-1 0 0,15-9 6 15,4-3 13-15,8 2-3 16,-12-8 8-16,1 1 1 16,-16 5 0-16,-6 0-4 15,-18-4 0-15,-9 7-3 16,0-1 7-16,-3 3 15 15,-30 3-3-15,-6-2-7 16,-7-4-2-16,-8-8-3 16,12-7-18-16,-13-8-44 15,16-5-139-15,15-15-953 0</inkml:trace>
  <inkml:trace contextRef="#ctx0" brushRef="#br0" timeOffset="48508.244">12877 15230 3367 0,'-9'0'192'16,"9"0"-151"-16,0 0-34 15,0 14-7-15,0 25 8 16,0 7 5-16,0 15-6 15,9 4-2-15,-9-4 1 16,6-6-3-16,-6-4 1 0,0-17-4 16,0-9 3-16,0-8-3 15,0-11 0-15,0-6 1 16,0-3 2-16,0-32-3 16,0-22-13-16,-6-22-8 15,-3-16 5-15,0-14 1 16,-10 0 4-16,16 10 10 15,-3 14 1-15,6 24 0 16,0 14 5-16,0 24 3 16,0 12-3-16,22 11-5 15,2 11 0-15,9 32 6 16,6 10 3-16,0 20 0 16,1 7-3-16,-7-1-1 0,-3-3-1 15,-3-3-1-15,-9-15-3 16,3-8 1-16,-9-8-1 15,-9-16-1-15,-3-10-25 16,0-16-33-16,0 0-39 16,-15 0-79-16</inkml:trace>
  <inkml:trace contextRef="#ctx0" brushRef="#br0" timeOffset="48656.853">12877 15417 3226 0,'0'0'167'0,"0"0"-122"16,0 0-3-16,21 0 11 16,3 0-10-16,30-9-21 15,19-23-22-15,2-1-37 0,-14 1-155 0</inkml:trace>
  <inkml:trace contextRef="#ctx0" brushRef="#br0" timeOffset="52117.353">21575 13691 3282 0,'0'0'211'0,"0"0"-164"16,15 0-22-16,3 0 5 16,0 0 15-16,12-13-20 15,13 1-10-15,11-6-2 16,-6-2 0-16,16 0-5 16,5-3 0-16,4 2-4 15,-10 1-4-15,0 2-7 16,-8-2-13-16,-10 5-14 0,-12 1-30 15,-6-7-45-15,-21 6-131 16,0-2-1817-16</inkml:trace>
  <inkml:trace contextRef="#ctx0" brushRef="#br0" timeOffset="52375.546">22064 13335 3121 0,'0'0'279'0,"0"0"-227"15,0 0-46-15,21 0 11 16,0 6 16-16,15 4-6 16,4 5-15-16,-1-1-9 15,-9 4 1-15,0 8-4 0,0-3 0 16,-17 7 0-16,-13-1-11 16,0 6 11-16,-13 5 6 15,-26 5 3-15,0 1 0 16,-6-1-5-16,-1-8-4 15,4 1-18-15,15-14-58 16,18-13-157-16</inkml:trace>
  <inkml:trace contextRef="#ctx0" brushRef="#br0" timeOffset="52992.306">22954 13101 3198 0,'0'-7'251'0,"0"-5"-198"16,0-1-31-16,0 7 15 15,0-2 4-15,0 8-17 16,-9 0-10-16,0 0-14 16,-12 0 0-16,3 8 3 15,0 13-5-15,3 0 2 16,6 2 0-16,9 4-7 15,0-1-14-15,15 0 11 0,12 1-2 16,6 0 4 0,6 1 0-16,-8-4 1 0,-4 3-1 15,0-5 3-15,-18-4 5 16,6-4-1-16,-15 5-6 16,0-2-6-16,-30 4 7 15,-12-1 5-15,-1-3-2 16,-5-2-2-16,3-12 4 15,9-12-24-15,2-21-74 16,19-7-212-16</inkml:trace>
  <inkml:trace contextRef="#ctx0" brushRef="#br0" timeOffset="53184.664">23048 12797 3187 0,'0'0'237'0,"0"0"-190"0,0 15-32 15,12 23 17-15,-9 15 34 16,12 12-34-16,6 10-7 16,-9 8-13-16,0-5-7 15,3-1 0-15,-9-17-5 16,0-13-8-16,-6-21-39 16,0-16-71-16,0-10-342 0</inkml:trace>
  <inkml:trace contextRef="#ctx0" brushRef="#br0" timeOffset="53521.12">23063 13204 3203 0,'0'0'239'0,"0"0"-174"15,0 0-29 1,15 0-2-16,12 0-9 0,0 0-14 16,13 0-4-16,-1 0-6 15,-9 0-1-15,0 0-1 16,0 0 0-16,-12 9 1 15,-5 12-3-15,2-1 3 16,-15 3 11-16,12 1-4 16,-12-4 2-16,3-1-3 15,15-8-1-15,-12-2-1 16,3-9 1-16,6 0-1 16,-3 0 2-16,9-25-6 0,-15-7-5 15,-3-9-10-15,-3 1-15 16,0-1 6-16,-21 9 17 15,-6 9 1-15,-6 11 0 16,-6 12-12-16,8 0-22 16,-8 14-49-16,12 10-162 15,6-4-2462-15</inkml:trace>
  <inkml:trace contextRef="#ctx0" brushRef="#br0" timeOffset="53830.467">23470 13137 2376 0,'6'-6'1022'16,"-3"-3"-949"-16,13 1-31 16,-1-1 11-16,3 5-7 15,3 4-18-15,0 0-16 0,3 10-4 16,0 13-3-16,-3 6-2 16,-2 3-3-16,-16-2-1 15,15-1-1-15,-18-9-1 16,0-1-2-16,0-9-3 15,0-6 1-15,0-4 6 16,-6 0 1-16,-6-20 3 16,9-19-3-16,3-5-1 15,0-5-8-15,0 5-10 16,0 2 2-16,21 16-28 16,3 5-44-16,3 14-97 15,6 2-578-15</inkml:trace>
  <inkml:trace contextRef="#ctx0" brushRef="#br0" timeOffset="54625.692">23881 13067 2906 0,'-12'-4'271'0,"3"-1"-102"16,-6 2-51-16,6 1-40 16,0 2-34-16,-7 0-28 15,13 0-11-15,-3 10-5 16,0 9 4-16,6-6-4 15,-12 6-19-15,12-7-20 16,0-10-12-16,0-2-6 16,18 0 3-16,-9 0 15 0,7 0-17 15,-4-2 12 1,3-2 14-16,-9 4 20 0,0 0 10 16,-3 0 3-16,9 12 16 15,0 6-6-15,-3-1-8 16,9-5 0-16,-3-6 14 15,12-6-1-15,4 0-15 16,11-12-3-16,-9-20-58 16,6-6-32-16,-12 0 33 15,-8-1 57-15,-1 13 64 16,-18 6 66-16,0 8 5 16,0 6-45-16,0 6-29 15,-18 0-38-15,-1 4-7 0,-14 16-2 16,0 7-6-16,6-1-1 15,3-4-4-15,12-1-3 16,12-10-2-16,0 2-28 16,0-7-27-16,24-4 20 15,9-2 0-15,6 4-1 16,0 2 20-16,-8 17 11 16,-1 9 7-16,0 17 7 15,-18 10 5-15,3 8 10 16,-15 3 0-16,0-2 6 15,0-7-3-15,0-8 7 16,-15-13-6-16,-3-10-9 16,-9-11 1-16,0-17-12 15,-4-2-2-15,-2-6-4 16,6-35-3-16,15-12-5 0,6-11-6 16,6-6 6-16,0-3-2 15,39-4 4-15,3 10-13 16,13 0-5-16,5 12 12 15,-3 2 8-15,-5 8 4 16,-10 7 0-16,-9 10 0 16,-18 8 5-16,-6 9 7 15,-9 9 16-15,0 2-7 16,-15 8-16-16,-3 29-2 16,-6 10 10-16,15 7 6 15,-3 2-8-15,12-6-4 16,6-9-7-16,27-18-4 0,9-14-21 15,58-15-39 1,-22-29-85-16,1-3-1121 0</inkml:trace>
  <inkml:trace contextRef="#ctx0" brushRef="#br0" timeOffset="55325.924">25164 12748 3238 0,'0'0'228'0,"-6"0"-173"15,6 0-8-15,-3 0-7 16,3 6-6-16,-7 11-24 16,-8 7-3-16,3 2-4 0,0 3-2 15,0 0 2-15,-3-5-2 16,6-10-1-16,9 0-1 15,0-8-12-15,0-6-21 16,9 0-15-16,18 0 14 16,-3-11 12-16,7-10-27 15,-4-1 0-15,0 7 32 16,-6 3 18-16,-15 9 14 16,-3 3 19-16,9 0 3 15,-12 0-12-15,6 0-11 16,0 0-3-16,3 0 3 0,9 0 1 15,1 0 1 1,-1-11-8-16,9-13-7 0,-6-5-14 16,3-3 5-16,-3 3 3 15,-9 3 6-15,-6 10 0 16,0 1 0-16,-6 7 11 16,0 8 7-16,0 0-3 15,0 0-6-15,0 0-9 16,0 0 0-16,0 0-5 15,0 0 2-15,0 6-1 16,0 6-15-16,0-3-8 16,15-3-14-16,4 1-8 15,2 3-26-15,-6-7 11 16,12 3 31-16,-6 0 25 0,-12-1 8 16,15 4 0-16,-15-3 10 15,6 5 16 1,-6 1 7-16,4-7 1 0,-7 8-3 15,6-7-3-15,-6-4 4 16,9 2-4-16,-6-4-7 16,9 0-11-16,-6 0-7 15,6 0-3-15,-12-6 0 16,9-3-6-16,-3-1-17 16,-6 3-14-16,9-3-55 15,-9 1-203-15</inkml:trace>
  <inkml:trace contextRef="#ctx0" brushRef="#br0" timeOffset="55841.708">25837 12539 3205 0,'0'12'196'16,"-6"9"-144"-16,6 9-9 15,0 1 16-15,0 11-19 16,0-4-18-16,6-6-13 16,6-6-9-16,9-14-2 15,6-9 2-15,6-3-9 16,6-17 1-16,1-34-4 16,-4-10-24-16,3-16-11 15,-12-13-31-15,-9-9-4 0,-9 0 29 16,-9 1 53-16,0 11 0 15,-9 16 71-15,-3 25 33 16,0 19-23-16,12 25-35 16,-6 2-22-16,-3 29-18 15,9 35 0-15,0 18 2 16,0 17-8-16,0 7 6 16,0-3-4-16,0-16-1 15,0-14-1-15,15-22-4 16,-9-22-4-16,3-22-4 15,9-7 0-15,-2-5 6 16,11-30-2-16,0-4-23 16,3 5 4-16,0 5 17 0,-6 14 10 15,-2 15 1 1,-7 0 15-16,9 20 4 0,-15 16-2 16,6-2-5-16,-6-3-7 15,-6-9-6-15,12-15-17 16,-3-7-91-16,3 0-1039 0</inkml:trace>
  <inkml:trace contextRef="#ctx0" brushRef="#br0" timeOffset="55969.691">26679 12564 3546 0,'0'0'136'0,"0"2"-100"15,0-2-10-15,-9 0-26 16,-3 0-2-16,-7-12-338 0</inkml:trace>
  <inkml:trace contextRef="#ctx0" brushRef="#br0" timeOffset="59860.609">25200 14691 3123 0,'0'0'360'15,"0"0"-320"-15,0 0-25 16,0 0 12-16,0 0 29 16,0 0-23-16,15 0-12 15,-6 0-7-15,27-3-2 0,3-6 1 16,13-3-4 0,17-5-4-16,10 0-1 0,2-4-4 15,7 1-1-15,-10 0-2 16,-5 4-13-16,-1-5-19 15,-15 5-50-15,-17 0-189 0</inkml:trace>
  <inkml:trace contextRef="#ctx0" brushRef="#br0" timeOffset="60125.232">25689 14371 2476 0,'0'0'1010'15,"0"0"-946"-15,0 0-45 16,0 0-8-16,9 0 22 0,24 0-10 16,9 0-11-16,4 4-7 15,5 10-2-15,-9-1-2 16,0 6-1-16,-14 0-3 16,-10 1-5-16,-18 3-8 15,0 3-1-15,-6 6 17 16,-28 1 1-16,-5 2 0 15,0-5-1-15,3-2-22 16,9-7-65-16,-4-9-253 0</inkml:trace>
  <inkml:trace contextRef="#ctx0" brushRef="#br0" timeOffset="61135.679">26703 13959 3263 0,'-15'-8'204'16,"12"2"-156"-16,-21 3 10 16,15 3-7-16,-4 0-15 15,-8 0-23-15,-3 23-11 16,0 7-2-16,15 13 1 16,-9 8-1-16,12-3 1 15,6 3-1-15,0-8 0 16,30-7 3-16,0-5-3 15,12-7 5-15,4-6-5 16,-1-12-2-16,33-6-27 0,-20-15-79 16,-7-8-252-16</inkml:trace>
  <inkml:trace contextRef="#ctx0" brushRef="#br0" timeOffset="61542.474">27107 13979 2600 0,'0'0'932'16,"0"0"-871"-16,-6 0-39 16,6 0-9-16,0 16 4 15,0 10 0-15,0 17-8 16,6 8-2-16,6-3-4 16,-6 0 2-16,0-7-5 15,0-9 0-15,4-8-10 16,-10-12-13-16,0-12-21 0,0 0 7 15,-10-33-1 1,-2-17-42-16,-6-18 15 0,-3-6 65 16,3-6 4-16,-3 4 39 15,15 6 18-15,0 13 8 16,6 16-25-16,0 13-15 16,21 8-16-16,0 14-7 15,12 6-6-15,4 0 0 16,-4 21-4-16,-12 17-4 15,3 2 2-15,-12 4 0 16,-12 6-14-16,0-4 6 16,-27-2 1-16,-3 2-3 15,-19-13-20-15,4-9-31 0,6-6-68 16,12-18-620-16</inkml:trace>
  <inkml:trace contextRef="#ctx0" brushRef="#br0" timeOffset="61875.528">27367 13851 2588 0,'0'0'972'0,"0"6"-910"15,0 0-47-15,0 14 2 0,0 9 1 16,6 18 5-1,21 12-11-15,-3-1-1 0,3 1-6 16,13-9-1-16,-7-6-1 16,3-18-3-16,6-14-6 15,-3-12 0-15,-14-9 1 16,2-35-5-16,-12-12 0 16,-15-13-7-16,0-8 1 15,0-2 8-15,-15-3 5 16,-18 9 3-16,5 12-2 15,4 14 1-15,3 17-6 16,15 18-62-16,-6 7-156 0</inkml:trace>
  <inkml:trace contextRef="#ctx0" brushRef="#br0" timeOffset="62214.982">28167 13916 3389 0,'0'0'176'15,"0"0"-124"-15,6 0-12 0,21 0-6 16,12-6-6-16,24-15-10 16,16-2-9-16,39-12-1 15,-13 9-2-15,4-8 0 16,3 6-4-16,-34 8-2 16,-5-2-5-16,-19 12-18 15,-18-3-17-15,-36 7-54 16,0 0-171-16,-15 5-1532 0</inkml:trace>
  <inkml:trace contextRef="#ctx0" brushRef="#br0" timeOffset="62491.488">28837 13524 3258 0,'0'0'179'15,"0"0"-127"-15,12 0-22 16,15 0 1-16,0 0 20 16,9 0-22-16,13 0-21 15,-10 8-3-15,6-2 2 16,-6 3-7-16,-5 3 0 16,-4-1 0-16,-9 4-4 15,-15 8 4-15,-6 3-7 16,0 6 7-16,-39 15 2 15,-13 4 2-15,-38 18-4 16,8-10-50-16,13-15-103 0</inkml:trace>
  <inkml:trace contextRef="#ctx0" brushRef="#br0" timeOffset="63080.026">28336 13648 3053 0,'0'0'315'15,"0"6"-252"-15,0 0-38 0,0 6-1 16,-6 9 14-16,0 5-13 16,-9 4 0-16,-4-1-3 15,1 5-4-15,-9-2-1 16,9 2-2-16,-9-8-3 15,0 0-2-15,9 0-3 16,-10-5-3-16,10-3-1 16,6-3-2-16,3-4 2 15,9-6-3-15,0 1-4 16,9 4-2-16,21-6 6 16,25 7 0-16,2-4-4 15,34-3-35-15,-13-4-88 16,-5 0-649-16</inkml:trace>
  <inkml:trace contextRef="#ctx0" brushRef="#br0" timeOffset="63853.03">29461 13341 3311 0,'0'0'184'15,"0"0"-111"-15,0 0-32 16,0 0-9-16,0 0-12 16,0 21-13-16,16 5 3 15,-13 10 0-15,18 7-1 16,-12 4 2-16,9 3-5 15,0 0 3-15,-3-10-9 16,3-7 5-16,-12-9-5 16,3-10 0-16,3-7-3 15,-6-7-9-15,0 0 3 0,0-15 9 16,-3-17 0-16,16-7 0 16,-13 1 0-16,-3 3-3 15,3 9 3-15,-6 8 3 16,0 7 2-16,0 5 1 15,0 6 0-15,0 0-6 16,0 0-6-16,0 0 0 16,0 0 3-16,0 12-2 15,0-4 5-15,0 1 0 16,0-3 1-16,0-3 0 16,0 0-1-16,0-3 0 15,0 0 0-15,0 0 0 16,0 0 0-16,0 0-14 0,-9 0-36 15,-7-12-217-15</inkml:trace>
  <inkml:trace contextRef="#ctx0" brushRef="#br0" timeOffset="65025.011">29561 13303 3036 0,'0'0'311'16,"6"0"-239"-16,6 0-34 0,3 0 8 15,15 0-9-15,-2 10-12 16,-4 12-19-16,9 3 1 15,-6 1-2-15,-3 1 3 16,3-5-4-16,1-1-3 16,-16-4 4-16,-3-10-1 15,0-1-2-15,-9-6 2 16,9 0 6-16,-3 0 13 16,-6-13-4-16,6-13-3 15,-3-7-9-15,6-7-5 0,-9 6 2 16,6-5 4-16,0 6-5 15,-6 10 2-15,6 8 2 16,-6 4 1-16,9 8-8 16,-9 3 0-16,0 0-3 15,6 0 3-15,6 0 0 16,-9 12-3-16,21 8 0 16,-15 6-2-16,16 3 5 15,-13 3 0-15,6 1 0 16,3-7 0-16,-6 0 2 15,3-11-2-15,-9 1-1 16,12-14-3-16,-9-2-3 16,3 0-4-16,-6 0-7 15,16-6 0-15,-7-17 7 16,-3-7-5-16,-3 4 0 0,0-8 5 16,-6 1 6-16,-6 6 5 15,0 7 4-15,0 2 14 16,0 12 0-16,0 4-4 15,-6 2-3-15,0 0-11 16,-9 20 3-16,3 19-3 16,6 1 4-16,6 1-4 15,0-1-3-15,0-7 3 16,6-12-10-16,21-6-7 16,0-15 0-16,6 0-10 15,-3-6-7-15,4-26-3 16,-1-7-20-16,-15 1 16 15,-3 3 41-15,-6 6 7 0,0 12 42 16,-9 4 29 0,0 11-17-16,0 2-27 0,0 0-22 15,0 2-12-15,6 17 3 16,-6 7-3-16,6 1 0 16,0-5 1-16,3-2-1 15,-3-8 0-15,0 1-11 16,-6-12-4-16,6-1-4 15,-6 0 18-15,13-1 1 16,-4-20 0-16,-3-12 0 16,3-1 4-16,6-2-4 15,-3 1 0-15,3 3 0 16,-9 5 0-16,0 7-5 16,0 6 5-16,3 11-3 0,-3 3 2 15,-6 0-8-15,6 11-7 16,-3 19 14-16,12 7-1 15,-6 1 3-15,-3 1-3 16,-3-6 3-16,6-13 0 16,-3-8 0-16,1-10-7 15,-1-2 7-15,3-6 9 16,3-21-8-16,-6-1 2 16,15-8 1-16,-15 7 8 15,12 9-11-15,-3 8 3 16,3 12 3-16,0 0-7 15,9 29-3-15,1 9 3 16,-10 0 3-16,9 3-3 0,-6-21-19 16,3-8-79-16,-6-12-1339 15</inkml:trace>
  <inkml:trace contextRef="#ctx0" brushRef="#br0" timeOffset="72748.693">14875 16174 1305 0,'-6'6'413'0,"6"0"483"16,0-2-428-16,0-4-328 16,0 0-50-16,0 0-36 15,0 0-3-15,6 0-3 16,-3 0-26-16,15 0-2 15,-6 0 1-15,0 0 5 16,0 0 0-16,3 0-5 16,3 0-6-16,3 0-4 15,-6 0 1-15,13 0-2 16,5 2-2-16,0 1-3 16,6-3-3-16,1 0 3 0,5 4-1 15,-6-4-1-15,0 0 0 16,0 0-3-16,-5 0 0 15,5 0 2-15,-3 0-1 16,-3 0 1-16,7 0-2 16,8 0 3-16,3-4 0 15,0 1 3-15,7 1 0 16,8-4-4-16,-17 2-2 16,11 4 0-16,-3-2 4 15,-8 2-4-15,-7 0-2 16,6 0 2-16,-6-4 1 15,10 2 1-15,-7-2-2 0,0-4 6 16,0 2-2 0,1 4-1-16,-1-4-2 0,-6 2-1 15,0 4 2-15,1-2 2 16,-7 2-3-16,12 0-1 16,-9-3 0-16,7-3 4 15,-1 0-4-15,0 0 1 16,-6 4 4-16,-8 2-3 15,5 0-2-15,-6 0 0 16,-12 0-3-16,15 0 3 16,-12 0 5-16,9 0-5 15,-2 0 3-15,-1 0-2 16,3 0-1-16,3 0 5 0,0 0-5 16,-3 0 0-1,4 2 1-15,-4 4-1 0,6-3 0 16,-9 3 1-16,3-3-1 15,-9 0 2-15,7-1 1 16,-1 2 1-16,0-2 0 16,3 2 1-16,-12-4 0 15,21 0 1-15,-3 0-1 16,1 0 1-16,5 0-3 16,-3 0 0-16,12-4 0 15,-8 2-1-15,5-4 1 16,0 3-3-16,7 0 2 15,-13-3 0-15,6 0 0 16,-6 3 1-16,-6 1 1 16,-2-2 0-16,-1 4 1 0,0-2 0 15,-6 2 1-15,3-4-2 16,0 4 3-16,-11 0-2 16,8 0-5-16,-6-2 5 15,9 2-4-15,-15 0 3 16,9-4-1-16,-6 2 1 15,0 2 1-15,0-3-2 16,-2 3 3-16,-1 0-2 16,-6 0 0-16,3 0-1 15,-3 0-1-15,-6 0 2 16,0 0-1-16,6 0 1 16,-6 0 1-16,0 0 1 0,0-3-6 15,0 3 1-15,0 0-1 16,0 0 0-16,0 0-10 15,0-3-12-15,0-3-12 16,-6-5-23-16,0-4-69 0</inkml:trace>
  <inkml:trace contextRef="#ctx0" brushRef="#br0" timeOffset="79942.071">17796 6468 1350 0,'0'2'1782'16,"-9"2"-1545"-16,9-4-154 16,0 0-29-16,0 0 11 15,0 0-11-15,0 0-22 16,0 0-17-16,9 0-10 15,-3 0 1-15,6 0 4 16,16 0-3-16,-1 0-1 16,9 0-2-16,18 0 0 0,4 0-1 15,8 0 1 1,12 0-3-16,13 0 5 0,0 0-3 16,5 0-3-16,10 2 3 15,-4-2-1-15,10 3-2 16,-6-3 3-16,2 0-3 15,4 0 3-15,-9 0-3 16,2 0 0-16,-8 0 1 16,-1 0 1-16,-8 0 1 15,-16 0-1-15,4 0-2 16,-10 0 3-16,-2 0-1 16,-4 0 1-16,-9 0 0 15,7 0-1-15,2-3-1 0,-3 1 1 16,10-4-2-1,-4 2 2-15,7-2-1 0,-4 0-1 16,6 1 0-16,-2 1 0 16,5 4 0-16,-11 0 0 15,5 0 1-15,-6 0-1 16,13 0 0-16,-10 0 0 16,1 0 0-16,2-5 0 15,-2 5 2-15,2-9-1 16,-6 3-1-16,-5-2 2 15,11 2-2-15,-15-2 1 16,1 2 0-16,-1 0 0 16,-3 2-1-16,-2 4 2 0,-1 0-2 15,3 0 1 1,-2-2-1-16,2 2 2 0,0 0 0 16,7 0-2-1,2 0 2-15,-6 0-1 0,7 0 0 16,5 0 1-16,-6 0-2 15,-2 0 0-15,-7 0 1 16,9 0-1-16,-8 2 0 16,-1 2 4-16,-3-3-1 15,10-1-3-15,-1 0 3 16,-6 0-1-16,10 0 1 16,-10 0 0-16,3 0 1 15,-5 0 0-15,5 0 1 16,-12 0 2-16,0 0-2 0,-11 0-3 15,2 0-1 1,0 0-1-16,0 0 4 0,0 0-4 16,-9-1 2-16,4-3-2 15,-13 2 0-15,3 2 0 16,-18-4-3-16,-18-1-13 16,-3-5-26-16,-19 0-51 0</inkml:trace>
  <inkml:trace contextRef="#ctx0" brushRef="#br0" timeOffset="80566.589">19779 4064 2085 0,'-6'0'1153'0,"6"0"-939"16,0 0-119-1,0 0-44-15,0 10-31 0,0 22-7 16,0 17 4-16,21 19 3 15,-9 10-3-15,6 10-7 16,-2 1-2-16,-4-8-2 16,-9-5-4-16,9-8-1 15,-6-6-1-15,0-14 0 16,-3-6-10-16,-3-13-20 16,21-21-39-16,0-4-106 15,-3-4-1023-15</inkml:trace>
  <inkml:trace contextRef="#ctx0" brushRef="#br0" timeOffset="80991.897">20482 4255 1558 0,'0'-21'1752'16,"0"-2"-1624"-16,0 0-58 15,0-4-19-15,0 4-14 16,-18 6-22-16,6 2-6 16,-18 11-7-16,0 4-2 15,-3 0-1-15,-7 25 1 16,10 9 0-16,-3 6 0 16,12 5 1-16,9-1 1 15,12-6-1-15,0 2-1 0,0 1 0 16,24 3 5-16,18-3 2 15,1 4-2-15,5-1-4 16,-9-7 2-16,-3-1-2 16,-6-5-1-16,-5-4 0 15,-13-7 0-15,-12 1-6 16,0-10-8-16,-24 4-6 16,-19 1 11-16,-8-6 9 15,-6-6 0-15,5-4 0 16,4 0-3-16,24-30-15 0,12-11-49 15,6 0-180-15</inkml:trace>
  <inkml:trace contextRef="#ctx0" brushRef="#br0" timeOffset="81451.161">20808 4367 2312 0,'0'16'863'0,"0"2"-692"16,-6 11-65-16,-9 9-5 16,9 4-39-16,0 10-23 15,-6 1-18-15,12-3-11 16,-9-3-5-16,6-4-2 16,-3-14-3-16,6-6 0 0,0-7 4 15,-9-10-4-15,9-6 0 16,0 0 2-16,0-24-2 15,0-23-7-15,0-14-6 16,0-18 8-16,15-14 1 16,-3-7-6-16,6-3 10 15,3 15 0-15,-6 9 2 16,10 20-2-16,-7 17 0 16,3 14 7-16,-3 17 2 15,9 11-4-15,0 0-5 16,-3 27 0-16,4 15-4 15,-7 23 2-15,6 9 2 16,3 13 3-16,-12 2 3 0,9-4 0 16,-15-7 1-1,10-10-4-15,-13-7-2 0,-3-12 1 16,3-8-2-16,-3-11-10 16,0-8-22-16,-6-16-43 15,6-1-78-15,-6-5-575 0</inkml:trace>
  <inkml:trace contextRef="#ctx0" brushRef="#br0" timeOffset="81635.825">20836 4579 2144 0,'0'0'1264'15,"0"0"-1117"-15,0 0-67 16,6 0-35-16,18 0-28 0,12-8-6 15,33-1-11-15,-2-2-15 16,29 5-59-16,-26 3-170 16,-13-3-2220-16</inkml:trace>
  <inkml:trace contextRef="#ctx0" brushRef="#br0" timeOffset="108509.84">4984 5865 869 0,'-6'0'928'16,"-6"0"-699"-16,0 2 463 0,3-2-296 15,3 0-262-15,0 0-41 16,-3 0-15-16,9 0-16 15,0 0-3-15,-3 0-16 16,3 0-15-16,0 0-6 16,0 0-5-16,0 0-5 15,0 0 0-15,0 0-8 16,12 0-1-16,12 0-1 16,18 0 7-16,7 0-3 15,8-2 0-15,18-4-3 16,-2 2-3-16,-4-1 0 15,-2-1 0-15,-1 3-12 16,-15 3-20-16,13 0-37 16,-25 0-57-16,-6 0-328 0</inkml:trace>
  <inkml:trace contextRef="#ctx0" brushRef="#br0" timeOffset="108859">5395 5562 2207 0,'-6'0'1084'15,"6"0"-970"-15,0 0-53 16,0 0-11-16,0 0-17 16,0 0-19-16,15 0-4 15,15 12-2-15,-3 9-1 0,6-1-1 16,-3 1-2-16,1 5-4 15,2 1 0-15,3-1 3 16,-15 0-2-16,3-5-1 16,-6 2 0-16,-12-11 0 15,-6-1 0-15,0-5 3 16,0 4-2-16,0 1-1 16,-24 9 3-16,-15 6-3 15,-12 12 0-15,-4 2-39 16,4 12-36-16,15-9-79 15,21-13-840-15</inkml:trace>
  <inkml:trace contextRef="#ctx0" brushRef="#br0" timeOffset="114109.598">4522 7406 2207 0,'0'4'277'16,"0"2"321"-16,-6-4-367 16,6 2-130-16,0-4-27 15,0 0 5-15,0 0-39 16,6 0-11-16,0 0-7 15,10 0-3-15,2-4-4 16,15 2-5-16,6-10-1 16,12 0-2-16,13-2-5 15,20 0 6-15,7-8-5 16,14 1-3-16,4 5 1 16,0 1 3-16,-19 5-4 15,-5 9-6-15,-22-3-9 16,-8 4-25-16,-7-11-69 0,-12 1-198 15,-24-1-1707-15</inkml:trace>
  <inkml:trace contextRef="#ctx0" brushRef="#br0" timeOffset="114411.597">5220 7085 2299 0,'0'0'1063'16,"0"0"-964"-16,0 0-43 16,0 0-14-16,3 0-11 15,21 0-16-15,0 0-9 0,15 0-1 16,-3 6-2-16,7 10-3 16,-10 3 0-16,0 1 0 15,-9 4 0-15,-6-2 0 16,3-3 0-16,-15 1 0 15,-3 3 3-15,-3-2-3 16,0 9 0-16,-15 1 0 16,-24 17 0-16,-12 0-2 15,-34 24-40-15,13-11-58 16,15-11-351-16</inkml:trace>
  <inkml:trace contextRef="#ctx0" brushRef="#br0" timeOffset="123559.38">9735 7820 2167 0,'-9'-6'447'0,"0"-6"215"15,0-2-583-15,3-5-39 16,-3-1 0-16,9 2 13 0,-3 4-1 15,3 6-21-15,0 2-2 16,0 2-2-16,0 4-5 16,0 0-2-16,0 0-17 15,0 0-1-15,0 6-2 16,0 20-3-16,0 19 3 16,0 15 1-16,0 19 2 15,0 15 2-15,18 6-5 16,-6 3 5-16,15 2-3 15,-6-5-1-15,-6-16-1 16,9-13 0-16,-12-13 0 16,0-14-3-16,-3-12-9 0,-6-8-28 15,-3-12-36 1,0-12-55-16,0 0-324 0,-3-4-767 0</inkml:trace>
  <inkml:trace contextRef="#ctx0" brushRef="#br0" timeOffset="123825.891">9508 8612 2661 0,'0'0'668'15,"0"0"-604"-15,0 0-57 16,12 0 3-16,7 6 21 16,8 14 22-16,6 5-17 15,-3 1-15-15,0 0-2 16,4-3 1-16,-7 1-8 15,-6-10-8-15,0 1 2 0,-15-8 0 16,6-7 22-16,-9 0 5 16,6-10-2-16,6-22-9 15,-12-9-17-15,18-15-5 16,7-7-12-16,-1-2-18 16,30-29-33-16,-9 18-63 15,10 15-457-15</inkml:trace>
  <inkml:trace contextRef="#ctx0" brushRef="#br0" timeOffset="127063.343">9339 9678 3391 0,'-9'0'170'16,"-3"0"-130"-16,6 0-27 15,-3 0-5-15,6 0 1 16,3 27-9-16,0 19-6 16,0 15 6-16,0 12 0 15,12 0 3-15,15-6-3 16,4-10 0-16,14-19-5 16,3-15 4-16,-3-20 1 15,1-3 8-15,-1-21 2 16,0-22-5-16,-6-14-2 0,-14-1-3 15,-16-6-5 1,-9-3-10-16,-27 5 7 16,-28 5 8-16,-14 8 3 0,-4 14-1 15,-5 15-2-15,14 20-25 16,16 8-27-16,15 29-70 16,24 0-478-16</inkml:trace>
  <inkml:trace contextRef="#ctx0" brushRef="#br0" timeOffset="127511.643">9886 9620 3544 0,'-15'0'97'15,"15"0"-73"1,0 0-8-16,0 13-14 0,0 26-2 15,15 16 0-15,0 28 3 16,15 19 1-16,-12 5-4 16,3 5 1-16,-9-6 0 15,-3-15-1-15,9-12 0 16,-12-25 0-16,1-14 1 16,-7-20-1-16,0-18 0 15,0-2 0-15,0-28 0 16,-7-34-3-16,-8-41-15 15,-3-37-4-15,6-4 11 16,-3 16-3-16,15 25 2 16,0 36 0-16,6 3 9 0,15 1-8 15,12 26 3-15,-8 16 0 16,8 18 3-16,-6 3 5 16,-12 19-13-16,3 22 9 15,-12 13 3-15,-6 9-5 16,-6 4 6-16,-21-3 3 15,-6-3-2-15,-6-5-1 16,-4-16-26-16,13-13-60 16,3-15-151-16,24-12-2431 0</inkml:trace>
  <inkml:trace contextRef="#ctx0" brushRef="#br0" timeOffset="127763.784">10260 9183 1225 0,'0'0'2138'16,"0"0"-2006"-16,0 0-59 15,0 0-22-15,0 0-27 16,0 0-13-16,0 26-11 16,9 21 2-16,3 20 0 15,-3 22 5-15,15 10 1 16,-6 0-8-16,0-3 0 15,-2-10-8-15,-4-16-16 16,3-14-39-16,-9-29-35 16,-6-21-136-16,0-6-2576 0</inkml:trace>
  <inkml:trace contextRef="#ctx0" brushRef="#br0" timeOffset="128025.841">10169 9601 2289 0,'0'0'1114'0,"0"0"-1033"15,28 0-77-15,8 0 5 16,12-2 3-16,3-4-8 16,16 0-4-16,-16-2-8 15,0 2 0-15,-11 2 8 16,-16 4 0-16,-3 0 0 16,-15 0 17-16,-6 12 10 0,0 12 24 15,9 9-13 1,-9 1-12-16,6 6-7 0,0 1-6 15,0-5-11-15,-3-4-2 16,9-6-4-16,-12-8-25 16,6-18-65-16,-6-3-114 15,0-23-2591-15</inkml:trace>
  <inkml:trace contextRef="#ctx0" brushRef="#br0" timeOffset="128150.468">10474 9339 2048 0,'0'0'1284'16,"0"0"-1284"-16,27 0-81 0,1 0-348 15,8 0-173-15</inkml:trace>
  <inkml:trace contextRef="#ctx0" brushRef="#br0" timeOffset="128959.355">10725 9470 2509 0,'0'0'769'16,"0"0"-657"-16,0 0-33 16,0 0-31-16,0 0-7 15,6 0-11-15,-6 3-11 16,6 3-2-16,-6-4-7 16,0 4 0-16,3 0-4 15,-3 3-2-15,9 0 0 16,-3 1-2-16,3 3 0 0,-3 0 2 15,6 3-1-15,-6 10-2 16,6-2 4-16,-3 5-5 16,3 1 2-16,-6-2-2 15,9-3 0-15,-9-2 0 16,1-5 0-16,-1-4 0 16,-6-5 1-16,3-6-1 15,-3-3 0-15,0 0 4 16,0 0 5-16,0-20-1 15,0-19-8-15,0-8-1 16,9-7-6-16,-9-5 3 16,15 8-6-16,-12 10 6 15,6 15 4-15,3 9-3 0,-6 14-1 16,9 3 1 0,-3 6-7-16,-3 20 0 0,9 6 1 15,-9 6 5-15,6-2 1 16,-9-8 1-16,6-3 4 15,-2-9-5-15,-10-10-2 16,6-6-5-16,0 0 1 16,-3-15-1-16,9-19-8 15,0-5-9-15,6-7-4 16,0 8-7-16,3 9 20 16,-9 11 10-16,3 18 8 15,-9 0 0-15,3 12 2 0,16 20-1 16,-22 6 5-1,18-2 0-15,-9-2-6 0,3-8 1 16,-3-12-1-16,9-8 0 16,-3-6-7-16,3-6-17 15,3-22-26-15,4-11-45 16,-1-7-30-16,-12-3 21 16,0 4 59-16,-3 7 45 15,-12 9 106-15,0 11 47 16,0 8-6-16,-3 5-41 15,-12 5-51-15,3 0-37 16,-9 7-10-16,3 25-6 16,6 12-1-16,2 6 2 15,10-1 1-15,0-2-1 16,22-6-3-16,11-15 0 0,12-16 0 16,34-14-31-16,-10-28-65 15,-9-9-428-15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10T06:21:35.24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20156 3619 2988 0,'0'0'316'0,"0"0"-201"16,0 0-22-16,0 0-49 15,0 0-12-15,0 0-5 16,0 0-11-16,10 0-9 16,2 0-4-16,-3 0-3 15,15-1 0-15,-6 1 0 16,0 0-2-16,3 0-5 0,-12 16 0 16,3 5 1-1,-6 5-1-15,0 10 2 0,-6 2 5 16,0 9-1-16,-6 2 1 15,-18 1 0-15,9-3 2 16,-6 0 3-16,9-7 1 16,0-1-3-16,-3-7 0 15,6-5-2 1,9-5 1-16,-3-8-1 0,3 2-1 16,0-11 0-16,0 1 0 15,0-2 0-15,0-4-5 16,0 0 5-16,3 0 0 15,6 0 3-15,6 0-3 16,-12 0 0-16,12 0 1 16,-15 6-1-16,15 2-1 0,-15 6 1 15,3 4-1-15,6 9 1 16,-3 1 0-16,0 7 0 16,-3 1 1-16,3 1 2 15,12 6-2-15,-12-7 2 16,6 8-3-16,-6-3 1 15,4 1 3-15,-7-4 0 16,-3 0-1-16,0-3 1 16,0-9 1-16,0 0 0 15,-13-5 1-15,-5-1-3 16,-15 0-3-16,-12-2 0 16,-12-5-11-16,-28-7-19 15,10-6-56-15,11 0-294 0</inkml:trace>
  <inkml:trace contextRef="#ctx0" brushRef="#br0" timeOffset="2183.341">15128 3596 994 0,'-9'-3'658'16,"9"1"-392"-16,-3-5 23 15,3 7-45-15,0-2-56 16,-6-2-44-16,0-1-30 15,6 2-6-15,-9 0 8 16,9 0-40-16,-9 0-25 16,9 3-15-16,-3-3-11 15,-3 3-12-15,0 0-6 16,-9 0-3-16,3 0 2 16,-3 0-5-16,3 0 7 15,-4 0-3-15,1 0-4 16,-6 12 5-16,9 2-2 0,-3 7-4 15,3-1 1-15,6 1 3 16,-3 5-3-16,9 0 5 16,-3 5-5-16,3 1-1 15,0-3 2-15,0 3-1 16,0-3-1-16,3-3 0 16,12-2 0-16,-3-4 0 15,9-3 6-15,-15 1-5 16,9-4-1-16,-9 1 1 15,0-3 3-15,-3 0-3 16,-3 0-1-16,0 2 1 16,0 5-1-16,0 1 0 15,-3 8 6-15,-9-2 0 0,-9 7 5 16,9 0-2-16,-3 1-2 16,9-4 0-16,0-1-1 15,6-2 0-15,0-5-1 16,0-4-5-16,0 0 4 15,0-1-3-15,6-2-1 16,6 6 4-16,-3-5-3 16,-3 9 0-16,0 1 3 15,-6 7-3-15,0 4 0 16,0 4 4-16,0 6 0 16,0 2-1-16,-6 7 2 15,0-4 2-15,-3-2 0 16,3-9-3-16,6 0 0 15,0-8 0-15,0-10-5 16,21-2-4-16,27-7-31 0,-5-5-71 16,-4-9-2039-16</inkml:trace>
  <inkml:trace contextRef="#ctx0" brushRef="#br0" timeOffset="9253.48">15195 5972 1260 0,'0'0'741'16,"0"0"-558"-16,0 0-62 16,0 0 50-16,0 0 33 15,0 0-67-15,0 0-83 16,0 0-11-16,0 0 32 15,0 0 20-15,0 0-8 16,0 0-11-16,0 0-22 16,0 0-9-16,0 0-7 15,0 0-13-15,0 0-10 16,0 0-3-16,0 0 0 0,0 0-3 16,0 0-4-16,0 0 2 15,0 0 1-15,0 0 5 16,0 0-5-16,0 0 4 15,0 0-5-15,0 0 1 16,0 0-4-16,0 0 0 16,6 0 3-16,3 0-2 15,6 0 2-15,12-2-4 16,-9 2 3-16,9-4-1 16,0 2-2-16,-2 2 0 15,2 0-2-15,-6 0-1 16,0 0 3-16,3 0-3 15,-6 0 1-15,0 0-1 0,3 0 1 16,-2 0-1-16,8 0 1 16,-6 0 0-16,-3 0-1 15,3 0 0-15,0 0 1 16,3 0-1-16,1 0 1 16,-4 0 0-16,0 0-1 15,9 0 0-15,-3 0 0 16,-3 0 0-16,3 0 0 15,-2 0 0-15,2 0 0 16,-3 0 1-16,-3 0-1 16,0 0 0-16,-6 0 1 15,9 0-1-15,-6 0 0 16,-2 0 0-16,14 0 0 16,-9 0 0-16,-3 0 1 0,3 0-1 15,-3 0 0-15,-3 0 0 16,9 0 0-16,-5 0 0 15,-1 0 0-15,3 0 0 16,0 0 0-16,-6 0 0 16,9 2 0-16,-6 2 0 15,-6-2 0-15,9 2 0 16,-5-4 0-16,2 2 0 16,-3 1 0-16,3-3 0 15,0 4 0-15,0-2 1 16,3 2-1-16,6-3 0 0,-12 4 0 15,13 1 0 1,-1-4 0-16,0-2 1 0,6 3-1 16,-9-3 0-1,10 3 0-15,-7-3 0 0,-3 2 0 16,3 2 0-16,0-2 0 16,-6 2 0-16,6 2 0 15,1-4-1-15,-1 4 1 16,0 0 1-16,-3-4-1 15,9 4 0-15,-6-3 0 16,4 1 0-16,2-2 1 16,-6 2-1-16,-3 2 0 15,0-5 0-15,3 6 0 16,1-4 0-16,2 0 0 16,3 0 0-16,9-3 0 0,-9 0 0 15,7 0 3-15,-7 0-3 16,9 3 6-16,-3-3-6 15,1 3 0-15,-10 0 3 16,12-1-3-16,-3 2 0 16,4-2 0-16,-1 1 8 15,0 0-4-15,6-3-1 16,-8 0-1-16,5 0-1 16,-6 0-1-16,0 0 3 15,1 0-3-15,-7 0 0 16,6-3 0-16,-9-2 1 15,6-1 4-15,7-3 1 0,-10 3-1 16,6-4-2-16,-3 5-3 16,7-3 3-16,-4 4-3 15,-6-1 0 1,-3-1 0-16,6 0 1 0,-8 0-1 16,5 6 1-16,0-2-1 15,-3-4 0-15,6 2 1 16,-2 4-1-16,-10 0 0 15,0 0 0-15,12 0 1 16,-3 0-1-16,-12 0 1 16,16 0 1-16,-4 0-2 15,0 0 1-15,-3 0 1 16,3 0-2-16,7 6 3 16,-10-2-2-16,3-4 2 15,-3 0 0-15,6 2-3 0,-11-2 1 16,11 0-1-1,-15 0 1-15,12 0-1 0,3 0 0 16,-3 0 3-16,-2 0-3 16,8 0 0-16,-6 0 0 15,0 0 0-15,-3 0 0 16,1 0 0-16,-1 0 0 16,0 0 0-16,-3 0 0 15,0 0 0-15,7 0 1 16,-10 0-1-16,3 0 0 15,6 0 0-15,0 0 0 16,-3 0-1-16,-2 0 1 16,5 0 0-16,-9 0 1 0,3 0-1 15,-9 0 0 1,3 0 0-16,-3 0 0 0,1 0-1 16,2 0 2-16,0 0-1 15,3 0 0-15,-9 0 0 16,3 0 0-16,-3 0 0 15,3 0 0-15,-6 0 1 16,4 0-1-16,2 0 0 16,-6 0 0-16,3 0 4 15,3 0-4-15,-3 0 0 16,-12-2 0-16,6 2 0 16,-3-4 0-16,0 4-3 0,-3-8-23 15,-3-4-56 1,0-1-516-16</inkml:trace>
  <inkml:trace contextRef="#ctx0" brushRef="#br0" timeOffset="10469.842">21186 5777 3180 0,'0'0'157'15,"6"0"-104"-15,15 0-19 16,0 0 13-16,21 0 24 16,19-6-27-16,8-6-16 15,49-12-4-15,39-4-1 16,39-13-4-16,12 0-1 15,-42 9-6-15,-42 7-4 16,-52 18-6-16,-11-4-2 0,-4 3-5 16,9 2-5-16,-8 0-4 15,-7-2-25-15,-12 0-46 16,-6-2-46-16,-11-5-395 0</inkml:trace>
  <inkml:trace contextRef="#ctx0" brushRef="#br0" timeOffset="10755.711">22625 5315 3215 0,'0'0'157'16,"0"-4"-63"0,0 4-55-16,6 0-17 0,12 0-9 15,16 0 1-15,-1 0-3 16,12 11-5-16,-6-2 0 15,7 7-5-15,-10-2 2 16,-3 4-3-16,-3-7 0 16,-3 3 0-16,-5 2-7 15,-16-1-1-15,-6-4-1 16,0 4 6-16,-6 5 3 16,-19 7 1-16,-14 7 4 15,-36 19-5-15,11-1-47 16,1-10-162-16</inkml:trace>
  <inkml:trace contextRef="#ctx0" brushRef="#br0" timeOffset="17349.63">23926 5416 3205 0,'-6'4'185'0,"-3"2"-141"15,0-1-24-15,6-1-4 16,3 1 19-16,0 1 6 16,0-6-26-16,0 0-4 0,0 0 2 15,0 0 8 1,0 0 8-16,0-3 1 0,0-20-4 15,0-13-11-15,0-17-11 16,0-8-4-16,12-8 0 16,-3-2 0-16,0-2-8 15,6 11 2-15,-3 10-3 16,3 11 2-16,-3 15 1 16,-2 14-2-16,2 8 0 15,0 4-2-15,6 18-4 16,0 27 5-16,3 16 0 15,6 9 9-15,-18 8-1 16,15-1 1-16,-15-11 0 16,7-4 0-16,-4-12-5 15,-3-11-19-15,-9-13-51 0,0-15-64 16,0-11-630-16</inkml:trace>
  <inkml:trace contextRef="#ctx0" brushRef="#br0" timeOffset="17503.688">23962 5353 3115 0,'0'0'193'16,"0"0"-146"-16,9 0-19 16,10-4 5-16,11-10-4 15,18-12-29-15,-6 5-42 16,1 1-270-16</inkml:trace>
  <inkml:trace contextRef="#ctx0" brushRef="#br0" timeOffset="17949.405">24457 5195 3247 0,'-6'-10'195'0,"-3"1"-135"16,6 2-20-16,-3 1 2 16,0 1-5-16,6 5-20 15,-6 0-16-15,-6 0-1 16,9 11-6-16,-9 11 5 0,-3 8-4 16,9-4 0-16,0 1-2 15,6-7 0-15,0-8 1 16,0-9-7-16,21-3 3 15,-3-9 10-15,18-27 0 16,0-13-1-16,-2-18-52 16,-13-7-27-16,-3-2-40 15,-12-4-94-15,-6 13 77 16,0 7 137-16,-6 15 149 16,-12 16 47-16,9 15-86 15,3 14-59-15,6 0-51 16,-6 29-1-16,6 20-2 15,0 20 3-15,0 5 0 0,18 6-7 16,12-7-38-16,24-6-74 16,-8-20-150-16,5-21-153 0</inkml:trace>
  <inkml:trace contextRef="#ctx0" brushRef="#br0" timeOffset="18141.116">24856 5048 3285 0,'-12'-9'160'15,"-3"3"-84"-15,-4 6-30 16,-2 0-12-16,6 0-17 16,6 18-12-16,3 10-2 15,-3 9-3-15,9-1 0 16,0 1-15-16,0-11-7 16,18-12-11-16,12-14-11 15,1 0 3-15,8-26-5 0,-6-59-112 16,0 9-266-16,-18-3-606 15</inkml:trace>
  <inkml:trace contextRef="#ctx0" brushRef="#br0" timeOffset="18300.924">24859 4583 1997 0,'-15'-32'937'0,"-6"1"-553"15,8 9-216-15,4 8-73 16,6 14-42-16,3 0-41 16,0 30-11-16,12 39-1 15,10 21 3-15,5 15 0 16,15 7 2-16,-3-16-5 15,0-14 0-15,13-29-10 16,32-47-39-16,-11-6-77 0,-16-26-1140 0</inkml:trace>
  <inkml:trace contextRef="#ctx0" brushRef="#br0" timeOffset="19351.343">25882 4519 2819 0,'0'-9'405'0,"0"3"-270"15,9-6-12 1,-9 4-35-16,0 8-26 0,0-4-26 16,0 4-17-16,0 0-14 15,0 0-5-15,-15 0-15 16,-3 6 0-16,-9 18 0 15,-4 5 5-15,4 0 5 16,12 1-4-16,9-4-10 16,6-3 4-16,0 1-2 15,15-4 0-15,6-3 8 16,13 1 3-16,2-4 3 16,3 1 3-16,-6-5 0 15,-9 1-1-15,-9-3 1 16,-2 5 3-16,-13-5-3 15,0-2-4-15,0 6 4 0,0-2 1 16,-13 2 5-16,-8 3-1 16,-6-5-5-16,3-4-10 15,-3-6-42-15,-12-12-35 16,8-19-242-16,4-5-1196 0</inkml:trace>
  <inkml:trace contextRef="#ctx0" brushRef="#br0" timeOffset="19585.058">25812 4267 2836 0,'0'0'464'16,"0"0"-347"-16,0 0-67 0,7 20-34 16,-4 12 4-16,12 21 14 15,6 5 0-15,-3 18-16 16,9 4-1-16,-9 1 2 15,9 4-1-15,-6-4-10 16,-8-10-2-16,-1-6-6 16,-6-16 0-16,3-10-15 15,-9-22-42-15,6-12-104 16,-6-5-1127-16</inkml:trace>
  <inkml:trace contextRef="#ctx0" brushRef="#br0" timeOffset="20499.095">26501 4413 3219 0,'6'-14'161'0,"-6"-7"-60"16,6 3-28-16,-6 0-25 15,0 1-4-15,0 11-19 16,0 1-10-16,-12 5-9 15,0 0-4-15,-16 0-1 16,-2 17 3-16,-3 12-4 16,-3 6-4-16,21-3 1 15,-3 3-9-15,15-5 0 16,3-2 2-16,0-1 1 16,27-1 0-16,6-5 4 15,0 3 2-15,0-10 0 16,10 1 2-16,-16-1 1 15,-6-4-6-15,-3-5-16 0,-18 6 3 16,0 1-7-16,-6 6 6 16,-21 3 11-16,-12 1 4 15,-1 2-10-15,1-3 5 16,15-13-28-16,0-8-64 16,9-2-267-16,15-18-2391 0</inkml:trace>
  <inkml:trace contextRef="#ctx0" brushRef="#br0" timeOffset="20741.582">26658 4592 2766 0,'0'0'424'0,"3"0"-324"16,15 0-30-16,-9 0-6 0,6 0-8 16,3 2-26-1,-3 13-7-15,-3 0-9 0,3 2-5 16,-9-2-5-16,-6 2-4 15,0 1-1-15,0-4 1 16,-18 1 0-16,3-9 0 16,-12-6-3-16,6 0 3 15,3 0 0-15,6-23 0 16,6-9-6-16,6-9-14 16,36-21-35-16,18 13-144 15,-3 8-2565-15</inkml:trace>
  <inkml:trace contextRef="#ctx0" brushRef="#br0" timeOffset="21459.327">27524 3912 3238 0,'0'-5'125'16,"0"-1"-41"-16,0 0-21 15,-6 3-43-15,-15 3-20 16,3 0 0-16,-10 0 0 15,1 15 4-15,12 5 5 16,0 9-5-16,15 0-2 16,0 3-2-16,0 0 0 15,15 1 0-15,18 1 4 16,10 3-1-16,-4-5 0 16,-3-3-2-16,-9 0 0 15,-6-5-1-15,-15-1 0 16,-6-6 0-16,0 4 0 0,-18-3 0 15,-18 4 7 1,-6-3-6-16,3-5 4 0,-7-11-5 16,7-3-16-16,12-30-33 15,9-10-48-15,9-13-519 0</inkml:trace>
  <inkml:trace contextRef="#ctx0" brushRef="#br0" timeOffset="21679.898">27376 3717 2100 0,'-3'0'1261'0,"3"0"-1175"0,0 6-51 15,0 20-22-15,0 22 19 16,3 20 5-16,21 17-6 16,-6 13-3-16,6 3 2 15,3-4-3-15,-5-3-14 16,5-15-8-16,-18-14-4 15,6-13-1-15,0-17-22 16,-12-12-38-16,6-12-96 16,-9-11-883-16</inkml:trace>
  <inkml:trace contextRef="#ctx0" brushRef="#br0" timeOffset="22387.939">28037 3790 2803 0,'0'-13'423'16,"0"2"-282"-16,0 0-28 15,0 5-44-15,0-4-24 16,0 7-10-16,0 2-16 0,0 1-11 15,0 0-2-15,0 0-5 16,-12 0-1 0,-6 20-3-16,9 8 3 0,-12 11-3 15,8 2-1-15,-2 3-6 16,12-7 4-16,3 4 0 16,0-5-5-16,3 1 1 15,21-5 5-15,7-1 5 16,-4-5 0-16,0-6 1 15,-9-2-1-15,3-3 0 16,-9-4 1-16,-6-8-1 16,0 3 0-16,-6 0-7 15,0 0-10-15,0-1-15 0,-21 10 12 16,-12-4 1-16,6 1-4 16,-9 0-33-16,5-9-24 15,-2-3-206-15,9 0-1641 0</inkml:trace>
  <inkml:trace contextRef="#ctx0" brushRef="#br0" timeOffset="23195.194">28381 4108 2973 0,'0'0'341'0,"0"0"-204"15,0 0-62-15,0 0-37 0,0 0-12 16,0 13-15-16,0 13 1 15,9 6 9-15,-3 6 3 16,6 6-14-16,-6-6-10 16,6 9-8-16,-3-19-42 15,-3-3-122-15</inkml:trace>
  <inkml:trace contextRef="#ctx0" brushRef="#br0" timeOffset="23722.168">28831 4021 2769 0,'0'0'307'16,"0"2"-145"-16,0-2-79 15,0 6-39-15,6 0 3 16,0 7 1-16,0-3-2 0,3 6-6 16,-3 0-15-1,0 0-14-15,-6 0-11 0,0 11-3 16,0-7-64-16,-6-4-147 16</inkml:trace>
  <inkml:trace contextRef="#ctx0" brushRef="#br0" timeOffset="25087.808">27201 4726 1417 0,'0'0'1176'15,"0"0"-760"-15,0 0-194 16,0 0-118-16,0 0-27 15,0 0-22-15,0 0-15 16,0 0 1-16,9 0-9 0,-3 8-12 16,-6 2-7-16,0 4-13 15,0 19-2-15,-18-5-45 16,-12-3-120-16</inkml:trace>
  <inkml:trace contextRef="#ctx0" brushRef="#br0" timeOffset="26233.182">29383 3438 2610 0,'0'-8'459'15,"0"-4"-287"-15,0-1-52 16,0 2-38-16,0-4-30 16,0 3-21-16,-12 8-21 15,-3-2-10-15,-3 6-4 16,-6 0 4-16,-4 0 1 15,1 10-1-15,3 15-3 0,0 1 3 16,15 6 1-16,3-4 1 16,6 5-2-16,0 2-4 15,6-5 4-15,21 2-3 16,-3-3-1-16,9-3-1 16,1 1 4-16,-10-4 1 15,3-6-1-15,-15 2 0 16,3-2 1-16,-15-6-1 15,0 4-7-15,0-4-1 16,-12 5 6-16,-9-5 0 16,-18 7 3-16,5-6 0 15,-5-3-7-15,15-7-22 0,-3-2-24 16,6-15-127-16,9-11-317 16</inkml:trace>
  <inkml:trace contextRef="#ctx0" brushRef="#br0" timeOffset="26476.769">29253 3274 2903 0,'0'0'497'0,"0"0"-410"16,0 0-39-16,0 0-34 15,0 24-13-15,6 16 7 16,15 16 8-16,-6 6-10 0,16 11-3 15,-13 0 2-15,-6 1 0 16,3-1-1-16,-9-9-3 16,0-6 2-16,-3-14-3 15,-3-5 0-15,12-11-14 16,-12-13-33-16,0-6-69 16,0-9-508-16</inkml:trace>
  <inkml:trace contextRef="#ctx0" brushRef="#br0" timeOffset="26971.916">29670 3389 3074 0,'0'-6'310'15,"0"0"-204"-15,0 2-27 0,0-2-42 16,0 6-13-16,18 0-10 16,-3 0-10-16,0 0-4 15,12 12 0-15,-3 14 0 16,-6 10-3-16,1 0 1 16,-4 4 0-16,-9-1 1 15,-6-8 1-15,0 0-3 16,0-9 3-16,-21-2-4 15,-10-4 4-15,-2-11 4 16,-12-5 0-16,9 0 3 16,11-26 1-16,7-11-3 0,6-5-5 15,12-2-14 1,12-10-17-16,22 17-92 0,-10 7-818 16</inkml:trace>
  <inkml:trace contextRef="#ctx0" brushRef="#br0" timeOffset="29291.032">26522 5902 3118 0,'0'-9'251'0,"0"-3"-168"15,0-2 2-15,6-1-36 16,-6 2-10-16,6-2-11 15,-6 3-15-15,0 2-2 16,0 2 1-16,0 5-6 16,-6 0-6-16,-15 3-16 15,-6 0-7-15,-4 9 18 0,-8 18 1 16,6 4 0 0,9 5 1-16,9-2-12 0,3 5 5 15,12-6-1-15,0-1-6 16,21-7 2-16,18-1 7 15,6-4 5-15,0-2 3 16,1-1 0-16,-7 1 0 16,-15-3 0-16,-3 5 0 15,-9-2 0-15,-12 0 0 16,0-1-5-16,0 3 5 16,-24-2-5-16,-3 0-1 15,-12-10-3-15,6-5-2 16,-10-3-13-16,7-9-30 15,6-19-139-15,6-2-642 0</inkml:trace>
  <inkml:trace contextRef="#ctx0" brushRef="#br0" timeOffset="29667.861">26386 5595 3069 0,'0'-6'195'0,"-9"0"-112"15,9 3-1-15,0-3-2 16,0 6-29-16,0 0-31 15,0 0-17-15,0 9-3 16,0 27-1-16,21 17 1 16,-3 20 12-16,15 15 1 15,-6 7 1-15,4 11 1 16,-1-1-9-16,3-1 2 16,-6-11 3-16,0-12-5 15,-5-10-2-15,-7-16-2 16,3-14-2-16,-12-11-13 15,-3-16-20-15,6-14-64 0,-9 0-144 16</inkml:trace>
  <inkml:trace contextRef="#ctx0" brushRef="#br0" timeOffset="31566.813">27077 5673 2750 0,'0'-7'596'0,"0"1"-528"15,0-1 13-15,-3 5-14 16,-9 2-23-16,-3 0-29 16,-3 0-8-16,-9 2-1 15,2 18-5-15,4 2 1 16,3 4-2-16,3 0 0 0,9 1 0 15,6-1 0-15,0-2-4 16,0-4 3-16,21 3-2 16,0-9 3-16,13 2 1 15,8 1-1-15,-9-6 4 16,6 4-2-16,-9-3-2 16,-8 2 0-16,-1-2-4 15,-15 2-2-15,0 2 0 16,-6 1-1-16,-6-2 1 15,-15 5 2-15,-13 4 1 16,10-10-2-16,-15 1-33 16,0-12-23-16,3-3-58 15,20 0-386-15</inkml:trace>
  <inkml:trace contextRef="#ctx0" brushRef="#br0" timeOffset="35975.943">27436 5938 2428 0,'-3'-10'512'15,"3"6"-274"-15,0-1-100 16,0 0-40-16,0 3-25 16,0-2-39-16,0 4-23 0,9 0-8 15,12 0-2-15,-5 0-1 16,2 11 0-16,-6 8 4 16,3 3-4-16,-3 5 0 15,-12 3 1-15,0-4-1 16,0 1 1-16,0-4 0 15,-9-3-1-15,-18-6-4 16,-4-2-5-16,-2-12 4 16,6 0 5-16,12-2 0 15,-6-25-1-15,21-2-20 16,15-18 10-16,21 11-43 16,3 4-214-16</inkml:trace>
  <inkml:trace contextRef="#ctx0" brushRef="#br0" timeOffset="36576.59">27832 5568 3208 0,'0'0'214'0,"9"0"-146"16,24 0-21-16,15-20 1 15,37-12-8-15,51-18-16 16,39-14-9-16,-12 3 0 15,-37 8-3-15,-35 18-4 16,-37 18-8-16,-18-4-14 16,-11-5-46-16,-13 6-69 15,-12 7-794-15</inkml:trace>
  <inkml:trace contextRef="#ctx0" brushRef="#br0" timeOffset="36966.83">27964 5280 3285 0,'0'0'153'0,"0"0"-86"16,0 0-42-16,-6 14-14 0,-12 14 7 16,0 11 6-16,3 4 2 15,-12 5-3-15,6-6-2 16,3-6-3-16,0-5-8 16,12-12-5-16,0-4-1 15,6-11 0-15,0-3 2 16,0 4 0-16,0-5 2 15,6 0-2-15,27 0-3 16,9 0 3-16,15 0-6 16,19 0-1-16,-4 0-39 15,22 2-53-15,-13 0-103 16,-23 2-1273-16</inkml:trace>
  <inkml:trace contextRef="#ctx0" brushRef="#br0" timeOffset="37567.945">29229 4851 1445 0,'0'-7'1728'0,"6"-4"-1595"15,-6 1-13-15,0-2-23 16,0 8-29-16,0 0-33 0,0 4-35 16,-6 0 0-1,-18 0-4-15,9 0 4 0,-6 16 5 16,0 4-5-16,8 5-4 15,-2 1-1-15,15-5 0 16,0 2-1-16,9-2 3 16,19-4 3-16,11 6 0 15,0-8 0-15,6-1-3 16,-11 4 0-16,-4-3 0 16,-3-1 3-16,-12-2-3 15,-3 0-5-15,-12-1-8 16,0 4-4-16,-12 0 8 15,-9 5-8-15,-18 0-29 16,-1-1-3-16,-17-5-22 16,18-8-112-16,6-6-333 0</inkml:trace>
  <inkml:trace contextRef="#ctx0" brushRef="#br0" timeOffset="38092.381">29135 4624 3185 0,'0'-6'203'0,"0"3"-105"0,0 0-12 16,0 3-48-16,0 0-21 16,0 3-17-16,0 26 3 15,0 24-3-15,22 10 18 16,-4 16 2-16,9 6-4 15,6 7-1-15,-9-5-8 16,3-8-2-16,-9-8-5 16,4-7 0-16,-4-14-1 15,-9-13-17-15,-6-6-34 16,6-17-69-16,-9-11-311 0</inkml:trace>
  <inkml:trace contextRef="#ctx0" brushRef="#br0" timeOffset="38539.488">29821 4586 3187 0,'0'-9'175'16,"0"0"-89"-16,0 6-6 16,0 0-21-16,0 3-32 0,-15 0-13 15,2 0-6-15,-5 6-2 16,-3 20-5-16,3 6-1 16,0 3 4-16,9 1 1 15,9-7-4-15,0 0 1 16,0-6 1-16,21 2 2 15,3-5 3-15,15 1-1 16,-5-1-2-16,-1-6-1 16,-9 0-4-16,-3 2 3 15,-3-7-3-15,-15-2-2 16,-3 3-1-16,0 1-9 16,-15 4-5-16,-18 2-2 15,-9 4 11-15,-1-1-9 0,4-8-34 16,3-6-46-1,15-6-285-15,6 0-2418 0</inkml:trace>
  <inkml:trace contextRef="#ctx0" brushRef="#br0" timeOffset="38790.132">30110 4917 3127 0,'0'0'299'0,"0"1"-192"16,0 11-48-16,9 7-29 0,3 7 2 15,4 9-17-15,-4 3-9 16,-6 4-2-16,-6 0-4 15,0 15-16-15,0-13-43 16,-6-13-207-16</inkml:trace>
  <inkml:trace contextRef="#ctx0" brushRef="#br0" timeOffset="68701.491">14959 6160 3031 0,'0'-3'253'0,"0"3"-149"16,0-3-5-16,0 3-25 15,0-3-31-15,0 3-22 16,0-2-12-16,0-2-2 16,0 4-1-16,0-2-3 15,-6 2-2-15,0 0-1 16,-3 0 0-16,-9 0 3 15,0 2-3-15,-6 19 0 16,3 2 0-16,-7 6 0 16,10 1 0-16,3 1 1 15,3 0 1-15,6-5-2 0,6-4 0 16,0 3 0 0,0-2 0-16,9-6 0 0,6 1 0 15,12 3 0-15,-8-4 3 16,8-2-1-1,0 5-2-15,-9-3 1 0,0 1-1 16,3 2 0-16,-15 1 0 16,-3-1 0-16,-3 1 0 15,0 5 0-15,0-2-1 16,-9 3 1-16,-18-4 0 16,6-2 2-16,-3-1-2 15,6 1 6-15,6-10 3 16,-3 1-1-16,8-7-2 15,1 1-6-15,6-6-1 16,0 3 1-16,0 0 0 0,0 3 0 16,6 2 2-16,7 11 1 15,-4 3-1-15,3 13-2 16,-6 9 0-16,-6 9 0 16,0 6 3-16,0 6 2 15,0-4 0-15,0 0-2 16,0-11-1-16,0-7 1 15,0-12-1-15,0-9-2 16,21-8 0-16,3-2 2 16,9-6-2-16,31-6-3 15,-10 0-29-15,-6-7-126 0</inkml:trace>
  <inkml:trace contextRef="#ctx0" brushRef="#br0" timeOffset="77034.703">13517 7191 3222 0,'0'5'326'15,"0"-5"-267"-15,0 0-29 16,0 0 1-16,15 0-2 16,27 0-5-16,21-11-11 0,13-2-1 15,26-4-4 1,1 8-2-16,3-3-3 0,-16 4-3 16,-14 1 0-16,-10 6-9 15,-15-4-8-15,-21 5-8 16,1 0-25-16,-28-1-50 15,-3 1-55-15,0-5-567 0</inkml:trace>
  <inkml:trace contextRef="#ctx0" brushRef="#br0" timeOffset="77469.019">13737 6912 2001 0,'0'0'1364'16,"-6"-3"-1275"-16,6 0-35 15,0 3-13-15,0 0 9 16,-6 0-21-16,-6 0-16 16,3 6-9-16,-12 15 1 15,-4 7 4-15,-2 7 0 16,3 8-2-16,-9-5 1 0,6 3 2 16,3-7-3-1,-1 1-2-15,16-5-1 0,-3-7 1 16,12-3-5-1,0 0 0-15,12 1 9 0,16-1 9 16,14-5-3-16,12 2-5 16,9-6-6-16,1-10-4 15,11-1-6-15,22 0-28 16,-19-1-92-16,-20-18-815 0</inkml:trace>
  <inkml:trace contextRef="#ctx0" brushRef="#br0" timeOffset="78226.697">10360 6854 3357 0,'0'-4'140'16,"0"1"-62"-16,0 3-29 15,0 0-19-15,0 3-15 16,18 30-4-16,9 17 16 0,0 17 0 15,-3 14-6-15,3 4-9 16,-9 1-2-16,-3-7-7 16,1-16-3-16,2-6-1 15,-12-17-9-15,3-14-13 16,-9-26-25-16,9 0-158 16,-9-6-656-16</inkml:trace>
  <inkml:trace contextRef="#ctx0" brushRef="#br0" timeOffset="78950.976">10794 6726 3293 0,'0'0'160'16,"0"0"-73"-1,0 0-40-15,0 8-18 0,0 24-6 16,0 21 6-16,15 11-9 15,-3 14-1-15,9 6-5 16,-2-3-5-16,8-8-2 16,-3-14-2-16,15-16-3 15,-9-13-2-15,13-22 4 16,2-8-2-16,0-6-2 16,-6-37 0-16,-5-19 0 15,-10-8-9-15,-15-15-5 16,-9-6 4-16,-21 7 7 0,-25 5 0 15,-20 12 3-15,3 19 4 16,-7 19-1-16,16 17-3 16,-4 12-13-16,16 20-47 15,24 6-275-15</inkml:trace>
  <inkml:trace contextRef="#ctx0" brushRef="#br0" timeOffset="80450.51">11790 6598 3458 0,'-18'-2'123'15,"-9"2"-94"-15,3 0-8 16,-3 6-5-16,-1 20 2 15,16 9-11-15,6 11-7 0,6 7 0 16,0 1 0 0,18-10-5-16,16-6-3 0,-4-13-12 15,12-13-6-15,-9-12 16 16,6-6 9-16,-14-29 1 16,2-17 0-16,-15-13-9 15,-12-8-9-15,0-3-15 16,-12-5 8-16,-21-2 25 15,-10 2 0-15,7 4 19 16,-3 15 22-16,15 13 6 16,3 23-9-16,9 20-18 15,5 6-17-15,7 21-3 16,0 32-1-16,0 20 0 16,7 13 1-16,8 9 1 15,9-11-1-15,6-4-5 0,3-26-4 16,6-9-13-16,7-22-10 15,-1-13 1-15,-6-10-6 16,3-15-26-16,1-23-69 16,-4-15-257-16,-18-6-129 15,-6 4 223-15,-6 8 295 16,-9 15 463-16,0 12 22 16,0 14-241-16,0 6-105 15,-12 0-100-15,6 26-22 16,0 9 9-16,6 11 2 15,0-1-11-15,0-2-10 16,12-17-7-16,9-1-5 16,-6-19-7-16,6-6-24 0,1 0 19 15,5-25 7-15,-9-9-2 16,0-7-9-16,-6 5 9 16,-3 10 12-16,-3 11 9 15,0 7 11-15,0 8-6 16,-6 0-8-16,6 0 6 15,9 18 8-15,0-1-2 16,4 1-9-16,-10-4-9 16,0-6 0-16,3-4-21 15,-6-4-14-15,9 0 24 16,-9-15 11-16,3-11 0 16,3-4 1-16,-6 4-1 0,0 6 9 15,0 5 10-15,-3 7 4 16,12 8-3-16,-6 0-8 15,9 0-4-15,0 0-4 16,4 0 0-16,-4 2-4 16,-3 2 3-16,3-4-3 15,-3 0-3-15,-3-6-1 16,0-13 1-16,3 5 3 16,-9-4 0-16,-6 10 0 15,6 5 0-15,0 3 1 16,-3 0-1-16,12 6 1 15,1 9 0-15,-4-1 0 16,6-3-1-16,-3-7-21 0,-9-4-58 16,0-24-36-1,-6-7-1741-15</inkml:trace>
  <inkml:trace contextRef="#ctx0" brushRef="#br0" timeOffset="80569.385">12569 6139 3017 0,'0'0'420'0,"-3"0"-382"16,3 12-30-16,0 6-8 16,0 13-3-16,12 0-129 15,9-12-773-15</inkml:trace>
  <inkml:trace contextRef="#ctx0" brushRef="#br0" timeOffset="81185.477">12825 6227 3285 0,'0'0'295'0,"0"-3"-265"15,-6 3 7-15,6 0-13 16,0 7-1-16,0 21-16 16,0 10 3-16,6 7-1 15,6-2-2-15,4-5-7 16,-1-9 4-16,9-11-4 15,0-9 0-15,3-9-3 16,6-9 2-16,-3-23-2 16,4-21-13-16,-1-9-20 15,-6-4-8-15,-18 4-9 16,0 4 24-16,-9 11 29 16,0 15 37-16,-9 14 18 0,0 12-22 15,-9 6-17-15,3 9-6 16,9 24-5-16,-9 4 0 15,9 13 2-15,6-7-4 16,0-5-3-16,6-9 0 16,15-17 5-16,3-12-5 15,9 0 2-15,12-32-2 16,1-17-10-16,-4-16-17 16,15-4-9-16,-20-4 19 15,-10 4 16-15,-12 14 1 0,-9 17 33 16,-6 11 10-1,-6 16-13-15,-21 11-9 0,5 0-10 16,-5 29-4-16,9 12-4 16,6 10-3-16,12-3 0 15,0-1-6-15,27-6 6 16,10-11-11-16,5-10 2 16,3-11 3-16,-6 0 3 15,-9-4 1-15,-14 5 1 16,-16 4-4-16,-6 12-8 15,-34 15 5-15,-29 12 8 16,-13 8 0-16,-53 28-17 16,11-16-75-16,6-15-491 0</inkml:trace>
  <inkml:trace contextRef="#ctx0" brushRef="#br0" timeOffset="82100.777">10523 6520 1870 0,'0'-3'587'0,"0"-6"-456"16,0 1 113-16,0 2 42 15,0 6-110-15,0-3-81 16,0 3-23-16,0 0-15 16,0 0-18-16,0 0-18 0,6 29-14 15,15 20 9-15,3 43 14 16,21 48-8-16,15 55-6 15,1 17-5 1,-1-2-3-16,-5-28 1 0,-10-51-5 16,-12-27-4-16,-12-29-4 15,3-14-6-15,6 7-25 16,-2-13-55-16,-1-22-406 0</inkml:trace>
  <inkml:trace contextRef="#ctx0" brushRef="#br0" timeOffset="132202.483">14986 7846 2630 0,'0'-6'333'15,"-6"2"-226"-15,6-2 16 0,0 5-7 16,0-4-25-16,0 5-32 16,0 0-25-16,0 0 12 15,0 0 2-15,0 0-13 16,0 0-11-16,0 0-9 15,0 0-6-15,0 0-1 16,0 0-5-16,0 0-3 16,0 12 0-16,0 7 0 15,6 4 4-15,0-3-1 16,-3 1-1-16,13 0 3 16,-10-1-1-16,3-3-1 15,-6-5 1-15,6-4-4 0,-3 2 4 16,-6-8-1-16,0 2 0 15,6-2 1-15,-6-2-1 16,0 0 0-16,6 4 0 16,-6-4 0-16,6 2 0 15,3-2 0-15,-3 3 2 16,3 0-2-16,0 0 2 16,6 0-1-16,3 0-2 15,-6 0-2-15,9 0 1 16,-5-3-1-16,8 0 2 15,0 2-2-15,3-2 0 16,0 0 1-16,6 0-1 16,-2 0 3-16,2 0-3 0,6 0 2 15,-9 0-2-15,12 0 1 16,4-2-1-16,-10-7 2 16,6 3-2-16,3 0-1 15,-5 0 1-15,5 0 2 16,-9 0-2-16,12 0 0 15,-8 1 1-15,-4 2-1 16,12 0 0-16,-15-3 2 16,-2 3-1-16,5-3-1 15,-9 4 1-15,6-1-1 16,-6 3 0-16,0-3 0 16,7 0 0-16,-10 3 1 15,9 0-1-15,-3 0 0 0,-3 0 0 16,7 0 0-1,-7 0 0-15,0 0 0 0,-3 0 0 16,-3 0 0-16,-3-3 0 16,3 3 0-16,4 0 1 15,2-3-1-15,-6 3 5 16,9-3-3-16,9 3 1 16,-6 0-3-16,1 0 1 15,2 0-1-15,12 0 0 16,-12 0 0-16,4 0 0 15,-4 0 1-15,0 0-1 16,-3 3 0-16,-6 0 0 16,-5 0 0-16,2-3 0 15,-15 3 0-15,6-3 0 16,6 3 0-16,-15 0 0 0,9-1 1 16,3 2-1-16,-6-2 0 15,6 4 0-15,3-3 1 16,-2 0-1-16,2-3 0 15,3 6 0-15,-6-4 0 16,9 2 1-16,-6-2-1 16,-3-2 0-16,7 0 1 15,-1 4-1-15,-6-4 0 16,-3 0 0-16,3 0 5 16,-6 0-4-16,0 0 0 15,3 0-1-15,-3 2 2 16,-6-2-1-16,9 0-1 0,-3 0 1 15,-5 0 1-15,8 0 1 16,3 0-3-16,-9 0 3 16,15 0-3-1,-15 0 3-15,6 0-3 0,-9 0 0 16,0 0 2-16,3 0-2 16,-9 0 4-16,0 0 2 15,0 0-1-15,6 0 1 16,-6 0-2-16,0 0 0 15,0 0-1-15,0 0 0 16,0 0-1-16,0 0 1 16,0 0 0-16,0 0-2 15,0 0 2-15,0 0 1 16,0 0 0-16,0 0-1 16,0 0 1-16,0 0 0 0,0 0 0 15,0-2 0-15,6-4 1 16,-6-3-1-16,6-3-4 15,-6-5 2-15,3-5-2 16,6 5-3-16,0-5-10 16,-3-13-14-16,-3 4-30 15,-3-1-204-15</inkml:trace>
  <inkml:trace contextRef="#ctx0" brushRef="#br0" timeOffset="142186.305">21563 7234 1300 0,'0'-6'2062'0,"3"1"-1940"16,-3-1-43-16,0-3-23 0,9 3-13 15,-9 3-10-15,9 0-9 16,-9-1-5-16,0 4-4 16,0 0 0-16,0 0-10 15,-9 0-5-15,-15 0-11 16,-9 0 5-16,-10 16-1 16,-5 7 2-16,6 6 0 15,9 3 0-15,12 1 2 16,5-5-2-16,16 3-3 15,0-5-1-15,6 2-1 16,22-1 5-16,8-3 4 16,12-2-3-16,-6 3 4 15,7-5 0-15,-16 3 0 0,0-5-1 16,-15 0-3 0,-12-4-2-16,-6-2-4 0,0 5 1 15,-21-3 1-15,-15 8-1 16,-18-2-17-16,5-3-6 15,-5-5 8-15,15-6-6 16,9-6-44-16,8-9-122 16,16-17-507-16</inkml:trace>
  <inkml:trace contextRef="#ctx0" brushRef="#br0" timeOffset="142618.595">21850 7208 2167 0,'0'0'1278'0,"0"0"-1205"0,0 20-52 16,0 12 13-1,0 15 11-15,0 11-13 0,0 14-11 16,0-3-9-16,0 4-3 16,-6-8-6-16,6-10-3 15,-9-11 1-15,6-18-1 16,3-7 3-16,0-13-1 15,0-6 3-15,0 0 1 16,0-31 2-16,0-15-8 16,0-19-9-16,0-14 9 15,0-9-1-15,12 3-4 16,6 4 1-16,3 14 2 0,3 11 2 16,-6 10 0-1,9 15 0-15,-6 18 0 0,-12 9-3 16,1 4 0-16,-10 16-7 15,0 27 5-15,0 9 1 16,-25 7 4-16,-8 5 0 16,-12-8 4-16,6-4-1 15,-10-7 1-15,19-13-4 16,-3-9-3-16,27-19-26 16,0-4-76-16,6 0-345 0</inkml:trace>
  <inkml:trace contextRef="#ctx0" brushRef="#br0" timeOffset="142976.918">22115 7769 3161 0,'0'0'235'16,"0"0"-136"-16,0 0-16 16,0 0-21-16,0 0-7 15,15 0-18-15,16 0-12 0,8 0-4 16,21 0 1-16,22-6-4 15,17-12-7-15,7 4-6 16,3-6-2-16,-4-3-3 16,-2 5 0-16,-22 4-8 15,-11-4-5-15,-22 9-16 16,-12-5-33-16,-18 2-147 16,-12 0-727-16</inkml:trace>
  <inkml:trace contextRef="#ctx0" brushRef="#br0" timeOffset="143268.64">22852 7386 3517 0,'0'-2'111'16,"0"2"-61"-16,0 0-29 16,18 0-7-16,9 0 0 15,12 0-6-15,13 20-5 16,2 7-3-16,-6 5 7 15,0 2-4-15,-5-1-3 16,-13 2 0-16,-12-6 0 16,-18 0-1-16,0 0 1 15,-6 1 0-15,-27 5 0 16,-13-1 6-16,-11 5-4 16,-9-5 1-16,8 3-3 0,4-11-10 15,9-5-26-15,15-10-85 16,14-11-961-16</inkml:trace>
  <inkml:trace contextRef="#ctx0" brushRef="#br0" timeOffset="144467.558">23645 6842 3352 0,'0'-12'156'16,"0"7"-89"-16,0-1-5 15,0 6-27-15,0 0-12 16,0 6-17-16,0 35-4 16,13 43-1-16,14 57 5 15,0 60 1-15,-3 31 1 16,3 0 0-16,-15-19-4 16,-3-33 2-16,9-29-4 15,-12-38-2-15,-6-31 5 16,3-20-2-16,-3-1-1 15,0-2-2-15,0-10 0 0,0-16 0 16,0-16-2-16,0-17-6 16,10 0-2-16,5-38-6 15,3-14-65-15,-3-9-361 0</inkml:trace>
  <inkml:trace contextRef="#ctx0" brushRef="#br0" timeOffset="144900.995">24421 6556 3198 0,'0'0'206'0,"0"0"-129"16,0 0-39-16,0 0-9 16,0 0 15-16,6 0-19 15,-6 0-9-15,6 19-1 16,3 16 16-16,6 22-7 16,6 16-3-16,-8 23 4 15,14 33-10-15,6 35-6 16,9 26-3-16,0 7 0 15,-11-19-2-15,-4-42 1 16,-15-36-2-16,-6-27 0 0,3-8 0 16,-9 0-3-16,6 2 2 15,-6-7-2-15,0-12 0 16,0-22 2-16,0-14-2 16,0-6-4-16,0-6-9 15,-6-3-9-15,-15-59-22 16,3-2-94-16,-3-4-568 0</inkml:trace>
  <inkml:trace contextRef="#ctx0" brushRef="#br0" timeOffset="145461.716">23730 7313 2836 0,'0'0'379'0,"0"0"-208"16,0 0-62-16,0 0-21 16,0 0-35-16,0 0-20 15,12 0-5-15,15-6-3 16,6-3 1-16,10-9-9 0,14 2-4 16,18-5-3-16,10-3-2 15,-4-3-5-15,19 1-1 16,-9 0-1-16,-4 4-1 15,-17-3-2-15,-4 11-5 16,-21 0-6-16,-18 10-8 16,-9-2-20-16,-18 6-45 15,-6 0-40-15,-27 4-281 16,0 8-2245-16</inkml:trace>
  <inkml:trace contextRef="#ctx0" brushRef="#br0" timeOffset="145805.792">23685 7542 3028 0,'0'0'303'15,"0"0"-193"-15,0 0-22 16,0 0-24-16,18 0-15 16,9 0-20-16,12-15-4 15,13-1-3-15,8-4-6 16,-6 0-5-16,16-3-6 16,-1 1-1-16,0 0-2 0,7 2-2 15,-1 0 0-15,-8-2 0 16,-1 11 0-16,-24-1-6 15,1 3-12-15,-22 6-18 16,-12 3-53-16,0 0-76 16,-9 0-557-16</inkml:trace>
  <inkml:trace contextRef="#ctx0" brushRef="#br0" timeOffset="146115.731">23730 7735 3291 0,'0'0'219'16,"0"0"-122"-16,0 0-44 16,12 0-16-16,9 0-3 15,0 0-13-15,31-4-6 16,-7-4 2-16,24-1 5 15,10-6-1-15,35-7-4 16,25-11-3-16,0 0-9 16,-30 5-1-16,-4-2-4 15,-35 9 0-15,8-1-6 16,-5-3-6-16,-16 9-12 16,-36-2-11-16,-15 10-41 0,-6-3-194 15</inkml:trace>
  <inkml:trace contextRef="#ctx0" brushRef="#br0" timeOffset="147039.203">23860 7327 2266 0,'-6'9'481'16,"-3"7"-317"-16,-9 3-1 16,2 4-8-16,1 5-74 15,-6-6-51-15,9 5-21 16,-3-13-9-16,9-2-20 15,6-12-98-15,0 0-151 16,12 0-141-16</inkml:trace>
  <inkml:trace contextRef="#ctx0" brushRef="#br0" timeOffset="147251.936">24095 7223 2786 0,'0'0'481'16,"0"0"-365"-16,0 0-64 15,0 0-28-15,-15 17 5 16,-3 9-2-16,-9 4-9 16,9 1-7-16,-16 0-5 15,13-9-5-15,9-8-1 16,6-4-21-16,6-10-44 16,18-10-31-16,13-20-98 15,11-3-309-15</inkml:trace>
  <inkml:trace contextRef="#ctx0" brushRef="#br0" timeOffset="147412.668">24303 7175 2299 0,'0'12'384'15,"-15"6"-93"-15,-12 8-54 16,0 3-108-16,6 1-69 16,-6-7-27-16,6 0-21 15,9-11-7-15,2-2-5 16,10-10-17-16,0 0-56 15,49-22-61-15,-7-9-161 16,0-2-1050-16</inkml:trace>
  <inkml:trace contextRef="#ctx0" brushRef="#br0" timeOffset="147768.381">24427 7199 2223 0,'0'12'357'0,"-18"2"-68"15,3 1-49-15,-6-1-86 16,9 1-96-16,0-4-41 15,6-5-8-15,6-6 1 16,0 0-10-16,18 0-48 16,15-7 21-16,6-18-98 15,-3 2-85-15,13 5 117 16,-16 1 65-16,-3 2 28 16,-9 6 87-16,-3 3 104 15,-9 4-41-15,-9 2-81 16,0 0-22-16,0 0-9 15,0 0-22-15,0 0-16 0,0 6 5 16,-9-1-5-16,9-1 4 16,0-2-4-16,0-2 0 15,0 0 8-15,0 0-8 16,9 0-1-16,3-2 1 16,-6-5 1-16,-6 7-1 15,0 0 0-15,0 0-34 16,-18 19-201-16,-9-5-235 0</inkml:trace>
  <inkml:trace contextRef="#ctx0" brushRef="#br0" timeOffset="149289.875">23754 7394 2048 0,'0'0'575'16,"0"0"-301"-16,0-2-147 15,9 0-20-15,-9-2-12 0,6 2-45 16,0 2-18 0,0-4 1-16,-6 2 6 0,0-2 0 15,0 1 7-15,0 1-2 16,0 2-3-16,0-4-5 15,0 4-11-15,0-1-3 16,0 1-3-16,0 0 0 16,0 0-3-16,0 0-4 15,0 0-7-15,0 0-5 16,0 20-3-16,0 12 3 16,0 9 5-16,0 8 2 15,0 15-4-15,0 4 3 16,0 8 1-16,0 4 4 15,0-1-1-15,0-4-3 16,0 1 3-16,0-6-1 0,0-4-2 16,0-12-3-1,0-8 2-15,0-4 2 0,0-10-5 16,0-8 2-16,0-13-2 16,0 1 1-16,3-9 0 15,-3-3 0-15,0 0 0 16,0 0-1-16,0 0-2 15,0 0 2-15,0 0-3 16,0 0 3-16,0 0-3 16,0 0 0-16,0 0 0 15,0 0 0-15,0 0 1 16,0 0-1-16,0 0 0 16,0 0 0-16,0 0 1 0,12 0-1 15,-12 0 0 1,0 0 0-16,0 0 0 0,6 0 0 15,-6 0 0-15,6-6 0 16,7 0-2-16,2-2 2 16,3-4 0-16,-3 0 1 15,15 4-1-15,-3-4 0 16,-3 6-1-16,3-3 1 16,1 0 1-16,2 4-1 15,3-1 0-15,0 0 0 16,6-2 0-16,7-3 0 15,-1 4 0-15,0-6-1 16,-2 5 2-16,-1-4-1 16,-3 0 0-16,-6 6 0 0,-9 2 0 15,-3-2 0-15,-2 0 0 16,-4 0 0-16,3 2 0 16,-15 2 1-16,15-2-1 15,-12-1 0-15,-3 1 1 16,-3 3-1-16,9-4 2 15,-9 5 0-15,0 0-2 16,0-1 2-16,6 1-2 16,-6 0 1-16,0-5-1 15,0 5 1-15,0 0 2 16,0-6 0-16,0 4 0 0,6-4-1 16,-6 0-2-1,9 0 1-15,-9 0-1 0,3 2 0 16,6-6 0-1,-9 1 1-15,6-4-1 0,0-3 0 16,0-5 1-16,3-4 1 16,-3-5 1-16,0-8 1 15,0-9 0-15,7-8-1 16,-7-6-3-16,3-10 0 16,0-2 2-16,-9-3-2 15,9-3 1-15,-9 2-1 16,0 10 0-16,0 12 5 15,0 13 1-15,0 13-3 16,0 9 1-16,0 2-3 16,0 9-1-16,0-2 0 0,0 5 0 15,0 1 0 1,0 1 0-16,0-2 0 0,0 4-4 16,0-4-3-16,0 0-3 15,0-2-7-15,0 2-1 16,0-7-8-16,0 5-5 15,0-4-12-15,0 6-36 16,0-2-316-16</inkml:trace>
  <inkml:trace contextRef="#ctx0" brushRef="#br0" timeOffset="150452.074">25037 7132 3220 0,'0'0'203'15,"0"0"-66"-15,0 0-60 16,0 0-24-16,0 0-18 16,15-13-18-16,3 7-10 15,3-5 0-15,3 2-1 16,3 3-2-16,-5 6-2 16,5 0-2-16,-3 0-2 15,-6 6-3-15,-12 20-4 16,0 10-2-16,-6 8 4 15,-6 9 3-15,-15 2 4 0,-9 2 0 16,0-3 0-16,5-9 0 16,7-11 0-16,12-7 2 15,-3-9-2-15,9-7 0 16,0-5 0-16,0 3 0 16,21 0 4-16,6-7 1 15,-11 4-5-15,11-3 0 16,-12 0-7-16,-3 0 1 15,-6 0-1-15,3 3 2 16,-9 8 0-16,0 7 1 16,6 11 1-16,-6 7 3 15,0 1 1-15,6 9-1 16,-3-5 0-16,9 3-1 16,-6-2 1-16,0-8 0 15,0 1 0-15,-6-8-3 0,0-4 3 16,0-5 0-16,0 0 0 15,-18-1 0-15,-3 2-1 16,-12-4-1-16,3 3-23 16,-31-7-35-16,16-8-59 15,12-6-322-15</inkml:trace>
  <inkml:trace contextRef="#ctx0" brushRef="#br0" timeOffset="150829.463">25767 7448 2709 0,'0'-5'752'0,"-9"-1"-696"16,3 1 25-16,-6 4-35 15,0 1-22-15,0 0-19 16,-6 7-5-16,3 14 0 16,-6 3 0-16,15 3 0 15,0-5-5-15,6 5-1 0,0-1 3 16,12 4-1-16,15-4 4 16,-12 0 0-1,9-3 1-15,-6 1-1 0,-12-7 0 16,0-3 0-16,-6 3 0 15,0-3 0-15,-18 4 0 16,-18-4 0-16,15 0-11 16,-12-12-27-16,5-2-31 15,10-4-57-15,12-20-553 0</inkml:trace>
  <inkml:trace contextRef="#ctx0" brushRef="#br0" timeOffset="151034.884">25912 7252 3175 0,'0'0'338'0,"0"0"-286"0,0 12-18 15,0 20 3-15,0 11 10 16,0 12-23-16,9 10-11 16,6 3-7-16,-12-4-3 15,12-3-3-15,-9-8-13 16,-6-9-33-16,0-11-60 15,0-17-179-15</inkml:trace>
  <inkml:trace contextRef="#ctx0" brushRef="#br0" timeOffset="151422.752">25921 7588 3309 0,'0'-3'211'15,"0"1"-136"1,9-2-51-16,15 2-16 0,10-5-8 15,5 5-64-15,6-1-49 16,-6 3-97-16,-2-3-41 16,-7 0-5-16,-12 3 256 15,-12 0 69-15,0 0 309 16,-6 0-171-16,0 0-103 16,0 0-49-16,-6 0-15 15,-6 11-16-15,0 10-3 16,-12-1-8-16,8 4-5 15,-2-3-4-15,9-10 0 16,9 0-4-16,0-7-2 16,0-2-13-16,0-2-3 15,9 0 9-15,15 0 6 0,1 0 3 16,2-6-5-16,-12 6 4 16,3 0 1-16,-9 0-1 15,6 0 1-15,-6 6 4 16,-3 0-4-16,-3 3 0 15,12-3-16-15,6-6-49 16,1 0-52-16,8-6-501 0</inkml:trace>
  <inkml:trace contextRef="#ctx0" brushRef="#br0" timeOffset="152051.823">26431 7594 2454 0,'0'-3'878'16,"0"3"-735"-1,0 0-41-15,0 0-49 0,0 0-23 16,0 0-18-16,0 6-8 15,0 6-1-15,-12 5-2 16,12-2-1-16,0 2 0 16,0-5 0-16,12-4-9 15,6-2-11-15,3-6-12 16,4 0-19-16,14-14-19 16,-6-18-34-16,-3-6-96 15,0-9-122-15,1-6-82 16,-19-3-591-16,3 2 995 15,-15-5 425-15,0 3 351 16,0 12-234-16,0 12-339 16,-15 14-82-16,15 12-56 15,-9 6-34-15,9 0-20 16,-3 27-11-16,-3 17 0 0,0 11 3 16,-1 8-1-16,-5 5 1 15,12-3-2-15,0-3-1 16,0-6 1-16,0-10-1 15,0-11 0-15,0-14-9 16,0-7-6-16,0-10-12 16,0-4 10-16,0 0 17 15,12-21 5-15,-5-9-5 16,-1-8-1-16,3-3 1 16,0 6 0-16,9 3 0 15,3 10 0-15,0 3 1 0,0 1-1 16,3 10-5-1,-6 6 2-15,-3 2-8 0,-11 0-2 16,5 0-5-16,-9 0-1 16,0 0 3-16,0 6 5 15,-9 4 2-15,-10 2 3 16,4 1 6-16,6 4 7 16,-9-2 5-16,15 2 3 15,3 7 5-15,0-2-4 16,15 5-4-16,15-3-2 15,37-16-10-15,-10 0-48 16,-15-8-118-16</inkml:trace>
  <inkml:trace contextRef="#ctx0" brushRef="#br0" timeOffset="152203.583">27107 7652 2463 0,'0'4'979'16,"0"-4"-891"-16,0 2-22 16,0 1-36-16,0-3-17 15,0 3-13-15,-6-3-149 0</inkml:trace>
  <inkml:trace contextRef="#ctx0" brushRef="#br0" timeOffset="155267.987">7939 8413 3369 0,'-6'0'140'0,"-6"0"-122"16,-3-8-9-16,0-2-4 16,6-1 1-16,-9 5-1 15,8 0-5-15,-2 3 0 16,-9 3 0-16,3 0 4 16,-12 0-3-16,0 21 4 15,0 6 7-15,-4 4 0 16,1 7 1-16,-6 7-2 0,15 9-3 15,-3 3 1-15,3 7-1 16,14 6-1-16,-5-3-3 16,15 5-1-16,0-4 0 15,0-2 0-15,9-2 0 16,7-2-1-16,8-8-2 16,-6-7 0-16,0-2 0 15,3-1 1-15,0-9 0 16,-3 6 1-16,-3-3-2 15,-9-1 5-15,0 5-5 16,-6-1 3-16,0 2-3 16,-12-1 4-16,-15 1 1 15,0-2 1-15,-3-3 4 16,-3-5 0-16,5-4-4 0,1-6 3 16,6 0-4-16,12-11 0 15,3 0-5-15,-6-4 2 16,6 4 1-16,6 1-3 15,0 1-2-15,0 4 2 16,0 9 0-16,0 5-1 16,6 9 2-16,12 5-1 15,-9 9 0-15,0 11 0 16,3 2 1-16,-12 11-1 16,6 5 0-16,-6 0 3 15,0 0-3-15,0 0 0 16,0-10 1-16,0 0 4 15,0-7 0-15,0-2 0 16,0-10-2-16,0 2 2 0,15-5-1 16,-2-3 1-16,8-2-5 15,-9-6 0-15,15-6 0 16,-3-12 0-16,15-11-5 16,7-12 5-16,14 0-9 15,30-46-26-15,-14 5-104 16,-19-3-1628-16</inkml:trace>
  <inkml:trace contextRef="#ctx0" brushRef="#br0" timeOffset="163442.129">7151 9924 2687 0,'0'0'509'16,"0"0"-392"-16,0 0-53 15,0 0 7-15,0 0 7 16,0 0-15-16,0 0-27 16,0 0-7-16,0 0 3 15,0 0-7-15,0 0-1 16,-9 0-3-16,9 0-6 15,-15 0-3-15,-12 5-5 0,-15 1-5 16,-1 4-2-16,-23 3-1 16,3 6-1-16,-7 3 1 15,4 9 0-15,-13 6 1 16,1 6-3-16,-7 13 3 16,1 12-2-16,-4 2-2 15,13 7 4-15,-1-4 0 16,19-9 0-16,15-6-2 15,9-11-8-15,5-12-4 16,16-12-11-16,3-8-18 16,9-15-46-16,0 0-45 0,0 0-429 15</inkml:trace>
  <inkml:trace contextRef="#ctx0" brushRef="#br0" timeOffset="163751.479">6025 10350 2100 0,'0'-1'1357'16,"0"-5"-1274"-16,0-1-58 16,-6 4 3-16,6 0 4 15,0 3 0-15,0 0-17 16,0 0-11-16,-6 0-4 16,-3 25 1-16,0 15 2 15,-9 9 7-15,-3 9-2 0,0 2-1 16,-6-2-1-1,6-3 3-15,-4-2 1 0,13-8 2 16,0-4-4-16,-3-13-3 16,15-7-5-16,0-6-2 15,27-6 2-15,19-7 0 16,35-2 3-16,46-9-3 16,36-29-17-16,-27 7-49 15,-37-5-319-15</inkml:trace>
  <inkml:trace contextRef="#ctx0" brushRef="#br0" timeOffset="177588.768">3668 11961 2641 0,'-3'-15'316'15,"3"1"-208"-15,-6 4 28 0,-3-1 36 16,9 6-46-16,0 0-45 16,0 5-35-16,0 0-6 15,0 0-10-15,0 0-11 16,0 0-10-16,0 25-8 15,0 12-1-15,9 54 0 16,9 58 9-16,16 68 4 16,5 40 2-16,-3 2-5 15,12-20-4-15,-15-40 3 16,4-20-5-16,-7-35-2 16,-6-36 0-16,-6-27 5 15,-3-2-1-15,3 8 0 16,-6 10 0-16,4-4-4 0,-4-13 1 15,-6-20-2-15,-3-21 1 16,6-12-2-16,-9-19-6 16,0-8-10-16,0-1-11 15,0-94-9-15,0 2-54 16,-9-18-1533-16</inkml:trace>
  <inkml:trace contextRef="#ctx0" brushRef="#br0" timeOffset="179485.76">3593 11946 2184 0,'0'0'750'0,"0"0"-562"16,0 0-84-16,0 0 16 15,0 0-28-15,0 0-19 16,6 0-21-16,0-4-10 16,15-4-2-16,3 0-1 15,15-7-13-15,7-1 0 16,14-4-6-16,12 0-5 0,13-4-2 16,12 1-2-16,-1-1-6 15,10 4 3-15,-1-6-4 16,10 9-4-16,3-4 0 15,0 1 1-15,-10-5-1 16,10 6 0-16,-3-7 1 16,-1-2-1-16,1 2 1 15,-3-2-1-15,-4-2 2 16,-8 2-1-16,-10 3 1 16,-17 5 0-16,-16 2-2 15,-12 3 2-15,-20 7 3 16,2-1-1-16,-12 3 3 0,-9 3 1 15,0 1 1-15,-6-2-1 16,0 2-2-16,3 2-3 16,-3 0 0-16,0 0 1 15,0 0-4-15,0 0 0 16,0 0 2-16,0 0-2 16,0 0 2-16,0 0-2 15,0 2 0-15,12 13-2 16,0 6 0-16,-3 11-1 15,15 10 3-15,0 10 2 16,4 8-2-16,-1 8 0 16,-3 9 0-16,9 4-1 15,-6 5 1-15,3 4 1 16,-2 0-1-16,5 4 2 16,0-3 0-16,-9 6 1 0,9-3-1 15,-5 0 1-15,-7-5-3 16,12-4 1-16,-6-6 1 15,-6-2 0-15,6-8-2 16,-12 3 5-16,1-12-3 16,-4 2 1-16,9-4-1 15,-15 1-1-15,9-6 2 16,-9 0-1-16,3-5 0 16,-3 0 0-16,12-5-2 15,-12-1 0-15,-6-4 0 16,3-3 1-16,6-6-1 15,-3-2 0-15,-6 0 1 16,6-7-1-16,-6-4 2 0,6 5-2 16,3 1 2-16,-9-6-2 15,0 3 0-15,6-3 0 16,-6 0 0-16,0-2 2 16,0 0-1-16,0-5 0 15,0-3-1-15,0 0 0 16,0-3 2-16,0-1-2 15,0-2 1-15,0 3-1 16,0-3 0-16,0 4 0 16,-6-2 0-16,-15 4 1 15,3-6 1-15,-12 4 0 16,0 2-1-16,0-1-1 16,-19 4 0-16,4-3-1 0,0 5 1 15,-7 1 0-15,4 7-2 16,0-3 2-16,-6 5 0 15,2-4 0-15,-2 3 0 16,6-2 0-16,-13 5 0 16,10-5 0-16,-6 2 0 15,-4-1 0-15,7-1-1 16,-3-2 1-16,5 2 0 16,1-6 0-16,-6 5 0 15,5-5-3-15,-5 0 3 16,15-6 0-16,-10 2 0 15,7 1 2-15,-6-3-2 16,3 0 0-16,2 6 0 16,7-4 0-16,-6 5 0 0,5-2 0 15,4 0 0-15,0 4-1 16,0 1 1-16,-3-3 0 16,-10 2 0-16,7-1 0 15,-3-2 0-15,0 0 0 16,-4 0 0-16,4 2 1 15,3-5-1-15,5 2 0 16,7-2 1-16,3-3-1 16,0-2 1-16,0-2 0 15,18-2-1-15,-15 0 2 16,9 0-2-16,-7 0 0 16,1 0 1-16,3-6-1 15,0-2 0-15,-6 1-1 0,9 1 1 16,0 1 0-16,3 3 0 15,-6-2 0-15,2-1 0 16,-2-1 0-16,6 0 0 16,-9 1 0-16,0 5-1 15,9 0 1-15,0 0 0 16,0 0 0-16,-3 0 0 16,-3 0-1-16,12 0 1 15,-13 0 0-15,19 0 0 16,-3 0 0-16,3 0 1 15,-6 0 1-15,6 0 0 16,0 0-2-16,0 0 1 16,0 0-1-16,0 0 0 0,0 0-5 15,0 0-10-15,0-5-15 16,-6-15-5-16,0 4-26 16,6-11-171-16</inkml:trace>
  <inkml:trace contextRef="#ctx0" brushRef="#br0" timeOffset="183569.86">4725 12818 3224 0,'0'0'178'16,"0"0"-127"-16,0 0 3 16,0 0 4-16,0 0-20 0,0 0-23 15,0 3-6 1,0 0 1-16,0 9 4 0,0 5 3 16,6 4 6-16,9 8-6 15,3 4-4-15,-9 1 1 16,15 6 2-16,-6 3-7 15,0-2-1-15,3-4-1 16,1-1-1-16,-10-8 0 16,-3-7-3-16,3-3 1 15,-6-4 0-15,0-6 0 16,-6-3 0-16,3-4-1 16,-3 3 0-16,0-4 0 0,0 0 0 15,0 2-1-15,0-2 0 16,0 4-2-16,0-4 3 15,0 0-3-15,0 2 0 16,0-2 3-16,0 0-1 16,0 0 2-16,0 0 0 15,0 0 1-15,0 0 0 16,0 0-4-16,0 0 2 16,0 0 1-16,0 0-4 15,0 0 3-15,0 0 0 16,0 0-1-16,0 0 0 15,0 0 2-15,0 0-4 16,0 0 3-16,0 0-1 16,0 0-2-16,0 0 3 15,0 0 0-15,0 0-2 0,0 0 1 16,0 0-1-16,0 0-1 16,0 0 0-16,0 0 0 15,9 0 0-15,-3 0 0 16,0 3 0-16,6 7 0 15,3-4 0-15,6 4 0 16,-3 2 0-16,10 7 1 16,2-7-1-16,-3 4 1 15,6-4-1-15,0 0 0 16,-9-4 0-16,10 2 0 16,-16-6 1-16,0 1-1 15,-3-4 0-15,-9-1 2 16,0 5-2-16,-6-5 4 0,0 0-1 15,0 0 1-15,6 0-3 16,-6 0 0-16,0 0-1 16,0 0 0-16,0 0 0 15,9 1 0-15,-9-1 0 16,0 4 1-16,0-4-1 16,0 0 0-16,0 0 1 15,0 0 0-15,0 0 2 16,0 0-1-16,0 0 0 15,0 0-2-15,0 0 2 16,0 0-2-16,0 0 1 16,0 0-1-16,0 0 3 15,0 0-3-15,0 0 1 16,0 0 1-16,0 0-2 16,0 0 2-16,0 0-2 0,0 0 0 15,0 0 0-15,0 0 0 16,0 0 0-16,0 0 0 15,0 0 0-15,0 0-2 16,0 0 2-16,0 0 2 16,0 0-2-16,0 0 1 15,0 0-1-15,0 0 0 16,0 0 0-16,0 0 1 16,0 0-1-16,0 0 0 15,0 0 0-15,0 0 0 16,0 0 0-16,0 0-3 15,0 0 2-15,0 9-1 0,0 3 0 16,-9 8 2-16,3 3 0 16,-6 9 0-16,-3 7 0 15,-3-5 2-15,0 5-2 16,-3-5 0-16,2-3 0 16,4-5 0-16,3-4 1 15,6-9-1-15,-3-1 0 16,6-6 0-16,3-1 1 15,0-5-1-15,0 3 0 16,0-3 1-16,0 0 1 16,0 0 0-16,0 0 0 15,0 0-2-15,0 0 0 16,0 0 1-16,0 0-1 0,0 0 3 16,0 0-2-1,0 0-1-15,0 0 0 0,0 0 0 16,0 0 0-16,0 0 1 15,0 0-1-15,0 0 0 16,0 0 1-16,0 0-1 16,0 0 1-16,0 0-1 15,0 0 0-15,0 0 2 16,0 0-1-16,0 0-1 16,0 0 3-16,0 0-1 15,0 0-2-15,0 0 0 16,0 0 2-16,0 0-2 15,0 0 0-15,0 0 0 0,0 0 2 16,0 0-1 0,0 0-1-16,0 0 0 0,0 0 0 15,0 0 2-15,0 0-2 16,0 0 0-16,0 0 0 16,0 0-3-16,0 0 3 15,0 2 0-15,0 10-2 16,0 1 0-16,0 7 2 15,0 3-1-15,3 6 1 16,6 0 0-16,6 10 0 16,-12-1 0-16,12-1 0 15,-9 1 2-15,7-3-1 0,-4-4-1 16,-9-5 2 0,6-6-2-16,0-8 2 0,-6-4-2 15,0-4 1-15,0-4 2 16,0 0-2-16,0 0 2 15,0 0-3-15,0 0-1 16,0 0-15-16,0-32-17 16,0-5-34-16,-12-3-180 0</inkml:trace>
  <inkml:trace contextRef="#ctx0" brushRef="#br0" timeOffset="186815.16">4867 12850 3082 0,'-7'0'234'15,"7"0"-161"-15,-6 0-16 16,0 0 0-16,-3 0-11 15,9 0-19-15,0 0-4 16,0 0 6-16,0 0-2 16,0 0 0-16,0 0-6 15,0 0-8-15,0 0-3 16,15-3 3-16,-2-2 0 16,8-1 4-16,6-6-3 15,3 3-2-15,3-3-3 16,0 4-3-16,4-7 1 15,5 4-2-15,-18-1-1 16,0 0-2-16,-9 6 2 0,-6 0 0 16,3 3 0-16,-12 1 2 15,0-2 4-15,0 4-3 16,0 0-2-16,0-2 1 16,6-2-1-16,-6 2-2 15,0 2 1-15,0 0 1 16,0 0 0-16,0 0 1 15,0 0-2-15,0 0 1 16,0 0-1-16,0 0-2 16,0 0 1-16,0 0-3 15,0 0 0-15,0 0 2 16,0 0-2-16,6 0 2 16,-6 0-2-16,0 0-2 15,6 8 1-15,10 7 1 0,-4 3 1 16,6 1 0-16,9 6 1 15,6 4 0-15,-9 0-2 16,9 1 0-16,1 1 2 16,-1-2-1-16,0-2-1 15,-3-3 2-15,3-8-2 16,-5 3 0-16,-10-11 1 16,6 4-1-16,-3-4 1 15,0-2-1-15,-9-2 0 16,0 2 1-16,3-3-1 15,-6-1 0-15,0 2 0 16,-3-2 1-16,4 2-1 0,-7-3 0 16,6-1 0-1,-9 0 1-15,0 0-1 0,6 0 0 16,-6 0 0-16,0 0 0 16,0 0 0-16,0 0 0 15,0 0 0-15,0 0 0 16,6 0 0-16,-6 0 0 15,0 0 1-15,0 0-1 16,0 0 0-16,0 0 1 16,0 0-1-16,0 0 1 15,0 0-1-15,0 0 1 16,0 0 0-16,0 0-1 16,0 0 1-16,0 0-1 15,0 0 0-15,0 0-2 0,0 0-10 16,0 0-10-16,0 0-7 15,0 0-6-15,0 0-3 16,0 0-9-16,0-5-75 16,0-1-172-16,0 1-1883 0</inkml:trace>
  <inkml:trace contextRef="#ctx0" brushRef="#br0" timeOffset="189863.94">5238 14152 2067 0,'-9'4'660'0,"3"-4"-314"15,3 0-123-15,-3 2-102 16,6 2-33-16,-6-4-22 16,6 0-23-16,0 0-11 15,0 0-6-15,0 0-2 16,0 0-7-16,12 0 4 15,15-10-1-15,3-12-3 16,15-12-1-16,7 1-7 16,8-7-3-16,-9 12-6 15,-9-2 0-15,1 16-6 16,-4 2-9-16,-12 6-17 0,0-3-42 16,-12 3-172-16,0 0-1403 15</inkml:trace>
  <inkml:trace contextRef="#ctx0" brushRef="#br0" timeOffset="190884.76">5748 13181 2223 0,'0'-3'989'16,"0"0"-837"-16,0 0-40 15,0-2-17-15,0 1-39 16,0 4-16-16,0 0-12 16,0 0-2-16,0 0-5 15,0 0-9-15,0 4-8 16,0 16-4-16,0 15 3 16,0 11 1-16,0 15 5 15,-12 14-3-15,12 3 1 16,-3 7-2-16,-3 0 4 15,6 1-4-15,0-8-2 0,0-11 0 16,0-11-2 0,0-16 0-16,0-7-1 0,0-13 0 15,0-8 2-15,0-10-2 16,0 2-4-16,-6-4-3 16,6 0-9-16,-6-27-15 15,-6-5-82-15,-4-11-878 0</inkml:trace>
  <inkml:trace contextRef="#ctx0" brushRef="#br0" timeOffset="191646.063">4453 13340 3106 0,'0'0'291'0,"0"0"-212"16,0 0-21-16,0 0-1 0,12 0-22 16,6 0-13-1,15-13 1-15,7-1 1 0,2-1-6 16,6-6-8-16,7 0-10 16,-7 1 0-16,0 3-20 15,-6 2-21-15,7 6-46 16,-13 3-83-16,-6 4-953 0</inkml:trace>
  <inkml:trace contextRef="#ctx0" brushRef="#br0" timeOffset="192207.045">4882 14083 2747 0,'0'0'476'16,"-6"0"-369"-16,-3 0-44 16,9 0-24-16,0 0-4 15,0 0-14-15,0 0 9 16,0 0 16-16,0 0-1 16,0 0-8-16,0 0-2 15,0 0-13-15,15-4-8 16,0-5 3-16,21-11-3 0,-3-4-6 15,12-7-4-15,7 1-2 16,-1-2-2-16,-3 5-2 16,-2 7-19-16,-7 3-28 15,-9 8-96-15,-18 3-2411 0</inkml:trace>
  <inkml:trace contextRef="#ctx0" brushRef="#br0" timeOffset="193166.504">5479 13573 2809 0,'-6'0'592'16,"6"0"-537"-16,0 0 7 16,0 0 15-16,0 0-26 15,0 0-16-15,0-9-13 16,0-11-6-16,0-12-9 15,0-7-4-15,0-10 1 16,0-1-3-16,0-1 6 16,0 9-4-16,6 9 1 15,-6 13-4-15,0 8 0 16,6 12-8-16,6 0 0 0,9 26 0 16,1 9 8-16,2 9-1 15,0 3 1-15,-3-2 0 16,0-7-2-16,-9-7-18 15,-9-5-26-15,-3-5-69 16,0-15-334-16</inkml:trace>
  <inkml:trace contextRef="#ctx0" brushRef="#br0" timeOffset="193351.303">5416 13477 1942 0,'0'0'1528'15,"0"0"-1446"-15,0 0-51 0,0 0 3 16,12 0-4 0,6 0-3-16,9-6-11 0,-3-12-7 15,6-2-9-15,13-21-32 16,-10 2-70-16,0 5-353 0</inkml:trace>
  <inkml:trace contextRef="#ctx0" brushRef="#br0" timeOffset="193624.793">5678 13181 1057 0,'0'0'2275'15,"0"0"-2157"-15,9 2-75 16,-9 10-13-16,6 3 7 0,7 9 10 16,2 4-16-1,-3 8-4-15,9 1 1 0,-12 0-9 16,6-2-6-16,3-9-4 15,-9-3-4-15,3-6-1 16,3-10 4-16,-9-5-4 16,0-2 2-16,3 0 2 15,10 0 0-15,-4-9-4 16,6-5-4-16,0 2-8 16,6 0-19-16,-6-3-32 15,6 3-70-15,-12 2-304 0</inkml:trace>
  <inkml:trace contextRef="#ctx0" brushRef="#br0" timeOffset="194135.691">5914 13172 3038 0,'0'0'516'16,"0"0"-462"-16,0 0-9 0,0 3-3 15,0 0-20-15,0 8-15 16,15 4-3-16,-3 11 4 15,9 5 9-15,-6 1-7 16,9-4-3-16,-6-2-3 16,1-5-1-16,2-3-2 15,0-10 1-15,-6-8 0 16,-6 0 1-16,3 0-1 16,-6-14-2-16,9-15 2 15,-15-9-2-15,0-1-2 16,0-1 2-16,0 5-8 15,0 5 8-15,0 13 0 16,0 5 5-16,0 9 2 16,0 3-3-16,0 0-2 15,0 0-2-15,0 18-3 0,12 8 3 16,9 6 0 0,-6 3 0-16,13-2 0 0,-1-7-7 15,0-12-26-15,-6-8-85 16,-9-6-569-16</inkml:trace>
  <inkml:trace contextRef="#ctx0" brushRef="#br0" timeOffset="194669.628">5706 13084 3173 0,'0'0'210'15,"9"-2"-115"-15,-3-5 5 16,6 1-33-16,9-5-18 16,3-4-16-16,15-6-7 15,6-1-4-15,22-8-12 0,5-4-3 16,7-5-5-1,11 1-2-15,13-6-22 0,-19 9-59 16,-17 5-297-16</inkml:trace>
  <inkml:trace contextRef="#ctx0" brushRef="#br0" timeOffset="201635.607">5540 13995 2253 0,'0'-10'399'0,"0"4"-299"15,0-5-47-15,-13 2 158 0,13-2-21 16,-3-1-75-1,3-2-42-15,0 2 3 0,-6-1-2 16,6 2-15-16,0 3-21 16,0-1-3-16,0 3-14 15,0 0-5-15,-6 6-2 16,6-3 0-16,0 3-3 16,-6 0-4-16,6 0 0 15,0 0-5-15,0 0-2 16,0 32-6-16,12 24 0 15,22 46 6-15,-1 39 0 16,6 43-2-16,-18 7 2 16,-3-33 1-16,-18-38-1 15,0-41 1-15,0-12-1 0,-18 3 0 16,9 3 4-16,-12-9-4 16,9-13-4-16,-3-23-16 15,6-28-48-15,0 0-100 16,-6-20-540-16</inkml:trace>
  <inkml:trace contextRef="#ctx0" brushRef="#br0" timeOffset="201885.078">5383 15048 3506 0,'0'9'115'0,"0"14"-98"15,0 9-8-15,12 19 4 16,9 3 6-16,0 7-8 16,15-2-5-16,-12-12 6 15,3-8 1-15,-5-16-6 16,2-12 3-16,9-11 5 16,6-7-4-16,22-38-8 15,29-65-3-15,-5 6-71 16,-22 5-2062-16</inkml:trace>
  <inkml:trace contextRef="#ctx0" brushRef="#br0" timeOffset="206735.674">4528 16213 3467 0,'0'-6'219'16,"-6"-2"-194"-16,-9 1-16 15,12 1 20-15,-3 0-6 16,0 6-13-16,6 0-10 16,-9 0 0-16,9 4-5 15,-9 27 1-15,6 19-4 16,-3 17 2-16,6 19 4 15,0 7 0-15,0-5 2 16,18-11-6-16,15-19-2 16,7-20-2-16,11-18 4 15,0-20-5-15,4 0 7 16,2-41 2-16,-12-14-18 0,-6-16-23 16,-11-8-33-16,-16 6-3 15,-12 11 61-15,0 22 18 16,0 20 81-16,0 7 3 15,0 13-38-15,0 0-32 16,0 21-14-16,0 18 0 16,3 0 0-16,15 12-1 15,0-10-5-15,3-9-14 16,3-22-35-16,3-10-63 16,-18 0-337-16</inkml:trace>
  <inkml:trace contextRef="#ctx0" brushRef="#br0" timeOffset="206853.57">4839 16137 3334 0,'0'0'206'15,"-6"0"-190"-15,6 0-16 16,0 3-10-16,0 20-60 16,0-6-197-16</inkml:trace>
  <inkml:trace contextRef="#ctx0" brushRef="#br0" timeOffset="207435.731">4933 16239 3355 0,'0'0'210'16,"6"0"-169"-16,-6 0-21 0,6 0-1 15,3 0-4-15,3 0-12 16,-6-6-2-16,6 3-1 15,-3 0 0-15,-9 1 0 16,6-2 0-16,-6 4 0 16,0 0 1-16,0 0 2 15,0 0 0-15,0 0 3 16,0 0-1-16,0 0 1 16,0 0-2-16,0 0-1 15,0 0-1-15,0 0 1 16,0 0-3-16,0 0 2 15,0 0-2-15,0 0 0 16,0 0 1-16,0 0 1 0,0 0-2 16,0 0 0-16,0 0 0 15,0 0 1-15,0 0-1 16,0 0 0-16,0 0 1 16,6 0-1-16,0 0-3 15,6 0 1-15,4 9 2 16,8 8 0-16,3 1 0 15,6 5 0-15,-9 7 0 16,3-1 1-16,-2 1-1 16,-10-2 3-16,-6-9-3 15,-3-6 0-15,3-3 0 16,-9-10 6-16,0 0 0 0,0 0 11 16,0-21 4-16,-15-14-20 15,6-11-1-15,-6-11-4 16,8-1-12-16,7 0-15 15,0 11-8-15,16 3-48 16,5 15-110-16,6 9-1722 0</inkml:trace>
  <inkml:trace contextRef="#ctx0" brushRef="#br0" timeOffset="207733.523">5479 16038 3229 0,'0'-6'174'15,"-6"6"-101"-15,6-4 40 16,0 2-44-16,0 2-32 16,0 0-24-16,0 0-7 15,-9 8-6-15,9 22 0 16,0 17 0-16,0 5 0 15,0 6 0-15,0-1 0 16,15-15 0-16,12-5 0 16,7-17 0-16,-10-12 0 15,15-8 0-15,0-14 0 16,-3-26-10-16,13-38-31 16,-16 15-76-16,-6 4-376 0</inkml:trace>
  <inkml:trace contextRef="#ctx0" brushRef="#br0" timeOffset="208385.463">5763 16026 3345 0,'0'0'185'0,"0"0"-149"15,0 0-16-15,0 12-10 16,9 8-5-16,12 6 11 15,-9 3 0-15,15-2 1 16,-6 1 1-16,4-1-7 16,-1-9-1-16,-3-10-4 15,0-2 2-15,3-6-4 16,-6 0-3-16,0-8-1 16,-9-19-1-16,3-8-2 15,-5-9 0-15,-1 0-7 0,-6 3 3 16,0 6 7-16,0 15 9 15,0 6 6-15,0 10 3 16,0 4-5-16,0 0-10 16,0 20-3-16,15 11-1 15,0 12 1-15,9-2 0 16,0 0 0-16,-3-9 0 16,-6-11-1-16,9-15-1 15,-15-6-4-15,7-10-5 16,-4-28 9-16,3-14-4 15,-9-4-13-15,0 3 7 16,-6 15 12-16,0 11 8 16,6 17 14-16,-6 10-3 15,0 0-5-15,15 2-8 0,-3 23-2 16,3-3-1-16,9 4-2 16,-3-1-1-16,-9-8-7 15,-6-17-37-15,-6 0-98 16,0-23-328-16</inkml:trace>
  <inkml:trace contextRef="#ctx0" brushRef="#br0" timeOffset="208520.879">6104 15651 3525 0,'0'-5'105'16,"0"5"-68"-16,0-4-6 15,0 2-31-15,0 2-17 16,12-15-85-16,0-2-66 0,3-4-786 15</inkml:trace>
  <inkml:trace contextRef="#ctx0" brushRef="#br0" timeOffset="208718.735">6143 15222 3621 0,'0'0'93'15,"0"4"-76"-15,9 32-12 16,21 17 8-16,16 16 5 15,-1 14-8-15,6 1-3 16,4 1-5-16,-10-2-1 16,-15-10-1-16,-3-4-11 15,-24-8-37-15,-3-16-80 0,0-25-353 16</inkml:trace>
  <inkml:trace contextRef="#ctx0" brushRef="#br0" timeOffset="209437.239">6357 15768 3391 0,'0'-3'261'16,"0"0"-236"-16,7 1-9 15,14-4-4-15,12-7-5 16,-3 2-4-16,3-10-3 16,12 0-4-16,-5-1-2 15,-4-4-14-15,-6 6 3 0,-6-3-3 16,-9 13 6-1,-9 0 14-15,-6 8 4 0,0 2 24 16,0 0 3-16,0 0-15 16,0 0-5-16,0 0-7 15,0 0-1-15,0 0-1 16,0 0 0-16,0 0 2 16,0 0 2-16,0 0-3 15,0 0 1-15,0 0 0 16,0 0 1-16,0 0-2 15,0 0-1-15,0 0 0 16,0 0-2-16,0 0 3 16,0 0-3-16,0 0 3 15,0 0-1-15,0 0 0 16,0 0-1-16,0 0 2 0,0 0-3 16,0 0 1-16,0 0-1 15,0 0 0-15,0 0 1 16,0 0-1-16,0 0 0 15,0 0 1-15,0 0-1 16,0 0 1-16,0 0 2 16,0 0 0-16,0 0-1 15,6 0 0-15,-6-4-2 16,6 4 0-16,-6-2 2 16,0 2-1-16,0 0-1 15,0 0 0-15,0 0 3 16,0 0-3-16,0 0 0 0,0 0 0 15,0 0-1-15,0 0-4 16,0 0 2-16,0 0-1 16,0 8 2-16,0 12-1 15,0 3 3-15,13 3-1 16,8-1 1-16,6 2 0 16,9-6 0-16,3-1 3 15,10 1 0-15,-4 1-3 16,-15-1 2-16,-12 5-2 15,-3 0-2-15,-15 9-1 16,-15 3 0-16,-66 21 1 16,-4-8-14-16,1-20-86 0</inkml:trace>
  <inkml:trace contextRef="#ctx0" brushRef="#br0" timeOffset="213980.23">5862 11717 2443 0,'0'0'506'0,"0"0"-365"16,0 0-26-16,0 0 17 16,0 0-57-16,0 0-31 15,0 0-13-15,0 0-12 16,0-2 10-16,0-2-9 16,0-1-4-16,0 2-3 15,0 0-5-15,0 3 2 16,0-3-4-16,0 3-6 15,0 0-6-15,0 0-1 16,0 0-3-16,0 0-7 16,0 0-5-16,0 0 7 15,0 3 7-15,10 8-18 0,-4-1 7 16,-6 4 8 0,0-8 0-16,0 6 6 0,0-3 1 15,0-3 0-15,-16-1-1 16,7-2 4-16,0-3-1 15,-3 0 2-15,-3 0 0 16,9 0 0-16,-9-6 1 16,15-6 6-16,-3 1 0 15,3 2-2-15,0-2-1 16,0 5-4-16,0 0-7 16,3 2 7-16,6 4 0 15,3 0-8-15,3 0 4 0,-3 10 0 16,6 1 4-1,-2 1 0-15,-10-1-6 0,-3-4 6 16,6-5 0-16,-9 2-1 16,0-4 1-16,0 0-6 15,0 0 5-15,-9 0-19 16,0-4-74-16,-7-7-223 16,-2-1-2293-16</inkml:trace>
  <inkml:trace contextRef="#ctx0" brushRef="#br0" timeOffset="-210188.288">8564 12438 3085 0,'-9'0'286'0,"6"0"-217"15,3 0-24 1,-6 0 22-16,6 0-8 0,0 0-23 16,0 0-14-16,0 0-3 15,0 0-5-15,0 0-4 16,0 0-1-16,0 0-4 15,0 0 0-15,0 0-2 16,6 0 7-16,-3 0-3 16,6 0-1-16,9 0-1 15,9 0-1-15,0 0-1 16,18 0-1-16,1 0-1 16,11 0-1-16,9 0 2 15,13 0-1-15,5 0 1 0,7 0-2 16,0 0 2-1,5-4-2-15,-2-1 0 0,2 2 1 16,-5 0-1-16,-4 0 0 16,16 3 0-16,-13 0 0 15,7 0 0-15,-6 0-1 16,2 0 1-16,-8 0 0 16,-1 6-3-16,-8 0 3 15,-4-4 1-15,7-2 0 16,-7 4-1-16,-9-4 0 15,10 2 1-15,-16 2-1 16,4-4 0-16,-4 2 0 16,-15 2 1-16,12-4 1 15,-11 0 1-15,2 0 0 16,-9 0 2-16,3 0 2 0,10 0-2 16,-16 0 0-16,18 0-3 15,-5 0 1-15,-7 0-2 16,0 0 1-16,-6 0 0 15,9 0-2-15,-14 0 2 16,5 0-1-16,-9 0 0 16,0 0 0-16,3 0 4 15,-6 0-3-15,0 0-2 16,-2 0 1-16,-7 0 1 16,6 0 1-16,-3 0 1 15,3 0 2-15,3 0 1 16,-15-4-3-16,9 4-4 0,-9 0 0 15,-6 0 0 1,0 0-3-16,0 0-16 0,0 0-25 16,-6 0-164-16</inkml:trace>
  <inkml:trace contextRef="#ctx0" brushRef="#br0" timeOffset="-209127.639">15343 12338 3213 0,'-7'-3'189'0,"-2"-2"-129"16,6 1 7-16,-3-2 1 15,6 6-3-15,-6 0-32 16,6 0-15-16,0 0-5 0,0 0 3 16,15 0-9-1,19 0 5-15,20 0 0 0,18 0 3 16,10 0-1-16,45 4-5 15,27-4 1-15,36 0 3 16,-15 0-1-16,-42 0-1 16,-46-4-7-16,-33 4-3 15,-2 0-1-15,-7 0-7 16,-6 0-14-16,-33 4-14 16,-6 7-44-16,0 4-182 0</inkml:trace>
  <inkml:trace contextRef="#ctx0" brushRef="#br0" timeOffset="-208210.663">20866 12513 3295 0,'0'0'230'16,"0"0"-175"-16,0 0-22 16,0 0 14-16,15 0 6 15,18 0-19-15,12 0-23 16,13 0 3-16,26 0 2 15,28 9-1-15,51 7-2 16,51 12 2-16,18 8-4 16,4 1 0-16,-16 5 0 0,-33-7 6 15,-3-3 1-15,-21-4-2 16,-39-7-5 0,-33-6-3-16,-31-6-1 0,-15-6-2 15,-5 0-3-15,-16-3-2 16,-9 0 0-16,-54-38-10 15,-28-15-40-15,-23-26-274 0</inkml:trace>
  <inkml:trace contextRef="#ctx0" brushRef="#br0" timeOffset="-203813.836">21973 10821 3275 0,'0'6'230'15,"0"4"-160"-15,0 5-47 16,0 11-2-16,0 17 17 15,0 16-8-15,6 14-16 16,16 6-2-16,-10 3-6 16,6-6 3-16,-6-6-2 15,3-7-3-15,-3-21-4 16,-9-9 0-16,9-13 2 16,-12-14-2-16,0-2 4 15,0-4 1-15,0 0 3 0,6-25-2 16,0-8-6-16,3-7 0 15,15-4 0-15,0 7 0 16,4 7-3-16,5 10-1 16,3 11 2-16,-6 9 2 15,0 0-3-15,-2 29-7 16,-16 10 2-16,-6-1 5 16,-6 5 0-16,-6-2 2 15,-31 1-1-15,1-8 2 16,-9-8-5-16,-6-7-13 15,2-17-15-15,7-2-20 16,9-22-44-16,15-17-134 16,3-5-2073-16</inkml:trace>
  <inkml:trace contextRef="#ctx0" brushRef="#br0" timeOffset="-203465.584">22339 11184 3241 0,'0'0'309'0,"0"0"-260"15,3 0-9-15,6 9-9 16,3 16 8-16,9 7-3 16,-3 11-18-16,9 4-9 15,-9-1-3-15,9 5-3 16,-15-8-2-16,10-5 1 16,-16-8-1-16,0-13-1 15,-6-7 0-15,3-10 0 16,-3 0-2-16,0 0 2 0,0-21 0 15,0-11 0-15,18-15-5 16,-9 0 0-16,6 3-1 16,3 6 0-16,9 9 3 15,0 14 1-15,-8 12 0 16,8 3-3-16,-9 3 4 16,-3 26-5-16,-3 0-1 15,-9 7 6-15,6-2-3 16,-9-5-14-16,0-8-48 15,0-9-80-15,0-8-627 0</inkml:trace>
  <inkml:trace contextRef="#ctx0" brushRef="#br0" timeOffset="-203127.79">22903 11358 3121 0,'0'0'478'16,"0"0"-437"-16,6 0-7 15,0 0-3-15,15 0 3 16,6-6-15-16,4-17-16 16,2-4-3-16,0-8-3 15,-6-1-8-15,-15 2-8 16,-6 4 3-16,-6 13 8 16,0 7 8-16,-18 10 10 15,-9 0-10-15,-6 25 7 16,-6 13-4-16,5 9 3 0,10 5-6 15,9-8 2 1,9-6 0-16,6-9-2 0,21-12 0 16,12-14 3-16,19-3-3 15,5-20-4-15,9-18-35 16,-8-6-43-16,-10-17-59 16,-21 14-307-16,-3 12-2167 0</inkml:trace>
  <inkml:trace contextRef="#ctx0" brushRef="#br0" timeOffset="-202407.169">23347 11106 2393 0,'0'-2'534'0,"0"-2"-387"0,0 4-26 16,0-2-59-1,0-4-8-15,6-1-33 0,-6 4-21 16,6-7 0-16,-6-1 0 16,3 3 5-16,-3 0 8 15,0 2 26-15,0 2 6 16,9 4-4-16,-9 0-6 16,0 0-5-16,0 0 1 15,0 0-9-15,0 0-12 16,0 0-6-16,0 0-4 15,0 0-9-15,0 0-23 16,0 0 6-16,0 0 13 16,0 0 4-16,0 0 5 15,0 0 4-15,0 0 3 16,0 0 6-16,0 0 8 0,0 0-2 16,0 0 2-16,0 0-6 15,0 0-8-15,0 0-2 16,0 0 0-16,0 0 3 15,0 0 2-15,0 0 6 16,0 0 4-16,0 0 3 16,0 0-7-16,0 0-6 15,0 0-5-15,0 0 1 16,0 0-2-16,0 0 0 16,0 0 0-16,0 0 1 15,0 0 5-15,0 0 2 16,0 0-1-16,0 0-4 15,0 0 3-15,0 0-3 16,0 0-3-16,0 0-1 16,0 0-3-16,0 0-11 0,0 0-16 15,0 0-24-15,0 6-38 16,0-2-101-16</inkml:trace>
  <inkml:trace contextRef="#ctx0" brushRef="#br0" timeOffset="-201960.53">23422 10292 3177 0,'0'-6'227'0,"0"3"-122"16,0 1-12-16,0 2-33 15,0 0-28-15,0 5-19 16,0 31-8-16,0 17 7 0,0 22 14 16,9 22-5-16,-3 35-5 15,-6 26-3-15,6-9-3 16,-6-15 1-16,6-14-5 16,-6-29 0-16,15 11 0 15,-9 2-2-15,-6-23-4 16,6-17-4-16,-6-14-19 15,0-18-33-15,0-20-166 0</inkml:trace>
  <inkml:trace contextRef="#ctx0" brushRef="#br0" timeOffset="-201055.708">23736 10489 3329 0,'0'0'201'15,"0"0"-117"-15,0 0-23 16,0 6-31-16,0 28-17 16,6 19 6-16,6 17 0 15,3 10-9-15,0 8-5 0,3-4 2 16,-9-5-2-16,7-9-2 16,2-17-2-16,-9-14-1 15,-3-17 0-15,0-11 0 16,-3-11 3-16,9 0 1 15,-6-11-1-15,0-26-3 16,12-11-2-16,0-7-4 16,3 2 1-16,12 10-3 15,1 7-5-15,11 19-4 16,-6 8-3-16,-6 9 4 16,-2 6 7-16,-10 20-12 15,-9 9 8-15,-12 3 11 16,-6-3 2-16,-27 3 16 15,-16-6 1-15,7-5-6 0,-6-9-6 16,5-3-5-16,16-15-8 16,12 0-45-16,9-9-172 0</inkml:trace>
  <inkml:trace contextRef="#ctx0" brushRef="#br0" timeOffset="-200058.779">24379 10931 2125 0,'0'0'1391'15,"0"0"-1312"-15,9 0-13 16,3-16-37-16,15-6-17 15,-12-8-12-15,12-6-8 16,-5 4-6-16,-16-3 5 16,0 9 3-16,-6 2 1 15,0 14 5-15,-12 4 3 16,-10 6-3-16,-5 0-1 0,6 20 1 16,-6 19 0-16,6 3 0 15,9 5 0-15,3-5 5 16,9-5-5-16,0-7 1 15,27-13 2-15,3-11-1 16,18-6-2-16,7-8-15 16,2-25-37-16,-6-5-46 15,4-5-15-15,-19 5 46 16,-9-1 60-16,-15 11 7 16,-12 7 95-16,0 5 29 15,0 11-54-15,-18 5-29 16,-3 0-16-16,-6 0-6 15,3 5-5-15,5 17-6 16,-2-6-5-16,15 3-2 0,0-5 0 16,6-6-1-16,0-2-7 15,0-2-6-15,21-4 1 16,-3 0 5-16,10 0 3 16,-10-13 2-16,0 6 2 15,-3-3 0-15,-9 8 3 16,0 2 3-16,-3 0 2 15,-3 26 1-15,9 8 0 16,0 11-5-16,-9 4 0 16,0 7-3-16,0 0 4 15,0 5 2-15,0 3-4 16,-18 1 3-16,-3 2-4 0,0-8 1 16,3-12 0-16,3-15 5 15,0-15 0-15,15-13 5 16,0-4 2-16,15-16-3 15,24-33-4-15,21-27-8 16,25-65-16-16,-7 19-40 16,-14 2-277-16</inkml:trace>
  <inkml:trace contextRef="#ctx0" brushRef="#br0" timeOffset="-171477.48">8214 13628 3355 0,'0'0'297'16,"0"0"-270"-16,-9-11-21 15,0 2 11-15,9-6 7 16,-3 3-8-16,3 1-16 0,0 2 4 16,0 7 1-1,-7-4-5-15,1 6-1 0,-9 0 0 16,-3 0 1-16,0 0-3 15,-15 11 3-15,0 16-2 16,0 10 2-16,-7 10 1 16,1 11-1-16,12 11 0 15,0-5 0-15,12 3-2 16,-3-9 2-16,18-11 0 16,0-6 0-16,0-3 0 15,18-6-4-15,6 1 1 16,3-4 3-16,6-3 0 15,-3 1 0-15,-3-1 0 16,1-2 1-16,-10-1-1 0,-15 6 0 16,6 7 0-16,-9 2 0 15,0 10 5-15,-12 11-3 16,-15 0-1-16,-1 2 1 16,4-8-1-16,0-4-1 15,3-10 0-15,9-3 1 16,3-14 1-16,6-2-1 15,3-7-1-15,0-1-4 16,0-6 3-16,0 5 1 16,3 4 0-16,6 2 1 15,3 7-1-15,-6 8 2 16,0 9-2-16,-6 14 0 16,0 18 2-16,0 15-2 0,0 38 3 15,-12 30-1 1,0 33 4-16,3 6 2 0,9-15-3 15,0-34 1-15,9-42 1 16,3-20-1-16,-6-5-3 16,15 12-3-16,3 9 2 15,-6 5 1-15,19-6-3 16,-7-17 0-16,9-17-1 16,0-22-2-16,22-32-13 15,56-52-11-15,-8-32-46 16,-9-14-481-16</inkml:trace>
  <inkml:trace contextRef="#ctx0" brushRef="#br0" timeOffset="-169693.543">18400 13930 2843 0,'-6'-3'404'0,"6"0"-324"0,0 1-10 16,0 2 20-16,0 0 0 15,0 0-43-15,0 0-17 16,0 0-4-16,0-4-6 16,6 4-6-16,12 0-4 15,18-2-3-15,10 2 9 16,17-4-4-16,15-2-2 16,22-5-2-16,9 2-2 15,8 3-2-15,-8 1-3 16,-9 5-1-16,-19 0-11 15,-5 0-15-15,-34 0-40 16,-9 0-149-16,-18 0-830 0</inkml:trace>
  <inkml:trace contextRef="#ctx0" brushRef="#br0" timeOffset="-169410.36">19118 13646 3472 0,'0'0'132'16,"0"0"-92"-16,0 0-24 15,6 0-2-15,18 6 4 16,10 14 0-16,5 5-9 16,-3 3-6-16,6 5-1 15,-2-5 0-15,-7-2-1 0,-9 1-1 16,-3-3-1-16,-15-1 1 15,0-3-2-15,-6 1 2 16,-6 8 0-16,-33 6 3 16,-12 10-1-16,-61 24-2 15,15-6-18-15,7-15-109 0</inkml:trace>
  <inkml:trace contextRef="#ctx0" brushRef="#br0" timeOffset="-168642.778">20289 13701 3326 0,'-12'-4'151'0,"6"-6"-103"16,6 4 19-16,-3-3-13 16,-9 9-19-16,0 0-22 15,-9 0-9-15,-6 19 0 0,-3 15 0 16,2 17 3-16,-5 4-2 15,15 9-2-15,3 0-1 16,3-2-2-16,12-13 0 16,0-8 0-16,21-11 1 15,9-13-1-15,9-12-2 16,34-5-10-16,-7-16-45 16,-17-16-172-16</inkml:trace>
  <inkml:trace contextRef="#ctx0" brushRef="#br0" timeOffset="-167094.585">20817 13672 2952 0,'0'-7'350'15,"0"-4"-238"-15,0 0-4 16,0 2-29-16,0 3-24 15,0 1-23-15,0-1-16 16,-9 6-12-16,-12 0-3 16,-3 0-1-16,-12 11 2 15,0 13-2-15,6 5 1 16,2 3-1-16,-2 4 0 16,15-4 0-16,0 3 0 15,15-2-5-15,0-7 0 16,30-1 2-16,3-3 3 15,22-5-1-15,-1 0 1 0,3-5-1 16,-14-1-2 0,-1 1 1-16,-15-3-8 0,-21 3 2 15,-6-1-4-15,-18 10-2 16,-18-2 10-16,-22-3 3 16,-5 4-5-16,-9-10-8 15,2-10-10-15,13 0-33 16,21-24-80-16,11-3-1015 0</inkml:trace>
  <inkml:trace contextRef="#ctx0" brushRef="#br0" timeOffset="-166446.708">21171 13732 3463 0,'0'-15'119'0,"21"-3"-85"16,0 4-5-16,12-5 5 0,-12 7-5 15,15 4-22 1,-8 8-2-16,-10 0-5 0,0 2 1 15,-9 25-1-15,-9 11 0 16,0 9-4-16,-24 11 4 16,-13 4 4-16,4-3-4 15,-3-1 0-15,9-11 0 16,12-12 4-16,3-9-4 16,12-8 2-16,6-10-2 15,21-4 0-15,15-4 12 16,22 0-5-16,-10-5-7 15,15-20-21-15,7-12-34 16,-13-1-96-16,-15 3-902 0</inkml:trace>
  <inkml:trace contextRef="#ctx0" brushRef="#br0" timeOffset="-166244.85">21771 13614 994 0,'-6'0'2580'15,"6"0"-2496"-15,0 20-69 16,0 12 7-16,0 19 3 16,0 3-2-16,6 8-11 15,6 2-6-15,-3 1 0 16,0-6-6-16,-9-10 0 16,15-16-29-16,-9-9-77 15,4-24-287-15</inkml:trace>
  <inkml:trace contextRef="#ctx0" brushRef="#br0" timeOffset="-165961.111">22025 13599 3471 0,'0'7'172'16,"0"21"-137"-16,0 10-13 15,0 13 6-15,0 7 3 16,0 0-16-16,15 3-9 15,9-8-2-15,3-11-4 16,6-11 0-16,4-13-5 16,2-18-8-16,0 0-3 15,0-44-12-15,-3-11 1 0,-11-12 13 16,-13-6 6-16,-12 0 8 16,-9 7 12-16,-22 14 4 15,-8 13-10-15,-9 19 0 16,6 18-6-16,-16 10-7 15,7 24-51-15,18 3-194 0</inkml:trace>
  <inkml:trace contextRef="#ctx0" brushRef="#br0" timeOffset="-165571.357">22683 13553 3288 0,'0'-12'408'0,"0"6"-366"16,0 3-14-16,0 3-3 15,-9 0-5-15,-3 9-13 16,-10 29-5-16,13 17-2 15,-9 12 0-15,9 10 1 16,9-1 1-16,0-8-1 16,6-13-1-16,21-11-4 15,19-19 4-15,-1-14-4 16,12-11-3-16,4-11 5 0,-10-25-1 16,-9-18-2-16,-12-5 0 15,-27 1 4-15,-3 5 1 16,-18 12 3-16,-27 13-3 15,-12 12-6-15,-22 16-23 16,16 26-77-16,9 5-649 0</inkml:trace>
  <inkml:trace contextRef="#ctx0" brushRef="#br0" timeOffset="-164325.313">22764 13335 2207 0,'0'0'1063'0,"-3"-1"-973"16,3-6-31-16,0 3 7 16,0 2-9-16,0-4-10 15,0 4-29-15,0-2-10 0,3 2 1 16,-3 2 0-16,0 0-1 15,0 0-5-15,0-4 1 16,0 2 1-16,0-1-5 16,0 0 1-16,0-3-1 15,0 6 3-15,0 0-3 16,0 0 0-16,0 0-4 16,0 14-2-16,-3 18 6 15,-18 11 7-15,9 9-3 16,-6 9 0-16,-3 7 1 15,3-4-5-15,-13 10-22 16,4-17-89-16,18-19-631 0</inkml:trace>
  <inkml:trace contextRef="#ctx0" brushRef="#br0" timeOffset="-160927.537">21512 15031 3297 0,'0'0'235'16,"0"0"-180"-16,0 0-16 15,0 0 12-15,0 0-13 16,0 0-13-16,18 0-13 16,3 0-9-16,3 0 4 15,9 0 0-15,9 0-2 16,16 0 1-16,-7 0 1 16,6 0-1-16,4 0-1 0,-13 0-1 15,6 0-1 1,-17 0-3-16,5 0 2 0,-15 0-2 15,-12 0 1-15,9 0 1 16,-18 0 0-16,6 0 2 16,-6 0 0-16,0 0 1 15,1 0-2-15,-1-4 3 16,-6-2 0-16,9-8 1 16,-9-6-2-16,6-3-2 15,0-10-1-15,-6-6 2 16,0-1-2-16,0-10-1 15,0-6-1-15,-6-8 0 16,-9 0 0-16,9-4 0 16,-1 12 3-16,1 10-3 15,6 13 3-15,0 16-1 0,0 6-2 16,0 7 0-16,-6 4-2 16,6 0-3-16,0 0 0 15,0 0-2-15,0 0 2 16,-9 0 1-16,9 0 4 15,0 0-2-15,0 0 2 16,0 0 0-16,0 0 0 16,0 0 1-16,0 0-1 15,0 0 1-15,0 0-1 16,0 0 0-16,0 0 0 16,0 0 2-16,0 0-2 15,0 0 0-15,0 0 1 16,0-1-1-16,0-6 0 0,-3 7 0 15,3 0-2 1,0 0-1-16,0 0-3 0,0 0 3 16,-6 0-4-16,-12 0 7 15,9 23 0-15,-15 3 0 16,3 5 0-16,-6 2 0 16,3 4 0-16,-10-2 0 15,13-7 0-15,0-4 0 16,12-7 0-16,-6-1 0 15,15-14 1-15,0 1-1 16,0-3 0-16,0 0-2 16,0-3 2-16,15-26 3 15,9-6 1-15,9-13-1 0,1-4-3 16,-1-1 0 0,-3 10-1-16,-3 11-2 0,-9 11 1 15,-3 9 2-15,-3 12-3 16,-6 0-4-16,13 21 1 15,2 11 4-15,6 8 1 16,-3 5-2-16,18 4-14 16,10-17-32-16,-16-13-242 0</inkml:trace>
  <inkml:trace contextRef="#ctx0" brushRef="#br1" timeOffset="-114789.435">7924 3901 2347 0,'-3'0'267'0,"-6"0"-203"16,3 0 18-16,-9 0 68 16,12 0 0-16,-3-3-39 15,6 0-31-15,-6 0-13 16,-6-3-12-16,12 2-14 15,-3 4-9-15,-4-1-9 16,1 1 7-16,0-4-5 16,-3 2-6-16,3-2 0 0,-6 2-6 15,0 2-4 1,-9-4-4-16,-3 4-1 0,-3-2 5 16,-6 2 4-16,-10 0 0 15,7 0 2-15,-9 0-2 16,0 0 3-16,-10 0-2 15,7 0-2-15,-3 0-4 16,-1 0 6-16,4 0-2 16,3 0-5-16,5 0-2 15,1 0 3-15,0 0-7 16,0 0-1-16,0 0 0 16,-4 0 0-16,1 0 3 15,-3 0-3-15,-7 0 0 16,-5 2 0-16,-12 8 0 0,5-3 3 15,-5 3-3-15,2 1 4 16,10-2-4-16,6-3 4 16,-10 3-2-16,22 0 1 15,-6-1-3-15,12 7 0 16,-6-4-2-16,8 8 2 16,-11-5 0-16,9 4 1 15,-3-1-1-15,-10 3 0 16,1-2 1-16,0 6-1 15,-6-2 0-15,-4-1 1 16,-2 0-1-16,3 0 2 16,-7 0 1-16,13-1-1 15,-3 0-2-15,2 1 0 0,-2 2 0 16,6-3 0-16,5 1 0 16,1-1 0-16,0 1 0 15,3-4 0-15,3 1 1 16,-1 2-1-16,-8 5 3 15,18-5-3-15,-6 2 0 16,-6-2 2-16,11 5-2 16,-5 1 1-16,-6 1-1 15,3-1 0-15,6 0 3 16,-3 1-3-16,-4-7 2 16,7 1 0-16,12-4-2 15,-12 3 3-15,9 2-3 16,-12-2 1-16,15 0-1 15,-7 2 0-15,-5 2 0 0,15 1 2 16,-6-5-2-16,-6 2 1 16,9-1-1-16,-3 6 0 15,9-7 1-15,-12 4 1 16,8-4-2-16,-2 1 0 16,6 1 0-16,-15 5 2 15,15 3-1-15,-12 3 1 16,9-1-2-16,-3 0 0 15,6-3 0-15,-9 3 0 16,12 0 0-16,-3-3 0 16,3 6 1-16,-7 1-1 15,10 1 0-15,3 4 0 16,-6 1 0-16,6 1-2 0,0-1 1 16,0 0 2-16,0 3-1 15,0-1 0-15,0 6 0 16,0-7 2-16,6 4-1 15,10-3-1-15,-10-5 2 16,0 1-2-16,3-1 0 16,0 1 0-16,6 1 1 15,-12 3 3-15,18 4-4 16,-6-6 2-16,-3 9-2 16,-3-11 0-16,9 2 0 15,-6-2 0-15,0 2 4 16,7-11-3-16,-4 8 0 15,-3-5 0-15,3-1-1 16,-3 5 0-16,-3 1 2 0,0-5-1 16,6 1 0-16,-12 4 0 15,12-5 2-15,-9 4-1 16,0 1-1-16,9 1 1 16,-9 5-2-16,6 8 1 15,-9-5 1-15,16 5-2 16,-13 4 2-16,6 0-2 15,-6-1 0-15,0 0 0 16,6 0 2-16,-3-4 1 16,-3-2-3-16,-6-3 1 15,6 0 1-15,-6-1-2 16,0 4 4-16,0 0-4 0,0 0 3 16,0-7-2-16,0 4 1 15,-12-8 1-15,3-1 0 16,-3-3 4-16,0-1-2 15,-6 5-5-15,-4 1 6 16,-5 7-4-16,-6-2-1 16,3 1-1-16,-3-1 0 15,-7-8 4-15,10-1-2 16,-9-5 0-16,3 0 0 16,0-9 1-16,-4-2-1 15,-2 2-1-15,9 0-1 16,-3-3 2-16,5-1-1 15,-8-2 0-15,12-1-1 16,0-4 0-16,3-2 2 16,-3 3 0-16,9-7-2 0,-4 2 0 15,1 2 1-15,-6 0-1 16,12-1 2-16,-12 1-2 16,6-3 0-16,9 0 0 15,-3-4 0-15,12 2 0 16,-4-4 1-16,7 0 1 15,0 0 0-15,0 0 1 16,0 0-3-16,0 0 2 16,0 0-1-16,0 0-2 15,0 0 0-15,0 0 1 0,0 0-4 16,0 0-1 0,0 0 4-16,0 0-4 0,0 0 1 15,10 0 2-15,-1 0 2 16,9 0 3-16,3 0-3 15,6 0 1-15,3 0-1 16,-3 0 1-16,13 0-1 16,-7 6-2-16,0 2 2 15,0 1 0-15,3 3 2 16,-2-1-2-16,-1 1 0 16,-9 5-3-16,0-1 3 15,3-1 0-15,-6 5 0 16,-12-4 0-16,16 2-1 15,-16 3 1-15,9-3 0 16,-12 0 0-16,6 4 0 0,-6-2 2 16,0 5-2-16,0 1 0 15,3 1 0-15,-3-1 1 16,-6 5-1-16,0 2 2 16,0-1-2-16,0 0 2 15,0 7-2-15,0-1 0 16,0-1 2-16,0 4-2 15,-6-3 2-15,-9 3-2 16,9-5 0-16,-9 1 2 16,6 1 0-16,-9-5-1 15,12 1 0-15,-9-1-1 16,-1 2 0-16,4-3 0 16,-3 0 0-16,-3 4 0 0,6-4 1 15,0 3 2 1,-9 3-3-16,-6 0 2 0,9 3-2 15,-1 4 0-15,-8 1 2 16,3-2 2-16,3 3-4 16,-6 5 0-16,3-5 0 15,3 3 1-15,-10-1-1 16,16-1 0-16,-3 5 3 16,-6-5-3-16,-3 0 0 15,12-2-1-15,-6 1 1 16,3-2 0-16,-1-3 2 15,1 7-2-15,3-7 0 16,-6 6-2-16,3-2 2 16,6-1 0-16,-3-2 2 0,-3 7-2 15,-6-1 0-15,15 5 1 16,-3 2-1-16,-10 2 2 16,4 0-2-16,3 6 0 15,-3 2 0-15,6-8 0 16,-9 2 0-16,0-4 2 15,3 0-2-15,0 0 1 16,-7-4 0-16,10 3-2 16,-6 2 1-16,9 2 0 15,-6 2 0-15,-6 0 0 16,9 6 1-16,-6 0-1 16,0 2 0-16,2-6 0 15,1 5 2-15,6-7-2 0,-9-6 0 16,9 2 0-16,3-8 0 15,-3 3 0-15,6-1 2 16,-9 1-1-16,12 1-1 16,-6-1 0-16,-6 1 1 15,12-1-1-15,-3 5 2 16,0-4-2-16,-1-1 0 16,7 4 0-16,-12-3 1 15,9 1-1-15,3 3 0 16,0-2 0-16,0-2 0 15,0 2 0-15,0-2 0 16,0-1 0-16,0 5 0 16,0-4 0-16,0 2 0 0,0 6 0 15,3 0 0-15,9-2 0 16,1-1 0-16,-7-7 0 16,6-4 0-16,3-4-2 15,-3-5 1-15,0-3 1 16,0 1 0-16,-3-5 0 15,3 0 0-15,-6-5 0 16,9-4 0-16,-3 3 0 16,-9-6-2-16,12-5 2 15,-9 5 1-15,7-5-1 16,-4 0-1-16,3 1 1 16,3 1 0-16,-9 1 0 0,6-2 0 15,0 2 0 1,3-3 0-16,-6 4 0 0,6-3 0 15,-3-4 0-15,3 7 0 16,0-1 0-16,10 2 0 16,-7 0 0-16,0 4 0 15,3-1 2-15,0 0-2 16,-6 3 0-16,9-9 0 16,-6 2 0-16,-6 1 0 15,10-3 0-15,-7-4 0 16,3 6 1-16,-6-7-1 15,6 5 0-15,-6-8 0 16,3 4 0-16,-3-4 0 0,9-2 0 16,-9 3 0-1,0-3 0-15,4 2 0 0,-4-2 0 16,0-6 0-16,0 6 0 16,3 0 0-16,-6-2 1 15,-3-2-1-15,12 1 0 16,-9 0 1-16,0-3-1 15,-3 3 0-15,6-3 0 16,-3 0 0-16,-3 3 0 16,6 0 0-16,4-3 0 15,-4 3 0-15,-6-1-1 16,15 2 1-16,-12-4 0 16,6 2 0-16,0 1 0 15,3-3 0-15,-6 4 0 16,3-2 0-16,-3-2 0 0,0 3 0 15,10 0 0 1,-10 0 0-16,-6 0 0 0,15-1 0 16,-15 2 0-16,6-2 0 15,0 2 0-15,3-2 1 16,-6-2-1-16,12 0 0 16,-6 4 0-16,-3-2 0 15,-3 2 0-15,10-4 0 16,-13 2 0-16,3 1 1 15,9 1-1-15,-12-2 0 16,-3 2 0-16,6-3 0 16,-3-1 0-16,0 4 0 15,9-4 0-15,-9 0 0 16,6 2 0-16,-9 2 0 16,15-4 0-16,-6 0 0 0,0 2 1 15,7-2-1-15,-4 0 0 16,0 0 1-16,3 0-1 15,-3 3 1-15,9-3-1 16,-12 4 0-16,0-4 0 16,9 0 0-16,-9 2 1 15,-3-2-1-15,16 0 0 16,-7 0 1-16,-3 0 0 16,3 0 1-16,-9 0-2 15,9 0 1-15,-6 0 1 16,-9 0-2-16,6 0 0 15,-9 0 2-15,0 0 0 0,0 0 2 16,0 0-3-16,0 6-1 16,0-2-11-16,0-4-20 15,0 0-37-15,0-19-201 16</inkml:trace>
  <inkml:trace contextRef="#ctx0" brushRef="#br1" timeOffset="-113573.073">1160 8657 3512 0,'0'0'165'15,"0"2"-118"-15,0 19-41 16,0 19-5-16,0 25 3 16,0 16 2-16,21 20 3 15,7 7-5-15,5 3-4 16,3-5 1-16,-6-17-1 15,3-15-20-15,7-39-55 16,-19-20-145-16,-9-15-1306 0</inkml:trace>
  <inkml:trace contextRef="#ctx0" brushRef="#br1" timeOffset="-113193.966">1088 8715 3112 0,'0'-6'494'15,"0"3"-425"-15,0-6-43 16,0 6-13-16,27-8-8 16,3 2-3-16,18 6-1 15,10 3-1-15,-1 0-1 16,-6 12-3-16,4 17-7 16,-19 9-8-16,0 3-9 15,-24 3-3-15,-12 5 5 16,-6 4 8-16,-36-1 6 15,0-1 9-15,-19-13 3 16,4-6 7-16,9-12 11 16,15-5 4-16,17-9 6 0,4-3 5 15,12-3-17-15,18 0-15 16,19 3-1-16,11 8 4 16,15 1 7-16,7 4-6 15,5-3-3-15,-17 2 0 16,-10-1-2-16,0-4-1 15,-9-2-11-15,-2-8-26 16,-10 0-70-16,-6-8-421 0</inkml:trace>
  <inkml:trace contextRef="#ctx0" brushRef="#br1" timeOffset="-112980.782">1556 8384 3572 0,'0'0'121'16,"0"0"-94"-16,0 0-15 16,6 0-7-16,27 27 2 15,3 10 5-15,18 20 3 16,7 10-8-16,-4 8-4 16,-6 10-3-16,-5 0 0 15,-7-3-19-15,-6 7-37 16,-6-28-83-16,-15-23-514 0</inkml:trace>
  <inkml:trace contextRef="#ctx0" brushRef="#br1" timeOffset="-112643.83">2102 8013 3579 0,'-12'-10'134'0,"-6"4"-97"15,-9 4-19-15,8 2-7 16,-8 14-2-16,6 27-8 16,9 22-1-16,3 6-2 15,9 8 0-15,21-4-6 16,12-10-4-16,19-10 4 16,8-11 5-16,3-11 1 15,-2 0 1-15,-4-11-1 16,-15-1 1-16,1 2-3 0,-10-3 2 15,-18 3-3-15,-3 5-5 16,-12 9 4-16,-15 9 3 16,-15 9 3-16,-19 2-5 15,-2-4-25-15,-27-23-40 16,14-10-58-16,10-18-542 0</inkml:trace>
  <inkml:trace contextRef="#ctx0" brushRef="#br1" timeOffset="-112025.393">2687 7658 3525 0,'0'-6'165'0,"-12"4"-122"16,0 2-26-16,-9 0-9 16,-6 17 0-16,9 33-5 0,0 11-2 15,-6 28 1-15,24 10 3 16,0 5-3-16,18 6 2 15,21-11 3-15,12-17-4 16,7-21 0-16,14-20 0 16,0-24-2-16,4-17 1 15,2-1-2-15,16-78-17 16,-31 5-57-16,-20 1-544 0</inkml:trace>
  <inkml:trace contextRef="#ctx0" brushRef="#br1" timeOffset="-82260.837">7673 15662 3098 0,'-6'0'242'0,"6"0"-192"0,0-8-30 15,0 0 4 1,0-4 7-16,0 3-19 0,0 4-7 16,0 0-4-16,0-1 19 15,0 5 15-15,0-4-16 16,0-1-3-16,0 4-1 16,0 0-1-16,0-4 0 15,-12 0-1-15,12 0-3 16,-3 0-5-16,-3 4-1 15,0-2 2-15,-9 4 0 16,9 0 2-16,-6 0-4 16,-6 0-4-16,-6 6 6 0,3 18-2 15,-7 5-2-15,1 5 1 16,3 8-1-16,0 1 1 16,15 4 0-16,-6 0-3 15,9-2 3-15,6-3-3 16,0-3 1-16,0-4-1 15,15-5 0-15,18-4 0 16,-3-3 2-16,3-2-1 16,7 0 1-16,-10 2-2 15,3 3 0-15,-12 3 4 16,-12 1-4-16,9 8 0 16,-18 3 0-16,0 8 0 15,-6 7 3-15,-21-1 4 16,0 1-2-16,-3 0-2 15,3-7 4-15,0-11 2 0,14-13-5 16,-2-9-1-16,15-10 0 16,0-2-3-16,0-2 0 15,0 0 0-15,6 4-3 16,9 6 3-16,7 8 0 16,-10 11 0-16,-6 12 0 15,-3 18-1-15,-3 18 1 16,0 15 1-16,-15 7 2 15,-3-5 0-15,15-3 0 16,3-22-1-16,0-11 1 16,15-13 0-16,6-14-3 15,27-13 0-15,6-14 0 16,31-6-13-16,-10-26-37 0,-11-9-199 0</inkml:trace>
  <inkml:trace contextRef="#ctx0" brushRef="#br1" timeOffset="-81625.682">7381 16769 2547 0,'-15'0'984'0,"2"0"-907"16,-17 0-53-16,9 18 2 16,-15 4 14-16,-6 14-16 15,-7 10-12-15,1 13-2 16,-6 2 7-16,-4 15-3 15,1 10-3-15,3 2-1 16,2 8-4-16,1-2-3 0,3-4 1 16,12-7-4-16,8-14 2 15,10-16-2-15,-3-15-2 16,21-18-3-16,-6-7-14 16,6-13-30-16,0-19-83 15,0-13-331-15</inkml:trace>
  <inkml:trace contextRef="#ctx0" brushRef="#br1" timeOffset="-81333.332">6566 17348 3415 0,'0'6'190'0,"-6"2"-156"16,6 10-24-16,-6 8 9 0,6 9 4 15,0 8-5-15,0 5-5 16,0 5 3-16,0 3 3 16,0-4-6-16,0-14-2 15,6-3-3-15,0-4-3 16,0-9 2-16,9-4-3 16,0-6-4-16,18-10 1 15,9 2 1-15,7-4 0 16,11-4-2-16,6-22-12 15,25-12-25-15,-25 6-85 16,-8 2-725-16</inkml:trace>
  <inkml:trace contextRef="#ctx0" brushRef="#br1" timeOffset="-79667.019">6364 18071 3516 0,'-7'-12'110'15,"-5"3"-91"-15,0 4 4 16,-3-1 12-16,0 0-19 16,6 6-10-16,-12 0-6 15,-6 6 4-15,9 17-4 16,-9 12-2-16,2 18 2 0,1 5 4 16,15 14-1-1,3-5-3-15,6 2 1 0,0-7-1 16,6-7 0-16,21-16 0 15,13-12 0-15,5-13-1 16,3-14-1-16,22-7-2 16,-7-21-14-16,18-29-37 15,-11 11-113-15,-25-1-1869 0</inkml:trace>
  <inkml:trace contextRef="#ctx0" brushRef="#br1" timeOffset="-79334.014">6816 17928 3580 0,'-9'-6'115'16,"9"3"-90"-16,0 0 1 16,0 3 0-16,0 0-11 15,0 0-15-15,0 18 0 16,0 17-2-16,9 12 2 0,15 11 0 16,-12 0 0-16,10 0 0 15,-10-7 0-15,6-7-9 16,-3-12-20-16,9-8-32 15,-3-12-71-15,-3-12-394 0</inkml:trace>
  <inkml:trace contextRef="#ctx0" brushRef="#br1" timeOffset="-78927.086">7417 17797 3322 0,'0'-13'282'0,"0"-1"-260"15,0-4 0-15,0 6 24 16,-12 1-12-16,0 2-11 16,0 9-15-16,-13 0-5 15,10 0 0-15,-12 14-3 16,-6 18-4-16,9 5 4 15,-3 5 1-15,9 3 5 16,9-5-4-16,9-4-2 16,0-4 0-16,39-6 0 15,6-5-1-15,15-4 1 16,4-5-2-16,8-1-1 16,-11 1-1-16,-16-3 1 15,-9 8-5-15,-21 2 0 0,-15 1-2 16,0 8 6-16,-33 9 1 15,-12-2 1-15,-10-3-5 16,-11-6-9-16,9-5-37 16,14-19-184-16</inkml:trace>
  <inkml:trace contextRef="#ctx0" brushRef="#br1" timeOffset="-78344.236">8069 17797 2136 0,'0'-13'1409'0,"0"-1"-1346"15,0-4-45-15,-6 0 32 16,0 2-5-16,-9 7-12 15,3 3-18-15,-7 6 0 16,-11 0-1-16,15 17-5 16,-12 23-5-16,0 19 1 0,12 5 5 15,9 14-8 1,6-6 1-16,15-8-3 0,18-5 3 16,9-19-3-16,28-15 0 15,8-17-2-15,7-8-8 16,38-47-16-16,-29-6-56 15,-13-5-498-15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10T06:28:16.74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7924 3278 1345 0,'0'2'842'16,"0"-2"-497"-16,0 3-225 15,0 0-59-15,0-1-1 16,0 8 8-16,0 4 17 16,0-1 67-16,0 3-44 15,9 2-39-15,-3 0-24 16,0-1-10-16,0-6-2 16,-6 2-3-16,6-7 6 15,-6 2-5-15,9-4 1 0,-9-2-2 16,0 1-6-16,0-3-6 15,0 3-3-15,6-3-1 16,-6 0-1-16,0 0-2 16,0 0-2-16,0 0-3 15,0 0-3-15,6 3-3 16,-3 0 4-16,12 3-3 16,3 0 1-16,4-1 3 15,11-1-3-15,3 2 2 16,12-6 0-16,4 0 1 15,-1 0-2-15,6 0 1 16,4 0-2-16,11 0-2 0,0 0 6 16,7 0 6-1,5 0-7-15,-2 0-3 0,8 0-2 16,1 0 1-16,12-6-1 16,-7 0 1-16,1-1-1 15,2-1 0-15,-8 5 1 16,-1-6 2-16,-8 7-3 15,6-4-1-15,-10 2 1 16,-3 2 1-16,7 2-1 16,-7-3 0-16,4-3 0 15,5 2 0-15,1 3 1 16,-10-5-1-16,13 1 1 16,-4 4-1-16,1-3 0 15,-1 2 0-15,1-1 0 16,-4-1 0-16,13 4 1 0,6-2-1 15,-4-2 0 1,7-2 0-16,2 4 0 0,-2-2 1 16,9 0 1-16,-7 0 0 15,-8 2 1-15,2 2 0 16,-5 0-1-16,6 0 1 16,-1 0-3-16,-8 0 2 15,-1 0 0-15,1-4-1 16,-1 4-1-16,-5-2 0 15,5-4 1-15,-5 2 2 16,-4 1-3-16,7-3 2 16,0 5-2-16,-13-4 1 0,3 5-1 15,-5 0 1-15,-1 0-1 16,-8 0 0-16,-1 0 1 16,3 0 0-16,-5 0-1 15,-7 0 1-15,7 0-1 16,-4 0 0-16,-3 0 1 15,-2 0-1-15,-7 0 0 16,3 0 0-16,-18 5 1 16,3-5-1-16,-5 1 0 15,-4 2 0-15,-6-3 0 16,3 3 0-16,0-3 0 16,-6 3 0-16,9-3 0 15,-6 0 0-15,1 0 0 16,2 0 1-16,-15 4-1 15,9-4 0-15,-9 0 3 0,0 0-3 16,-3 0 2-16,-3 0-2 16,0 0 4-16,0 0-4 15,9 0 2-15,-9 0 0 16,0 0-1-16,6 0 1 16,-6 0 0-16,0 0-2 15,9 0 3-15,-9 0-3 16,0 0 3-16,0 0 0 15,0 0 4-15,0 0 2 16,6 0 3-16,-6 0-2 16,0 0-4-16,3-14-1 15,12-8-5-15,-9-1-1 16,9-4-6-16,-3 1-5 0,-3-3-12 16,16-23-11-16,-16 11-106 15,6-1-1663-15</inkml:trace>
  <inkml:trace contextRef="#ctx0" brushRef="#br0" timeOffset="25150.832">10341 1372 3071 0,'0'0'221'16,"0"0"-127"-16,0-3-28 15,-9 3-22-15,9 0-16 16,0 0-18-16,0 0-4 16,0 8-6-16,-9 25 1 15,6 25-1-15,-9 22 4 16,6 7 4-16,-6 13-1 0,12-7-3 16,0-4-3-16,12-11 3 15,6-13-4-15,9-15 0 16,4-15-3-16,5-15 3 15,6-18 0-15,3-2 0 16,-14-31-4-16,2-25-2 16,-6-17-9-16,-18-12-10 15,-9-15 15-15,0 4 4 16,-36-1 6-16,0 16 1 16,-10 10-1-16,4 28 0 15,0 19-13-15,9 24-10 16,-1 20-58-16,16 25-161 0,6 2-235 15</inkml:trace>
  <inkml:trace contextRef="#ctx0" brushRef="#br0" timeOffset="25732.383">10719 1682 3060 0,'0'0'258'0,"0"0"-186"15,0 0-51-15,0 0-16 16,0 24-4-16,0 17 3 16,12 18 10-16,-3 10 5 15,6 14-4-15,0 4 3 16,-3 1-5-16,0-11-7 16,-6-8 0-16,3-18-5 15,-9-19 2-15,0-9-2 16,0-15 5-16,0-4 1 15,0-4 15-15,0-4 25 16,0-33-20-16,-9-25-18 0,-3-22-9 16,6-20 0-16,-3-9-1 15,9-5-2-15,0 17-3 16,9 9-13-16,18 18-5 16,6 22-4-16,-2 18 6 15,8 19 4-15,-6 15-8 16,-6 8-18-16,-3 28 7 15,-12 14 12-15,-6 8 4 16,-6 6 3-16,0 0 12 16,-24-4-3-16,-12-6-16 15,0-6 25-15,-3-16 0 16,-10-20-46-16,19-6-241 0,3-6-502 16</inkml:trace>
  <inkml:trace contextRef="#ctx0" brushRef="#br0" timeOffset="25970.429">10978 1204 3352 0,'0'0'147'16,"0"0"-91"-16,0 0-30 15,0 0-15-15,3 0-11 16,12 31 4-16,3 12-4 15,4 19 5-15,5 11 2 0,-9 9-3 16,0 3-2 0,3-3-1-16,-9-6-1 0,3-12-10 15,-9-12-32-15,-6-7-41 16,0-17-157-16,0-22-1025 0</inkml:trace>
  <inkml:trace contextRef="#ctx0" brushRef="#br0" timeOffset="26239.01">11087 1662 3293 0,'0'-3'190'0,"0"0"-130"15,0-3-31-15,0-3-11 16,21-3-5-16,12-4-8 16,-3 0-5-16,10 1-6 15,-1 7-14-15,-9 8-6 0,3 0 10 16,-6 0 5-16,-5 8 0 15,-4 11 7-15,-9 7 4 16,3 0 8-16,-9 3-1 16,-3 1-2-16,0-1 6 15,0-1-3-15,0-4-5 16,0-3-3-16,0-13-30 16,0-8-39-16,0 0-163 15,0-11-193-15</inkml:trace>
  <inkml:trace contextRef="#ctx0" brushRef="#br0" timeOffset="26367.806">11310 1372 3243 0,'0'0'192'16,"0"0"-143"-16,0 0-35 0,0 0-14 16,0 11-27-16,3 13-68 15,12 3-404-15</inkml:trace>
  <inkml:trace contextRef="#ctx0" brushRef="#br0" timeOffset="27082.462">11519 1650 3163 0,'0'0'222'0,"0"3"-153"15,0 0-40-15,0 6-12 16,3 8-1-16,6 3 1 15,-3 13-4-15,6-1-6 16,3 7-6-16,-9-3 0 16,3-5 1-16,0-3-2 15,-9-12-4-15,0-6-9 16,9-5 3-16,-9-5 10 16,0 0 0-16,0-10 3 15,0-21-3-15,6-12-15 16,0 1-1-16,6-3 4 15,-6 4 7-15,6 15 5 16,3 8 0-16,-9 10 0 16,3 8 0-16,10 0 1 15,-7 0-1-15,9 14 0 0,-15 4 0 16,6 2-5-16,-6 1 0 16,0-1 0-16,-6-6-5 15,6 1-6-15,-6-12-10 16,6 0-9-16,-6-3 9 15,9 0 13-15,3-16 12 16,-3-17-29-16,9-2-65 16,0-1 6-16,0 1 39 15,-2 8 34-15,-4 10 16 16,3 8 19-16,-9 7 38 16,6 2-20-16,-9 2 6 15,15 24 6-15,-9 7-12 16,12 2-11-16,-9 3 0 0,3 0-8 15,0-6-1 1,4-8-7-16,-13-12-3 0,-3-6-7 16,12-6 4-16,0 0-4 15,-3-30-14-15,6-8-85 16,3-12-189-16,-3 1-47 16,3 2 30-16,-9 11 305 15,-6 16 0-15,0 12 305 16,-6 8-72-16,0 0-119 15,6 26-12-15,4 8-7 16,-10 5-35-16,6-1-35 16,0-3-25-16,3-14 0 0,3-7-154 15,-6-14-332-15</inkml:trace>
  <inkml:trace contextRef="#ctx0" brushRef="#br0" timeOffset="27215.178">12110 1305 3257 0,'-6'-3'150'0,"6"-3"-116"15,0 0-34-15,6-6-13 16,3 6-221-16,15-3-2177 0</inkml:trace>
  <inkml:trace contextRef="#ctx0" brushRef="#br0" timeOffset="27733.483">12285 1410 2849 0,'6'0'418'0,"-6"0"-288"15,12 0-73-15,3 0 6 16,0 0-14-16,10-6-20 16,5 0-16-16,0 3-8 15,0 3-5-15,0 0 0 16,-3 0-12-16,-11 15-7 15,-4 5-4-15,-6 5 4 16,-6 7 6-16,0 4 3 16,-12 12 10-16,-10-5 5 15,4 2 10-15,-3-7 8 16,6-9-6-16,12-12-4 16,3-5-5-16,0-6-4 15,0-3 3-15,0-3 0 0,3 5 2 16,21-5 2-16,0 0 1 15,10 0-1-15,2 0-3 16,6-8-3-16,3-15-2 16,1-7-3-16,-1-8 0 15,-9-3-5-15,6-8-10 16,-8-2-4-16,-10 3-8 16,-9 6 9-16,-12 7 9 15,-3 12 9-15,0 8 4 16,0 10 5-16,-9 5-6 0,-6 2 4 15,-3 33-2-15,-4 16-5 16,16 13 15-16,0 0 2 16,6 3-11-16,0-14-3 15,12-12-3-15,19-21 0 16,17-14 4-16,36-17-4 16,-11-28-33-16,-10-5-129 0</inkml:trace>
  <inkml:trace contextRef="#ctx0" brushRef="#br0" timeOffset="40666.579">24901 2557 1407 0,'-9'3'1725'0,"9"-3"-1534"15,-3 5-142-15,-3 1-34 16,6 10-8-16,0 11 10 16,0 19 6-16,0 10 23 15,0 22-14-15,6 10-19 16,6 11 1-16,6 10-3 16,-3 2-8-16,-9-3 2 15,0-6-1-15,-3-13-4 0,-3-19 0 16,0-21-13-1,0-18-26-15,0-31-49 0,0-10-131 16,-3-22-987-16</inkml:trace>
  <inkml:trace contextRef="#ctx0" brushRef="#br0" timeOffset="40932.628">24823 2582 3415 0,'-6'-31'118'15,"6"3"-79"-15,0-5-25 16,0-2 4-16,12 9 20 0,18 2-14 16,18 7-17-16,3 8-4 15,16 9-3-15,5 3-1 16,-14 34-14-16,-13 22-9 16,-12 14-35-16,-21 6-18 15,-12 4 1-15,-27-7 53 16,-15-6 18-16,-19-12 4 15,-2-12 1-15,-10-13-39 16,13-12-167-16,24-16-445 0</inkml:trace>
  <inkml:trace contextRef="#ctx0" brushRef="#br0" timeOffset="41234.489">25290 2961 3461 0,'0'0'125'16,"0"2"-84"-16,9 3-25 15,-3 2-9-15,7 12 0 16,5 9 1-16,-3 10-4 16,3 9-4-16,3 0 0 15,-12 3-2-15,0-8 1 16,-9-10-5-16,0-12-2 15,0-12 8-15,0-8 0 16,0 0 9-16,0-28 0 16,-9-19-9-16,9-12 0 15,0-11-5-15,9-4-13 0,15 5-25 16,31-2-36-16,-19 21-60 16,6 18-540-16</inkml:trace>
  <inkml:trace contextRef="#ctx0" brushRef="#br0" timeOffset="41516.718">25752 2987 3388 0,'0'0'146'16,"0"7"-99"-16,0 6-27 16,0 12 9-16,0 3-4 15,0 11-10-15,0 4-12 0,0-1-2 16,21-1 2-16,-6-12-3 15,9-9-3-15,-5-11-21 16,8-9 14-16,-9-3 6 16,3-29 4-16,-6-12-9 15,-6-8 0-15,-9-4 4 16,0 3 2-16,-12 16 3 16,-15 6 4-16,3 17-4 15,-3 14-31-15,8 0-54 16,-5 14-107-16,21 5-506 0</inkml:trace>
  <inkml:trace contextRef="#ctx0" brushRef="#br0" timeOffset="42006.06">26078 2464 3532 0,'-6'-6'116'0,"6"3"-69"16,0 3-20-16,0 11-17 15,0 36-9-15,12 50 9 16,15 58 4-16,0 54-2 16,-2 12-6-16,-7-33-4 15,3-57-2-15,0-61-7 16,-6-25 1-16,9-8-2 16,-15-11-14-16,12-14 3 15,-15-12 16-15,3-26 3 16,-9-34 2-16,0-23-2 15,-15-16-3-15,-9-5-1 0,-21 5 1 16,0 20 3-16,5 24 8 16,1 23 0-16,3 19-3 15,12 13-5-15,6 13 0 16,6 16-3-16,12 12-2 16,0-3-4-16,30-9-9 15,15-13 0-15,9-15 11 16,4-1-6-16,-1-17-20 15,-12-12-39-15,-5 2 24 16,-19 4 48-16,-18 14 47 16,6 9 13-16,-9 0-21 15,0 6-16-15,0 20 0 16,0 4-3-16,15 2-10 0,3-3-8 16,-3-9-2-16,18-20-29 15,10 0-48-15,-16-28-118 0</inkml:trace>
  <inkml:trace contextRef="#ctx0" brushRef="#br0" timeOffset="42113.606">26449 2707 3384 0,'-12'-4'112'16,"6"2"-83"-16,6 2-23 16,0 0-6-16,0 0-50 15,6 0-492-15</inkml:trace>
  <inkml:trace contextRef="#ctx0" brushRef="#br0" timeOffset="42550.014">26646 2431 3499 0,'0'-6'132'0,"-7"4"-78"15,7 2-18-15,0 0-13 16,0 14-5-16,7 30-14 15,8 26 13-15,12 28 1 16,6 13-5-16,-6 8-8 16,3-2-3-16,0-8-2 15,1-16-5-15,-1-19-4 16,0-21-3-16,-12-21-5 0,3-22-2 16,-9-10 9-16,-3-14 10 15,9-30 0-15,-8-14-4 16,-4-9-3-16,-6 5 4 15,0 9 3-15,0 22 8 16,-6 6 7-16,3 24-5 16,-4 1-5-16,-11 1-5 15,15 32 0-15,-9 11-1 16,12 6 1-16,0-1-3 16,0-2 3-16,15-9 0 15,19-14 1-15,14-10-1 16,-3-14-1-16,0 0-6 15,4-12-7-15,-4-22-21 16,-15-22-45-16,-9 6-56 16,-15 12-626-16</inkml:trace>
  <inkml:trace contextRef="#ctx0" brushRef="#br0" timeOffset="43167.196">27319 2895 3449 0,'0'0'129'15,"0"0"-63"-15,0 0-36 16,21 11-14-16,6 20-2 15,-6 13 2-15,0 7-5 16,6-3-6-16,-6 0-4 16,-9-4-1-16,-12-12 1 15,0-5-1-15,0-19 0 16,0-5 0-16,-6-3 6 0,-6-9 0 16,-3-29-6-1,12-11-3-15,3-17-2 0,0-1-9 16,24 9-7-16,10 9-4 15,11 19-37-15,-6 13-68 16,-6 11-621-16</inkml:trace>
  <inkml:trace contextRef="#ctx0" brushRef="#br0" timeOffset="43582.215">28200 2080 3353 0,'-9'-8'159'0,"0"2"-73"16,0 3-26-16,-6 3-17 16,0 29-19-16,-7 57-12 0,1 62 1 15,9 69 4 1,6 26 0-16,6-16-9 0,0-45-2 15,18-65-4-15,9-44-2 16,1-14-3-16,8-6 0 16,12-6-11-16,37-27-12 15,-10-20-27-15,-9-6-225 0</inkml:trace>
  <inkml:trace contextRef="#ctx0" brushRef="#br0" timeOffset="43915.386">28788 2523 3324 0,'-9'-7'267'16,"-15"4"-217"-16,0 3-18 16,-9 0-5-16,3 21-6 15,3 22-7-15,2 10-5 16,13 5-5-16,3-2-4 15,9 0-7-15,0-3 2 16,33-10 0-16,1-6-10 16,11-7 9-16,0-3-1 15,-9-4-2-15,7-4 1 16,-16-5-5-16,-9 0 7 16,-15-1-3-16,-3 4-2 15,-3 0 10-15,-30 4 1 16,-13 3 11-16,1-4-4 0,0-3-7 15,0-8-18 1,5-6-72-16,22-3-260 0</inkml:trace>
  <inkml:trace contextRef="#ctx0" brushRef="#br0" timeOffset="44383.381">29051 2614 3583 0,'0'0'102'0,"0"0"-63"0,0 0-17 15,0 22-6 1,15 17-1-16,-3 8-3 0,6 8-4 16,3 6-5-16,-3 2-1 15,4-5-1-15,2-5-1 16,-3-13-1-16,-3-12-5 15,-3-9-3-15,-12-13-1 16,12-6-2-16,-9-12 7 16,15-35 5-16,-9-9-9 15,10-1 6-15,-10-2 3 16,6 12 0-16,-9 23 7 16,-9 18 5-16,3 6-10 15,6 26-2-15,3 21 0 16,-3 16 3-16,15 4 1 15,-6-3-4-15,9-12 2 0,-5-16-2 16,-10-19-3-16,6-14-2 16,3-3 5-16,-12-35 5 15,15-22-2-15,-6-16-3 16,-6-17-2-16,3-6 0 16,-9-9-9-16,6 11-13 15,0-5-35-15,-2 22-32 16,-4 24-418-16</inkml:trace>
  <inkml:trace contextRef="#ctx0" brushRef="#br0" timeOffset="44650.174">29661 1741 3590 0,'0'-12'107'0,"0"3"-54"15,0 6-18-15,21 3-9 16,15 15-8-16,24 38-8 16,40 49 7-16,24 53-5 15,-1 48-6-15,-26 18-6 16,-43-5-1-16,-54-19-8 16,-27-24-11-16,-54-10 4 15,-25-19-4-15,-33-25-10 16,-24-30-16-16,49-33-93 0,5-33-2294 15</inkml:trace>
  <inkml:trace contextRef="#ctx0" brushRef="#br0" timeOffset="50176.706">25420 1442 3329 0,'0'0'209'16,"-6"3"-155"-16,6 2-39 15,0 10-15-15,0 17-3 16,0 19 3-16,18 15 6 16,3 22 2-16,6 6-4 15,1 11 5-15,-4-5-6 16,3-3-3-16,-6-7 1 15,3-14-1-15,-21-14-19 16,3-12-49-16,-6-18-97 16,0-17-719-16</inkml:trace>
  <inkml:trace contextRef="#ctx0" brushRef="#br0" timeOffset="50482.424">25233 2066 3344 0,'0'-3'184'16,"0"0"-113"-16,0 0-42 16,0 0-10-16,0 3 7 15,0 0-12-15,12 20-8 16,15 16 0-16,6 7 3 16,4 4-1-16,11-2-2 15,-6-7 0-15,0-6-3 16,4-12 0-16,-16-5 0 0,0-13 3 15,-3-2 5-15,3 0-1 16,-11-28 0-16,8-13-4 16,6-22-2-16,-3-12-4 15,-3-10-7-15,12-38-14 16,-14 26-30-16,-13 18-146 0</inkml:trace>
  <inkml:trace contextRef="#ctx0" brushRef="#br0" timeOffset="53090.386">23612 5574 3106 0,'0'0'401'16,"0"0"-340"-16,0 0-24 16,0 0-13-16,0 0 2 15,0 0-8-15,6 0-8 16,6 0-10-16,19 0 0 15,2 0 8-15,21 0-3 16,6 0-5-16,1 0 3 16,14 0-2-16,-2-6-1 15,-1 5-13-15,-2-4-43 16,-10 4-80-16,-21-4-537 0</inkml:trace>
  <inkml:trace contextRef="#ctx0" brushRef="#br0" timeOffset="53399.219">24080 5347 3449 0,'0'-4'150'15,"0"2"-102"-15,0 2-32 16,0 0-6-16,15 0-7 15,9 0-1-15,0 14-2 16,19 10 2-16,-10 1-2 0,-3 2 1 16,-3 3-1-16,-9-2 0 15,-9 5-2-15,-9-1-4 16,0 7-2-16,-27-5 8 16,-6 12 8-16,-12-4-8 15,12 2-11-15,-4 5-18 16,10-13-69-16,6-13-208 0</inkml:trace>
  <inkml:trace contextRef="#ctx0" brushRef="#br0" timeOffset="54666.212">25363 5127 3206 0,'0'-17'204'15,"0"-2"-138"-15,0-1-7 16,0 3-3-16,-6 2-4 16,0 4-16-16,-3 7-9 15,-3 4-9-15,0 0-11 16,-16 9-3-16,-2 37-4 16,-15 25 0-16,-6 22 0 15,8 17 2-15,13 0-2 16,21-1-5-16,9-19-5 15,9-19 3-15,21-19 4 16,25-23 0-16,8-19-1 16,16-10-3-16,-1-27-14 15,-6-17-6-15,-8-5-1 0,-19-2 6 16,-15 17 13-16,-9 8 9 16,-12 7 29-16,-9 17 6 15,0 2-15-15,0 6-15 16,0 23-5-16,0 5 1 15,0 5-1-15,0-4 0 16,0-9-6-16,13-8-1 16,5-15 4-16,9-3 3 15,-6 0 0-15,-6-27 0 16,6-4 0-16,-15-11 0 16,-6 1 0-16,0 0-3 15,-12 3 3-15,-6 6-3 16,-15 5-6-16,6 7-30 0,-1 14-23 15,16 4-86 1,6 2-772-16</inkml:trace>
  <inkml:trace contextRef="#ctx0" brushRef="#br0" timeOffset="55199.822">26030 5414 3500 0,'-3'0'148'0,"-15"0"-109"16,3 2-26-16,-7 17-6 16,10 3-1-16,0 9-6 0,3 1 0 15,9-2-1-15,0 0 1 16,0-10-12-16,21-5 4 16,7-15-2-16,5 0-3 15,0-22 0-15,-3-25 2 16,3-16-8-16,-12-12-5 15,-11-7 3-15,-10-2-4 16,0-10 5-16,-4 3 20 16,-20 6 5-16,3 15 36 15,0 18 2-15,0 13 0 16,18 25-8-16,-6 14-14 16,3 0-19-16,6 41-2 15,0 29 0-15,0 23 0 16,6 16 0-16,12 4 2 15,24-8-2-15,-9-13-1 0,19-24-1 16,-7-22-2-16,6-24 0 16,1-22-4-16,-4 0-6 15,-3-36-15-15,-15-21-10 16,-2-2 0-16,-22 2 13 16,-6 6 26-16,0 19 38 15,-15 15 16-15,-13 17-14 16,13 6-25-16,-3 37-10 15,15 14 3-15,3 6 6 16,3-4-3-16,39-18-11 16,67-41-3-16,-9-28-13 15,5-29-104-15</inkml:trace>
  <inkml:trace contextRef="#ctx0" brushRef="#br0" timeOffset="57962.085">23836 7352 3415 0,'0'0'135'0,"0"0"-92"15,0 0-24-15,0 0-10 16,9 0 9-16,15 0-2 0,18 0 6 15,3 0-3 1,16 0-3-16,2 0-12 0,0 0-3 16,13 0-1-16,-13-7-19 15,16-7-42-15,-31 2-94 16,-6-2-1156-16</inkml:trace>
  <inkml:trace contextRef="#ctx0" brushRef="#br0" timeOffset="58216.397">24276 7065 3469 0,'0'-4'135'0,"0"2"-97"15,0 2-27-15,6 0-6 16,15 0-5-16,1 2 3 16,14 18-2-16,3 11-1 15,0-3 0-15,-9 4 0 16,-2 1-2-16,-7 2-1 15,-15 0-1-15,-6-3-2 16,0 9-3-16,-33 1 9 16,-7 6 4-16,-11-1-4 15,0 0-9-15,-10 6-40 16,22-15-87-16,9-15-734 0</inkml:trace>
  <inkml:trace contextRef="#ctx0" brushRef="#br0" timeOffset="59465.916">25070 7000 3607 0,'0'2'96'0,"0"4"-78"15,0 14-16-15,3 17-1 16,21 16 9-16,-6 8 0 16,9 14 0-16,-5-4-8 0,5-6-1 15,-3-7-1 1,-21-15 2-16,12-13-2 0,-15-13-7 16,0-13 2-16,0-4 5 15,0-15 5-15,0-33-3 16,-15-19-2-16,3-26 0 15,-3-13-4-15,12-1 4 16,3 7-1-16,0 17 1 16,0 22 2-16,0 20-1 15,3 24 2-15,6 12-3 16,6 5-1-16,9 11 1 16,3 26-5-16,6 16 5 15,4 8-4-15,-4 11 4 16,-3-6-4-16,0-7-4 0,-6-12-1 15,-9-12-6-15,-3-17-8 16,-5-12-2 0,-4-6 19-16,6-18 6 0,0-29 3 15,3-12-3-15,0-8-1 16,0 6 1-16,3 10 0 16,-3 19 2-16,-3 24 9 15,9 8-3-15,-3 8-8 16,9 36 0-16,1 17 3 15,2 4 3-15,0 6-1 16,-3-13-3-16,3-6-2 16,-6-16 0-16,3-16-6 15,1-11-8-15,8-9-5 0,-6-12-35 16,-3-23-17 0,3-11-24-16,-6-7-12 0,-8 4 86 15,-7 5 21 1,-6 9 79-16,0 9 15 0,-6 9 3 15,-16 12-29-15,1 5-40 16,12 0-15-16,-9 16-6 16,3 16-5-16,9 10 2 15,6 3-2-15,0-4-2 16,0 0 0-16,12-9-4 16,6-8-2-16,9-13 3 15,-3-11-2-15,4 0 3 16,2-2-4-16,-3-28-7 15,0-2-13-15,0 0 3 16,-9 2 15-16,1 10 8 16,-4 5 0-16,-9 9 10 15,3 4-2-15,-9 2-3 0,3 0-2 16,6 0 0-16,-3 8 0 16,0 10 0-16,3-3-3 15,3 2 0-15,0-2 1 16,-9-1-1-16,12-5-9 15,-6 3-1-15,0-6 6 16,0-4 4-16,-9-2-11 16,6 0 5-16,0 0 6 15,0 0 5-15,3-14 3 16,4-9-6-16,-7-3-1 16,-3 1 0-16,15 5-1 0,-12 6 1 15,0 6-1 1,-3 8 5-16,6 0-5 0,6 0 4 15,3 2-4-15,-6 16 3 16,9-1 0-16,-9-6-3 16,9 4 2-16,-11-10 1 15,5-5-3-15,-3 0 1 16,3 0-1-16,-3-13 1 16,-3-8-1-16,9 1 0 15,-9 1-4-15,0 12-5 16,6 2 0-16,-3 5-5 15,0 0-2-15,-3 17 7 0,16 5 5 16,-16 2 1 0,15-9 2-16,-12-8-20 0,6-7-48 15,3-20-104-15,-6-8-2396 0</inkml:trace>
  <inkml:trace contextRef="#ctx0" brushRef="#br0" timeOffset="60383.012">26854 6944 3329 0,'-6'10'201'16,"6"-3"-156"-16,0 12-28 15,0 3 22-15,0 9-18 16,0-3-6-16,18 2 0 16,3-3-1-16,-6-5-7 15,12-10-6-15,0-9-1 0,-6-3-1 16,-5-5-4-1,-1-27-4-15,-3-5-7 0,-12-4 8 16,0 1 5-16,0 1 3 16,-18 11 3-16,0 7 10 15,-7 9-1-15,10 10-7 16,0 2-5-16,3 0 0 16,-3 5-4-16,6 15 2 15,9 1-3-15,0-4 3 16,0 4-3-16,0-12-6 15,18-4 3-15,9-5 3 16,-6 0 5-16,13-23 2 16,2-9-2-16,-3-9-2 0,-9 1-2 15,-3-1 4 1,-9 9 0-16,-6 11 6 0,-6 7 11 16,0 8 7-16,0 6-17 15,-15 0 0-15,6 0-7 16,-6 8-1-16,6 10-1 15,6 3-10-15,3-4-7 16,0-2 4-16,12 2 4 16,9-5 8-16,3 2 1 15,-2 1 1-15,-7 2 1 16,9-2-2-16,-15 3 2 16,15 5 0-16,-6-6 0 0,0-2 0 15,9-1 0-15,-6-8 0 16,-11-2 0-16,11-4 3 15,-9 0 0-15,9-16 2 16,0-13-3-16,-9-5-2 16,6 1 0-16,-9 1 1 15,-6 9-1-15,3 5 5 16,3 12 11-16,-9 6-2 16,6 0-10-16,0 0-4 15,0 15 0-15,10 3 0 16,-4 2 2-16,9-8-2 15,-12-4 0-15,12-8-4 16,6 0-8-16,-6-20 1 16,-3-15-3-16,9-5-8 15,-17-2 7-15,5 6 8 0,-9 10 7 16,0 12 6-16,3 14 8 16,-3 0-8-16,9 18-5 15,9 29 3-15,9 23 2 16,-3 14 0-16,-2 12-3 15,-1 15 2-15,-18 7-2 16,0-4 1-16,-9-2 2 16,-27-15-6-16,-16-30 0 15,1-24 16-15,-9-34-2 16,6-9-5-16,-7-50-9 16,4-40-8-16,30-59-18 15,3 17-56-15,15 10-191 0</inkml:trace>
  <inkml:trace contextRef="#ctx0" brushRef="#br0" timeOffset="64126.568">24110 9196 3517 0,'0'0'114'0,"0"0"-83"15,0 0-18-15,0 0 1 16,9 0 1-16,12 1-3 16,19 3-6-16,11-4 9 0,12 0-3 15,16 0-4-15,-1 0-1 16,1-4-6-16,-7-4-1 16,-8 2-14-16,2-2-26 15,-15 1-74-15,-17-1-398 0</inkml:trace>
  <inkml:trace contextRef="#ctx0" brushRef="#br0" timeOffset="64383.26">24524 8988 2936 0,'-6'-5'672'0,"6"4"-613"0,0 1-45 15,0-5-12-15,0 5 15 16,24 0-9-16,9 5-3 15,12 9-1-15,10 9-1 16,-4 1-3-16,6 5 0 16,-17 0 0-16,-7 4 0 15,-15 8-2-15,-18-1-3 16,0 9-4-16,-30 8 9 16,-16-4 0-16,-11 2 0 15,-18-3-18-15,17-11-59 16,10-20-109-16</inkml:trace>
  <inkml:trace contextRef="#ctx0" brushRef="#br0" timeOffset="65467.19">26027 8677 3309 0,'0'-18'181'0,"0"-3"-128"16,0-5-15-16,-6-1-7 16,-6 1 2-16,-3 6-3 15,3 6-8-15,-1 4-4 16,-17 8-1-16,12 2-13 16,-21 18-4-16,6 29 0 15,-10 26-2-15,4 23-1 16,3 15 3-16,21 7 4 0,15-5-4 15,0-13-7-15,24-19-1 16,21-22 2-16,16-27-3 16,5-25 2-16,16-7-9 15,35-66-24-15,-20 2-102 16,-13 3-656-16</inkml:trace>
  <inkml:trace contextRef="#ctx0" brushRef="#br0" timeOffset="65799.637">26513 8843 3264 0,'-24'0'165'15,"-13"0"-107"-15,4 0-9 0,-9 15 18 16,12 11-18 0,-3 6-24-16,5 13-12 0,13-1-7 15,15 0-6-15,0-12-3 16,0-9-9-16,21-5 0 15,7-16-2-15,5-2-1 16,3-8-9-16,-6-19-4 16,0-5-4-16,-9 6 21 15,-15 9 11-15,-2 2 12 16,5 12 29-16,-9 3-11 16,0 0-20-16,0 12-9 15,0 11 1-15,6 3 0 16,12 4-2-16,-3-10 0 15,12-3-3-15,-3-11-25 0,15-6-36 16,-5-17-119-16,-7-7-1737 16</inkml:trace>
  <inkml:trace contextRef="#ctx0" brushRef="#br0" timeOffset="66302.898">26793 8809 3440 0,'-15'-4'169'15,"12"4"-123"-15,-3 0-27 16,0 0-8-16,-6 25-8 16,9 9 2-16,-3 12-1 15,6 5 1-15,0-2 2 16,0-8-7-16,21-5 0 15,3-16-2-15,10-11-16 16,32-18-13-16,-15-23-65 16,-5-7-386-16</inkml:trace>
  <inkml:trace contextRef="#ctx0" brushRef="#br0" timeOffset="66800.45">26950 8340 3471 0,'-6'0'140'16,"0"12"-110"-16,-3 29-25 16,9 14 4-16,0 24 18 15,21 6-3-15,6 0-15 16,4-3-6-16,-4-5-1 16,0-17-2-16,-12-9 1 15,9-22-1-15,-18-9-4 16,-3-17-8-16,6-3-4 15,3-5 10-15,-6-32 3 16,16-5-17-16,-1-9-12 16,-3 13 10-16,0 12 13 15,3 15 6-15,-3 11 3 0,3 17 4 16,-6 23 3-16,13 17 9 16,-7 2-2-16,0-5-3 15,-6-6-3-15,9-16 3 16,-6-14-4-16,0-18-3 15,15 0-2-15,-2-39-2 16,11-22-12-16,-3-10-24 16,-12-8-6-16,6 15 16 15,-23 11 25-15,-1 18 1 16,-9 21 55-16,0 14-3 16,-9 0-30-16,-10 20-13 15,-5 21-2-15,3 10 4 16,9 1-4-16,12-9-6 0,0-5-1 15,12-19-8-15,61-19 3 16,-7-19-24-16,-3-19-120 0</inkml:trace>
  <inkml:trace contextRef="#ctx0" brushRef="#br0" timeOffset="67466.25">28475 8334 1260 0,'-10'-2'2338'0,"10"2"-2250"16,0 0-57-16,0 8-20 16,22 30-3-16,8 21 13 15,12 19-3-15,3 13-10 16,-8 6-4-16,-7 4 1 16,6-8-3-16,-18-13-2 15,-12-8 0-15,3-23 0 16,-9-17-6-16,0-22-3 15,0-10 9-15,-9-16 1 16,-9-39 1-16,-6-25-2 16,-3-45-3-16,-7-33 3 15,10 9 0-15,0 18-4 16,24 31 2-16,0 34 2 0,0 8-1 16,27 3-3-16,7 21-2 15,8 18 4-15,-12 16 0 16,3 0-7-16,-6 32-2 15,-15 21 2-15,-12 12-3 16,0 2 1-16,-30 6-7 16,0-8-3-16,-6-12-8 15,-12-13-41-15,23-16-69 16,4-13-1060-16</inkml:trace>
  <inkml:trace contextRef="#ctx0" brushRef="#br0" timeOffset="68352.056">28843 8543 3177 0,'0'0'256'0,"6"0"-177"16,9 0-12-16,-3 0-21 15,15-10-9-15,-3-16-22 16,9-2-14-16,-5-20-1 16,-4 4-11-16,-6-3-1 15,-3 9 7-15,-15 12 5 16,0 9 12-16,0 13 10 15,-15 4-14-15,-3 5-2 16,0 31-6-16,6 12-1 16,-4 8 1-16,16-2 0 15,0-3 0-15,10-9 0 0,20-15-3 16,9-16 3-16,3-11-4 16,16 0 0-16,-7-32-7 15,0-16-8-15,-6-17-13 16,1-3 6-16,-19 7 18 15,-9 5 8-15,-18 13 13 16,0 19 21-16,0 12 6 16,-18 12-13-16,-3 0-18 15,3 22-6-15,-4 12-1 16,13 7-2-16,9 3 1 16,0 0-1-16,0-10-7 15,31-7-5-15,-1-7 4 16,0-10-2-16,12-8-1 0,-9-2 2 15,-5 0 0 1,-10 0 5-16,3 0 4 0,-15 0-1 16,-3 0 1-16,6 4 0 15,6 4 0-15,-9 0 1 16,-3-3 1-16,12 1-1 16,-9-5-1-16,9-1 3 15,3 0 3-15,4-13 0 16,-7-20-3-16,6-12-3 15,-6-10-6-15,3-14-2 16,-15-14-1-16,9-8-4 16,-12-5 13-16,0-3 0 15,-15 5 16-15,-3 15 14 0,3 14 1 16,9 27-1-16,0 15-3 16,6 14-12-16,0 9-9 15,0 27-6-15,0 55-3 16,27 64 3-16,6 64 0 15,6 16 0-15,-9-32 1 16,-8-55-1-16,-7-60 0 16,15-14 0-16,-6 3 0 15,3-10 0-15,6-3 0 16,-5-22 0-16,-10-21 0 16,0-12-2-16,9-25 2 15,-18-33 0-15,15-21-7 16,-21-21-1-16,-3-10 1 15,-3 1 4-15,-30 9-2 16,0 19 5-16,-7 21 0 0,10 26 3 16,-3 22-2-1,6 12-1-15,-6 0-7 0,15 24-15 16,6 19-31-16,12-2-102 16,0-11-1566-16</inkml:trace>
  <inkml:trace contextRef="#ctx0" brushRef="#br0" timeOffset="69450.004">30119 8143 3363 0,'0'0'261'0,"0"0"-214"16,0 0-15-16,0 0-18 15,0 12-10-15,0 15 3 16,0 5 5-16,0 3-2 16,12-2-5-16,-9-10-5 15,16-8 0-15,-13-3-6 16,-6-10 0-16,6-2 2 16,-6 0 4-16,3-12 6 15,-3-14-2-15,9-5-1 16,-9-6-3-16,0-3 1 15,0 1-1-15,-12 10-1 16,-6 6 0-16,2 7 1 0,-5 11 0 16,-3 5 0-16,6 0-2 15,-6 18 2-15,9 11-5 16,0-3 5-16,9 5-1 16,6-5-1-16,0-9-1 15,21-8-1-15,12-9-1 16,3 0-2-16,13-26-13 15,-4-19-29-15,0-9-39 16,0-9 11-16,-11 8 46 16,-16 0 31-16,-6 16 38 15,-3 12 29-15,-9 11-2 16,-9 13-11-16,-18 3-33 16,2 3-18-16,-11 26-2 15,6 12-1-15,12 0 6 0,3 3-6 16,15-7-8-16,0-6-11 15,15-9-4-15,12-10 8 16,-6-4-2-16,15-5-12 16,-2-3 3-16,-16 0 10 15,9 0 6-15,-9 0 9 16,-3 7 1-16,-3 1 0 16,0 6 0-16,3-2 5 15,-9 3 2-15,6-3 1 16,-12 0 3-16,3-6 2 15,7-6-4-15,-1 0 8 16,-9 0 8-16,9-24-5 0,-3-11-12 16,18-11-8-16,-12-1 1 15,0 6-1-15,0 5 0 16,-3 16 6-16,3 11 6 16,-9 9-9-16,12 0-3 15,0 23 0-15,3 13-3 16,-5 5 0-16,2-1 3 15,-3-5-2-15,-9-4 1 16,6-11-3-16,0-18 2 16,-9-2 2-16,6 0 7 15,-6-27 3-15,6-9-9 16,-3-7-1-16,12 9 0 16,-6 7 0-16,-6 10 4 0,6 14-1 15,-3 3-3-15,6 0 0 16,3 6-1-16,-3 14-3 15,-3-2 1-15,1-3 0 16,-1-4 2-16,-9-5-2 16,0-6-2-16,6 0 2 15,-6-3 3-15,3-20 0 16,12-9-5-16,-9 2 2 16,6 7 3-16,-3 3 0 15,-9 14 6-15,6 6 3 16,6 0-6-16,-9 0-3 15,15 13 3-15,0 6-3 16,-3-2 0-16,-6-2-5 16,13-4-8-16,5-11-26 15,-9 0-75-15,9 0-725 0</inkml:trace>
  <inkml:trace contextRef="#ctx0" brushRef="#br0" timeOffset="69818.469">31284 7814 3401 0,'-9'-6'254'15,"3"2"-219"-15,6 2-10 16,-6 2-4-16,6 0-11 16,0 0-10-16,-6 22-3 15,-3 11 3-15,6 12 0 16,3 1 0-16,0 1 0 0,0-3 0 15,0-8-3 1,0-14 0-16,12-4-2 0,6-18 1 16,3 0 3-16,1-14-7 15,-1-19-5-15,3-5-4 16,-12 0 2-16,0 9 9 16,-6 7 6-16,0 15 3 15,-6 3 8-15,0 4-3 16,9 0-5-16,-3 24-3 15,3 5 0-15,9 3 0 16,-6-5-3-16,0-4-15 16,28-23-23-16,-13 0-44 0,6-6-279 15</inkml:trace>
  <inkml:trace contextRef="#ctx0" brushRef="#br0" timeOffset="70169.111">31746 7731 3338 0,'0'0'299'0,"0"0"-253"16,0 0-14-16,0 0-10 16,0 4-12-16,0 23-10 15,-6 9 0-15,6 8 8 16,0 3-2-16,0-2-4 16,15-13-1-16,9-9-1 15,13-15 0-15,5-8 0 16,6-11-4-16,6-34-6 15,-8-7-10-15,-1-8-2 0,-18 0 8 16,-3 10 3-16,-15 13 11 16,-9 11 7-16,0 14 17 15,-9 12-5-15,-9 2-11 16,-3 36-6-16,9 7 7 16,0 4-1-16,12 2-1 15,0-13-2-15,39-16-3 16,6-13-2-16,19-9 0 15,8-30-10-15,-11-14-37 16,-25-2-208-16</inkml:trace>
  <inkml:trace contextRef="#ctx0" brushRef="#br0" timeOffset="76580.259">26154 9763 3224 0,'0'0'235'0,"0"0"-175"0,0 0-14 16,0 0-7-16,15 0-3 16,12-4-8-16,12-7-2 15,12-10-9-15,16-6-4 16,32-7-3-16,43-12 4 16,33-8-2-16,6-1-3 15,-24 17-1-15,-48 8-6 16,-37 16-1-16,-20 5 0 15,2 1-1-15,-15-1-4 16,-3 3-3-16,-14 3-4 16,-22 3-12-16,0 0-13 0,-34 0-38 15,1 0-97-15,-15 0-841 0</inkml:trace>
  <inkml:trace contextRef="#ctx0" brushRef="#br0" timeOffset="77332.854">26812 9700 3294 0,'-4'-7'185'0,"-2"-2"-120"0,6 3-4 16,0 0-8-16,0 6-14 16,0 0-26-16,0 18-13 15,10 19 1-15,11 16 1 16,0 14 1-16,-6 12-3 15,3 6 0-15,-6-3 5 16,-9-3-5-16,12-8 0 16,-15-16 1-16,6-4-1 15,-6-19 0-15,0-10-5 16,0-12-1-16,0-7-3 16,-12-3 9-16,0 0 3 15,-9-21-3-15,-3-9 2 16,-9-2 1-16,5 0 2 0,10 6 1 15,-6 2 2-15,9 7 2 16,9 5 4-16,6 6-5 16,-9 6 1-16,9 0-2 15,0 0-8-15,0 3 0 16,15 29 0-16,0 13 0 16,9 8 0-16,9-5 0 15,-14-1 1-15,8-11-1 16,-12-10 0-16,15-17 0 15,-12-9 4-15,15-3 1 16,-6-41-2-16,4-15-3 16,2-14-16-16,-18-38-32 0,-3 21-90 15,-12 13-1148-15</inkml:trace>
  <inkml:trace contextRef="#ctx0" brushRef="#br0" timeOffset="78650.446">27479 10316 1849 0,'0'-6'539'0,"0"0"-177"16,0 0-71-16,0 4-50 15,0-5-118-15,0 4-39 16,0-2-22-16,0 1-13 0,0 4-13 16,0 0-7-16,0 0-7 15,0 0-13-15,0 9-9 16,12 35 0-16,15 54 0 15,12 59 0-15,21 65 7 16,16 24-2-16,-13-6-5 16,-2-35 0-16,-22-59 1 15,-9-37-1-15,-9-40 0 16,-6-16-11-16,9 0 2 16,-12-12-3-16,3-3-10 15,-11-26-34-15,-4-15-23 16,0-29-24-16,-13-12-807 0</inkml:trace>
  <inkml:trace contextRef="#ctx0" brushRef="#br0" timeOffset="79634.687">27536 10190 2315 0,'-9'-14'967'0,"6"2"-874"15,-3 0-61-15,6 3 2 16,-9 3 28-16,9 4-10 16,0 2-20-16,0-4-12 15,0-2-7-15,9 1-3 16,15-6-5-16,15-1 5 16,21-9 3-16,4-3 4 15,42-9-2-15,29-3-1 16,49-9 1-16,10-2-5 15,-13 15 0-15,-36 6-3 16,-55 11-3-16,-27 7-4 16,-2 2 1-16,-4-3-1 0,10-2-3 15,-4 1 1 1,-18-1 0-16,4 1 1 0,-19 8-1 16,-3-4 2-16,-9 0-4 15,-3 4-2-15,-3 2-1 16,-12 0 1-16,6 0 1 15,-6 0 2-15,0 0 3 16,0 0-1-16,0 0 1 16,0 0 0-16,0 0 4 15,0 0 0-15,0 0-2 16,6 0-2-16,-6 11 1 16,6 9 3-16,9 10 0 0,-3 5 2 15,0 5-2 1,10 11 0-16,-4 4-4 0,9 10 2 15,0 8 0-15,-9 14 1 16,9 10 2-16,7 9 0 16,-4 2 1-16,0 0 1 15,3-3-2-15,3-2 1 16,-6-3 1-16,4-1-1 16,-7-5 0-16,-6-4-2 15,-3-11-1-15,0-8-1 16,-12-12-2-16,-6-17 3 15,0-5-3-15,0-15 1 16,0-2 1-16,0-8 0 16,-15 2-2-16,0-2 5 15,-12 3-2-15,-6 0-3 0,-10 2 2 16,1 4 1-16,-15 0-2 16,-16-1 2-16,-5 4 0 15,-13-1-3-15,-14 3 0 16,-4 0 0-16,-3-1 0 15,-5-3 0-15,5-4 3 16,9-4-3-16,1-4 0 16,2-1 0-16,13-3 0 15,23 0 0-15,16-6 2 16,12 0-2-16,27 0 0 16,9 0-4-16,0-12-5 15,30-42-18-15,3 4-49 16,-6-5-646-16</inkml:trace>
  <inkml:trace contextRef="#ctx0" brushRef="#br0" timeOffset="80415.75">29021 10031 3093 0,'0'0'321'0,"0"0"-236"16,0 0-25-1,0 0-30-15,0 0-14 0,9 0-11 16,6 0-2-16,-9 5-3 15,9 0 0-15,-9 0-2 16,0 1-6-16,-6 4 1 16,0-2 3-16,0 0-1 15,-12-2 5-15,-9 3 7 16,6-5 0-16,-3-4 2 16,3 0 6-16,12 0-6 15,-3-6-9-15,6-9 5 16,0 3-5-16,0 0 0 0,0 6-21 15,0 6-31-15,0 0-45 16,0 0-513-16</inkml:trace>
  <inkml:trace contextRef="#ctx0" brushRef="#br0" timeOffset="81716.408">27922 10747 3289 0,'0'6'137'0,"0"1"-104"15,0 14-23-15,12 5 22 16,0 9 2-16,0 1-5 15,3 1-1-15,-2-1-7 16,-1-10-11-16,-6 1-5 16,-3-10-5-16,9-8-8 15,-12-6-42-15,0-3-34 16,0-14-56-16,0-13-431 0</inkml:trace>
  <inkml:trace contextRef="#ctx0" brushRef="#br0" timeOffset="82216.428">27907 10652 3163 0,'0'-6'209'0,"0"-3"-103"16,0-2-44-16,0 2-11 15,9-6-25-15,21 7-13 16,-3-7-5-16,4 4-3 16,5-4-4-16,12 6-1 15,7 3 3-15,-7 2-3 16,6 4 0-16,-9 0-3 15,1 0-3-15,-16-1-1 16,0-3 1-16,-12 4 2 16,-6-2 4-16,-3-2 0 15,-9 4 10-15,0 0 10 0,0 0 4 16,0 0-4-16,0 0-12 16,0 0-6-16,0 0-2 15,0 11-6-15,6 8 6 16,0 4 2-16,3 3-1 15,0 4 1-15,7-1 1 16,2-3-2-16,-6 3-1 16,3-4 0-16,3 1 1 15,-3-4-1-15,-9 3 1 16,6-8-1-16,-9-2 1 16,-3-2-1-16,0 0 0 15,0-1-3-15,-21-1-2 16,-12 7 5-16,-12 0 4 0,-10 2-4 15,-5-3 0 1,3 1 0-16,-7-4-6 0,10 1-15 16,12 0-22-16,2-12-46 15,13 3-131-15,12-6-2314 0</inkml:trace>
  <inkml:trace contextRef="#ctx0" brushRef="#br0" timeOffset="82482.011">28109 10684 3163 0,'-9'3'253'15,"6"6"-194"-15,-6 3-37 16,-3 12-5-16,-6 4 1 16,0 1-10-16,3 8-8 15,-6-9 0-15,9-4-12 16,6-7-25-16,6-17-27 16,0 0-198-16,0 0-262 0</inkml:trace>
  <inkml:trace contextRef="#ctx0" brushRef="#br0" timeOffset="82690.679">28167 10643 2621 0,'0'0'495'0,"0"0"-307"15,0 0-123-15,0 12-33 16,0 12 7-16,-12 2-9 16,0 5-11-16,-4 2-6 15,4-7-8-15,-3-5-5 16,12-6-6-16,3-9-28 15,0-6-30-15,3-4-52 16,40-43-12-16,-4 2-154 16,-3 0-746-16</inkml:trace>
  <inkml:trace contextRef="#ctx0" brushRef="#br0" timeOffset="83038.37">28336 10585 900 0,'0'0'1802'0,"0"0"-1493"16,0 0-116-1,0 21-96-15,-6 8-26 0,-6 5-23 16,-4 2-26-16,-5 0-10 15,12-8-6-15,-6-8-5 16,15-2-1-16,0-11-6 16,0-7-7-16,0 0 7 15,18-28 6-15,9-4-8 16,1-6-45-16,5 3-39 16,-6 9 30-16,-9 8 62 15,0 10 3-15,-9 8 105 16,-9 0-59-16,0 14-27 15,0 17 4-15,-9 0 0 0,-9 0 1 16,6 0-9 0,6-5-3-16,-12-8-10 0,18-9-5 15,0-9-25-15,18 0-2 16,6-9 10-16,9-16-24 16,1 2-88-16,-16 8 60 15,0 8 45-15,-9 7 24 16,-3 0 34-16,-6 7 7 15,0 24-25-15,-15-5-16 16,9-10-245-16</inkml:trace>
  <inkml:trace contextRef="#ctx0" brushRef="#br0" timeOffset="85400.364">27977 10579 1417 0,'0'-3'1692'16,"0"1"-1536"-16,0 2-63 15,0 0-25-15,0 0-7 16,0 0-17-16,0 0-24 16,0-4-12-16,9 4 8 15,-3 0 2-15,9-6-3 16,9-5 5-16,3-1-7 16,3 0-6-16,3-2-4 15,-5 5-3-15,-4 0 0 16,3 1-1-16,-15 8-2 0,3-3 2 15,-15 3-1-15,0 0-1 16,0 0-1-16,-9 0-11 16,-9 16-4-16,-24 15 17 15,11 4 2-15,-8-3 0 16,0 3 0-16,15-2 1 16,3-11-1-16,9-7 0 15,12-6-10-15,0-9-18 16,0 0 12-16,15 0 12 15,27-18 4-15,-3-9 0 16,3-1-21-16,10 1-9 16,-16 1 7-16,-9 6 13 15,0 5 10-15,-18 6-1 16,-9 9 1-16,0 0 0 16,0 6-8-16,-24 20 8 0,-6 12 2 15,-6 6 9-15,0 3-6 16,2 1 3-16,1-12 2 15,12-4 4-15,12-11-2 16,0-9-8-16,9-12-4 16,9 0-4-16,15-12-1 15,15-16-8-15,-2-11-24 16,11-2-32-16,-6 7-6 16,-9 3 8-16,-5 8 43 15,-7 12 18-15,-21 11 6 16,0 0-1-16,0 17-1 15,-28 15 2-15,-2 16 19 0,-9-1-3 16,-3 1 4-16,9 0 6 16,2-8-8-16,13-7 6 15,6-13-15-15,3-11-8 16,9-9 0-16,9 0 9 16,15-20-10-16,13-10-34 15,5-4-51-15,6-5-56 16,0 5-23-16,-5 3 20 15,-10 15 91-15,-9 3 38 16,-6 13 15-16,-18 0 0 16,0 3 13-16,0 20 4 15,-18 5 44-15,-12 0 18 16,3 2-3-16,-3-1-16 0,-4-3-36 16,7-2-7-1,6-4 3-15,12-8 6 0,3-3-20 16,6-9-6-16,6 0-13 15,21-4 11-15,9-18-19 16,7-2-91-16,-1-3-65 16,-9 5 61-16,-6 1 83 15,-6 8 33-15,-12 8 75 16,-9 3 50-16,0 2 13 16,-3 0-113-16,-15 6-24 15,-3 11 12-15,-3 1-3 16,0-7-10-16,15-5-110 15,3-6-318-15</inkml:trace>
  <inkml:trace contextRef="#ctx0" brushRef="#br0" timeOffset="86235.843">28182 10559 2678 0,'0'0'488'15,"0"0"-351"-15,0 0-68 0,0 0-17 16,0 0-2 0,18 0-5-16,0-3-12 0,9-6-7 15,3 3-8-15,4-6-9 16,8 1-5-16,-12 1-3 15,3-1-1-15,0 3 1 16,-5 1 0-16,-13 1-1 16,6-2 3-16,-6 1-2 15,-9 7-1-15,-6-1 3 16,6 1 6-16,-6 0 7 16,0 0-2-16,0 0-7 15,0 0-2-15,0 0-3 16,0 0-2-16,0 0 0 15,6 0 0-15,-6 8 0 16,3 13 4-16,9-2-2 0,-6 7 3 16,6 2 0-1,-9-2-5-15,12 3 3 0,-6-5-1 16,3-2-1-16,-6-1-1 16,0 0 1-16,0-6-1 15,-6-3 4-15,7-2 1 16,-7 2 1-16,0-6-3 15,0-3 1-15,0 1-1 16,0-2-3-16,0-2 1 16,0 0-1-16,0 4 3 15,-7 2 1-15,1 0 2 16,-6-5 1-16,0 8-4 16,-3 1 1-16,6-1-4 15,0-2 1-15,-3 5-1 16,0-3 0-16,9 1-3 0,-3-3 3 15,6 0-3-15,-6-1-2 16,0 2 3-16,-3 5 0 16,3-8 1-16,6 7-2 15,-12-3 3-15,12-3-2 16,-9 0 0-16,6-1-1 16,-3-2 1-16,-10 0-3 15,4 0 5-15,-6 0 0 16,-3 0 3-16,-3-3-3 15,-3 3 2-15,-6 3-1 16,5 0-1-16,-8-1 0 16,-3 1 0-16,0 0 0 15,-6-3 2-15,2-1-1 0,7-2-1 16,3 0-1-16,6 0-6 16,15 0-33-16,-3 0-125 15</inkml:trace>
  <inkml:trace contextRef="#ctx0" brushRef="#br0" timeOffset="93383.308">24334 13445 3367 0,'0'0'125'0,"0"0"-88"0,0 2-1 15,0-2 22-15,18 0-6 16,18 4-15-16,15-4-11 16,13 0-5-16,23 0-7 15,4 0-4-15,-4 0-6 16,13-6-4-16,-22 0-1 16,-5 2-15-16,-19 2-23 15,0-11-64-15,-26 1-176 16,-7-2-2212-16</inkml:trace>
  <inkml:trace contextRef="#ctx0" brushRef="#br0" timeOffset="93649.618">24946 13163 3335 0,'0'-6'218'16,"0"4"-172"-16,0-1-32 0,0 3 0 15,0 0 10-15,3 0-8 16,21 0-13-16,10 0 3 15,-4 11 4-15,6 4-5 16,6 11-2-16,-2 0-2 16,-4 5-1-16,-9 1 0 15,-6 2 0-15,-15 1 0 16,-6 1 0-16,0 5 0 16,-30 0 4-16,-3 5-4 15,-16-2-8-15,-14 9-23 16,12-11-71-16,5-20-413 0</inkml:trace>
  <inkml:trace contextRef="#ctx0" brushRef="#br0" timeOffset="98295.392">26169 13114 3376 0,'0'-6'184'0,"0"-1"-131"15,0 5-17-15,0 2-3 16,0 0-12-16,0 0-17 15,9 23-4-15,3 10 0 0,-6 16 0 16,6 3 2-16,-9 5-2 16,9-2 0-16,0-9 1 15,-12-9-1-15,3-11 3 16,6-15-3-16,-9-8 0 16,6-3 0-16,3 0 3 15,-3-24 0-15,6-13 0 16,6-7-3-16,-2-7 0 15,-4 5 0-15,0 13 0 16,3 11-2-16,-9 13 2 16,-3 9-7-16,6 0-10 15,6 9 0-15,3 18 9 16,-6-1 2-16,3 8 3 0,-3-4 1 16,-3-7-1-1,0-5 2-15,0-12-3 0,-3-6-2 16,7 0 5-16,-1-6 1 15,0-26 0-15,9-9 0 16,6-1 0-16,-9 4 1 16,0 12 2-16,-9 8 5 15,3 12 2-15,-6 6-6 16,-3 0-4-16,9 21 0 16,1 11 0-16,-4 7 0 15,0-5 3-15,6 2-3 16,3-9-6-16,-6-13-10 15,9-12-40-15,18-4-28 0,-6-24-52 16,-8-11-438-16</inkml:trace>
  <inkml:trace contextRef="#ctx0" brushRef="#br0" timeOffset="98833.711">26899 13204 2709 0,'0'0'622'16,"0"0"-531"-16,0 3-46 15,0 20 12-15,0 1 11 16,0 5-29-16,3 1-21 15,12-2-7-15,6 3-4 16,-3-9 0-16,10-9-3 16,-4-7 2-16,15-6-3 15,-9-5-3-15,3-23-11 16,-6-6-8-16,-5-9-8 16,-22 1-1-16,0 0 7 0,-12 6 21 15,-16 10 2-15,-5 9 30 16,3 11-7-16,-9 6-14 15,6 0-7-15,-1 12 1 16,7 5 1-16,21 3-4 16,-9-2-2-16,15-6-3 15,0 0 0-15,27-12 2 16,3 0 1-16,13-6-1 16,2-20 1-16,3-12 0 15,-6-3-3-15,1 0-11 16,-13 9 4-16,-3 6 10 15,-21 7 0-15,0 11 10 16,-6 8 2-16,0 0-10 0,0 12-2 16,0 15 0-16,0 1 0 15,0 5 0-15,12-5-1 16,9-1-4-16,13-7 1 16,-1-2 4-16,-9 0-4 15,3-10-5-15,-9 4-2 16,-3-1 1-16,-15-5-7 15,0 3 7-15,0 2 0 16,-24-5 1-16,9 0-22 16,-6-6-8-16,0-7-13 15,9-26-136-15,6-8-588 0</inkml:trace>
  <inkml:trace contextRef="#ctx0" brushRef="#br0" timeOffset="99012.621">27424 12513 3269 0,'0'0'235'16,"9"18"-186"-16,-6 31-42 16,12 16 33-16,3 14 12 15,10 12-12-15,-7-1-21 16,3 5-2-16,3-7-9 16,-9-15-3-16,3-12-5 15,-12-22-21-15,0-39-40 16,-3 0-105-16,-6-36-2385 0</inkml:trace>
  <inkml:trace contextRef="#ctx0" brushRef="#br0" timeOffset="99141.911">27394 12915 3471 0,'6'0'68'16,"27"0"-53"-16,13 0 8 15,17 0-3-15,43-30-20 16,-22 4-87-16,-5-3-638 0</inkml:trace>
  <inkml:trace contextRef="#ctx0" brushRef="#br0" timeOffset="100417.837">28641 12444 3110 0,'0'-15'296'0,"0"-3"-217"16,0-2-8-16,0 0 1 0,0-1-26 15,-13 1-23-15,7-1-13 16,-9 5-4-16,3 6 1 15,-3 4-3-15,6 2 0 16,-3 4-4-16,-3 4 0 16,3 28 0-16,-3 20-4 15,15 21 1-15,0 15 3 16,0 8 0-16,21 4 0 16,6-3 0-16,3-9-3 15,3-9-7-15,1-14-3 16,-13-7-5-16,-9-14-7 15,-9-12-23-15,-3-14-21 0,-9-13-51 16,-12-5-495-16</inkml:trace>
  <inkml:trace contextRef="#ctx0" brushRef="#br0" timeOffset="100567.673">28475 12903 3171 0,'0'0'265'16,"0"0"-209"-16,12 0-40 15,12 0 24-15,9 0 18 16,3-9-36-16,18-2-20 16,10-13-2-16,-7 1-63 15,-15-1-164-15</inkml:trace>
  <inkml:trace contextRef="#ctx0" brushRef="#br0" timeOffset="100951.278">28870 12736 3187 0,'-6'0'276'16,"6"0"-208"-16,0-14-12 15,0-6-20-15,0-7-19 16,0 1-17-16,6 0-11 16,0 5 8-16,-6 3 3 15,3 12 1-15,-3 6 3 16,0 0-4-16,0 0-6 15,12 12 0-15,0 15 1 16,0 1 5-16,9 4 0 16,-3-2-1-16,10-1-2 0,-4-2 3 15,-3-4-6-15,-3-8 5 16,-6-1 0-16,-3-5 1 16,-3-6-5-16,-6-3-2 15,0 0 3-15,0 0 4 16,0-6 0-16,0-20 3 15,0-6-3-15,-6-9 0 16,-3 0-3-16,9-3-16 16,0 5-24-16,9 7-30 15,9 10-154-15,3 9-516 0</inkml:trace>
  <inkml:trace contextRef="#ctx0" brushRef="#br0" timeOffset="101599.436">29286 12710 3194 0,'0'0'209'15,"0"0"-147"-15,0 0-9 16,0 0 0-16,0 0-21 16,18-8-32-16,4-10-4 15,-4-6-20-15,3-7-10 16,-15-2 7-16,0 3 1 15,-6 3 21-15,0 10 5 16,0 6 18-16,-21 11 12 0,3 0-10 16,0 11-15-1,-7 21 7-15,16 4-1 0,3 7-1 16,6-7-3-16,0-2-7 16,15-9-1-16,19-14-5 15,14-11-3-15,12 0-3 16,-2-23-16-16,-1-18-42 15,-3-5-53-15,-8-5 11 16,-10 1 112-16,-9 15 59 16,-12 6 34-16,-15 15 25 15,0 10-23-15,-27 4-53 16,-15 9-26-16,-1 23-8 16,-5 6 4-16,6 3 7 15,15-1-11-15,6-9-8 0,21-8-5 16,0-12-12-16,9-5 0 15,24-6 8-15,6 0 4 16,-9 0 5-16,6-8 1 16,7 2-1-16,-16 6 0 15,-9 2 4-15,3 30 3 16,-15 16 4-16,-3 13 5 16,-3 12 4-16,0 10-8 15,0 2 2-15,0-4-3 16,-3-5-4-16,-3-14-4 15,0-15-2-15,6-19 1 16,0-18 2-16,0-10-4 16,6 0 0-16,27-17-1 15,13-22-11-15,23-31-35 0,-9 6-60 16,-2 2-394-16</inkml:trace>
  <inkml:trace contextRef="#ctx0" brushRef="#br0" timeOffset="102500.14">30346 12361 3315 0,'0'0'276'0,"0"0"-242"16,0 0-15-16,0 0-5 15,0 17-4-15,0 13 4 16,0 2-4-16,0 0-6 16,9-2-1-16,3-7-3 15,-6-3 0-15,6-11-7 16,3-6-14-16,-6-3 1 15,12-3 1-15,0-23 5 16,-9-6-12-16,10 0-9 16,-16 6 26-16,-3 8 9 0,-3 12 19 15,6 3 9 1,-6 3-8-16,0 0-20 0,15 21 4 16,-3 5-1-16,9 1 0 15,0-7 1-15,-6-3-4 16,9-14 0-16,-6-3-6 15,10 0-4-15,-7-26 1 16,3-15-10-16,-6-9 3 16,0 3 3-16,-3 1 9 15,-9 14 4-15,-6 6 11 16,0 14 14-16,0 8 3 16,0 4-16-16,-6 0-6 15,0 4-6-15,-3 16 0 16,9 2-3-16,0 6-5 15,0-5-4-15,0 0 4 0,15-2-2 16,-3-6-7-16,9 2-2 16,-6-2 3-16,10 0 4 15,-13-4-1-15,0 4-9 16,-12-4-1-16,0 4 4 16,0-4-2-16,-6 1 7 15,-9-3 7-15,-3 1 7 16,-1-4 8-16,7-5 5 15,3-1 0-15,9 0 13 16,0-6-7-16,9-16-4 16,9-5-15-16,13-8 0 15,11-3 0-15,3-1 0 0,0-1 0 16,-5-5-1-16,-4 3 1 16,-3-3 5-1,-12 10-5-15,-12 9 3 0,3 6 20 16,-12 10 25-16,0 10-7 15,0 0-14-15,-15 6-15 16,-3 24-3-16,6 11-7 16,3 6 4-16,9 0-2 15,0-1-4-15,21-13-12 16,12-7-4-16,13-18-23 16,5-8-29-16,27-17-30 15,-23-21-309-15,-1-2-2222 0</inkml:trace>
  <inkml:trace contextRef="#ctx0" brushRef="#br0" timeOffset="102817.173">31465 12083 2947 0,'-9'-5'481'0,"-6"1"-353"16,-12 4-55-16,-6 0-22 15,9 18-21-15,-3 17-9 16,3 9-9-16,14-1-3 16,4 0-7-16,6-8-2 15,0-12-3-15,28-14-2 16,2-9 1-16,3-19-1 15,6-33-4-15,-3-21-10 16,1-15-2-16,-19-8-4 16,-15-12 4-16,-3-4 21 15,0 4 10-15,-9 15 16 0,-12 21 10 16,15 28 5 0,-7 24-17-16,13 20-13 0,0 18-11 15,7 41-2-15,20 46 2 16,12 42 4-16,-3-1-4 15,-3-18-2-15,10-19-21 16,-13-25-43-16,9-15-133 16,-6-21-1549-16</inkml:trace>
  <inkml:trace contextRef="#ctx0" brushRef="#br0" timeOffset="103168.489">32280 11627 3369 0,'0'0'270'16,"0"0"-239"-16,0 2-24 0,0 28-4 16,6 14 17-16,0 6-4 15,-3 5-9-15,13-1-5 16,-16-10-2-16,9-10-18 15,-9-20-49-15,0-10-100 16,0-4-2491-16</inkml:trace>
  <inkml:trace contextRef="#ctx0" brushRef="#br0" timeOffset="103300.854">32235 11375 3447 0,'0'-6'150'0,"0"6"-127"15,0 0-23-15,0 6-30 16,18 17-67-16,-3 2-337 0</inkml:trace>
  <inkml:trace contextRef="#ctx0" brushRef="#br0" timeOffset="103900.394">32446 11595 3413 0,'0'6'158'0,"0"0"-90"16,9 8-11-16,4 3-11 15,-4 7-18-15,9 8-11 16,0 1-5-16,-3 2-4 16,-6-3-5-16,6-4 1 15,-9 3-4-15,0-11 0 16,-6-3 0-16,0-6 1 16,0-6-1-16,0-5-2 15,9 0 1-15,-9 0-1 0,0-18-1 16,6-21-2-16,6-8-11 15,0-8-2-15,3-1 2 16,4 13 9-16,-4 13 7 16,-12 15-1-16,6 15 1 15,-3 0 0-15,0 21-1 16,3 17 1-16,3 9 3 16,0-3 0-16,-3-7-3 15,0-5 0-15,0-11 1 16,-3-15-1-16,6-6 1 15,-6-2-1-15,6-30 0 16,9-19-6-16,7-13-21 0,-13-7-8 16,0-2-3-16,6 9-8 15,-15 11 13-15,-6 12 33 16,0 24 0-16,0 14 0 16,0 3-10-16,0 18 8 15,-15 23 2-15,9 5 7 16,6 8-4-16,0-5-3 15,0-6 0-15,15-4 0 16,3-10 0-16,3-5-4 16,-6-7 4-16,3-5 0 15,-9-4 1-15,0-2 3 16,-2 3 1-16,-7 2 1 16,0-1 12-16,-7 4-12 0,-11-1-6 15,-9-8-22 1,3-5-22-16,9-9-107 0,0-19-519 0</inkml:trace>
  <inkml:trace contextRef="#ctx0" brushRef="#br0" timeOffset="104089.391">32944 10951 2517 0,'0'-3'1029'0,"6"3"-956"15,-6 0-37-15,3 20-17 16,13 21 7-16,2 23-1 15,3 15-5-15,0 9-4 16,3 1-7-16,-3-1-4 16,-9-9-4-16,0-6-1 15,-6-13-15-15,-6-18-38 0,0-16-92 16,9-17-871-16</inkml:trace>
  <inkml:trace contextRef="#ctx0" brushRef="#br0" timeOffset="104245.363">32996 11419 3551 0,'0'0'118'15,"0"0"-79"-15,0 0-8 16,6 0-17-16,9 0-14 16,9 0-5-16,12-2-46 15,0-5-77-15,-14-5-276 0</inkml:trace>
  <inkml:trace contextRef="#ctx0" brushRef="#br0" timeOffset="104501.311">33189 11459 1861 0,'0'11'958'0,"0"-1"-639"15,15 6-84-15,-9 4-101 16,6-2-49-16,3 2-33 16,-3 2-24-16,6 3-11 15,-3-8-4-15,-3-6-12 16,-5 2 3-16,-7-5-2 15,0-4-2-15,0-4 0 16,0 0 0-16,0-12 6 16,6-18-1-16,0-13-4 0,3-14-1 15,3-4-9 1,-3 2-6-16,6 13-3 0,3 11-13 16,-3 17-19-16,6 18-39 15,-9 0-123-15,-6 3-891 0</inkml:trace>
  <inkml:trace contextRef="#ctx0" brushRef="#br0" timeOffset="104637.499">33542 11480 3547 0,'0'0'152'0,"0"0"-115"15,0 0-12-15,0 0-25 16,0-3-2-16,0-10-241 0</inkml:trace>
  <inkml:trace contextRef="#ctx0" brushRef="#br0" timeOffset="108116.359">24850 4006 3018 0,'0'0'312'0,"0"0"-233"16,0 0-38-16,0 0-4 16,0 0 27-16,0 0-9 15,0 0-23-15,0 0-17 0,0 0 2 16,0 0 2 0,0 0-6-16,0 0-3 0,0 0-4 15,6 0-4-15,21 0-2 16,9 0 1-16,24 0 2 15,19 0 6-15,45 0-3 16,45 0-2-16,57 0 3 16,28-21-3-16,20-8 1 15,-17 0 0-15,-22-6-3 16,-20 3-1-16,-34 2 4 16,-43 3-5-16,-41 11 0 15,-37 4 0-15,-8 0 0 16,2 0 1-16,-12 4-1 15,19-6 0-15,-22 3 4 16,0 3 2-16,-12 0 1 0,-3 2-1 16,1 2 0-1,-4-2-2-15,-6 1-1 0,3 2 0 16,-15 1-1-16,15 2-2 16,-12-4 1-16,0 2 0 15,-6 2 0-15,12-4 1 16,-12 4 0-16,6 0 3 15,-6 0 0-15,0 0 0 16,0 0-2-16,0 0 2 16,0 0-1-16,0 0-2 15,0 0-2-15,0 0-3 16,0 0-16-16,-24-6-26 16,-3-3-39-16,-6 4-324 0</inkml:trace>
  <inkml:trace contextRef="#ctx0" brushRef="#br0" timeOffset="109717.943">24768 4074 2522 0,'0'0'433'15,"0"0"-227"-15,-3 0-46 16,3 0-56-16,0 0 5 15,0 0-27-15,0 0-33 16,0 0-15-16,0-16-12 16,-15-4-5-16,6-3-4 0,0-12-4 15,-12-7-3 1,3-10-3-16,-9-10 1 0,-4-13-2 16,-2-11 3-16,-9-13-4 15,0-7-1-15,2-5 4 16,1-3-4-16,0 3 1 15,0 6-1-15,3 11 0 16,5 6 0-16,-2 13 0 16,6 7 0-16,12 10 3 15,-6 6-3-15,9 9 2 16,-3 14-1-16,3 6-1 16,6 8 1-16,-4 1 3 15,10 5-4-15,0 3 2 16,0 6-2-16,0-3 0 0,0 3 0 15,0 0 0-15,0 0-3 16,0 0 3-16,0 0-3 16,10 0 3-16,8 0 0 15,3 0 0-15,18-3 0 16,0-3-1-16,10 0 1 16,11-5-3-16,3-4 1 15,19 1 0-15,8-8-1 16,1 5 0-16,5-5-2 15,4-5-1-15,-9 1 1 16,-1 0-1-16,-8-1-5 0,-1 0-1 16,-2-2 5-1,-4 0 3-15,13 0 0 0,-4-3-1 16,1-1 0-16,5 4 2 16,1 3-4-16,8 6 1 15,4 2-3-15,-4-1 0 16,10 3-7-16,-3 1 0 15,-7-6 9-15,10 0 3 16,-12-1-2-16,8-4 5 16,-8-5 1-16,-1 5 0 15,-5 3 0-15,-13 3 0 16,-2 2 3-16,-7 6-3 16,-11 4 3-16,2 2-3 15,-12 6 1-15,13 0 4 16,2 0-1-16,-6 0-4 0,-2 0 1 15,-10 0-1 1,-6 0 0-16,-12 0 1 0,-12 0-1 16,-2 0 0-16,-7 0 6 15,-6 0 11-15,0 0 1 16,0 0-6-16,0 0-6 16,0 0-3-16,0 0-3 15,6 0 0-15,-6 0 1 16,9 8-1-16,0 4 2 15,0 3-2-15,-3 2 1 16,6 7 1-16,-6 2-2 16,12 6 3-16,-3 6-3 15,-6 7 1-15,15 2 1 16,-6 2-1-16,1 7 2 0,2 5 0 16,-12 3 0-16,15 12-1 15,-15 3 3-15,9 1-3 16,0 1 1-16,-6 2-3 15,0-4 1-15,3-4 1 16,-3-4-1-16,10-4-1 16,-13-6 4-16,6-1-4 15,0-6 0-15,-12-7 0 16,6 0 0-16,-3-5 0 16,-6-5 3-16,0 1-3 15,0-5 0-15,0 5-2 16,0-1 2-16,0-1-3 15,0 2-1-15,-6-3 1 0,-3 3-1 16,0-6-2-16,-6 0-9 16,-3-2-8-16,-31 17-37 15,7-10-38-15,-9 1-130 0</inkml:trace>
  <inkml:trace contextRef="#ctx0" brushRef="#br0" timeOffset="122177.712">5247 3394 3309 0,'-9'5'282'0,"-6"-5"-239"16,15 5-30-16,0-4-11 15,0 9-2-15,0 7 3 16,24 16-3-16,0 8 5 0,9 17-5 16,6 12 3-16,1 4-2 15,-1-1 0-15,0 2 1 16,-3-4-2-16,-9-7 0 15,-5-7-4-15,-4-9-22 16,-12-1-37-16,-6-9-68 16,0-13-411-16</inkml:trace>
  <inkml:trace contextRef="#ctx0" brushRef="#br0" timeOffset="122483.209">5271 4106 2580 0,'-6'9'769'16,"6"-2"-620"-16,0 4-108 0,0 5-28 15,24 4 22 17,0 7 13-32,9 9-15 0,16-1-9 0,-10-1-9 0,6-4-5 15,-6-7-3-15,-2-9-2 16,-4-10 2-16,-6-4 7 15,-12-18 9-15,-3-22-7 16,-12-22-4-16,0-11-8 16,0-10 0-16,-12 2-4 15,-3 4 0-15,3 8-3 16,-6 3-18-16,3 26-64 16,0 12-1022-16</inkml:trace>
  <inkml:trace contextRef="#ctx0" brushRef="#br0" timeOffset="131800.731">8636 6409 2059 0,'0'3'404'16,"-6"0"451"-16,6-1-722 15,0-2-81-15,0 0-8 16,0 0 15-16,0 0-12 16,0 0-17-16,0 0-14 15,0 0-7-15,0 0 0 16,6 0 1-16,12 0-2 15,0 0-2-15,25 0 1 16,5 0-1-16,15 6-2 16,22 6 3-16,36 0-1 15,23 3-3-15,-8-7 0 0,-12-2-1 16,-21-6-2 0,-19 0-1-16,1 0-2 0,-1 0-2 15,-17-2-3-15,-25-4-9 16,-12 6-16-16,-30 0-19 15,-6 0-53-15,-27 0-43 16,-7 0-780-16</inkml:trace>
  <inkml:trace contextRef="#ctx0" brushRef="#br0" timeOffset="132156.977">8612 6573 1926 0,'0'0'1274'0,"0"0"-1122"15,0 0-92-15,18 2-16 16,-3-2 18-16,12 9 4 16,22 3-14-16,2-4-14 15,15 2-10-15,7-2-3 16,20-8-5-16,25 0-6 0,-6 0-3 16,5-8 1-16,1-10-7 15,-27 4 0-15,-1-1-5 16,-20 6-4-16,-16-2-22 15,-18 7-60-15,-21-4-367 0</inkml:trace>
  <inkml:trace contextRef="#ctx0" brushRef="#br0" timeOffset="159284.673">19604 7307 3124 0,'0'-2'134'0,"0"-2"-103"15,0 1 19-15,-6 3 53 16,0 0-27-1,6 0-21-15,0 0-29 0,0 0-3 16,0 0-2-16,0 0-10 16,0 0-5-16,12 0-6 15,21 7 12-15,13 1 6 16,20 0 4-16,19 2-8 16,5-10-2-16,7 0-5 15,2 0-7-15,-8 0 0 16,-7-4-10-16,-5-10-22 15,-22-9-53-15,-12-1-111 16,-17 1-1734-16</inkml:trace>
  <inkml:trace contextRef="#ctx0" brushRef="#br0" timeOffset="159583.709">20235 6991 3474 0,'0'-3'127'15,"0"3"-89"-15,0 0-27 16,0 0-1-16,12 0 3 16,12 12-4-16,9 8-1 15,10 9 1-15,2 3-5 16,-15 0-4-16,12 5 3 16,-8-2-3-16,-10-1 0 15,-9-1 0-15,-9-1-2 0,-6 0-1 16,0 4 2-16,-15 2 1 15,-9-4 0-15,-16 5 0 16,-2-5-13-16,12-4-21 16,-3-7-50-16,6-11-98 15,8-4-2211-15</inkml:trace>
  <inkml:trace contextRef="#ctx0" brushRef="#br0" timeOffset="160050.585">20808 6847 3545 0,'0'3'131'0,"0"-3"-99"15,0 0-18-15,3 0-2 16,31 0 6-16,8 0-5 16,6 0-3-16,22-5-4 15,-13-4-2-15,3 0-3 16,-14 1-1-16,-10 5 0 0,-6 0-4 15,-12 0 2-15,-12 3-5 16,-6 0 3-16,0 0-1 16,0 0 3-16,0 0 2 15,-6 17 1-15,0 16-1 16,-9 7 0-16,-3 14 3 16,3 6-3-16,3 7 0 15,-6 2 1-15,2-6-1 16,7-4 0-16,0-12-12 15,3-8-18-15,6-19-32 16,0-12-109-16,0-8-1262 0</inkml:trace>
  <inkml:trace contextRef="#ctx0" brushRef="#br0" timeOffset="160420.337">21575 6880 3434 0,'-9'8'189'0,"0"10"-144"16,3 11-26-16,0 12-4 15,6 3 7-15,0 7-5 0,6-4-6 16,18-1-5-16,9-11-3 15,0-6-1-15,7-17 0 16,5-12 0-16,3-3-2 16,0-35 0-16,-8-11-6 15,-10-10-14-15,-15-6 8 16,-15-1 2-16,-6 0 2 16,-33 8 8-16,-13 10 2 15,-14 14 2-15,3 11-2 16,8 13-2-16,4 10-2 15,21 0-16-15,15 33-59 16,9 0-103-16,6-4-2032 0</inkml:trace>
  <inkml:trace contextRef="#ctx0" brushRef="#br0" timeOffset="160667.775">22293 6573 3605 0,'0'5'108'0,"-12"15"-78"16,12 10-20-16,-3 23 2 16,3 8 1-16,0 18-5 15,-6 6-2-15,6 3-1 16,-12-9-4-16,3-6-1 15,9-20-11-15,-3-24-24 0,-12-17-65 16,15-12-443-16</inkml:trace>
  <inkml:trace contextRef="#ctx0" brushRef="#br0" timeOffset="160817.782">22085 6636 3497 0,'0'-1'199'15,"0"1"-169"-15,0 0-9 16,0 0-14-16,0 0-7 16,15 0-39-16,9 6-68 15,0 8-205-15</inkml:trace>
  <inkml:trace contextRef="#ctx0" brushRef="#br0" timeOffset="160966.235">22523 6986 3069 0,'0'2'638'0,"0"1"-575"16,0 0-34-16,0-3-18 15,0 12-11-15,-3-6-16 16,-9 0-174-16</inkml:trace>
  <inkml:trace contextRef="#ctx0" brushRef="#br0" timeOffset="209702.798">6858 9839 3233 0,'-15'-6'147'0,"12"-6"-118"16,-12 1-17-16,6-1 20 16,6-1 12-16,-3 8-19 15,6-1 20-15,-6 0-11 16,0 1-18-16,-9 1 2 0,9 4-12 15,-15 0-6-15,-6 0 0 16,3 19 0-16,-7 13-1 16,-8 9 1-16,6 14 0 15,6 10 0-15,0 10 0 16,15 10 2-16,-4 0-1 16,13 6-1-16,3-3 1 15,0-3-1-15,0-6 1 16,3-9-1-16,13-3 1 15,5-5-1-15,-3-6 0 16,9 2 0-16,0 1 0 16,3-4 0-16,-3 4 0 15,7 2-1-15,-10 4 1 16,3 4 0-16,-9 8 3 16,-3-2-3-16,-9 8 0 0,-6 2 0 15,0-3 5-15,-21-1-3 16,-12-2 10-16,-9 3 9 15,-13-5-5-15,-2-2-1 16,3 3-4-16,11-18-1 16,4-5 2-16,12-5-8 15,9-14 0-15,9-5-4 16,3 0 0-16,6-3 0 16,0-1-2-16,0 5 2 15,6 0 0-15,9 3-1 16,3 9 1-16,3 5 1 15,-3 8-1-15,9 7 0 16,-2 9 2-16,2 12-2 0,-9 2 0 16,6 11 0-16,0 3 0 15,-18 3 0-15,6 1-1 16,-6 3 1 0,0 0 1-16,-6 5-1 0,0 9 0 15,0-6 0-15,0 10 0 16,-12-1 0-16,-6 5 3 15,0-2 1-15,9 4 1 16,-3-3-1-16,3 0 2 16,9 5-3-16,0-5 4 15,0 0-5-15,15-3 1 16,0 0-2-16,21-12 0 16,-3-12 2-16,1-14-3 15,-4-12 0-15,9-15-1 0,-6-4-1 16,-3-14 2-1,4-6-1-15,-4-10-3 0,-3-3-5 16,3-19-8-16,-3-10-21 16,3-27-71-16,-8-15-709 0</inkml:trace>
  <inkml:trace contextRef="#ctx0" brushRef="#br0" timeOffset="-210197.66">20996 7898 2434 0,'0'0'1018'0,"0"0"-932"16,0 0-52 0,0 0-19-16,9 0-4 0,12 0 10 15,27 0-1-15,6-5-4 16,22-10-4-16,11-11-5 16,16-2-3-16,6-8-1 15,2-3-1-15,1 4-2 16,-16-1-1-16,-11 8-11 0,-19 7-21 15,-8 1-47 1,-25 11-55-16,-12 6-525 0</inkml:trace>
  <inkml:trace contextRef="#ctx0" brushRef="#br0" timeOffset="-209945.741">21113 8103 3269 0,'-12'4'185'16,"6"-2"-105"-16,-3 2-44 16,6-4 7-16,3 2 5 15,0-2-18-15,3 0-14 0,33 0-6 16,13 0 15 0,26 0 0-16,28-21-10 0,38-14-5 15,4-5-6-15,-21 7-3 16,-21-2-1-16,-25 8-1 15,22-10-27-15,-25 2-39 16,-14 7-216-16</inkml:trace>
  <inkml:trace contextRef="#ctx0" brushRef="#br0" timeOffset="-201412.376">30062 10694 2879 0,'0'0'265'0,"0"-4"-189"15,-12 4 21-15,12-3-13 16,0 3-32-16,0 0-24 16,0 0-18-16,0 0 2 15,-6 0-4-15,3 0-8 16,-3 7 1-16,-9 13 0 16,3 8-1-16,0 11 1 15,0 1 3-15,-13 8-4 16,22-7 0-16,3 0-5 15,0-9 5-15,0-3 0 16,12-8 5-16,16-7-1 16,5-5-4-16,6-9 0 0,18-15-13 15,-5-14-109-15,-13-6-880 0</inkml:trace>
  <inkml:trace contextRef="#ctx0" brushRef="#br0" timeOffset="-200930.169">30258 10702 3244 0,'0'0'190'0,"0"0"-145"0,0 0-28 16,0 3-7-16,0 20 10 16,0 9 12-16,18 7-7 15,-12 4-11-15,6 4-2 16,-6-5-8-16,1-5-3 16,-7-5 2-16,9-8-3 15,-9-13-3-15,0-1-6 16,0-10-7-16,0 0 11 15,0-6 4-15,-9-27-6 16,-4-11-8-16,4-8 7 0,6-6 8 16,3-1 1-16,0 2 0 15,0 8 0-15,12 8 1 16,13 9-2-16,2 12-4 16,0 5-3-16,0 10-1 15,-9 5-6-15,-6 0-14 16,-6 14-4-16,-6 12 7 15,0 3 10-15,-6 7-18 16,-18-5 18-16,-9 6-13 16,6-9-165-16,9-10-335 0</inkml:trace>
  <inkml:trace contextRef="#ctx0" brushRef="#br0" timeOffset="-200493.445">30527 10614 3009 0,'0'-3'295'0,"0"3"-216"15,0 0-30-15,0 0-16 16,0 0-18-16,0 6-7 15,0 18 12-15,0 4 13 16,9 8 1-16,-3 7-12 0,6 2-5 16,3-5-7-1,-3-4-4-15,-3-10-1 0,9-6-1 16,0-14-3-16,1-6 2 16,2 0 1-16,6-26 1 15,-12-11-2-15,9-14-3 16,-21-3-5-16,12-3 5 15,-9 7 0-15,-6 10 1 16,0 13 10-16,0 16 14 16,0 11-4-16,0 0-14 15,0 14-7-15,6 27 0 16,9 10 3-16,3 7 0 16,10-5-3-16,8-12-4 15,30-40-21-15,1-1-34 0,-10-20-597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10T08:47:24.03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8277 3306 826 0,'9'9'299'0,"3"1"690"16,0-3-640-16,6 2-105 15,0 1-106-15,19-2-30 16,-7 0-26-16,3 2-26 15,12-2 8-15,10-1-21 16,2-5-7-16,9 2-7 0,1-3 8 16,8 4-19-1,4-4-10-15,-1-1-6 0,1 0 5 16,5 0-7-16,-2 0 1 16,17 0 6-16,-8 0-7 15,5 0 0-15,-2 0 0 16,-4 0 0-16,-5-1 0 15,-1-4-7-15,-11 0 7 16,-7 5 0-16,4-5-6 16,-7-1 5-16,-3 2 1 15,-11-2-1-15,5 0 0 16,0 6 0-16,4-4 1 16,-7 0 0-16,9-2 1 15,-5 4-1-15,14-2 1 16,-5 2-1-16,2-2 0 15,-3 4 1-15,1 0-1 16,-4 0 3-16,3 0-3 16,-5 0 0-16,2 0 0 0,-2 0 0 15,2 0 0-15,-6 0 0 16,4 0 0-16,-1 0 0 16,3 4-1-16,-2-4 1 15,2 0 0-15,3 0 0 16,4 0 0-16,-4 0-5 15,1-4 4-15,2-2-4 16,6 2-4-16,-5-1 4 16,-10 5-1-16,0 0 4 15,4 0-4-15,-4 0 5 0,4 0 1 16,-4 0 0-16,0 0 0 16,-2 0 0-16,2 0 0 15,9-1 1-15,-8 1 0 16,8-4 3-1,-9 4-4-15,10 0 0 0,-10 0 5 16,0 0-5-16,10 0 0 16,-4 0 0-16,10 0 0 15,-7 0 1-15,-3 0-1 16,4 0 0-16,-4 0 10 16,-2 0 1-16,-4 0 7 15,-6 0-6-15,4 0 5 0,-10 0-4 16,0 0 2-1,0 0 6-15,7 0 1 0,-10 0-2 16,6 0-3-16,1 0-3 16,-13 0-1-16,3 0-3 15,-6 0-2-15,-6 0 0 16,-9 0 0-16,1 0-1 16,-4 0-4-16,-3 0 1 15,-9 0-3-15,-3 0-1 16,0 0 1-16,0 0-1 15,0 0-3-15,0 0-30 16,0 11-72-16,0 2-204 0</inkml:trace>
  <inkml:trace contextRef="#ctx0" brushRef="#br0" timeOffset="4378.03">1381 6900 1155 0,'0'0'2116'0,"0"0"-1981"15,0 0-100-15,0 0-13 16,0 0 7-16,0 0 1 15,0 0-15-15,0 0-14 16,0 3-1-16,0 15-2 16,0 15 1-16,6 15 1 15,9 23 9-15,-3 17-2 16,0 11 0-16,3 5-1 0,-6-3-5 16,6-10 3-1,-9-6-4-15,0-9 0 0,3-21-4 16,-3-5-5-16,0-17-30 15,-6-21-66-15,6-11-103 16,-6-1-747-16</inkml:trace>
  <inkml:trace contextRef="#ctx0" brushRef="#br0" timeOffset="4738.986">997 7065 2698 0,'0'6'528'15,"0"-6"-368"-15,0 0-110 16,3 0-37-16,24-18-5 16,16-12 28-16,20-11-15 0,9 0-11 15,7-2-10-15,5-5-4 16,-2 11-28-16,24-8-57 15,-31 13-78-15,-6 5-660 0</inkml:trace>
  <inkml:trace contextRef="#ctx0" brushRef="#br0" timeOffset="4987.67">1251 8133 1558 0,'0'0'1718'16,"6"0"-1624"-16,21-20-70 16,12-11 2-16,13-7 26 15,5 1-29-15,9-1-23 16,-2 3-5-16,32-6-48 15,-8 11-68-15,-16 2-285 0</inkml:trace>
  <inkml:trace contextRef="#ctx0" brushRef="#br0" timeOffset="5511.48">2304 6429 745 0,'-15'-12'2522'0,"6"1"-2416"16,-15-5-69-16,9 9 10 15,-12 3-13-15,8 4-16 16,-11 4-11-16,12 25-7 16,0 11 0-16,6 13 8 15,3 9 7-15,9 2-10 16,15 4-5-16,9-1 0 15,15-8 0-15,16-4-6 16,2-6-3-16,9 2 4 16,4-13 0-16,8-1 2 15,-5-1-2-15,-13-3-19 16,-9-2 5-16,-20 1 0 0,-25 4 0 16,-6 1 11-1,-31 10 8-15,-29 10 13 0,-3-3-4 16,-19-1-2-16,7-3-1 15,-1-15-6-15,28-12-21 16,6-23-45-16,27-17-114 16,9-21-1835-16</inkml:trace>
  <inkml:trace contextRef="#ctx0" brushRef="#br0" timeOffset="6046.405">2865 6322 2125 0,'-9'8'1138'0,"9"10"-1014"15,0 13-102-15,0 17-17 16,0 19 3-16,0 17 21 16,22 21-6-16,-4 6-9 15,3 10-4-15,-3-10-10 16,-6-13 0-16,3-17 0 16,-9-20 0-16,0-20-14 0,-3-21-4 15,-3-16 4 1,0-4 12-16,0-41 2 0,-15-24-56 15,-12-47 13-15,-12-51 5 16,8-35 24-16,-5 13 7 16,18 39 7-16,12 55 23 15,6 45 4-15,0 5 21 16,0 4-16-16,0 11-3 16,0 23-11-16,6 3-15 15,21 29-3-15,19 30 1 16,-1 20 5-16,3 18-2 15,9 14 1-15,-5 6-2 16,-10 2-2-16,6-9-1 16,-14-14-8-16,-1-13-19 15,-3-8-46-15,-3-22-89 0,-18-21-771 0</inkml:trace>
  <inkml:trace contextRef="#ctx0" brushRef="#br0" timeOffset="6225.236">2878 7000 3220 0,'0'2'321'0,"0"-2"-292"16,0 0-22-16,9 0 2 16,33 0 18-16,6 0-15 15,34-26-4-15,14-17-8 16,37-36-50-16,-15 8-134 15,-28 3-1841-15</inkml:trace>
  <inkml:trace contextRef="#ctx0" brushRef="#br0" timeOffset="7349.128">4860 4890 900 0,'0'-3'2328'16,"-12"-12"-2182"-16,-6 3-97 15,-6 2 5-15,9-2-8 16,-12 7-10-16,0 5-16 16,3 0-15-16,-16 5-4 15,1 29 1-15,-12 17-1 16,3 18-1-16,-4 4 7 16,13 10 0-16,9-8 1 15,6-2-8-15,24-11 0 16,0 0-5-16,18-7 0 0,12-3-6 15,15-5 4-15,7 4 1 16,8-4 6-16,-3-4-3 16,4 1-4-16,-4-6 1 15,-21 6 0-15,-3 1-6 16,-12 9 2-16,-14 11 6 16,-7 8 4-16,-34 15 4 15,-14 9 10-15,-21-2 6 16,-1 3-1-16,-11-7 3 15,20-16-4-15,1-10 0 16,24-10-3-16,12-14-6 16,21-5-9-16,3-10 0 15,3 1 0-15,27-1 0 0,15 3 0 16,0 5 0-16,7 5 1 16,-10 6-1-16,0 9 1 15,-9 17 0-15,-18 28-1 16,-2 44 5-16,-13 48 6 15,0 22 4-15,-22 7-2 16,10-12-2-16,-3-21 1 16,9-8-3-16,6-13-4 15,6-11-3-15,15-29 2 16,7-26-4-16,2-29-2 16,9-13 0-16,6 0-18 15,61-8-13-15,-16-9-41 16,-5-29-181-16</inkml:trace>
  <inkml:trace contextRef="#ctx0" brushRef="#br0" timeOffset="11479.076">11147 6412 1402 0,'0'5'1597'0,"0"-5"-1362"15,0 0-176-15,0 0-21 16,0 0-5-16,0 0 15 15,15 0-11-15,13 0-14 16,14 0-8-16,-3 0-1 16,12 0 2-16,16 0-6 15,2 0 3-15,10 0-3 16,5 0-3-16,16 0 2 16,-4 0 1-16,7 4-10 15,3-4 8-15,-13 2-8 16,10-2 5-16,-7 4-5 0,-5-4 1 15,-1 0-1 1,-5 0 1-16,-10 0-1 0,13 0 3 16,-16 0-3-16,1 0 1 15,-16 0-1-15,0 0 0 16,-2 0 0-16,-10 0 0 16,0 0 0-16,-5 2 4 15,2 1-4-15,6-3 0 16,3 0 6-16,-2 0 0 15,8 0-3-15,-6 0-2 16,1-9 3-16,-13 1-1 16,0 5-3-16,-9 0 5 15,4 0 1-15,-10 3 1 0,0 0-2 16,-6 0-1 0,0-3 0-16,-9 3 3 0,-9 0-5 15,0 0-2-15,0-14-13 16,0 4-45-16,-21-11-231 0</inkml:trace>
  <inkml:trace contextRef="#ctx0" brushRef="#br0" timeOffset="13925.536">11014 7881 1088 0,'0'0'277'0,"0"0"1364"16,0 0-1452-16,-6 0-97 16,6 0-19-16,0 0 5 15,0 0-14-15,0 0-25 16,0 0-17-16,0 0-3 15,0 0-4-15,6 0-3 16,4 0-4-16,2 0 2 16,15 0-2-16,-3 0-2 15,15 2-2-15,6 4 1 16,7-2 0-16,14-2-2 16,13 1-3-16,-1 1 4 0,7 2-2 15,5-4-2 1,10 3 0-16,-4 4 0 0,-2-3-6 15,15-2 6-15,-13 3-3 16,10-2 3-16,-10 0-6 16,1-5 2-16,-1 3 4 15,-8-3-2-15,-13 3 1 16,1 0 1-16,-7 0-4 16,-11 5 4-16,2 1 0 15,-15-3 0-15,-8-3 0 16,5 0 3-16,-12 0 3 15,3-3-2-15,0 0-1 16,-5 0 3-16,-13 0-3 16,9 0-3-16,-21 0 0 15,3 0 0-15,-6 0-2 16,0 0-17-16,0 0-65 16,0 0-226-16</inkml:trace>
  <inkml:trace contextRef="#ctx0" brushRef="#br0" timeOffset="18432.641">14546 5609 3140 0,'0'0'385'15,"0"0"-325"-15,0 0-46 0,18 0-12 16,-6 0 13-16,15-4-1 16,6-6-8-16,19-5-6 15,-1 3-2-15,-3 6-9 16,28-10-28-16,-19 4-123 16,-12-6-637-16</inkml:trace>
  <inkml:trace contextRef="#ctx0" brushRef="#br0" timeOffset="19195.864">15409 5189 3412 0,'0'6'145'16,"0"2"-109"-16,0 4-36 15,0 15-4-15,0 5 4 16,0 14 4-16,0 7 0 16,6 0-4-16,-3-10 3 15,6-4-3-15,-9-13 1 16,6-14 1-16,-6-8-1 15,0-4-1-15,0 0 5 16,0-25-1-16,0-23-4 16,-6-21-18-16,-6-13 15 15,0-11 3-15,-3-4 4 16,3 3-4-16,-3 18 0 0,15 21 7 16,-3 16 11-16,3 22-4 15,0 12-14-15,0 5-1 16,3 7-8-16,24 28 6 15,3 18 3-15,12 14-2 16,-3 6-3-16,-2 0 1 16,-7-10 2-16,0-14 2 15,-3-23 0-15,-9-13-7 16,0-13-17-16,4-15 10 16,-7-36 11-16,6-13-1 15,3-14-18-15,-6 1-3 16,-3 2 6-16,-3 18 19 15,-6 22 13-15,0 11 20 16,0 24-11-16,-3 0-22 0,21 27-8 16,-5 21 4-16,8 16 4 15,-3 18 3-15,-3 0-3 16,6-3-10-16,-3-6-34 16,3-24-65-16,-11-25-604 0</inkml:trace>
  <inkml:trace contextRef="#ctx0" brushRef="#br0" timeOffset="19400.277">16221 4644 3389 0,'0'0'120'0,"0"6"-86"0,0 23-25 15,0 18 5-15,0 14 10 16,15 9 2-16,3 7-12 15,-6-1-8-15,6-7-3 16,3-4-3-16,-9-12-7 16,3-14-32-16,-2-16-109 15,-10-20-730-15</inkml:trace>
  <inkml:trace contextRef="#ctx0" brushRef="#br0" timeOffset="19618.398">16498 4609 3327 0,'0'0'156'15,"0"6"-116"-15,0 23-30 16,0 12 4-16,10 18 17 16,2 10-3-16,9 14-13 15,-9 5-10-15,3-9-5 16,-3-6-7-16,-6-20-27 15,-3-25-53-15,6-12-154 16,-9-16-2206-16</inkml:trace>
  <inkml:trace contextRef="#ctx0" brushRef="#br0" timeOffset="19979.7">16489 4647 3461 0,'-6'-29'98'0,"6"-12"-81"15,0-4-12-15,6-7 10 16,19-1 0-16,8 13-10 15,6 1-5-15,0 19-2 16,0 11-2-16,-11 9-4 0,-4 9-6 16,-12 26-10-16,-6 9-14 15,-6 8 16-15,-6 3 15 16,-18 8 6-16,-16-8 1 16,7-2 5-16,0-12 0 15,9-7-4-15,3-10-1 16,21-1-43-16,0-13-111 15,0-4-742-15</inkml:trace>
  <inkml:trace contextRef="#ctx0" brushRef="#br0" timeOffset="20312.294">17190 4334 3357 0,'0'-12'192'15,"0"6"-129"-15,-12 0-34 16,-1 6-11-16,-8 0 1 16,6 9-12-16,0 26-7 15,-3 12 0-15,15 4 0 16,3 3 0-16,0 2-6 16,33-3 2-16,6-3-3 15,10-7 3-15,-1 4 2 16,-9-9 1-16,-2 0 0 15,-10-5 1-15,-12-1-3 16,-9 2 2-16,-6-1 1 0,-12 2 7 16,-28 3 1-1,-5 0 2-15,-15 0-5 0,3-2-3 16,-10-14-2-16,16-3-28 16,27-19-126-16</inkml:trace>
  <inkml:trace contextRef="#ctx0" brushRef="#br0" timeOffset="21315.354">18155 4717 3336 0,'0'0'159'15,"0"-3"-97"-15,0 1-27 16,0-2-14-16,19 1 10 0,11-3-11 15,30 4-6-15,19-10-1 16,38-2-3-16,40-13-4 16,42-5-2-16,-8 3 1 15,-41 5-5-15,-53 10 0 16,-46 8-4-16,16-1-22 16,-16 1-42-16,-12 0-187 0</inkml:trace>
  <inkml:trace contextRef="#ctx0" brushRef="#br0" timeOffset="21629.377">18877 4261 3261 0,'0'0'154'15,"0"0"-129"-15,18 0-22 16,12 12 2-16,12 8 19 15,4 6-8-15,5 9-2 16,9 0-11-16,-2 3 2 16,2-6-2-16,-18 1-3 15,7-5 0-15,-25-1 1 16,-6-1-1-16,-3-1 0 16,-15 1 5-16,-6 6 6 15,-30 3 3-15,-13 3-5 16,-8 5-2-16,-21 2-3 15,5-5-4-15,-17 1-56 16,14-11-96-16,28-15-750 0</inkml:trace>
  <inkml:trace contextRef="#ctx0" brushRef="#br0" timeOffset="24529.072">19987 4367 3149 0,'0'0'237'15,"0"-4"-149"-15,0-2-30 16,0-3-16-16,0 1 1 15,16-10-22-15,2-3-10 16,9-1-6-16,-3-2-2 16,9 6-2-16,0-2 1 15,-15 10-2-15,10 4-2 16,-16 6-3-16,3 0-7 16,-12 6-1-16,6 19-3 15,-9 6-8-15,0 13 2 16,0 0 7-16,-9 6 7 0,0-4 8 15,-12-7 0-15,15 0 1 16,0-11-1-16,6-4 0 16,0-3 0-16,0-4-9 15,15 0 2-15,12-2 2 16,3 3 5-16,-6-1 0 16,-3 0 0-16,-6 1-2 15,0-3-11-15,-5 5-5 16,-10-1-1-16,0-3 4 15,-25 4 9-15,-8 2 6 0,-9-6 5 16,-9 3-3 0,-4-11-2-16,-8-8-32 0,18 0-140 15,11-6-2541-15</inkml:trace>
  <inkml:trace contextRef="#ctx0" brushRef="#br0" timeOffset="25929.333">20537 4147 3269 0,'0'-19'192'0,"0"3"-114"15,6-8-41-15,12 4-3 16,9 0-12-16,6 14-15 15,7 2-7-15,-7 4-3 16,9 10-3-16,-9 18-7 16,-6 17-3-16,-12 9 2 15,-9 11-11-15,-6 14-6 16,-6 6 14-16,-18 3 10 16,-9-7 5-16,0-7 2 15,3-16 1-15,12-11-1 0,-4-18 5 16,16-13 0-1,6-8 4-15,0-8 9 0,6 0 4 16,22 0 1-16,11 0-7 16,12-8-6-16,10-8-10 15,-4 0-11-15,15-9-36 16,-20 8-81-16,-10-1-517 0</inkml:trace>
  <inkml:trace contextRef="#ctx0" brushRef="#br0" timeOffset="26105.09">21219 4466 3217 0,'0'0'236'0,"0"0"-170"15,0 0-66-15,6-7-16 16,30-5-17-16,6-2-78 15,-8 2-581-15</inkml:trace>
  <inkml:trace contextRef="#ctx0" brushRef="#br0" timeOffset="26510.726">21343 3792 3425 0,'0'0'116'15,"-6"0"-75"-15,6 5-30 16,0 34-11-16,0 26 5 0,0 25 8 16,6 19 4-16,12 2-11 15,-3-6-2-15,-6-17-4 16,6-20 0-16,-9-21 0 16,9-21-7-16,-15-12-5 15,6-14 3-15,6 0 9 16,-9-23 2-16,21-13-2 15,0-11-22-15,10 7-5 16,-7-1 3-16,12 15 12 16,-9 14 12-16,0 12-5 15,1 0-8-15,-4 12 2 16,-9 14-1-16,-12 6 5 16,-6-1-3-16,0 2 5 0,-15-1 5 15,-18-1 1-15,-10-5-1 16,4-10-3-16,-6-3-12 15,12-13 1-15,12 0-18 16,21-39-81-16,0 2-530 16,21-5-1203-16</inkml:trace>
  <inkml:trace contextRef="#ctx0" brushRef="#br0" timeOffset="26660.627">21877 4273 2161 0,'0'6'519'0,"0"16"-146"15,0 13-182-15,0 1-71 16,0 5-43-16,0-1-42 0,0-7-21 16,0-6-14-16,6-15-40 15,-6-11-143-15,0-1-1844 0</inkml:trace>
  <inkml:trace contextRef="#ctx0" brushRef="#br0" timeOffset="26811.395">21844 3809 1335 0,'-9'0'2084'0,"9"0"-1992"15,0 0-91-15,0 0-1 16,0 19-33-16,15 1-57 16,0 1-399-16</inkml:trace>
  <inkml:trace contextRef="#ctx0" brushRef="#br0" timeOffset="26990.629">21982 3749 3408 0,'0'20'116'0,"0"14"-88"16,0 19-12-16,0 21 7 15,0 7-2-15,19 10-7 16,-4-3-9-16,9-3-5 15,-12 3-25-15,0-26-104 0,-3-25-526 16</inkml:trace>
  <inkml:trace contextRef="#ctx0" brushRef="#br0" timeOffset="27379.1">21979 4217 3346 0,'0'0'172'0,"0"0"-129"16,3 0-33-16,28-3-2 16,14-11 2-16,-3-7-10 15,19-3 0-15,-13-3-65 16,-6 1-5-16,-15 8 12 0,-12 8 17 16,-15 4 41-1,0 2 8-15,0 4 11 0,-21 0 2 16,0 4 2-16,3 12 7 15,6 12-10-15,0 1-9 16,12-1-6-16,0-1-1 16,0 0-3-16,15-4 7 15,21 0-1-15,-3 1-1 16,-2-1 0-16,2-3-6 16,-15-2 1-16,3 0-1 15,-12 5 0-15,-9-3 0 16,0 5-4-16,0 1-1 15,-30 2-10-15,-34 3-19 16,13-11-50-16,0-8-427 0</inkml:trace>
  <inkml:trace contextRef="#ctx0" brushRef="#br0" timeOffset="40680.149">14362 7313 2402 0,'-6'0'852'15,"6"0"-760"-15,0 0-53 16,0 0 0-16,0 0 9 16,0 0 3-16,0 0-16 15,6-3-23-15,0 0-1 16,6-3 3-16,3 1 3 15,-3 1-13-15,0 2 6 16,15 2-4-16,-3 0-6 16,16 0 7-16,14 0-3 15,9-4-4-15,16-2 6 16,35-5-3-16,46-6 0 0,27-12-3 16,22-3 3-16,-16-1-1 15,-15 4 1-15,-60 7-3 16,-25 6 4-16,-23 6-4 15,-25 2 0-15,0 0 0 16,-6 4-3-16,-5-2 3 16,-25 4-6-16,0 2-15 15,-9 0-9-15,0 0-4 16,0-4-21-16,-12 1-55 16,-9-3-390-16</inkml:trace>
  <inkml:trace contextRef="#ctx0" brushRef="#br0" timeOffset="40995.704">15883 6736 643 0,'-6'0'2589'16,"-3"0"-2319"-16,9 0-215 15,0 6-39-15,0 0-11 16,0 3 5-16,27 6-7 15,9 6 11-15,18 5-3 16,7 5 0-16,-10 2-6 16,9-4-1-16,-17 0-4 15,-1-5 1-15,-18-7-1 16,-9 1 0-16,-12-4-3 16,-3 0-3-16,0 7 6 0,-27 9 11 15,-15 9 6-15,-10 4-3 16,-5 1-8-16,0-1-6 15,21-11-9-15,8-7-81 16,25-23-529-16</inkml:trace>
  <inkml:trace contextRef="#ctx0" brushRef="#br0" timeOffset="49994.939">17322 6608 2869 0,'-9'0'393'0,"9"0"-255"0,0 0-105 16,0 0-22-16,0 0 3 15,0 0 21-15,0 0-17 16,0 0-10-16,0 8-4 15,-9 22-3-15,9 13 2 16,0 22 17-16,-3 8-10 16,3 9 1-16,0 5 0 15,0-4-7-15,0-7 2 16,0-6-3-16,0-15-3 16,0-10 1-16,3-12 2 15,-3-13-3-15,0-8 0 16,0-12-14-16,0-4-29 0,0-24-32 15,0-11-642-15</inkml:trace>
  <inkml:trace contextRef="#ctx0" brushRef="#br0" timeOffset="52182.557">17268 6689 2875 0,'0'0'269'15,"0"0"-252"-15,0 0-10 16,0 0-7-16,6 0 72 15,9 0-29-15,9 0-25 16,10-2 0-16,-1-2 9 0,6 2 6 16,12-2-10-16,-2-4-4 15,26 0 5-15,1-2-7 16,32-10 0-16,40-3 14 16,39-7 17-16,27-1-24 15,4 4-15-15,-19 1 0 16,-9 8 0-16,-6 6-3 15,-3-3-5-15,0 7 2 16,10-1-3-16,5 0 1 16,0 1-1-16,12-4 0 15,6-2 0-15,13-5 0 16,-7-1 4-16,-9 0 1 16,-2 7 9-16,-25 2 3 0,-12 5-9 15,-24 3-7 1,-3 1 0-16,-4-4-1 0,-5-4 2 15,9 4-2-15,-3-4 0 16,-6-3 0-16,3 7 0 16,-25 1 0-16,-20-1 0 15,-31 4 0-15,-2 2 0 16,-4 0 0-16,9 0 0 16,-14 0 0-16,-4 0 0 15,-12 0 0-15,-3 0 0 16,-12 0 1-16,7 0 2 15,-7 2 3-15,6 2 4 16,-18-4 0-16,9 2 1 0,-6-2-2 16,-12 0-1-16,0 0-1 15,3 0 0-15,-3 0 0 16,0 0-3-16,0 4-2 16,0-4 0-16,0 1-2 15,0-1-2-15,0 4 1 16,0-4-1-16,0 0-1 15,0 9 2-15,0 3-3 16,0 8 2-16,0 13 2 16,0 3 0-16,0 15 3 15,0 2-2-15,9 2 1 16,-3 1-2-16,-6 2 0 0,9 6 0 16,-6 1 1-1,6-4-1-15,-3 4 2 0,0-1-1 16,1-6-1-16,-4-5 0 15,15-2 0-15,-12-13 1 16,0-9-1-16,-6-9 0 16,3-6 0-16,-3-4-2 15,0-8-1-15,0 1-3 16,0-3-2-16,0 0 4 16,0 0-2-16,0 0 5 15,-3 3 1-15,-9 3 0 16,-6 0 0-16,-4 3 0 15,-5-3 0-15,-15 2 0 16,6 1 0-16,-19-4 1 16,7 1-1-16,-3 4 0 0,-10-5 0 15,-2 1-1 1,-3 3 1-16,-1 0 0 0,4-1 0 16,-3 1 0-16,-4 1 0 15,-2-3 0-15,-7-1-3 16,-5 0 0-16,-7 3 1 15,-27-3-3-15,13 0-6 16,-10 0 2-16,3-4 2 16,7 2 7-16,-4-4 0 15,-3 2 3-15,1 4-3 16,8 0 1-16,7 0 1 16,-4 2-1-16,9 4 0 0,1-3 0 15,2 3-1-15,7-2 0 16,-4 0 0-16,1 2 0 15,-1-3 0-15,-2 6 0 16,11-6-1-16,-2 3 1 16,-4-1-3-16,10-2 3 15,-9 2-1-15,5-1-1 16,4 1 2-16,-1 0 0 16,4-1 0-16,-4-2 0 15,1-2 0-15,-7 0 0 16,10-3 0-16,-9 0 1 15,-1 0-1-15,1-1 0 16,2-2 2-16,10 0-2 16,-13 4 0-16,7-4 0 15,8 0 0-15,-17 0 0 0,18 0-3 16,-16 0 3-16,10 0 0 16,2 2 0-16,-14 2-4 15,11-4 4-15,1 2 1 16,-6-2-1-16,5 0-1 15,-8 0 1-15,14 0 0 16,-8 0-1-16,8 0-8 16,-8 0 8-16,6 0-3 15,8 0 4-15,4 0 0 16,12 0 2-16,-7 0-2 16,19-2 0-16,-3-2 0 15,6-2 0-15,0 4 0 16,15-4 0-16,-10 3 1 0,4 3-1 15,6 0 0-15,0 0 0 16,6 0 1-16,-9 0-1 16,9 0 0-16,-9 0 0 15,12 0 0-15,-12 0-2 16,9-3 2-16,-6 3 2 16,6 0-2-16,0-3 4 15,-6 3 0-15,9-3-4 16,3 3 1-16,-6 0-1 15,0-3 0-15,-10 3 1 16,13-2-1-16,-6 2 0 16,-3-4 0-16,3 4 0 0,6-2 0 15,-12 2 1 1,6-4-1-16,6 4 0 0,-3-2 4 16,6 2-1-16,-6 0-3 15,6-4 0-15,0 4 6 16,0 0-3-16,0 0 1 15,0-5 0-15,0-1-1 16,0 0 0-16,0-3-2 16,0-2 3-16,-6-4 0 15,6 0-4-15,-12 4 0 16,9-6 2-16,-3-2 1 16,6 3-3-16,-6 0 0 15,0 1 2-15,-3-3 1 16,6 4-3-16,3 0 3 15,-9 0 2-15,9-5-5 0,0-1-4 16,0-4 0 0,0-1 4-16,0-5-4 0,0 4-5 15,0-1-4-15,0 1-9 16,0-6-31-16,0 6-72 16,0 3-776-16</inkml:trace>
  <inkml:trace contextRef="#ctx0" brushRef="#br0" timeOffset="53145.032">18415 6464 740 0,'0'-2'2119'16,"-6"-2"-1898"-16,6 4-93 16,0 0-41-16,0 0-15 15,0 0-26-15,0 0-23 16,0 16-12-16,0 18 1 15,0 19 10-15,0 14 13 16,9 14-11-16,6 14-10 16,-3 4 0-16,9 6 4 15,-12 5 2-15,16-9-7 16,-7-7-1-16,0-3-1 16,-3-12-5-16,3-9-6 0,-3-14 3 15,-9-13-2-15,3-13 1 16,-9-13-2-16,9-7-6 15,-9-10-6-15,0 0-5 16,0-31-16-16,0-9-78 16,0-4-368-16</inkml:trace>
  <inkml:trace contextRef="#ctx0" brushRef="#br0" timeOffset="53612.528">19103 6277 2333 0,'0'0'516'0,"0"0"-289"0,0 0-96 16,0 0-45-1,0 0-19-15,0 8-38 0,3 23-8 16,9 15 33-16,-6 21 5 15,3 12-19-15,6 15-6 16,4 8-12-16,-4 4-7 16,-3 2 1-16,9-3-1 15,-12-4-7-15,9-8 1 16,-6-12-6-16,0-10-3 16,-6-16 0-16,6-8 1 15,-3-18-1-15,-9-5-17 16,6-16-32-16,0-8-57 15,0-5-89-15,-3-25-930 0</inkml:trace>
  <inkml:trace contextRef="#ctx0" brushRef="#br0" timeOffset="53963.23">19761 6330 3277 0,'0'14'135'0,"0"10"-105"15,0 14-16-15,0 8 7 16,18 13 18-16,0 5-9 15,3 12-3-15,7 1-6 16,-7 5-6-16,0-6-2 16,3-1-1-16,-12-3-4 15,0-8-3-15,0-6-5 16,-3-8 2-16,-3-7-2 16,0-11-6-16,-6-5-23 15,3-3-34-15,-3-13-40 16,0-8-299-16</inkml:trace>
  <inkml:trace contextRef="#ctx0" brushRef="#br0" timeOffset="54366.314">20522 6429 2545 0,'0'14'762'0,"0"17"-716"16,0 9-26-16,6 19 28 16,3 9 12-16,0 6-9 15,0 10-12-15,3-3-13 16,3 0-4-16,-3-3-8 16,-6-11-7-16,-3-9-3 15,6-9-4-15,-9-8 0 16,0-15-13-16,0-8-18 15,0-18-68-15,0 0-94 16,0-19-1651-16</inkml:trace>
  <inkml:trace contextRef="#ctx0" brushRef="#br0" timeOffset="56428.71">17579 5721 3056 0,'0'-12'193'15,"-3"10"-87"-15,3-7-15 16,0 6-15-16,0 3-25 16,0 0-23-16,0 0-22 15,0 29-3-15,12 15 0 0,6 21 2 16,3 14-1-16,6 6 3 15,-11 2-7-15,-1-2 1 16,6-6-1-16,-9-4 1 16,-3-13-1-16,3-9-18 15,-12-15-43-15,0-12-31 16,0-8-164-16,-12-13-1513 0</inkml:trace>
  <inkml:trace contextRef="#ctx0" brushRef="#br0" timeOffset="56704.659">17470 6216 3191 0,'0'0'209'0,"0"0"-152"0,0 0-43 16,15 15-10-16,4 19 38 16,14 11-1-16,6 1-18 15,6 4-14 1,-3-15-4-16,1-6-4 0,-10-11 7 15,6-12-7-15,-15-6 2 16,3-3-1-16,-11-36 8 16,8-10-2-16,-15-18-8 15,0-6 0-15,-9-4-4 16,0 7-4-16,0 14-23 16,12 7-34-16,-6 16-78 15,3 14-1437-15</inkml:trace>
  <inkml:trace contextRef="#ctx0" brushRef="#br0" timeOffset="57163.344">18475 5489 3355 0,'0'0'156'0,"0"0"-122"15,0 27-31-15,0 18 1 16,25 9 9-16,-7 17 1 15,-3 8-4-15,3 3-5 0,-6-4-4 16,3 0 1-16,-9-11-2 16,-6-4-32-16,0 2-36 15,0-15-63-15,-15-19-496 0</inkml:trace>
  <inkml:trace contextRef="#ctx0" brushRef="#br0" timeOffset="57446.588">18370 5970 3191 0,'0'-4'226'0,"0"4"-164"15,0 0-38-15,12 0-12 16,15 21 20-16,3 11-3 0,15 9-12 16,7 9-9-1,2 0-5-15,-18-4 0 16,13-4-3-16,-22-11 3 15,-3-4-2-15,-6-10-2 0,-3-12 4 16,-9-5 0-16,0-11 6 16,-6-27 5-16,6-17-10 15,-6-15-4-15,0-6-1 16,0 3-13-16,9-8-14 16,-9 18-43-16,6 16-126 0</inkml:trace>
  <inkml:trace contextRef="#ctx0" brushRef="#br0" timeOffset="57931.994">19272 5384 249 0,'-6'-5'3128'15,"6"-4"-3020"-15,0 6-54 16,0 3-48-16,6 12-5 0,15 25-1 15,0 24 4 1,13 16 6-16,2 10-5 0,-18 7-2 16,9 4-1-16,-18-7-2 15,3-10-8-15,-6-2-31 16,-6-3-19-16,0-20-58 16,0-22-464-16</inkml:trace>
  <inkml:trace contextRef="#ctx0" brushRef="#br0" timeOffset="58217.208">19266 5905 3271 0,'0'3'110'16,"12"23"-85"-16,21 12 0 0,1 9 40 15,11 4-19 1,-6 4-17-16,6-5-16 0,-11-3-2 15,5-12-5-15,-12-7-1 16,-9-10-5-16,-6-9 11 16,0-9 2-16,3-2 19 15,-3-37-7-15,3-20-12 16,-2-16-6-16,-10-17-7 16,6-1-2-16,3-18-6 15,0 21-31-15,3 17-112 0</inkml:trace>
  <inkml:trace contextRef="#ctx0" brushRef="#br0" timeOffset="64544.904">25073 8013 2843 0,'-3'0'585'0,"3"0"-513"15,-6 0-26-15,6-4-8 16,0 4 3-16,0 0-4 16,0 0-21-16,0 0-7 15,0 0-4-15,0 0 1 16,0 0-2-16,0 6-2 0,0 18-2 16,0 13 4-16,0 10 2 15,0 12-6-15,0 6 6 16,0 2-5-16,0-12 1 15,0 2-2-15,0-15 2 16,6-5-2-16,-3-11-16 16,15-10-23-16,-9-16-58 15,12 0-68-15,-9-16-812 0</inkml:trace>
  <inkml:trace contextRef="#ctx0" brushRef="#br0" timeOffset="64912.094">25082 7930 3329 0,'0'-8'158'16,"0"-1"-107"-16,0 0-12 15,0-6 1-15,15 4-19 16,9 6-12-16,10-5-9 16,2 8 0-16,-3 2 0 15,9 0-2-15,-9 12-10 16,-8 13 3-16,-7 7-5 15,-9 4-3-15,-9 11-1 16,0-4-3-16,-21 2-1 16,-28-3 11-16,13-9-23 15,-9-7 30-15,0-14 4 16,11-6 9-16,13-6-2 0,12 0 13 16,0 0-1-16,9 0 4 15,0 0-16-15,0 3-7 16,18 8 0-16,15 10 1 15,-2 3-1-15,11 2 0 16,0 1 0-16,0-4 0 16,10 0-45-16,-4-6-48 15,-9-12-343-15</inkml:trace>
  <inkml:trace contextRef="#ctx0" brushRef="#br0" timeOffset="65410.186">25622 8232 3277 0,'0'0'189'0,"0"0"-147"16,0 0-31-16,15 0-10 16,4 0 4-16,14 0-5 0,24 0-3 15,-3 0-68-15,-8-4-331 16</inkml:trace>
  <inkml:trace contextRef="#ctx0" brushRef="#br0" timeOffset="66560.504">26362 7688 3110 0,'0'0'191'0,"0"0"-151"15,0 8-40-15,0 13 0 16,0 5 13-16,0 13 5 15,9 8-1-15,-3 7 1 16,3 4-4-16,-9-2-3 16,3-3 0-16,6-2 6 15,-3-9-7-15,0-5-10 16,0-9-2-16,9-4-42 0,-9-12-66 16,6-7-340-16</inkml:trace>
  <inkml:trace contextRef="#ctx0" brushRef="#br0" timeOffset="68850.16">26377 7677 1290 0,'0'0'1668'0,"0"0"-1499"16,0 0-113 0,0 0-15-16,0 0 54 0,0 0-30 15,0 0-21-15,0 0-13 16,0 0-3-16,0 0 2 16,0-5-9-16,0 3-8 15,0-1-3-15,-6 0-1 16,6 0 1-16,-9 3 1 15,9 0-7-15,0 0-4 16,-3 0 0-16,3-3 2 16,0 3-1-16,0 0-1 15,0 0 3-15,0 0 0 16,0-2-3-16,0 2 0 16,0 0 1-16,0-4-1 0,3 2 3 15,21-2 0-15,6-4 0 16,6-1-3-16,34-5 1 15,26-4 3-15,37-6 2 16,60-1-1-16,16-2-4 16,-10 10 3-16,-24 10 4 15,-30 5-1-15,-6 2-7 16,-16-4 1-16,7 2 0 16,-3-4-1-16,6 0 0 15,-1-6 1-15,7-2 3 16,-3-5-3-16,9 3-1 15,6-6 7-15,-3 12 4 16,-28-3 0-16,-17 11-1 0,-24-2-6 16,-10 3-2-16,9 1-1 15,13 0-1-15,21 0 0 16,-16 0 1-16,10 0-1 16,-1 0 0-16,4-5 3 15,21-1-3-15,-9 1 0 16,-7-1 0-16,1 0 0 15,-21 1-1-15,2 1 1 16,-11 2 0-16,-7-2 0 16,-5 4 2-16,-16 0-2 15,0 0 0-15,4 0 0 16,-4 0 0-16,9 0 0 16,-2 0 0-16,-1 0 0 15,-2 0 0-15,2 0 2 16,-6 0-2-16,4 0 2 0,-4 0-1 15,3 0-1-15,1 4 1 16,-4-2 1-16,3-2-2 16,-2 0 5-16,8 4-5 15,-9-4 7-15,-5 2-1 16,-1 1-6-16,0-3 3 16,4 6-3-16,-10 0 0 15,0-1 0-15,7 1 4 16,-10 0-4-16,9 0 2 15,-21-3-2-15,7 3 0 16,-7-2 5-16,-12-2-4 16,3 2 1-16,-15-4 4 0,0 0-2 15,-6 0-1 1,0 2 3-16,0-2-3 0,0 2 4 16,0-2-7-16,0 4 4 15,0-4-4-15,6 2-1 16,-6 2 1-16,0 2 0 15,3 2 0-15,9 6 0 16,-6 2 0-16,0 7 0 16,3 3 0-16,0 7 1 15,9 5-1-15,-2-1 0 16,-4 14 0-16,3-2 1 16,-9 3-1-16,0 5 0 15,0-4-2-15,-3-1 2 16,-3-5 0-16,0 0 1 0,0-10-1 15,12-5 0-15,-12-7 0 16,0-9 1-16,0-6 0 16,0-2-1-16,0-6 0 15,0 2 0-15,0-2 0 16,0-2 0-16,0 0-3 16,0 5 3-16,-12-4-3 15,-3 4-2-15,0-4 5 16,-10 3-1-16,-2 1 1 15,-3 1-5-15,-3-2 5 16,-6 2-1-16,-7 0-4 16,1 0 3-16,-12-2-1 0,9 0 2 15,-10-2 1 1,-2 4 0-16,-13 0-1 0,4 1 0 16,3-2 1-16,-10-3 0 15,4 8 0-15,-7-1 1 16,7-3-1-16,-7 0-1 15,4 2 1-15,-4-2 0 16,7 2 0-16,0-2 1 16,2 3-1-16,-11 0 0 15,11-3 0-15,-5-1 0 0,-1 1 0 16,-2-2-1 0,2-4 1-16,-17 6 1 0,8-6-1 15,-11 2 1 1,-7-2-1-16,-3 0 0 0,-5 0 0 15,2 0 2-15,-3 0-2 16,1 0-2-16,5 0 2 16,13 0 1-16,-7 0-1 15,15 0 2-15,1 0-2 16,-4 0 1-16,22 6-1 16,-15 3 2-16,17 0-2 15,-8-4 0-15,2 1-1 16,1-3 1-16,-1 0 0 15,1-3-1-15,-3 0 1 16,-1 0 0-16,10 0 0 16,-10 0 0-16,7 0 0 15,3 0 0-15,-4 0 0 0,10 0-2 16,-10 0 2-16,10 0 0 16,-12 0 1-16,5 0 0 15,7 0-1 1,-3 0-1-16,11 0 1 0,-2 0 0 15,-3 0-1-15,-1 0 1 16,13 0 0-16,-9 0 1 16,6 0-1-16,-1 0 0 15,-2 0 0-15,3 0 1 16,5 0-1-16,-5-3 0 16,0 0-1-16,0 0 1 0,5 0 0 15,-8 3 1 1,6-8-1-16,-6 2 0 0,5 3-1 15,-5-3 1-15,6 4 0 16,3-2 0-16,-1 2 0 16,1-4 0-16,0 2 2 15,-3 2-2-15,11-2 0 16,-2 2 0-16,3-1-2 16,-3 0 3-16,6 3-1 15,-4 0 1-15,4 0-1 16,3 0 1-16,3 0-1 15,-6 0 1-15,3 0-1 0,-3 0 0 16,-1 0 0 0,1 0 0-16,9 0 0 0,-6 0 0 15,3 0 0-15,0 0-3 16,3 0 3 0,-1 0 0-16,-5 0 0 0,15 0 0 15,-3 0-1 1,-9 3 1-16,9 0 1 0,0-3-1 15,-12 2-1-15,9-2 1 16,-6 0 0-16,15 0 0 16,-7 0 0-16,4 0 2 15,3 0-1-15,6 0-1 16,0 0 2-16,0 0-2 0,0 0-2 16,0 0 0-1,0 0-6-15,0 0-11 16,0 0-29-16,0 4-86 0,6-4-623 15</inkml:trace>
  <inkml:trace contextRef="#ctx0" brushRef="#br0" timeOffset="69884.19">27626 7491 2305 0,'0'0'851'0,"0"0"-707"16,0 0-22-16,0 0-48 15,0 0-23-15,0 0-19 16,0 0-22-16,0 0-4 0,0 20 8 15,6 7 4-15,-6 12 5 16,9 1-2-16,-9 13-2 16,7 8-4-16,-7 6 2 15,0 2-5-15,3 0-1 16,-3 2-3-16,9-8-4 16,-9 2 0-16,6-7-2 15,0-2 1-15,0-5 0 16,3-7 0-16,-9-1-1 15,6-4 0-15,-6-7 3 16,0-5-3-16,0-7 0 16,0-10-1-16,0 0 2 15,0-8-3-15,0 2 0 0,6-4 1 16,-6 0-1 0,0 0 0-16,0 0 2 0,0 0 0 15,0 2-2 1,0-2 0-16,0 0-1 0,0 0 1 15,6 0-3-15,-6 0-11 16,0-18-17-16,0-11-37 16,0-9-327-16</inkml:trace>
  <inkml:trace contextRef="#ctx0" brushRef="#br0" timeOffset="71499.429">26709 6819 3009 0,'0'0'264'16,"-6"6"-200"-16,-9 8-34 15,6 7-4-15,-12 11 17 0,9 5-12 16,-7 14-8-16,10-3-4 15,3 3 1-15,6-6-5 16,0-5-4-16,0-12-1 16,6-7-9-16,15-9-1 15,-8-9 0-15,5-3 5 16,9-5-5-16,-3-22-1 16,-9-11-30-16,-3-2-12 15,-9 3-1-15,-3 5 12 16,0 16 13-16,-3 9 0 15,-15 7-18-15,-15 39-32 16,6 14-69-16,15-1-255 0</inkml:trace>
  <inkml:trace contextRef="#ctx0" brushRef="#br0" timeOffset="72063.851">26763 7957 2926 0,'-12'0'381'16,"12"3"-297"-16,0 6-41 0,0 8-28 16,0 10 6-1,0 2-8-15,0 10 5 0,12-5-6 16,0-2-1-16,6-9-3 16,1-5 1-16,2-8-9 15,6-10 3-15,-9 0 1 16,3-18-2-16,-3-15-2 15,-12-11-24-15,0-5-1 16,-6-2 7-16,-6 8-2 16,-18 2 14-16,-6 11 6 15,9 14 4-15,-6 10-4 16,8 6-34-16,4 8-86 16,3 6-469-16</inkml:trace>
  <inkml:trace contextRef="#ctx0" brushRef="#br0" timeOffset="72496.497">27086 7878 3231 0,'0'0'204'16,"0"5"-148"-16,0 27-42 15,9 19 25-15,3 19 6 16,0 14-21-16,0 14-12 15,-6 4-8-15,4-3 3 16,-4-11-7-16,0-11 1 16,-6-23-1-16,0-15-1 15,0-16 0-15,0-11-5 0,0-12-1 16,0-3 7 0,0-37 0-16,0-23-3 0,0-38-13 15,0-9 0-15,0-6 6 16,0-3 1-16,0 27 8 15,0 7 1-15,9 21 3 16,3 23 5-16,6 15-3 16,-15 10-5-16,21 16 0 15,-12 0-5-15,6 16 5 16,-3 15 0-16,-3 14 4 16,-6 2-4-16,-6-1-4 15,0 1 1-15,0-12-11 16,-6 1-16-16,-39 1-34 0,6-13-65 15,0-6-611-15</inkml:trace>
  <inkml:trace contextRef="#ctx0" brushRef="#br0" timeOffset="73286.161">27901 7867 3096 0,'0'0'257'15,"0"0"-173"-15,6 0-55 16,3 0-20-16,15 0 21 16,0 1-9-16,4 18-10 15,-13 2-7-15,9-1-4 16,-6 0 3-16,-9-2 4 16,-9-4-3-16,0-5-4 15,0-1-2-15,0-4 2 16,0-4 0-16,0 0 5 15,0-6 2-15,-9-20-7 16,0-9-8-16,9-6-6 0,0 0-5 16,0-1 1-16,18 8-22 15,-9 9-41-15,6 14-237 16</inkml:trace>
  <inkml:trace contextRef="#ctx0" brushRef="#br0" timeOffset="73644.909">28266 7810 2737 0,'0'-8'580'0,"0"0"-512"15,0-2 9 1,-9 2-16-16,-3 4-13 0,6 4-27 15,-6 0-15-15,3 4-3 16,3 16-3-16,0 4-1 16,6 2-3-16,0 3-3 15,0 0 0-15,6 1 2 16,9-1 2-16,6 0-4 16,3-2 3-16,-15-2-3 15,6-1-2-15,-9-10-2 16,-6 1 0-16,0-9-12 15,-6-2-7-15,-18-4-12 16,-15 0-38-16,-12-10-58 16,12-17-106-16,5 1-270 0</inkml:trace>
  <inkml:trace contextRef="#ctx0" brushRef="#br0" timeOffset="74178.212">28505 7516 3194 0,'0'0'167'0,"0"0"-91"16,0 0-48-16,0 0-3 15,0 0-13-15,0 0-8 16,0 0 3-16,0 0-4 16,0 0-2-16,0 0 3 15,0 0 1-15,0 0 4 16,0 0-3-16,0 0-2 15,0 0-4-15,0 0 4 16,0 0-1-16,0 11-3 16,0 10 0-16,0 10 9 0,0 11 3 15,0 7-2-15,6 10 2 16,9 8 3-16,-9 5 0 16,6 14 8-16,9 2 0 15,-9 3-4-15,6 3-4 16,-6-10-1-16,9-11-7 15,1-12-3-15,-10-16-2 16,-6-14-2-16,-3-9 0 16,-3-13-4-16,0-8-6 15,0-1-7-15,-3-14-24 16,-3-14-55-16,-6-10-676 0</inkml:trace>
  <inkml:trace contextRef="#ctx0" brushRef="#br0" timeOffset="74681.643">28825 7820 3276 0,'0'-6'210'15,"0"2"-125"-15,0 2-40 16,0-2-20-16,18 4-9 16,3 0-11-16,12 0-5 15,-3 20 0-15,9 8 0 16,-11 1-6-16,-1 9-3 16,-18-3 3-16,6 0 2 15,-9-9-1-15,-6-2 4 16,0-7-1-16,0-8 1 0,0-6 1 15,0-3 0-15,-6 0 2 16,-9-26-2-16,15-7-1 16,-3-13-15-16,3 2-13 15,0 0-13-15,12 9-17 16,6 3-28-16,9 12-243 16,-15 4-2443-16</inkml:trace>
  <inkml:trace contextRef="#ctx0" brushRef="#br0" timeOffset="75096.115">29259 7644 2605 0,'0'0'697'15,"0"0"-613"-15,0 6-58 16,0 16-10-16,0 17 35 0,0 1 0 16,0 13-15-16,6 0-15 15,9 3-8-15,-9-3-5 16,0-4-4-16,-3-2-4 16,6-8-1-16,7-11-8 15,-10-8-27-15,12-20-24 16,3 0-50-16,-9-10-488 0</inkml:trace>
  <inkml:trace contextRef="#ctx0" brushRef="#br0" timeOffset="75309.129">29157 7875 1315 0,'0'0'2025'16,"0"0"-1921"-16,0 0-65 16,12 0-31-16,15 0 8 15,6-2-16-15,3-14-26 16,25-1-40-16,-16 1-96 16,-6-4-207-16</inkml:trace>
  <inkml:trace contextRef="#ctx0" brushRef="#br0" timeOffset="75645.465">29594 7339 3198 0,'0'0'237'16,"0"0"-151"-16,0 0-53 15,12 13-21-15,0 21 14 16,-3 12 3-16,10 19 2 16,-10 8-7-16,6 3-8 15,-3 7-6-15,-6-2-6 16,3-2-4-16,-3-5 0 0,-6-7 0 15,0-9-10-15,0-11-7 16,0-6-14-16,6-15-45 16,-6-14-86-16,6-12-901 0</inkml:trace>
  <inkml:trace contextRef="#ctx0" brushRef="#br0" timeOffset="76048.255">29905 7652 3275 0,'0'0'216'0,"0"0"-164"16,0 4-33-16,6 4-13 16,21 12 6-16,-6 7-5 15,16 5-4-15,-13 7-3 16,0 3 1-16,-6-3 2 16,-6 2-3-16,-12-9 1 0,0-5-1 15,0-1 3 1,0-12-3-16,-24-4 4 0,15-8-4 15,-3-2 3-15,-3-8-3 16,9-28-5-16,6-7-3 16,0-7-13-16,6-4-15 15,21 6-25-15,9 3-26 16,-3 13-218-16,4 11-2010 0</inkml:trace>
  <inkml:trace contextRef="#ctx0" brushRef="#br0" timeOffset="76597.335">30294 7846 2632 0,'0'-10'667'0,"0"-2"-555"16,0 8-31-16,0-6-25 16,-9 4-9-16,6 6-22 15,-3 0-17-15,-12 0-7 16,9 20 1-16,-3 8-2 16,-9 3 0-16,9 1 0 15,3 1-1-15,9-4 1 16,0-5-4-16,0-6-2 0,0-4-2 15,15-11-6-15,3-3 2 16,3 0-6-16,6-23-3 16,-3-10-2-16,-5-11-1 15,-4-5-1-15,-3-9 14 16,-3-3 11-16,-9-11 0 16,0 5 8-16,0 0 2 15,0 11-4-15,0 9 20 16,-9 10-1-16,9 13-1 15,0 12-4-15,0 4-4 16,0 8-5-16,0 0-8 16,0 8-3-16,0 28-5 0,0 13 5 15,0 12 8 1,0 7-3-16,0 2-2 0,9-3-1 16,-3-6-1-16,6-2-1 15,0-8-5 1,12-11-35-16,-9-11-61 0,-3-17-466 0</inkml:trace>
  <inkml:trace contextRef="#ctx0" brushRef="#br0" timeOffset="77835.014">27892 6768 3243 0,'0'0'162'0,"0"0"-131"16,-6 0-31-16,0 19 11 0,6-2-11 15,-6 4 0 1,6 1 2-16,0-1 5 0,0-3-6 16,0-4 9-16,0 4-5 15,12-3 0-15,9-1 0 16,-6-1-2-16,12 0 1 15,-3-4-3-15,-5 5-1 16,-4-2 0-16,3 3-20 16,-6 1-1-16,-12-6 8 15,0 6 3-15,0 0 10 16,-12-4 1-16,-9 7-1 16,-6-12-6-16,-4 3-12 15,-2-10-92-15,6 0-225 16,0 0-1921-16</inkml:trace>
  <inkml:trace contextRef="#ctx0" brushRef="#br0" timeOffset="78012.238">27922 6766 3203 0,'0'0'180'15,"12"0"-110"-15,0-6-36 16,15 0 3-16,7-2-8 15,17-2-18-15,6 8-11 16,28-4-34-16,-10 4-63 16,-14-4-669-16</inkml:trace>
  <inkml:trace contextRef="#ctx0" brushRef="#br0" timeOffset="78413.745">28707 6836 3326 0,'0'0'167'15,"0"0"-95"-15,0 0-35 16,0 0-21-16,0 6-11 16,0 14-2-16,0 4-2 0,6 5 1 15,6 0-1-15,9-2-1 16,0-2 0-16,0-1 0 16,7-4 3-16,-1 1-2 15,-6-3-1-15,-6-6 0 16,9-4-6-16,-21 0-6 15,-3-2-1-15,0-1-4 16,0 1-2-16,-15-1 1 16,-12 0-11-16,-12-5-22 15,-7 0-28-15,7-16-156 16,6-11-969-16</inkml:trace>
  <inkml:trace contextRef="#ctx0" brushRef="#br0" timeOffset="78563.065">28837 6762 3098 0,'6'-2'198'0,"15"2"-113"15,-6-3-24-15,21-2-15 16,3-1-24-16,19-4-22 16,2 5-48-16,-15-5-365 0</inkml:trace>
  <inkml:trace contextRef="#ctx0" brushRef="#br0" timeOffset="79579.388">29688 6774 2796 0,'0'0'332'16,"0"0"-199"-16,0 0-65 16,0 0-42-16,0 14-13 15,0 8 10-15,0 4 1 16,-6 4 1-16,0-4 7 0,6-3-17 16,0-5 12-16,0 3-3 15,21-8 0-15,-3 2-10 16,12-6 7-1,3 2-12-15,4-5-2 0,-16 0-4 16,9 0-3-16,-12-3 0 16,3 0-9-16,-15-1-6 15,-6 3-8-15,0 1-5 16,0 0 0-16,-15 8-2 16,-15 0-10-16,-30 4-44 15,8-2-245-15,7-5-1214 0</inkml:trace>
  <inkml:trace contextRef="#ctx0" brushRef="#br0" timeOffset="79762.003">29736 6783 2702 0,'9'-6'500'16,"21"-3"-401"-16,1 3-65 15,8-4-11-15,21 0-18 16,19 4-5-16,-13 6-164 16,-6-2-1068-16</inkml:trace>
  <inkml:trace contextRef="#ctx0" brushRef="#br0" timeOffset="80634.424">30617 7380 2266 0,'0'0'588'15,"0"0"-259"-15,0 0-178 0,0 0-77 16,9 0-13 0,-9 0-28-16,0 0-14 0,6 12 7 15,7 14 2-15,-4 7-4 16,-3 11-8-16,0 5-5 16,0 10-1-16,-6 2-5 15,3 10 1-15,-3-2 0 16,9 5 0-16,0-1-2 15,-9-5-2-15,6-5 1 16,-6-2 0-16,0-6-3 16,6-6 2-16,-6-5-1 15,0-1-1-15,0-8 1 16,3-4-1-16,-3-9 1 16,0-4 2-16,0-10 0 15,0 2-3-15,0-5 0 0,9-2 0 16,-9-3 0-16,0 2 3 15,0-2-3-15,0 0-2 16,15 0-27-16,-3 0-38 16,-6-14-76-16</inkml:trace>
  <inkml:trace contextRef="#ctx0" brushRef="#br0" timeOffset="81580.192">31097 7626 2853 0,'0'-9'405'0,"0"1"-321"16,0 4-33-16,0-4-30 0,-15 5-9 15,0 3-12-15,-3 0-10 16,-6 0 6-16,-3 15 4 16,15 5 3-16,-3 1 4 15,2-1 3-15,13 4-2 16,0 1 2-16,0 1 0 16,13 5-6-16,8 1 2 15,12 2-2-15,-3 2-1 16,-3-4 2-16,-12-2-5 15,9-7-3-15,-21-3 1 16,-3-8 2-16,0-4 1 16,0 2 3-16,-27-8 2 15,-3 2 1-15,-3-4-2 16,-3 0-5-16,2 0-18 16,1-6-42-16,9-10-163 0,6 5-646 15</inkml:trace>
  <inkml:trace contextRef="#ctx0" brushRef="#br0" timeOffset="82453.104">31318 7400 2645 0,'0'0'564'0,"-12"0"-436"16,12 0-60-16,0 18-43 16,-3 15 12-16,-4 13 3 15,7 10-15-15,-6 8-6 16,6 7 4-16,-6-8-2 15,6 6-1-15,0-11-6 16,-9-6-3-16,3-11-3 16,6-9-1-16,0-8 0 15,0-9-7-15,0-13 0 0,0-2 5 16,0 0 2 0,0 0-1-16,0-14 1 0,6-15-3 15,9-12-4 1,-2 3-6-16,8-3-2 0,-6 12 4 15,9 6 0-15,-6 10 0 16,-6 7 0-16,9 6-1 16,-6 4-4-16,3 18-6 15,-9 10 5-15,0 4 4 16,-9 0 3-16,7-1 2 16,-7-7-11-16,0-1-48 15,0-9-72-15,0-10-585 0</inkml:trace>
  <inkml:trace contextRef="#ctx0" brushRef="#br0" timeOffset="83478.196">31864 7352 2652 0,'0'0'541'15,"0"0"-408"-15,0 0-58 16,0 0-24-16,0 0-3 16,0 0-23-16,0 0-16 15,0 0-4-15,0 0-3 16,0 0 10-16,0 6 4 16,0 0-9-16,0 8 1 15,0 6 6-15,0 13 0 16,0 5-4-16,0 9-2 15,0 5-2-15,0 9 1 16,0 0 5-16,6 6 2 16,-6 0-1-16,0-4-3 0,0-2 2 15,0-6 4-15,3-2-5 16,-3-2-1-16,6-9-3 16,-6-3-3-16,9 0-1 15,-9-7-1-15,6 0-2 16,-6-1 1-16,0-4-1 15,0-7 4-15,0-2-4 16,9-10 0-16,-9 2 0 16,0-4 0-16,0-4 0 15,0 2 0-15,0-2 1 16,0 1-1-16,0-3 0 16,0 0 3-16,0 0-3 15,0 0-6-15,0 0-2 0,3 0-15 16,-3-11-24-16,9-7-87 15</inkml:trace>
  <inkml:trace contextRef="#ctx0" brushRef="#br0" timeOffset="86481.098">31007 6752 2289 0,'0'-4'724'16,"0"4"-482"-16,0 0-128 15,0 0-50 1,0 0-22-16,0 0-16 0,0 0-8 15,0 0-10-15,0 0 0 16,0 0 3-16,0 6-11 16,0 8 11-16,-3 11 4 15,-3-5-1-15,6 0-1 16,-6-3-6-16,6 1 3 16,0-3-10-16,0 0 5 15,6-7-5-15,3 1 1 16,15-1 2-16,0-2-3 0,3 4 6 15,0-2-6-15,4 1-1 16,-4 2 1-16,-9 4-13 16,3 5-3-16,-15 1-7 15,-3 1-3-15,-3-2-1 16,0 2 11-16,0-2 4 16,-15-1 3-16,-12-5-3 15,-6-2-7-15,-13-9-19 16,7-3-90-16,15 0-549 0</inkml:trace>
  <inkml:trace contextRef="#ctx0" brushRef="#br0" timeOffset="88062.423">31034 6757 2743 0,'9'0'418'16,"-3"0"-284"-16,0 0-62 16,15 0 6-16,-3-5-15 15,9-5-38-15,10 4-20 16,5 1-5-16,6 2-10 16,0 3-49-16,-5 0-150 0</inkml:trace>
  <inkml:trace contextRef="#ctx0" brushRef="#br0" timeOffset="90899.009">32295 7635 1135 0,'0'-9'1382'0,"0"-2"-1048"15,10 1-93-15,-4-1-73 16,3-4-64-16,-9 4-32 16,3-4-27-16,3 0-10 15,-6 4 6-15,9 0-5 16,-9-1-9-16,0 3-6 15,0-1-5-15,-9 4-16 16,0 4-7-16,0 2-8 16,-10 0 15-16,-5 0-3 0,9 20-2 15,-3 10 5-15,-12 8 0 16,21 12-4-16,-9 5 4 16,15 10 0-16,-3-2 1 15,6 0-1 1,0-2 5-16,0-6-5 0,0-5-1 15,0-7 1-15,-6-6-3 16,0-15-11-16,-9-2-29 16,-4-20-42-16,-2 0-143 15,3 0-625-15</inkml:trace>
  <inkml:trace contextRef="#ctx0" brushRef="#br0" timeOffset="91076.995">32039 7868 1275 0,'0'0'1982'16,"6"0"-1850"-16,-6 0-69 16,9 0-26-16,9 0 27 15,6 0-27-15,3 0-15 16,19 0-12-16,-1-1-10 16,9-9-8-16,-2 5-90 15,-16-1-433-15</inkml:trace>
  <inkml:trace contextRef="#ctx0" brushRef="#br0" timeOffset="91698.348">32320 7717 2944 0,'0'8'199'0,"0"10"-152"15,0 2 25-15,0 7 9 16,0 5-43-16,0-2-18 16,0-4-11-16,3 0-5 15,3-11 4-15,-6-4-6 16,9-7-2-16,-3-4-7 16,0 0-14-16,9-4 11 15,-3-18-8-15,6-8-12 16,-3-2 6-16,-12 6-4 0,6 4 28 15,-3 8 24-15,-6 8 21 16,0 4 1-16,0 2-9 16,0 0-13-16,0 0-11 15,0 0-13-15,0 0 0 16,0 2 0-16,0 8 1 16,0-4-1-16,6-2 1 15,-6-4-1-15,9 0 0 16,3 0 3-16,-6 0-3 15,10 0 0-15,-4-2-1 16,0-10-6-16,-9 4 7 16,6 4 0-16,-3 4 7 15,-6 0 1-15,0 0-1 16,0 0-7-16,9 16 8 16,-9-2 0-16,6 6-5 0,-6-7-3 15,0-6-1-15,3 0 1 16,-3-4 0-16,0-3-14 15,9 0-1-15,-9 0 4 16,6 0 10-16,6-6-12 16,3 0-2-16,-9 6 7 15,12 0 1-15,-9 0 1 16,6 21-3-16,10-1 8 16,-13-3-56-16,0-7-542 0</inkml:trace>
  <inkml:trace contextRef="#ctx0" brushRef="#br0" timeOffset="93107.017">32365 6593 3175 0,'0'0'184'16,"-9"0"-124"-16,9 0-19 16,0 0-6-16,-6 0-12 15,6 0-18-15,-12 21-2 0,-6 11 3 16,-7 9 2-16,16 8 2 16,-15 9 8-16,15 2 4 15,-6-2-5-15,15-3-5 16,0-4-6-16,0-8-1 15,15-11-5-15,0-6 3 16,12-5-3-16,1-15 2 16,5-6-2-16,-3 0 0 15,-3 0 0-15,-6-22-6 16,-12-3 5-16,-9 3-5 16,0 0-1-16,-21 6-1 15,-18 5 5-15,6 11 3 16,3 0-1-16,-4 5-37 0,10 8-130 15,15 2-2711-15</inkml:trace>
  <inkml:trace contextRef="#ctx0" brushRef="#br0" timeOffset="96147.165">27880 5223 3346 0,'0'0'173'16,"-6"-2"-127"-16,0 2-24 15,-3 0-18-15,0 15 3 16,-9 19 1-16,3 22-1 16,-7 20 0-16,10 10 7 15,-3 15 4-15,3 2-11 16,6-1-3-16,6-3-1 15,0-16-3-15,6-10-3 16,27-24-6-16,4-16-29 16,38-33-32-16,-12-12-99 15,4-23-2701-15</inkml:trace>
  <inkml:trace contextRef="#ctx0" brushRef="#br0" timeOffset="96914.234">28167 5404 3137 0,'-9'0'276'16,"6"0"-214"-16,-9 31-41 15,-4 9 1-15,4 12 8 16,-3 10-12-16,12 0-11 16,3-1-6-16,0-5 2 15,-9-12-2-15,9-15 2 16,0-11-3-16,0-10 0 15,0-8 0-15,0 0 6 16,0 0 3-16,0-2 2 0,0-16-5 16,0 6-3-16,0-3 1 15,0 9 1-15,0 6-2 16,0 0-3-16,0 0 0 16,0 0-6-16,0 0-14 15,0 0-5-15,-6 0 2 16,6 0 9-16,0 0 4 15,0 0 4-15,0 0 1 16,0 0 5-16,0 0 0 16,0 0 1-16,0 0 3 15,-6-2-1-15,6-13 7 16,0-5-10-16,0-10-9 0,-9-8 4 16,9 1 5-16,0-8 11 15,0 7 2-15,0-1 9 16,0 5-5-16,9 6-8 15,3 1-5-15,9 3-4 16,-3 9 0-16,4 3-5 16,2 10-16-16,-6 2-8 15,3 0 2-15,0 6 2 16,-9 15 1-16,0 5-1 16,-12 2-2-16,0 8 12 15,0 0 5-15,0-2-3 16,-24 2 7-16,3-5 5 15,-3-1 1-15,3-7 4 16,3-5 9-16,12 0-1 0,-7-7-3 16,13 4-3-16,0-7-2 15,13 4-1-15,2-1-2 16,18 1-1-16,-6 3 1 16,3 2 4-16,3 1-5 15,-12 5 0-15,-5-4 0 16,-16 1-5-16,0-2-4 15,-9-2 9-15,-25-1-1 16,-2 1 1-16,-3-10-5 16,-3-4-8-16,14-2-4 15,13-27-86-15,9-1-754 0</inkml:trace>
  <inkml:trace contextRef="#ctx0" brushRef="#br0" timeOffset="97714.906">28595 5634 3297 0,'-18'-7'185'0,"0"7"-130"16,-9 0-25-16,-6 0-5 16,15 9-1-16,-10 11-15 15,16 7-9-15,-3-1-9 16,9-2-6-16,0 2-11 15,6-8-6-15,0-7-6 16,0-2-1-16,6-6-1 16,9-3 17-16,3 0 8 0,4-3 6 15,2-9 2-15,-6-2 5 16,3 2 2-16,-15 6-1 16,9 4 1-16,-9 2 2 15,0 0 4-15,0 0 4 16,-6 0 2-16,3 2-5 15,6 4-1-15,6-6 4 16,-12 0-1-16,18 0 10 16,1-6-2-16,-4-18-9 15,9-5-8-15,-3-5-11 16,3-1 3-16,-18 3 3 0,9 5 5 16,-12 9 5-1,-6 6 25-15,0 6 5 0,0 6-26 16,0 0-9-16,-6 0 0 15,0 6-5-15,-6 13 3 16,12 0-5-16,0 1-4 16,0 5 2-16,18 1 4 15,6-4-1-15,4 0 6 16,-10-2 0-16,9 0-1 16,-18 1-2-16,9-6-3 15,-12 2-5-15,-6 1-1 16,0-6 2-16,-12 5 4 15,-9-8 6-15,0 2 9 16,3-5 5-16,3-6 4 16,12 0-2-16,-7 0 12 0,10 0 13 15,0 0-17-15,10-9-9 16,14-4-10-16,3-12-2 16,6-4-3-16,6-5 0 15,1-5-15-15,-10 5-19 16,-6-5 3-16,-3 9 19 15,-15 8 12-15,-6 9 18 16,0 7 12-16,-6 6-9 16,-15 0-12-16,-3 27 0 15,6 3 1-15,-4 11-4 16,10-3-6-16,12-3 1 16,0-3-1-16,22-12-12 15,8-5-18-15,36-15-30 0,-9 0-96 16,-11-9-2678-16</inkml:trace>
  <inkml:trace contextRef="#ctx0" brushRef="#br0" timeOffset="100104.134">29926 5164 2724 0,'-3'0'263'0,"-15"0"-204"16,3 5-35-16,3 15 38 15,-6 6 8-15,3 8-3 16,6 13-30-16,9 10-20 16,0 10 7-16,0 2 1 0,0 10 12 15,0-6-6-15,9-5-6 16,0-6-10-16,3-9-3 16,-9-12-6-16,6-9-1 15,-9-15-4-15,0-7-1 16,0-10-39-16,0 0-64 15,0-22-516-15</inkml:trace>
  <inkml:trace contextRef="#ctx0" brushRef="#br0" timeOffset="100269.311">29730 5653 3205 0,'0'0'178'0,"0"3"-114"16,0 1-33-16,12 2 15 15,21-6-1-15,-2 0-21 0,17 0-19 16,-6 0-5-16,12-25-59 16,-17-1-75-16,-10 0-450 0</inkml:trace>
  <inkml:trace contextRef="#ctx0" brushRef="#br0" timeOffset="100681.436">30035 5556 2052 0,'0'5'495'0,"0"14"-267"16,0 8-51-16,-6 7 37 15,6 3-100-15,0-6-65 16,0 1-22-16,0-8-3 0,0-7-4 16,0-11-5-1,0-3-4-15,0-3-1 0,6 0 2 16,3-9 8-16,9-17-12 16,-6-6-8-16,6-3-6 15,-6 2 6-15,3 11-1 16,-3 7 1-16,-9 5 0 15,10 8 1-15,-7 2-1 16,0 0 1-16,3 0-1 16,0 6 0-16,-3 6-1 15,6-1-3-15,-12 0 3 16,9-7-5-16,-3-2 1 16,-6-2-3-16,12 0-4 15,3 0 8-15,-3-6 3 16,9-10-2-16,-6 4 2 0,7 2-5 15,-10 8 6-15,3 2-1 16,-3 2 1-16,3 20 1 16,-9 3 0-16,3 2-1 15,0-3-10-15,6-10-122 16,-9-9-589-16</inkml:trace>
  <inkml:trace contextRef="#ctx0" brushRef="#br0" timeOffset="101034.389">30524 5227 3184 0,'0'0'186'0,"0"0"-137"16,0 16-33-16,0 15 31 15,0 10 4-15,0 11-2 0,0 3-19 16,0 6-2-16,3 2-6 15,-3-4-9-15,9-8-8 16,-9-3-5-16,6-17-5 16,-6-7-27-16,6-15-40 15,0-9-73-15,0 0-576 0</inkml:trace>
  <inkml:trace contextRef="#ctx0" brushRef="#br0" timeOffset="101194.375">30463 5568 3005 0,'0'0'457'0,"0"0"-386"15,3 0-22-15,25 0-27 16,5-7-7-16,21-12-15 0,25-24-44 16,-16 5-71-16,-9 5-618 15</inkml:trace>
  <inkml:trace contextRef="#ctx0" brushRef="#br0" timeOffset="101433.981">30732 4855 3389 0,'0'0'150'16,"0"0"-96"-16,18 2-39 15,21 31-6-15,19 20 19 0,8 20-11 16,13 21-7-16,-4 39 2 16,-9 26 0-16,-32 28-7 15,-28-17-5-15,-21-36-11 16,-76-2-21-16,16-53-29 16,-16-14-118-16</inkml:trace>
  <inkml:trace contextRef="#ctx0" brushRef="#br0" timeOffset="103339.041">25019 9554 3458 0,'0'0'148'0,"0"0"-103"15,6 0-21-15,21 0-16 0,18 0-2 16,13-11-3-16,5 2 0 16,9-3-3-16,1 4-10 15,-4 2-25-15,-14 0-68 16,-19 0-354-16</inkml:trace>
  <inkml:trace contextRef="#ctx0" brushRef="#br0" timeOffset="103595.464">25191 9566 3319 0,'0'7'171'15,"0"4"-136"-15,0 6-26 16,0 14 18-16,0 9 12 0,15 15-12 16,-3 10-9-16,-6 2-1 15,3 0 1-15,-3 0-8 16,-6-8-7-16,6-7 0 16,-6-10-2-16,0-7-1 15,0-12-12-15,0-8-26 16,-6-6-64-16,-9-9-129 0</inkml:trace>
  <inkml:trace contextRef="#ctx0" brushRef="#br0" timeOffset="103814.144">24874 10190 3243 0,'0'0'232'15,"0"0"-184"-15,0 6-24 16,18 0 31-16,24-4 4 16,3-2-27-16,13 0-16 15,14-2-9-15,7-16-5 16,-1-2-2-16,7-9-29 16,-22 3-101-16,-18-1-1373 0</inkml:trace>
  <inkml:trace contextRef="#ctx0" brushRef="#br0" timeOffset="104524.376">25831 9795 3279 0,'0'0'243'15,"0"0"-182"-15,0 0-22 16,0 0-13-16,18 0-3 15,9 0-13-15,18 0-3 16,3 0-3-16,4 0-4 16,17-10-28-16,-11-3-97 15,-10-6-690-15</inkml:trace>
  <inkml:trace contextRef="#ctx0" brushRef="#br0" timeOffset="105141.582">26646 9359 3141 0,'0'0'262'16,"0"9"-206"-16,0 15-50 0,0 13 6 15,6 15 34-15,3 19 4 16,9 9-24-16,-9 5-6 16,12-1-2-16,-9 0-2 15,3-5-4-15,-3-12-5 16,3-7-4-16,-9-16-3 15,-6-15 0-15,6-9-23 16,-6-14-20-16,0-6-59 16,0-26-60-16,0-7-2588 0</inkml:trace>
  <inkml:trace contextRef="#ctx0" brushRef="#br0" timeOffset="107416.319">26658 9406 3282 0,'0'0'132'16,"0"0"-101"-16,0 0-16 15,3 0 1-15,21 2-6 16,6 2-6-16,6 1 1 15,21-2 0-15,1-3 8 16,5 0 0-16,16 0-6 16,32 0-3-16,31-8-3 15,33-10 5-15,21-2 9 16,-11-1-4-16,-16 9 0 0,-28 4-6 16,4 2-1-16,-18 2-3 15,-15 2-1-15,-19 2 1 16,-14 0-1-16,11-2 1 15,34-3 0-15,30-7-1 16,24 5 0-16,-36 0 1 16,-36-1-1-16,-37 4 0 15,-3-2 1-15,4 6-1 16,8-2 0-16,7-2 1 16,-7 4-1-16,-5 0 1 15,5 0-1-15,1-2 0 16,-4 0 0-16,13-4 0 0,-13 2 0 15,10-2 0 1,-1 0 3-16,1 3 0 0,-7 2-2 16,-3-4 1-16,1 0 3 15,-1 3-2-15,7-5 1 16,2 5 3-16,-5-2-4 16,-4 4 5-16,-5 0 4 15,-1 0 1-15,-12-2-6 16,4 2-1-16,-16 0-3 15,0-4 1-15,4 4-1 16,-1 0 0-16,-6 0-3 16,7 0 2-16,-7 0 2 15,15 0-1-15,-12 0 0 0,-5 0-1 16,-10 0-1 0,3 0 1-16,-6 0-2 0,-3 0 0 15,10 0 3-15,-7 0-3 16,-3 4 0-16,3-4 0 15,-3 2 1-15,0-2-1 16,6 0 0-16,-11 0 0 16,8 0 1-16,0 0 1 15,-9 0-2-15,9 4 2 16,-3-4 2-16,-3 0 0 16,1 2 1-16,2-2 1 15,3 0-1-15,-3 0-1 16,-3 0-1-16,0 0-2 15,3 3-1-15,1-3 3 16,2 0 0-16,0 4-1 0,-6-4-2 16,6 2 2-16,-6-2-2 15,0 4 2-15,-8-4-1 16,-1 1 2-16,3-1 0 16,-9 0-1-16,6 5 2 15,-6-5 0-15,6 0-2 16,-3 0 0-16,3 0-2 15,-6 0 0-15,9 1 1 16,-9-1-1-16,0 3 0 16,0-3 0-16,-3 0 1 15,6 3-1-15,0-3 0 16,-3 3 0-16,-3-3 0 0,6 0 0 16,-2 0 1-16,-7 0-1 15,6 0 0-15,-6 0 0 16,0 0 0-16,0 0 1 15,0 0-1-15,0 4 0 16,0-4 3-16,0 0-3 16,0 2 0-16,0 4 0 15,0 2 0-15,6 14 0 16,0 0 0-16,-6 14 0 16,9 0 0-16,-9 7 0 15,0 1 1-15,0 3-1 16,0 2 2-16,0 4 0 15,0-1-4-15,0 2 2 0,0-4 0 16,0-1 2 0,0-2-2-16,0-3 0 0,0-11 1 15,0-1 2-15,0-10-3 16,0 3 1-16,0-13-1 16,0-2 1-16,0-4-1 15,0-2 0-15,0 2 0 16,-9-4-1-16,3 1 1 15,0 2-3-15,-16 1 3 16,4-2 0-16,-6 5-1 16,-15-2 1-16,3-1-2 15,-7 0 2-15,4 1 0 16,-12-4-1-16,3 2-1 16,-13-1 1-16,4-2 1 15,-3 2 0-15,-4-4-2 0,1 2 2 16,-7-2-1-16,-5 3-4 15,-1-3 2-15,1 3 2 16,9 0-3-16,-16-3 2 16,13 6 2-16,-13-3 0 15,7-3 0-15,-4 0 0 16,-8 0 0-16,-4 0 2 16,-2 0-2-16,-4 0 0 15,-3 0 0-15,1-3 1 16,5-3 1-16,1 3-2 15,2 0 0-15,7 0-1 16,-4 3 1-16,4 0 1 0,2 0 4 16,-2 0-3-16,-1 0-1 15,-5 0 1-15,5 0 0 16,-5 0-2-16,2 0 3 16,7 0 0-16,-4 0 0 15,1 0-3-15,5 0 0 16,7 0 2-16,-7 0-2 15,7 0 1-15,-7 0 1 16,4 0 2-16,-4 0-4 16,7 0 2-16,-1 0-2 15,10 0 0-15,-3-2 5 16,2-4-5-16,4 0 2 16,3 0-2-16,-4 3 1 0,-2-1-1 15,-4 4 3-15,-2 0-3 16,-3 0 0-16,-4 0 0 15,10 0 0-15,-7 0 2 16,4 4-2-16,15-4 3 16,-16 0-3-16,13 0 1 15,9 0-1-15,-7 0 0 16,-2 0 0-16,-1 3 0 16,4 3 0-16,-6-4 0 15,12-2-2-15,-7 4 2 16,4-4 2-16,6 0 0 15,-1 0-2-15,7 0 0 16,-3 0 0-16,9 0 0 16,2 0 0-16,1 0 0 15,0 2 0-15,9 2 0 0,0-4 2 16,3 2-2-16,-6 1 0 16,15 0 0-16,-16-3 0 15,10 3 1-15,0 0-1 16,3 0 0-16,-3-3 0 15,0 3 2-15,-3-1-2 16,3 2 0-16,0-1 1 16,-3 3 1-16,-10 0-2 15,10-1 0-15,-9 1 0 16,9-3 0-16,-9 3 0 16,12-4 3-16,-3-2-3 15,9 0 0-15,6 4 1 16,3-4-1-16,-6 2 0 0,0-2-3 15,6 4-1-15,-7-4-2 16,7 0 0-16,-12 0 2 16,12 0-4-16,0 0-7 15,0-10-10-15,0-12-60 16,0-8-904-16</inkml:trace>
  <inkml:trace contextRef="#ctx0" brushRef="#br0" timeOffset="109173.959">29410 8559 3416 0,'0'0'138'16,"0"0"-93"-16,0 0-27 0,0 6-13 16,0 19 7-1,6 6-1-15,-3 7 3 0,6 0 0 16,0 3 1-16,-3 0-4 15,-3-3-6-15,6-3-2 16,-9-5-2-16,0-3-1 16,0-7 0-16,0-8-11 15,0-2-23-15,-9-4-32 16,0-2-71-16,-9-4-487 0</inkml:trace>
  <inkml:trace contextRef="#ctx0" brushRef="#br0" timeOffset="109515.292">29295 8864 2764 0,'0'-3'480'0,"0"3"-339"0,0-3-21 15,0 3-37 1,0 0-31-16,0 0-27 0,0 0-15 16,0 0-1-16,0 0 2 15,9 8 1-15,1 10-2 16,-4 3 1-16,3-3-3 15,0 0-2-15,6 2-2 16,-12-5 1-16,12 3-1 16,-3-10 1-16,-9 0-5 15,15-2 1-15,-12-3 1 16,3-3-2-16,0 0 2 16,6 0-2-16,-3 0 6 0,10-11 0 15,2-9 2-15,3-13-6 16,6-3-2-16,-9 1 0 15,-3 7-4-15,-9-2-12 16,-3 8-20-16,0 9-154 0</inkml:trace>
  <inkml:trace contextRef="#ctx0" brushRef="#br0" timeOffset="111019.98">27901 9403 1878 0,'0'0'1218'16,"6"0"-1050"-16,-6 0-47 16,0 0-44-16,0 0-23 15,0 0-20-15,0 0-15 16,0 0-3-16,6 0 0 15,-6 0 2-15,0 0-1 16,0 0-1-16,0 5-2 16,3 13 3-16,-3 3 2 15,6 11-1-15,6 0-3 0,-12 11 0 16,6 4-4-16,0 4-2 16,-6 2-1-16,3-5-1 15,6 5-1-15,-9-6-1 16,6-6-2-16,-6 3-2 15,9-9 3-15,-9 1-2 16,0-8 1-16,4-3-3 16,-4-9 2-16,9-6-1 15,-9-5 1-15,0-1-1 16,0-3-1-16,0-1 0 16,0 0 2-16,0 0-2 15,0 0 0-15,0 0-3 16,0 0-5-16,0 0-6 0,0 0-3 15,6 0-4 1,0 0-7-16,15-7-11 0,0-8-38 16,-3-9-266-16</inkml:trace>
  <inkml:trace contextRef="#ctx0" brushRef="#br0" timeOffset="111989.898">27131 9699 3210 0,'0'0'332'0,"0"0"-285"16,0 0-11-16,0 0-20 15,0 13-13-15,0 14 6 16,0 2 0-16,0 4-4 15,0-7-1-15,0-2 3 16,6-7-3-16,4-6-1 16,2-5-1-16,-6-3-2 15,-3-3 2-15,15 0 1 16,-12-3-3-16,0-20 0 16,-3-3-4-16,6-9-10 0,-9 0-4 15,0 0-10-15,-12 4-3 16,-6 11-10-16,-15 12-11 15,11 4-50-15,4 4-361 0</inkml:trace>
  <inkml:trace contextRef="#ctx0" brushRef="#br0" timeOffset="112431.572">27388 9660 2129 0,'0'0'1371'16,"0"0"-1300"-16,0 0-39 16,0 6-15-16,6 14-4 15,6 13 4-15,0 7 2 0,3 11-7 16,-6 7-4-16,0 0-2 16,3 1-2-16,-6-8-4 15,4-11 0-15,-4-12 2 16,-6-9-2-16,0-11 0 15,0-8 1-15,0 0 3 16,0-11 6-16,0-27-3 16,6-13-6-16,-6-13-1 15,6-12-3-15,6-5 2 16,3 8-4-16,-3 8 2 16,12 13 2-16,-3 13-3 15,6 12 1-15,6 10 0 16,-14 17 0-16,8 0 0 0,-15 0-21 15,-6 26 5-15,-6 6 7 16,0 5 3-16,-12-3 4 16,-21-1 1-16,-1-7 4 15,-5-6-6-15,0-6-11 16,9-7-57-16,3-7-65 16,5 0-883-16</inkml:trace>
  <inkml:trace contextRef="#ctx0" brushRef="#br0" timeOffset="113205.256">28158 9646 370 0,'0'0'3001'0,"0"0"-2869"15,0 0-78-15,15 0-25 16,3 2-2-16,9 16 2 16,0 6-14-16,0-2-7 15,-9 3-5-15,1-3-3 16,-4-1 0-16,-9-3-2 15,-6-6-3-15,0-7-2 16,0-2-3-16,0-3 5 16,0 0 5-16,-6-6 4 0,0-17-4 15,6-9-3-15,0 0-4 16,0-7-1-16,0 7-3 16,6 5 1-16,21 7-35 15,-12 6-54-15,0 8-358 0</inkml:trace>
  <inkml:trace contextRef="#ctx0" brushRef="#br0" timeOffset="113835.299">28538 9589 1041 0,'6'0'616'16,"-6"0"-195"-16,3 0-45 15,-3 0-25-15,0 0-26 16,0 0-140-16,0 0-90 16,0 0-44-16,0 0-25 15,0 0-17-15,-9 10 2 16,3 1 2-16,0 0-7 16,-3 10-5-16,3 1 4 0,6-2-5 15,0 2 3-15,0 3-3 16,21-3 0-16,-6 3 1 15,15-2 2-15,-3-3-2 16,-3 0-1-16,-2-2 1 16,-10-6 0-16,-6-4-1 15,-6-4 0-15,0-2-1 16,0-2-10-16,-27 0-2 16,2 0-17-16,-11 0-12 15,3-14 0-15,12-6-50 16,0-7-280-16</inkml:trace>
  <inkml:trace contextRef="#ctx0" brushRef="#br0" timeOffset="114142.23">28803 9308 3388 0,'0'0'158'0,"0"0"-105"16,0 0-26-16,0 13-16 16,0 21 7-16,0 14 7 15,13 10-1-15,-4 13-6 16,3 2-1-16,0 6-1 0,3 3-8 16,-9-3-2-1,0 0-2-15,-3-6-4 0,-3-12 2 16,12-10-2-16,-12-14-3 15,0-7-6-15,0-13-11 16,0-6-24-16,0-11-47 16,0 0-34-16,0-11-258 0</inkml:trace>
  <inkml:trace contextRef="#ctx0" brushRef="#br0" timeOffset="114548.989">29175 9699 3481 0,'0'0'117'0,"0"1"-92"15,6 10-16-15,18 5-4 16,0 5 3-16,6 5-4 16,-9 4-4-16,-6 2-3 15,4-6-1-15,-13 6 3 16,-6-6-1-16,0-1 1 16,0-3 1-16,-16-10-4 15,4-4 4-15,0-8-3 0,-3 0 3 16,9-14-1-1,6-18-2-15,0-12-2 0,0-6-10 16,0 4-10-16,21 2-7 16,-6 9-1-16,19 3-33 15,2 8-130-15,-15 4-875 16</inkml:trace>
  <inkml:trace contextRef="#ctx0" brushRef="#br0" timeOffset="114849.47">29561 9552 3137 0,'0'0'390'15,"0"0"-334"-15,0 0 0 16,0 2-37-16,0 25-14 16,0 12 7-16,0 9 5 15,0 6-2-15,0 2-2 16,0-4-3-16,0-9-7 16,-9-2 1-16,9-10-4 15,0-12-8-15,0-6-12 16,0-13-39-16,0 0-74 0,0-13-285 0</inkml:trace>
  <inkml:trace contextRef="#ctx0" brushRef="#br0" timeOffset="115029.296">29467 9737 3220 0,'0'0'269'0,"0"0"-205"15,0 0-23-15,13 0-17 16,17 0-3-16,12-10-21 16,-3-6-3-16,22-11-73 15,-10 3-100-15,-12 2-1564 0</inkml:trace>
  <inkml:trace contextRef="#ctx0" brushRef="#br0" timeOffset="115363.192">29827 9244 3355 0,'0'18'149'0,"0"6"-113"16,0 17 23-16,0 13 2 16,9 14-24-16,9 11-17 15,-6 0-5-15,0 7-3 16,-6-5 1-16,6-4-6 16,-3-4-5-16,-3-6-2 15,0-12 1-15,0-8-1 16,-3-11-15-16,15-25-36 15,-12-8-102-15,0-3-767 0</inkml:trace>
  <inkml:trace contextRef="#ctx0" brushRef="#br0" timeOffset="117965.278">29869 8479 155 0,'0'0'2510'16,"0"0"-2222"-16,0 0-86 15,0 0-68-15,0 0-40 16,0 0-37-16,9 0-25 16,-9 0-12-16,0 0 0 0,0 0-1 15,0 0-3-15,0 6-2 16,0 1 4-16,0 6-5 16,0 0-1-16,0 2-3 15,0 5-6-15,0-1 2 16,0-6-2-16,0 6 0 15,6-5-1-15,-6 0-1 16,6-4 0-16,0 1 5 16,3 0-4-16,-3-6 2 15,0 0-2-15,3-2 0 16,9 0 3-16,-3-3-1 16,4 3-2-16,-1-3-1 15,0 0 1-15,12 0-1 16,0 0-1-16,-6 0 0 0,9 0 0 15,1 0-3-15,-4 0-3 16,-3-6 6-16,6 0 0 16,-6-1-1-16,-2 2 1 15,8-1 0-15,0 0 0 16,3 4 0-16,6-1-1 16,-2 3-2-16,-7 0-1 15,3 0-3-15,3 0 7 16,-6 5-3-16,7 1 3 15,-4 0 0-15,6-1 0 16,3 0 0-16,1-5 0 0,-1 2 0 16,0 4 0-1,10-3-1-15,-10 0 1 0,-9 3-4 16,6-4 4 0,-11 1 0-16,8-3-1 0,-3 3 1 15,-3 0 0-15,9 0 0 16,-2 0 0-16,-7 3 0 15,-3 0 0-15,-3-4 0 16,0 8 0-16,-2-2 0 16,-4-2 0-16,-9 0 0 15,9 0 1-15,-15 0 0 16,6-1 1-16,-9 1-1 16,6-3-1-16,-9 0 1 15,9 0-1-15,-9 0 0 16,0 0 6-16,6-3-1 0,-6 0 2 15,0 0 2 1,0 0 1-16,0 0-1 0,0 0-1 16,0 0-1-16,0 0-1 15,0 0 1-15,0 0-4 16,0 0 2-16,0 0-3 16,0-3 0-16,0-6-1 15,0 0 1-15,0 1 0 16,0-4-1-16,3-3-1 15,6 1 0-15,3-7 0 16,0 4-2-16,9 1-1 16,1-1 0-16,-7 6-1 15,6 0 2-15,6 2 1 16,-6 3 1-16,-3 2 0 16,-6-1-1-16,9 5 1 0,-2-3 0 15,2 3 0-15,-3 0 0 16,9 0 0-16,-3 0 0 15,9 0 0-15,0 0-1 16,1 0 1-16,-4 0 0 16,0 0 0-16,12 0 0 15,-9 0 1-15,7 0-1 16,-4 0 0-16,6 0 0 16,-3 0 0-16,4 0 0 15,5 0 0-15,-12 0 0 0,12 0 0 16,-5 0 0-1,5 0 2-15,-9 0-2 0,7 3 0 16,-7 0 0-16,3-1 0 16,6-2 0-16,-11 0 0 15,11 0 0-15,-9 0 1 16,-3 0 1-16,0 0 2 16,-2 0 2-16,-1-5-1 15,-3-5-3-15,-3 4 0 16,6 1-2-16,-2-1 1 15,2-3-1-15,-6 3 5 16,0-6-5-16,-12 4 0 16,6 0 0-16,-9-8 2 15,4 2-1-15,-10-8 1 16,0-5-2-16,-6-6 0 16,0-2-4-16,0-3-11 0,-6-3-12 15,-16 9-56-15,4 6-183 0</inkml:trace>
  <inkml:trace contextRef="#ctx0" brushRef="#br0" timeOffset="123505.525">30732 9668 3369 0,'0'6'162'0,"0"10"-125"16,0 5-30-16,0 10 2 15,0 7 4-15,0 9-2 16,0-3-6-16,0-3-2 15,0-8-2-15,0-14-1 16,0-6-15-16,0-7-74 16,0-6-308-16</inkml:trace>
  <inkml:trace contextRef="#ctx0" brushRef="#br0" timeOffset="123663.659">30614 9537 1360 0,'-6'-5'2060'0,"6"1"-1966"16,0 2-70-16,0 2-22 16,0 0-2-16,0 11-80 15,0 15-54-15,18-2-465 0</inkml:trace>
  <inkml:trace contextRef="#ctx0" brushRef="#br0" timeOffset="124091.386">30798 9639 2790 0,'0'0'421'0,"0"0"-332"15,10 0-48-15,-10 7-13 16,9 5 1-16,-3 4 6 16,-3 10 0-16,6 1-11 15,3 5-8-15,-3 1-3 16,-6-1-6-16,6-5-4 15,-3-7 2-15,-6-6-2 16,6-8-2-16,-6-3 3 0,0-3 5 16,0 0 4-1,0 0 8-15,6-6 4 0,-3-20-14 16,9-3-9-16,0-6-2 16,6-4 0-16,-6 7-5 15,9 11 0-15,-14 10 2 16,8 6-1-16,-9 5 0 15,6 0-1-15,-9 5 1 16,15 12 3-16,-12 8-2 16,-3 1-2-16,6-4 4 15,-9 3 1-15,6-8 0 16,-6-8 0-16,6 0 0 16,-6-9 0-16,9 0-14 15,-6 0-15-15,18-33-20 16,6 1-103-16,-9-3-564 0</inkml:trace>
  <inkml:trace contextRef="#ctx0" brushRef="#br0" timeOffset="124497.251">31158 9660 2353 0,'0'0'609'15,"0"0"-430"-15,0 4-42 16,0 4-61-16,0-2-29 15,9 9-9-15,-3 3 3 16,0 2-4-16,9 2-6 16,-9 3-3-16,0-2-12 0,3-3-5 15,0-2-5 1,-9 0-3-16,9-10-2 0,-9 0-1 16,0-2 3-16,0-6 0 15,0 0-3-15,0 0 4 16,6 0 1-16,-6-2 3 15,6-16-8-15,6-8-9 16,0-3-6-16,9-1 0 16,-5 4-1-16,2 5 1 15,-6 13 3-15,-9 6 5 16,6 2 2-16,6 0 1 16,-12 8 3-16,6 9 1 15,-3 4 1-15,0 0 2 16,0 1-3-16,-6-4 0 0,6-3-6 15,3-1-26-15,-3-5-51 16,0-9-587-16</inkml:trace>
  <inkml:trace contextRef="#ctx0" brushRef="#br0" timeOffset="125315.569">31465 9836 1971 0,'0'0'425'0,"0"9"-193"15,0-1 24-15,0-2-66 16,-9 0-53-16,9-3-55 15,0-3-28-15,0 0-12 16,0 0 11-16,0 0 6 16,0-3-9-16,0-11-26 15,16-10-17-15,-4-2-7 0,3-3 0 16,0 5 0 0,-3 7 0-16,6 5-1 0,-15 10-2 15,15 2 0-15,-12 0-1 16,-3 0-2-16,12 14 3 15,-9 8 2-15,0-3 1 16,0-2 0-16,-6 0 0 16,9-8 0-16,-9 0 0 15,0-3-7-15,6-6-7 16,-6 0 2-16,6 0 0 16,1 0 5-16,8-18 7 15,-3 1-6-15,0 0 1 16,0-2 5-16,0 11-1 15,3 2 0-15,-3 6 1 16,3 0 0-16,-3 0 6 0,-9 8 4 16,6 11 3-16,-3-6-3 15,3 3-4-15,-9-5-2 16,0 1-4-16,6-9-11 16,-6-3-57-16,3 0-564 0</inkml:trace>
  <inkml:trace contextRef="#ctx0" brushRef="#br0" timeOffset="125812.951">32033 9763 2760 0,'-9'-10'371'16,"3"2"-280"-16,0-4 22 16,-9 6-45-16,6 4-7 15,-16 2-41-15,10 0-9 16,-12 8-8-16,9 18-3 16,-6 7 12-16,9 5-6 15,-3-6-6-15,18-3 0 16,0-6 1-16,0-8 2 15,0-9 0-15,24-6 7 0,0-6 12 16,9-26-11-16,0-12-11 16,1-11-17-16,-10-12-18 15,-3-4-9-15,-9-2 11 16,-12-3 18-16,0 12 15 16,0 11 27-16,-6 14 36 15,0 19-4-15,6 14-20 16,-6 6-21-16,6 12-13 15,0 27-5-15,0 22 0 16,0 12 2-16,0 8-1 16,6 2 0-16,9-8 1 15,9-13-2-15,-6-9-12 16,15-15-50-16,1-18-65 16,-19-11-880-16</inkml:trace>
  <inkml:trace contextRef="#ctx0" brushRef="#br0" timeOffset="126981.27">29636 10362 3267 0,'0'-6'242'0,"0"5"-158"0,0 1-13 16,0 0-33-16,10 0-20 15,-10 10-15-15,6 22-3 16,3 15 2-16,0 15 7 16,-9 6 0-16,6 7-2 15,-6-4-1-15,0-5-1 16,0 0-4-16,0-14 1 16,0-5-2-16,0-10 0 15,0-10-8-15,0-9-14 0,0-12-12 16,0-6-25-16,-6-18-39 15,-9-15-503-15</inkml:trace>
  <inkml:trace contextRef="#ctx0" brushRef="#br0" timeOffset="127297.041">29510 10773 3154 0,'0'0'303'0,"0"0"-227"15,0 0-34-15,0 0-15 16,0 6-8-16,0 14 5 16,12 7 1-16,3 5-3 15,9 5-8-15,-6-1 1 16,-6 4-7-16,9-5-2 0,-6 0-2 16,10-4 0-16,-16-9-4 15,0-5 0-15,-3-10 1 16,0-5 1-16,0-2 1 15,3 0 3-15,9-9 8 16,9-24-3-16,6-15-8 16,13-11-3-16,-1 1-7 15,0-1-7-15,3-9-18 16,1 14-26-16,-22 12-178 0</inkml:trace>
  <inkml:trace contextRef="#ctx0" brushRef="#br0" timeOffset="130765.931">25369 11853 1955 0,'-6'0'1464'0,"6"0"-1374"0,0 0-29 16,0 0-15-16,0 0-5 16,21-6-19-16,15 0-9 15,12-7 1-15,7 6 7 16,20-9-6-16,-5 5-8 15,8 1-4-15,-12 2-3 16,-2 2-13-16,-4-6-28 16,-14 1-87-16,-13-1-426 0</inkml:trace>
  <inkml:trace contextRef="#ctx0" brushRef="#br0" timeOffset="131062.723">25746 11685 3135 0,'-6'15'197'16,"6"8"-150"-16,0 16-11 16,0 10 16-16,0 19-1 15,18 16-2-15,3 16-23 16,6 8-2-16,-11 4-6 16,-1 2-6-16,-3-9-6 15,-12-15-1-15,0-13-3 16,-3-18 7-16,-24-16 9 15,-13-11 1-15,-11-11-4 16,-9-9-8-16,-4-12-4 16,-17-4 2-16,11-31-5 0,1-12-4 15,9-13-14-15,26-46-25 16,16 18-55-16,18 6-538 0</inkml:trace>
  <inkml:trace contextRef="#ctx0" brushRef="#br0" timeOffset="131394.88">26072 12283 3281 0,'0'0'342'16,"0"0"-307"-16,12 0-31 15,15 0-1-15,16 0 1 16,11-12-4-16,30-2-15 16,-14 2-79-16,-1-7-261 0</inkml:trace>
  <inkml:trace contextRef="#ctx0" brushRef="#br0" timeOffset="131861.397">27210 11811 3435 0,'0'10'88'16,"0"16"-86"-16,0 15-2 15,15 19 24-15,-3 26 9 0,6 10-14 16,-3 13-5 0,3-2 3-16,-3-1 4 0,1-14-9 15,-1-19-8-15,-9-21-4 16,3-19-23-16,3-33-40 15,-6 0-73-15,0-33-419 0</inkml:trace>
  <inkml:trace contextRef="#ctx0" brushRef="#br0" timeOffset="134145.779">27110 11907 3005 0,'-3'-1'300'0,"3"-4"-242"16,0 5-23-16,-6 0 31 15,6 0-7-15,0 0-49 16,0 0-10-16,0 0-7 16,0 0 7-16,0-1 7 15,0 1 5-15,0 0 12 16,6-5 2-16,6 4-4 0,6-3-6 16,25-2 9-1,14 3-7-15,9-3-11 0,7 4-7 16,20-2-2-16,7-3 2 15,24-8-1-15,24-4 1 16,18-1 1-16,18-6-1 16,-9-1 0-16,-15 4 0 15,-15 2 0-15,0 4 0 16,-7 5 0-16,-5-2 1 16,9 1-1-16,-6 6 0 15,-6-8 1-15,-1 3-1 16,7-6 0-16,15 1 0 15,0-4 0-15,9 0 0 0,9 1 1 16,-12 4 3 0,-6 0 2-16,-27 4-2 0,-31 2-1 15,-17 5-3-15,-13-3 2 16,6 0-2-16,19-2 0 16,6 4 1-16,-1-4-1 15,7 0 0-15,-16-1 1 16,7-5-1-16,-13 8 1 15,-5-4-1-15,-10 4 6 16,-3 2 0-16,-14 0-1 16,-7 0-1-16,-9 3 0 15,3 0-1-15,-6 3 0 16,13-3-1-16,-7 3 1 16,6 0-1-16,-6 0-2 15,19 0 5-15,-16 0-3 16,3 0 0-16,0 0 0 0,-12 0 1 15,1 0 1-15,2 0-2 16,3 0 0-16,6 0 1 16,-3 0-1-16,7 0 0 15,-1 3 1-15,6-3-3 16,-8 0 3-16,-13 0 0 16,-9 0 0-16,-6 0 2 15,-6 0-1-15,3 0 1 16,-9 0 0-16,0 0 0 15,0 0 0-15,0 0 1 16,0 0-1-16,0 0-1 0,6 0-1 16,-6 0 1-16,6 0-2 15,0 0-2-15,9 0 2 16,-9 0-2-16,6 0 1 16,9 0-1-16,-3 0 0 15,7 0 1-15,5 0-1 16,6 3 0-16,-12-3 0 15,3 0 0-15,1 3 0 16,-10-3 1-16,-6 0-1 16,3 0 0-16,-3 0 2 15,9 0 1-15,-9 0 1 16,-9 0-1-16,15 0-1 16,-12 0 2-16,6 0-1 15,-6 0-1-15,0 0 0 0,6 0-2 16,-12 0 2-16,0 0 0 15,0 0-1-15,0 0 3 16,0 0-4-16,0 0 0 16,0 0 0-16,0 3-3 15,0 6 1-15,0 3-2 16,0 10 4-16,0 17 0 16,-3 1-1-16,-6 17 1 15,3-4 1-15,-9 5-1 16,12 0 0-16,-9 4 0 15,0-4 1-15,3-2-1 16,3-3 0-16,-9-6 0 0,9-4 0 16,-6-5-2-1,3-8 2-15,3-7-2 0,-6-5 1 16,12-4 1-16,-6-5-3 16,6-6 1-16,-9-3 2 15,9 2-4-15,0-2 0 16,-10 0-2-16,4 0-3 15,-9 0-1-15,-12 0 7 16,-6 0 3-16,3 0 0 16,-15 0 0-16,-1 0 0 15,-5 0 2-15,-18 0-2 16,11 0 0-16,-11 0 0 16,5 6 1-16,-14 3-1 15,5-3 0-15,-11 0 1 0,2 6 0 16,1 0-1-16,-10-4 0 15,7 5 0-15,-7-6-2 16,-11 6 2-16,11-1-2 16,-8-4-3-16,-10 4-5 15,9 0 6-15,-8-2 4 16,8 6-1-16,1 1 1 16,-7-2 0-16,12 5 0 15,-5-3 2-15,8 2-2 16,7 1 1-16,-1-3-1 15,-2-1 0-15,11 4 0 16,-2-3 0-16,-4 1 3 16,7 2-3-16,2-6 0 0,-2 4 0 15,8 3 0 1,-5-7 0-16,9 0 3 0,-1 4-3 16,-2-5 0-16,9-1 0 15,-10-1 2-15,-5-2-2 16,2-1 0-16,-14 1 1 15,-4-4 1-15,4 6-2 16,-1-3 5-16,1-2 1 16,8 2-1-16,4 1-1 15,5 0 0-15,10-6-4 16,0 6 1-16,-4 0 1 16,4-1-2-16,3 1 0 15,-4 2 0-15,-5-5 1 0,-3 3-1 16,-1 0 0-1,1-3 0-15,-4-3 0 0,-2 3 0 16,9-6 0-16,-7 0 1 16,10 0-1-16,-1 0 1 15,4 0-1-15,12 0 2 16,0-3-2-16,-1-3-1 16,1-3 1-16,-3 0 0 15,-4 3 0-15,13-2 0 16,-3 2 0-16,15-1 1 15,6 2-1-15,9 3 2 16,-1-2 0-16,13 2 0 16,-12 2 1-16,12-4 1 15,0 4-4-15,0 0 2 0,0 0-2 16,0 0 0-16,0-2 0 16,0 2 4-16,0 0-1 15,0 0-2-15,0 0 2 16,0 0-3-16,0 0 2 15,0 0-2-15,0 0 1 16,0 0 1-16,0 0-2 16,0 0 0-16,0-3 0 15,0 3 0-15,0 0 0 16,0 0 0-16,0 0 0 16,0 0 0-16,0 0 0 15,0 0 0-15,0 0 0 16,0-4 0-16,0 4-9 0,12-5-4 15,-6 2-8-15,4-9-11 16,20-15-11-16,-6 1-89 16,3 0-585-16</inkml:trace>
  <inkml:trace contextRef="#ctx0" brushRef="#br0" timeOffset="134895.688">27841 12151 3014 0,'0'-6'467'0,"0"6"-408"0,-9 0 12 15,0 0-15-15,3 0-27 16,0 17-18-16,-10 21-6 15,10 9 1-15,0 4 1 16,6-3-1-16,0-3 0 16,0-13-4-16,12-9-2 15,10-8 3-15,2-12-3 16,9-3 5-16,-6-14-5 16,6-22-6-16,-9-11-5 15,-5-8-8-15,-10-4 2 16,-9 4-5-16,0 2 1 15,-28 12 11-15,-8 11-3 0,15 16-29 16,-21 14-48 0,15 0-125-16,12 3-739 0</inkml:trace>
  <inkml:trace contextRef="#ctx0" brushRef="#br0" timeOffset="135334.197">28167 12119 3588 0,'0'0'121'16,"0"2"-75"-16,0 7-18 15,0 6-17-15,0 11-7 16,0 16-4-16,6 16 0 16,3 6 3-16,-3 12-3 15,-3-6 2-15,-3-2-2 0,9-15-2 16,-3-18-5-16,-6-9 0 15,0-12 0-15,0-10 0 16,0-4 5-16,0 0 2 16,0-30 0-16,0-17-4 15,0-19-7-15,0-17 4 16,0-5 2-16,0 0-1 16,6 7 2-16,9 10 1 15,6 22 3-15,6 11-3 16,0 17-2-16,1 12-2 15,-1 9 5-15,-12 0-5 16,-6 30-5-16,0 8 0 16,-9 5 7-16,-9 4 2 0,-15-2 3 15,-3-7 0-15,-7-6 0 16,4-11 0-16,3-13-12 16,0-8-22-16,15-7-48 15,12-21-71-15,0-10-1080 0</inkml:trace>
  <inkml:trace contextRef="#ctx0" brushRef="#br0" timeOffset="135785.785">28538 11721 2694 0,'0'-10'506'16,"0"8"-369"-16,0-7-14 15,0 3-31-15,0 3-26 16,0 3-25-16,0 0-18 15,0 0-9-15,0 0-4 16,0 6-10-16,0 26 3 16,0 15 8-16,6 20 6 15,-3 16-1-15,15 16 1 0,-6 9-4 16,-9 12-4-16,12-1-1 16,-3-4-3-16,3-6 0 15,-9-15-2-15,7-21-3 16,-4-12 1-16,-9-21 1 15,6-13-2-15,-6-13 0 16,0-10 0-16,0-4-7 16,6-41-8-16,0-12-27 15,-3-14-213-15</inkml:trace>
  <inkml:trace contextRef="#ctx0" brushRef="#br0" timeOffset="137229.616">29655 12188 675 0,'21'0'356'0,"0"0"-356"15,-3 0-744-15</inkml:trace>
  <inkml:trace contextRef="#ctx0" brushRef="#br0" timeOffset="138326.86">29606 11753 3171 0,'0'-6'267'16,"0"3"-184"-16,0 3-29 15,0 0-11-15,0 0-4 16,0 14-28-16,0 22-4 15,0 17 10-15,0 16-2 16,6 11 0-16,0 4-3 16,0 4-8-16,-3-5 1 15,16-4-3-15,-10-15 1 16,6-12-3-16,-9-11-9 16,6-15-17-16,-3-22-37 15,3-4-90-15,-12-4-261 0</inkml:trace>
  <inkml:trace contextRef="#ctx0" brushRef="#br0" timeOffset="138499.803">29591 12160 3285 0,'0'0'203'0,"0"-4"-122"16,0 1-23-16,3-3-17 15,21 4-17-15,10-7-18 16,11 0-3-16,3-3-2 15,22-2-1-15,5-1-36 16,-15 3-82-16,-8 1-332 0</inkml:trace>
  <inkml:trace contextRef="#ctx0" brushRef="#br0" timeOffset="138880.548">30086 12098 2952 0,'-9'0'373'0,"9"0"-301"15,-3-6 12-15,3-3-3 16,0 4-24-16,-6 1-28 16,6 4-16-16,-6 0-12 15,-6 0-1-15,-3 18-1 0,-6 5-1 16,3 7 2-1,0-1 0-15,-1-3-1 0,16-6-1 16,-3-5-5-16,6-9-7 16,0-2-14-16,0-4-22 15,6 0 16-15,16-10 29 16,-4-6 5-16,0-3 0 16,-3 5 0-16,0 5 1 15,-9 6-1-15,12 3 2 16,-9 0 1-16,12 14 3 15,6-2-6-15,7-3-9 16,-1-4-58-16,-9-5-381 0</inkml:trace>
  <inkml:trace contextRef="#ctx0" brushRef="#br0" timeOffset="139286.862">30249 12025 3419 0,'0'0'147'0,"0"0"-109"0,0 0-25 16,0 0-13-16,21 11 6 15,-6 16-2-15,16 5 2 16,-7 6-3-16,3-3-2 16,-9-3 2-16,-3-6-3 15,-9-7 0-15,-3-11 0 16,-3-2-8-16,0-6 2 15,0 0 6-15,0-6 6 16,0-21-6-16,0-13-13 16,0-4-14-16,9-3-32 15,9 6-14-15,3 9-101 0,-2 11-478 16</inkml:trace>
  <inkml:trace contextRef="#ctx0" brushRef="#br0" timeOffset="139747.88">30639 12010 3238 0,'-13'-5'188'15,"-5"1"-96"-15,-6 4-21 16,9 0-42-16,-6 0-12 16,9 21-16-16,0 5-1 15,3 0-6-15,3 1-9 16,6-7-14-16,0-5 0 15,0-6-2-15,15-9 6 16,9 0 7-16,-3 0 5 16,0-15-2-16,6 0 3 0,-12 4 12 15,7 2 0-15,-10 9 0 16,-3 0 4-16,9 6 7 16,-6 20-3-16,6 15 4 15,3 11-5-15,3 11-2 16,-3 13-2-16,7 5-1 15,-19 7-2-15,6 2 1 16,-15-5 2-16,0-13-2 16,0-17 2-16,0-15 2 15,-18-19 8-15,-7-12 13 16,4-9 8-16,-12-17-11 0,-3-30 3 16,21-41 2-16,-3-43-8 15,18-5-11-15,0 11-6 16,24 14-3-16,12 34-14 15,46-19-19-15,-13 14-49 16,-6 24-124-16</inkml:trace>
  <inkml:trace contextRef="#ctx0" brushRef="#br0" timeOffset="140638.993">30880 12063 729 0,'6'0'2485'0,"-3"-3"-2367"15,15-17-80-15,-9-1-5 16,6-2-14-16,-3-4-10 15,3 4-1-15,-9-1 0 16,-6 3 32-16,0 10 25 16,0 5-28-16,-6 6-32 15,-12 0-5-15,-9 4 0 16,3 15 1-16,9 11-1 16,0 2 0-16,12 4-2 15,3-5 1-15,0-1 1 16,24-4-3-16,9-9 3 15,3-7 3-15,13-10 0 16,2 0-3-16,9-21-34 0,-14-8-49 16,-16-4-305-16</inkml:trace>
  <inkml:trace contextRef="#ctx0" brushRef="#br0" timeOffset="140836.122">31248 11586 2663 0,'0'0'823'16,"-3"0"-758"-16,3 17-39 16,-6 16-2-16,6 16 4 15,0 10-5-15,0 12-8 16,6-5-3-16,12 5-8 16,-6-10-4-16,3-5-4 15,1-10-41-15,-4-16-58 16,-6-19-136-16</inkml:trace>
  <inkml:trace contextRef="#ctx0" brushRef="#br0" timeOffset="140961.628">31155 11884 3340 0,'0'-3'221'0,"3"-3"-180"16,24 4-27-16,12-2-10 15,33 2-4-15,-5 2-56 16,-10 0-225-16</inkml:trace>
  <inkml:trace contextRef="#ctx0" brushRef="#br0" timeOffset="141345.4">31837 11849 3208 0,'-12'-8'268'0,"3"-2"-194"16,-10 5-6-16,7 5-24 15,-9 0-22-15,9 0-16 16,-6 21-6-16,3 5 2 16,-6 2-1-16,18-1-1 15,-12-1-14-15,15-11-3 16,0 0-10-16,0-12-28 15,0-3-14-15,18 0 24 0,3-3 9 16,6-8 2-16,-9-8 10 16,-3 11 15-16,-6 2 9 15,7 6 9-15,-10 0 2 16,9 0 0-16,-3 14-3 16,9 5-8-16,0-5 0 15,27-8-35-15,-12-6-254 16,13 0-2124-16</inkml:trace>
  <inkml:trace contextRef="#ctx0" brushRef="#br0" timeOffset="141695.706">32129 11888 3210 0,'-15'0'227'0,"-3"0"-158"0,6 0 1 16,-9 0-31-16,9 13-13 15,0 6-19-15,6 1-7 16,6 3-2-16,0-2-4 15,0 0-3-15,12-10-15 16,6-5 0-16,15-6 4 16,-6 0-10-16,7-26 2 15,-13-16-23-15,6-11-15 16,-12-7 24-16,-9-11 21 16,-6-5 21-16,0 0 22 15,-6 0 39-15,-9 9 12 16,-3 17 6-16,9 17-18 15,0 22-18-15,9 11-32 16,0 5-11-16,0 39-6 16,0 16 5-16,0 13 1 0,6 8-7 15,6 4-2-15,3-9-12 16,3-8-38-16,15-13-22 16,0-16-26-16,1-19-432 0</inkml:trace>
  <inkml:trace contextRef="#ctx0" brushRef="#br0" timeOffset="142079.993">32428 11822 3220 0,'-6'0'190'0,"-6"0"-91"0,-3 0-27 16,3 15-34 0,0 10-21-16,6 3-10 0,-3 4-5 15,9 0-1-15,0-6-1 16,0-1-1-16,9-14-10 15,9-5-12-15,3-6 0 16,9-3-4-16,-3-29-7 16,7-13-11-16,-10-9 7 15,-9-12 0-15,-3-6 0 16,-12-10-6-16,0-5 44 16,-12-2 22-16,-3 10 53 15,-3 18 19-15,-6 14-20 16,21 21-12-16,-3 20-28 15,6 6-26-15,0 14-8 16,0 30-3-16,6 23 3 0,9 15 0 16,-3 13 0-16,6-5 1 15,0-2-1-15,3-15-11 16,0-15-9-16,-6-14-24 16,9-20-43-16,-5-15-101 15,-4-9-832-15</inkml:trace>
  <inkml:trace contextRef="#ctx0" brushRef="#br0" timeOffset="142334.819">32682 11685 2522 0,'0'0'1017'16,"0"0"-953"-16,0 0-43 16,0 18-10-16,21 6 14 0,-6 2-11 15,12 3-6 1,0 0-2-16,-6-6-6 0,-2-4 3 15,-4-5-3-15,-9-6-13 16,-6 1 0-16,0-3 3 16,0-6 9-16,-6 0 1 15,0 0 17-15,-12-11-3 16,18-19-5-16,0-2-7 16,18-12-2-16,6 6-14 15,21-9-27-15,0 14-55 16,-11 11-307-16</inkml:trace>
  <inkml:trace contextRef="#ctx0" brushRef="#br0" timeOffset="151916.942">23893 8206 2246 0,'0'0'1151'0,"-6"0"-1054"16,6 0-41-16,0 0-4 15,0 0-14-15,15 0-28 0,18 0-2 16,9 0-2-16,10 2-6 15,8 4 4-15,4 0-2 16,8-3-2-16,-9 1 3 16,1-4-3-16,-7 0-13 15,19 0-25-15,-28 0-68 16,-6 0-338-16</inkml:trace>
  <inkml:trace contextRef="#ctx0" brushRef="#br0" timeOffset="152213.548">24406 7913 3367 0,'0'0'186'0,"0"0"-145"16,0 2-25-16,0 7-7 15,15 3-6-15,6 9 3 16,15 5 1-16,-2 0-3 15,5 4-4-15,0-1 3 16,-9 0-2-16,-3 3-1 16,-8-1 0-16,-10-3 0 15,-9-2-3-15,0 4-1 16,-9-1 4-16,-16 3 1 16,-23 3-1-16,-15 6-3 15,2-5-57-15,1-16-134 0</inkml:trace>
  <inkml:trace contextRef="#ctx0" brushRef="#br0" timeOffset="160944.863">30385 13321 2598 0,'-9'0'395'0,"6"-6"50"16,3 4-396-16,0-2-23 16,0 2 23-16,0 2-8 15,0 0-21-15,0 0-11 16,0 0-6-16,0 0-3 0,0 0 3 16,0 0-1-16,0 0 1 15,0 0 1-15,0 0 3 16,0 0-2-16,0 0 4 15,0 0-2-15,0 0-2 16,0 0 0-16,0 0-4 16,0 0 3-16,0 0-4 15,0 0 0-15,0 8 1 16,0 17 0-16,0 3-1 16,0 11 4-16,0 19 2 15,0 9 2-15,0 18-5 16,0 5 4-16,0 8-3 15,0-8 1-15,0 0-5 16,0-11 3-16,0-13-3 0,0-17 0 16,0-17 1-16,0-14-1 15,0-10 0-15,0-8-2 16,0 0-7-16,0-52-24 16,12-6-91-16,3-12-717 0</inkml:trace>
  <inkml:trace contextRef="#ctx0" brushRef="#br0" timeOffset="161225">30717 13329 1530 0,'0'5'1861'0,"-9"12"-1762"15,9 18-75-15,-3 18-8 16,-3 20 30-16,6 14-10 16,0 11-12-16,0 3-10 15,0 1-4-15,0-7 1 16,-6-5-6-16,6-13-3 16,0-10-1-16,0-18-1 15,-9-11-12-15,9-14-25 16,-9-24-30-16,6 0-66 15,-3-3-323-15</inkml:trace>
  <inkml:trace contextRef="#ctx0" brushRef="#br0" timeOffset="161524.798">29996 13857 2625 0,'-12'0'939'16,"6"0"-858"-16,-4 0-61 15,10 0-11-15,0 6 6 16,0 20-2-16,0 15-2 16,16 13-1-16,14 6 5 0,6 5-3 15,18 2-3-15,1-6-9 16,2-2 6-16,-3-9-6 15,-8-3 0-15,-7-16-7 16,-9-7-5-16,-9-12-7 16,3-12-28-16,-3 0-71 15,-9-16-242-15</inkml:trace>
  <inkml:trace contextRef="#ctx0" brushRef="#br0" timeOffset="161817.633">31097 13766 1473 0,'0'4'2048'0,"0"2"-1953"15,0 14-68-15,-9 8 2 16,-15 17 8-16,-9 10-10 15,-6 16-8-15,-10 4-8 16,7 7-2-16,-18-3-1 16,8-6-1-16,-2-2-5 15,12-12-1-15,3-10-1 16,2-13 0-16,28-16-16 16,9-20-27-16,9 0-86 15,19-26-774-15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10T08:51:17.92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6711 4671 2259 0,'0'2'129'15,"0"4"446"-15,0 0-347 0,0-4-152 16,0 2-31-16,0-4 2 16,0 2-3-16,0-2-10 15,0 4-10-15,0-4-10 16,0 0 2-16,0 2 2 16,0-2-3-16,0 0-2 15,0 0-4-15,0 0 3 16,6 0-9-16,0 0 7 15,6 0 0-15,6 4 3 16,3 1 1-16,6-1-2 16,-3-2-4-16,9-2-3 15,1 3-1-15,8-3-4 16,0 0 1-16,6 0 0 0,1 0-1 16,5 0 2-16,3 0-2 15,10 0 0-15,2 0 3 16,10 0 1-16,5 0-1 15,-5 0-2-15,-1 0-1 16,-2 0 0-16,-4 0 1 16,1 0-1-16,-10 0 0 15,-6 0 1-15,4 0 0 16,-1 0-1-16,-9-3 0 16,1 3 0-16,-4-2 0 15,-3 2 0-15,-3 0 0 16,1 0-2-16,2 0 2 15,-9-4 3-15,12 4-3 0,-8 0-1 16,5 0 1 0,0-3 0-16,0 3 0 0,4-6 3 15,11 6-3-15,7-6 0 16,5-2 0 0,-9 2-1-16,10 0 1 0,-7 4 0 15,-2-2 1-15,2 2-1 16,-3-4 0-16,1 3 0 15,-7 0 0-15,19 0 0 16,-10 0 0-16,-3 0 0 16,1 3 0-16,-1-3 1 15,6 0-1-15,-11 0 0 16,2 3 0-16,-8-3-2 16,-1 3 2-16,0 0 0 15,0 0 0-15,-2 0 0 0,2 0 0 16,-6 0 0-16,1 0 0 15,-7 0 2-15,6 0-1 16,-6 0-1-16,1 0 0 16,-4 0 3-16,6 0-3 15,0 0 0-15,1 0 3 16,5 0-2-16,6-2-1 16,-6-2 1-16,1 2 1 15,-7-2 1-15,-3 2 0 16,-3-1 3-16,-5 0 0 15,11 0-1-15,-9-1-2 16,0 2-2-16,0 2 2 0,-2 0 1 16,-4 0 1-1,6 0 0-15,-15 0-2 0,3 0 2 16,-9 0-3-16,0 0 1 16,-6 0 0-16,-6 0 2 15,0 0 1-15,0 0-1 16,0 0-1-16,0 0-3 15,0 0-1-15,0 0 0 16,0 0-12-16,0 0-23 16,0 0-71-16,0 0-1024 0</inkml:trace>
  <inkml:trace contextRef="#ctx0" brushRef="#br0" timeOffset="2287.281">5337 4143 3099 0,'0'-9'247'15,"0"2"-165"-15,0-12-46 16,0 1-10-16,0 2 6 15,-6-4-11-15,-12 4-14 16,15 1-6-16,-18 7 3 16,3 2-4-16,-6 6-7 15,-15 0-1-15,-7 33 3 16,-11 21 2-16,0 23 2 0,8 17 1 16,4 11 1-16,12-3 7 15,9 1-6-15,24-7-1 16,0-4 3-16,18-6-1 15,12 2 1-15,9-5-4 16,6-2 1-16,1 1 3 16,-7 1-3-16,9 2 3 15,-18-1-3-15,1 6-1 16,-7 8 0-16,-15 6 5 16,0 6 0-16,-9 3 5 15,-12 6 2-15,-21 2-1 16,-7-10-3-16,-5-13 7 15,0-14 7-15,3-17-4 0,5-11-2 16,10-13-6 0,0-13-4-16,15-10-2 0,6-7-4 15,0-7 1-15,6 0-2 16,0-4-5-16,6 4-7 16,9 6 9-16,3 8 4 15,3 8 5-15,0 17-5 16,10 16 0-16,-7 21 0 15,-3 35 1-15,-9 38-1 16,0 35 1-16,-3 4 1 16,-9-10 1-16,0-17-3 15,0-13 2-15,-9-1 3 16,-3-1 2-16,0-22-2 0,12-28-3 16,0-20 3-1,0-4 1-15,0 17-3 0,0 15-2 16,12 10 2-16,21-3 0 15,-6-5 1-15,19-13-4 16,-7-5 0-16,3-13 3 16,0-16-3-16,-12-18 0 15,4-15-6-15,-7-26-17 16,24-39-10-16,-12-25-61 16,-5-15-342-16</inkml:trace>
  <inkml:trace contextRef="#ctx0" brushRef="#br0" timeOffset="5317.785">1818 6740 3212 0,'-12'-4'174'15,"9"2"-135"-15,-3-4-7 16,0 6 31-16,6 0-21 16,0 0-19-16,-6 0-19 15,-3 3-4-15,3 26 0 16,-6 21-1-16,0 26 1 15,0 20 2-15,12 15 1 16,0 9-3-16,0 3 5 0,24-11-3 16,9-12 1-1,6-16-3-15,7-26-1 0,-1-11-8 16,12-27 1 0,10-20-5-16,26-54-40 0,-11-20-96 15,-13-13-916-15</inkml:trace>
  <inkml:trace contextRef="#ctx0" brushRef="#br0" timeOffset="5533.322">2289 6701 3394 0,'-3'0'176'15,"3"0"-137"-15,0 0-24 16,0 0-10-16,0 13 3 0,3 21-8 15,18 19 5-15,12 18 0 16,4 7-5-16,-1 6 3 16,-3 0-3-16,-3-15-15 15,3-4-31-15,-5-19-62 16,-7-17-153-16,-3-20-2556 0</inkml:trace>
  <inkml:trace contextRef="#ctx0" brushRef="#br0" timeOffset="5886.936">2905 6356 3460 0,'-21'-8'129'0,"2"-2"-96"15,-2 8-15-15,-12 2-2 16,3 0-6-16,-3 38-10 15,-9 11 0-15,14 16-1 16,13 3-1-16,9 4-6 16,6-11-8-16,21-2-16 15,22-14-4-15,17-11 7 16,3-7 12-16,10-7 3 16,-1-11-9-16,-8 2 4 15,-22-2 12-15,0 3 4 0,-24 0 2 16,-3 8-7-1,-15 0 8-15,0 9 7 0,-27 14 7 16,-12-3-3-16,0 5-7 16,-25-5-4-16,19-12-34 15,6-18-115-15</inkml:trace>
  <inkml:trace contextRef="#ctx0" brushRef="#br0" timeOffset="6963.819">3632 5867 3317 0,'-12'0'210'15,"-9"0"-152"-15,-12 0-41 16,3 6-11-16,-10 20 11 15,-2 19-5-15,15 9-10 16,12 18-1-16,0 15 3 16,15 4-2-16,0 5-1 15,9-5 5-15,21-12-2 16,9-9 4-16,12-8-2 16,10-9 2-16,-4-16-2 15,10-7-6-15,-10-22 2 16,9-8-2-16,-2-22-19 15,-4-21-67-15,-27-5-325 0</inkml:trace>
  <inkml:trace contextRef="#ctx0" brushRef="#br0" timeOffset="13483.824">6608 11895 1464 0,'-6'6'385'16,"3"-1"911"-16,-3-4-1141 0,6-1-98 16,0 0-7-16,0 0 15 15,0 0 0-15,0 0-26 16,0 0-17-16,0 0-3 16,0 0 7-16,0 4-3 15,0-4-4-15,0 3-4 16,0-1-4-16,0-2-4 15,0 4-2-15,0-2-4 16,0 2 6-16,0-2-7 16,15 2 10-16,9 1-2 15,6 0-1-15,0 1 1 16,19-2-5-16,5-2 2 16,3-2 2-16,16 0 3 15,-7 0-7-15,25 0-2 0,2-12 1 16,-2 4-1-16,9 0 1 15,-1-7-1-15,-8 5 1 16,-7-1 0-16,-8 0 0 16,-10 5-2-16,0-10 3 15,-2 6-1-15,-10 0-2 16,-6-1 4-16,1 6-2 16,-7-5 4-16,0 4-6 15,-3 1 2-15,7 1 0 16,-7 4-1-16,0-2-1 15,-3-2 2-15,13 4 0 16,-4-6 1-16,0 1 0 0,7-1 0 16,2-3 1-1,-3 3 0-15,1-2-4 0,-10-1 0 16,0 6 1-16,-3-3-1 16,-3 1 0-16,1-1 1 15,2 0 2-15,-6 2-3 16,-3 2 0-16,4-1 0 15,-1-3 2-15,3 3 0 16,0 0-2-16,3 3 0 16,4-3 0-16,-1 3 2 15,-6 0-1-15,12 0 0 16,-11 0 0-16,2 0 1 16,9 0-2-16,-3 0 1 15,1 0-1-15,-1 0 0 0,-9 0 0 16,12 0 1-16,-11 0-1 15,5 0 0-15,3 0 1 16,-9 0-1-16,7 0 0 16,-4 0 1-16,-3 0-1 15,-6 0 2-15,13 0-2 16,-10 0 1-16,0 0 4 16,6 0-1-16,-3 3-1 15,7 0-1-15,-4-3-1 16,6 0 1-16,-6 0-1 15,-8 0 1-15,2 0 0 16,-6 0 2-16,-3 0 1 16,3 0 1-16,-9 0-1 0,-3 0 1 15,-2 0-2-15,-1 0-3 16,3 0 1-16,-12-3-2 16,3 3 0-16,-6 0 0 15,0 0 0-15,0 0 0 16,0 0-2-16,0-3-13 15,-15-23-25-15,-12-1-31 16,-7-8-328-16</inkml:trace>
  <inkml:trace contextRef="#ctx0" brushRef="#br0" timeOffset="14952.291">5096 11209 1971 0,'0'0'1455'0,"0"0"-1341"15,0 0-86-15,0 0-15 16,0 0-2-16,0 0-1 15,-6 0-10-15,0 5-4 16,-15 19-11-16,-13 17 15 16,-2 20 0-16,-12 16 0 15,-9 14 6-15,8 4-6 16,1 11 3-16,6 2-3 0,6 1 1 16,11-8 2-16,16-7-3 15,9-12-1-15,9-8 1 16,40-16-5-16,17-5 1 15,-2-9 4-15,14-4 9 16,0 5 1-16,-5-5-5 16,-16 7-5-16,-11-2-1 15,-16 2 1-15,-12 7 3 16,-18 8-3-16,-9 9 11 16,-21 8 13-16,-25 6-11 15,-8-1 6-15,-4 1 2 16,10-8-4-16,0-10-4 15,15-13-4-15,14-12-5 16,19-10-3-16,9-8-1 16,0-4-4-16,24 7-3 0,16-1 3 15,5 12 4-15,0 5 3 16,0 16-3-16,-11 18 0 16,-7 33 0-16,-15 54 2 15,-12 58-2-15,0 21 1 16,-18-3 5-16,-3-20 2 15,6-30 2-15,6 1 3 16,9-6 2-16,0-11-1 16,9-9-1-16,18-27-3 15,3-36-4-15,12-27-4 16,3-18-2-16,19 1-2 0,11-3-1 16,16-4-5-1,5-20 1-15,-5-25-13 0,6-48-14 16,-25-22-60-16,-27-21-2240 15</inkml:trace>
  <inkml:trace contextRef="#ctx0" brushRef="#br0" timeOffset="15622.108">1595 13207 1963 0,'0'0'1532'0,"0"0"-1449"16,0 21-64-16,0 17-17 16,0 25 10-16,21 22 7 15,-6 21-3-15,12 12-11 16,-6 2 3-16,7 0-7 15,-1-14-1-15,-3-22-5 16,-6-22-13-16,-9-30-30 16,-3-18-88-16,-6-14-672 0</inkml:trace>
  <inkml:trace contextRef="#ctx0" brushRef="#br0" timeOffset="15983.653">1577 13499 2207 0,'-9'-13'1351'15,"3"0"-1273"-15,6-4-57 16,0 0 4-16,0-2-8 16,33-7-3-16,0 4-11 15,12 1-1-15,4 5-2 16,-1 10-9-16,0 6-7 16,-12 6-15-16,-14 27-2 15,-16 18 4-15,-6 7 8 16,-6 6 7-16,-31 9 5 15,-5-6 7-15,-6-9-1 16,6-7 2-16,2-14 1 16,13-10 0-16,9-12 1 0,12-4 0 15,6-5 6 1,6 8 6-16,18 2-1 0,30 7 11 16,4 6 0-16,14 0-10 15,-2-3-6-15,-4-3-6 16,-6-6-1-16,-8-7-7 15,-1-10-50-15,-15-5-104 16,-15-25-1114-16</inkml:trace>
  <inkml:trace contextRef="#ctx0" brushRef="#br0" timeOffset="16184.899">2081 13189 3469 0,'0'0'181'16,"0"0"-142"-16,0 0-36 16,9 18-3-16,18 20 5 15,12 18 7-15,3 15-8 16,7 10 0-16,-10 1-4 16,0 0-16-16,0-2-25 15,-14-23-77-15,-7-21-258 0</inkml:trace>
  <inkml:trace contextRef="#ctx0" brushRef="#br0" timeOffset="16535.756">2615 12903 3170 0,'-18'-18'454'16,"-6"3"-408"-16,-3 4-46 15,-7 5 6-15,10 6 0 16,-9 15-4-16,6 32-2 16,6 20-4-16,9 12 0 15,12 6-7-15,0-3-6 16,39-12-9-16,6-8-15 16,22-18 7-16,2-9-13 15,-6-12 30-15,7-5-3 16,-13-1 13-16,-18-2 7 0,-11-1 0 15,-22 1 1-15,-6 5 11 16,0 10 16-16,-34 5 4 16,-14 4-13-16,6-5-16 15,-10-6-3-15,-8-16-27 16,21-12-38-16,15 0-167 0</inkml:trace>
  <inkml:trace contextRef="#ctx0" brushRef="#br0" timeOffset="16801.148">3185 12722 3415 0,'-15'-6'240'0,"-18"6"-216"15,9 0-5-15,-9 29-1 16,0 21-5-16,5 23-3 15,13 21 2-15,12 17-2 16,3 5-3-16,0-2-5 16,33-13-2-16,13-19 2 15,2-21-2-15,21-27-3 16,7-24 1-16,2-10-5 16,40-79-12-16,-27-3-28 15,-19-8-270-15</inkml:trace>
  <inkml:trace contextRef="#ctx0" brushRef="#br0" timeOffset="22649.89">8603 5542 1906 0,'0'6'175'0,"-6"0"-102"16,6 1 740-16,0-6-544 15,0 4-154-15,0-5-33 16,0 0-18-16,0 0-9 15,0 0-18-15,0 0-10 16,0 0-5-16,0 0-5 16,0 0-4-16,6 0-1 15,3 0-3-15,24 1 2 16,3-1-1-16,19 6 0 16,26-2-1-16,31-4 0 15,51 0-3-15,36 0 1 16,21-17-4-16,-14-8 2 15,-52-1-3-15,-49 5-2 16,-32 9 0-16,-22 1-1 16,-18 6-2-16,-15-1-7 0,-45 6-17 15,-30 0-60 1,-34 2-220-16</inkml:trace>
  <inkml:trace contextRef="#ctx0" brushRef="#br0" timeOffset="24500.929">10426 4850 2167 0,'0'1'82'15,"0"3"671"-15,0-2-507 16,0-2-160-16,0 0-45 16,0 0 4-16,12 0-11 15,6 0-20-15,9 0-13 0,13-6 4 16,2-1 1-16,12-4 4 16,9 3 0-16,19-4 0 15,18-2-1-15,38-13 0 16,47-11 0-16,8 3 3 15,3 1 2-15,-15 4 9 16,-3 7-15-16,3-3-3 16,21-1-5-16,13-6 0 15,20-1 1-15,3-5-1 16,13-1 5-16,9-10-3 16,-1-3-1-16,-5 1-1 15,-22 0 5-15,-24 5 4 16,-24 4-6-16,-51 11 4 0,-24 6-7 15,-40 10 0 1,-5-3 3-16,11-1-3 0,-2-3-1 16,14-3 1-16,-24 2 0 15,7 1 0-15,-22-2 2 16,0 3 3-16,-5 4 0 16,-10 4 3-16,3-1 1 15,-15 4-7-15,3 1-2 16,-6 1 0-16,-5 3-3 15,2 4-4-15,-9 2-5 16,-6 0-7-16,0 0-30 16,0 0-50-16,0-4-162 15,-15-4-1774-15</inkml:trace>
  <inkml:trace contextRef="#ctx0" brushRef="#br0" timeOffset="24809.388">15442 3567 2067 0,'0'11'127'0,"0"-5"826"15,0 3-879-15,18 6-18 16,9-5 4-16,13 3-20 15,-1 0-16-15,6 0-11 0,-6 0-5 16,-2 1-8-16,-10-2 0 16,-15 2 0-16,-3-1-13 15,-9 7 1-15,0 0 6 16,-21 4 6-16,-6 5 5 16,-1 3-5-16,-5 15-6 15,18-9-88-15,-6-6-231 0</inkml:trace>
  <inkml:trace contextRef="#ctx0" brushRef="#br0" timeOffset="25321.044">16157 3611 2269 0,'0'0'585'0,"-6"7"-178"16,6 12-325-16,0 10-34 15,0 9 13-15,0 9-4 0,0 5-26 16,0 1-19 0,6-8-7-16,0-4-5 15,-3-13-12-15,7-9-46 0,-4-13-106 16,3-6-972-16</inkml:trace>
  <inkml:trace contextRef="#ctx0" brushRef="#br0" timeOffset="25486.898">16091 3298 3043 0,'0'0'343'0,"0"0"-343"16,0 0-3-16,0 11-199 0,15 1-238 16</inkml:trace>
  <inkml:trace contextRef="#ctx0" brushRef="#br0" timeOffset="26549.666">16372 3550 2136 0,'0'2'1113'15,"0"2"-937"-15,0-4-92 16,0 0-22-16,0 0-15 15,0 0-13-15,9 0-23 16,15 0 8-16,0 0-8 16,9 0-3-16,0 0-2 15,-2 0-6-15,-1 0 0 16,0-4 1-16,-3-2 0 16,-9 4-1-16,-6 2-2 15,-6 0 1-15,3 0 1 0,-9 0-5 16,0 0-4-1,0 2-2-15,0 22 10 0,-9 11 1 16,3 10 5-16,-6 3 0 16,-6 11-3-16,3 0 1 15,-3-4-1-15,6 1-2 16,-15 2-32-16,12-14-67 16,3-15-244-16</inkml:trace>
  <inkml:trace contextRef="#ctx0" brushRef="#br0" timeOffset="43417.159">9004 7087 2253 0,'0'0'912'0,"0"0"-728"16,0 0-100-16,0 0-36 0,0 0-15 15,0 0 11-15,0 0-13 16,0 0-16-16,0 0-3 15,0 0 3-15,0 0-4 16,0 0 1-16,0 0-3 16,0 4-2-16,0-2-1 15,22 7 1-15,5 1 5 16,12-3 0-16,12 6-3 16,13 1-1-16,14-2 1 15,13 2-1-15,26-1-1 16,25-2-3-16,-3-5-1 15,-21 0-3-15,-19-3 1 16,-29-3 1-16,-7 2-2 16,-3-2 0-16,-20 0-3 15,-22 0 0-15,-12 0-6 0,-6 0-9 16,-6 0-34 0,-6 0-46-16,-9 0-514 0</inkml:trace>
  <inkml:trace contextRef="#ctx0" brushRef="#br0" timeOffset="48604.815">16788 7175 2136 0,'-6'6'318'0,"-12"0"342"16,18-2-485-16,-3-3-121 15,3 3-4-15,0-4 5 16,0 0-1-16,0 3-16 15,0-3-11-15,0 0-8 16,0 0-1-16,0 0 4 0,0 0-4 16,0 0-4-1,3 0 2-15,15 0-7 0,-3 3-3 16,18 3 1-16,16-3 2 16,8 3 1-16,13-4-4 15,17 2-1-15,25-4 0 16,36 0 0-16,45 0 2 15,15 0-1-15,-3-4 0 16,-24-7-1-16,-42 5-2 16,-36 0 0-16,-25 1-1 15,-14-1-2-15,2-7 1 16,-3 5 1-16,10-4-2 16,-22 0 0-16,-12 1 1 15,-11 0-1-15,-7 0 3 16,-3 3-3-16,-12 2 0 15,0 4-8-15,-6 2-17 0,-6 0-54 16,-18 0-343-16</inkml:trace>
  <inkml:trace contextRef="#ctx0" brushRef="#br0" timeOffset="113940.425">21406 4048 2982 0,'0'0'454'0,"-6"0"-397"16,6 0-15-16,0 0-31 15,0 0 3-15,0 10-10 16,0 20-4-16,0 15 3 15,0 16 19-15,0 8 1 16,0 14-5-16,0-4-2 16,6-4-6-16,9-7-2 15,-9-6-1-15,6-10-3 16,-9-8-3-16,-3-5 3 16,0-13-4-16,0-6 0 0,0-6-10 15,0-14-36 1,0 0-52-16,-3-6-111 0</inkml:trace>
  <inkml:trace contextRef="#ctx0" brushRef="#br0" timeOffset="116113.134">21337 4127 2826 0,'0'1'328'16,"0"-1"-218"-16,0 0-29 15,0 0-9-15,0 0-1 16,0 0-24-16,0 0-14 16,0 0-7-16,12 0 3 15,0 0 0-15,12-7-13 16,12-2-2-16,3-1-1 16,4-2 1-16,11 2-5 15,9-2 2-15,10-1-3 16,35 0 0-16,31-3 10 15,21 7-4-15,21 1-8 16,-15 5-4-16,-9-3-1 16,-21 1-1-16,-6-5 4 15,-12 1-4-15,-28 2 0 0,-18 3 0 16,-8-5 0-16,8 1 2 16,4-2-2-16,14 2 3 15,-8-7 2-15,2 7 3 16,-8-7-2-16,-1 5-4 15,1-1-2-15,5 3 1 16,-2 1 2-16,-4-1-2 16,10 2-1-16,-7 3 1 15,-2 0-1-15,-1 1 0 16,-12 2 2-16,10-4-2 16,-13 4 1-16,1-2-1 15,8-2 0-15,-15-1 1 16,16 2 1-16,-7-4-2 0,3 6 4 15,-8-4-4-15,2 4 0 16,-18-4 0-16,1 4 0 16,-13 1 1-16,-3 0 1 15,-12-4 0-15,3 4 0 16,-6 0 2-16,0-2 1 16,-3 2 1-16,-9-3-2 15,0 3 0-15,0 0 1 16,0 0-2-16,0 0 1 15,0 0-1-15,0 0-3 16,0 0 0-16,0 0 0 16,0 0-2-16,0 0-1 15,0 0-1-15,0 0 1 0,0 16 0 16,0 9 3-16,0 10 0 16,6 11 0-16,7 10 2 15,-7 5-1-15,0 13-1 16,0-1 0-16,-6 0 1 15,6 0 1-15,-6 1-2 16,9-14 0-16,-9-3 2 16,6-10-2-16,0-6 0 15,-6-7 0-15,6-5 0 16,-6-8 0-16,0-4 1 16,0-4-1-16,3-5 0 15,-3-2 0-15,0-3 0 16,0 0 0-16,0-1 1 0,0-2-1 15,0 0 0 1,0 4 0-16,0-4 0 0,0 0 0 16,0 0 0-16,0 0 0 15,-3 0 0-15,-3 0 0 16,-15 0 0-16,-13 6 0 16,4-4 0-16,-9 1 0 15,-9-3 0-15,5 0 0 16,-5 0 0-16,0 0 0 15,-6 0 0-15,-4 0 0 16,1 0 0-16,-9 0 0 16,-1 0 0-16,-2 0 0 15,2 0 0-15,-5 0 0 16,-1 0 0-16,10 0 0 16,0 0 0-16,-4 3 0 0,4 0 0 15,3 0 0-15,-4-1 0 16,4 3 0-16,2 1 0 15,-2-5 0-15,3 5 0 16,-1-3 0-16,4 3 0 16,-3 4 0-16,11-4 0 15,-5-2 0-15,-3-4 0 16,-1 6 0-16,-2 0-1 16,6 0 1-16,-7 0 0 15,7 1 0-15,-9-1 0 16,2 0 0-16,4 1 1 15,6 0-1-15,-6-5 0 0,2 4 0 16,-2-2 0-16,6 2 0 16,-13-1 0-16,10-2 0 15,-9-1 0-15,8 2 0 16,-8-2 0-16,12-2 0 16,-7 4 0-16,10-4 1 15,6 0-1-15,0 0 0 16,8 0 1-16,-2 0-1 15,12 0 0-15,-3 0 0 16,0 0 0-16,9 2 0 16,0 2 0-16,-4-1 0 15,7-1-1-15,-3-2 1 16,0 4 0-16,0-4 1 16,-6 1-1-16,0 4 0 15,-6 0 0-15,12-3 0 0,-19 5 0 16,1-5 0-16,0 2 0 15,-3-4 0-15,6 2 0 16,-4-2 0-16,7 0 0 16,6 0 1-16,0 0 1 15,0 0-2-15,3 0-1 16,6 0 1-16,0 0 1 16,-7 0-1-16,10 0 0 15,-6 0 0-15,3 0 0 16,0-2 0-16,0 2 1 15,-12 0-1-15,15 0 0 16,-3 0 0-16,3 0 0 16,3 0 4-16,0 0-4 0,6 0 0 15,0 0 1-15,0 0-1 16,-6 0 0-16,6 0 0 16,-6 0 0-16,6 0 0 15,-9 0 0-15,9 0 0 16,-3 0 0-16,-7 0 0 15,10 0 1-15,-6 0-1 16,6 0 3-16,0 0 0 16,0 0 1-16,0 0 3 15,0 0 0-15,-9-4 0 0,9-1 0 16,-3-6-1 0,-3-4-2-16,0-6-1 0,-15-15-3 15,9-4-2-15,-9-5 2 16,9-1-4-16,0-1-2 15,12 6-3-15,0 3-11 16,0-11-13-16,18 10-37 16,3 1-730-16</inkml:trace>
  <inkml:trace contextRef="#ctx0" brushRef="#br0" timeOffset="119330.738">23241 5428 3419 0,'0'12'130'15,"0"9"-105"-15,0 7-14 16,0 13-11-16,0 3 4 16,3 3 2-16,9-2-3 15,0-4 0-15,-9-7-3 0,6-7-27 16,-9-10-41-16,0-11-67 15,0-6-626-15</inkml:trace>
  <inkml:trace contextRef="#ctx0" brushRef="#br0" timeOffset="119745.499">23099 5215 1000 0,'0'-10'2404'0,"0"-4"-2296"16,0-1-37-16,18 2-45 16,9-2 6-16,10 3-14 0,11 8-4 15,9 4-10-15,10 0-4 16,2 20 0-16,4 19-4 16,-7 13-2-16,-9 11-7 15,-2 10 3-15,-16 9 4 16,-21-3-4-16,-6 2 2 15,-12-2 8-15,-12-5 0 16,-27-4 3-16,-22-9 2 16,-20-6 4-16,-31-7 0 15,7-19-4-15,-13-21-1 16,9-8 8-16,19-40 5 16,-1-27-4-16,13-47-2 15,23-3-11-15,28-7 0 16,27-2-5-16,9 24-1 15,36 0-19-15,28 19 0 16,8 23-6-16,70 29-9 0,-30 23-20 16,-18 8-166-16</inkml:trace>
  <inkml:trace contextRef="#ctx0" brushRef="#br0" timeOffset="123612.881">23540 4043 3063 0,'0'5'234'16,"0"-5"-156"-16,0 0-5 15,0 0 21-15,0-5-11 16,0-15-37-16,0-8-20 15,0-5-14-15,0-11-1 16,0-3-2-16,0-5 0 16,0-10-2-16,0-3 0 15,0-4-2-15,0-4-4 16,15-4 0-16,18-2 0 16,18-3 0-16,22 3-1 15,-1 4 0-15,25 10 2 0,-16 10-2 16,-2 11-5-16,-13 11-5 15,-8 9-7-15,-10 14-15 16,-27 4-54-16,3 6-53 16,-24 0-287-16</inkml:trace>
  <inkml:trace contextRef="#ctx0" brushRef="#br0" timeOffset="123946.012">23944 2812 3261 0,'0'-3'169'0,"0"3"-95"15,0 0-33 1,0-3 1-16,0 3-18 0,18 0-20 16,13 0 14-16,5 0-4 15,3 3-3-15,3 3-10 16,1 2 2-16,-10-2-3 15,-6 3 1-15,-6 0-1 16,-6-3 0-16,-6 0-1 16,-6 3-8-16,-3 2 4 15,0 0-6-15,0 10 11 16,0 8 4-16,-3 6-4 16,-12 10 0-16,-3 2-8 0,-15 17-29 15,6-11-45-15,2-12-122 16</inkml:trace>
  <inkml:trace contextRef="#ctx0" brushRef="#br0" timeOffset="124479.307">24497 2346 3231 0,'-6'-9'202'0,"6"-4"-126"16,0-6-42-16,0-3 8 15,6 1 4-15,15 4-37 0,-6-8-7 16,21 5-1-16,3 4 2 16,-6 4-3-16,1 7 0 15,-10 5-11-15,-3 0-11 16,-9 27-3-16,-6 5 8 16,-3 4 5-16,-3 7 11 15,0-2-2-15,0 4 3 16,-3-5-1-16,-3 1 1 15,0-5-14-15,6 7-45 16,0-11-57-16,0-5-224 0</inkml:trace>
  <inkml:trace contextRef="#ctx0" brushRef="#br0" timeOffset="124594.651">24817 2821 3028 0,'0'0'265'16,"0"0"-184"-16,0 0-49 15,6 0-32-15,-6 0-72 16,0-6-2163-16</inkml:trace>
  <inkml:trace contextRef="#ctx0" brushRef="#br0" timeOffset="129645.483">25239 3757 3027 0,'0'0'210'15,"0"0"-129"-15,0 0-50 0,0 0 9 16,0 0-5-16,0 0-20 16,9 6 0-16,15 2 19 15,3-4 17-15,10 4-3 16,-1-1-15-16,21-5-8 16,1 2-5-16,14-3-7 15,6 4-4-15,7-5 1 16,12 0-5-16,20 0 0 15,25-5 3-15,27-11-5 16,3-8 2-16,3 2 1 16,-18-3-5-16,-6 1 3 15,3 4 3-15,-30 0-2 16,-22 8 0-16,-23 3 0 16,-16 3-3-16,10 5-2 15,5-4 0-15,7 5 3 0,-7-2-3 16,1-1 0-16,5-3 2 15,-8 0-2-15,11-6 1 16,-8 4 1-16,-10-7 0 16,0 4 1-16,-11-4 2 15,-1 6 1-15,-12-3 1 16,-5 4-2-16,-16 2-1 16,-3 0 1-16,-9 3 3 15,-3 0-2-15,9-1-1 16,-12 3 1-16,0-4 0 15,-3 4-2-15,6 1-1 16,-3 0 0-16,-6 0-1 16,0 0 0-16,0 0-2 0,0 0 0 15,0 0 0 1,0 0-2-16,0 0 0 0,0 0 1 16,0 17-2-16,0 6 3 15,9 16 0-15,-6 7 0 16,6 9 2-16,-3 6 1 15,6 2-1-15,-5 4 1 16,8-6 0-16,-3-1 0 16,-9-3-3-16,15-1 0 15,-12-5 0-15,-3-9 0 16,6-3 0-16,-9-10 0 16,6-5 0-16,-6-1 0 15,0-8 1-15,0-1-1 16,0-5 0-16,0 3-1 0,0-6 1 15,0 2 0-15,0-2 0 16,0-3 0-16,0 1 0 16,0-3-2-16,-6 3 2 15,-6 2 0-15,-12 3 0 16,9-1 0-16,-13-2 2 16,4-3 0-16,-3 2-2 15,-6-1 2-15,-6-2-2 16,-10 2 0-16,7-2 2 15,-9 2-2-15,-10-2 0 16,4 1 0-16,-15 0 0 16,8-1 0-16,-14 3-1 15,5-4 1-15,-5 4 0 0,9-4 0 16,-10 5 0-16,7-6 0 16,-1 6 1-16,4 3-1 15,-7-3 0-15,7 0 0 16,-13 0 0-16,16 0 1 15,-6 0-1-15,-4 2 0 16,7-4 0-16,-1 5 0 16,-2 3 0-16,-1-7 0 15,1 4 2-15,9 3-2 16,-16-4-2-16,13-2 2 16,-4 2 0-16,4 1 0 15,3-3 0-15,-4 0 0 16,10-1 0-16,-13 2 0 0,13-4-1 15,9-3 1 1,-7 3-1-16,7-3 1 0,6 0 0 16,3 0 0-16,-7 0 0 15,7 0 0-15,-3 0-1 16,6 0 1-16,5 2 0 16,-8 4 0-16,12 0 0 15,-6 0 0-15,9 0 0 16,-3-3 0-16,-1 6 0 15,10-4 0-15,-3 5 0 16,-3-2 0-16,0 0 0 16,3 2 0-16,6-4 0 15,-3 3 0-15,-1-4 1 0,1-2-1 16,15 0 0 0,-9 0 0-16,6-3 1 0,-9 0-1 15,9 3 0-15,-9 0 0 16,9-1 0-16,-6-2 0 15,6 4-2-15,-3-4-2 16,9 0-3-16,0 0-5 16,0 0-6-16,24 0-8 15,0-18-29-15,15-5-234 0</inkml:trace>
  <inkml:trace contextRef="#ctx0" brushRef="#br0" timeOffset="131403.6">28481 3576 2777 0,'0'0'403'0,"0"0"-243"16,0 0-49-16,0 0-40 15,0 0 0-15,0 0-25 16,6 0-20-16,6 0-4 16,15 0-6-16,-6 0-3 15,21 0-5-15,3 0-1 0,16 0-1 16,-1 0 2-16,28-3-1 16,8-9 2-16,4 7-2 15,6-5-2-15,2 2-2 16,-8 2 0-16,-7 6-3 15,-2 0 0-15,-4 0 0 16,-2 0 0-16,-1 0 0 16,1-3 0-16,-7 3 2 15,7-3-2-15,-7 0 0 16,-5-3 5-16,-7 3-1 16,-5-2-1-16,-7 2 1 15,-9 0-2-15,0 3-2 16,-8-3 3-16,-1 0 0 15,-3-3 1-15,-3 3 0 16,3-2 1-16,1-1 2 0,-1 2 1 16,3-2-2-16,-9 1 2 15,6-1-4-15,-11 2 1 16,2 2 0-16,-6-1-2 16,-3 3-1-16,-3-3 1 15,3 0 2-15,-3 3-1 16,0-3 2-16,6 1-1 15,-3 2-3-15,1-4 0 16,8 4-2-16,-6 0 0 16,-3 0 1-16,-3 0-1 15,0 0 0-15,-3 0-1 16,-6 0 1-16,-3 0 0 16,9 0 0-16,-9 0 0 15,0 0 0-15,0 0 0 16,0 0 0-16,0 9-3 0,6 2 2 15,-6 10-1-15,12 6 2 16,-9 2 0-16,9 3 0 16,-6 6 2-16,0 3 0 15,6-3-2-15,-5 7 3 16,8-2-2-16,-12-1 1 16,12 1-2-16,-9 1 2 15,0-1 1-15,3 1-1 16,-3-5 0-16,0-2 0 15,-6-5 0-15,6-6-2 0,-3-4 0 16,-3-5 1 0,0-8 0-16,0 2 0 15,0-1-1-15,0-7 2 0,0 3-2 16,0-4 0 0,0 2 0-16,0-3 0 0,0-1 0 15,0 0-2-15,0 5-1 16,0-5 2-16,0 0-2 15,0 0 3-15,-3 0 2 16,-3 0-2-16,-15 0 0 16,3 0 1-16,-9 0-1 15,-4 0 0-15,-2 0 0 16,-9 0 0-16,0 0 0 16,-7 0 0-16,-5 0 1 15,0 1-1-15,-4 3 0 0,-11 2 0 16,6 0 0-1,-1-1 0-15,-8 1 1 0,-7 0-1 16,4 0 0-16,-4 6 0 16,-2-7 0-16,-4 1 0 15,4 0-2-15,2-2 2 16,-5 1 0-16,5-5 0 16,1 3 1-16,15-3-1 15,-13 0 0-15,13 3 0 16,2 0 0-16,1-1 0 15,12 8 0-15,-4-1-2 16,4-4 2-16,0 1-2 16,-7 3 2-16,4-7 0 0,6 2 1 15,0-2-1 1,-1-2 0-16,4 0 0 0,12 0-1 16,-9 0 1-16,5 0 0 15,4 0 2-15,9 0-2 16,-6 0 0-16,9 0 0 15,6 0 0-15,0 0-2 16,-3 0 2-16,3 0 0 16,-3 4-4-16,8-4-2 15,1 0-5-15,6 0-12 16,0-4-27-16,22-19-48 16,-4-1-997-16</inkml:trace>
  <inkml:trace contextRef="#ctx0" brushRef="#br0" timeOffset="132342.007">26685 5106 3007 0,'0'-5'550'0,"3"-13"-500"16,24 0-21-16,6 1-17 16,6-3-8-16,-5 8-1 15,5 3-3-15,-12 9-3 0,-12 0-9 16,-6 0-12-1,-9 21-6-15,0 8 1 0,-18 9 20 16,-15 5 8-16,-6 4 1 16,5-3 5-16,-2-9 9 15,21-5 9-15,9-15-4 16,6-7 0-16,0-3-5 16,12-5-1-16,15 0 10 15,12 0 1-15,13 0-10 16,-1-13-12-16,9-8-2 15,10-18-20-15,-16 7-64 16,-12 0-181-16</inkml:trace>
  <inkml:trace contextRef="#ctx0" brushRef="#br0" timeOffset="132732.94">26736 4866 3520 0,'0'-11'114'0,"0"-11"-62"16,27 0-41-16,18-5 2 15,7 1-3-15,11 6-1 16,7 8 0-16,11 12-9 16,-8 0-3-16,-4 40-2 15,-9 19-4-15,-20 18 4 16,-16 19-2-16,-15 9-4 15,-9 3 1-15,-33 1 10 16,-22-9 0-16,-8-12 2 16,-16-16 0-16,-5-16 11 0,-7-25 3 15,-5-26 0-15,-1-17-3 16,7-74-4-16,14-51 2 16,19-4-8-16,24 3-3 15,27 19-1-15,6 35 1 16,24-5 0-16,33 4-6 15,34 18-5-15,56 18-7 16,-11 16-28-16,-12 19-188 0</inkml:trace>
  <inkml:trace contextRef="#ctx0" brushRef="#br0" timeOffset="133429.854">29259 4992 3106 0,'0'-8'459'15,"0"-4"-403"-15,21-3-23 16,3 1-22-16,10-1 8 16,-1 4-3-16,6 7-14 0,-6 4-2 15,-9 0-6 1,4 0 1-16,-16 4-10 0,-9 13 1 15,-3 0-4-15,0 7 0 16,0-1 6-16,-15 7 12 16,-3-1 5-16,-4-3-1 15,10-3 0-15,6-5-1 16,6-6 0-16,0 0 1 16,18-2-1-16,7 1 9 15,17 2-2-15,-3 0-3 16,6 3 0-16,-15 2-7 15,-5 2 2-15,2 5-2 16,-18 1-6-16,-9 0 6 16,0 1-2-16,-9-1 2 15,-18-1 3-15,-7 2-3 0,-2-12 0 16,6-4-13-16,-24-11-51 16,14-22-99-16,10-11-2449 0</inkml:trace>
  <inkml:trace contextRef="#ctx0" brushRef="#br0" timeOffset="133845.498">29304 4703 2494 0,'0'-16'1052'0,"10"0"-967"0,14-8-34 16,15 1-29-1,21 4 1-15,4 6-2 0,20 13-11 16,1 0-6-16,5 17-4 16,4 27-1-16,-10 20-2 15,-20 16-3-15,-22 36-9 16,-12-5-3-16,-30 13-1 16,0-4 2-16,-39-24 3 15,-18 6 14-15,-16-18 1 16,-11-9 12-16,-7-22 1 15,-15-22 9-15,-8-16-1 16,2-15-6-16,0-29-3 16,22-39 3-16,-1-45-6 0,25-60-4 15,33-41-6 1,15 17-5-16,18 45 0 0,9 59-2 16,33 46 3-16,15 1-8 15,37 1 7-15,2 17 2 16,16 28 2-16,-3 6-13 15,-10 87-36-15,-17 1-73 16,-16-7-464-16</inkml:trace>
  <inkml:trace contextRef="#ctx0" brushRef="#br0" timeOffset="136094.298">22085 4128 2253 0,'0'0'717'0,"0"0"-576"15,0 0-70-15,0 5-41 16,-12 3 51-16,3 4-20 16,-15 4-32-16,-15 11-13 15,-10 11-2-15,-11 7 1 16,0 10 4-16,-13 0-6 16,7 3 2-16,-1-1-9 15,7-8-6-15,18-4 0 0,8-5-6 16,16-7-34-16,12-11-54 15,6-7-155-15,0-9-973 0</inkml:trace>
  <inkml:trace contextRef="#ctx0" brushRef="#br0" timeOffset="136412.02">22671 3962 1350 0,'0'0'1649'0,"0"0"-1530"16,-22 18-92-16,-2 11 0 15,-9 10 67-15,-9 7-35 16,0 13-19-16,-19 5-7 15,4 9-14-15,-19 0 4 16,10-3-6-16,-15 3-13 16,5-6 1-16,1-5-4 15,20-6 5-15,1-9-6 16,12-9-12-16,33-11-46 16,3-11-98-16,6-10-534 0</inkml:trace>
  <inkml:trace contextRef="#ctx0" brushRef="#br0" timeOffset="136728.31">23262 3882 2092 0,'0'-1'1074'0,"0"-3"-946"15,0 4-42-15,0 0-27 16,0 0 5-16,0 0-40 16,0 4-20-16,-21 16-3 15,-6 15 12-15,-15 18 1 16,-19 12-10-16,-20 15 1 0,-4 14-1 16,-5 0 1-1,-1-3-4-15,1-6 3 0,20-15-4 16,13-14-5-1,18-13-27-15,39-23-54 0,0-10-116 16,24-10-609-16</inkml:trace>
  <inkml:trace contextRef="#ctx0" brushRef="#br0" timeOffset="136982.072">23887 3787 133 0,'0'0'2956'16,"-6"0"-2733"-16,-9 10-166 16,-15 21-37-16,-4 6 19 15,-14 16 4-15,-3 9-11 16,-1 7-1-16,-11 10-12 16,-12 0-4-16,5 4-8 15,-11-6-6-15,14-11-1 16,1-5-7-16,18-13-18 15,17-17-18-15,19-12-51 16,18-19-86-16,22-4-553 16,11-22-1238-16</inkml:trace>
  <inkml:trace contextRef="#ctx0" brushRef="#br0" timeOffset="137218.162">24303 3828 2722 0,'0'0'471'0,"0"2"-336"16,-21 24-85-16,-12 16-4 15,3 8 6-15,-18 11-20 16,5 10-2-16,-17 10-16 16,3 1-1-16,-10 3-13 15,4-9 3-15,3-8-3 16,8-15-23-16,13-13-12 15,27-22-35-15,12-9-109 16,0-9-1164-16</inkml:trace>
  <inkml:trace contextRef="#ctx0" brushRef="#br0" timeOffset="137447.974">24738 3924 2887 0,'0'0'426'0,"0"0"-304"16,-18 3-70-16,-3 18-16 16,-12 13-6-16,-4 10-10 15,-11 14-9-15,-3 13-5 16,-10 8-4-16,-2 6-2 0,0-3-2 16,2-9-15-16,10-11-14 15,12-15-20-15,27-21-80 16,3-15-209-16,9-11-1525 0</inkml:trace>
  <inkml:trace contextRef="#ctx0" brushRef="#br0" timeOffset="137649.319">24973 4006 2937 0,'-6'5'352'15,"-12"16"-267"-15,-3 11-49 16,-6 10-11-16,-6 11 2 16,-3 8-17-16,5 12-6 0,-5-3-4 15,-3 0-29-15,-6 1-32 16,15-22-58-16,14-14-245 0</inkml:trace>
  <inkml:trace contextRef="#ctx0" brushRef="#br0" timeOffset="137912.102">25233 4240 2960 0,'0'0'326'0,"0"6"-257"15,0 9-61-15,0 5-3 16,-15 9 4-16,-12 7 0 16,0 11 5-16,-10 0 5 15,-8 1 4-15,0 6-6 16,0-4-17-16,-7 5-26 16,13-9-92-16,12-13-468 0</inkml:trace>
  <inkml:trace contextRef="#ctx0" brushRef="#br0" timeOffset="150011.12">9852 8770 337 0,'-12'0'473'0,"-3"0"-473"16,-3 0-129-16,-6 0 43 16,15 0 86-16,-12 0 0 15,3-5-17-15,0-4 17 16,3 3 500-16,-4 0 39 15,1 0-197-15,9 0-25 16,-3 0-159-16,3 4-132 16,3-2-26-16,-6 2-43 15,6 2-24-15,-3 0 22 16,6 0 26-16,3 0-4 16,-6 0 23-16,6 0 0 15,0-3 42-15,-9 3-39 16,9 0 24-16,-9-3 31 0,6 3-3 15,3 0 16 1,-6 0 13-16,6 0 15 0,-6 0 20 16,0 0 51-16,6 0-26 15,-9 0-45-15,9 0-35 16,0 0-18-16,0 0-7 16,0 0-7-16,0 0 9 15,0 0-6-15,0 0-1 16,0 0-4-16,0 0-9 15,0 0-6-15,0 0-5 16,0 0 1-16,0 0-4 16,0 0 0-16,0 0-1 15,0 0 0-15,0 0 4 16,0 0 4-16,0 0-5 16,0 0-6-16,0 0 0 0,9 0-1 15,-3 0-1-15,6 0 4 16,0 0-5-16,-3 0 4 15,9 3 0-15,6 0 2 16,0-1-2-16,19-2-3 16,-4 0 2-16,0 0-1 15,6 0 2-15,1 0-4 16,-1 0 3-16,-6 0-3 16,-3 0 2-16,7 0-2 15,2 0 6-15,0 0 2 16,15 0-4-16,-11 0-4 15,20 0 0-15,-11 4 1 0,-4-2 0 16,6 2 0-16,-2-2-1 16,-4 2 0-16,-6-4 0 15,-12 0 0-15,13 0 0 16,-19 0 0-16,9 0 0 16,0 0 2-16,-2 0-2 15,-1 0 2-15,3 0-2 16,0 0 0-16,-3 0 0 15,13 0 3-15,-13 0-3 16,12-4 0-16,-8-2-1 16,5 0 1-16,0 4 0 15,-9-4 0-15,7 3 1 16,-10 0 1-16,-3 3-2 0,3 0 1 16,-6 0-1-16,-3 0 1 15,4 0-1-15,-1-3 3 16,-6 3-3-16,12 0 2 15,3-3-2-15,-15 3 2 16,13-3 2-16,-7 3-1 16,0 0-3-16,-6 0 2 15,6 0 1-15,-12 0-3 16,9 0 2-16,-5 0-1 16,8 0 1-16,-6 0 0 15,6 0 0-15,6 0-1 16,-3 0-1-16,7 0 3 15,2 0-3-15,-6 0 1 16,6 6-1-16,-9 0 2 0,1 0-2 16,-1-1 2-16,0-1-2 15,3-2 0-15,6 4 2 16,-5-2-2-16,-1-2 0 16,6-2 2-16,-12 4 1 15,3-4-3-15,-8 0 3 16,-7 0-1-16,9 0 1 15,-12 0-2-15,0 0 1 16,9 0-1-16,-9 0 2 16,15 0-3-16,-9 0 0 15,4 0 0-15,2 0 1 16,3 0-1-16,-9 0 2 16,-3 0-1-16,3 0-1 15,-3 0 0-15,-12 0 2 0,6 0-1 16,-3 0 1-16,0 0-1 15,-6 0 0-15,0 0 1 16,6 0-2-16,-3 0 0 16,10 0 0-16,-7 0 0 15,3 0 0-15,0 2 1 16,-3-2-1-16,9 0 0 16,-12 3 0-16,12-3 1 15,-3 0-1-15,3 3 0 16,0-3 0-16,15 0 3 15,-12 0-1-15,16 0-2 16,-7 0 0-16,-3 0 0 0,9 0 0 16,-6 0 0-1,7 0 0-15,-4 0 0 0,-3 0 1 16,6 0 1-16,-18 0-1 16,12 0 1-16,-6 0-2 15,1 0 3-15,-1 0-1 16,3 0 0-16,3 0-2 15,-3 0 0-15,-3 0 0 16,-3 0 1-16,10 0-1 16,-10 0 2-16,-6 0-2 15,9 0 0-15,-9 0 0 16,3 0 0-16,-3 0 1 16,-3 0 2-16,15 0-3 0,-12 0 0 15,-6 0 0 1,6 0 0-16,-5 0 1 0,8 0-1 15,-9 0 0-15,-3 0 0 16,15 0 0-16,-12 0 2 16,0 0-2-16,6 0 0 15,-6 0 0-15,0 0 0 16,0 0 0-16,3 0 0 16,-3 0 0-16,0 0 0 15,-6 0-1-15,0 0 1 16,0 0 0-16,0 0 0 15,0 0 1-15,0 0 1 16,0 0-2-16,0 0 1 16,0 0 1-16,0 0-2 15,0 0 1-15,0 0 0 0,0 0-1 16,0 0 0-16,0 0 0 16,0 0-1-16,0 0 1 15,0 0 0-15,0 0 0 16,0 0 0-16,0 0 0 15,0 0 0-15,0 0 2 16,0 0-2-16,0 0 0 16,0 0 0-16,0 0-3 15,0 0 1-15,0 0 2 16,0 0 0-16,0 0 0 16,0 0 0-16,0 0 0 15,0 0 0-15,0 0 1 0,0 0 1 16,0 0 0-16,0 0-1 15,0 0 0-15,0 0 1 16,0 0-2-16,0 0 2 16,0 0-2-16,0 0 0 15,0 0 1-15,0 0-1 16,0 0 1-16,0 0-1 16,0 0 0-16,0 0 0 15,0 0 0-15,0 0 1 16,0 0-1-16,0 0 0 15,0 0 0-15,0 0 0 16,0 0 0-16,0 0-1 16,0 0-8-16,6-3-13 0,15-8-31 15,-6-7-154-15</inkml:trace>
  <inkml:trace contextRef="#ctx0" brushRef="#br0" timeOffset="150944.475">15140 8738 3281 0,'0'0'226'0,"0"0"-165"15,0 0-10-15,0 0-5 16,6 0-6-16,22 0-21 15,8 0-8-15,12 0-2 16,18 0 4-16,13 0-3 16,27 0-3-16,35 0 0 15,40 4 1-15,4 7 0 16,8 6-1-16,-21-5-3 16,-18 4 3-16,-18-5 0 0,-19 0-3 15,-26-1 0-15,-22-8 1 16,-2 1 0-16,11 2 4 15,1-2-1-15,5 0 1 16,-18-3 1-16,-14 0-1 16,-13 0 0-16,-15 0-3 15,-9 0 0-15,-12 0-4 16,-3 0-1-16,0 0-1 16,0 0-3-16,0 0-8 15,0-6-10-15,-3-25-19 16,-12-2-32-16,-3 1-217 0</inkml:trace>
  <inkml:trace contextRef="#ctx0" brushRef="#br0" timeOffset="152946.183">22016 4080 1031 0,'0'0'169'16,"0"0"-169"-16,0 0-568 15,0 0 63-15,0 0 505 16,-3 0 391-16,-18 16-19 15,-10 3-72-15,-5 7 145 16,0 6-50-16,-9 6-72 16,-7 0 31-16,-2 6-145 15,9-3-69-15,2-3-56 16,19-9-49-16,0-3-15 0,12-13-20 16,12-6-32-16,0-2-181 15,3-5-129-15,51-17 136 16,-2-11 83-16,2-5-602 0</inkml:trace>
  <inkml:trace contextRef="#ctx0" brushRef="#br0" timeOffset="153180.985">22396 4009 2305 0,'6'-3'280'16,"-3"3"-136"-16,9 0 69 15,-12 0-77-15,0 15-49 16,-21 13-17-16,-18 19 13 0,-7 12-32 15,-14 6-13 1,-3 5-21-16,-1-3 1 0,-2-5-6 16,9-9 5-16,8-15-10 15,19-6 7-15,0-9-13 16,27-17-1-16,3-6-58 16,12 0-52-16,54-39 29 15,-2-7-165-15,2 1-516 0</inkml:trace>
  <inkml:trace contextRef="#ctx0" brushRef="#br0" timeOffset="153403.471">22695 4068 1946 0,'0'0'482'0,"0"0"-203"16,-12 6-85 0,-22 20-8-16,-5 8-67 0,-21 17-33 15,-4 7-27-15,1 9-22 16,-18-3-14-16,17-3-1 15,1-4 5-15,15-17-8 16,14-10-8-16,25-15 0 16,9-9-11-16,0-6-37 15,24-6-5-15,28-26-5 16,47-29-107-16,-8 4-326 16,-16 4-1886-16</inkml:trace>
  <inkml:trace contextRef="#ctx0" brushRef="#br0" timeOffset="153611.234">22882 4149 2335 0,'9'0'339'16,"-3"0"-136"-16,-6 0-82 0,0 4 17 16,-15 24-69-16,-21 17 39 15,-19 13-32-15,-8 9-36 16,-16 7-19-16,1-7-15 16,9-2-1-16,8-13 0 15,16-17 1-15,24-8-6 16,21-19-7-16,0-8-68 15,42-6 14-15,49-49 15 16,-1-4-237-16,-5 4-588 0</inkml:trace>
  <inkml:trace contextRef="#ctx0" brushRef="#br0" timeOffset="153817.846">23271 4141 2713 0,'24'-13'435'0,"-6"6"-307"15,-12 2-58-15,1 5 5 16,-7 5-17-16,-25 29-43 15,-32 28 19-15,-9 14-5 16,-25 18-22-16,-2-1 3 16,-4-8-4-16,18-9 1 15,16-18 1-15,24-19 1 16,18-17-6-16,15-11-3 16,6-11-14-16,33-11-21 15,24-23-3-15,55-48-59 16,-15 11-141-16,2 4-844 0</inkml:trace>
  <inkml:trace contextRef="#ctx0" brushRef="#br0" timeOffset="154669.31">23618 4128 2236 0,'12'-7'433'15,"-3"1"-88"-15,-9 6-181 16,0 0-35-16,0 0-54 16,-21 18-47-16,-3 22 11 15,-15 10-2-15,-12 11-15 16,-10 3-6-16,4 1-3 15,-3-6-7-15,5-11 0 16,19-6-6-16,12-16 0 16,15-11-3-16,9-15-51 15,12 0-38-15,36-17 31 16,9-24-102-16,10-6-219 16,-1-5-136-16,4-1 18 15,-13 0 29-15,9 3 471 0,1 0 391 16,-10 10 179-16,1-1-86 15,-4 10-143-15,-15 9-171 16,-24 10-85-16,0 8-30 16,-15 4-18-16,0 12-16 15,-21 24-13-15,-15 16 22 16,-21 16-11-16,-4-1-15 16,4 1 1-16,-3-9-1 15,14-13 0-15,13-8 0 16,9-12-3-16,18-15-1 15,6-7 0-15,12-4-22 16,27-15 8-16,22-27-27 0,14-10-94 16,10-12-458-16,-4-4-378 15,10-5-355-15,-4 6 1326 16,-8-1 1212-16,-4 14-359 16,-6 3-248-16,-23 23-375 15,-16 3-131-15,-9 20-42 16,-21 5-2-16,0 0-46 15,-21 30-1-15,-15 17-8 16,-19 11 15-16,-2 11-5 16,-9 8-4-16,8-4-4 15,1-3 1-15,0-13 1 16,20-17-4-16,16-13 0 16,15-15 0-16,6-12-21 0,6 0-23 15,30-19-3 1,22-25-28-16,8-11-63 0,10-6-249 15,2-10-210-15,-2 7 135 16,5 6 462-16,-18 7 24 16,1 10 495-16,-22 12-54 15,-15 14-203-15,-9 9-114 16,-18 6-36-16,0 0-73 16,0 10-18-16,-12 24-1 15,-21 13 18-15,-9 6-1 16,-6 15-14-16,-10 2-5 15,-8-3-6-15,8-6-2 16,4-8-3-16,18-8-3 16,9-13-4-16,12-15 0 15,9-12-2-15,6-5-40 0,27-2-9 16,15-30 23-16,58-39-71 16,-13 4-165-16,-5 2-371 0</inkml:trace>
  <inkml:trace contextRef="#ctx0" brushRef="#br0" timeOffset="155046.453">24913 3995 2414 0,'6'-6'669'0,"-6"6"-445"16,0 0-130-16,0 0-48 15,-12 22-27-15,-27 22 11 16,-12 22 0-16,-16 9-19 16,-2 8 4-16,-4-2-8 15,7-11-6-15,15-14 4 16,17-16-5-16,19-19 1 0,15-11-1 15,0-10-16-15,27-6-11 16,28-26-6-16,2-13-39 16,22-10-96-16,-7-1-273 15,-3-2-15-15,-11 8 313 16,2 6 143-16,-12 8 380 16,-8 14 121-16,-22 7-276 15,-12 11-131-15,-6 4-22 16,0 9-46-16,-21 27-17 15,-10 11 8-15,-14 11 2 16,-6 6-10-16,-3 3-2 16,-1-8-7-16,19-13-7 15,9-13-7-15,21-15-8 0,6-16-34 16,27-10-33-16,15-21-38 16,13-7-708-16</inkml:trace>
  <inkml:trace contextRef="#ctx0" brushRef="#br0" timeOffset="155153.274">25070 4393 2698 0,'0'0'418'0,"0"8"-275"16,-12 16-61-16,-15 9-8 15,3 3-32-15,-10 6-42 16,1-10-1-16,6-6-98 16,15-15-810-16</inkml:trace>
  <inkml:trace contextRef="#ctx0" brushRef="#br0" timeOffset="158645.739">26802 3912 3137 0,'-9'0'187'15,"3"6"-76"-15,-6 12-59 16,-15 5-21-16,-12 13-7 15,-9 17-5-15,-16 11-9 16,1 9-4-16,-1 0-2 16,4-9-4-16,12-8-12 15,12-13-16-15,8-12-33 16,16-17-114-16,12-12-1232 0</inkml:trace>
  <inkml:trace contextRef="#ctx0" brushRef="#br0" timeOffset="158906.338">27110 3965 3259 0,'-3'9'141'0,"-9"2"-106"15,-6 7-22-15,-3 11 9 0,-18 9-5 16,-7 7-9-16,-8 7-5 16,-3 4-2-16,-1 0 2 15,4-7-3-15,9-5-7 16,3-15-41-16,27-5-90 16,-4-19-526-16</inkml:trace>
  <inkml:trace contextRef="#ctx0" brushRef="#br0" timeOffset="159150.963">27557 3845 2562 0,'0'0'882'0,"0"0"-798"0,-30 11-56 16,0 22-21-16,-16 14 13 15,-5 8-8-15,-9 12-7 16,-4 8-3-16,-2-1-2 16,9-8-10-16,11-11-28 15,16-16-7-15,30-32-32 16,0-7-92-16,9 0-595 0</inkml:trace>
  <inkml:trace contextRef="#ctx0" brushRef="#br0" timeOffset="159334.468">27708 3886 2491 0,'0'0'954'0,"0"0"-860"0,0 0-47 16,-9 17-41-16,-12 16 22 16,-9 13-14-16,-16 14-3 15,-14 10-6-15,9 3-5 16,-7 0-7-16,1-3-39 15,21-18-92-15,15-17-603 0</inkml:trace>
  <inkml:trace contextRef="#ctx0" brushRef="#br0" timeOffset="160062.317">29510 3710 3091 0,'0'0'268'0,"0"0"-165"16,-9 7-35-16,-12 12-25 15,-13 11-3-15,-2 12-19 16,-3 6-10-16,-6 8-6 16,-7 1-1-16,7-3-4 0,12-3-21 15,0-17-50-15,18-14-77 16,15-10-645-16</inkml:trace>
  <inkml:trace contextRef="#ctx0" brushRef="#br0" timeOffset="160293.163">29799 3717 3454 0,'0'0'143'0,"0"0"-99"15,-24 6-26-15,-9 16-10 0,-12 8 0 16,-6 14-4-16,-4 2-4 16,-2 4-1-16,3 4-4 15,2-2-10-15,10-15-33 16,33-11-41-16,9-8-97 16,0-18-1595-16</inkml:trace>
  <inkml:trace contextRef="#ctx0" brushRef="#br0" timeOffset="160483.987">29968 3735 2641 0,'0'0'875'16,"0"0"-792"-16,0 0-45 0,-18 10-30 16,-15 16 5-16,-15 6-3 15,6 16-6-15,-10 4-4 16,-8 4-6-16,15-4-7 15,2-8-24-15,22-5-18 16,21-25-41-16,0-10-108 16,6-4-1325-16</inkml:trace>
  <inkml:trace contextRef="#ctx0" brushRef="#br0" timeOffset="160681.482">30119 3822 3301 0,'0'0'226'0,"0"0"-151"16,-15 6-45-16,-12 14-11 0,-6 13-1 16,-9 7-12-16,-10 4 0 15,7 8-6-15,0-8 0 16,12-3-15-16,21-15-27 16,12-20-47-16,18-6-106 15,15 0-402-15</inkml:trace>
  <inkml:trace contextRef="#ctx0" brushRef="#br0" timeOffset="160836.338">30346 3822 3124 0,'0'0'262'0,"0"0"-137"16,0 0-66 0,0 6-31-16,-18 14-20 0,-16 13-4 15,-2 4-4-15,0 7-15 16,-3-3-23-16,15-2-52 15,12-13-173-15,12-18-2093 0</inkml:trace>
  <inkml:trace contextRef="#ctx0" brushRef="#br0" timeOffset="160993.741">30626 3865 3267 0,'0'17'157'0,"-9"13"-109"16,-18 6-24-16,-27 33-24 0,3-12-3 16,-4-4-141-16</inkml:trace>
  <inkml:trace contextRef="#ctx0" brushRef="#br0" timeOffset="169076.488">10184 9589 2129 0,'0'4'1069'0,"0"-4"-929"16,0 2-85-16,0-2-22 15,0 4 28-15,0-4-20 16,0 2-18-16,0-2-10 0,0 0 0 16,13 0 0-16,-1 0 1 15,12 0 0-15,3 0-1 16,0 0-2-16,6 0-4 16,-3 0 2-16,4 0-4 15,-4 0 0-15,18 0-1 16,0 0 0-16,-2 0-1 15,-1 0 0-15,3 0-3 16,13-2 0-16,2-4 6 16,19 2 13-16,2-4-3 15,13 2-7-15,8 4-5 16,-2 2-4-16,3 0 3 16,-10 0-3-16,-5 0 1 0,-16 8 0 15,7-2-1-15,-19-4 2 16,0 2 0-16,-5-4-2 15,2 0 0-15,0 0 1 16,-8 0-1-16,2-4 2 16,-9-4-1-16,1 2-1 15,-1 0 4-15,-6 0-4 16,6 3 2-16,1 1-2 16,-1-4 0-16,6 3 1 15,4 1-1-15,2-2 0 16,3 4 3-16,-8 0-3 15,-1 0 4-15,0 0-2 16,-6 0 0-16,10 0 0 0,-4 0 1 16,-3 0 0-1,7 0-2-15,5 0 3 0,-9 0-1 16,7 0-3-16,2 4 4 16,-18-2-4-16,7 1 4 15,-7-1 0-15,0 2 1 16,-9-4-2-16,1 0 3 15,-10 0-1-15,3 0 2 16,6 0-2-16,-12 0 0 16,15 0-1-16,-2 0 0 15,5 0-2-15,-15-4 0 16,9 2-2-16,-12-3 1 16,-3 1-1-16,-15 4 0 15,6 0-7-15,-9 0-10 16,-9-6-17-16,-6 1-51 15,-12-6-235-15</inkml:trace>
  <inkml:trace contextRef="#ctx0" brushRef="#br0" timeOffset="181203.212">7682 13514 2792 0,'-9'0'565'0,"-9"0"-512"15,15 0-39-15,3 0-5 16,-6 0 37-16,6 0-2 16,0 0-15-16,0 0-10 15,0 0-2-15,0 0 4 16,0 0 3-16,6-2-4 16,-3 2-1-16,15 0-3 15,0 0-1-15,16 0 2 16,11 0-1-16,12 0-2 15,22 12-5-15,29-4-4 16,37 10 0-16,24-4-4 16,-12 3 5-16,-33-7-4 15,-39-4-2-15,-34-6 3 0,15 0-3 16,4 0 0-16,-7 0-5 16,-9-4 2-16,-20-4-4 15,-19 8 0-15,-9-4-5 16,-6 2-24-16,0-2-18 15,-18-1-117-15</inkml:trace>
  <inkml:trace contextRef="#ctx0" brushRef="#br0" timeOffset="182077.694">9810 13567 3046 0,'0'0'295'15,"-3"0"-233"-15,3 0-14 16,-6 0 23-16,6 0-4 16,0 0-25-16,0 0-16 15,0 0-15-15,6 0-2 16,12 0-3-16,9 0 5 0,19 3 6 16,26 0 1-16,19-3-6 15,48 0-2-15,45 0-3 16,33-14 2-16,3-16-1 15,-5 0 3-15,-28-2-5 16,-6 10 0-16,-36 1-1 16,-40 5-4-16,-32 8 1 15,-16 2-2-15,-6-2 0 16,4 2 0-16,-10-2 3 16,-21 4-3-16,-3 4 0 15,-21 0-2-15,0-2-8 16,0-8-13-16,0 0-26 15,0-2-179-15</inkml:trace>
  <inkml:trace contextRef="#ctx0" brushRef="#br0" timeOffset="182866.26">12690 12771 3395 0,'0'0'175'15,"-6"5"-137"-15,-4 10-31 16,4 9-1-16,-6 14 1 16,0 3 0-16,6 7-2 15,-9-2 0-15,9-7-3 16,0-11 1-16,-3-8-3 16,9-5 2-16,0-10-2 0,0-5 3 15,0 0 0-15,0-16-3 16,0-20-9-16,21-17-31 15,-6-6-6-15,3-10 20 16,10 2-10-16,-10 2-9 16,0 10 26-16,3 13 19 15,-12 15 12-15,9 13 6 16,-12 14 3-16,12 0-4 16,-3 19 4-16,-3 19-9 15,0 4 0-15,-3 12-3 16,10-2 0-16,-19-5-2 15,6-6-3-15,-6-6-3 16,0-7-1-16,0-12-2 16,0-10-31-16,-6-6-69 0,0 0-438 0</inkml:trace>
  <inkml:trace contextRef="#ctx0" brushRef="#br0" timeOffset="183049.601">12584 12844 3380 0,'0'0'141'0,"0"0"-108"16,6 0-2-16,6 3-3 15,15-3 1-15,3 0-13 16,13 0-9-16,2 0-7 16,-9-3-15-16,12-17-49 15,-14 2-113-15,-7 1-736 0</inkml:trace>
  <inkml:trace contextRef="#ctx0" brushRef="#br0" timeOffset="183505.933">13019 12655 2805 0,'-3'5'591'15,"3"4"-535"-15,0 12-46 16,0 5 1-16,0 8 19 15,0 11-6-15,-10 2-13 0,10-4-5 16,0 3-5-16,-6-9 3 16,6-5-4-16,-9-10-23 15,9-3-49-15,0-17-154 0</inkml:trace>
  <inkml:trace contextRef="#ctx0" brushRef="#br0" timeOffset="183918.281">13028 12630 3196 0,'0'-1'330'0,"0"-5"-291"0,0 0 6 16,0 1-2 0,12-1-24-16,15 6-4 0,-3-2-9 15,15 2-3-15,-6 0-3 16,-5 0-8-16,-4 8-5 15,-6 10-6-15,-9-3-3 16,-3 3-7-16,-6 3 5 16,-6-2 7-16,-21 2 10 15,-3 0 5-15,-13-7 2 16,7-2 0-16,-3-3 0 16,12-9 2-16,3 0-2 15,8 0 5-15,7 0 11 16,9 0 7-16,0 0 2 0,0 0-11 15,9 3-8-15,10 11-6 16,8 4 7-16,9 3-2 16,6 2-1-16,-3-3-1 15,-2 1-3-15,-4-10-7 16,9-5-32-16,-9-3-56 16,-9-3-279-16</inkml:trace>
  <inkml:trace contextRef="#ctx0" brushRef="#br0" timeOffset="184475.865">13462 12724 3473 0,'0'9'98'15,"0"3"-82"-15,0 12-7 16,0 4 11-16,0 5 4 15,0 5-13-15,6-3-2 16,-6-7-1-16,0-4-4 16,0-5-1-16,0-11 0 15,0-2-3-15,0-6 5 16,0 0 2 0,0-24 6-16,0-11-9 0,-6-15-4 15,6-8 0-15,0-6 0 16,0 4-2-16,0 14 2 15,0 7 0-15,0 17 0 0,6 12 1 16,3 8 1-16,-3 2-2 16,6 2-4-16,0 24 4 15,4 7 0-15,-7 3 3 16,6 2-1-16,-3-3 0 16,3-7-1-16,-9-3-1 15,0-5 1-15,-3-14 1 16,9-1-2-16,-12-5 2 15,6 0-1-15,6-11 3 16,0-21 5-16,6-12-7 16,9-5-2-16,1-2-6 15,-1 8 3-15,-9 11 1 16,0 13-1-16,-3 17 3 0,-3 2-11 16,9 23 9-16,-9 22 2 15,0 3 8-15,7 9-2 16,-4-4-4-16,3-4 0 15,3-20-2-15,-12-8-29 16,9-21-210-16</inkml:trace>
  <inkml:trace contextRef="#ctx0" brushRef="#br0" timeOffset="191128.642">16990 13626 3065 0,'0'0'260'0,"0"0"-206"15,0 0-32-15,0 0 20 16,0 2 20-16,13 2-35 15,-1-2-10-15,9 4-1 16,-3-6 9-16,9 6-4 16,6 0-7-16,-9 1 1 15,16-1-2-15,2-5-4 16,12 8 6-16,6-3-1 16,1 0-5-16,20 0-4 15,-11-2 2-15,17 0-2 0,4-4 0 16,8 4-3-16,13-4 4 15,36 0-4-15,-18 0-2 16,-16 0 0-16,-14 0 4 16,-27 6-2-16,5 0-2 15,-9 0 0-15,-8-2 3 16,-16 1-1-16,0-4 4 16,-11-1 3-16,2 0-2 15,6 0 0-15,-3 0-1 16,-9-6 0-16,7 2 0 15,-10-2-2-15,3 0-2 16,-12 2-2-16,-6 2 0 16,-12-4-2-16,0-6-16 15,-12-5-48-15,-6-1-449 0</inkml:trace>
  <inkml:trace contextRef="#ctx0" brushRef="#br0" timeOffset="204975.631">10248 14414 3028 0,'0'0'316'15,"0"0"-246"-15,0 0-48 16,0 0 25-16,0 0 9 16,0 0-19-16,0 0-18 15,0 0-8-15,9 0-1 16,3 0 1-16,-6 0-1 15,6 0 0-15,3 0 0 0,3 1 2 16,9 3 4-16,4-4-1 16,5 0-5-16,12 0 1 15,0 0-3-15,7 0-4 16,14 2 1-16,-5-2 2 16,2 0-5-16,0 0 1 15,10 0 0-15,-1 0-1 16,13 0 6-16,-4 0-6 15,7-6 2-15,5 1-2 16,-5-1 1-16,0 4-3 16,-4-5 0-16,4-1 1 15,-13-4 2-15,-9 6-3 16,4-8 0-16,-7 5 3 0,-2-3 1 16,-10 0-1-16,-6 6 1 15,7-6-1-15,-19 1 4 16,12 2-2-16,-12-2-1 15,7-1 0-15,-4 0 0 16,0 0-1-16,0 6-3 16,-5-3 0-16,5 3 1 15,-15 1 2-15,3 5-3 16,0-3 0-16,-15 3 0 16,6-3 0-16,-2 3 1 15,-7 0-1-15,6-2 2 16,-3 2 0-16,3 0-1 0,-3 0 4 15,0-3-2 1,3 3 2-16,3-4 3 0,0 2-4 16,3 2 0-16,7 0-4 15,-19 0 0-15,15 0 0 16,-18 0 1-16,-3 0-1 16,6 0 0-16,-9 0 0 15,0 0 0-15,0 0 0 16,0 0 1-16,0 0-1 15,0 0 2-15,0 0-2 16,0 0 2-16,0 0-2 16,0 0 0-16,6 0 0 15,-6 0-2-15,6 0 2 16,9 0 2-16,-3 0-2 16,15 6 0-16,-3-1 2 0,16 1 2 15,2 5-3-15,18 2-1 16,-2-1 0-16,11 2 2 15,0-2-2-15,-2 2 0 16,5-5 0-16,-2 3 0 16,5-4 0-16,1-4 0 15,2-2-1-15,1 1 1 16,-4 1 2-16,3-4-2 16,-14 2 0-16,2 1 0 15,-5 0 0-15,-4 3 0 0,-6-3 0 16,10 2 1-1,-16 4-1-15,3-3 0 0,7-1-1 16,-1-1 2-16,-3-2-1 16,-6 3 0-16,1-5 0 15,-1 1 0-15,0-1 0 16,-5 0 0-16,-4 0 0 16,-3 0 0-16,3 0 0 15,-3 0 0-15,-2 0 0 16,2 0 0-16,-15 0 0 15,6 0 0-15,-6 0 0 16,-6 0 0-16,0 0 1 16,-6 0 1-16,6 0-2 15,3 0 0-15,-2 0 0 16,8-1 0-16,-6-6 0 0,12 7-1 16,6-6 1-16,-3 3 0 15,13 0 1-15,-10 0-1 16,6 3 0-16,-3 0 0 15,0 0-1-15,4 0 2 16,-10 0-1-16,9 0 0 16,-9 0 0-16,12 0 0 15,-2-5 2-15,-1 1 1 16,-9-1 0-16,12 5-1 16,-2 0 1-16,-4 0 0 15,0 0 1-15,6 0-1 16,-2 0-3-16,5 0 1 15,-12 0 0-15,6 0 0 16,-12 0-1-16,-2 0 3 0,-7 0-3 16,3 0 3-16,0 0-2 15,-6 0 2-15,9 0 0 16,-6 0 0-16,9 0-1 16,-8 0 2-16,8 0-1 15,-9 0 0-15,0 0 0 16,3 0-1-16,-6 0 0 15,-3 0 1-15,-6 0 1 16,6 0-2-16,-3 0 2 16,-3 0 0-16,0 0 0 15,-3 0 0-15,-3 0-1 0,0 0-1 16,0 0 0 0,0 0-2-16,0 0 0 15,0 0 0-15,0 0 0 0,0 0 0 16,0 0-4-1,0 0-8-15,0 0-17 0,0-24-25 16,0-5-46-16,10-3-1186 0</inkml:trace>
  <inkml:trace contextRef="#ctx0" brushRef="#br0" timeOffset="210475.98">9910 15136 2856 0,'0'0'309'0,"-9"0"-237"16,9 0-12-16,0 0 29 16,0 0-30-16,0 0-27 15,0 0-14-15,0 0-3 16,0 0 0-16,0 0-4 15,0 0-5-15,0 0 5 16,0 0 8-16,0 8 3 16,0 5-6-16,0-3-1 15,0 8-1-15,0-3 2 16,0 2-3-16,0 2-1 16,9-3-4-16,-3 2-4 15,-6-5 0-15,9-1-1 0,-3-4 0 16,-6-2 3-16,3 0-4 15,-3-4 2-15,0-2 1 16,0 0 0-16,9 0 1 16,-9 0 4-16,6 0 0 15,-6 0-5-15,6 0-1 16,9 0 0-16,-3 0 5 16,6 0-2-16,4 0-3 15,8-6 0-15,0 1-2 16,3-1-2-16,9 1 1 15,-2-1-1-15,-4 0 2 16,12 0 0-16,-9 2-2 0,1 1 0 16,-7 3 0-16,6-2 0 15,0-2 0-15,0-2 0 16,1 4 2-16,2-4-2 16,6 0 0-16,-9 4 0 15,7-4 0-15,-1 0 1 16,6 0-1-16,-8-1 0 15,11 7 0-15,0-1 0 16,-12-4 0-16,7 5 0 16,-4 0 0-16,0 0 0 15,-8 0 0-15,5 0 0 16,-9 0-1-16,-3 0 1 16,3 0 1-16,1 0-1 15,-1 0 0-15,0 0 0 16,0 0 1-16,0 5-1 0,4-5 2 15,-4 0-1-15,0 1 2 16,-9-1-3-16,9 0 0 16,1 0 3-16,-1 0-3 15,-3 0 0-15,3 0 2 16,-6 0-2-16,-3 0 1 16,4 0-1-16,-16 0 0 15,9 0 0-15,-15 0-5 16,3 0 5-16,0 0 4 15,0 0-4-15,0 5 0 16,-3-1 0-16,3 2 1 16,-3-2 1-16,6-2-2 15,-3 2 0-15,-9-2 0 0,0-2 0 16,0 0-1-16,0 4 1 16,0-4 0-16,0 0 0 15,0 0 5-15,0 0-3 16,0 0 0-16,0 0 0 15,0 0 1-15,0 0-2 16,0 0 1-16,0 0-1 16,0 0 0-16,0 0 1 15,0 0-2-15,0 0 3 16,0 0-2-16,0 0 2 16,0 0 0-16,0 0-1 15,0 0 0-15,0 0-2 0,0 0 0 16,0 0 1-1,0 0-1-15,0 0 0 0,0 0-1 16,0 0 1-16,0 0-3 16,0 0 3-16,0 0-2 15,0 0 2-15,0 0 0 16,0 2 0-16,0 0 0 16,0 2 0-16,0-2 0 15,0-2 2-15,0 0-2 16,0 0 1-16,0 0 1 15,0 4-2-15,0-4 0 16,0 0 0-16,0 0 0 16,0 0 0-16,0 0 1 0,0 2-1 15,0 4 0-15,6-6 1 16,-6 7-1-16,6-1 2 16,-6-5-2-16,6 5 1 15,-6 1-1-15,0-7 0 16,0 3 1-16,0-3-1 15,3 3 3-15,-3-3-3 16,0 0 0-16,0 3 1 16,0-3-1-16,0 0 0 15,0 3 1-15,0-3-1 16,0 0 2-16,0 0-2 16,0 0 0-16,0 0 0 15,0 0 1-15,0 2-1 0,0-2 0 16,0 0 1-1,0 0-1-15,0 0 0 0,0 0 0 16,0 0 3-16,0 0-3 16,0 0 0-16,0 0 0 15,0 0 1-15,0 0 0 16,0 0 1-16,0 0-2 16,0 0 0-16,0 0 0 15,0 0 0-15,0 0 0 16,0 0 0-16,0 4-2 15,0-2 1-15,0 7 0 16,0-3 1-16,0 3 0 16,0 0 0-16,0-7 1 15,0 4-1-15,0 4 0 16,0-5 0-16,0 1 0 0,0-1 2 16,0-1-2-1,0 2 0-15,0-4 0 0,0-2 1 16,0 0-1-16,0 3 0 15,0-3 0-15,0 0 1 16,0 0-1-16,0 0 0 16,0 0 0-16,0 3 0 15,0-3 0-15,0 0 0 16,0 0 0-16,0 0 0 16,0 3 0-16,0-3 0 15,0 3 0-15,0-3 0 16,0 0 0-16,0 0 0 15,0 3 0-15,0-3 0 0,0 0 0 16,0 0 0-16,0 0 2 16,0 0-2-16,0 0 0 15,0 0 0-15,0 0 0 16,0 0 0-16,0 0 1 16,0 0 0-16,0 0 0 15,0 0 0-15,0 0-1 16,0 0 0-16,0 0 0 15,0-12-2-15,0-3-4 16,0 4-2-16,0-6 3 16,0 4 1-16,0-1 2 15,0 6 0-15,-3-7 2 0,3 6 0 16,-6-5-1-16,6 1 1 16,0 5 0-16,0-4-2 15,0 4-2-15,9-8-7 16,28 6 10-16,-13-6-1 15,12 5 2-15,-6 7-3 16,-6-4 3-16,3 2 0 16,-5 0 0-16,-1 4-2 15,-3-2 2-15,0-2 0 16,3 4 2-16,-3-2-2 16,3 1 0-16,-6 3 0 15,10 0 0-15,-7 0 0 16,0 0 0-16,3 0 0 15,6 0 0-15,-9 0 0 16,9 0 0-16,7 0 2 0,-4 0 0 16,3 0-2-16,0 0 0 15,0 0 2-15,1 0-2 16,2 0 0-16,-6 0 0 16,12 7 1-16,-3-5-1 15,-2 4 0-15,5-2 0 16,-3 0 0-16,3 2 2 15,7 0-1-15,-10 0-1 16,6-2 0-16,-6 1 0 16,-2-2 1-16,5 0-1 15,-3 1 0-15,-3-4 4 16,7 1-4-16,-10-1-2 0,-3 0 2 16,3 0 0-1,6 0 2-15,-11 5-2 0,8-4 3 16,-6 4-3-16,0-4 0 15,0-1 0-15,4 5 1 16,8-3-1-16,-6 0 1 16,12 2-1-16,-2-4 0 15,-1 2 0-15,3 2 1 16,0 2-1-16,4-4 0 16,-13 2 0-16,3-2 0 15,0 0 0-15,-2-2 0 16,-7 4 0-16,3-4-1 15,6 2 1-15,4-2 0 0,-7 0 1 16,6 0-1 0,-9 4 0-16,7-2 0 0,2 2 0 15,-15-2 0-15,12 5 0 16,-2-1 0-16,-10 0 0 16,3-5 0-16,3 6 0 15,6-4 0-15,-8 0 0 16,5 3 0-16,-3 0 0 15,6 0 0-15,-11-1 0 16,2 1 0-16,0-1 0 16,0 1 1-16,-3 1 1 15,4-5-2-15,2-2-1 16,0 0 1-16,3 4 0 0,0-2 0 16,-2 2 0-1,-1 2 0-15,0-4 0 0,3 1 0 16,-6 0 0-16,7-3 0 15,-1 0 0-15,0 0 0 16,-3 0 0-16,13 0 0 16,-7 0 0-16,0 0 0 15,3 0 0-15,1 0 0 16,-7 0 0-16,6 0 0 16,1 0 1-16,-1 0-1 15,6 0 0-15,-3 0 0 16,-5 0 0-16,5 0 0 15,-6 0 0-15,0 0 0 16,-8 0 0-16,5 0 0 0,-9 0 0 16,9 0 1-16,-5 0-1 15,5 0 0-15,-6 0 1 16,0 0-1-16,-3 0 0 16,-2 0 0-16,-1 0 1 15,-9-3-1-15,6 0 0 16,-3-3 1-16,0 4 1 15,-6-8-2-15,12 8 0 16,-5-5 0-16,5-1 0 16,0 2 0-16,-12 3 0 15,15-2 1-15,-12-1-1 16,-6 2 0-16,9-1 0 16,-11-1 1-16,14 3 1 15,-6 1-2-15,-6-4 1 16,9 0-1-16,-6 1 1 0,9 0 1 15,-6 0 1-15,-3-1-3 16,4 0 3-16,-7-2 0 16,9-2-1-16,-12 2-2 15,6-5 3-15,0 1-1 16,-12 1 0-16,12 0 2 16,-9-5-4-16,0 6 1 15,0-5-1-15,-6 4-3 16,9-4-4-16,-9 5-3 15,0 4-9-15,0 0-13 16,0 1-27-16,0-1-151 0</inkml:trace>
  <inkml:trace contextRef="#ctx0" brushRef="#br0" timeOffset="214691.342">9807 14937 2299 0,'0'0'16'16,"0"0"28"-16,0 0 474 15,0 0-200-15,0-4-244 16,0-4-45-16,0 0 7 16,0 2 14-16,0-3-5 15,0 4-4-15,0-1-16 16,12-6-4-16,-6-1-6 16,9 1-5-16,4-4-3 15,-4 0-3-15,12 0-1 16,6-9-3-16,9 8 1 15,-3-3-1-15,7 3 0 0,2-2-1 16,6 5 1-16,1-4 0 16,2 4 0-16,0-1 0 15,10 1 0-15,-4-1 2 16,4-3-2-16,5 4-1 16,-9-5-1-16,10 6 1 15,-10-6 1-15,10 3-3 16,-7 0 3-16,3-4 0 15,4 3 0-15,-7-1 0 16,7 4 0-16,-13 1 0 16,10 2 0-16,-16 3 1 15,3-1 2-15,1-1 1 16,-1 2-4-16,-12 2 0 0,3-6 5 16,4 3-4-16,-1 1 4 15,-3-1 0-15,7 0 2 16,-1 7-1-16,-3-4-1 15,-2 0-1-15,5 2-1 16,-9 2-2-16,6 2-1 16,-2 0 3-16,-7 0-2 15,0 0-1-15,-2 0 0 16,-4 0 0-16,-6 0 0 16,0 6 0-16,-3 2 0 15,3-4 6-15,-2 1-1 16,-1 4 2-16,12-3-3 0,-9 0-1 15,0 3-2 1,13-1-1-16,-4 4 0 16,-12-4-1-16,3 7-3 0,3-3 1 15,-5 2 3-15,-10-2 0 16,6 0 3-16,-3 0 0 16,0 0 0-16,-6-1-3 15,9 0 3-15,-6 4-1 16,1 3-1-16,2 2 1 15,0-1 1-15,-9 3-2 16,-3 2 2-16,15-3-1 16,-21-4-1-16,6 6-1 15,-9-5 3-15,0-1-3 16,0 2 0-16,0 0 1 16,-12 2-1-16,-12-1 3 0,9 1-3 15,-12 3 0-15,3-2 1 16,-10 3-1-16,1-5 2 15,-15 4-2-15,12-2-4 16,-10 3 1-16,-5-3 3 16,-9-1-1-16,8-1 1 15,-5-2-1-15,-9-4 1 16,-1 1 0-16,4 3 0 16,-16-6-1-16,7 5 1 15,-1-6 1-15,4 4-1 16,-12-3 0-16,5 2 1 15,-2-4-1-15,-4 5 3 16,10-8-3-16,-10 4 0 0,7-1 1 16,-4 2-1-16,-2-4 0 15,5 4 0-15,-2-3 0 16,-1 2-1-16,4 2 1 16,3-7 0-16,-1 2 1 15,-5-2-1-15,5-2 0 16,-2-4 1-16,-1 0-1 15,1 0 2-15,-4 0-2 16,-2 0 1-16,-1 0 0 16,-2-4-1-16,-1-7 0 15,4 2 3-15,-1-5-3 16,13-1 2-16,-3-3 1 16,5 4 4-16,10-5-5 15,12-1 7-15,11 0 1 0,13 0-9 16,3-1 4-16,12-3-5 15,-6-2-9-15,12 0-4 16,-6-3 0-16,6-1-3 16,0 4 6-16,0-4-2 15,0 4 1-15,0-1-5 16,24-1-2-16,3-2-3 16,12 2-14-16,4 2-20 15,41-5-54-15,-8 11-141 16,-19 9-398-16</inkml:trace>
  <inkml:trace contextRef="#ctx0" brushRef="#br0" timeOffset="-189988.422">21512 13128 1955 0,'0'0'209'0,"0"0"998"15,0 0-1046-15,0 0-98 16,0 0-20-16,0 0-16 16,0 9-9-16,0 15-11 15,0 14-4-15,0 17 0 16,-12 12 0-16,-4 6-1 16,-2 10 0-16,-6-10-2 15,15-12 0-15,-3-13-9 16,-3-16-15-16,15-18-12 15,-6-14-9-15,6-8-1 16,0-37-92-16,12-22-465 16,9-19-114-16,0-6-850 0,-9-2 1567 15,-3 15 0 1,0 12 1589-16,-9 20-773 0,6 22-519 16,7 20-165-16,2 5-72 15,3 24-2-15,9 25-19 16,0 16-16-16,3 5-8 15,-3 6-8-15,1-3-7 16,-10-6-4-16,-3-11-19 16,-12-12-46-16,3-18-91 15,-6-14-515-15</inkml:trace>
  <inkml:trace contextRef="#ctx0" brushRef="#br0" timeOffset="-189858.997">21454 13404 3246 0,'0'-4'252'0,"0"-2"-196"16,6 6-43-16,18-6-7 16,16 4 4-16,2-2-10 15,39-4-25-15,-11 2-109 16,-13-6-585-16</inkml:trace>
  <inkml:trace contextRef="#ctx0" brushRef="#br0" timeOffset="-189404.352">21877 13283 1230 0,'-12'15'2193'15,"12"14"-2110"-15,-3 12-58 16,-9 11 8-16,12 5-1 0,0 4-14 16,0-8-9-16,0-4-3 15,0-17-5-15,0-7-1 16,0-23-14-16,0-2-4 15,0-27 10-15,0-25-19 16,0-15 1-16,0-13 16 16,0-5 10-16,6 6 5 15,3 12 0-15,15 14-5 16,3 19-9-16,3 19 8 16,-3 15 1-16,1 0-15 15,-13 12-28-15,0 14 7 16,-15 9 3-16,0 3 17 0,-15-2 13 15,-19-8 3 1,-2-2 19-16,6-7 31 0,3-7 7 16,0 2-14-16,15 0-13 15,6 10-19-15,6 3-1 16,0 2 10-16,6 9-8 16,9-3-2-16,12-3-6 15,6-9-4-15,3-8 0 16,4-6-31-16,17-9-43 15,-15-21-107-15,0-5-1132 0</inkml:trace>
  <inkml:trace contextRef="#ctx0" brushRef="#br0" timeOffset="-188887.571">22299 13216 2884 0,'-6'12'526'16,"-6"-4"-407"-16,9 17-92 15,-3 1-12-15,6 16 27 16,0 9-3-16,0 8-15 16,0 1-7-16,0 0-8 15,6-8-2-15,-6-11-4 16,0-15-3-16,0-7 2 15,0-19 0-15,0 0 2 16,0-19-4-16,0-27-1 0,0-19-13 16,0-14 2-16,0-2 2 15,0 8 6-15,3 11 4 16,15 20 0-16,-6 19 3 16,-9 20-3-16,22 3-2 15,-13 18 2-15,6 21 3 16,3 7-3-16,-9 0 4 15,3 1-4-15,-9-6 0 16,0-11-1-16,-3-13-5 16,-3-11-9-16,9-6 8 15,-3-8 7-15,9-27-3 16,-3-2-10-16,4-3 2 0,2 7 11 16,-3 15 9-1,9 14 0-15,-15 4-9 0,12 15 5 16,0 19 2-16,-6 12-5 15,3 5-2-15,-9-4-2 16,13 2-16-16,-10-8-51 16,-3-20-137-16</inkml:trace>
  <inkml:trace contextRef="#ctx0" brushRef="#br0" timeOffset="-188521.95">23132 12968 2428 0,'-9'0'1146'0,"-3"10"-1062"16,0 27-62-16,0 17-4 16,-12 20 9-16,9 13-7 15,9 10-7-15,-6 0-7 16,12-1-3-16,0-10-2 15,0-22-1-15,18-11-1 16,-3-27-1-16,9-11-4 16,0-15 0-16,9-10 6 15,4-25 0-15,-4-18-9 16,-3-2-6-16,-12-3 0 0,-9 8 1 16,-9 9 4-1,0 18 10-15,-30 14-5 0,0 9-3 16,-18 0 0-1,8 26 0-15,16 17-36 0,3-4-75 16,6-10-426-16</inkml:trace>
  <inkml:trace contextRef="#ctx0" brushRef="#br0" timeOffset="-188259.168">23470 13067 1305 0,'0'-6'2272'16,"0"6"-2191"-16,-6 0-48 0,-6 6-19 16,3 22-2-16,-3 17 1 15,3 10-2-15,-3 6-7 16,6-2-1-16,-3 0-3 16,3-9 0-16,6-9 0 15,0-9 0-15,0-11 0 16,0-7 0-16,21-8 0 15,12-6 0-15,3 0-2 16,13-3 2-16,26-44-19 16,-5 6-62-16,-22-2-182 0</inkml:trace>
  <inkml:trace contextRef="#ctx0" brushRef="#br0" timeOffset="-188071.945">23612 13272 2914 0,'-12'23'515'0,"6"11"-452"16,0 15 10-16,-3 6-23 16,9 6-10-16,0 0-11 15,0-2-14-15,0-3-12 16,0-7-3-16,9-14-7 16,6-19-41-16,9-16-111 15,-6 0-1339-15</inkml:trace>
  <inkml:trace contextRef="#ctx0" brushRef="#br0" timeOffset="-187358.66">24107 12936 2656 0,'0'0'815'16,"-6"0"-671"-16,6 7-107 0,0 20-31 15,0 18 4 1,0 9 5-16,0 17-2 0,0 8-8 16,0-5-2-16,0-5-3 15,0-12 3-15,0-20-3 16,0-13 1-16,0-10-1 15,0-11 0-15,6-3 2 16,-3-9-2-16,21-20 0 16,-5-6-3-16,14-1-3 15,0 4 1-15,6 11 1 16,-15 13 0-16,3 8 0 16,-17 0-3-16,5 14-2 15,-15 13 5-15,0 5 4 16,-19-2 7-16,-14-1-1 15,0-6 1-15,-3-6-3 0,-6-10-2 16,14-7-2-16,25 0-12 16,3-26-42-16,3-13-89 15,55-20-117-15,2 11-487 16,-6 7-362-16</inkml:trace>
  <inkml:trace contextRef="#ctx0" brushRef="#br0" timeOffset="-187230.539">24421 13245 1946 0,'6'0'951'0,"0"0"-608"16,0 0-182-16,-3 16-63 15,6 10-25-15,-3 0-29 16,3 12-17-16,-6-1-13 16,6-1-9-16,-2-9-5 15,-7-5-25-15,12-22-56 16,-6 0-120-16,3-2-706 0</inkml:trace>
  <inkml:trace contextRef="#ctx0" brushRef="#br0" timeOffset="-187101.982">24530 12926 3082 0,'0'-6'393'16,"0"3"-357"-16,0 3-28 15,0 0-8-15,0 0-43 16,21 0-123-16,-3 3-862 0</inkml:trace>
  <inkml:trace contextRef="#ctx0" brushRef="#br0" timeOffset="-186915.418">24732 12824 2428 0,'0'6'1140'15,"0"11"-1072"-15,0 10-52 16,0 10 9-16,0 16 5 16,9 11-13-16,9 3-10 15,-9 1-5-15,-3-3-2 16,3-10-21-16,-3-11-43 15,-6-18-75-15,9-13-313 0</inkml:trace>
  <inkml:trace contextRef="#ctx0" brushRef="#br0" timeOffset="-186766.154">24675 13163 1955 0,'0'-2'1476'0,"0"2"-1396"15,9-4-46-15,18 4-23 16,3-5 7-16,18 2-18 15,13-3-27-15,-10-6-81 16,15-3-94-16,-14 0-328 16,-13 8-1335-16</inkml:trace>
  <inkml:trace contextRef="#ctx0" brushRef="#br0" timeOffset="-180352.669">25650 13022 1492 0,'0'10'1228'15,"0"-7"-589"-15,0-3-533 0,0 0-28 16,0 0-14-16,0 0-8 16,12-3-23-16,9-14-19 15,18-10 0-15,18-12 0 16,34-7-3-16,48-19-3 15,30-8-4-15,-9 5-1 16,-37 20-3-16,-47 16 0 16,-34 19-7-16,-15 7-29 15,-21 6-69-15,-6 0-153 16,-15 8-1194-16</inkml:trace>
  <inkml:trace contextRef="#ctx0" brushRef="#br0" timeOffset="-179937.993">25674 13400 2853 0,'-6'7'303'0,"6"-7"113"0,0 0-370 16,0 1-19-16,0-1 7 15,15 5-13-15,24 2-11 16,12 8 1-16,46 6 1 16,33 9-2-16,-1-2-2 15,-5-1-2-15,-24-4-5 16,-34-2-1-16,16 2-5 16,-13 1-12-16,-15-10-22 15,-8-8-67-15,-13-6-92 16,-27 0-683-16</inkml:trace>
  <inkml:trace contextRef="#ctx0" brushRef="#br0" timeOffset="-178968.805">26347 12326 2305 0,'-9'9'204'15,"9"0"379"-15,0-1-351 16,0-1-150-16,0-1-2 0,0 0-16 16,15 5-7-16,3 1-15 15,15 2-9-15,6 1-15 16,7 2-3-16,-7-5-6 16,3 2-1-16,0-2-4 15,-2 3-3-15,-7-6 3 16,-9 6-4-16,-3-7 0 15,-15 5 0-15,-6 3-2 16,0 5 2-16,0 10 0 16,-15 8 0-16,-18 12 6 15,-9 7-2-15,-10-3-4 16,-5 12-23-16,21-20-59 16,24-18-238-16</inkml:trace>
  <inkml:trace contextRef="#ctx0" brushRef="#br0" timeOffset="-175604.883">27451 11711 2015 0,'0'0'221'0,"0"0"-142"15,0 0 840-15,0 0-776 16,0 0-66-16,0-2-17 16,0-1-5-16,0 3-13 15,0 0-20-15,0 0-13 16,0 0-5-16,0 5-4 16,0 22 0-16,0 17 1 15,0 15 7-15,0 7 0 0,12 11-3 16,-6 2 3-1,10-2-2-15,-4-8-2 0,-9-7-2 16,6-9-2-16,0-12 0 16,-3-12-13-16,-6-6-23 15,0-23-43-15,0 0-92 16,0-18-739-16</inkml:trace>
  <inkml:trace contextRef="#ctx0" brushRef="#br0" timeOffset="-173965.571">27451 11694 1544 0,'-9'3'446'0,"3"3"-292"15,6-3 487-15,-3 2-392 16,3-5-132-16,0 0-46 15,0 4-14-15,0 2 5 16,0 0-5-16,0-1-4 16,9 1-9-16,12 0-10 15,7 0-1-15,5-1-1 16,12-2-9-16,3-3-7 16,13 0-9-16,11 0-4 15,10 0-3-15,32 0 3 16,37-14-2-16,27-7 3 15,22 1 2-15,-13 2 4 16,-46 10-6-16,-41 2-4 0,-21 0 1 16,-10 0-1-1,15 2 0-15,10-1 0 0,3 3 0 16,-7 2-1-16,-5 0-3 16,-1-4 3-16,-8 4 1 15,-1-2-1-15,4-2 1 16,-10 2 0-16,3-5-2 15,-8 7-1-15,-7-5 3 16,-3 2-1-16,-17 0 1 16,-1-3 0-16,-18 4 0 15,-12 2 1-15,3-3 9 16,-9 3 5-16,0 0 4 0,0 0-3 16,0 0-5-16,0 0-4 15,0 0 1-15,0 0-3 16,0 0-5-16,0 0 0 15,0 0 0-15,0 0 0 16,0 0-2-16,0 0 1 16,6 14-2-16,0 7 3 15,0 8 0-15,-3 6-3 16,15 3 3-16,-9 7 0 16,0-3 4-16,4 6-3 15,-1-1-1-15,3-4 1 16,-3-2-1-16,3 3 0 15,-9-6 0-15,3 0 2 0,0-2-2 16,-3-8 0 0,3-2 0-16,-3-1 0 0,-3-5 0 15,-3-2 0-15,0-3-3 16,0-4 2-16,0-2-1 16,0-3-1-16,0 0 0 15,0-4 3-15,0-2 0 16,0 3 0-16,0-3 5 15,-9 0-2-15,-15 6-3 16,9-1 3-16,-18-1-3 16,-1-2-1-16,-5-2 1 15,-6 0 0-15,-6 0-3 16,-10 0 3-16,4 0-2 16,0 0 0-16,-16 0 0 15,7 0 2-15,-1 4-2 0,-2 1 2 16,-4-5 0-16,4 6-1 15,-9-2-1-15,-1-3 2 16,-2 4-3-16,-1-5-1 16,-2 1 2-16,-7 6 2 15,7-1-1-15,-1-3 1 16,7 6 0-16,-7-1 0 16,7-2 0-16,-4-3 0 15,13 0 0-15,-7 0 0 16,4-3-4-16,5 0 3 15,-2 0 1-15,0 0-1 16,8 0 1-16,1 0 0 0,-4 3 0 16,4 0 0-16,3-3 0 15,-4 2 0-15,4 2 0 16,6 2 0-16,-4-4 0 16,10 4 1-16,0 0 4 15,12-3-2-15,9 2-2 16,2-1 1-16,10-2-1 15,3-2-1-15,3 0 0 16,6 0-2-16,0 0-2 16,0 0 1-16,0 0-8 15,0 0-9-15,0 0-24 16,33 0-39-16,-2 0-90 16,5 0-778-16</inkml:trace>
  <inkml:trace contextRef="#ctx0" brushRef="#br0" timeOffset="-172304.783">30270 11607 2253 0,'0'0'269'0,"-12"3"363"0,12-1-479 16,0 1-66-1,0-3-17-15,24 3-12 0,1 3-10 16,14-3-8-16,6-1-9 16,9-2-7-16,10 0-7 15,8 0-2-15,13 0-5 16,5 0-1-16,10 0-3 16,2 0 0-16,7 0-4 15,3 0 2-15,-7 0-1 16,-8 0-3-16,0 0 0 15,-10 0 0-15,-2 7 1 16,-10 5-1-16,4-5 0 16,5 0 3-16,-9-1 0 15,13-3 1-15,-10-3 0 16,-5 3-1-16,-13 0-3 0,1 0 0 16,-13-1 0-1,-9 1 1-15,-6 0-1 0,-15 3 0 16,10-3 0-16,-13-3 0 15,9 0 0-15,0 0 1 16,9 0-1-16,-6 0 1 16,-2 0-1-16,8 0 0 15,-18 0 0-15,12 0 0 16,-3 0 1-16,0 0-1 16,3 0 0-16,-2 0 2 15,-1 0 0-15,-3 0 1 16,0 0 0-16,-9 0 2 15,3 0 0-15,-9 0 5 0,-6 0-1 16,0 0 2-16,0 0-2 16,0 0-1-16,0 0-3 15,0 0-3-15,0 0-1 16,0 0 1-16,0 0-2 16,0 9 0-16,6 12-2 15,0 7 2-15,-3 7 0 16,6 6 0-16,0 3 2 15,-3 7 1-15,6 2-3 16,-5-1 2-16,-1 0 0 16,6 1-2-16,-3-7 1 15,-9-2 2-15,6-9-3 0,-6-9 2 16,0-4-2 0,6-7 0-16,-6-7 0 0,0-5 0 15,0-3-3-15,0 0 3 16,0 0 0-16,0 0 3 15,-6 0-1-15,-9 0-2 16,-19 0 0-16,-2 0 0 16,-9 0-1-16,-15 0-1 15,-7-9 2-15,-8 1-1 16,-16-1 1-16,-11 5-1 16,2 3 1-16,-15 1 0 15,1 0 0-15,-16 0 0 16,-24 0 0-16,-15 1 1 15,-12 9-1-15,24-1 1 16,6-3-1-16,12-6 0 0,30 0 0 16,10 0 1-1,35 0-1-15,1 0 0 0,3-4 0 16,-4 2 0-16,10 2 0 16,15 0 0-16,18 0-9 15,18 0-15-15,12-4-33 16,18-1-135-16,21-5-657 0</inkml:trace>
  <inkml:trace contextRef="#ctx0" brushRef="#br0" timeOffset="-171354.223">28366 11191 2663 0,'0'0'752'15,"0"0"-579"-15,0 0-128 16,0 0-32-16,15 0-2 0,3-7-3 16,9 1-8-16,0 6-2 15,1 0-9-15,-10 0-6 16,-6 0-8-16,-6 13-10 15,-6-1-6-15,0 8 5 16,0 3 19-16,-18 1 11 16,0 2 6-16,-7-3 1 15,10-5 4-15,15-3-5 16,0-7 5-16,0 1-5 16,12-3 5-16,22 3 0 0,-4-7 5 15,12 4-7 1,-12 4-3-16,-3 1 0 0,-15-1-1 15,-6 4-11-15,-6 0 6 16,0 5 6-16,-12 3 6 16,-21 2 0-16,9-3-6 15,-9-4-17-15,12-2-61 16,9-9-238-16</inkml:trace>
  <inkml:trace contextRef="#ctx0" brushRef="#br0" timeOffset="-171049.342">28746 11191 2367 0,'0'0'1101'16,"0"-3"-1007"-16,9-2-62 16,15 0-15-16,10 4-9 15,-4 1-8-15,6 0-2 16,0 0-22-16,-12 6-2 15,-9 10-12-15,-9 8-9 16,-6 4 21-16,-12 6 21 16,-9 0 5-16,-3-1 13 15,-3-4 20-15,9-6 1 16,3-4-11-16,15-9-10 16,0-4-2-16,0 0 0 15,21-2 2-15,12-4-13 16,24 0-23-16,1-16-67 0,-13-4-287 15</inkml:trace>
  <inkml:trace contextRef="#ctx0" brushRef="#br0" timeOffset="-170653.021">29096 10960 3277 0,'0'0'294'16,"0"2"-267"-16,0 22-20 16,0 11 24-16,0 10 3 15,15 3-13-15,3 5-11 0,-2-2-6 16,2-12-4-16,-6-6 1 16,-6-12-1-16,9-9-1 15,-9-10-8-15,-6-2-2 16,9 0 3-16,9-17 6 15,0-9-3-15,0 1-10 16,9 6-1-16,-5 6 8 16,2 11 2-16,-9 2-2 15,-3 0-14-15,-6 12 4 16,-6 4 3-16,0 9 15 16,0-5 0-16,-18 3 18 15,-9-5 1-15,-4 0-2 0,10-7-17 16,6-5 0-1,3-6-34-15,18-12-17 0,21-17-179 16,7-6-2696-16</inkml:trace>
  <inkml:trace contextRef="#ctx0" brushRef="#br0" timeOffset="-170520.06">29537 11139 265 0,'0'0'2808'15,"0"6"-2649"-15,0 20-72 16,0 2-5-16,0 4-18 15,0-2-36-15,0-6-14 16,0-7-14-16,0-2-67 16,0-13-146-16</inkml:trace>
  <inkml:trace contextRef="#ctx0" brushRef="#br0" timeOffset="-170225.076">29534 10748 3108 0,'0'-1'239'16,"0"-4"-176"-16,0 5-63 16,0 0-7-16,3 16 0 15,12 12-14-15,3 2-12 16,-3 6-17-16,6-1-29 16,-3-1 29-16,4 2 5 15,-13 1 44-15,6 2 1 16,-3 0 13-16,-6-3 42 0,9 1 16 15,-3-4-10-15,-9-2-6 16,9-9-24-16,-6-3-13 16,0-5-6-16,-3-5-12 15,6-6 0-15,-9-3-56 16,0 0-52-16,0-15-264 0</inkml:trace>
  <inkml:trace contextRef="#ctx0" brushRef="#br0" timeOffset="-170075.452">29661 11079 3258 0,'0'0'184'15,"9"0"-134"-15,18 0-14 0,6 0-7 16,12 0-4 0,7 0-25-16,32-13-26 0,-11-3-156 15,-16-1-2663-15</inkml:trace>
  <inkml:trace contextRef="#ctx0" brushRef="#br0" timeOffset="-169454.454">30925 11009 3056 0,'0'-11'457'0,"0"-10"-399"16,6 4-22-16,27-1-9 0,1 1-14 15,2 5-2 1,6 5-3-16,-3 7-8 0,-5 0-8 15,-16 7-10-15,0 11-15 16,-18 8 1-16,0 5 7 16,-6 8 18-16,-15 0 7 15,-13-1 6-15,7-2 1 16,12-9-3-16,9-1 7 16,6-7-8-16,0-8 6 15,18 4-3-15,12-7 8 16,13-3-6-16,-4 5-8 15,-12-4-4-15,-12 0-3 16,0-3 2-16,-15 6-5 16,0 2-4-16,-15 1 11 0,-9 9 3 15,0-1 10-15,-9 0-10 16,21-3-7-16,-3-1-59 16,15-14-286-16</inkml:trace>
  <inkml:trace contextRef="#ctx0" brushRef="#br0" timeOffset="-169115.271">31348 11053 2376 0,'0'0'146'16,"0"0"635"-16,0 0-662 16,9 0-69-16,15 0-31 15,3 0-5-15,6 0-6 16,-9 8-8-16,4 9-7 16,-16-1-17-16,-12 4-4 15,0 11 3-15,0-3 18 16,-21 4 7-16,2-2 5 15,-5-4-4-15,6-8 22 16,15-4-4-16,3-5-6 16,0-9-8-16,9 0-5 15,55-9-10-15,-10-17-78 16,0-6-523-16</inkml:trace>
  <inkml:trace contextRef="#ctx0" brushRef="#br0" timeOffset="-168747.663">31725 10842 2103 0,'-6'0'1190'0,"6"-2"-1078"16,0 2-41-16,0 0-32 15,0 2-5-15,0 25-21 16,0 14 7-16,15 11-3 16,-3 13-9-16,-3-4-5 0,6 3 0 15,-6-7-2 1,-3-10 0-16,-6-10-1 0,0-13 0 15,0-10-9-15,0-14 0 16,0 0 9-16,0 0 0 16,3-18 0-16,6-5-3 15,4-3-6-15,2 2 0 16,3 7 8-16,3 12-3 16,-6 5 4-16,12 0-4 15,-6 0 1-15,-6 7 2 16,-9 12-7-16,0 1-9 15,-6 1 6-15,-6-1 4 16,-15 0 7-16,-3-2 0 16,-9-3-4-16,6-13-50 15,9-2-90-15,9 0-655 0</inkml:trace>
  <inkml:trace contextRef="#ctx0" brushRef="#br0" timeOffset="-168581.954">32072 11106 3124 0,'0'14'183'16,"0"11"-110"-16,0 1 0 15,0 6-15-15,0-6-31 16,0-4-12-16,6 0-15 16,12-19-10-16,-3-3-85 15,-3 0-570-15</inkml:trace>
  <inkml:trace contextRef="#ctx0" brushRef="#br0" timeOffset="-168271.444">32111 10748 869 0,'0'0'1325'15,"0"0"-1325"-15,12 0-889 16,1 0-361-16,8 0 1250 15,-3 0 397-15,-6 5 700 16,-12 2-305-16,9 6-277 16,-9 0-176-16,0 2-175 15,0 5-64-15,6 11-27 16,-3 6-16-16,12 7-27 0,0 3-4 16,3 6-13-16,-9-1-5 15,15-3-6-15,-15 0-2 16,7-9-14-16,-7-12-26 15,0-3-32-15,0-16-62 16,-9-7-499-16</inkml:trace>
  <inkml:trace contextRef="#ctx0" brushRef="#br0" timeOffset="-168136.451">32253 11088 3466 0,'0'0'141'0,"0"0"-91"15,6 0-18-15,27 0-18 0,4-3-4 16,47-16-10-16,-8 0-82 16,-13 2-273-16</inkml:trace>
  <inkml:trace contextRef="#ctx0" brushRef="#br0" timeOffset="-167154.556">28037 13366 1997 0,'-6'0'295'0,"6"-4"274"15,-6 2-136-15,6-5-306 16,0 5-39-16,0-2-19 15,0 4-17-15,0 0-21 16,0 0-12-16,0 0-11 16,0 9-6-16,0 23-1 15,0 13 5-15,0 19 5 16,0 6 1-16,0 9 0 16,6-2-9-16,12-4-1 15,-3-12-1-15,-3-6-1 16,0-16-4-16,0-13-14 0,-3-19-38 15,-3-7-66-15,-6 0-185 16</inkml:trace>
  <inkml:trace contextRef="#ctx0" brushRef="#br0" timeOffset="-165336.736">27940 13408 1990 0,'0'6'253'0,"-6"0"-194"15,6-2 645-15,0-2-445 16,0 2-158-16,0-4-58 15,0 0-12-15,0 0 6 16,0 0-6-16,6 0-8 16,12 0 5-16,1 0 6 15,11 0-11-15,3-6-10 16,24-4-4-16,1-4-2 16,44 0 1-16,37-6 17 15,42-5 1-15,-3 11-20 0,6 2-6 16,-27 10-2-16,-18-2-1 15,-3 2-6-15,-6-2 1 16,5-4-3-16,7 0 1 16,3 2 5-16,0-3 3 15,3 3 2-15,-3 2 0 16,-21 3 0-16,-28 1 0 16,-23 0 0-16,5 0-9 15,7 0-7-15,11 0-14 16,16 0 10-16,-4 0 7 15,-8-5 9-15,-3 0 4 16,-7-1 0-16,-5 0 0 16,-16 1 3-16,-5-1 6 15,-4 0-4-15,-6 0 0 16,-18 0 9-16,1 0 2 0,-4 6 0 16,-3-5 4-16,9 1-1 15,-6 2-8-15,4-2 0 16,-1 2-7-16,-6 2 1 15,3-4-5-15,-6 4 0 16,-2 0 5-16,-4 0-4 16,6 0 5-16,-3 0 0 15,9 0-2-15,0 0 3 16,1 0-4-16,2 0-3 16,3 0 0-16,0 0 2 15,1 0 2-15,-1 0-2 16,-6 0 1-16,6 0-2 0,-12 0-1 15,-12 0 4-15,10 0 0 16,-13 0 4-16,0 0-5 16,-12 0 2-16,6 0-1 15,-6 0 4-15,3 0-3 16,-3 0 0-16,0 0-1 16,0 0-4-16,0 0 8 15,12 0-4-15,-6 0-4 16,0 0 0-16,-3 0 2 15,12 0-1-15,-6 0-1 16,-3 4-2-16,6 4-3 16,-6 1 4-16,-6 9-3 15,6 2 2-15,0 10 2 0,0-1 2 16,-6 5-2 0,0 3 3-16,9-1-3 0,-9 3 3 15,0 2-1-15,0 3-2 16,0-3 1-16,0 0-1 15,0-3 0-15,0-3 0 16,0-9 0-16,0-1 0 16,0-12 0-16,0 0 0 15,0-7 0-15,0 0-1 16,0-6 1-16,0 2 0 16,0 1-1-16,0-3 1 15,0 0-1-15,0 0 2 16,0 0-1-16,0 0 4 0,0 0-4 15,0 0 0-15,0 0-2 16,-9 0-4-16,-3 0 1 16,-9 0 3-16,-6 3 2 15,-6-1 0-15,0 2-1 16,-16 2 1-16,4-4 0 16,-9 5 0-16,5-7 0 15,-20 6 0-15,12-1 0 16,-10 1 1-16,1-1-1 15,-7-1-1-15,-5-2 0 16,-7-2-2-16,-5 4-2 16,-10-4 2-16,4 0 0 15,-4 2 3-15,4 2-1 0,-7 2 1 16,3 2 0-16,-2 1 4 16,5 3-4-16,-5-4 0 15,8 1 0-15,9 2 0 16,-2-1 2-16,11-2-2 15,-8 1 0-15,12-3 0 16,-4 0 1-16,-5 0-1 16,11-1 0-16,-2-2 0 15,5 0 0-15,1 0 0 16,6-3 0-16,-7 0-1 16,-5 3 1-16,5 0 0 15,-2 3 0-15,-4-4 0 0,4 3 0 16,-3-5 0-1,-4 1 0-15,10-1 2 0,-1 0 1 16,1 0-1-16,3 0 1 16,-7 0-3-16,10 0 0 15,-7 0 0-15,4 0 1 16,9 0 3-16,-1 6-2 16,13-2 3-16,3 1-3 15,3-1-2-15,-1 2 0 16,-2-4 0-16,3 1 1 15,-6 0 1-15,0 0-1 16,-7-3-2-16,4 0 1 16,3 0 0-16,-1 0 0 15,4 0 1-15,0 0 0 16,9 0 0-16,-3-3-1 0,5-5 0 16,1 2 0-16,3-1 0 15,6 5 0-15,-3-4 0 16,9 2 0-16,-6 3 0 15,15 1-1-15,3 0-1 16,0 0 0-16,0 0 2 16,0 0 0-16,0 0-5 15,0 0-1-15,0 0-4 16,0 0-4-16,21 0-11 16,-6 0-55-16,9 0-163 0</inkml:trace>
  <inkml:trace contextRef="#ctx0" brushRef="#br0" timeOffset="-164249.49">30029 12821 2236 0,'-15'0'1091'0,"9"6"-943"16,0 5-113-16,0 4-20 15,-3 8-5-15,6 6 6 16,-3 8-5-16,-4 9 0 15,10-2 6-15,0-1-4 16,0-2 5-16,0-5 0 16,0-10-9-16,19-9 3 15,-4-8-12-15,3-6 0 16,6-3 0-16,9 0 0 16,-6-8-5-16,3-16-16 15,-5 1-17-15,-7-1 20 0,-12 7 8 16,-6 5 9-16,0 8 1 15,-18 4 0-15,0 0-8 16,-10 0 8-16,1 16-1 16,12 1-46-16,12 1-83 15,3-12-455-15</inkml:trace>
  <inkml:trace contextRef="#ctx0" brushRef="#br0" timeOffset="-163988.381">30373 12827 3377 0,'-6'0'152'0,"0"0"-103"16,-9 0-21-16,3 11-15 0,-3 19-4 16,3 5 1-16,-1-1-7 15,4 5 0-15,6-6-3 16,3-10-1-16,0-2-3 15,0-7-11-15,18-8 10 16,16-4 5-16,-1-2-1 16,6 0-4-16,18 0-39 15,-5-8-48-15,-13-10-274 0</inkml:trace>
  <inkml:trace contextRef="#ctx0" brushRef="#br0" timeOffset="-163813.015">30418 12911 2207 0,'-12'15'578'0,"6"2"-163"16,6 14-280-16,-9 5-28 15,9 7-43-15,0-1-25 16,0 6-19-16,0-4-9 16,9-3-9-16,-3-8-2 15,6-7-38-15,-6-12-78 16,6-8-376-16</inkml:trace>
  <inkml:trace contextRef="#ctx0" brushRef="#br0" timeOffset="-163421.572">30777 12702 3140 0,'0'0'401'0,"0"0"-356"16,0 16-27-16,-9 25 8 15,3 15 11-15,0 12-8 16,6 11-13-16,-6 0-7 16,6-9-1-16,0-9-4 15,0-17-2-15,0-12-2 16,0-18 0-16,0-10-7 16,0-4-4-16,18-5-3 15,9-31 13-15,4-6-6 16,11 2-11-16,3 2-19 0,-9 12-13 15,1 14 3 1,-16 12-2-16,3 0 26 0,-21 2 6 16,-3 24 7-16,0 5 9 15,-3-5 1-15,-30 0 8 16,-1 0 2-16,-17 0 5 16,6-8-8-16,3-5-7 15,11-8-21-15,13-5-35 16,9-15-151-16,9-11-1977 0</inkml:trace>
  <inkml:trace contextRef="#ctx0" brushRef="#br0" timeOffset="-163265.208">31133 12962 3313 0,'0'8'134'0,"0"16"-91"15,0 4 28-15,0 8-10 16,0 1-26-16,0-4-24 15,7 2-11-15,2-9 0 16,0-11-54-16,6-9-102 16,-3-6-891-16</inkml:trace>
  <inkml:trace contextRef="#ctx0" brushRef="#br0" timeOffset="-163138.219">31206 12754 3143 0,'0'-4'234'0,"0"-1"-234"16,6-1-52-16,6-3-645 16</inkml:trace>
  <inkml:trace contextRef="#ctx0" brushRef="#br0" timeOffset="-162957.696">31399 12671 3540 0,'0'6'110'16,"0"7"-82"-16,0 7-17 16,0 12 7-16,0 6 2 15,0 9-12-15,15 5-5 16,-9 5-3-16,3-9-24 0,3 3-53 16,-6-17-153-16,3-13-1114 15</inkml:trace>
  <inkml:trace contextRef="#ctx0" brushRef="#br0" timeOffset="-162805.263">31375 12964 3427 0,'0'0'144'16,"0"0"-95"-16,24-2-26 16,18-5-12-16,1 1-11 15,38 0-52-15,-11 0-73 16,-19 5-535-16</inkml:trace>
  <inkml:trace contextRef="#ctx0" brushRef="#br0" timeOffset="-151735.239">22855 14387 2184 0,'-3'6'1374'0,"-3"-6"-1277"16,6 0-70-16,0 0-27 16,18 0 0-16,21-16 15 15,21 2-5-15,40-6-5 0,48-9-2 16,36-10-2-16,21-1 5 15,-3-1-4-15,-54 5-2 16,-48 15 0-16,-40 11-7 16,-5 0-36-16,-7-2-36 15,-18 6-32-15,-3 2-120 16,-27 0-759-16</inkml:trace>
  <inkml:trace contextRef="#ctx0" brushRef="#br0" timeOffset="-151500.955">23117 14535 2327 0,'-39'26'113'0,"9"-7"728"0,3-1-753 16,0-4-25-16,14-8 3 16,13-6 25-16,0 0-34 15,34 0-34-15,11-3-4 16,27-14 7-16,37-9-6 15,45-11-12-15,30-4-2 16,6 2-6-16,-15 8-12 16,-18 5-26-16,-60 5-74 15,-25 7-314-15</inkml:trace>
  <inkml:trace contextRef="#ctx0" brushRef="#br0" timeOffset="-144786.873">22674 15577 1402 0,'0'0'1773'15,"0"4"-1392"-15,0-4-336 16,0 0-31-16,0 0 5 16,0 0 8-16,0 0-10 15,0 0-10-15,0 0-1 16,0 0-1-16,0 0 3 15,0 0-2-15,0 0 0 16,0 2 2-16,0-2-1 16,0 0-1-16,0 0 0 15,0 0 0-15,0 0-1 0,0 0-1 16,0 4 0 0,0-4-3-16,0 6-1 0,0-2 2 15,0 7-1-15,9 3 1 16,9 6 1-16,3 9 0 15,3 7-1-15,9 1 1 16,6 7 0-16,7 9 0 16,-7 2 0-16,-3-2-2 15,6 4-1-15,-2-5 3 16,-7 1-3-16,-9-16 2 16,3-1-1-16,-9-10-1 15,-3-11 0-15,-3-7 3 16,-12-5-1-16,3-3 7 15,-3 0 5-15,10-11 4 16,-10-24-1-16,0-15-11 0,0-21-4 16,0-7-2-1,0-13 0-15,0-3 0 0,0 1-6 16,0 5 0-16,0 5-3 16,0 17-5-16,9 15-4 15,-3 16-4-15,-3 21-10 16,18 14-51-16,-9 3-186 15,3 14-704-15</inkml:trace>
  <inkml:trace contextRef="#ctx0" brushRef="#br0" timeOffset="-144121.306">23579 15408 3344 0,'0'-6'197'0,"-9"3"-149"16,9 3-1-16,0 0-13 15,0 0-14-15,0 24-14 16,0 14 1-16,0 20 6 16,0 12-4-16,0 9 7 15,0 7-4-15,0 1 0 0,0 5-4 16,0-8-1-16,0-5-1 15,-3-7-2-15,3-15-2 16,0-10 0-16,0-15 0 16,0-16 0-16,0-5 1 15,0-11 4-15,0 0 4 16,0 0-1-16,3 0-3 16,15 0 2-16,-3-5-1 15,21-9-2-15,10 0-3 16,11-6-2-16,9 1 1 15,-5 1-2-15,5 2-2 16,4 4-5-16,-7-2-3 16,-3 1-12-16,-8-5-16 0,-13 2-32 15,-27 1-207-15</inkml:trace>
  <inkml:trace contextRef="#ctx0" brushRef="#br0" timeOffset="-143319.789">24406 15311 2494 0,'0'0'900'15,"0"0"-737"-15,0 0-99 16,0 0-22-16,0 0-13 16,3 10-13-16,15 10-12 15,-6 12 5-15,6 18 2 16,3 14 5-16,-2 12-3 15,-4 12-3-15,-3 0 1 16,-3 2-2-16,15-5-2 16,-12-12-1-16,0-5-4 15,0-16 0-15,-3-17-2 0,-3-9-3 16,0-16-11 0,-6-10-14-16,0-32-16 0,6-18-87 15,-6-14-1221-15</inkml:trace>
  <inkml:trace contextRef="#ctx0" brushRef="#br0" timeOffset="-142499.558">24973 15242 3461 0,'-6'-4'223'16,"6"2"-201"-16,0 2-1 16,0 0-3-16,0 16-8 15,0 29-3-15,12 14 7 16,1 14-2-16,5 11-2 0,3 0-4 16,-12-4-1-16,15-1-2 15,-6-14 1-15,-9-12-4 16,0-11 0-16,0-15 0 15,-3-11 0-15,-6-8 1 16,6-8-1-16,-6 0 2 16,0 0 0-16,6 0-1 15,-6-2 0-15,6-14 0 16,3-6-1-16,4 1 4 16,-10 0-4-16,3 3 0 15,6 0 2-15,-12 7-2 16,6 2 1-16,-6 7-1 15,0-2 1-15,0 4-1 0,0 0-3 16,0 0 3 0,0 0 0-16,0 0 0 0,0 0-1 15,0 0 1-15,0 0 0 16,0 0 0-16,0 0 0 16,0 0 0-16,0 0 0 15,0 0 1-15,0 0-1 16,0 0 2-16,0 0-2 15,0 0 0-15,0 0 1 16,0 0-1-16,0 0 0 16,0 0 2-16,0 0-1 15,0 0-1-15,0 0 3 0,0 0 1 16,0-2-1 0,0-4 1-16,6-9 0 15,-6 3-2-15,3 4-2 0,-3-4 1 16,9 4-1-16,-9-2 0 15,0 1 0-15,0 4-3 16,0 2-2-16,0-3-7 16,0-6-11-16,0 6-18 15,0 1-98-15</inkml:trace>
  <inkml:trace contextRef="#ctx0" brushRef="#br0" timeOffset="-140584.864">25206 15890 149 0,'-6'0'2540'0,"6"0"-2072"16,0 0-300-16,0 0-69 15,0 0-17-15,0-5-45 16,15-6-6-16,-12-2 5 16,12-7-9-16,-3-4-7 15,-9-5 5-15,15 1-14 16,-6-5 1-16,-9-2 0 15,6-1-3-15,0 5 3 16,-3 3-5-16,-6 8 2 16,0 10 0-16,0 0 0 15,0 8-2-15,0 2-5 16,0 0 0-16,0 0-2 16,0 0-2-16,13 16 2 0,-7 10 0 15,12 5 0-15,9 7 2 16,0 3 2-16,6-4-4 15,6 5 0-15,-8-13 0 16,8 0 0-16,0-6-1 16,-12-8-1-16,-3-7 2 15,-2-2 0-15,-10-6-2 16,-6 0 2-16,0 0 6 16,3-14 1-16,-9-9 1 15,0-13 1-15,0-7 2 16,0-16-7-16,0-11 4 15,0-14-4-15,-21-14 3 16,-1-1 0-16,-5-1 1 0,6 13 2 16,0 14 0-16,0 17-5 15,9 23-3-15,12 10-2 16,0 21-17-16,12 2-33 16,18 2-124-16,3 10-1628 0</inkml:trace>
  <inkml:trace contextRef="#ctx0" brushRef="#br0" timeOffset="-137388.46">27020 15411 2534 0,'0'-6'723'0,"-3"-9"-600"0,-6 1-70 16,-6-4 6-16,9 6-8 15,6 3-10-15,-3 7 0 16,-4 2-21-16,1 0-12 15,-15 23-5-15,-6 18-3 16,3 6 0-16,-6 5 1 16,15-5-1-16,-6-5 0 15,15-14 0-15,6-9-4 16,0-11-6-16,0-8-18 16,12 0 1-16,9-17 27 15,6-11 0-15,-3-2-10 16,-6-1 10-16,3 11 4 15,-15 12 9-15,-3 4 1 0,9 4-14 16,-6 6 1 0,4 14 4-16,-4 5 2 0,9-3-7 15,-3-2 0-15,3-8 0 16,6-7-9-16,-3-5-14 16,9-12 2-16,-3-23 3 15,4-10-5-15,-1-1 12 16,-15 1 6-16,-3 10 5 15,0 12 17-15,-3 8 7 16,-6 9 6-16,0 6-18 16,0 0-12-16,0 0-14 15,-15 18 7-15,6-4 7 16,3 4 0-16,6-6-1 16,0-1 1-16,0-1-5 15,0-5-5-15,0 5 4 0,12-5-6 16,0 1 12-16,3-4 0 15,-3 7 0-15,-6 0 0 16,6 0 0-16,-6 3 0 16,9 2 5-16,-3-6-5 15,3 4 11-15,-9-3-1 16,4 3 4-16,-1-6-7 16,3-2 4-16,-3-4-6 15,3 0-4-15,-6 0 5 16,3 0-6-16,9 0-5 15,-6-6-14-15,0-10-6 16,12-13-30-16,-3 5-62 0,1-1-518 16</inkml:trace>
  <inkml:trace contextRef="#ctx0" brushRef="#br0" timeOffset="-136869.033">27587 15238 3311 0,'-6'6'269'0,"-15"8"-246"16,9 6-8-16,0 13 0 16,0 6 3-16,12 1-4 15,0 7-5-15,0 0-9 16,3-12-2-16,12-5-5 16,3-10 2-16,9-18-6 0,3-2-2 15,4-16 12-15,8-29-2 16,-3-13-11-16,-6-15-9 15,-9-9 0-15,-2-10-5 16,-16-3-5-16,-6 4 9 16,0 5 24-16,0 17 26 15,-19 23 20-15,10 15 8 16,3 24-13-16,-9 7-15 16,15 11-18-16,-3 38-8 15,3 24 0-15,0 12 4 16,0 15-2-16,12-1 1 15,6-7-3-15,4-13 0 16,2-22 0-16,-6-19-5 16,-3-14-13-16,-3-24 0 15,3 0 1-15,0-26 10 0,9-12 3 16,-6-6-5-16,1 15 9 16,-4 5 3-16,-3 21 8 15,9 3-6-15,-9 3-4 16,9 27 9-16,-3 4-6 15,6 7 3-15,3-9-4 16,-5-5-1-16,-4-7-2 16,3-17-20-16,3-8-27 15,3-25-67-15,-9-2-599 0</inkml:trace>
  <inkml:trace contextRef="#ctx0" brushRef="#br0" timeOffset="-136252.872">28324 15405 3360 0,'0'0'0'15,"0"0"-691"-15</inkml:trace>
  <inkml:trace contextRef="#ctx0" brushRef="#br0" timeOffset="-135254.825">22671 17295 3370 0,'0'0'190'0,"0"0"-147"0,0 0-31 15,0 0-2-15,12 18-4 16,6 23-1-16,9 6 0 16,6 18-1-16,-9-5 0 15,9 2-1-15,1-6 3 16,-7-7-2-16,-3-22-4 16,-3-10 0-16,-9-14 2 15,-3-3 4-15,9-22 12 16,-9-26-15-16,0-13-3 15,-2-9-9-15,-7-3-11 0,0-4-27 16,0 1-13 0,0 24-55-16,0 17-146 0</inkml:trace>
  <inkml:trace contextRef="#ctx0" brushRef="#br0" timeOffset="-134369.678">23111 17591 2476 0,'0'3'936'15,"0"0"-818"-15,0-3-91 16,0 0-18-16,0 0-4 16,21 0-5-16,-3 0 0 15,4-14-14-15,2-17 14 0,-6-3-1 16,3-12-11-16,-12 1-11 15,3 2-5-15,-12 7 21 16,0 13 7-16,0 11 21 16,-12 12 5-16,-3 0-4 15,0 18-9-15,-3 13-6 16,0 19 4-16,3 6 2 16,15 0-2-16,0 3-1 15,0-16-2-15,9-8-5 16,9-14-1-16,3-16-1 15,9-5 1-15,0-20 11 16,3-21-8-16,4-14-2 16,-16-4-3-16,6 0-8 0,-12 15 8 15,-9 9 3 1,-6 18 9-16,0 6 6 0,0 11-1 16,0 0-13-16,0 8-2 15,-15 18-2-15,6 0 0 16,9 1-5-16,0-1-8 15,0-6-3-15,0-1-3 16,0-7-2-16,9-4 5 16,6 0 6-16,-3-2 6 15,3 3 1-15,0 2 0 16,3 0 3-16,-3-3 0 16,10 4 0-16,-7-12 0 0,9 2 0 15,-12-2-4-15,15 0 3 16,-12-14-2-16,9-12-1 15,-11-9 2-15,2 3 1 16,-12 1 1-16,-6 11 5 16,0 8 20-16,0 9 8 15,0 3-18-15,0 0-13 16,0 13-2-16,6 7 0 16,6 7 0-16,3-7 0 15,-3-8-3-15,0-6-7 16,15-6-2-16,-12 0 5 15,9-26 3-15,-11-5 1 16,2 3 3-16,-6 4 0 16,-9 9 23-16,0 15 3 15,9 0-7-15,3 26-19 0,3 30 3 16,6 17 2-16,6 12-3 16,0 7 0-16,0-7-2 15,-17-5-5-15,-10-2-8 16,0-11-11-16,-22-12-16 15,-20-15 10-15,-18-28 20 16,2-12 9-16,-5-12 1 16,-12-72-6-16,14-6-47 15,16-4-188-15</inkml:trace>
  <inkml:trace contextRef="#ctx0" brushRef="#br0" timeOffset="-133934.066">24457 16862 1516 0,'-6'9'1966'0,"-3"11"-1874"0,6 16-72 15,-9 6-9-15,6 12 4 16,6 10 3-16,0 8-8 15,0 7 1-15,0-4-1 16,0 1 2-16,6 1-2 16,0-17-1-16,3-3-1 15,15-14-2-15,-12-8-3 16,1-3 0-16,-7-11-1 16,9-10 0-16,-9-5-2 15,0-6-6-15,3-13-20 16,0-20-50-16,0-11-213 0</inkml:trace>
  <inkml:trace contextRef="#ctx0" brushRef="#br0" timeOffset="-133452.709">24533 17614 3137 0,'0'0'350'16,"0"0"-303"-16,0 0 1 0,18 0 2 16,6 0-22-16,3 0-10 15,6 0-4-15,-2 0-14 16,2 0-1-16,0 0-23 16,3-5-42-16,6-10-66 15,-8-2-432-15</inkml:trace>
  <inkml:trace contextRef="#ctx0" brushRef="#br0" timeOffset="-133137.511">24856 17322 3444 0,'-6'9'244'0,"-12"6"-220"16,18 7-21-16,0 15 6 15,0 3 10-15,18 7-13 16,0-7 0-16,6 2-5 16,3-16-1-16,3-8-6 15,0-16-5-15,-2-2-4 16,-10-11 7-16,-3-21 1 16,-3-15-4-16,-12 1 3 15,0 1 4-15,-21 1 4 16,-12 11 4-16,2 17-4 15,-2 9 0-15,0 7-11 16,15 3-47-16,9 17-111 0,9-2-779 16</inkml:trace>
  <inkml:trace contextRef="#ctx0" brushRef="#br0" timeOffset="-132814.516">25215 17342 3345 0,'0'4'297'16,"0"4"-274"-16,0 4-15 16,0 11 6-16,9 9 1 15,6 13-6-15,6-11-6 16,-3-2-2-16,-6-6-1 16,3-1-5-16,-12-23-4 0,7-2-6 15,-4 0 9-15,0-28 6 16,0-14-8-16,9-7 3 15,-3 2-2-15,9 8 1 16,-15 13 5-16,3 14 1 16,6 12 4-16,0 0 0 15,-12 32 1-15,18 9 1 16,0 10-5-16,-8-11-1 16,8 5-2-16,-6-13-21 15,27-32-30-15,-3 0-60 16,-3-9-287-16</inkml:trace>
  <inkml:trace contextRef="#ctx0" brushRef="#br0" timeOffset="-132469.032">25819 17339 3071 0,'0'-3'476'15,"0"3"-400"-15,-7 0-16 16,-5 0-21-16,-9 3-20 16,-6 20-14-16,3 4-2 15,-6 5-2-15,6 0-1 16,12-6-4-16,0-5-15 15,12-9-15-15,0-9-28 16,18-3 8-16,9 0 36 16,9-15 14-16,0 0 4 15,-3 8 10-15,-11 7 21 16,5 0 3-16,-6 22-7 16,-9 23-8-16,9 7-5 15,-3 9-4-15,-3 1-4 0,-12 5-2 16,-3 1-1-16,0-1-1 15,-18-3-2-15,-12-11 7 16,-12-15-6-16,-1-14 10 16,-11-9 2-16,18-15-5 15,-6 0-4-15,8-19-4 16,31-54-13-16,-6 10-43 16,9-8-185-16</inkml:trace>
  <inkml:trace contextRef="#ctx0" brushRef="#br0" timeOffset="-132154.166">26597 16851 2207 0,'0'-6'1101'0,"0"1"-979"15,0 0-25-15,0 5-6 16,0 0-36-16,0 0-33 16,0 13-14-16,0 22-7 0,0 15-1 15,15 12 5 1,-9 7-3-16,0 5-2 0,-6-7-4 15,0 0-39-15,0-17-62 16,0-30-202-16</inkml:trace>
  <inkml:trace contextRef="#ctx0" brushRef="#br0" timeOffset="-131987.918">26416 16704 3471 0,'0'-2'175'15,"0"-2"-140"-15,15 4-21 16,15 0-3-16,16 0-4 0,17 0-7 16,6 6-11-1,13 24-38-15,-10-8-67 0,-26 5-447 0</inkml:trace>
  <inkml:trace contextRef="#ctx0" brushRef="#br0" timeOffset="-131800.815">26501 17401 3270 0,'0'0'239'15,"0"4"-191"-15,0-4-18 16,6 0 5-16,15 0-27 16,6 0-8-16,3 0-3 15,12-10-13-15,16-5-12 16,5-29-37-16,-3 7-80 0,-20-1-430 15</inkml:trace>
  <inkml:trace contextRef="#ctx0" brushRef="#br0" timeOffset="-131203.554">26869 17048 3090 0,'-3'11'239'16,"-3"16"-160"-16,0 8 8 15,6 17-35-15,0 3-21 16,0 6-11-16,0 4-10 15,12-14-5-15,0-11-5 16,3-12-2-16,-9-9-5 16,-3-19 1-16,6 0 1 15,-3-24 4-15,0-25-13 16,0-8-2-16,3-4 3 16,3 0 7-16,-6 11 3 0,9 14 3 15,-2 20 11-15,-4 12-4 16,6 4-6-16,6 19 5 15,-3 15 0-15,9 7-1 16,-6 0-5-16,-9 1 1 16,0-17-1-16,0-1 0 15,4-22 0-15,-4-2-6 16,-3 0 1-16,9-29 1 16,-3-9-8-16,0-2-18 15,-3-1 6-15,-3 12 14 16,-3 9 7-16,0 8 3 15,0 6 13-15,-6 6 10 0,0 0-1 16,0 0-10-16,0 0-9 16,0 0-3-16,0 18 3 15,0-4-3-15,0 6 1 16,15 3 3-16,3-5-1 16,3 0 1-16,4-1-1 15,-7-5-3-15,-3-4-1 16,-6 2-5-16,3-8-5 15,-12 2-1-15,0 1-5 16,0 4-8-16,0 2 16 16,-15 7 9-16,-6 1 0 15,3-6-16-15,0-4-23 16,5-9-15-16,-2-6 5 0,9-21-58 16,6-7-441-16</inkml:trace>
  <inkml:trace contextRef="#ctx0" brushRef="#br0" timeOffset="-130743.308">27451 16736 3178 0,'0'0'422'0,"0"0"-379"15,0 4-23-15,12 28 0 16,10 20-1-16,2 19 0 15,-6 10-8-15,12 7-6 16,-18 1 0-16,0-10-5 16,-12-10-14-16,6-13-37 15,-6-24-75-15,0-20-349 0</inkml:trace>
  <inkml:trace contextRef="#ctx0" brushRef="#br0" timeOffset="-130623.436">27500 17141 3270 0,'0'-3'361'16,"0"-1"-329"-16,9 2-16 0,18-4-16 16,33-6-14-16,-5-2-86 15,-1 1-555-15</inkml:trace>
  <inkml:trace contextRef="#ctx0" brushRef="#br0" timeOffset="-130371.516">27798 17114 3339 0,'0'3'322'16,"0"1"-291"-16,0 7-13 16,19 10 0-16,-4 7 0 15,12 11-4-15,6-1-9 16,-12 5-3-16,6-8 0 16,-21-5-2-16,-3-10 0 0,-3-11-4 15,0-9 4 1,0 0 3-16,-9-9 6 0,-9-23-4 15,9-17-5-15,3-4-2 16,6-3-11-16,15 7-10 16,49-2-36-16,-10 19-93 15,3 5-1040-15</inkml:trace>
  <inkml:trace contextRef="#ctx0" brushRef="#br0" timeOffset="-129737.256">28641 16714 3450 0,'0'0'227'16,"0"9"-207"-16,0 13-11 16,0 16 3-16,0 14 7 15,9 14-8-15,3 2-8 16,-6 4-1-16,9-5-1 16,-9-8-1-16,0-12 0 15,-3-18 0-15,6-11-10 16,-9-16 2-16,6-2 8 15,0-14 2-15,6-30 2 16,3-8-4-16,6-5 0 16,-3 10-1-16,0 12 0 0,4 16-1 15,-4 15 0-15,9 4-1 16,0 18 3-16,-3 10-3 16,9 9 0-16,1 1-6 15,-16-9 1-15,6-11-7 16,-9-12 1-16,-3-6 12 15,-3-18 2-15,-3-23 6 16,-6-12-4-16,0-14 1 16,0-4-3-16,0 1-13 15,0-8-36-15,-15 15-49 16,15 16-305-16</inkml:trace>
  <inkml:trace contextRef="#ctx0" brushRef="#br0" timeOffset="-129451.417">29265 16959 2963 0,'-6'21'641'16,"0"-6"-565"-16,0 4-57 16,6 10-9-16,0 8 1 15,12 0-8-15,9 0-3 16,3-1-3-16,1-10-9 15,2-4 0-15,-6-17-11 16,-12-5-5-16,3 0 28 16,-12-29 1-16,0-12 0 15,-12-4 3-15,-9-3 4 0,-15 3 1 16,2 7-3-16,4 11 0 16,0 13-6-16,6 8-42 15,15 0-137-15</inkml:trace>
  <inkml:trace contextRef="#ctx0" brushRef="#br0" timeOffset="-129150.747">29501 16969 3636 0,'0'1'97'15,"0"5"-73"-15,27 0-9 16,6 13-7-16,12 1-2 0,4 7-6 15,-1-1-2 1,-6 0-9-16,-12-4-1 0,-18-1-5 16,-6-10 0-16,-6 2 11 15,0-10 6-15,-18-3 11 16,-3 0 5-16,3-3 1 16,0-17-6-16,15-13-3 15,3-5-8-15,0-1 0 16,15 3-12-16,9 4-6 15,21-4-25-15,1 10-69 16,-1 10-317-16</inkml:trace>
  <inkml:trace contextRef="#ctx0" brushRef="#br0" timeOffset="-128604.265">30147 17035 2985 0,'-13'0'378'0,"13"0"-252"15,0 0-31-15,-3 0-39 16,3 0-27-16,-6 2-15 15,-9 14-10-15,3 1-3 0,-9 13-1 16,6 2 6-16,-6 3-4 16,15-3-2-16,0-5 2 15,6-4-1-15,0-6 0 16,12-5-1-16,9-9 0 16,-6-3 0-16,12 0 0 15,-6 0 0-15,-12-6 0 16,10-14 3-16,-7-7 0 15,-9-5-2-15,12-10 1 16,-6-4 2-16,-6-9-4 16,6-10 0-16,-3-10 0 15,-6-8 2-15,0-4-2 16,-6 1 2-16,-15 13 12 0,6 18 1 16,6 19 1-1,3 14 0-15,0 15-5 0,6 7-7 16,0 3-4-16,0 35-6 15,0 21 5-15,0 14 1 16,18 8 0-16,9 2-5 16,-3-7-2-16,3-9-14 15,12-10-27-15,-14-21-70 16,2-20-367-16</inkml:trace>
  <inkml:trace contextRef="#ctx0" brushRef="#br0" timeOffset="-128354.134">30258 16081 3520 0,'0'0'197'16,"0"0"-175"-16,12 26-19 15,12 24 14-15,28 26 3 16,11 23-12-16,13 19-4 15,-1 8-1-15,-9 26-3 16,-20 21 0-16,-46 22-7 16,-58 4-8-16,-65-16-1 15,-52-35-18-15,36-56-76 16,12-32-746-16</inkml:trace>
  <inkml:trace contextRef="#ctx0" brushRef="#br0" timeOffset="-127579.412">22514 16915 3074 0,'-12'3'255'0,"-10"3"-180"15,-5 6-2-15,3 11 4 16,-9 13-23-16,0 17-22 15,9 16-6-15,-1 46 1 16,16 48-5-16,9 51-9 16,6 14 0-16,40-9-7 15,-1-52-6-15,6-53 0 16,4-35 0-16,29-17-16 16,52-19-25-16,-12-10-67 15,-4-25-460-15</inkml:trace>
  <inkml:trace contextRef="#ctx0" brushRef="#br0" timeOffset="-127182.754">22822 18106 2494 0,'0'0'737'16,"0"0"-558"-16,24 3-137 15,9 0-29-15,51-3-13 16,-17 0-81-16,8 0-835 0</inkml:trace>
  <inkml:trace contextRef="#ctx0" brushRef="#br0" timeOffset="-126702.863">24666 18012 3148 0,'0'0'458'16,"0"0"-420"-16,0 0-24 15,18 4 1-15,18-2-6 16,9 4-9-16,13-2-9 16,53-4-43-16,-20 0-54 15,-7-16-392-15</inkml:trace>
  <inkml:trace contextRef="#ctx0" brushRef="#br0" timeOffset="-126150.086">26627 17804 3498 0,'19'0'139'0,"-4"6"-116"0,21-3-4 16,9 3-5-16,15 0-14 15,31-2-16-15,-13-2-63 16,-8-2-126-16</inkml:trace>
  <inkml:trace contextRef="#ctx0" brushRef="#br0" timeOffset="-125526.447">28921 17618 3592 0,'0'0'110'16,"18"0"-89"-16,19 0-6 15,14 2-7-15,42-2-8 16,-11 0-57-16,-10 0-351 0</inkml:trace>
  <inkml:trace contextRef="#ctx0" brushRef="#br0" timeOffset="-115937.707">26685 11402 2161 0,'0'-4'1169'0,"0"-2"-1047"15,0 6-20-15,0-1-32 16,0 1-31-16,0 0-20 15,0 0-9-15,3 0-7 16,6 7 6-16,-3 20 5 16,-6 12 1-16,6 9-4 15,-6 9-5-15,0 1-6 16,0 0 0-16,-12 1-22 16,0-7-13-16,-21-1-50 15,5-17-106-15,10-14-1189 0</inkml:trace>
  <inkml:trace contextRef="#ctx0" brushRef="#br0" timeOffset="-115520.126">26437 11156 3433 0,'0'-11'118'16,"0"-2"-68"-16,15-5-6 16,28 4-16-16,17-1-19 15,3 8-6-15,16 7-2 16,2 0-1-16,1 26-4 16,2 26-10-16,-11 17-5 0,-13 17 3 15,-6 16-3 1,-20 7-11-16,-19-2 2 0,-15 5-3 15,-12-10-2-15,-31-13 21 16,-14-11 12-16,-18-16 8 16,-16-15 11-16,-3-21 8 15,-11-26 13-15,-1 0-1 16,10-53-12-16,14-49-2 16,34-57-5-16,36-54-5 15,12-14-7-15,30 33-1 16,24 58-4-16,-2 73-3 15,23 19-9-15,13 21-17 16,41 31-35-16,-17 24-33 16,-34 27-151-16</inkml:trace>
  <inkml:trace contextRef="#ctx0" brushRef="#br0" timeOffset="-102486.666">26585 13356 3178 0,'0'0'219'0,"0"4"-153"15,0-2-23-15,0 4-9 16,0 6-19-16,0 6 1 15,0 8 5-15,12 1 2 16,3 4-2-16,-3 7-2 16,3 1-7-16,-8-1-4 0,8 3-2 15,3-7-3-15,-9 1 0 16,12-3 1-16,-9-5-1 16,3-9-3-16,-9 0 0 15,0-13 1-15,-6-1-1 16,0-3 2-16,0-1 3 15,0 0 11-15,-6 0 2 16,-15 0-10-16,-3 0-7 16,-12 10-1-16,-1-1-11 15,-17 11-23-15,12-2-75 16,9-4-806-16</inkml:trace>
  <inkml:trace contextRef="#ctx0" brushRef="#br0" timeOffset="-101838.132">27328 13666 2504 0,'0'-7'877'0,"0"-4"-816"0,0 3-15 15,0 2 8-15,21-2-31 16,-3-1-15 0,9 6-2-16,-3 0-6 0,-6 3 0 15,3 0-5-15,-9 0-14 16,-2 12 0-16,-10 11 5 16,0 9-11-16,-22 7 7 15,-2 2 18-15,-3 3 8 16,-6-3 2-16,9-4 7 15,3-5 5-15,12-8-10 16,9-7-4-16,0-5 11 16,9 0-3-16,12-5-5 15,6-7 0-15,21 0-2 16,-3-11-9-16,13-26-23 16,-4-2-94-16,-21 2-853 0</inkml:trace>
  <inkml:trace contextRef="#ctx0" brushRef="#br0" timeOffset="-100587.72">27165 13303 3156 0,'15'-10'248'0,"3"-2"-193"16,21-1-28-16,0 6 12 15,13 2-3-15,-4 5-24 16,9 0-5-16,1 16-4 15,-13 10-2-15,0 11-1 16,0 10 3-16,-11 6-3 16,-1 11-4-16,-18 7 4 15,3 2-7-15,-18 7 3 16,0 2 4-16,0-1 0 0,-27-2 7 16,-6 0 2-16,-1-8-2 15,-2-4 2-15,-3-12 6 16,-18-5 0-16,8-15 3 15,-8-9-1-15,3-8-2 16,-10-18 0-16,4 0-5 16,-3-23 2-16,5-30-2 15,4-17-4-15,0-20 5 16,17-36-11-16,10 5 2 16,15-11 3-16,12 4-5 0,0 23 0 15,33 0 0 1,10 15-1-16,11 28 0 0,6 11 1 15,4 24-2-15,8 19-1 16,-6 8-1-16,-8 12-10 16,-10 35-6-16,0 12-8 15,-14 16-11-15,-25 34-27 16,0-22-33-16,-9-13-177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10T08:59:22.89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7529 5726 3063 0,'-7'0'134'0,"7"0"-84"15,0 0-18-15,0 0 115 16,0 0-85-16,0 0-32 16,0 3-19-16,0-3 2 15,0 0 1-15,0 4-2 16,0-4-2-16,0 0 5 15,0 0 5-15,0 0-4 16,0 2-4-16,7 4-2 16,14-2 0-16,12 2 10 15,9-4-2-15,15 1-4 16,19-3-5-16,14 0 1 16,34 0-2-16,24 0 3 15,30 0-4-15,3 0-4 0,-39 0-1 16,-30 0 2-16,-40 0 2 15,-8 0-2-15,8 0 2 16,6-5 0-16,13-1 4 16,-6 0 0-16,-13 0 2 15,0 2-2-15,-8 1-2 16,-4 1-5-16,-12 2 0 16,1 0-2-16,-10-3-1 15,-9 3 0-15,0 0 0 16,1-3 0-16,-13 3-6 15,-6 0-7-15,-6-3-11 16,-6-5-14-16,0-1-36 0,-18-6-589 16</inkml:trace>
  <inkml:trace contextRef="#ctx0" brushRef="#br0" timeOffset="1119.02">7544 6830 2667 0,'0'0'291'15,"0"-3"-176"-15,6 3-5 0,-6-2-2 16,6-2-35-16,0 4-20 16,-6 0-6-16,3 0-2 15,6 0-7-15,0 0-4 16,9 0-5-16,6 0-1 15,3 0-9-15,19 0 2 16,8 0 4-16,0 0-11 16,28 9-1-16,-4 0-2 15,37-1-2-15,27-1-1 16,57-5 1-16,9-2 1 16,0 0-1-16,-20-2-3 15,-29-7-2-15,-5 0-1 16,-42 0 0-16,-18 7 0 15,-28-4-1-15,-12 3-2 0,16-6 0 16,2-4 0-16,7 2 5 16,-10-6-2-16,1-1 2 15,-13 1 3-15,3-5 0 16,-11 6-1-16,-7 4-2 16,-6-2 0-16,-18 4-2 15,-3 8 1-15,-9-5-2 16,-6 7-1-16,0 0-1 15,0-2-4-15,0-13-21 16,0 0-29-16,-6 1-220 0</inkml:trace>
  <inkml:trace contextRef="#ctx0" brushRef="#br0" timeOffset="8249.206">18952 2356 3449 0,'-3'-4'132'0,"3"2"-88"16,-9 2-22-16,3 0-18 15,-3 12-4-15,6 31 0 16,-21 22 0-16,9 16 1 16,-3 17-1-16,-3 1 0 15,2 0 1-15,-2-9 2 16,3-7-3-16,9-13 0 15,3-14-9-15,0-21-28 16,6-24-70-16,0-11-148 16,6 0-1136-16</inkml:trace>
  <inkml:trace contextRef="#ctx0" brushRef="#br0" timeOffset="8477.122">18895 2393 3041 0,'0'-2'413'0,"0"2"-338"16,0 0-47-16,3 0-17 16,15 20-1-16,0 21 7 15,15 15 6-15,1 13-6 16,5 14-5-16,-3-1-7 16,6 3-3-16,-12-1 1 15,4-8-3-15,-13-11-17 16,-9-12-14-16,-12-21-54 15,-6-17-132-15,-15-15-1678 0</inkml:trace>
  <inkml:trace contextRef="#ctx0" brushRef="#br0" timeOffset="8633.304">18832 2786 578 0,'0'0'2913'15,"0"0"-2810"-15,0 0-85 16,12 0-6-16,21 0 5 15,15 0-2-15,9 0-6 16,19 0-9-16,14-9-31 16,-17 0-122-16,-22-9-2642 0</inkml:trace>
  <inkml:trace contextRef="#ctx0" brushRef="#br0" timeOffset="9867.245">19390 2760 3405 0,'0'-4'170'16,"0"4"-117"-16,0-2-38 16,0 2-6-16,6 0-3 15,15 0-6-15,-6 6 0 16,18 14-2-16,1 6-1 15,2 6 3-15,-15 6 0 16,3-3-5-16,-12 1 5 16,-6-8 0-16,0-9-3 15,-6-6 3-15,0-8-6 16,0-5 6-16,0 0-4 16,-6-31-12-16,-9-10-3 15,12-9-14-15,-3-7-1 0,6-2-19 16,0 9-26-16,0 1-73 15,9 17-243-15,12 11-2001 0</inkml:trace>
  <inkml:trace contextRef="#ctx0" brushRef="#br0" timeOffset="10016.238">19773 2789 3161 0,'0'2'220'16,"0"-2"-134"-16,0 3-49 15,0 0 1-15,0 3-14 16,6 3-20-16,-6 2-4 0,15 4-60 16,-12-3-48-1,-3-9-360-15</inkml:trace>
  <inkml:trace contextRef="#ctx0" brushRef="#br0" timeOffset="10184.033">19764 2294 3467 0,'-3'-5'98'15,"3"5"-78"-15,0 0-20 16,0 0-26-16,12 20-88 16,3 6-90-16,3-3-1363 0</inkml:trace>
  <inkml:trace contextRef="#ctx0" brushRef="#br0" timeOffset="10384.198">19936 2204 3409 0,'-6'0'152'0,"6"0"-103"16,0 8-40-16,0 26-6 15,0 17-1-15,6 14 3 16,6 16 1-16,9 1-3 15,-3 1-1-15,-2-9-2 16,-4-12-17-16,6-6-43 16,-9-18-54-16,-3-20-329 0</inkml:trace>
  <inkml:trace contextRef="#ctx0" brushRef="#br0" timeOffset="10900.955">19903 2551 3346 0,'0'0'151'0,"0"-6"-95"16,9-5-33-16,3 0 3 16,12-14-19-16,9-3-7 15,1-7-18-15,-7-3-2 16,-6 3 10-16,-3 8 10 16,-6 12 17-16,-9 10 3 15,-3 5-1-15,9 9-14 0,-3 29-5 16,6 11 5-1,3 15 2-15,-3 6-3 0,4-5-1 16,-10-6 0-16,6-15-2 16,-9-15-1-16,6-15 1 15,0-10 2-15,-9-4 7 16,6-10 2-16,-3-22 0 16,6 1-12-16,3-6-3 15,0 11 3-15,-3 10 0 16,3 12-2-16,-3 4-5 15,15 0 3-15,-12 20 4 16,7 0 3-16,2 2 0 16,0-1 0-16,-9-10-3 0,-3-6 0 15,9-5 0-15,0 0-4 16,3-11 4-16,-9-6 0 16,6-4-1-16,-15 7 1 15,16 8 0-15,-19 6-2 16,6 0-6-16,6 0 8 15,-6 16 0-15,9 3 2 16,-3-1-2-16,6-4-3 16,-3-6-9-16,-3-8-32 15,0-2-94-15,-3-17-456 0</inkml:trace>
  <inkml:trace contextRef="#ctx0" brushRef="#br0" timeOffset="11599.934">20603 2563 3313 0,'0'0'190'16,"0"0"-105"-16,0 0-50 15,0 0-17-15,0 0-6 16,0 8-7-16,18 13 0 16,-12 2-1-16,0 5 2 15,-3 0 0-15,6-4-3 16,-3-3-3-16,-6-7 1 0,0-2-1 15,10-12-2 1,-10 0 2-16,0 0 1 0,3 0-1 16,6-26-3-16,-3-3-7 15,6-9-4-15,9 3 0 16,-12 8 5-16,15 11 3 16,-15 8 2-16,6 8 3 15,-3 0-6-15,-6 8 6 16,9 10 1-16,-9 1 0 15,3-5 0-15,4-2 0 16,-13-10 0-16,6-2 0 16,0 0-14-16,6-14 14 15,0-12 0-15,3 0 0 0,-3 1 4 16,-3 9 4 0,15 10-3-16,3 6 1 0,-3 0-6 15,16 14 6-15,-4 6-6 16,12 5-2-16,-15-9-62 15,-5-6-384-15</inkml:trace>
  <inkml:trace contextRef="#ctx0" brushRef="#br0" timeOffset="12049.377">19779 3591 3549 0,'-6'-4'95'0,"-6"4"-61"16,12 0-24-16,0 21-1 16,0 22-9-16,0 19 4 15,3 12 2-15,27 2-4 16,0-3-2-16,13-18 0 0,-7-23 0 16,3-17-9-16,-9-15 1 15,4-21-2-15,-7-31 8 16,-18-12 2-16,-9-7 0 15,-9-4 2-15,-21 10 1 16,-10 12 0-16,-8 12-3 16,12 21 0-16,3 11-8 15,11 9-36-15,4 15-71 16,9 14-222-16,9-6-2411 0</inkml:trace>
  <inkml:trace contextRef="#ctx0" brushRef="#br0" timeOffset="12465.532">20120 3462 1320 0,'0'0'2290'16,"0"0"-2213"-16,3 9-58 16,12 23-15-16,3 21 6 15,4 14 5-15,5 14-2 16,3 11-8-16,-9-6-3 15,0 6-2-15,-3-17 0 16,-12-8-2-16,-3-19-4 16,-3-18-7-16,0-18-3 15,-3-12 6-15,-27-21 5 16,6-36-5-16,0-17 4 16,6-18-9-16,-3-14-14 15,15 7 23-15,6 8 6 0,0 16 11 16,6 16-1-16,15 11-5 15,-3 14 2-15,3 20-1 16,3 10-4-16,3 4-2 16,-3 18 0-16,4 23 4 15,-1 6 4-15,-15 8-8 16,-3 3 0-16,-9-5 3 16,0-6-3-16,-3-8 0 15,-15-13-9-15,-27-23-25 16,11-3-51-16,1-6-117 0</inkml:trace>
  <inkml:trace contextRef="#ctx0" brushRef="#br0" timeOffset="12733.539">20422 3363 3355 0,'9'0'176'15,"-3"0"-117"-15,12 0-41 16,9 14 20-16,13 13-7 15,-1 7-9-15,0 5-7 16,-3 4-10-16,1-2 1 16,-19-3-1-16,3-6-3 15,-15-12-2-15,-6-8 0 16,0-12 2-16,0 0 4 16,0-12 8-16,-6-26-5 15,-12-17-7-15,18-12-2 16,0-6-8-16,0 2-5 0,27 10-15 15,6 14-38-15,-6 18-192 16</inkml:trace>
  <inkml:trace contextRef="#ctx0" brushRef="#br0" timeOffset="13595.693">21992 2730 3414 0,'0'0'198'0,"0"0"-134"16,0 0-20-16,0 0-29 16,24 0 6-16,24 0-4 15,49-6-2-15,41-5-3 16,43-10-9-16,10-2 1 16,-40 4-4-16,-37 3 0 15,-56 4-5-15,-10-2-26 16,-27-17-25-16,6 3-82 15,-12-2-544-15</inkml:trace>
  <inkml:trace contextRef="#ctx0" brushRef="#br0" timeOffset="13848.115">22701 2385 3329 0,'0'0'157'15,"0"3"-96"-15,9 0-46 16,21-1 15-16,9 7 7 15,16 3-10-15,2 3-15 16,-3 2-7-16,1 7-1 16,-13-2-4-16,-21 11 0 15,-6 2-1-15,-15 13 1 16,-18 4 0-16,-27 6 0 16,-25 7 6-16,4-4-6 15,-1 1-2-15,-14-7-48 16,24-10-98-16,14-19-1989 0</inkml:trace>
  <inkml:trace contextRef="#ctx0" brushRef="#br0" timeOffset="14564.581">24107 2212 3468 0,'0'0'145'0,"-6"0"-89"16,6 8-34-16,0 24-21 15,0 25 3-15,0 13 7 16,0 12 4-16,18 6-8 0,16-7-3 16,14-16 0-16,12-16-2 15,13-19-2-15,-1-27 0 16,7-6 7-16,-13-44-7 15,-24-24-4-15,-6-22-7 16,-30-12 5-16,-12-12 5 16,-42 2-4-16,-9 10 5 15,-25 23 3-15,7 33 2 16,2 37-5-16,-8 44-19 16,11 32-60-16,28 7-86 0</inkml:trace>
  <inkml:trace contextRef="#ctx0" brushRef="#br0" timeOffset="16031.249">25480 1383 3291 0,'-6'0'195'0,"6"0"-118"16,0 0-39-16,-6 0-24 15,6 9-3-15,-15 38-11 16,-6 42 11-16,-3 68 4 16,-21 75 5-16,6 16-5 15,-7-14 0-15,16-51-7 16,21-73 0-16,3-31-1 15,-3-12-1-15,3 3-2 0,6 1-4 16,-3-4 0-16,3-17-7 16,0-18-14-16,0-23-33 15,0-9-71-15,0-4-250 0</inkml:trace>
  <inkml:trace contextRef="#ctx0" brushRef="#br0" timeOffset="16616.052">26129 1706 3401 0,'0'-24'151'16,"0"10"-83"-16,-9-1-23 15,6 1 2-15,3 10-20 16,-6 4-15-16,0 0-12 16,6 9-2-16,-15 35-4 15,9 49 6-15,0 52-2 16,0-3 2-16,6-4 2 16,0-20-2-16,6-34 0 0,0 5 0 15,9-3 3-15,-3-7-3 16,-12-19-10-16,6-11-13 15,-6-23-21-15,0-17-99 16,-6-9-587-16</inkml:trace>
  <inkml:trace contextRef="#ctx0" brushRef="#br0" timeOffset="16771.872">25876 2435 3436 0,'0'0'126'0,"0"0"-87"15,0 0-30-15,6 0-1 16,15 0 9-16,15 0-3 0,13 0-2 16,26 0-12-1,-9-10-59-15,-5-1-201 0</inkml:trace>
  <inkml:trace contextRef="#ctx0" brushRef="#br0" timeOffset="20017.031">26362 2268 2783 0,'-3'-10'422'0,"3"-2"-300"16,0 2-21-16,0 0-16 15,-6 4-12-15,6 4-26 16,0 2-23-16,0 0-12 0,0 0-7 15,0 0-5-15,0 14-9 16,0 22 7-16,0 11 2 16,0 8 0-16,0 0 0 15,0-2 3-15,6-8-3 16,6-17 0-16,6-9-3 16,9-13-16-16,-6-6-6 15,12-13 2-15,-8-25 1 16,2-9-27-16,-6-6 4 15,-3 1 15-15,-9 9 30 16,-9 7 24-16,0 15 34 16,0 10-16-16,0 11-9 0,0 0-30 15,0 2-3-15,0 24-8 16,0 8 7-16,9 4 1 16,-9-3 0-16,6-1 0 15,6-10 0-15,-3-7 0 16,-3-5 0-16,0-9 0 15,0-3-19-15,-3 0 7 16,16-9 12-16,-4-17 0 16,12-7-6-16,-6-1-17 15,6-5 1-15,-12 8 10 16,3 1 3-16,-9 7 6 16,0 7 3-16,-9 8 0 15,0 6 5-15,0 2 6 0,0 0-1 16,0 0-10-16,0 6-9 15,6 14 2-15,3 7 6 16,-3 4 1-16,-2 1 0 16,11-5 0-16,-3-4 3 15,-3-8-3-15,3-9-1 16,-3-6-18-16,9 0-6 16,-6-4 16-16,6-16 5 15,-6-3 4-15,3 5 0 16,-9 1 12-16,0 11 10 15,-3 6-5-15,9 0-17 16,1 6-15-16,20 20 6 16,-9-2-33-16,3-4-255 0</inkml:trace>
  <inkml:trace contextRef="#ctx0" brushRef="#br0" timeOffset="20465.59">27180 2194 3048 0,'0'0'442'16,"0"0"-376"-16,-12 0-23 16,12 0-15-16,0 6-5 15,0 12-18-15,-3 9-4 16,-3 11 3-16,6-1-4 0,-6 5 3 15,6-11-3-15,0-1 0 16,0-10 0-16,0-5-3 16,6-9-4-16,3-6-2 15,15 0 5-15,0-29 1 16,9-21-11-16,0-24-43 16,-6-11-53-16,-2-20 25 15,-19-6 6-15,-6 0 72 16,0 2 7-16,-6 27 91 15,-9 21 46-15,5 22-40 16,10 28-42-16,0 11-28 0,0 4-25 16,0 45-2-1,0 21 0-15,7 26 3 0,5 15 1 16,9 10-1-16,3-7-1 16,-3-19-2-16,-6-21-12 15,12-23-27-15,0-19-64 16,-11-29-238-16</inkml:trace>
  <inkml:trace contextRef="#ctx0" brushRef="#br0" timeOffset="20607.02">27249 2092 3416 0,'0'0'148'15,"0"0"-97"-15,6 0-44 16,21 0-3-16,10-6-4 15,38-12 0-15,-12 4-95 16,-2-3-463-16</inkml:trace>
  <inkml:trace contextRef="#ctx0" brushRef="#br0" timeOffset="26294.005">27699 2010 3042 0,'0'0'198'0,"0"11"-147"16,0 7-22-16,0 9 32 15,0 11-6-15,0 3-7 16,0 8-20-16,0-5-10 16,0 1-6-16,0-10-7 15,0-7-5-15,0-12-29 16,0-15-76-16,0-1-550 0</inkml:trace>
  <inkml:trace contextRef="#ctx0" brushRef="#br0" timeOffset="26433.592">27648 1781 3079 0,'0'0'48'0,"0"9"-48"16,18 9-403-16,3 0-370 0</inkml:trace>
  <inkml:trace contextRef="#ctx0" brushRef="#br0" timeOffset="27048.76">27934 2039 2691 0,'-12'6'719'0,"12"6"-648"15,0 9-50-15,0 11 3 16,0 3 10-16,0 8-12 0,0-1-9 15,18-4-7 1,0-9 0-16,-3-11-6 0,-2-7 3 16,-1-7-3-16,-3-4 0 15,9 0 6-15,-12-27-3 16,0-12-3-16,-6-7-6 16,0-5-2-16,0 2-3 15,-12 9 8-15,-6 10 3 16,3 15 3-16,-4 7-3 15,4 8-1-15,3 0 1 16,0 12-3-16,0 5 2 0,12 1 1 16,0-1 0-1,0-8-10-15,0-7 3 0,18-2 7 16,6 0 4-16,4-8-4 16,-1-18-11-16,-6 2-18 15,3 3 17-15,-6 10 7 16,-3 8 5-16,-12 3 6 15,12 0-6-15,-9 26 4 16,3 4 3-16,4 5 1 16,-1 0 0-16,0-3-4 15,3-12-1-15,-9-5 1 16,-3-11-4-16,6-4 4 16,3 0 5-16,3-16 15 0,-3-13-15 15,15-9-8 1,-12 9-1-16,6 0-1 0,1 14 1 15,-7 9 0-15,3 6-3 16,-3 3 3-16,3 26-1 16,0 7 1-16,-6-1 2 15,3 4-2-15,3-13-12 16,4-10-57-16,-7-12-466 0</inkml:trace>
  <inkml:trace contextRef="#ctx0" brushRef="#br0" timeOffset="27544.835">28939 1785 3443 0,'-3'0'170'16,"3"0"-113"-16,0 0-33 15,0 0-18-15,-9 5 1 16,9 21-7-16,-12 11 0 16,3 9 1-16,6-2 1 15,-3-1-2-15,6-4 0 16,0-13 0-16,0-5-13 16,0-10-9-16,6-11-1 15,12 0 5-15,9-3 7 0,1-20-4 16,-10-1-19-1,9 1 19-15,-18 8 15 0,6 10 8 16,-15 5 13-16,0 0-13 16,6 9-2-16,-6 11 2 15,6 0-3-15,9 4-1 16,-3-4-1-16,0-9-3 16,9-5 0-16,-3-6-5 15,10 0-11-15,-1-20-12 16,-6-18-16-16,3 1-23 15,-12-8 24-15,-12 5 23 16,0 1 20-16,0 11 30 16,-12 7 7-16,-18 9-35 0,6 12-2 15,0 0-1-15,-13 27-38 16,22 5-65-16,-3-4-617 0</inkml:trace>
  <inkml:trace contextRef="#ctx0" brushRef="#br0" timeOffset="28232.111">29419 1893 3446 0,'0'-2'128'0,"-9"-2"-72"15,-3 4-35-15,-9 0-6 16,0 0-9-16,-6 6-3 15,2 18-3-15,7 5 0 0,-3 3 0 16,9 0-1-16,6-5-1 16,6-1-3-16,0-6-3 15,0-11-1-15,18-7 5 16,9-2 4-16,7-5 3 16,-4-30-3-16,0-9-8 15,12-8 4-15,-15-7-3 16,-5-6-7-16,-4-8 5 15,-12-6 2-15,-6-2-1 16,0-5 8-16,0 7 4 16,0 12 7-16,-6 17 13 15,0 21 7-15,-3 15-11 16,9 10-9-16,0 4-11 0,0 0-1 16,-3 27-6-16,-7 17 7 15,4 11 0-15,6 12 1 16,0 3 2-16,0 2-2 15,0-3 5-15,6-7-2 16,7-7-2-16,2-6-1 16,-3-10-1-16,9-9 1 15,-12-9-1-15,15-7-4 16,-15-8 3-16,6-6 1 16,6 0 0-16,-3-6 1 15,-6-20-1-15,7-9-4 16,-4-3-4-16,-3-3-10 15,-6 2 0-15,-6 10 15 16,0 8 3-16,0 12 9 0,0 7-1 16,0 2-5-16,0 0 0 15,-12 17-3-15,-3 21-2 16,6 7 2-16,-7 8 6 16,7-1-6-16,9-9-1 15,0-7-1-15,9-10 2 16,16-15-9-16,32-11-15 15,0-26-86-15,-5-11-860 0</inkml:trace>
  <inkml:trace contextRef="#ctx0" brushRef="#br0" timeOffset="28508.313">30153 1911 761 0,'0'0'2818'0,"0"2"-2735"16,0-2-51-16,0 0-32 0,0-6-47 16,0-10-992-16</inkml:trace>
  <inkml:trace contextRef="#ctx0" brushRef="#br0" timeOffset="39566.077">17751 8770 3121 0,'0'0'161'0,"0"3"53"15,0-3-165-15,0 3-28 16,0-3 5-16,0 0 2 16,0 3-9-16,0-3-8 15,0 3 0-15,18 3 1 16,9-1 5-16,19 6 2 16,5-6-3-16,21 3 0 0,13-1-2 15,5-1-4 1,37-4 0-16,24 1 0 0,39-3 0 15,6 0 1-15,-42 0-4 16,-36-9-2-16,-52 3-1 16,-20 1-3-16,-13 1-1 15,-6 2 0-15,-9 2-4 16,-18-4-19-16,-24 3-12 16,-30-10-62-16,8 3-1116 0</inkml:trace>
  <inkml:trace contextRef="#ctx0" brushRef="#br0" timeOffset="40831.982">21294 8750 2266 0,'0'-3'543'16,"-3"-2"-328"-16,3-1-58 16,-9 0-33-16,3 2-25 15,6 2-27-15,0-2-14 16,0 4-10-16,0 0-7 15,0 0-8-15,0 0-5 16,0 0-8-16,0 0-4 0,0 0-1 16,0 0-4-16,0 0-5 15,0 0-1-15,15 0-3 16,15 0 4-16,25 6 5 16,35 4 7-16,37-4-5 15,45-4-3-15,9-2-1 16,-12 0 0-16,-36 0-1 15,-48-2 0-15,-28-2-4 16,-15 2 1-16,6-2-5 16,-8-2 2-16,-10 4-2 15,-9 2 0-15,-15-4 2 0,-6 4-2 16,0 0-2 0,0 0-9-16,0 0-10 0,0-2-13 15,0-4-30-15,0-3-326 16</inkml:trace>
  <inkml:trace contextRef="#ctx0" brushRef="#br0" timeOffset="65386.185">18337 10655 485 0,'-10'0'2485'0,"7"0"-2292"16,-6 0-114-16,9 0 20 16,0 0-11-16,0 0-39 15,0 0-22-15,0 0-13 16,0 0 0-16,-6 0 5 16,6 0-2-16,0 0-3 0,0 0 1 15,0 0 1-15,0 0 4 16,0 0-1-16,0 0-2 15,0 0-1-15,0 0-9 16,28 0 3-16,5 0 3 16,15 6-1-16,34 2-3 15,26 2-2-15,55-8 0 16,48 7-3-16,28 1 1 16,-22-2 1-16,-30 6-1 15,-78-4 0-15,-37-6-4 16,-23 2 1-16,-1-1-2 15,-9 1 0-15,-12-6-9 16,-15 0-10-16,-12-6-11 0,0-15-68 16,-18-3-514-16</inkml:trace>
  <inkml:trace contextRef="#ctx0" brushRef="#br0" timeOffset="67767.289">25200 10758 2895 0,'0'0'352'0,"0"0"-258"16,0 0-46-16,0 0 8 15,18 0 2-15,3 0-27 16,18 0-3-16,7 0 1 16,20 0-2-16,12 2-2 0,25 11-7 15,54 0 0-15,36 8-3 16,24-2-3-16,-2-3-3 15,-34-6-7-15,-57-3-1 16,-34 0-1-16,-30-4-12 16,-35-3-35-16,-10 0-38 15,-15 0-98-15</inkml:trace>
  <inkml:trace contextRef="#ctx0" brushRef="#br0" timeOffset="69716.882">10378 11575 3377 0,'0'0'198'15,"36"0"-183"-15,21 0-15 16,37 0 15-16,66-5 19 16,54 5-11-16,46 0-13 15,-7 0-5-15,-17 5 5 16,-61 1-6-16,-46-5-4 16,-38 3-15-16,-37-4-15 0,-24 0-11 15,-2-5 2-15,-13-13-54 16,3-7-160-16</inkml:trace>
  <inkml:trace contextRef="#ctx0" brushRef="#br0" timeOffset="71984.335">14796 11530 3018 0,'-9'0'310'16,"9"0"-249"-16,0-2-44 15,0-2 39-15,0 2 20 16,0 2-24-16,0 0-31 16,0 0-7-16,24 0-7 15,7 0 0-15,14 0 4 0,15 0-2 16,31 12-4-16,48-2 8 16,72 2 0-16,36 2 3 15,34-2-1-15,3 7-4 16,-1 1-3-16,-2 1-5 15,9 5 3-15,-10 0 1 16,-26 1-1-16,-28-7-4 16,-29-3-2-16,-47-11 0 15,-44 0 2-15,-30-6-2 16,-19 0 0-16,3 0 1 16,4 0 1-16,-10 0-2 15,-15 0-3-15,-21-6 3 16,-12 6-8-16,-6 0-11 0,0-6-40 15,-18 1-69-15,-6-4-805 16</inkml:trace>
  <inkml:trace contextRef="#ctx0" brushRef="#br0" timeOffset="74438.231">23935 11655 3083 0,'0'0'295'0,"0"0"-212"16,0 0-31-16,9 7-16 16,18-1 15-16,19 3-24 15,5 2-4-15,21 7-6 16,7-3-2-16,11 2 1 15,7 3-5-15,9-5-1 16,-4 2-2-16,10-7-3 16,-9-2-1-16,-13-1-2 15,-11-7-2-15,-25 0-1 16,-33 0 1-16,-3 0-7 16,-27 0-19-16,-15-10-49 15,-15-5-249-15</inkml:trace>
  <inkml:trace contextRef="#ctx0" brushRef="#br0" timeOffset="76864.997">8745 12432 1047 0,'-12'0'2201'0,"6"0"-2089"16,0 0-97-16,0 0-6 15,6 0 28-15,0 0 6 0,0 0-20 16,0 0-8 0,0 0-5-16,0 0 1 0,0 8-6 15,12-2 3-15,6 9 7 16,21-4 8-16,3 4 0 16,34 0-3-16,35-4-4 15,46-5-1-15,67-6-1 16,47 0 2-16,34-8-4 15,12-7 2-15,9-3 1 16,24 4-7-16,21-6-3 16,-11 10-4-16,-25 5 2 15,-46 5-1-15,-47 0-2 16,-67 0 3-16,-57 0-3 0,-49-6 0 16,-9 0 0-1,-8-6 0-15,-4-2-5 0,0-6-7 16,-9-5 1-16,-11-22-13 15,-10 5-40-15,-9-1-128 0</inkml:trace>
  <inkml:trace contextRef="#ctx0" brushRef="#br0" timeOffset="63472.748">11036 14812 2970 0,'0'0'95'0,"0"0"-60"0,0 0 10 15,0 1 194 1,0-1-146-16,0 5-66 0,0-5-10 16,0 0 3-16,0 0 7 15,0 0-16-15,0 1-1 16,0-1-4-16,0 0 1 15,0 0 0-15,0 3-3 16,0 3 5-16,0 4-3 16,0 4-5-16,0 4 11 15,0 9-4-15,0 4 4 16,0 1-5-16,0 4-2 16,0-5 2-16,3 2-3 15,-3-4-1-15,12-6-3 16,-6 1 7-16,0-9-4 15,-6-3-1-15,6-10-1 16,-6-2-1-16,0 0 7 0,3 0 3 16,6 0 5-16,-3 0-1 15,3 0-3-15,3-2-3 16,6-4-5-16,3-4 0 16,3-1-3-16,10 6 0 15,-1-8 4-15,6 1-3 16,-6 10-1-16,7-4 0 15,-1 2-1-15,0 4 1 16,-6 0 0-16,18 0 0 16,-5 0 0-16,-1 0 0 15,6 0 0-15,-2 0 1 0,-1 0-1 16,6-5 0 0,-5-4 0-16,-1 3 0 0,-12-3 0 15,6-2 0-15,-21 5 0 16,16-3 3-16,-13 1-2 15,-3-2-1-15,6-1 0 16,-9-1 1-16,6 1 3 16,-3-4-1-16,1-3-3 15,-7 3 5-15,9-7-2 16,-18 2-1-16,6-2-2 16,-6-1 2-16,6-1-2 15,-3-2 0-15,-3-7-10 16,12-24-12-16,-3 4-60 15,-6 6-430-15</inkml:trace>
  <inkml:trace contextRef="#ctx0" brushRef="#br0" timeOffset="64854.587">12409 14870 3201 0,'0'0'156'0,"0"-4"-119"0,0 2 16 16,0 2 26-1,0 0-22-15,0 0-37 0,0 0-10 16,0 0-1-16,0 0 0 16,0 0-4-16,0 0-5 15,0 0 0-15,0 11 1 16,0 5 5-16,0-2 1 16,0 4-2-16,0-2-3 15,0 3 2-15,9-2-4 16,3 0 4-16,-6-5 0 15,0 0-4-15,0-1 1 16,-3-7 2-16,12-2-1 0,-6-2 2 16,3 0 5-16,0 0 4 15,10 0 0-15,-4-2-5 16,9-4-5-16,6 0 2 16,6 3-5-16,-3 3-1 15,19 0 1-15,-7 0 0 16,12 0 0-16,1 0 0 15,-1 0 0-15,1 0 0 16,-13 0 0-16,-6 0-1 16,0 0 1-16,-21-3-1 15,7-12 1-15,-13-5 3 16,-3-4-1-16,-6-11 2 16,3-4-4-16,-9-3 0 15,0-15-8-15,6 3-16 16,0-32-32-16,9 19-57 0,-3 8-380 15</inkml:trace>
  <inkml:trace contextRef="#ctx0" brushRef="#br0" timeOffset="66385.846">14772 14828 3283 0,'-12'-2'219'15,"12"-2"-183"-15,0 4-33 16,0 0 8-16,-3 0 3 16,3 0-7-16,0 18-7 15,-6 6 7-15,6-2 5 16,-6 3 0-16,6 1-1 15,-6-3 2-15,6-2 1 16,0-1-4-16,0 0 2 16,0-2-4-16,0-3-4 15,0 0 2-15,0-4-2 16,0-8 0-16,0 3 0 16,0-3-4-16,0-3 8 15,6 0 4-15,6 0 2 0,3 0-3 16,0 0-4-16,15 0-2 15,-5 0-3-15,11 0 0 16,-3 0-2-16,9 0 1 16,-3 0 0-16,7 0-1 15,-7 0 0-15,0 0 0 16,0 0 0-16,1 0 1 16,2 0-1-16,6 0 0 15,3-3 0-15,10 0 0 16,-13 0 0-16,12 3 0 0,-8-3 0 15,-4 3 0 1,-3 0 0-16,1 0 0 0,-7 0 0 16,0 0 0-16,-6 0 0 15,1 0-2-15,-7 0 2 16,6 0 0-16,-12 0 3 16,6 0-3-16,-3 0 0 15,-3 0 0-15,-2 0 1 16,2 0 0-16,-9 0-1 15,0 0 5-15,-3 0-2 16,-3 0 4-16,-3 0-4 16,6 0 5-16,-9 0-2 15,0 0-2-15,0 0 4 16,0 0-5-16,0 0 4 16,0 0-3-16,0 0-4 0,0 0 5 15,0 0-3-15,0 0-1 16,0 0 1-16,0 0-2 15,0 0 0-15,0 0-1 16,0 0 2-16,0 0-1 16,0 0 0-16,0 0 0 15,0 0-1-15,0 0 2 16,0 0 0-16,0 0 1 16,0 0-2-16,6-9 0 15,0-8 0-15,3-12-3 16,3-9 1-16,-6-4-6 15,6-11-8-15,3-1-8 16,0-15-21-16,10 12-38 0,-16 12-179 16</inkml:trace>
  <inkml:trace contextRef="#ctx0" brushRef="#br0" timeOffset="69457.216">11030 14340 3206 0,'6'0'347'0,"-6"0"-324"16,3-20-22-16,21-16 22 15,-15-11 2-15,18-5-9 0,-6-6-11 16,0-11-1 0,-9 2-4-16,-6-8-3 0,-3 3-2 15,-3 4 5-15,0 5 3 16,-15 10 2-16,-12 16 1 16,6 11 2-16,3 14-8 15,0 12 0-15,-6 0 0 16,21 17-5-16,-9 27 3 15,2 17-3-15,10 13 5 16,0 5-1-16,0 0-1 16,22-12 2-16,11-9 0 15,-6-7 0-15,3-10 0 16,6-12-3-16,1-14-19 16,14-15-51-16,-12-21-66 15,-6-17-716-15</inkml:trace>
  <inkml:trace contextRef="#ctx0" brushRef="#br0" timeOffset="69807.751">11328 13532 3287 0,'-6'0'285'16,"6"9"-259"-16,-9 20-25 15,9 15 3-15,0 14 10 16,0 13 3-16,0 2-9 15,15-3-4-15,-3 0-1 16,4-8 0-16,-10-17-1 16,-6-13 1-16,6-16-3 0,-3-6 4 15,6-10-4-15,0 0-3 16,3-6 3-16,6-20 5 16,9-5-5-16,6-1-6 15,0 10-2-15,4 7 4 16,-7 11-2-16,3 4-13 15,-6 0-5-15,-12 19-2 16,-3-2 6-16,-12 4 4 16,0-5 16-16,-6 5 5 15,-27 3 4-15,-15-4-9 16,6-6 0-16,-16-10-6 16,19-4-44-16,12 0-132 0</inkml:trace>
  <inkml:trace contextRef="#ctx0" brushRef="#br0" timeOffset="70885.684">12511 13503 3331 0,'-6'-6'176'0,"6"3"-145"15,0 0-25-15,0 0 5 16,0 3 7-16,0 0-11 15,0 0-7-15,0 0 0 0,0 0 0 16,0 0 0-16,0 0 4 16,0 0 4-16,0 0 7 15,0 0-4-15,0 0-4 16,0 0-3-16,0 0-1 16,0 0 0-16,0 6-3 15,0 6 4-15,0-4 0 16,0 7 3-16,0-3-4 15,0 2 2-15,0-5 1 16,0 6 2-16,0-7-3 16,6 4 4-16,-6 0-3 15,0-3 0-15,0 3 3 16,10-1-6-16,-10 5 2 16,0-3 1-16,0 6-3 0,6-5-2 15,-6 0 1-15,0-1 0 16,0-2-2-16,0-5 0 15,0 3-2-15,0-1-24 16,0 2-82-16,0-10-440 0</inkml:trace>
  <inkml:trace contextRef="#ctx0" brushRef="#br0" timeOffset="71288.214">12560 14073 3422 0,'0'-27'121'16,"0"-7"-121"-16,0-7-4 16,0-6 4-1,9-8 0-15,6-7 0 0,-9-6-23 16,3-5 0-16,-9-6 11 15,0 6 1-15,-21 10 5 16,3 10 6-16,-3 17 7 16,-7 9 5-16,16 15-4 15,0 10-4-15,0 2-3 16,3 13-1-16,9 25 0 16,0 14 7-16,0 18 9 0,0 6 0 15,9 6-4-15,15-1-1 16,4-7 5-1,-4-1-7-15,3-11 3 0,-3-7 2 16,12-6-1-16,-18-10-4 16,10-9-3-16,-4-15-6 15,9-15-24-15,-6-3-51 16,-12-25-265-16</inkml:trace>
  <inkml:trace contextRef="#ctx0" brushRef="#br0" timeOffset="71910.505">12650 13453 3275 0,'0'0'236'0,"0"0"-198"15,0 9-34-15,0 23-4 16,0 9 20-16,0 17-2 16,18 14-6-16,-2 2 1 15,2 5 2-15,-6-2 1 16,3-4-1-16,3-3-2 15,-15-12 0-15,15-13-6 16,-12-12-3-16,-3-17-1 16,3-3-3-16,-6-13 2 15,9 0 1-15,-9-7 0 0,15-21 9 16,-12-17-12-16,18-5-3 16,1-2-7-16,-7 2 0 15,0 18 0-15,3 9 0 16,-3 19 2-16,6 4-4 15,-3 18-4-15,-6 20 6 16,3 12 10-16,-6 2 0 16,6-1 0-16,-15-10 0 15,10-7-24-15,-7-14-57 16,-3-11-316-16</inkml:trace>
  <inkml:trace contextRef="#ctx0" brushRef="#br0" timeOffset="73488.989">13124 13906 3164 0,'-6'-2'260'15,"6"-2"-203"-15,0 4-21 16,-9-3 25-16,9 3-23 16,0 0-22-16,0 0-12 15,0 19-3-15,0 16 5 16,9 9 5-16,3 7-2 15,-6 6 0-15,9-4-5 16,-9-9-1-16,6-9 0 16,-9-9-3-16,-3-14 0 15,13-7 1-15,-7-5 4 16,0 0-1-16,-3-26 5 0,12-12-5 16,-6-2-2-16,0-4-2 15,0 10 0-15,3 11 2 16,-12 13-2-16,3 10-5 15,9 0-2-15,0 0-2 16,6 13 8-16,0 14 0 16,3-3 2-16,1-4-2 15,-4-9-1-15,-3-1 2 16,-3-10 0-16,-9 0 5 16,6-19 3-16,-3-21-2 15,-6-11-3-15,0-10-3 16,0 0-2-16,0-4-14 15,0-1-31-15,0 15-66 0,9 16-451 16</inkml:trace>
  <inkml:trace contextRef="#ctx0" brushRef="#br0" timeOffset="74503.602">15026 14355 3465 0,'0'0'138'15,"0"-15"-105"-15,3-11-12 16,12-13 1-16,-3-5-6 16,3-11-13-16,-3-10-3 15,-9-8-2-15,-3-9 0 16,0-3-4-16,-9 6-5 15,-12 6 11-15,-9 13 5 16,-1 15-1-16,4 16 0 16,6 17-4-16,0 12 0 15,3 8 0-15,6 31 0 16,3 22 0-16,9 16 0 16,0 9 0-16,21 9 3 15,9-8 0-15,12-8-3 0,4-5 1 16,-10-18-1-1,-3-18-1-15,0-13-14 0,13-25-30 16,-19 0-54-16,-3-5-279 0</inkml:trace>
  <inkml:trace contextRef="#ctx0" brushRef="#br0" timeOffset="75488.364">15349 13991 3329 0,'0'0'266'0,"0"0"-239"15,0 0-19-15,0 4 2 16,0 16 7-16,0 11-2 0,12 6-4 15,3 1-5 1,-3-3-2-16,3-6 0 0,-3-6-1 16,-9-9 0-16,6-1-1 15,-3-13-1-15,6 0 3 16,3 0 6-16,-3-13-2 16,9-6-4-16,-9-5 0 15,10 1-4-15,-13 2 1 16,0 9-1-16,3 6 1 15,-3 6-1-15,9 0-4 16,-6 0 0-16,9 10-1 16,-3 4 5-16,3 1 0 15,-2-3 4-15,2-4-4 0,-3-8 3 16,3 0 3 0,-6-14 12-16,9-18-5 0,-12-9-4 15,0-6-9-15,-6-10 0 16,-6-12-16-1,0 13-37-15,0 12-330 0</inkml:trace>
  <inkml:trace contextRef="#ctx0" brushRef="#br0" timeOffset="84120.968">20573 14806 3178 0,'0'0'248'15,"0"0"-203"-15,0 0-30 16,0 0 18-16,0 0 0 15,0 0-16-15,0 0-10 16,0 0-7-16,0 0 3 16,0 0-2-16,0 0 2 15,0 0 0-15,0 0 1 16,0 0 1-16,0 0 3 0,0 0-2 16,0 0-1-16,0 6 3 15,0 8-6-15,0-2 2 16,0 4 4-16,0 0-2 15,0 0 2-15,0-3-5 16,0 5 0-16,0-10 1 16,0 4-1-16,0-6-2 15,0-1 2-15,0-1 0 16,0 2 0-16,0-4 3 16,0 2-6-16,0-3 1 15,0-1-1-15,0 0 3 16,0 0 1-16,0 0 3 15,0 0 0-15,0 0-1 0,0 0-4 16,0 0-2-16,0 0 0 16,0 0 1-16,0 0 3 15,0 0-4-15,0 0-1 16,0 0 1-16,0 0 0 16,0 0 3-16,0 0-3 15,9 0-1-15,-9 0 1 16,6 0 0-16,0 0 0 15,3 0 0-15,9 0 0 16,6 0 0-16,22 0 0 16,8 0 6-16,9 0-1 15,16 0-4-15,5 0-1 16,-11 0 0-16,5 0-1 0,-14 0-4 16,2 0-1-1,-15 0 1-15,-2 0 1 0,-1 0 0 16,-9 0 4-16,-3 0 0 15,13 0 0-15,-10 0 0 16,6-1 0-16,-3-3 2 16,16 2-2-16,-13-2 0 15,3 4-1-15,1-2 0 16,2 2 1-16,0-4 2 16,10 1-2-16,-10 3 0 15,-9-2 0-15,13 2 0 16,-7 0 0-16,-6 0 2 15,0 0-2-15,-2-4 1 0,-4 4-1 16,0-2 0-16,12-2 2 16,7-1-2-16,-7 2 1 15,9 1 2-15,4 2-3 16,-7 0 0-16,3 0 1 16,-8 0-1-16,-4 0 2 15,-9 0-2-15,-6 0-1 16,13 2 1-16,-10-2 3 15,0 3 2-15,3-3-4 16,6 0 3-16,-2 0-1 16,2 0 1-16,0 0-2 15,-3 0-2-15,7 0 1 16,-7 0-1-16,0 0 3 16,6 0-3-16,1 0 0 0,-1 0 3 15,0 0-3-15,6 0 0 16,-8 0 0-16,11 3 0 15,-6-1 4-15,-5 2-4 16,5-4-1-16,-6 2 1 16,6 2-1-16,-5-2 1 15,5-2 0-15,-6 0 0 16,7 3 3-16,-10 1-3 16,6-2 1-16,0 2-1 15,-8-2 1-15,11 3-1 16,-12 0 0-16,12-3 0 15,-8-2 1-15,5 0-1 16,3 3 0-16,-3-3 0 16,-5 0 0-16,5 0 1 15,-15 0 2-15,9 0-3 0,1 0 0 16,-10 0 0-16,3 0 0 16,3 0 0-16,-6 0 0 15,4 0 1-15,-1 0 1 16,6 0-2-16,-6 0 0 15,3 0 0-15,-5 0 0 16,5 0 1-16,3 0-1 16,-12 0 0-16,12 6 1 15,-8-3 1-15,2 0-2 16,-3 0 0-16,12-1 0 0,-9-2 0 16,13 0 1-16,-7 0-1 15,0 0 2-15,0 0 3 16,-8 0-5-1,5 0 2-15,6 0 1 0,-3 0-3 16,-2 0 6-16,5 0-6 16,3 0 2-16,0 0-2 15,-5-2 2-15,5-1-2 16,-6 0 0-16,3 3 0 16,1-3 1-16,-4 3-1 15,-3-3 0-15,6 0 3 16,-2 0-3-16,2 1 0 15,0-4 0-15,-3 0 1 16,7 0-1-16,-7-1 1 16,3 5-1-16,6-2 0 0,-5-2 1 15,5 4-1-15,6-4 0 16,-9 4 0-16,7-2 1 16,-10 2-1-16,6 2 0 15,-5 0 0-15,5 0 0 16,-12 0 0-16,-3 0 0 15,4 0 0-15,-16 2 0 16,9 2 0-16,-3-4 0 16,3 2 0-16,-3-2 0 15,7 0 0-15,-1 0 1 16,-9 0 1-16,9 0-2 16,-6 0-2-16,-3 0 2 15,10-6-2-15,-7 4 2 0,-3-2 1 16,-6-2 0-1,9 1-2-15,3 0 2 0,1-1-1 16,-7 0 0 0,9 0 0-16,-6-3 0 0,-3 3 0 15,9 2 1-15,-5 2-1 16,-13-2 0-16,12 2 2 16,0-2-2-16,0 2 2 15,0 0-1-15,-9-2-1 16,10 2 5-16,-7 2-5 15,3 0 3-15,3 0 0 16,-9 0-1-16,3 0 0 0,3 0-1 16,-2 0 1-1,-7 0-2-15,9 0 2 0,-6 0 0 16,0 0 0-16,3 0 0 16,-3 0-2-16,0 0 1 15,-12 0-1-15,9 0 4 16,-2 0 0-16,-4-4 1 15,3-2 0-15,-6 4-3 16,-3-5 6-16,9 0-2 16,-12 1 0-16,6-7-2 15,0 0-2-15,-3-6 2 16,3 2-1-16,12-7-3 16,-12-5 0-16,6-6-2 15,-6-1 1-15,6 4-5 0,-3-2-6 16,-3 5 1-1,0 3-3-15,-6-1-8 0,0 10-15 16,0-4-147-16</inkml:trace>
  <inkml:trace contextRef="#ctx0" brushRef="#br0" timeOffset="87669.985">24992 13172 3397 0,'0'3'139'16,"0"9"-136"-16,0 8 1 0,0 18 4 16,0 10 10-1,0 15 0-15,0 7-5 0,0 12-1 16,0 3 1-16,0 3-2 15,0-5-4-15,0-4-3 16,-10-10-4-16,10-10 3 16,-3-9-3-16,-9-14-8 15,3-8-21-15,-9-17-26 16,6-8-80-16,-3-3-524 0</inkml:trace>
  <inkml:trace contextRef="#ctx0" brushRef="#br0" timeOffset="87919.965">24732 13758 1330 0,'0'0'2139'0,"0"0"-2051"0,0 0-68 15,0 0-14-15,0 23 15 16,6 14 6-16,15 14 1 16,-6 7-13-16,12 4-6 15,-11-5-4-15,-1 0 1 16,9-17-6-16,-12-4 5 15,-6-12 2-15,9-16-2 16,-3-8 12-16,0 0 4 16,15-29-5-16,0-23-13 15,13-15-3-15,23-40-19 0,-6 14-38 16,-8 11-147-16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11T09:03:45.81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8014 3257 1145 0,'0'0'745'16,"-3"0"410"-16,3 0-1007 16,0 0-84-16,0 0-23 15,0 0 24-15,0 0-2 16,0 0-20-16,0 0-12 16,0 0-2-16,0 0 0 15,0 0-10-15,0 0-4 16,0 0-9-16,12 0-1 15,7 0 4-15,8 0-4 16,9 0-1-16,18 0-2 16,1 2-1-16,14 7-1 15,3 1 0-15,13-2 1 16,-4 0-1-16,10 4 2 16,18-3-1-16,-13 1-1 0,10-3 1 15,-10 2 1-15,1 3-2 16,-6 1 0-16,2-6 0 15,-8 5-3-15,-1-3 3 16,-8 2 0-16,-4 2 0 16,4-5 0-16,-1 2 0 15,0 1 0-15,-2-8 0 16,-1 3 0-16,1-4 0 16,5 2 0-16,1-4 0 15,-7 0 0-15,10 0 2 16,-4 0-1-16,-5 0-1 15,-4 0 0-15,-3 0 0 0,1 0 1 16,-4 0-1 0,4 0 0-16,-4 0 0 0,0-4 0 15,7-2 1-15,-7 4-1 16,-6-4 1-16,10 0-1 16,-10 0 0-16,-2 0 0 15,-4 4 0-15,-6-1 1 16,3-3 0-16,7 2-1 15,-7-2 3-15,3 0-2 16,1 5-1-16,-1-3 0 16,3-5 0-16,-5 1 0 15,5-2 0-15,-3 2 0 16,10-6 1-16,-19 0-1 0,12-2 0 16,-9-1 2-16,1 2-1 15,5-2 3-15,-6 2 1 16,4-3 0-16,2 5 1 15,-6-3-5-15,6-2 1 16,1 7-2-16,8-6 1 16,-12 5 1-16,13-3-2 15,-13 6 0-15,9-2 1 16,-14 2 1-16,11 3 1 16,0-4 1-16,-11 3 1 15,5-3 1-15,-6 5 0 16,6-5 1-16,-5 2 0 15,-1 3-1-15,-3-2-2 16,-3 1 0-16,-2 0 2 16,-4 1 0-16,6 1 1 0,-3 4 0 15,-6 0 1-15,-6-1 0 16,-2 1 1-16,-7-5 3 16,-9 5 0-16,6 0-2 15,-9 0 2-15,0 0-3 16,0 0-1-16,0 0-2 15,0 0 0-15,0 0-3 16,0 0-3-16,0 0-2 16,0 0-6-16,0 0-16 15,-9-7-27-15,-6 1-39 0,-13-7-323 16</inkml:trace>
  <inkml:trace contextRef="#ctx0" brushRef="#br0" timeOffset="13535">12222 7768 900 0,'0'0'488'15,"0"0"1126"-15,0 0-1481 16,0 0-85-16,0 0-7 16,0 0 8-16,0 0-5 15,0 0-23-15,0 0-7 16,0 0-4-16,0 0-1 16,0 1 3-16,0 8 1 0,0 7 1 15,0-2 4-15,0 2-1 16,0 2 2-16,0-3-9 15,0 1 0-15,0-8-2 16,0 0 3-16,0-2-2 16,0-3 1-16,0-3 0 15,0 0 4-15,0 0 0 16,6 0-2-16,0 0-3 16,0 0-2-16,6 0-1 15,-6 0 0-15,15 4-6 16,3-4 3-16,0 2-3 15,10-2 0-15,8 0 1 16,3 0-1-16,-6 0 3 0,13 4-3 16,-7-4 0-16,9 5 0 15,-2-3 1-15,5 5-1 16,3-5 0-16,-2 4 1 16,5-2-1-16,0 2 1 15,7 0-1-15,-7-1 0 16,4 1 0-16,-4-3 0 15,0 6 0-15,-2-3 0 16,-1 2 1-16,-3-5-1 16,1 0 1-16,-4 0-1 15,3-3 0-15,-14 3 0 16,11-3 3-16,-6 2-2 16,-2 2-1-16,-1-2 0 0,0 2 3 15,0 2-3-15,4-4 0 16,-1 4 0-16,-6 3 0 15,16 0 3-15,-7-4-2 16,0 5 0-16,-3 1-1 16,10-6 3-16,-7 6-3 15,0 0 1 1,-2-6-1-16,11 7 0 0,3-4 0 16,-2-2 0-16,5 4 1 15,1-4-1-15,-4 2 0 16,3-6 1-16,4 4-1 15,2 0 1-15,1-2-1 16,-10-2-1-16,3 1 1 16,1 1 1-16,-10-2-1 15,1-2 0-15,8 4 0 0,-9-4 0 16,-2 2 0-16,-1-2 1 16,3 4-1-16,4-4 0 15,-7 2 1-15,6 2-1 16,-14-3 0-16,-1 4 0 15,0-5 0-15,0 2-2 16,-8-2 2-16,5 2 1 16,-3-2-1-16,-3 0 1 15,-5 4-1-15,11-4 0 16,-3 0 1-16,-3 0-1 16,13 2 0-16,-10 4 0 0,6 0 0 15,0 1 1 1,4-2-2-16,-13-3 1 0,0 4 0 15,6 1 0-15,-8-1 1 16,-1-4-1-16,0 2 0 16,6-3 0-16,-15 4 0 15,10-5 0-15,-1 0 1 16,-3 0-1-16,-3 0 0 16,0 0 1-16,6 0 2 15,-14 0 0-15,8 0 1 16,-12 0-4-16,9 0 3 15,-6 0-3-15,0-5 0 16,3 4 4-16,-3 1-4 16,3-4 0-16,7 4 1 15,-10 0-1-15,-3 0 0 0,15 0-1 16,-9 0 2-16,-12 0-1 16,12 0 0-16,0 0 1 15,-2 0-1-15,2 0 0 16,-3 0 0-16,6 0 0 15,-3 4 0-15,6-3 1 16,0 4-1-16,-2-4 0 16,2 4 0-16,-6-3 4 15,3-2-4-15,-6 0 2 16,-3 0-1-16,3 0-1 16,-6 0 5-16,10 0-2 15,-13 0-1-15,9 0 0 16,-3 0 2-16,0 0-1 0,6 0 0 15,-9-2 1-15,9-3-1 16,-3-1 0-16,-6 1 0 16,3-1-1-16,-2-3 2 15,-1 1 1-15,0-1-1 16,3-2 0-16,-6-1-1 16,9-2-1-16,-6 2 0 15,0-8 0-15,0-1 5 16,0-9 5-16,3-5 2 15,-6-14 5-15,9-10-9 16,-2 1-1-16,8-4 4 16,-12 4-5-16,0-1-4 15,9 8 0-15,-9 2-4 0,-3 5 0 16,9 13 0 0,-12 7-3-16,-3 4-13 0,-3 16-22 15,0 4-31-15,0 0-190 0</inkml:trace>
  <inkml:trace contextRef="#ctx0" brushRef="#br0" timeOffset="15480.8">8446 8141 788 0,'0'8'1962'0,"0"4"-1767"0,0 15-144 15,0 3-33-15,6 7 42 16,6 4 7-16,18 3-8 15,-3 6 2-15,16 5-18 16,-4 1-9-16,3 0-3 16,7-1-2-16,-7 4-8 15,18-4-2-15,-6 1-10 16,7-1 9-16,8 5-6 16,-2-6 0-16,2 5-3 15,10-2-2-15,-4-2 0 0,6-2 3 16,4 0 0-16,6-7-1 15,-1 1-5-15,13-7 0 16,20 5 0-16,25-2-4 16,30-5 4-16,3-4-4 15,-2-12 4-15,-26-5 1 16,-14-8-5-16,-9 3 4 16,-24-4-3-16,-16-2-1 15,-17-2 6-15,-4-4-3 16,22 0 3-16,8 0 0 15,31 0 3-15,18 0 3 16,24-12 3-16,-18-9-4 16,-30 4-2-16,-34 0-2 0,-17-4 0 15,17 0-2 1,10-4 0-16,8-8-2 0,-8 1 0 16,0-9-3-16,-10-4 0 15,1-5 4-15,-4-5-4 16,4 0 0-16,-10-4 0 15,-8 0 2-15,2 6-2 16,-8 1 0-16,-16-1 0 16,-3 7 0-16,0 2 1 15,-11 3 3-15,-4 3 3 16,-6 0-1-16,0 5-6 16,-6 7 1-16,-6-1 1 15,1 14-1-15,-7 0 3 16,-6 6-4-16,-3 2-1 0,0 5 1 15,0 0-9-15,0 0-1 16,0 0-5-16,0 0-18 16,0 0-47-16,0 0-103 15,-19 0-983-15</inkml:trace>
  <inkml:trace contextRef="#ctx0" brushRef="#br0" timeOffset="15893.826">13477 8590 1478 0,'0'1'504'15,"0"-1"625"-15,0 0-957 16,0 0-114-16,0 0-16 16,18 0 22-16,16 0-3 15,5 0-29-15,0 0-17 16,12 0-6-16,-5 0 7 16,-1 0-3-16,0-6-5 15,-9-1 1-15,1-2 2 16,-4 3-4-16,-12 2 5 0,3 4-5 15,-12 0-1-15,-6 0-4 16,-6 0-1-16,6 0 4 16,-6 6 4-16,0 19-2 15,0 10-2-15,0 3-2 16,0-1-3-16,0 22-15 16,0-13-40-16,0-11-132 0</inkml:trace>
  <inkml:trace contextRef="#ctx0" brushRef="#br0" timeOffset="19381.905">15681 5865 794 0,'0'0'2329'15,"0"0"-2142"-15,0-4-131 16,27-7-24-16,12 0 16 16,21-8-12-16,49 1-16 15,42-5 7-15,63-9-6 0,31-3 2 16,11 1-2-16,-8 7-4 15,-40 12-3-15,-27 4-6 16,-54 11-8-16,-28 0-4 16,-47 0-14-16,-10 0-7 15,-3 0-29-15,-33 0-61 16,6 0-146-16,-12 0-1216 0</inkml:trace>
  <inkml:trace contextRef="#ctx0" brushRef="#br0" timeOffset="19698.114">17374 5437 282 0,'0'0'765'0,"0"-2"-627"15,-9 2-108-15,9-7 1256 16,0 5-890 0,0-4-194-16,0 2-83 0,0 2-25 15,15-2-29-15,0 4-28 16,18 0-13-16,3 0-8 15,4 0-9-15,-1 4-7 16,6 10 5-16,-6-2-4 16,-3 5 1-16,7 1-2 15,-10 1-9-15,-18 3 2 16,9-2 7-16,-15 5 1 16,-9 3-1-16,0 4 0 0,-3 0 0 15,-36 13 0 1,-12-2-1-16,-16 4-5 0,-29 20-32 15,11-14-64-15,13-15-487 0</inkml:trace>
  <inkml:trace contextRef="#ctx0" brushRef="#br0" timeOffset="21801.626">19882 4459 900 0,'0'0'295'0,"0"-1"1439"16,0-4-1489-16,0 5-143 15,0 0-27-15,0 0-19 16,0 0-16-16,0 5-33 15,0 21-7-15,0 15 10 16,0 13 12-16,0 17 6 16,6 11-9-16,3 3-3 15,6 0-6-15,-12-12-3 16,12-6-2-16,-9-12-5 16,0-14 0-16,0-4 0 15,-6-17-22-15,0-6-48 0,0-8-63 16,0-6-221-16</inkml:trace>
  <inkml:trace contextRef="#ctx0" brushRef="#br0" timeOffset="23813.766">19743 4494 906 0,'0'0'339'0,"0"0"1204"16,0 0-1261-16,0 0-179 16,0 0-68-16,12 0-2 15,6 0-12-15,3 0-14 16,3 0 6-16,10 0 11 16,2 0 4-16,6 0 1 15,9 0 11-15,16 0 21 16,8 0-3-16,37 0-27 15,33 0-12-15,30 0-8 16,15 0-4-16,-3 0-3 0,-12 0-4 16,-15 0 1-16,12 0 2 15,-9 0-3-15,9 0 1 16,6 4 0-16,12-4 2 16,7 6 8-16,-4-4 3 15,15 2-6-15,-3 0-2 16,0 2-1-16,-8 0-1 15,-16 0 2-15,3-2-1 16,-15-1-5-16,0 3 2 16,-6 0-1-16,-3-4-1 15,-3 4 3-15,-6-3 0 16,-34 0-3-16,-23-3 2 16,-19 3 3-16,-5 0-3 15,2-1-2-15,7 4 8 16,11 1-2-16,-5-1 1 0,-16-4-1 15,13 4-1-15,-19-1 1 16,0 2-3-16,-8-1 0 16,-10 0-1-16,-6-4-2 15,1 4 2-15,-13-3 0 16,-3 0 1-16,-3 0 0 16,-3-3 0-16,-6 0 1 15,-3 3-1-15,-3-3 3 16,-3 0-1-16,-3 0 1 15,0 0 2-15,0 0-1 16,0 0-3-16,0 0-4 16,0 0 0-16,0 0 0 0,0 3-3 15,0 0 1 1,0 6-1-16,9 5 2 0,-3 10 1 16,-6 5-1-16,6 10 1 15,3 3 0-15,4 11 0 16,-13 4 0-16,6-2 0 15,-6 1 0-15,6 1 1 16,-6 0-1-16,6-4 0 16,-6-5 0-16,9 0 0 15,-9-11 0-15,6-1 0 16,0-7 0-16,-6-2 1 16,0-10-1-16,0 1 0 15,0-7 0-15,0 0 0 0,0 0-2 16,-6-10 2-16,0 9-3 15,-3-5 0-15,-3 1 1 16,6 0 0-16,-7-2 1 16,-2-2-2-16,-9 3 0 15,-3-2 1-15,0 1 0 16,-12-4 0-16,8 0 2 16,-17 0 0-16,6 0-2 15,-12 0 2-15,-4 0-1 16,-2 0-2-16,-4 0 3 15,-8-4 0-15,0-1 0 16,-4 0-2-16,-8-1-1 16,-10-4 1-16,-6 0 1 15,7 4-1-15,-13-7-9 16,-11-1 7-16,-16-1 4 0,-12-3 0 16,6-2-2-16,18 5 1 15,13 1 1-15,17-1-3 16,-2 4 3-16,-25-5 0 15,0 5 1-15,3 0-1 16,1-2 0-16,-1 7 0 16,3-2 0-16,-2 0 0 15,14 3-3-15,-8 0 1 16,14 5-3-16,3 0 5 16,1-2-2-16,5 2 2 15,-2-4-4-15,5 2 1 16,-2-1 3-16,-1-3-1 0,4 0-2 15,-1 1 3-15,-2-1-2 16,-1-1 2-16,4 1 0 16,-4 4 0-16,10-2 0 15,-1 2 0-15,1-2 0 16,6-2 0-16,-4 2 0 16,1-6 0-16,8 4 0 15,-8-4 1-15,-1-1-1 16,10 10 0-16,-6-6 1 15,11 1 2-15,-2 0-3 16,12 4 2-16,-4-4-1 16,-8 6 0-16,6 0 0 15,5 0-1-15,4 0 0 16,0 0 3-16,0 0-3 0,11 0 5 16,-5 0 0-16,12 0-3 15,3 0-1-15,-3 0 3 16,-1-4 2-16,1 4-1 15,0 0-5-15,3 0 0 16,0 0 2-16,-3 0-2 16,9 0 1-16,-4 0-1 15,10 0 1-15,0 0-1 16,-3 0 0-16,3 0 1 16,6 0-1-16,-6 0 0 15,3 0 3-15,3 0 1 16,-3 0-1-16,3 0-2 15,3 0 4-15,-3 0-2 16,0 0-2-16,-9 0-1 0,3 0 0 16,-4 0 2-1,10 0-1-15,-6 0-1 0,3 0 2 16,9 0 0-16,-3 0-2 16,3 0 1-16,0 0-1 15,0 0-1-15,0 0-7 16,0 0-14-16,0 0-20 15,3 0-84-15,6 4-225 0</inkml:trace>
  <inkml:trace contextRef="#ctx0" brushRef="#br0" timeOffset="25198.839">20144 3640 1195 0,'0'4'35'0,"-6"-4"40"16,6 0 1687-16,0 0-1563 15,0 0-58-15,0 0-66 16,0-4-24-16,0-2-22 16,18-3-13-16,10-3-7 15,-1 7-2-15,-3-1-6 16,3 6-1-16,-12 0 0 15,9 0-4-15,-6 3-4 16,-5 15-9-16,-13 5-3 16,0 9-2-16,0 7-11 15,0-5 6-15,-19 7-2 16,-5-3 11-16,3-12 6 16,0 0 11-16,18-7 0 15,-12-8 0-15,15-5-3 16,0 3-1-16,0-3 5 0,15-3 0 15,3-1 5-15,9 2 0 16,-3 2-5-16,1 2 1 16,2 1-1-16,-6 0-1 15,-12 6 0-15,-9-4-5 16,0 4 1-16,0-4-3 16,-15 11 7-16,-12-6-5 15,-13 2-1-15,-2 0-16 16,15-6-21-16,-12-3-45 15,6-9-147-15,11 0-245 16,10-19-2015-16</inkml:trace>
  <inkml:trace contextRef="#ctx0" brushRef="#br0" timeOffset="25530.553">20567 3532 632 0,'6'-9'2437'16,"3"3"-2214"-16,3-2-150 16,-3 2-38-16,21 6-9 15,-12 0-8-15,10 0-15 16,-13 0-3-16,9 6-11 16,-15 17-15-16,0 3 2 15,-9 9-8-15,0 6 11 0,-24 6 21 16,-9 2 5-1,-10-2 3-15,10 0 0 0,3-11 2 16,12-7 0-16,6-6 5 16,12-11 6-16,0-3-13 15,0-6 5-15,18-3 8 16,15 0-4-16,6 0-17 16,19-3-19-16,-13-12-71 15,0 0-229-15</inkml:trace>
  <inkml:trace contextRef="#ctx0" brushRef="#br0" timeOffset="25682.78">20953 3729 947 0,'0'0'2156'0,"0"0"-1930"16,0 0-150-1,0 0-52-15,0 0-24 0,24-6-8 16,4-9-116-16,-7-7-1077 0</inkml:trace>
  <inkml:trace contextRef="#ctx0" brushRef="#br0" timeOffset="26060.824">21095 3266 740 0,'0'0'2503'0,"0"0"-2352"16,0 0-121-16,0 22-21 0,0 22 20 15,0 9 3-15,0 9-18 16,0 2-5-16,0 3-4 16,0-5-3-16,0-12-2 15,0-11 0-15,-9-11 0 16,6-8 5-16,3-7-5 16,0-7-10-16,0-6-3 15,0 0 12-15,0-15-18 16,18-9-34-16,9 2 15 15,7-3 7-15,-4 7 16 16,3 4-9-16,-6 8 12 16,-3 6 7-16,-6 0-2 15,-3 4-5-15,-9 12-3 0,-6 9-3 16,0-6 17-16,-21 6 1 16,-6-3 0-16,-9-2 7 15,-3-4-6-15,9-7-1 16,-10-9-27-16,13 0-127 15,15-6-546-15</inkml:trace>
  <inkml:trace contextRef="#ctx0" brushRef="#br0" timeOffset="26239.77">21433 3506 1417 0,'0'14'132'16,"0"1"1281"-16,0 6-1230 15,0 5-53-15,0 3-27 16,0-3-46-16,0 0-34 0,0-3-21 16,0-1-2-16,6-12-78 15,-3-5-176-15,-3-5-2086 0</inkml:trace>
  <inkml:trace contextRef="#ctx0" brushRef="#br0" timeOffset="26380.331">21475 3090 1104 0,'0'0'111'16,"0"0"-111"-16,0 6-5 16,0 0-242-16</inkml:trace>
  <inkml:trace contextRef="#ctx0" brushRef="#br0" timeOffset="26590.351">21563 3096 837 0,'0'15'257'15,"0"5"1498"-15,0 12-1513 16,0 9-76-16,0 14-42 16,0 7-45-16,3 6-31 15,15-7-14-15,-9 3-8 16,6-8-10-16,-9-7-8 15,0-5-6-15,0-15-2 0,3-3-15 16,-9-20-53-16,0 0-114 16,0-6-970-16</inkml:trace>
  <inkml:trace contextRef="#ctx0" brushRef="#br0" timeOffset="26963.905">21557 3465 600 0,'0'0'2648'0,"0"0"-2503"16,0 0-66-16,0 0-42 15,27 0-5-15,3-9-19 16,6-9-12-16,7-5-1 16,-10-3-10-16,0 0 3 15,-18 4-2-15,3 2 9 0,-9 11 0 16,-9 3 0-16,0 4 13 15,0 2 1-15,0 0-6 16,-9 5-8-16,-9 17 0 16,15 4 0-16,-3 6 3 15,6 0-3-15,0-3 1 16,6 4 6-16,15-2 1 16,-3-1-3-16,4-4-1 15,-4-3-4-15,-6-3 0 16,-12 1 0-16,0-5-6 15,0-3-5-15,-18-6-6 16,-28-7-39-16,1 0-93 16,3-4-552-16</inkml:trace>
  <inkml:trace contextRef="#ctx0" brushRef="#br0" timeOffset="27103.564">21442 3259 1320 0,'0'0'82'15,"0"0"1691"-15,0 0-1627 16,0 0-81-16,0 0-54 16,0 9-11-16,-3 9-83 15,3 0-577-15</inkml:trace>
  <inkml:trace contextRef="#ctx0" brushRef="#br0" timeOffset="28621.944">20567 4691 788 0,'0'0'412'15,"0"-4"521"-15,0 4 115 16,0 0-941-16,-6 0-23 15,-9 0-49-15,6 18-3 16,-6 15-7-16,6 1 2 16,6 5-4-16,3 1-6 15,0-7-7-15,0-4 1 16,3-8-5-16,21-12-2 0,-6-3-4 16,9-6 5-16,-6 0-5 15,9-26-12-15,-12-7-27 16,4 0-34-16,-16-7 13 15,-6 1 5-15,-6 5 15 16,-16-2 21-16,-8 10 19 16,-3 9 0-16,0 5 0 15,-9 12 0-15,14 0-86 16,13 0-350-16</inkml:trace>
  <inkml:trace contextRef="#ctx0" brushRef="#br0" timeOffset="29013.66">20781 4679 1275 0,'0'14'825'0,"0"5"215"16,0 7-917-16,0 8-27 16,0 11-25-16,0 2-14 15,0 6-27-15,0 2-12 16,0-5-9-16,0-7-4 15,0-5-2-15,0-11-2 16,0-13 4-16,0-6-2 16,0-8 4-16,0 0 2 15,-6-14-6-15,-6-18-3 16,3-17-15-16,9-10-2 16,0-11-14-16,0-3-14 15,15 2-17-15,3 13 20 0,6 11-12 16,7 15 28-16,-7 15-29 15,-3 11 25-15,-6 6 20 16,-3 0-20-16,-12 20-22 16,0 12 34-16,-12 0 17 15,-9 4 1-15,-15-4 0 16,-7 3-10-16,10-8-119 16,0-10-300-16</inkml:trace>
  <inkml:trace contextRef="#ctx0" brushRef="#br0" timeOffset="29303.884">21107 4492 885 0,'0'6'2118'0,"0"6"-1899"15,0 14-128-15,0 9-1 16,0 14-7-16,0 13-30 16,0 11-16-16,0 3-15 15,0 4-9-15,0 1-4 16,0-2 2-16,-6-8-6 0,0-4-2 16,6-12 0-1,-9-17-3-15,6-5-5 0,3-15-25 16,-9-10-56-16,9-8-135 0</inkml:trace>
  <inkml:trace contextRef="#ctx0" brushRef="#br0" timeOffset="30230.586">21551 4813 745 0,'0'0'380'16,"0"0"1536"-16,6 0-1750 0,3 0-88 15,9 0-40-15,0 20 19 16,6 4-6-16,-3 9-19 16,7 0-19-16,-19 4-8 15,6 1 0-15,-6-8-5 16,-6-1 4-16,-3-7 3 16,0-6-4-16,0-8-2 15,0-5 4-15,-12-3 8 16,6-5 1-16,-3-22-12 15,9-14-2-15,0-8-15 16,0-5-12-16,15 2-24 16,12 3-16-16,0 11-59 15,-9 12-392-15</inkml:trace>
  <inkml:trace contextRef="#ctx0" brushRef="#br0" timeOffset="30623.025">21961 4755 837 0,'-9'-9'2347'0,"-3"3"-2176"16,-3 6-83-16,-3 0-49 16,3 0-17-16,6 20-5 15,-9 7-8-15,15 3-6 16,3-2 0-16,0 3 0 16,0-3-3-16,15-2 2 15,0 4-2-15,9-6 1 16,-6 2 7-16,-6-6-8 15,3 1 0-15,-15-7-5 16,0 0-4-16,0-3-15 16,-9 0 3-16,-9-6-8 15,-15-5-28-15,-6 0-26 16,-1-3-48-16,19-17-460 0</inkml:trace>
  <inkml:trace contextRef="#ctx0" brushRef="#br0" timeOffset="30930.261">22106 4474 681 0,'0'0'544'0,"0"14"1335"15,0 17-1726-15,0 12-37 0,0 7-27 16,0 11-20-16,0 6-30 16,0 6-13-16,0 4-9 15,0-4-6-15,0-6-6 16,9-7 0-16,-9-14-5 16,0-6 1-16,0-15-1 15,0-9-11-15,0-6-22 16,0-10-54-16,0 0-66 15,0-24-1073-15</inkml:trace>
  <inkml:trace contextRef="#ctx0" brushRef="#br0" timeOffset="31555.322">22447 4717 1230 0,'0'0'120'15,"0"0"1691"-15,0 3-1668 16,0 0-56-16,15 0-37 16,9 5 12-16,-2 10-28 0,2 2-18 15,9 7-3 1,-15 7-7-16,-3-1 0 0,-3 3-3 15,-9-4 2-15,-3-3-2 16,0-6 3-16,0-5 1 16,0-4-1-16,0-10 0 15,0-4-1-15,0 0 1 16,0-21-6-16,0-14-7 16,0-14-18-16,0-4-11 15,12 2-29-15,-6 9-20 16,3 5-9-16,7 17-139 15,-10 5-448-15</inkml:trace>
  <inkml:trace contextRef="#ctx0" brushRef="#br0" timeOffset="32216.236">22909 4620 932 0,'0'0'2096'0,"0"0"-1816"15,0 0-197-15,0 21-43 16,0 11 12-16,0 12 10 16,0 10-21-16,0 4-7 15,0 0-14-15,0-2-12 16,0-9-3-16,0-7-2 0,0-5-3 15,0-10 0-15,0-9-19 16,0-10-25-16,-12-2-77 16,12-4-360-16</inkml:trace>
  <inkml:trace contextRef="#ctx0" brushRef="#br0" timeOffset="32432.296">22834 4860 665 0,'0'4'884'0,"-12"-4"915"0,12 2-1687 16,0 2-46-1,0-4-34-15,0 0 3 0,18 0-21 16,-3 0-5-16,12 0-2 16,6 0-7-16,-9 0-14 15,9-6-56-15,-5-1-106 16,-7 0-645-16</inkml:trace>
  <inkml:trace contextRef="#ctx0" brushRef="#br0" timeOffset="32703.164">23229 4440 1135 0,'0'0'832'16,"0"0"401"-16,0 13-1137 15,0 18 3-15,0 5-6 16,0 12-21-16,0 10-29 16,0 3-17-16,0 4-10 15,0-6-7-15,0-4-6 16,0-4-2-16,0-13-1 15,0-9-9-15,0-9-20 16,0-2-55-16,-6-16-225 0</inkml:trace>
  <inkml:trace contextRef="#ctx0" brushRef="#br0" timeOffset="33280.792">23371 4819 1057 0,'0'0'143'16,"0"-2"1714"-16,0-2-1646 16,0 2-74-16,9 2-67 15,6 0-37-15,0 0-2 16,12 18-12-16,0 4-7 0,-6 9-6 16,7 4-1-16,-1 5 0 15,-6 1 1-15,-12-3 2 16,0-6-5-16,6-3 0 15,-15-10-3-15,0-3 0 16,0-10-1-16,0-2-2 16,0-4 3-16,-15 0 3 15,3-6-3-15,0-18-4 16,-3-5-4-16,9 0-12 16,6-1-9-16,0-2-34 15,6 6-58-15,15 3-219 0</inkml:trace>
  <inkml:trace contextRef="#ctx0" brushRef="#br0" timeOffset="33914.043">23271 4618 874 0,'0'12'326'16,"-3"8"-241"-16,-3 3 1015 15,0 7-644-15,-6 7-205 16,12 4-106-16,-3 11-29 15,3 2-36-15,0 2-17 16,0 2-21-16,0-2-10 16,0-1-13-16,0-4-9 15,0-11-3-15,0-7-5 16,0-14-2-16,0-4 0 16,0-5-13-16,0-8-27 0,0-2-54 15,0 0-60-15,0-12-963 16</inkml:trace>
  <inkml:trace contextRef="#ctx0" brushRef="#br0" timeOffset="34386.4">23579 4784 916 0,'0'0'234'0,"0"0"1382"15,0 0-1254-15,0 0-201 0,0-3-91 16,0 3-31-16,0 0-14 15,0 0-24-15,0 22 6 16,0 4-1-16,-12 2-2 16,0 5-4-16,-3 1 0 15,3 2-1-15,12 2-27 16,0-3-40-16,0-5-105 16,0-14-817-16</inkml:trace>
  <inkml:trace contextRef="#ctx0" brushRef="#br0" timeOffset="35014.732">23950 4957 1374 0,'0'0'581'16,"0"0"557"-16,-6 0-958 15,-3-6-88-15,9-2-44 16,-6 4 17-16,3-1-28 15,-3 1-21-15,-3 4-1 0,-3 0-5 16,-6 0-1-16,3 7-4 16,-12 16 0-16,9 3 0 15,5 10 0-15,1-4 0 16,0 4 0-16,9-8-1 16,3-4 1-16,0-3-5 15,21-15 0-15,-2-6 1 16,14 0 9-16,0-11-5 15,0-20-5-15,3-11-18 16,-2-7-26-16,-7-10 7 0,-15-1-17 16,-6-6 13-1,0-4 17-15,-6 6 15 0,0 6 9 16,0 11 7-16,0 12 5 16,0 15 14-1,0 5 8-15,0 12-18 0,0 3-16 16,0 3-4-16,0 23 3 15,-6 18 1-15,0 11 9 16,6 7 2-16,0 12 0 16,0-11-2-16,0-1-6 15,0-9-3-15,0-12-4 16,12-12-41-16,-12-15-84 16,9-8-927-16</inkml:trace>
  <inkml:trace contextRef="#ctx0" brushRef="#br0" timeOffset="35405.347">24213 4472 906 0,'0'0'2236'0,"0"0"-2031"0,6 0-113 16,-6 12-61-16,0 17 20 16,6 23-3-16,-6 7-10 15,0 16-5-15,0 7-14 16,0 3 2-16,0 0-6 15,0-3-7-15,-6-9-3 16,0-4-2-16,-6-15-3 16,9-13 3-16,3-9-3 15,-6-12 0-15,6-11-11 16,0-5-10-16,0-4-15 16,0-9-24-16,0-21-113 15,0-2-1570-15</inkml:trace>
  <inkml:trace contextRef="#ctx0" brushRef="#br0" timeOffset="35850.013">24466 4833 1125 0,'0'-2'1231'0,"0"2"-283"16,0 0-873-16,-9 0-51 15,-6 0-16-15,6 0 5 16,-3 13-5-16,-3 7-4 15,3 6-3-15,-3 1 3 16,3-1-3-16,-3 3 7 16,12-3 5-16,3 4-5 15,0-1 1-15,3-1-4 16,18-3 3-16,6 1 0 16,0-10-7-16,-12-4 8 15,9 0-9-15,-5-6 0 16,-13 1-5-16,-6-7-8 15,0 2-8-15,0 2-16 0,-22 2 3 16,-5-2-18 0,-15 6-44-16,3-10-189 0,-3 0-447 0</inkml:trace>
  <inkml:trace contextRef="#ctx0" brushRef="#br0" timeOffset="36745.496">24666 4697 1270 0,'0'6'123'15,"0"-1"1487"-15,0 4-1438 16,-6 6-83-16,6 5-14 16,-9 9 14-16,9 9-34 15,-4 7-19-15,4 8-8 16,-6-1 3-16,0 1-7 16,0-1-4-16,-9-5-3 15,9-5-6-15,0-4-2 16,-3-10-5-16,6-4-2 15,3-7-1-15,-9-12-1 16,9 2 1-16,0-7 3 0,0 0-2 16,0 0 5-1,0-2 1-15,0-23-8 0,21-3-2 16,-3-10-7-16,9 5-3 16,-8 4 0-16,-1 8-1 15,3 6 2-15,0 9 4 16,-15 6-1-16,3 0-1 15,-9 21 6-15,9 9 3 16,-9 4 3-16,0 1 1 16,9 2-2-16,-9-9-2 15,6-10-5-15,-3-10-54 16,3-8-237-16</inkml:trace>
  <inkml:trace contextRef="#ctx0" brushRef="#br0" timeOffset="37456.343">25037 4618 1305 0,'0'0'40'15,"0"0"1464"-15,0 0-1175 16,0 6-223-16,0 14-37 15,0 15 13-15,0 12-8 16,0 11-30-16,0 15-10 16,0 4-8-16,0 7-8 0,0-1-2 15,0-5-6 1,0-4-3-16,0-10-3 0,0-8-3 16,0-13 1-1,0-10-1-15,-6-10-1 0,6-7-11 16,0-15-13-16,0-1-28 15,-6 0-51-15,6-12-112 16,0-13-2037-16</inkml:trace>
  <inkml:trace contextRef="#ctx0" brushRef="#br0" timeOffset="37964.582">25453 4838 529 0,'0'-7'2408'0,"0"-5"-2071"15,0 0-247-15,0 8-42 16,-6 0-19-16,6 2 5 15,-6 2-24-15,-3 0-10 16,-3 0-9-16,0 20 5 16,0 13 4-16,0 7 4 15,-3 13 2-15,3 5 3 16,6 6 7-16,6 3 2 16,-9-2-6-16,9-3-4 15,0-6-1-15,0-10 0 16,0-5-2-16,0-12-5 15,-6-8-24-15,-6-16-36 16,-4-5-100-16,7 0-976 0</inkml:trace>
  <inkml:trace contextRef="#ctx0" brushRef="#br0" timeOffset="38349.982">25266 5185 1459 0,'-6'0'402'16,"6"4"938"-16,0-4-1217 15,0 6-43-15,0-4-37 16,6 2 19-16,9-4-33 16,9 0-29-16,1 0-2 15,2 0-38-15,0-10-23 16,-12-2 23-16,0 3 27 0,0 3 13 16,-15 5 17-16,3 1 14 15,-3 0 0-15,0 1-5 16,9 17-2-16,-3 3-5 15,0-3-10-15,-6 3-6 16,6-8 0-16,-6 0 1 16,9-11-3-16,-9-2-1 15,6 0 0-15,0 0-6 16,4-2-3-16,8-17-30 16,-3 7-2-16,0-2 26 15,6 8 6-15,-9 6 4 16,-6 0 5-16,9 0 4 15,-9 16 0-15,3-2 2 0,-3 3-6 16,3-6-4-16,6-6-36 16,-12-5-131-16,7 0-1004 0</inkml:trace>
  <inkml:trace contextRef="#ctx0" brushRef="#br0" timeOffset="38478.012">25788 5270 3206 0,'-3'0'333'0,"3"0"-298"16,0 0-35-16,0 0-34 15,0 0-307-15</inkml:trace>
  <inkml:trace contextRef="#ctx0" brushRef="#br0" timeOffset="39715.273">20664 5328 804 0,'-3'3'1078'0,"-13"1"226"16,-2 4-1196-16,-6 7-25 15,3 6-28-15,-6 14-11 16,9 8-15-16,-6 10-9 15,15 5-7-15,-10 1-3 16,19 0-1-16,0 0-5 16,0-10 2-16,19-8-1 15,-1-11-1-15,3-14-4 16,-3-6 0-16,3-10 0 16,-3 0-1-16,-6-12-5 15,3-12-9-15,-9-5-2 0,-6-6-20 16,0 6-16-1,-6 2 28-15,-21 7 10 0,0 12-9 16,-3 8-22-16,-3 0-40 16,8 17-301-16</inkml:trace>
  <inkml:trace contextRef="#ctx0" brushRef="#br0" timeOffset="40263.632">21656 5605 837 0,'0'-6'2147'0,"0"2"-1788"15,0 2-228-15,0-2-60 16,0 4-32-16,0 0-13 0,0 0-16 15,0 0-5 1,0 0-5-16,0 18-1 0,0 9 0 16,-6 6 1-16,6 4 4 15,0-2-3-15,0 3-1 16,0-7 0-16,31 2-2 16,-4-4 2-16,3 0 1 15,6-4 5-15,0-3-5 16,-2-8-1-16,-16 2 0 15,-3-11 0-15,-9 1-3 16,-6-1-5-16,0 1 3 16,-18 1-5-16,-3 5 3 15,-25 2-4-15,1-2-6 16,-9-4-21-16,-4-8-61 16,7 0-68-16,12 0-314 0</inkml:trace>
  <inkml:trace contextRef="#ctx0" brushRef="#br0" timeOffset="40444.132">21765 5593 2023 0,'0'0'367'16,"0"0"555"-16,6 0-821 15,15-6-29-15,3-3-32 16,22-1-24-16,-7 3-16 15,27-4-49-15,-17 3-111 16,-7 2-738-16</inkml:trace>
  <inkml:trace contextRef="#ctx0" brushRef="#br0" timeOffset="40917.843">22405 5619 691 0,'0'0'2661'15,"0"0"-2522"-15,0 0-105 16,0 0-33-16,0 8-1 16,0 10 0-16,0 4 0 15,0 11 0-15,0 0 4 16,0 8 1-16,0-1 0 16,0-4-5-16,12-5 10 15,0 0-5-15,6-5 4 16,0-5 0-16,3-4 0 15,-5-2-5-15,-4-3 0 0,-3-4-3 16,-9-2-1-16,0 2 0 16,0-2-5-16,0 3 5 15,-3 2-3-15,-27-2-1 16,5 2-6-16,-8-4-3 16,3-7-9-16,3 0-14 15,-6-20-33-15,5-7-55 16,19-7-483-16</inkml:trace>
  <inkml:trace contextRef="#ctx0" brushRef="#br0" timeOffset="41114.048">22523 5605 2184 0,'0'0'637'0,"0"2"-80"16,0 0-497-16,18 4-12 15,6-2-4-15,3-2-2 16,18-2-24-16,1 0-18 16,11 0-21-16,-12 0-97 15,-8-6-488-15</inkml:trace>
  <inkml:trace contextRef="#ctx0" brushRef="#br0" timeOffset="41631.371">23513 5698 874 0,'0'0'2132'0,"0"0"-1902"16,0 0-162-16,0 9-40 16,0 5 2-16,0 4 6 15,0 2-13-15,0 6 4 16,15 1 5-16,-9 2-2 16,15-3-7-16,-6 4-7 15,15-2-7-15,-3 6-1 16,-9-8-1-16,-2-3-6 15,8-2-1-15,-18-7 0 16,-3 1 0-16,-3-9-6 16,0 1 3-16,-15 0-5 15,-19-1-9-15,-8-6-52 0,-12 0-53 16,0-18-213-16,8-8-2238 16</inkml:trace>
  <inkml:trace contextRef="#ctx0" brushRef="#br0" timeOffset="41796.824">23673 5686 921 0,'12'6'2257'0,"15"2"-2119"16,3-1-37-16,12-5-56 15,13 1-19-15,32-3-26 16,-23 0-53-16,-13 0-503 0</inkml:trace>
  <inkml:trace contextRef="#ctx0" brushRef="#br0" timeOffset="42388.525">24503 5852 562 0,'0'-5'2610'15,"0"2"-2342"-15,0 3-185 0,-6 0-47 16,6 0-27-16,-6 6-9 16,0 19 1-16,-1 5 4 15,-2 9-2-15,9-7-3 16,0 5 1-16,0-1 6 16,16-1 0-16,11-6 2 15,3 3 9-15,3 0-12 16,6-5 1-16,-12-4-7 15,-8-2 0-15,2-6-1 16,-18-5-2-16,-3-4-6 16,0-1-9-16,-3-4 6 15,-31 3-1-15,1-4-20 16,-12 0-42-16,-12-16-41 0,11-9-233 16,13-7-2389-16</inkml:trace>
  <inkml:trace contextRef="#ctx0" brushRef="#br0" timeOffset="42563.74">24551 5841 874 0,'6'0'2332'16,"-3"0"-2187"-16,12 0-44 16,3 6-21-16,18 2-8 15,10 2-33-15,5-8-22 16,12-2-17-16,22 0-23 15,-19 0-59-15,-8 0-226 0</inkml:trace>
  <inkml:trace contextRef="#ctx0" brushRef="#br0" timeOffset="43131.793">25577 5768 665 0,'0'0'2469'0,"-6"0"-2214"15,0 9-174-15,-9 5-44 16,3 15-4-16,-6 12 1 0,-3 10-9 16,2 9-3-16,7-1-5 15,-3 3-2-15,9-6-10 16,6-10-1-16,0-10-4 16,0-8 1-16,21-10-1 15,-2-4 0-15,2-10-5 16,9-4-1-16,3 0-8 15,-6-16-1-15,-3-6-13 16,-6-2-19-16,-8 3-15 16,-10 4 9-16,0 8 24 15,-37 9-12-15,1 0-24 16,-27 18 31-16,8 11-17 16,10-3-410-16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11T09:04:49.22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28435 1965 1275 0,'-9'4'1817'15,"3"-4"-1611"-15,0 3-115 16,0 6-57-16,6 11-26 15,-12 18-6-15,-12 23 7 0,9 12 11 16,-12 16-3-16,6-5 0 16,-7-1-7-16,13-14-4 15,-6-7 0-15,15-14-6 16,-6-13 0-16,3-12-16 16,9-14-39-16,0-9-61 15,0-19-88-15,15-15-787 0</inkml:trace>
  <inkml:trace contextRef="#ctx0" brushRef="#br0" timeOffset="178.353">28372 1922 479 0,'0'0'515'16,"9"0"717"-16,0 0-634 0,0 0-422 16,6 32-106-1,12 15 25-15,-12 20-47 0,16 16-16 16,-7 8-17-16,-9 2-15 15,-3-9 0-15,-6-5-13 16,9-6-68-16,-15-22-141 16,0-19-459-16</inkml:trace>
  <inkml:trace contextRef="#ctx0" brushRef="#br0" timeOffset="336.571">28296 2352 2125 0,'0'0'455'0,"0"0"34"16,0 0-380-16,0 0-86 0,13 10-23 15,35-5-8 1,-6 4-92-16,6-6-499 0</inkml:trace>
  <inkml:trace contextRef="#ctx0" brushRef="#br0" timeOffset="703.101">28622 2352 1088 0,'0'0'1766'0,"0"0"-1480"16,0-15-195-16,12-7-64 16,10-8-9-16,-7 2-12 0,12 1-4 15,-12 7-1 1,-3 4 12-16,-6 7-1 0,-6 9-11 15,0 0-1-15,-6 0-1 16,-12 19-8-16,0 7 9 16,0 6 8-16,15 0-8 15,3 0 0-15,0 0-17 16,15-2 1-16,9-4-3 16,9 0 5-16,0-2 14 15,-9-4 5-15,-5-2-4 16,-4 3-1-16,-15-7-8 15,0 0 8-15,-6 6 5 16,-16-2 11-16,-2 1-2 0,-3-5-14 16,0-2-55-16,9-12-97 15,6 0-221-15,0-16-421 0</inkml:trace>
  <inkml:trace contextRef="#ctx0" brushRef="#br0" timeOffset="1636.413">28903 2200 772 0,'0'0'458'16,"0"0"902"-16,0 0-973 15,0 0-275-15,-6 6-80 16,-12 6 0-16,15 6-9 16,-3 3-8-16,0 5 0 15,0 2-6-15,6 2-3 16,0-4 3-16,0 0 0 0,12 0-8 15,-3-2 12-15,15 3-2 16,-6-5-4-16,0-1 1 16,-3 0 1-16,-3-4 1 15,-2-3-1-15,-10-2-8 16,0-2-1-16,0-1 0 16,0-3 0-16,-10 0 16 15,-8-6 6-15,-3 2-13 16,0-2-3-16,12 0 5 15,-9 0-1-15,18 0 4 16,0-2-14-16,0-2 0 16,12-4-16-16,3-5 15 15,18 1 1-15,4-4 1 16,-7 0 4-16,9-4-5 16,0-2 0-16,-3-9-22 0,1 2-33 15,-13 0-11-15,-9 0-1 16,-9 8 29-16,-6 0 38 15,0 14 42-15,0 1 44 16,-21 6-47-16,3 0-17 16,3 7-7-16,-4 20-6 15,7 6-1-15,6 7 6 16,0-1-12-16,6-7-1 16,0-5-1-16,6-11-8 15,12-10 7-15,10-6-5 0,-4-6-6 16,15-23-11-1,-6-6-38-15,-6-3-18 0,-3 9 53 16,-2 6 26-16,-19 11 42 16,-3 9 26-16,9 3-4 15,-9 0-64-15,6 17 8 16,3 9 6-16,-6 4-7 16,6 2 1-16,-3-5-3 15,-6-6-1-15,6-7-4 16,0-8-13-16,-3-6-3 15,9 0 4-15,0 0 12 16,-6-15 1-16,6-3-1 16,3 0 2-16,-3 4 5 15,0 5-1-15,1 9 0 16,2 0-5-16,-3 0 5 0,3 9-6 16,0 5 0-16,0-4 5 15,0-5-5-15,3-5-13 16,-12 0 0-16,15-3-9 15,-9-17-14-15,10-4 11 16,-16 4 13-16,3 5 12 16,0 13 0-16,-3 2 3 15,6 0-3-15,-3 20 0 16,9 9 9-16,-3 1-3 16,0-4-6-16,0-5-11 15,18-21-61-15,-5-4-284 16,-4-22-2022-16</inkml:trace>
  <inkml:trace contextRef="#ctx0" brushRef="#br0" timeOffset="1975.05">29869 1853 1563 0,'-3'0'1595'16,"3"20"-1484"-16,-6 14-54 15,0 23 8-15,6 10-5 16,0 8-13-16,0 7-18 15,6-6-8-15,0-5-10 16,6-15-4-16,0-16 0 16,-6-10-7-16,3-19-5 15,3-8-16-15,-3-3-5 16,15 0 14-16,-6-11-5 16,10-4-7-16,-10 6-3 0,3 6 22 15,-6 3 4-15,3 6-22 16,-9 21 17-16,-9 1 5 15,0 11 1-15,0 0 1 16,-3-7 6-16,-27-4-6 16,-6-2 7-16,-13-13-8 15,7-11-21-15,3-2-31 16,-3-34-51-16,27-11-133 16,9-4-2415-16</inkml:trace>
  <inkml:trace contextRef="#ctx0" brushRef="#br0" timeOffset="2537.698">30104 1901 1710 0,'0'0'196'0,"0"16"940"16,0 19-1030-16,0 14 17 16,6 16-10-16,9 14-18 15,7 8-39-15,-10-1-24 16,-3-7-16-16,6-12-13 15,-3-15-2-15,3-13 4 16,-3-12-5-16,-6-13-5 16,3-12-21-16,3-2-7 15,-3-2 17-15,15-29 4 16,-12-5-18-16,10-1-18 16,-10 0 16-16,-6 13 32 15,0 10 7-15,-6 14 9 16,0 0-15-16,6 8 2 0,-6 19 9 15,9 5 8-15,3 0-4 16,-3-5-5-16,6-5-1 16,0-5 1-16,-3-16-2 15,6-1-6-15,9 0 12 16,-5-12-10-16,8-16-5 16,-9-5-18-16,-9 4-1 15,0 6 19-15,-3 8 3 16,-9 12 21-16,0 3-11 15,0 0-13-15,6 3-4 0,-6 32 3 16,6 12 1-16,-3 20 3 16,-3 12 5-16,0 15 0 15,0 5-2 1,0-2-1-16,-15-4-2 16,-6-16-3-16,-3-19 6 0,-6-16 5 15,-7-22-1-15,-2-12-4 16,-6-8-6-16,0-11-13 15,-1-68-37-15,13 6-45 16,12-10-324-16</inkml:trace>
  <inkml:trace contextRef="#ctx0" brushRef="#br0" timeOffset="3062.431">31004 2074 1521 0,'-6'-6'1817'0,"6"1"-1692"16,-6-1-47-16,6 6-36 15,0 0-40-15,0 6 4 16,6 25-5-16,3 20 6 15,9-2-2-15,-9 3-5 0,0-4-3 16,-3-12-30-16,0-20-30 16,-6-6-88-16,0-10-853 0</inkml:trace>
  <inkml:trace contextRef="#ctx0" brushRef="#br0" timeOffset="3204.25">30949 1656 1890 0,'-6'0'925'16,"6"3"-680"-16,0 20-245 15,6 15-42-15,19 0-174 0,5-6-490 0</inkml:trace>
  <inkml:trace contextRef="#ctx0" brushRef="#br0" timeOffset="3853.027">31167 2025 1450 0,'0'6'757'16,"0"0"34"-16,0-6-582 15,0 8-83-15,0 1-48 16,0 5-8-16,0 10-18 16,0 2-15-16,12 7-21 15,-12 4-9-15,6-1-3 16,-6-8-4-16,0 3 1 0,0-11-2 15,0-5-1-15,0-7-3 16,0-3-4-16,0-5-1 16,0 0 9-16,0 0 1 15,0-7 0-15,9-20-3 16,-3-8-15-16,9-1-23 16,3 4-2-16,-3 5 2 15,0 11 39-15,-9 10 2 16,9 6 12-16,-9 0-7 15,0 27 1-15,4 1 4 16,14 8-2-16,-15-1 2 16,9-3-9-16,-9-11 2 15,0-8 2-15,3-6-5 16,0-7-7-16,3 0 3 0,-6-18 4 16,9-19-21-16,-3-7-25 15,7-10-37-15,-7-1 18 16,-9 2 2-16,0 7 63 15,0 14 12-15,-6 8 36 16,0 18 17-16,0 6-63 16,0 0-2-16,-6 26-10 15,0 10 9-15,0 1 1 16,6 4-5-16,0-3 4 16,0 0 1-16,12-3 1 15,9-9 2-15,-3-1 7 16,-6-5-7-16,3-6 3 0,-3 1-5 15,-12-6 0-15,0 2-1 16,0 1-4-16,0-7 3 16,0 5 0-16,-12-4-24 15,-3-3 13-15,3-3-15 16,12-9-41-16,0-20-51 16,0-10-498-16</inkml:trace>
  <inkml:trace contextRef="#ctx0" brushRef="#br0" timeOffset="4046.156">31713 1635 2667 0,'0'0'342'0,"0"18"-260"16,0 23 13-16,0 18 24 0,0 10-43 16,0 10-28-16,6 1-15 15,0-7-8-15,3-9-10 16,-3-4-4-16,0-14-11 15,0-18-6-15,-3-7-44 16,6-15-83-16,-3-6-702 0</inkml:trace>
  <inkml:trace contextRef="#ctx0" brushRef="#br0" timeOffset="4202.299">31656 2039 3154 0,'0'0'220'0,"0"0"-124"15,0 0-43-15,9 0-29 0,12 0-15 16,12 0 11-16,3 0-20 16,6 0-32-16,25 0-52 15,-16 0-75-15,-12-2-519 0</inkml:trace>
  <inkml:trace contextRef="#ctx0" brushRef="#br0" timeOffset="5374.495">31948 1960 2792 0,'0'-6'431'15,"0"4"-267"-15,0-4-56 16,0 6-44-16,0 0-23 16,6 0-35-16,0 0 4 15,-3 0 7-15,13 8-1 16,-1 16-8-16,3 8-7 16,-6 12 2-16,3 2 0 15,-3 7-3-15,0-2 0 16,-12-4 0-16,9-15 0 15,-9-6-2-15,0-15 1 16,0-5-10-16,0-6-1 16,0 0 12-16,0-17 7 15,0-13-7-15,0-17-10 0,12-6-9 16,15-1-1-16,-2 3-6 16,8 14-24-16,33-7-39 15,-15 15-131-15,-8 4-1325 0</inkml:trace>
  <inkml:trace contextRef="#ctx0" brushRef="#br0" timeOffset="7334.553">25897 1588 1982 0,'-6'7'499'0,"6"-1"244"16,0-6-617-16,0 7-75 0,0 12-39 15,0 10-4 1,0 12 14-16,0 11 2 0,0 13-4 15,0 2-5-15,6 4-4 16,-6-11-4-16,6-4-4 16,-6-9-3-16,0-17-14 15,9-16-43-15,0-8-87 16,6-6-305-16</inkml:trace>
  <inkml:trace contextRef="#ctx0" brushRef="#br0" timeOffset="7721.459">25936 1641 1185 0,'0'-12'1923'15,"0"-9"-1767"-15,0 5-49 0,3-5-26 16,18-2-27-16,1 4-19 16,5 5-20-16,3 6-7 15,-6 4-7-15,3 4-1 16,0 4 0-16,0 23-11 15,-2 7-13-15,-16 5-11 16,-6 7 4-16,-3 1 3 16,-3-4 0-16,-27 1-17 15,-1-9 30-15,-2-9 15 16,-6-5 1-16,9-11 11 16,3-10 4-16,11 0 21 15,13 0-6-15,-6 0-7 0,9 0 2 16,0 0 2-16,0 0-21 15,12 6-6-15,10 14-1 16,11 8 4-16,3 8-3 16,12 0-1-16,4-4-15 15,-4-1-26-15,33-1-39 16,-20-10-118-16,-10-8-715 0</inkml:trace>
  <inkml:trace contextRef="#ctx0" brushRef="#br0" timeOffset="8271.353">25982 2399 1125 0,'0'0'1843'0,"0"0"-1582"15,0 0-143-15,6 0-57 16,21 0 21-16,-3 0-25 0,9 0-31 16,6 0-13-16,-2 0-13 15,-4 0-9-15,-3-2-32 16,6-4-80-16,-12 3-143 15,-9-6-1173-15</inkml:trace>
  <inkml:trace contextRef="#ctx0" brushRef="#br0" timeOffset="8505.193">26120 2417 1350 0,'-3'2'1235'15,"3"2"-724"1,0 4-374-16,0 4-104 0,0 6 18 16,3 8 9-16,6 10-16 15,0 1-21-15,1 5-14 16,-10-1-9-16,6-3-9 16,-6-3-27-16,0-9-34 15,0 3-51-15,-6-11-237 16,2-10-1564-16</inkml:trace>
  <inkml:trace contextRef="#ctx0" brushRef="#br0" timeOffset="8723.021">25960 2750 1210 0,'0'10'456'0,"0"-9"846"16,0 6-1153-16,0-4-22 15,22 6-16-15,5-3-26 16,3-3-30-16,9-1-22 16,12-2-19-16,1 0-11 15,2 0-3-15,-3 0-35 16,10-11-75-16,-19 2-135 16,-12-1-1174-16</inkml:trace>
  <inkml:trace contextRef="#ctx0" brushRef="#br0" timeOffset="10194.358">26362 3085 724 0,'0'0'401'16,"0"0"-241"-16,0 0-100 15,0 0 340-15,0 0-86 16,0 0-35-16,0 0-62 16,0 0-12-16,0 0-21 15,0 0-55-15,0 0-25 16,0 0-13-16,-3 0-18 16,3 0-26-16,0 0-16 15,0 0-8-15,0 0-4 16,0 0-3-16,0 0-3 15,0 0 1-15,0 0 4 16,0 0-1-16,0 0 0 0,0 0-3 16,0 0-6-1,0 0-1-15,0 0-3 0,0 0-1 16,0 0 0-16,0 0 0 16,0 0 1-16,0 0-2 15,0 0-2-15,0 0 0 16,0 0-3-16,0 0 0 15,-6 0 0-15,0 0 3 16,-3 0-3-16,-3 0 3 16,0 0 0-16,-10 0-4 15,-2 0-8-15,-6 0 2 16,0 0 1-16,3 0 4 16,0 0 5-16,2 0-1 15,7 0 1-15,12 1-5 16,-9-1 5-16,15 4-10 0,0-4-20 15,0 3-21 1,0-3-39-16,0 3-31 0,0-3-78 16,0 0-236-16,0 3-75 15,15-3-643-15</inkml:trace>
  <inkml:trace contextRef="#ctx0" brushRef="#br0" timeOffset="10637.155">26235 3069 1125 0,'0'0'452'0,"0"0"636"15,0 0-694-15,0 0-193 16,0 0-113-16,0 0-33 16,0 4-28-16,0 8-14 15,0 2 3-15,0 9 12 16,-6 7 8-16,0 7-11 16,6 5-6-16,0-1-3 15,0 2-8-15,-12 5-4 16,12-7-1-16,0-1-3 0,-3-7 0 15,-3-7 0-15,0 0 0 16,-9-9 3-16,3-2 2 16,-3-3 7-16,-10-3-2 15,1-7-4-15,-18-2 0 16,6 0-6-16,-3-2-6 16,-1-22 1-16,4-11-22 15,15-32-48-15,6 10-119 16,9 5-1127-16</inkml:trace>
  <inkml:trace contextRef="#ctx0" brushRef="#br0" timeOffset="11741.295">26646 1826 1464 0,'0'6'422'0,"-7"-4"822"16,7-2-1074-16,0 4-49 16,0-4-45-16,0 4-41 15,7 7-22-15,17 9 0 16,9 8 4-16,12 8 1 15,15 8-2-15,-2 8-3 16,14 1-4-16,10-3-2 16,-1-2-1-16,-2-6-6 0,-16-10 8 15,3-1-8-15,-23-11-12 16,-1-5-12-16,-12-4-30 16,-18-5-44-16,3-1-90 15,-15-5-503-15</inkml:trace>
  <inkml:trace contextRef="#ctx0" brushRef="#br0" timeOffset="12108.999">26585 2636 1300 0,'-6'4'501'15,"-3"-1"283"-15,9-2-309 16,0-1-272-16,0 0-68 16,0 0-66-16,9 0-23 15,9 5-17-15,12-5 20 16,13 1-8-16,17-1-12 15,3 0-9-15,13 0-9 16,11-1-5-16,-2-14-6 16,-7-1 0-16,-5 2-3 0,-10-1-9 15,-9 3-10-15,-23 0-21 16,-4 7-53-16,-18 0-54 16,-9 1-80-16,0 4-375 0</inkml:trace>
  <inkml:trace contextRef="#ctx0" brushRef="#br0" timeOffset="12605.019">26646 3248 1402 0,'-7'6'1667'0,"7"-6"-1435"16,0 0-98-16,0 0-53 15,19 0-7-15,8 0-26 16,9-15-12-16,18-9-13 15,4-7-10-15,8-7 0 16,6-6-4-16,-2 2-4 16,-10-1-4-16,-8 7-1 15,-7 4-1-15,-6 6-9 16,-15 4-13-16,3 0-21 16,-6 11-85-16,-11-1-312 0</inkml:trace>
  <inkml:trace contextRef="#ctx0" brushRef="#br0" timeOffset="13821.187">29561 2963 1140 0,'-9'0'1908'0,"9"0"-1731"15,0 12-126-15,0 19-30 16,0 6 31-16,0 16 5 16,0 14-20-16,0 3-14 15,0 6-2-15,0 0 6 16,0-5-9-16,0-4-8 15,0-8-5-15,0-10-5 16,0-8 5-16,0-5-5 0,0-14-28 16,0-3-42-16,0-13-107 15,0-6-695-15</inkml:trace>
  <inkml:trace contextRef="#ctx0" brushRef="#br0" timeOffset="14180.851">29371 3608 1290 0,'0'3'1349'0,"-6"-1"-904"16,6-2-302-16,0 6-48 0,0 0-31 15,0 9-25 1,6 2 8-16,6 7-10 0,3 5-5 15,3 6-8-15,-6-5-4 16,-3-2-7-16,0 3-6 16,6-9-1-16,1 3 2 15,-13-8-1-15,6-3 0 16,3-5 3-16,-6 0 0 16,-3-6 0-16,9-3 1 15,3 0 5-15,0 0 5 16,12-21-5-16,0-9-7 15,3-7-9-15,4 0-1 0,-7-2-12 16,21-7-20 0,-15 4-55-16,10 5-245 0</inkml:trace>
  <inkml:trace contextRef="#ctx0" brushRef="#br0" timeOffset="15555.133">28559 4026 1374 0,'-12'0'371'16,"9"0"945"-16,-3 0-1120 15,6 0-90-15,0 0-36 16,0 0-25-16,0 9-21 16,0 14-17-16,0 19 13 15,0 11-3-15,0 8-4 16,0 12 1-16,0-3-3 16,0-2-4-16,0-9-1 15,0-7 1-15,0-9-3 0,0-7-4 16,0-10 0-1,0-8-10-15,-6-4-27 0,0-11-21 16,6-3-44-16,0-3-69 16,-9-23-732-16</inkml:trace>
  <inkml:trace contextRef="#ctx0" brushRef="#br0" timeOffset="16389.805">28589 4164 1200 0,'-9'0'349'15,"9"0"858"-15,0 0-890 16,0 0-177-16,0-3-77 15,0-3 7-15,15-6-16 16,6-3-33-16,4 8-9 16,2-2-3-16,3-1-4 15,3 10-5-15,3 0 1 16,-15 0-2-16,7 13-3 16,-7 10-27-16,-15 8-3 0,0 7-3 15,-6 4 4-15,0 2 19 16,-24-3 6-16,-13-1 8 15,1-5 1-15,-3-4 8 16,-3-9 7-16,12 0 13 16,11-12 1-16,4 0-1 15,12-4-8-15,3-6-8 16,0 0-1-16,3 0-8 16,24 0 10-16,7 0 4 15,5 3-4-15,6 3-8 16,6 6-5-16,-11-1-1 15,-4 6-10-15,-9 1-4 16,-12-3-13-16,-15 5 2 16,0 0 7-16,-15-2 16 15,0 3 2-15,-18-7 5 0,0 0-5 16,-4-8 6-16,16 1-6 16,0-7-19-16,0 0-48 15,21-30-63-15,0-5-291 16,21-3-747-16</inkml:trace>
  <inkml:trace contextRef="#ctx0" brushRef="#br0" timeOffset="16546.817">28997 4383 947 0,'9'0'1345'0,"-3"0"-652"16,-6 0-516-16,15 18-78 16,-12 2-28-16,-3 5-10 0,15 1-32 15,-15 2-9-15,6-3-9 16,-6-3-5-16,0-4-6 15,0 0-21-15,0-18-74 16,0 0-150-16,0 0-724 0</inkml:trace>
  <inkml:trace contextRef="#ctx0" brushRef="#br0" timeOffset="16688.106">29030 4228 1180 0,'-3'0'1650'15,"3"0"-1439"-15,0 0-211 16,0 9-17-16,18 15-57 0,3-1-255 16,0-2-439-16</inkml:trace>
  <inkml:trace contextRef="#ctx0" brushRef="#br0" timeOffset="17013.133">29148 4383 600 0,'0'6'1079'0,"0"0"-359"15,0 0-297-15,9 6-190 16,-9 0-103-16,6 3-33 15,0-2-24-15,0 14-30 16,0-3-17-16,9 3-5 16,-15-1-5-16,6-4-3 15,-6-1-5-15,0-6-3 16,0-10-1-16,0 1 1 16,0-6 0-16,0 0 8 15,0 0 18-15,3-14 5 0,3-15-24 16,3-7-11-16,6 2-1 15,-3 5 0-15,-6 7-3 16,6 13-2-16,-3 8-3 16,3 1 1-16,-6 0-1 15,6 14-1-15,4 8-4 16,-10 3 3-16,6 1 2 16,-6-3-3-16,6-6-16 15,3-4-41-15,12-13-72 16,3 0-201-16,3-4-1070 0</inkml:trace>
  <inkml:trace contextRef="#ctx0" brushRef="#br0" timeOffset="17952.256">29612 4383 1047 0,'0'-3'1884'0,"0"1"-1600"0,0 2-141 16,-6 0-72-16,-9 0-41 15,9 0-23-15,0 0-7 16,-12 17 4-16,3 1-4 15,-3 2 0-15,12 0-1 16,-6 1-10-16,12-9-18 16,0 2-28-16,0-4-25 15,0-10-49-15,24 0 17 16,-6 0 35-16,9-6-57 16,-15-12-109-16,9 10 194 15,-15-4 51-15,0 8 211 16,-6 4-33-16,0 0-62 0,3 0-84 15,-3 0-24-15,9 12 2 16,7-2-9 0,-13-6 18-16,12 2 4 0,-9-6-11 15,6 0 13-15,9 0-13 16,-12 0-12-16,9-16-19 16,0-9 10-16,3 2-2 15,-9-3 4-15,0-6 6 16,-5 6 1-16,-7-1 23 15,0 3-14-15,0 8-2 16,0 4-5-16,-7 8-2 0,1 4 0 16,-9 0-11-1,12 0 10-15,-12 18-5 0,15 0-30 16,0 2-28-16,0-3 34 16,15-2-19-16,-3 2-3 15,7-5-33-15,-4 1-15 16,0-2 61-16,3 0 37 15,-12 1 2-15,3 1 43 16,0 0 48-16,-3-4 24 16,6 3-26-16,3-2-32 15,-3-10-11-15,-9 0-20 16,21 0-2-16,-15 0-7 16,10-4-11-16,-10-17-6 15,12 3 1-15,-9 4 0 16,-3 0 20-16,-3 2 36 0,-6 12 19 15,0 0-21 1,0 0-55-16,0 0-3 0,0 3 2 16,0 14 1-16,9-5 0 15,-3 2 0-15,18-8-18 16,-12-6 6-16,12 0-8 16,-3-1-10-16,7-24-10 15,-10-7 14-15,0 4 13 16,-3-3 13-16,-3 14 18 15,-12 3 24-15,0 14 5 16,0 0-38-16,0 17-9 16,6 33-5-16,3 18 5 15,-3 17 6-15,6 14-2 0,-9 3-4 16,-3 3-2 0,0-12-21-16,-3-10-15 0,-15-19-19 15,-9-29 3-15,0-20 39 16,-3-15 14-16,-13-26 1 15,7-27-14-15,-3-17 7 16,12-6-5-16,6-1-128 16,21-4-133-16,0 19-215 15,21 16-1627-15</inkml:trace>
  <inkml:trace contextRef="#ctx0" brushRef="#br0" timeOffset="19316.035">30856 3723 1290 0,'-9'0'1034'15,"9"0"-177"-15,-6 0-756 16,6 20-63-16,0 14-6 0,0 19 20 15,0 12-17-15,0 10-17 16,0 3-13-16,0-4-1 16,0-11 2-16,0-8-2 15,0-11 0-15,0-14-3 16,0-13-1-16,0-6 4 16,0-11-3-16,0 0 4 15,6 0 7-15,6-23 14 16,9-3-26-16,6-9-7 15,-9 0-17-15,15 6 10 16,-5 8-15-16,-7 9 22 0,6 10 6 16,3 2-6-16,-12 10-9 15,-6 21-36-15,3 6 19 16,-9 1 14-16,-6 1 3 16,0-5 16-16,-21-2 6 15,-6-8 2-15,-6-1-4 16,3-10 2-16,-10-6-6 15,7-7-24-15,9 0-15 16,-3-7-14-16,21-26-82 16,6-34-268-16,6 2-267 15,15 4-997-15</inkml:trace>
  <inkml:trace contextRef="#ctx0" brushRef="#br0" timeOffset="19475.141">31133 4055 804 0,'0'9'496'16,"7"21"537"-16,2 4-544 15,-3 7-231-15,-3 1-105 16,-3 2-51-16,9-6-23 16,-9-3-34-16,6-9-25 15,0-6-14-15,-6-5-6 16,0-15-43-16,6 0-92 16,-6 0-459-16</inkml:trace>
  <inkml:trace contextRef="#ctx0" brushRef="#br0" timeOffset="19620.287">31200 3830 1402 0,'-6'0'815'0,"6"0"-68"16,0 0-609-16,0 4-138 16,0 10-47-16,6-6-252 15,0-1-1901-15</inkml:trace>
  <inkml:trace contextRef="#ctx0" brushRef="#br0" timeOffset="19805.407">31330 3655 1165 0,'0'0'1998'16,"0"0"-1821"-16,0 0-116 15,0 11-48-15,0 25 0 16,0 13 25-16,6 16-13 15,-6 8-15-15,3 8-5 0,-3 3-5 16,0 17-37-16,-3-24-97 16,-3-19-544-16</inkml:trace>
  <inkml:trace contextRef="#ctx0" brushRef="#br0" timeOffset="20169.303">31296 4211 3043 0,'0'0'328'0,"0"0"-212"0,0 0-65 16,10 0-29-1,14-10 1-15,9-1-11 0,-3-4-12 16,0-5-23-16,0-1 9 16,-5 3 9-16,-19 2 1 15,3 4-5-15,-3 4 9 16,-6 4 0-16,0 4 11 15,0 0-11-15,0 0-6 16,-6 12 1-16,-3 12 2 16,9 5-4-16,0 3-14 15,15 2 11-15,0-4 7 16,15 2 3-16,-3 4 13 16,-3-7-8-16,-12-3 2 15,3-3-3-15,-15-2-4 16,0 0 1-16,-15-6 9 0,-21-2-9 15,-21-8-1-15,-1-5-106 16,16 0-704-16</inkml:trace>
  <inkml:trace contextRef="#ctx0" brushRef="#br0" timeOffset="21928.206">31638 4214 1305 0,'-3'3'1171'0,"3"0"-613"16,0-3-373-16,0 3-38 15,0-3-77-15,0 0-29 16,21 0-5-16,-3 0 5 16,15 0-7-16,12 0-11 15,7 0-5-15,17-3-4 0,12-10-8 16,4 0-2-16,-10 0-2 15,-2-1-2-15,-13 6-23 16,-12-8-43-16,-14 6-88 16,-19-2-370-16</inkml:trace>
  <inkml:trace contextRef="#ctx0" brushRef="#br0" timeOffset="22237.629">32078 3956 1435 0,'-6'0'1089'0,"6"0"-550"15,0 0-420-15,0 3-64 16,0 8 2-16,12 10 2 16,6 3-21-16,9 3-24 15,-8-1-8-15,2 6-2 16,-3-4-4-16,0 3 0 15,-9-2 0-15,-3-3 0 16,-6-3-5-16,0 3 2 16,0-2-4-16,-18-1 3 15,-9 1-27-15,-6-1-19 16,-13 0-42-16,4-2-120 16,12-7-475-16</inkml:trace>
  <inkml:trace contextRef="#ctx0" brushRef="#br0" timeOffset="22721.037">32585 3724 1300 0,'-6'0'1580'16,"6"0"-1242"-16,0 0-210 16,0 5-61-16,0 21-44 15,0 21 9-15,0 14 18 16,0 14-10-16,0 13-12 0,6 2-8 15,-6 0-1 1,6-15-10-16,-6-10-4 0,0-12-5 16,0-17 0-16,0-9-20 15,0-5-40-15,0-22-36 16,0 0-100-16,0 0-802 0</inkml:trace>
  <inkml:trace contextRef="#ctx0" brushRef="#br0" timeOffset="23535.611">32564 3755 2694 0,'0'-4'383'0,"0"2"-202"16,0-8-106-16,21 1-5 15,-12 2-38-15,15-3-20 16,-5 1-4-16,-1 1-7 16,-3 4 4-16,-3-2-2 15,3 1 1-15,-9 0 11 16,3 1 3-16,15-2-3 16,-6 6-4-16,0 0-5 15,10 0-2-15,-1 0-4 16,3 0 1-16,3 0-1 15,0 0 0-15,-3 0 1 16,13 6 0-16,2 0-1 0,0 0 4 16,13 2-4-16,-7-8 1 15,6 6 4-15,-2-2-2 16,-4-2-3-16,-6-2 3 16,-3 0-3-16,-20 0 5 15,-7 0 5-15,-6 0 4 16,-6 0 8-16,-3 0 0 15,0 0-5-15,0 0-9 16,0 0-6-16,0 0-1 16,0 0-1-16,0 0 3 15,0 0-3-15,0 13-1 16,0 0 1-16,0 12 0 0,0 10 0 16,-3 9 4-16,3 8 1 15,-9 6-2-15,9 7 1 16,-6 0-4-16,6 2 3 15,-9-1 0-15,9-6-2 16,-3-2 1-16,3-9 1 16,0-2-3-16,-7-9 3 15,7-3-3-15,-6-9 0 16,6-1 0-16,-6-8 0 16,6-8-2-16,-12-1 1 15,9 1 1-15,-3-5 0 16,0 2 0-16,-9 1 3 15,-3 3-2-15,-9-7 0 16,-9 3-1-16,-13-4 1 16,-8-2-1-16,-9 0 0 0,-7 0 0 15,10 0 0-15,-7-6 0 16,10 4 0-16,-3-4-7 16,2-1-13-16,10 2-13 15,-3 3-7-15,17-2-11 16,4 2-4-16,27-4-43 15,6-3-111-15,0-3-1446 0</inkml:trace>
  <inkml:trace contextRef="#ctx0" brushRef="#br0" timeOffset="24392.694">33222 3842 708 0,'0'0'507'15,"0"0"-362"-15,3 0 1 16,-3 0 552-16,0 0-257 16,0 0-160-16,0 0-127 15,0 0-36-15,12 0-38 16,-12 0-19-16,6 0-25 16,-6 0-15-16,0 0-14 15,6 0-7-15,-6 3-7 16,0 3 3-16,0-1-13 15,0-5 8-15,0 4-7 16,0-1-3-16,-6-3 19 0,-12 0 1 16,15 0 6-1,-3 0 3-15,0 0-2 0,0 0 4 16,6-7-2-16,0 7 2 16,0-2-7-16,0 2-4 15,0 0 5-15,0 0-6 16,0 0-9-16,6 0 9 15,0 9-4-15,0 9-3 16,-3-1-2-16,9 0 4 16,-12 1 5-16,0-7-1 15,0-1-5-15,0-5 1 16,0-2 5-16,-12-3 18 16,-3 0-4-16,0 0-7 15,9 0-1-15,0-3-5 0,6-14-1 16,6 2-73-16,15 0-236 15</inkml:trace>
  <inkml:trace contextRef="#ctx0" brushRef="#br0" timeOffset="26254.243">33222 3856 83 0,'0'0'336'0,"-6"0"-107"16,6 4-24-16,-6-1-27 0,6-1-24 16,0 2-79-16,0-2 10 15,0 2-23-15,0-2-10 16,0 2-24-16,0-3 1 15,0-1-29-15,0 0 0 16,0 0-5-16,0 0 5 16,0 0 0-16,0 0 0 15,0 0 57-15,-6 0-3 16,6 0-54-16,0 0 0 16,0 0 4-16,0 0-4 15,-9 4 26-15,3-1 14 16,0 0 276-16,6-3 210 15,0 3-199-15,0-3-131 16,0 0-71-16,0 0-43 16,0 0-25-16,0 0-12 0,0 0-8 15,0 0-16-15,0 0-7 16,0 0-10-16,0 3-4 16,0 0-3-16,6 5 3 15,-6-2 4-15,6 6-4 16,3-1-21-16,-9 5-2 15,0-5-8-15,0 6-5 16,0-4 2-16,0-2 8 16,0-2 13-16,0-7-2 15,-15 2 9-15,9-4 6 16,-9 0 1-16,9 0 5 16,-6-6 0-16,12-9 0 15,0 4-6-15,0-4-1 0,0 3-10 16,0 4 10-16,9-2-47 15,0 8 28-15,6 2 13 16,-3 0 1-16,3 0 6 16,-9 0-31-16,0 12 17 15,-3-1-11-15,-3 0-8 16,0-2 33-16,0 1 1 16,0-10 2-16,0 0-3 15,0 0 0-15,-3 0-41 16,3-13-442-16</inkml:trace>
  <inkml:trace contextRef="#ctx0" brushRef="#br0" timeOffset="30032.213">32703 2969 1120 0,'0'0'1733'16,"-6"0"-1404"-16,6-1-178 16,-12-4-46-16,12 5-51 15,-3 0-18-15,3 0-19 16,-6 0-11-16,0 0-1 15,-12 0-1-15,-10 6-3 16,-2 12-1-16,0 7 0 16,0 1 1-16,0 3-1 15,15-3 0-15,3 0-1 16,9 1-10-16,3-7 3 16,0 0-7-16,21-2 9 0,3-1-10 15,3-5-2-15,12-3-8 16,13-9-42-16,-4 0-130 15,-6 0-941-15</inkml:trace>
  <inkml:trace contextRef="#ctx0" brushRef="#br0" timeOffset="30235.87">32827 3060 1109 0,'0'0'1049'0,"0"0"-368"16,-6 0-478-16,6 7-94 15,0 11-42-15,-9 8-7 16,0 5-21-16,9 5-21 16,0-4-10-16,-3 0 0 0,-4 0-8 15,1-6-8-15,-3-5-21 16,9-4-48-16,0-10-54 16,0-5-204-16,0-2-421 0</inkml:trace>
  <inkml:trace contextRef="#ctx0" brushRef="#br0" timeOffset="30473.033">32803 3169 83 0,'9'-23'1367'0,"0"-4"-458"16,-3 1-444-16,3 0-209 15,12 2-127-15,-6 3-67 0,3 6-24 16,3 2-18 0,-6 6-9-16,3 5-2 0,-12 2-3 15,6 0-6-15,-5 0 0 16,-1 5-5-16,-6 17-13 15,6-2-30-15,-6 0 25 16,0 1-5-16,-6 2 5 16,0-5 2-16,-13-7-4 15,4 4-2-15,3-7-36 16,0-4-44-16,-6-4-228 16,15 0-720-16</inkml:trace>
  <inkml:trace contextRef="#ctx0" brushRef="#br0" timeOffset="30918.845">33053 3013 1365 0,'0'0'1218'0,"-9"0"-852"0,9 0-217 15,-3 9-77-15,3 12-14 16,-6 5-12-16,6 1-19 15,0 2-4-15,0 0-8 16,0-2-5-16,0-4-4 16,0-2-1-16,0-10-5 15,0-5-12-15,6-2 12 16,6-4 7-16,9 0 10 16,3-19-17-16,-3-7 0 0,-5-6 0 15,-1-4 0 1,-3 5 0-16,-6 4 0 0,9 6 16 15,-15 10 8-15,0 2-2 16,0 9-11-16,0 0-11 16,0 0-6-16,0 0-5 15,0 9 7-15,0 8 4 16,0-2 0-16,0 6 4 16,0-1-3-16,0 6 5 15,0 1-6-15,0 5 1 16,6 0-1-16,9-6 0 15,24-2-24-15,-9-9-87 16,10-15-1101-16</inkml:trace>
  <inkml:trace contextRef="#ctx0" brushRef="#br0" timeOffset="37202.865">33077 4913 1963 0,'0'0'296'0,"-3"0"-182"15,-6 4-47-15,3 2 257 16,0-1-33-16,6 1-179 16,0-3-55-16,-9-1-9 15,9 2 7-15,0-2-5 16,0 8-16-16,-3 1-5 16,-3 9-3-16,6 10 1 15,-18 8-2-15,15 3-9 0,3 6 2 16,-12 2-8-16,12 2-3 15,-6-8-4-15,-3-2 0 16,3-6-3-16,0-6-16 16,-7-5-38-16,4-7-72 15,6-11-217-15,-12-6-1667 0</inkml:trace>
  <inkml:trace contextRef="#ctx0" brushRef="#br0" timeOffset="37577.08">32926 4984 1078 0,'-3'0'1686'0,"-3"0"-1557"16,-6 0-42-16,-3 14 5 15,3 0-7-15,-3 2-46 16,9 1 4-16,0-5-7 16,0-4-5-16,6-2 4 15,0-6-8-15,0 0 12 16,0 0 8-16,12 0-11 16,9-17-1-16,6-9-24 15,-6-4-6-15,15 1 0 16,-11 3 1-16,2 7-6 0,-6 12 10 15,-3 3-1-15,3 4-9 16,-3 4-1-16,9 22-10 16,-11 3-1-16,17 9-32 15,-12-6-51-15,0-9-211 0</inkml:trace>
  <inkml:trace contextRef="#ctx0" brushRef="#br0" timeOffset="40503.179">28858 5010 2733 0,'0'0'343'16,"0"0"-182"-16,0 0-69 15,0 0-24-15,0 0-19 16,0 0-29-16,0 0-7 16,0 0-4-16,6 12-1 0,0 2 2 15,0 4 0 1,9 2-3-16,-3-3 3 0,-9-2 7 16,18 3-1-16,-9-6-8 15,9 0 3-15,1-4-6 16,2-1-2-16,-3-6 2 15,3 4-2-15,-3-5-3 16,3 0 1-16,0 0-1 16,13 0 1-16,-4-11 4 15,6-3-5-15,-3 2 4 16,3-2 0-16,1 2-4 16,-7 7 0-16,6-5 3 15,-9 9-3-15,13 1 1 16,-10 0-1-16,-3 0 0 15,3 0 0-15,0 5-1 0,1 6 1 16,-10 4-3-16,9 0-2 16,-12 1 0-16,-6 1-2 15,0-4 1-15,-6-4-1 16,0 3 7-16,-9 0-1 16,9-10-2-16,-3 4-3 15,-6-2 5-15,0-4 1 16,0 0 1-16,6 0 4 15,-6 0 1-15,0 0 7 16,7 0-1-16,2 0-1 16,3-12-2-16,-3-2-6 15,9-2-3-15,-3 0-10 16,6 3 7-16,6-1 3 0,0 4-1 16,-3 2-2-1,10 2-2-15,-1 0 1 0,6 4-1 16,-3-2 0-16,7 4-8 15,-1 0 8-15,12 0 0 16,4 0 1-16,2 0 2 16,-3 6-6-16,4 3 3 15,2 0 5-15,-3-1 0 16,-2 2-1-16,-1 0-1 16,-3-4-2-16,-8 5-8 15,-10-7 3-15,6-1 6 16,-3 0 2-16,7-3 1 0,-16 0 0 15,9 0 6 1,3-15 0-16,1-5 10 0,-4-6-3 16,-3-7 1-16,12-4-4 15,-8-10-5-15,-4-3-1 16,6 1-4-16,-9-4-4 16,18-18-29-16,-17 16-27 15,-1 5-298-15</inkml:trace>
  <inkml:trace contextRef="#ctx0" brushRef="#br0" timeOffset="46919.282">8214 3359 1185 0,'0'0'511'0,"0"4"244"0,-9-1-196 16,9-3-377-16,0 0-88 15,0 0-27-15,0 0-3 16,0 0-31-16,0 0 0 16,0 0-6-16,0 1-15 15,0-1 5-15,-9 0-5 16,9 0 1-16,0 0-3 15,-3 0-7-15,3 0 0 16,0 4 1-16,0-4-4 16,0 0 0-16,-7 2 0 15,7-2-5-15,-12 4 2 16,-3 2-6-16,3 0 0 16,-6-1 6-16,-9-1-3 0,-3 3 6 15,9 3 0-15,0-1 0 16,2-7 1-16,4 4-1 15,9-2 1-15,6-4-1 16,0 2 1-16,0-2 16 16,0 0-10-16,0 0-7 15,0 0 5-15,0 0-4 16,6 0 0-16,3 0 6 16,0 0 1-16,7 0-8 15,11 3 8-15,6-3-1 16,6 3 1-16,6 0 0 15,13-3-2-15,-4 3-6 0,28-3 11 16,-4 0-4-16,13 0 7 16,8 2-9-16,1-2-2 15,14 4-3-15,-11-2 4 16,6 2-3-16,-1 1-1 16,-8 1 2-16,0-2-2 15,-1 2 4-15,-8-1-3 16,-7 1-1-16,7 0 0 15,-16-3 0-15,16 3 2 16,-1-1-2-16,1-2 2 16,11 0 2-16,-11 0-2 15,12 0 2-15,-10 0-4 16,1 0 2-16,5-3-2 16,-8 3 0-16,2 0 3 15,-2-3-3-15,6 0 0 0,-7 0 0 16,4 0 0-16,-1 0 2 15,-2 0-2-15,8 0 1 16,-5 0-1-16,-3 0 0 16,-1 0 0-16,1 0 0 15,-1 0 0-15,-5 0-2 16,8 0 2-16,-8 0 1 16,5 0-1-16,1 0 2 15,-7 0-2-15,-5 0 0 16,-1-3 4-16,-2 3-4 15,-4 0 4-15,1-3-4 16,-1 3 0-16,10-3 0 16,-1 0 1-16,4-3 1 0,5 0-2 15,7 1 0 1,-1-1 0-16,4 3 0 0,-4 0 1 16,1 0-1-16,-3 0 3 15,-10 0-3-15,-5 3 0 16,-4-4 0-16,3 4 1 15,-5-1-1-15,5-4 0 16,-5 4 1-16,2-3 1 16,7 2-1-16,14-4-1 15,1 3 4-15,27-3 3 16,18 6 0-16,-7 0 2 16,-17 0-2-16,-6 0 0 15,-22 0-3-15,22 0-4 0,6 6 2 16,5-3-2-1,-11-1 1-15,15-2-1 0,-9 0 4 16,-10 0-1-16,7 0 1 16,-16 0 0-16,7 0 2 15,-6 0 0-15,-16 0-2 16,1 0 1-16,-10 0-3 16,-2 0-1-16,-1 0 0 15,0 0-1-15,7 0 0 16,-10 0 2-16,4 0 0 15,-4 0 1-15,13 0 1 16,-13-5-1-16,10-1 0 0,-10 0-1 16,0 0 1-1,-5 0-3-15,-4 0 1 0,-2 0 2 16,-10 4-2-16,12 2-1 16,1-3 1-16,-4 3-1 15,3-3 0-15,-2 0 1 16,8-1-1-16,-9 3 0 15,7-4 4-15,-10-2-4 16,3 3 0-16,-11-5 0 16,2 1 1-16,-12 2-1 15,-6 1 0-15,-2-2 2 16,-7 1-2-16,0 4 3 16,-9-2-3-16,-3 2 2 15,-9-2-2-15,12 4 0 16,-12 0-7-16,0-3-6 0,-15-9-19 15,-48-21-25 1,-4-1-79-16,-5-5-1404 0</inkml:trace>
  <inkml:trace contextRef="#ctx0" brushRef="#br0" timeOffset="91069.217">7704 7960 2512 0,'0'0'585'0,"0"0"-457"0,0 0-76 15,0 0-16-15,0 0 82 16,0 0-19-16,0 0-62 16,0 0-19-16,0 0-3 15,0 0 3-15,0 0-9 16,0 0-5-16,0 6-4 16,0-3 0-16,0 5 0 15,0 4-3-15,0 0 3 16,0 8 0-16,0 3 3 15,0 3-1-15,0 1 2 0,0-1 1 16,9-2-4-16,-9-6 1 16,0-3 0-16,3-3 2 15,-3-6-4-15,0-2 0 16,0 0 1-16,0-4 2 16,0 0-2-16,0 0 1 15,9 0-2-15,-9 0-1 16,0 0-1-16,6 0 4 15,-6 0-2-15,0 0 0 16,6 0 0-16,-6 0 0 16,0 0 3-16,6 0-1 15,9 0-2-15,-3 0 3 16,6 0-1-16,0 0 2 0,3 0-4 16,13 0 0-1,-4 0 0-15,3 0 0 0,9 0 0 16,3 0 0-16,-5 0 3 15,5 0-3-15,0 0 0 16,0 0 0-16,1 0 0 16,5 0 0-16,-6 0 1 15,1-4-1-15,2 2 0 16,-6-5 4-16,6 6-4 16,-8-3 0-16,5 2-1 15,-6-4 4-15,6 2-2 16,-5-5-1-16,2 3 0 15,6 0 1-15,-6 0-1 16,7 4 0-16,-10-2 0 16,0 2 3-16,0 0-3 0,4-2 1 15,-1 2-1 1,3-2 1-16,-9 2-1 0,13-2 0 16,-7 4 0-16,6 0 1 15,-2-3 2-15,-1 0-3 16,-9-1 3-16,6 0-2 15,-2 2 3-15,-7-2 1 16,0 2 0-16,3-2 0 16,-6-1 1-16,7 1 0 15,-4-2-1-15,0 0-3 16,0 0 2-16,-9 4 0 16,3 2-4-16,-8 0 0 15,2-3 0-15,-3 0 1 16,3 3 4-16,-3-3-1 0,3 0-3 15,0 1 2-15,3-2 1 16,1-2 1-16,2 4-5 16,-12-1 1-16,12-3 1 15,3 3 1-15,-6-3-3 16,4 3 3-16,-10 1-3 16,6-2 2-16,0 4-2 15,-6 0 0-15,-3-2 0 16,3 2 4-16,-3 0-2 15,3 0-1-15,1 0-2 16,-1 0 2-16,-3 0-1 16,-3 0 0-16,9 0 0 15,-6 0 0-15,6 0 0 0,0 0 4 16,-3 0-4-16,-3 0 0 16,1 0 2-16,8 0-1 15,-15 0 2-15,12 0-1 16,-6 0 1-16,-3 0 0 15,9 0-3-15,-9 0 1 16,0 0-1-16,9 0 0 16,-8 0 1-16,-1 0-1 15,3 0 0-15,-3 0 0 16,-3 0 0-16,15 0 1 16,-18 2-1-16,6-2 0 15,0 4 0-15,3-2 0 16,-3 1-1-16,-3 3 1 0,9 0 0 15,-2 0 1-15,-7-6-1 16,6 2 0-16,-3 2 1 16,-6-2-1-16,6 4 0 15,-6-3 0-15,9 0 0 16,-9 3 0 0,0-6 0-16,-3 2 0 0,6-2 1 15,0 5-1-15,-9-5 1 16,6 1-1-16,-6-1 0 15,3 0 0-15,-3 0 0 16,9 0 0-16,-9 0 2 16,6 0 0-16,-6 5-2 15,6-5 0-15,-6 1 0 0,6 3 0 16,0-2 0 0,-6 2-4-16,10 1 4 0,-4-5-2 15,0 10 0-15,-6-4 2 16,3 1 0-16,9 0-1 15,-6 5 0-15,0-4 1 16,0-1 0-16,-3 0 3 16,6-1-3-16,-3 1 2 15,3-7-2-15,-6 0 0 16,6 0 2-16,3 0-1 16,-6 0 2-16,9-9 8 15,-3-13 2-15,6-6-8 16,1-6-3-16,2-8-2 15,-9-5-3-15,9 1-1 0,0-5-8 16,-9 2-8-16,-9 1-11 16,-3-10-20-16,0 12-84 15,0 10-1619-15</inkml:trace>
  <inkml:trace contextRef="#ctx0" brushRef="#br0" timeOffset="93135.201">9934 5924 3041 0,'0'-5'231'0,"0"4"-119"0,0 1-34 15,0 0-21-15,0 0-21 16,0 0-22-16,0 1-10 15,0 26-3-15,0 12 5 16,-3 16 10-16,3 15-1 16,-15 9 1-16,9 3-7 15,-3-5-4-15,6-4-3 16,-3-9-1-16,0-12-1 16,6-5-3-16,0-6-28 15,0-9-54-15,0-14-74 16,12-10-566-16</inkml:trace>
  <inkml:trace contextRef="#ctx0" brushRef="#br0" timeOffset="93570.664">9970 5997 3299 0,'0'-12'172'16,"0"3"-126"-16,0-3-29 15,12-2 5-15,15 2-8 16,13 2-10-16,-7 6-4 16,24 4 1-16,-5 0-1 15,-10 0 0-15,0 16-15 0,-9 10-7 16,-9 6-6-16,-9 1 12 16,-15 7-6-16,0 2 11 15,-24 5 7-15,-12-7 3 16,-18 3-2-16,5-13 3 15,-2-3 0-15,-3-15 8 16,9-7-3-16,2-5 12 16,22 0 4-16,6 0 2 15,9 0-2-15,6 0-3 16,0 0-14-16,0 0-4 16,12 0 4-16,9 11-4 15,19 11 9-15,-1 11-1 16,6 1-1-16,0 5-1 15,1-1-6-15,-10-3 4 0,6-3-4 16,-15-5-3-16,3-7-15 16,-2-14-62-16,-10-6-72 15,-3 0-760-15</inkml:trace>
  <inkml:trace contextRef="#ctx0" brushRef="#br0" timeOffset="93841.303">10501 5879 3294 0,'0'-4'217'0,"0"4"-168"16,0 0-30-16,0 0-8 15,9 11-7-15,4 17 6 16,5 12 5-16,0 17-2 15,-3 10-2-15,-3 9-6 16,3 3 0-16,-15 4-5 16,0-9 0-16,0-6-4 15,0-12-19-15,0-14-36 16,0-16-96-16,0-15-730 0</inkml:trace>
  <inkml:trace contextRef="#ctx0" brushRef="#br0" timeOffset="94219.737">10996 5844 3429 0,'-15'-5'126'15,"6"-1"-101"-15,-9 6-21 16,3 0 7-16,-6 0-11 15,-6 17-3-15,0 19 3 16,5 2-3-16,1 8 3 16,15 1-1-16,0 0 1 15,6 5-1-15,12 1-3 0,15 2 1 16,4 0 0 0,8-4 3-16,-3-2 0 0,12-7 1 15,-14-7 2-15,-7-3-3 16,-9-9 0-1,-12 1-4-15,-6-3-6 0,0-2 3 16,-30 4 7-16,-19-5 0 16,-5 1 0-16,0-6-4 15,-4-4-17-15,-11-9-36 16,21 0-44-16,5-9-388 0</inkml:trace>
  <inkml:trace contextRef="#ctx0" brushRef="#br0" timeOffset="94607.546">11609 5824 3149 0,'0'-10'220'16,"-12"-2"-101"-16,3 7-56 16,-9 2-13-16,-3 3-14 0,-9 8-19 15,-10 34-9-15,-8 26-4 16,6 17 3-16,3 20 1 15,2 4-2 1,28-4-4-16,9-15-2 0,0-17 0 16,18-17-4-16,22-18 4 15,17-18 1-15,9-15 0 16,13-5-1-16,17-31-26 16,-11-13-88-16,-19 3-558 0</inkml:trace>
  <inkml:trace contextRef="#ctx0" brushRef="#br0" timeOffset="98011.786">12210 6189 3259 0,'0'0'239'0,"0"0"-186"16,0 0-33-16,12 0-9 15,18 0 8-15,21 0 2 16,40 0-7-16,54-12-2 16,36-2-4-16,15 0 5 15,-33 2-2-15,-42 6-11 16,-52 0 0-16,-21 3-7 16,1-3-18-16,-7 3-14 15,0-6-54-15,-36-11-40 16,-6 0-147-16,0-1-893 0</inkml:trace>
  <inkml:trace contextRef="#ctx0" brushRef="#br0" timeOffset="98305.459">13151 5808 2393 0,'-9'-2'833'0,"3"-2"-723"15,6 2-26-15,0 2-18 16,0 0-13-16,0 0-25 15,15 0-18-15,3 2 3 16,13 16 8-16,11 3-2 16,3 8-7-16,6 0-7 15,-8 6 2-15,8 7-7 16,-21-5-1-16,-3 4-2 16,-9 1-3-16,-8 1-1 15,-10 2 0-15,-10-2 7 16,-29 7 5-16,-12 3-5 0,-6-4-5 15,-13-5-12-15,7-3-26 16,-7-5-39-16,19-7-126 16,12-11-2724-16</inkml:trace>
  <inkml:trace contextRef="#ctx0" brushRef="#br0" timeOffset="100142.206">14156 6070 3271 0,'0'0'206'0,"0"0"-161"16,0 17-42-16,0 18-2 16,0 18 8-16,0 16 2 15,0 10-2-15,6 7-5 16,3-10-1-16,-2-5-2 16,5-13 4-16,-3-11-4 15,-9-9-2-15,0-16-8 16,0-15-38-16,0-7-65 15,0 0-178-15</inkml:trace>
  <inkml:trace contextRef="#ctx0" brushRef="#br0" timeOffset="100402.948">14171 5981 3163 0,'0'-22'263'15,"0"-3"-191"-15,0-1-24 16,19-1-19-16,2 7 12 15,12 3-24-15,0 12-12 16,-3 5-3-16,10 0-2 16,-7 16-2-16,0 20-8 15,-18 7-1-15,-3 14-7 0,-12 1 4 16,0 0 5 0,-27 1 8-16,-6-3 1 0,-13-7-9 15,7-8-8-15,0-9-24 16,3-20-52-16,21-12-185 15,0 0-1405-15</inkml:trace>
  <inkml:trace contextRef="#ctx0" brushRef="#br0" timeOffset="100676.093">14552 6122 3082 0,'0'0'206'0,"12"9"-161"16,0 14 6-16,0 9 19 15,3 6-15-15,-6 3-25 16,6-3-16-16,-9-3-5 0,-3-5-5 16,-3-13 1-16,0-1-5 15,0-14-5-15,0-2 5 16,0 0 0-16,0-33 11 16,0-7-7-16,0-17-4 15,0-4 0-15,0 6-6 16,0 5-16-16,24 14-26 15,4 16-34-15,8 20-87 16,-3 0-278-16,-6 7-319 0</inkml:trace>
  <inkml:trace contextRef="#ctx0" brushRef="#br0" timeOffset="100960.338">14869 6192 900 0,'0'0'1854'0,"0"0"-1489"0,0 0-198 15,0 3-55-15,0-3-25 16,0 5-43-16,0 1-24 15,0 4-10-15,6-2-1 16,-3 5-3-16,6-2-6 16,6-2 8-16,-6-3-8 15,6-4 0-15,6-2-5 16,-9 0-8-16,-6 0 2 16,-3-17 8-16,-3-7 3 15,0-2-8-15,-3 3 8 16,-9 5 4-16,-9 4 1 15,0 8-5-15,12 6 0 0,-15 0 0 16,21 0-13-16,-3 20-29 16,6 0-26-16,6 1-57 15,39-3-125-15,0-12-101 16,1-4-211-16</inkml:trace>
  <inkml:trace contextRef="#ctx0" brushRef="#br0" timeOffset="101321.248">15174 6149 386 0,'0'-10'2624'0,"0"-4"-2332"15,0 2-128-15,-7 1-70 16,-5 2-35-16,3 3-34 16,-3 6-15-16,-3 0-7 15,6 0-3-15,-6 9-2 16,15 8-5-16,0-3-9 16,0-2-9-16,0 0 6 15,15-3 2-15,9-3 17 0,-3-1 0 16,1 1 0-16,8 3 1 15,-3 9-1-15,-3 15 1 16,-3 14 10-16,0 17-6 16,-3 3 0-16,-9 9 1 15,0-11-4-15,-9-5 1 16,0-9-3-16,-18-9 1 16,-15-15 8-16,0-9 8 15,-12-15-2-15,-7-3-6 16,7-17-2-16,-3-22-3 15,12-11-4-15,5-11-5 16,28-4-17-16,3 2-15 16,37-16-33-16,11 19-75 0,3 10-847 15</inkml:trace>
  <inkml:trace contextRef="#ctx0" brushRef="#br0" timeOffset="101902.836">15883 5940 3358 0,'0'-22'121'0,"0"-3"-58"15,0 2-30-15,0 3 15 16,0 9-17-16,0 1-20 16,0 7-11-16,-6 3-1 15,-6 0-3-15,-16 0 2 0,-2 21-1 16,0 11 3-16,12 8 0 16,0 7 0-16,18 4-4 15,0 2-6-15,18 2 0 16,21-3 3-16,13 2 1 15,8-8 3-15,-12-6 3 16,7-3-1-16,-22-12 1 16,-12-8 0-16,-15-1-1 15,-6-7 1-15,0-1-7 16,-33 1 7-16,-7 2 3 16,-5 4 1-16,0-9-3 15,12 0-1-15,6-6-9 16,14 0-24-16,17-41-39 0,20-9-126 15,12 3-763-15</inkml:trace>
  <inkml:trace contextRef="#ctx0" brushRef="#br0" timeOffset="102044.265">16163 6184 3031 0,'0'0'194'0,"13"14"-75"16,-7 21 2-16,9 5-32 15,-12 3-42-15,12-3-17 16,-3-7-14-16,3-7-12 15,-9-6-4-15,3-17-13 16,-9-3-71-16,9 0-140 0</inkml:trace>
  <inkml:trace contextRef="#ctx0" brushRef="#br0" timeOffset="102173.792">16136 6011 2709 0,'0'0'429'15,"3"0"-429"-15,21 12-517 16,-5-1-1729-16</inkml:trace>
  <inkml:trace contextRef="#ctx0" brushRef="#br0" timeOffset="102667.456">16366 6139 3386 0,'0'0'152'15,"0"0"-69"-15,0 0-54 0,6 0 2 16,12 0-18-16,9 0-7 16,0 0-6-16,-9 0 2 15,9 0-1-15,-8 0-1 16,-7 0 0-16,-6 0-2 16,-6 10-4-16,0 7 0 15,0 3 6-15,0 6 1 16,-12 6-1-16,-4-3 5 15,1 1 0-15,-3-1-5 16,9-5 4-16,3-6-3 16,0-7 2-16,-3-1-2 15,9-9-1-15,0 4-3 16,0-5 3-16,0 0 1 0,15 0 0 16,9 0 2-16,0 0 1 15,13 0 1-15,-4 0-5 16,3-11 0-16,-3-5-9 15,1-10-5-15,-7-6-10 16,-9 0-8-16,-12-2 6 16,0 11 12-16,-6 7 12 15,0 0 2-15,0 16 11 16,-21 0-1-16,12 0-3 16,-9 9 3-16,9 18-6 15,2 1-1-15,7 8-3 16,0-3 0-16,7-7-3 15,20-6 1-15,30-15-15 0,0-5-44 16,-11 0-313-16</inkml:trace>
  <inkml:trace contextRef="#ctx0" brushRef="#br0" timeOffset="103049.296">17419 5593 2647 0,'0'0'843'15,"0"0"-765"-15,0 2-41 16,0 28-29-16,6 17 25 16,-3 16-3-16,6 20-3 15,6 11-4-15,-12 7-4 16,6 5-2-16,-3-3-3 16,0-3-4-16,-6-16-4 15,0-20-3-15,9-14-3 16,-9-14 0-16,0-14 0 15,0-10-8-15,0-9-17 16,0-6-9-16,0-20-19 0,0-13-164 16</inkml:trace>
  <inkml:trace contextRef="#ctx0" brushRef="#br0" timeOffset="103445.927">17476 5530 3233 0,'0'-5'241'15,"0"0"-175"-15,0 1-18 16,-6 4-21-16,6 0 2 16,-6 4-23-16,-6 22-6 15,-3 8 3-15,-3 7 11 0,-6 0-7 16,9 4 4-16,0-13-4 15,3-6-6-15,6-6 3 16,-3-14-4-16,9 0 2 16,0-6 1-16,0 0 1 15,0 0 1-15,0-23 2 16,24-6-7-16,0-9 4 16,9-2-4-16,0 9 2 15,0 4-2-15,-8 13 0 16,2 14-1-16,-3 0-2 15,-6 24-1-15,9 13 4 0,-6 14 0 16,6 1 0 0,-11-3 0-16,8-7-23 15,-12-13-105-15,0-21-2187 0</inkml:trace>
  <inkml:trace contextRef="#ctx0" brushRef="#br0" timeOffset="112387.349">13019 8094 2805 0,'-13'-6'359'15,"13"-1"-279"-15,-6 2-10 16,-3-1 17-16,9 6-9 16,0-2-39-16,0 2-11 15,0 0-12-15,0 0 3 16,0 0 3-16,0 0-9 16,0 0-7-16,0 0 1 0,0 0 3 15,0 0-8-15,0 0 3 16,0 0-5-16,9 0 0 15,7 0 0-15,8 0 15 16,15 0-1-16,12 0-2 16,10 0 0-16,5 0-3 15,49 0-1-15,36 0 3 16,30 0-1-16,6 0-3 16,-12 0-5-16,-42 0 1 15,-43 0-1-15,-23 0-2 16,-10 0 0-16,9 0 0 15,-2 0 0-15,14 2 0 16,-20 3 4-16,8-5-4 0,-15 0 0 16,16 0 2-1,-4-10 3-15,3-5-5 16,4 4 3-16,-4-1-3 0,-17 0 0 16,-1 10-6-16,-15-4-11 15,-21 0-26-15,-3-3-155 16,-9 3-1523-16</inkml:trace>
  <inkml:trace contextRef="#ctx0" brushRef="#br0" timeOffset="115152.567">18934 8244 3123 0,'0'0'194'16,"0"0"-120"-16,0 0-25 16,0 0 18-16,0 0-22 15,0 0-17-15,15 0-16 0,3 0-1 16,9 0 2-16,19 0 2 15,11 0-2-15,13 0-5 16,35 0-2-16,46 9 2 16,57 3 1-16,28-1 3 15,8-2 1-15,-2-7-5 16,-28-2-1-16,-12 0-1 16,-45 0-4-16,-45 0-2 15,-43 0-11-15,-14 0-13 16,-4 0-13-16,-6 0-33 15,-12-5-136-15</inkml:trace>
  <inkml:trace contextRef="#ctx0" brushRef="#br0" timeOffset="195998.391">5654 8718 2647 0,'0'0'395'0,"0"0"-307"0,9 0-41 16,-9 0 0-16,0 0 26 15,0 0 61 1,0 0-78-16,6 0-18 0,-6 0-12 15,0 0 4-15,0 0-11 16,0 0-6-16,0 0-6 16,0 0-1-16,0 0-6 15,0 2 0-15,-15 4-10 16,-3 10-2-16,-9 4 7 16,-3 9 2-16,-9 10 0 15,5 3-2-15,1 9 1 16,-3 3 4-16,15 5-3 15,-6-3 3-15,9 1-3 16,8-9 2-16,4 3-2 16,6-4 3-16,0-1 0 0,19 0 0 15,2-1 0-15,12-1 0 16,-6 1 0-16,3-3 1 16,3 8 0-16,-5 1-1 15,-4 4 4-15,-6 0-1 16,-3 7-3-16,-9-1 0 15,0 9 0-15,-6 4 0 16,0 2 0-16,-27 0 0 16,3 2 0-16,-16 0 4 15,1-14 1-15,9-3 6 16,-3-14-1-16,12-12-6 16,9-12-3-16,6-8 1 15,-3-9-2-15,9-4 0 0,0 2-2 16,0-2 2-16,0 1 0 15,15 6 5-15,0 0-1 16,3 8-1-16,-3 0-1 16,3 14-1-16,0 7 2 15,-12 11 1-15,0 12-4 16,3 12 4-16,-9 16-1 16,0 5 0-16,-9 11 3 15,3 0-2-15,0 0 4 16,6-2-2-16,0-9 1 15,0-7 2-15,12-5-3 16,15-4 2-16,7-7-3 16,5 0-1-16,6-10-2 15,12-7 0-15,4-12-2 0,8-10-8 16,10-14-11 0,29-18-19-16,-20-12-67 0,-28-16-639 15</inkml:trace>
  <inkml:trace contextRef="#ctx0" brushRef="#br0" timeOffset="207951.107">14256 9851 2702 0,'0'0'439'0,"-9"0"-350"15,9 0-69-15,0 0 6 16,0 0 41-16,0 0-20 15,0 0-36-15,0 0-7 16,15 0 5-16,12 0-1 0,6 0 0 16,13-4 2-16,5-4-10 15,15-1 4-15,13-3-3 16,36 0 0-16,26-5 0 16,50-4-1-16,17-2 0 15,6 0 1-15,9-4 0 16,-2 4-1-16,20-3 0 15,13 0 9-15,5 5-8 16,22-5 4-16,-3 0-5 16,8-5 0-16,7 2 4 15,-24 3-3-15,-16 0-1 16,-41 5-5-16,-22 4-19 16,-27-4-37-16,-40 6 4 0,-29 1 24 15,-34 6 10 1,-11-4-13-16,-7 4-17 0,6-4-21 15,-15-3-45-15,-12 5 17 16,-14-2 50-16,-7 6-16 16,0 4-347-16</inkml:trace>
  <inkml:trace contextRef="#ctx0" brushRef="#br0" timeOffset="208350.032">18753 9151 3108 0,'0'0'161'0,"0"0"-117"15,0 0-30-15,0 0 14 16,24 0-5-16,3 0-8 16,13 0 0-16,-1 6-6 15,3 5 1-15,6 4-4 16,4 5-4-16,-4 1-2 16,-3 3 5-16,-6-2-1 15,-8 5-3-15,2-1 3 16,-6 4-4-16,-21-2-4 0,-6 5 3 15,0 0 1 1,-21 1 5-16,-24 7-1 0,-19 3 3 16,-17 6-7-16,-37 8-49 15,18-7-146-15,19-13-1938 0</inkml:trace>
  <inkml:trace contextRef="#ctx0" brushRef="#br0" timeOffset="211268.466">20380 9186 2995 0,'0'-3'216'0,"0"-3"-119"16,0 0-24-16,12-3-19 0,0 1-25 15,6-4-21 1,15 0-8-16,-6 6 4 0,1 0-4 16,-1 6-1-16,-18 0 1 15,12 0-10-15,-15 0-6 16,-6 12-26-16,0 12-6 15,0 2 23-15,-12 3 14 16,-6 0-4-16,-3 1 14 16,3-1 1-16,-4-5 0 15,16-4 0-15,-6-6 0 16,12-1 0-16,0-5 0 16,0 3 1-16,0-1 5 15,12-1-5-15,10 2 1 16,2 1 3-16,0 2-4 15,12 2-1-15,-15 1-8 0,3 0-9 16,-15 4-12-16,6 2-2 16,-15 0-12-16,0 1 13 15,-24-1 19-15,-9 2 2 16,-6-3 9-16,-6-4 0 16,5 0-1-16,-11-9-87 15,12-8-301-15,12-1-772 0</inkml:trace>
  <inkml:trace contextRef="#ctx0" brushRef="#br0" timeOffset="211634.429">20775 9177 2947 0,'6'-15'487'16,"0"2"-424"-16,9-6-15 15,0 5-16-15,13-1-6 16,14 6-17-16,-9 4-5 16,0 5-4-16,-9 0-3 15,-5 2-3-15,2 19-7 16,-15 11-6-16,-6 6 0 16,0 6 11-16,-6 2 5 15,-22 7 3-15,-2-2 1 16,-3-5 0-16,6-7 4 0,0-5 0 15,15-11 1-15,-3-2 2 16,15-9 2-16,0-1-6 16,0-8-3-16,0 7-1 15,21-8 5-15,0 2 1 16,18-4-6-16,-6 0-16 16,25-4-68-16,-7-17-147 15,-12-1-2665-15</inkml:trace>
  <inkml:trace contextRef="#ctx0" brushRef="#br0" timeOffset="212270.093">21376 9207 3247 0,'6'0'149'0,"6"0"-90"16,0 0-45-16,15 0 7 16,6 11 7-16,-9 12-14 0,10 6-6 15,-13 8 0 1,-15-3-8-16,0-1 1 0,-6-4-1 15,0 0 3-15,-12-6-2 16,-9-2 2-16,0-12 1 16,2-4 1-16,7-5 7 15,6 0 9-15,6-14-7 16,0-21-14-16,0-6-8 16,24 0-16-16,16-4-27 15,5-5-47-15,0 15-135 16,-15 9-1511-16</inkml:trace>
  <inkml:trace contextRef="#ctx0" brushRef="#br0" timeOffset="212834.453">21783 9327 3177 0,'0'2'192'15,"0"-2"-119"-15,0 0-41 16,0 0 3-16,15 0-27 15,3 0 4-15,10 0-7 16,-7 0 1-16,21-6-6 16,-9-3-10-16,6-8-6 15,-11 2-5-15,-4-3 1 16,-3-2 12-16,-15 4 8 16,0-3 0-16,-6 6 11 15,0 3 14-15,-12 7-11 0,-15 3-5 16,-6 0-4-16,2 6-1 15,-8 20 1-15,6 9-3 16,6 1-1-16,9-8-1 16,9-1-7-16,9-9-7 15,0-7-10-15,27-7 0 16,3-4-10-16,12 0-36 16,-3-21-28-16,1 1 43 15,-10 0 52-15,-3 2 3 16,-12 11 41-16,-3 7 25 15,-9 0-25-15,3 14-8 16,3 25 6-16,6 12-6 16,-3 6-13-16,-6 5-6 0,0 2-6 15,-6 0-3 1,0-4-5-16,0-14-1 0,-12-11-11 16,-6-11 5-16,-6-18 7 15,-3-6 7-15,12 0 1 16,-18-32-2-16,15-15 2 15,3-6-8-15,2-5-10 16,13 1-24-16,13-1-26 16,11 8-56-16,3 12-323 0</inkml:trace>
  <inkml:trace contextRef="#ctx0" brushRef="#br0" timeOffset="213918.559">22357 9069 2843 0,'-6'-12'227'16,"-6"6"-121"-16,6 4-17 15,-13-2-8-15,10 4-53 16,-15 0-19-16,3 16-9 15,-6 10 4-15,3 9 3 16,3 0-6-16,0-1 5 16,8-3-6-16,7-5 1 15,6-10 0-15,0-4 0 16,0-2-1-16,0-4-5 16,13-6 4-16,2 0 1 15,0 0 1-15,18-4 3 0,-6-14 3 16,0-2-7-1,6-1-3-15,-11 1 3 0,-13 7 0 16,6 0 6-16,-15 10 22 16,0 0 6-16,0 3-4 15,0 0-27-15,0 6-3 16,0 20-1-16,0 19 1 16,0 14 4-16,0 9-4 15,-6 12 0-15,-3 2 1 16,0-4-1-16,-10 0 4 15,4-20-4-15,-6-5 0 16,-9-16 1-16,-9-7 12 16,-9-16 3-16,2-8 1 15,-5-6-5-15,3-12 3 16,14-26 0-16,13-8-3 0,12-13-7 16,9-3-5-16,27 2 0 15,19-6-10-15,14 8-26 16,37-12-40-16,-13 18-105 15,-11 5-1745-15</inkml:trace>
  <inkml:trace contextRef="#ctx0" brushRef="#br0" timeOffset="-213974.223">22683 9218 3149 0,'0'0'266'0,"6"-5"-189"16,21-7-41-1,12-6-6-15,40-3 13 0,41-5-26 16,70-9-6-16,19 3-2 16,5-1 4-16,-51 11 1 15,-57 10-2-15,-40 4-7 16,-6 8-5-16,-2-5-16 16,2 4-13-16,-6-5-26 15,-17-6-72-15,-16-1-169 16,-15-1-1470-16</inkml:trace>
  <inkml:trace contextRef="#ctx0" brushRef="#br0" timeOffset="-213661.319">23821 8732 3175 0,'0'0'264'16,"0"0"-183"-16,0 0-58 15,15 0-7-15,15 0 6 16,6 0-8-16,18 15-1 16,10 3-7-16,5 2-3 15,-5 0-3-15,-16 5 1 16,0-3-1-16,-21-2-4 16,-9 1-3-16,-9-4-2 15,-9 8 3-15,-9-3 6 16,-24 9 3-16,-9-3 5 0,-12 5 3 15,-4-1-7-15,4 3-4 16,6 0-2-16,-7 3-37 16,25-3-64-16,3-11-173 0</inkml:trace>
  <inkml:trace contextRef="#ctx0" brushRef="#br0" timeOffset="-209743.297">24907 8458 3112 0,'0'0'223'16,"0"0"-169"-16,0 0-40 15,0 0-6-15,0 15 2 16,0 4-6-16,0 10 0 15,0 3 1-15,0 0-4 0,0-5 0 16,0-1 3-16,0 0-4 16,6-7 3-16,0-5 2 15,9 1-5-15,0-7 12 16,15-4 5-16,-2-2 5 16,5 2-10-16,18 2-5 15,-15 0-4-15,13 2-3 16,-10 4 0-16,-15 5-12 15,3 3-8-15,-15 7-8 16,-9-1 10-16,-3 4 6 16,0-2 7-16,-15 8 5 15,-18-5 1-15,-9 6 7 16,-1-8-8-16,-5-3-4 16,6-20-49-16,3-6-85 15,2 0-700-15</inkml:trace>
  <inkml:trace contextRef="#ctx0" brushRef="#br0" timeOffset="-209534.227">24958 8511 171 0,'0'0'3218'15,"0"-6"-3104"-15,0 2-78 16,24-7-22-16,25-6 12 15,2-8-13-15,15-1-8 16,4-1-5-16,-7 1-5 0,7 9-17 16,-22 5-86-16,-15 6-195 15,-18 4-2492-15</inkml:trace>
  <inkml:trace contextRef="#ctx0" brushRef="#br0" timeOffset="-208959.212">25683 8170 3343 0,'-9'-15'150'16,"9"9"-95"-16,0 6-34 16,0 0-14-16,0 0-7 15,0 27-2-15,9 24 2 16,3 9 0-16,-9 17 4 15,3-1-4-15,6-3 1 16,-6-6 2-16,0-11-3 0,-6-18 1 16,0-9-1-1,3-12 0-15,-3-7 0 0,0-10 0 16,9 0 3-16,3 0-3 16,3-6 9-16,6-12-6 15,10 3-3-15,-1-2-6 16,3 12 1-16,-3 5-3 15,-6 0-17-15,-6 11-8 16,-3 12 13-16,-12 6 6 16,-3 1 3-16,0-4 4 15,-12-3 1-15,-12-2 6 16,-9-3 0-16,0-10 5 0,-6-8-3 16,-4 0-2-1,22-2-8-15,6-50-44 0,15 4-151 16,0-2-1155-16</inkml:trace>
  <inkml:trace contextRef="#ctx0" brushRef="#br0" timeOffset="-208811.248">26027 8511 2861 0,'0'0'282'0,"0"2"-198"16,3 18 27-16,6 10-2 15,-3 5-50-15,6 3-22 16,3-5-18-16,-9 1-14 15,0-5-5-15,-6-8-64 16,0-9-81-16,0-10-785 0</inkml:trace>
  <inkml:trace contextRef="#ctx0" brushRef="#br0" timeOffset="-208684.944">26030 8311 2641 0,'0'-3'483'0,"0"3"-435"16,0 0-48-16,0 0-391 0</inkml:trace>
  <inkml:trace contextRef="#ctx0" brushRef="#br0" timeOffset="-208481.76">26196 7995 3166 0,'0'0'203'16,"0"14"-164"-16,0 25-29 16,6 20 17-16,3 14 19 15,9 13-23-15,-9 9-13 16,6-4-4-16,-6-6-6 16,-3-10-17-16,-6-10-53 15,0-22-88-15,0-16-684 0</inkml:trace>
  <inkml:trace contextRef="#ctx0" brushRef="#br0" timeOffset="-208315.522">26211 8518 3331 0,'0'0'148'0,"0"-3"-88"15,0 3-32-15,12-2-3 16,12-4-25-16,15-2 0 15,34-17-27-15,-13-1-100 16,-3 0-746-16</inkml:trace>
  <inkml:trace contextRef="#ctx0" brushRef="#br0" timeOffset="-207435.44">26389 8744 2966 0,'0'0'237'16,"0"0"-167"-16,0 0-39 15,0 3 28-15,0-3-24 16,0 0-18-16,0 0-4 16,0 0 12-16,9 0 18 15,3-3 6-15,9-17-18 16,0-1-18-16,16-8-6 0,-4-7-6 16,0 2-1-16,-9-1-10 15,3 5-8-15,-15 6 8 16,-6 10 5-16,-6 5 0 15,0 7-8-15,0 2 2 16,0 0 0-16,0 2 11 16,-6 13 0-16,6 9-1 15,0-2-7-15,0 5-1 16,6-3 9-16,16-1 0 16,2 1 1-16,9-1 5 15,-15 0-6-15,-3 0 1 16,-15 4-1-16,0-4-5 15,-33 5 5-15,-46 0-32 16,-2-8-100-16,8-8-2795 0</inkml:trace>
  <inkml:trace contextRef="#ctx0" brushRef="#br0" timeOffset="-204909.82">25052 9353 2982 0,'0'0'246'16,"0"0"-176"-16,0 0-42 16,0 0-11-16,0 0 0 0,0 12-12 15,0-1-4-15,6 10 5 16,0-1 4-16,3 4 6 15,0 0-2-15,6-4-4 16,-3 0-3-16,0-4 3 16,0-5 5-16,10-6-8 15,-1-5 5-15,3 0 8 16,9 0 3-16,0-3-13 16,6-15-2-16,-2 1-5 15,11-3-3-15,-9 0 3 16,0 4-3-16,1 2 1 15,2-1-1-15,0 4 0 16,3 2 0-16,1-4 1 0,-1 8-1 16,0 3 0-16,4 2-3 15,-1 0 2-15,-9 0-3 16,0 0-3-16,1 12 0 16,-1 2 2-16,-9 0-2 15,3 1-1-15,-3-1-5 16,-2 2 3-16,2-2 3 15,-18-6 0-15,0 4 0 16,-6 0 0-16,-3-6 3 16,-3-3 2-16,0-1 2 15,0-2 0-15,0 0 0 16,0 0 4-16,0 0 10 0,0 0 13 16,0-5 7-1,12-13-16-15,-6-5-6 0,0-4-4 16,12-2 4-16,0-4-5 15,18 2-2-15,4 2-5 16,2 0 0-16,12 7 0 16,4 6 0-16,2 0-1 15,3 12-2-15,1-2 3 16,-1 2-1-16,13 2-2 16,-10-7 3-16,-3-1 1 15,-2-4-1-15,-10-4 1 16,-12-4-1-16,-9-5 4 15,-8-6-2-15,-13-7-2 0,-9-1-10 16,0-6-12 0,-9-17-30-16,-13 13-47 15,4 9-375-15</inkml:trace>
  <inkml:trace contextRef="#ctx0" brushRef="#br0" timeOffset="-203707.943">25960 9999 2353 0,'0'0'352'0,"0"0"-125"16,0 0-66-16,0 0-28 15,0 0-64-15,0 0-36 16,0 0-9-16,0 0 1 15,0 0 8-15,0 10-6 16,0 5-12-16,9 11 2 16,-9 6 9-16,0 17 3 0,3 7-10 15,7 0-7 1,-10 2-4-16,0 0-3 0,0-8-4 16,0-5-1-16,0-10-8 15,0-12-37-15,0-8-68 16,0-13-443-16</inkml:trace>
  <inkml:trace contextRef="#ctx0" brushRef="#br0" timeOffset="-203180.651">25876 9914 3185 0,'6'-8'184'0,"21"-7"-143"15,3-3-21-15,13-2 24 16,2 0-23-16,0 2-21 0,12 4-40 15,-17 5-87 1,-13 1-274-16</inkml:trace>
  <inkml:trace contextRef="#ctx0" brushRef="#br0" timeOffset="-202975.944">25837 10417 3011 0,'0'5'281'0,"0"1"-224"16,12-1-21-16,9 6 22 15,6-1 10-15,12-3-37 0,-6-7-11 16,7 0-13 0,5 0-7-16,12-28-32 0,-5-2-95 15,-13-8-736-15</inkml:trace>
  <inkml:trace contextRef="#ctx0" brushRef="#br0" timeOffset="-201858.631">26262 10052 3056 0,'0'0'228'0,"0"0"-166"15,0 0-41-15,0 0-2 16,9 26-5-16,0 5 11 16,-3 6 16-16,6 7-16 15,-3-6-4-15,-2-1-6 16,-1-6-5-16,-6-15-7 16,0-4-1-16,6-6 1 15,-6-6 2-15,0 0 3 0,3-2 2 16,6-25-6-16,6-11-4 15,-6-6-6-15,6 6-1 16,-3 3 4 0,3 14 3-16,-3 10-3 0,-9 11 3 15,15 0-3-15,-12 11 3 16,3 25 4-16,9 1 6 16,1 8-3-16,-13-7-2 15,0-3-4-15,6-13 2 16,-3-10-3-16,-3-12 0 15,0 0-5-15,15-12-5 16,-6-28-4-16,0-7-20 16,6-6-31-16,-3 1 15 0,-15 10 23 15,9 8 27-15,-12 14 2 16,0 7 31-16,0 12-7 16,0 1-6-16,0 0-19 15,0 8 1-15,0 15-2 16,0 7 3-16,0 2 4 15,7 0-4-15,5-3-3 16,9-3 4-16,-12-3-4 16,12 1 4-16,-9-6-4 15,-3-1 1-15,-9 1-1 16,0-4-6-16,-9 6-9 16,-15-5-25-16,-15-5-25 15,5-10-140-15,7 0-418 0</inkml:trace>
  <inkml:trace contextRef="#ctx0" brushRef="#br0" timeOffset="-201656.371">26742 9727 3065 0,'0'0'244'15,"6"18"-192"-15,-3 21-12 16,15 13 36-16,-9 12-14 15,15 7-29-15,-5-5-6 16,-7 1-9-16,9-7-13 16,-15-8-5-16,-6-17-36 15,0-15-70-15,0-10-303 0</inkml:trace>
  <inkml:trace contextRef="#ctx0" brushRef="#br0" timeOffset="-201250.266">26763 10058 3021 0,'0'-2'291'0,"12"-2"-216"16,6-2-61-16,16 1-5 15,-1-5 3-15,0 4-12 16,-3-6-8-16,-3 4-40 16,-6 0 4-16,-8-2 6 15,-13 6 12-15,0-2 26 16,0 6 25-16,0 0 0 15,0 0-7-15,0 0-1 0,0 6 3 16,0 14-5-16,0 2-3 16,0 5-1-16,3-3 0 15,18 3 5-15,-9-5 3 16,9-1-1-16,-6-1-1 16,-3-2-2-16,-6-6-1 15,-3 0-1-15,-3-4-4 16,0-8-5-16,0 0-4 15,0 0 1-15,0 0-1 16,0 0 3-16,0-6 9 16,-3-17-4-16,3-15-4 0,0-2-4 15,0-11-6 1,12 6-11-16,21-1-33 0,1 11-55 16,-1 12-415-16</inkml:trace>
  <inkml:trace contextRef="#ctx0" brushRef="#br0" timeOffset="-200416.297">27575 9493 2952 0,'0'0'240'15,"0"0"-134"-15,0 0-60 0,0 6-8 16,0 21-3 0,0 7 14-16,0 11-4 0,12 8-15 15,-3 0-11-15,-3 2-9 16,0-6-3-16,-6-2-6 15,0-9-1-15,0-6-8 16,0-8-24-16,0-9-41 16,0-9-83-16,0-6-728 0</inkml:trace>
  <inkml:trace contextRef="#ctx0" brushRef="#br0" timeOffset="-199155.078">27587 9563 2580 0,'15'-14'485'16,"9"-1"-371"-16,1-5-51 15,17-4 31-15,-3 4-14 16,6-1-42-16,-5 4-35 0,-7 8-3 16,-9 3-43-1,-12 3-59-15,-6 3-645 0</inkml:trace>
  <inkml:trace contextRef="#ctx0" brushRef="#br0" timeOffset="-198974.102">27651 9699 2940 0,'0'0'249'16,"0"0"-172"-16,15 0-46 16,6 0 11-16,0-4-42 15,12-1-8-15,-6 1-188 16,-6 4-471-16</inkml:trace>
  <inkml:trace contextRef="#ctx0" brushRef="#br0" timeOffset="-198479.717">27548 10044 2408 0,'0'6'312'0,"9"-4"-9"16,9 4-107-16,9-2-69 15,12-4-67-15,-8 0-26 16,14 0-15-16,-6-10-19 16,0-6-4-16,-8-9-49 15,2-3-11-15,-6-4-8 16,-6-1 36-16,-12 3 31 0,9 4 5 16,-6 3 49-16,-12 11 23 15,3 6-4-15,-3 6-13 16,9 0-33-16,-9 0-13 15,0 9-4-15,6 14 16 16,3 3-5-16,-5 4 0 16,5-4-5-16,-9-5-1 15,6-6-3-15,-6-3 0 16,0-8-3-16,6-4-2 16,-6 0 2-16,6 0 4 15,-3 0-3-15,21-16 12 0,-15-10-9 16,15-5-5-1,-6 5-3-15,-3 3 0 0,-3 11-1 16,0 6 1-16,-6 6-2 16,-3 0-3-16,16 0 1 15,-13 10-3-15,-3 6 0 16,12 5-3-16,-6 3-3 16,-3-4-22-16,12-7-44 15,-6-8-86-15,3-5-1081 0</inkml:trace>
  <inkml:trace contextRef="#ctx0" brushRef="#br0" timeOffset="-198060.671">28408 9717 3289 0,'-9'2'133'0,"6"12"-96"15,-12 12-14-15,6 4 20 16,3 8-24-16,6-3-11 15,0-6-1-15,0 0-7 16,0-8 0-16,15-10-4 16,0-5-13-16,3-6-12 15,3 0 1-15,-3-12-1 16,4-5 3-16,-10 0 17 16,0 2 9-16,-6 6 6 15,0 4 11-15,-6 1 14 16,0 4-7-16,0 0-21 15,0 0-3-15,6 0-4 0,3 4 4 16,-3 4 0 0,0-5 1-16,0 0-1 0,9-3 5 15,-9 0 0-15,6 0 2 16,-9 0 3-16,6-12 2 16,-9-8-3-16,0 0-1 15,0-1-8-15,-12-2-2 16,-6 2-28-16,-15 7-16 15,12 1-22-15,3 13-54 16,6 0-281-16,12 0-1998 0</inkml:trace>
  <inkml:trace contextRef="#ctx0" brushRef="#br0" timeOffset="-197523.986">28779 9763 3251 0,'0'-4'169'16,"0"2"-98"-16,-6 2-30 16,-12 0-10-16,15 2-14 15,-9 19-11-15,-3 3-1 16,3 2-5-16,6 1 0 16,6-7-5-16,0-6-5 15,0-2-5-15,0-9-4 16,18-3 0-16,3 0 3 15,12-27-8-15,1-16-21 16,-10-9-13-16,-3-15-15 0,-3-11-158 16,-15-9-136-1,-3-10-7-15,0 1 374 0,-9 7 58 16,-12 20 447-16,3 19-154 16,3 23-213-16,2 25-71 15,-2 4-57-15,6 45-10 16,3 26 5-16,-12 24-1 15,18 11 0-15,0-3-4 16,12-5-3-16,9-17-13 16,7-22-11-16,-1-20 8 15,6-21 10-15,-6-20-4 16,6 0 12-16,-9-32 1 16,-2-11-15-16,-7 1 8 0,0 5 7 15,-6 12 29-15,-3 13 30 16,-6 10 5-16,0 2-33 15,0 2-27-15,3 25-3 16,6 5-1-16,3 4 0 16,-6-1-6-16,15-15-44 15,-12-5-63-15,0-12-744 0</inkml:trace>
  <inkml:trace contextRef="#ctx0" brushRef="#br0" timeOffset="-197389.508">29039 9563 2691 0,'0'6'0'15,"0"9"-101"-15,12-6-233 16,3-1-1900-16</inkml:trace>
  <inkml:trace contextRef="#ctx0" brushRef="#br0" timeOffset="-196773.436">29196 9607 2826 0,'0'0'297'0,"6"13"-187"16,-3 9-11-16,3 4-9 15,12 6-42-15,-9 1-23 16,0 0-9-16,-3-4-10 16,0-9-6-16,-6-5-3 15,6-9-28-15,-6-6-2 0,0 0 23 16,9-12 6-16,-3-11-28 15,6-10-4-15,0 4 21 16,10 7 5-16,-4 4 10 16,-6 9-2-16,3 9 2 15,0 0 0-15,3 0 0 16,-6 10 6-16,9 2-5 16,-12 1 6-16,12-11-2 15,7-2-5-15,-1 0-4 16,-3-16-76-16,9-17-162 15,-6 1-44-15,-9-7 256 16,-6 1 30-16,-2 9 245 16,-10 10 4-16,0 6-96 15,0 7-89-15,-19 6-42 0,4 0-18 16,-6 3 1-16,-3 18 0 16,9 5-5-16,0 1 0 15,12-1 0-15,3 1-6 16,3-1 1-16,21 0 4 15,6 9 0-15,6-1 1 16,7 17 0-16,-4 4 0 16,-3 6 0-16,-6 6 1 15,-12 4-1-15,-5-4 1 16,-13-5-1-16,0-12 0 16,-13-16 0-16,-20-7 13 15,-9-15 29-15,0-12 6 0,-7-3 0 16,13-33-16-1,6-19-10-15,15-9-4 0,15-21-13 16,0-5-5-16,33-2-14 16,12 2-11-16,34-5-22 15,-13 27-68-15,-8 11-355 0</inkml:trace>
  <inkml:trace contextRef="#ctx0" brushRef="#br0" timeOffset="-196639.383">30092 9660 2557 0,'0'4'1017'0,"0"-4"-951"15,0 0-29-15,6 0-24 0,0-4-13 16,0-14-66-16</inkml:trace>
  <inkml:trace contextRef="#ctx0" brushRef="#br0" timeOffset="-172890.871">11688 11256 3115 0,'0'0'193'0,"0"0"-154"16,0 0-27-16,0 0 8 0,0 0 9 16,0 0-20-16,0 0 2 15,0 0-11-15,0 0 9 16,0 0 6-16,0 0-3 16,0 0-5-16,0 0 3 15,0 1 7-15,12 6 6 16,9-1-3-16,-3-3-1 15,15 0-7-15,0 3-2 16,9-3-2-16,7-1-3 16,-7 4-2-16,18-3-2 15,-8 3 3-15,8-6-1 16,-3 3 1-16,4-3 0 16,-4 0-3-16,0 0 3 0,4 0-1 15,-4 0-3-15,4 0 6 16,-4 0-1-16,3 0-2 15,-8 0 0-15,-1 0 0 16,-9 0-2-16,6 6-1 16,-2 0 1-16,-1 0 2 15,0-4-3-15,7 4 6 16,-4-6 4-16,-6 0-3 16,12 3-2-16,-2-3 2 15,2 0-1-15,-6 0 1 16,1 0-4-16,2 0 1 15,0 0 1-15,-2 0-2 16,2 0 3-16,-6 0-1 0,6 0-3 16,-8 0 0-16,5 0-1 15,-9 0 3-15,6 0-2 16,7 0 2-16,2-3 1 16,-9 3-1-16,13-2-4 15,-7 2 4-15,3 0-1 16,-2 0-3-16,-1 0 3 15,0 0-3-15,4 0 2 16,-4 0 2-16,-3-4-4 16,7 4 4-16,-7-2-4 15,0-2 2-15,0 2 1 16,-2-2-1-16,-1 4-2 16,-9 0 2-16,6 0-2 15,4 0 3-15,-1 0 0 0,0 0-3 16,1 0 3-16,5 0-1 15,3 0 1-15,-15 0-3 16,7 0 0-16,-10 0 3 16,6 0-2-16,-9 0 1 15,4 0 0-15,2 0-1 16,0 0 0-16,-6 0 0 16,12 0 1-16,-5 0 0 15,5 0 0-15,-9 0 0 16,6 0 1-16,-2 0-2 15,2 0 0-15,-6 0 0 16,3 0 1-16,1 0-1 16,-4 0 2-16,-6 0 2 0,12-2 0 15,-8-1-2 1,-1 3 1-16,-6-3-1 0,-3 3-1 16,-6 0 3-16,3 0-3 15,-12 0-1-15,9 0-1 16,-12 0 0-16,7 0 1 15,-7 0-1-15,3 0 0 16,-3 0 0-16,-6 0-3 16,0 0-6-16,0 0-8 15,0 0-12-15,0-3-20 16,0-6-66-16</inkml:trace>
  <inkml:trace contextRef="#ctx0" brushRef="#br0" timeOffset="-171829.66">17446 10954 2949 0,'6'0'280'0,"6"0"-211"16,9 0-43-16,-2 0 22 16,14 0 1-16,-9 0-33 15,15 0-6-15,-3 0-2 16,13 0-3-16,11 0 2 15,3 6 3-15,7-4 4 16,17 2-2-16,7-4 3 16,8 0-2-16,4 0-4 15,3 0 3-15,-1 0-8 16,1 0 2-16,0 0-3 16,-13 0-3-16,-5 0 1 15,-1 0 5-15,4 0 5 0,-3 0-3 16,-1 2 4-1,28 7 1-15,24-3 1 0,18 5-1 16,-10-1-3-16,-32 1-4 16,-33-5-3-16,-25-3-1 15,3 3-1-15,10-3-1 16,8-3 3-16,-5 2-2 16,-4 2 3-16,-2-2 3 15,-4 2-2-15,-3-2 1 16,4-2 1-16,2 0 3 15,-2 3-4-15,-1-3-2 16,-3 0-1-16,-2 3 0 16,-10 0-3-16,-6-3 4 15,1 3-4-15,-19-3 0 16,6 0 1-16,-18 0-1 0,0 0 0 16,0 0-4-1,-3 0-2-15,-6 0-9 0,-6 0-19 16,0-12-44-16,0-2-287 0</inkml:trace>
  <inkml:trace contextRef="#ctx0" brushRef="#br0" timeOffset="-171452.825">21062 10795 3161 0,'0'-2'366'0,"0"-2"-326"0,0 4-9 15,0 0-15-15,12 0-2 16,9 0-8-16,6 16 0 16,3 5-2-16,4-1-3 15,5 6-1-15,-12 0 0 16,-3 3 1-16,3 1-1 15,-9-1 0-15,-2-3 0 16,-4 1 1-16,-9 0-1 16,6-1 4-16,-9-4-3 15,0 4-1-15,0 1 0 16,-18-6 0-16,-16 0 0 16,-8-1 1-16,-6-3-1 0,-3-2-10 15,-31 0-17-15,19-9-31 16,17-6-130-16</inkml:trace>
  <inkml:trace contextRef="#ctx0" brushRef="#br0" timeOffset="-168011.776">22224 10763 3450 0,'0'-3'113'0,"0"1"-82"16,-3-2-7-16,3 4 5 15,0 0-13-15,0 6-14 16,0 20-2-16,3 28 0 16,12 16 5-16,-3 18 0 15,3 14-1-15,-9 7-1 16,0-1-2-16,-6-6 2 15,3-9-3-15,-3-13 4 16,0-13-4-16,0-15 0 16,0-5-5-16,0-15-19 0,0-11-39 15,-3-10-75 1,-3-11-378-16</inkml:trace>
  <inkml:trace contextRef="#ctx0" brushRef="#br0" timeOffset="-167617.76">22224 10872 1487 0,'0'-6'1910'0,"-3"-1"-1826"15,-3 7-47-15,0 0-15 16,-12 4-2-16,9 28-9 15,-19 12-4-15,4 5 0 0,-6 8-4 16,3-10 0-16,12-9-3 16,0-12 4-16,15-15-2 15,0-11-2-15,0 0-7 16,15-27 7-16,18-25 0 16,6-17-17-16,13-14 3 15,-10 1 7-15,0 13 7 16,-3 6 7-16,-11 20 12 15,-4 19 4-15,3 21-2 16,-6 3-12-16,6 22 3 16,6 24 2-16,-8 13-4 15,17 4-4-15,-18 1-6 0,24 7-4 16,-15-21-36-16,1-18-135 16</inkml:trace>
  <inkml:trace contextRef="#ctx0" brushRef="#br0" timeOffset="-167093.568">23117 11340 3295 0,'-12'-6'207'16,"6"1"-156"-16,-3 1-18 15,6 4-4-15,-6 0-12 16,-6 4-17-16,12 19 0 0,-9 9-4 16,-6-3-5-16,15 1-6 15,-3-8-2-15,6 3-12 16,0-12-2-16,0 0-2 15,6-7-2-15,9-6 23 16,-3 0 12-16,-3 0 3 16,15 0-1-16,-12 0 2 15,0 0-3-15,9 0 0 16,-9-4 0-16,7 4-1 16,8-6 0-16,-3-3-40 15,18-4-61-15,-3-6-242 16,-8 5-422-16</inkml:trace>
  <inkml:trace contextRef="#ctx0" brushRef="#br0" timeOffset="-166650.432">23437 11410 1544 0,'0'0'1216'0,"0"0"-831"0,0 0-229 16,0 0-50-16,0 0-36 16,0 0-31-16,0 0-23 15,0 0-10-15,0 0-4 16,0 15 3-16,0-1 1 15,0 6-3-15,0-2-3 16,6-3 0-16,3 2 0 16,9-4-10-16,-3-7 2 15,10-4-1-15,-1-2 5 16,-3 0 0-16,-6-21-14 0,9-13-7 16,-6-16-4-16,-12-9 4 15,-6-5 20-15,0-13 5 16,0-2 24-16,-6 0 17 15,-12 0 1-15,3 12-11 16,3 12 15-16,6 15 2 16,0 19-18-16,6 9-12 15,0 12-12-15,0 0-6 16,0 21-6-16,0 24 4 16,0 21 2-16,0 13 0 15,6 9 0-15,3-2 0 16,21-13-7-16,-3-7-3 15,4-17-18-15,5-17-31 0,0-13-34 16,15-19-53 0,-5 0-395-16,-13-4-2043 0</inkml:trace>
  <inkml:trace contextRef="#ctx0" brushRef="#br0" timeOffset="-166299.466">23926 11293 2476 0,'0'-8'544'15,"0"2"-335"-15,0 0-82 16,-6 3-24-16,-3 3-48 15,-3 0-30-15,0 0-8 16,-6 12-2-16,9 14-1 16,-6 3 2-16,6 6-7 15,0-5-4-15,9-4-2 16,0-5-3-16,0-6 0 16,12-14-7-16,15-1 5 15,0-14-1-15,6-24-3 0,-3-17-21 16,4-16-12-16,-13-7-10 15,-12-17 6-15,0 0 14 16,-9-5 29-16,0 2 0 16,-9 13 39-16,0 28 20 15,3 13-3-15,-6 29-8 16,12 15-23-16,0 12-25 16,0 46 2-16,0 45-2 15,0 46 4-15,18-6-1 16,-12-16 0-16,6-26-3 15,-6-33-8-15,0-4-23 16,-6-7-75-16,0-29-366 0</inkml:trace>
  <inkml:trace contextRef="#ctx0" brushRef="#br0" timeOffset="-165822.877">23138 11340 2610 0,'6'0'526'0,"-6"0"-367"15,6 0-63-15,7 0-13 0,2 0-17 16,3 6-25-16,9 12-10 16,-6 4-12-16,6 11-6 15,3 2-10-15,-12 3-3 16,16 7-22-16,-16-13-67 15,0-12-404-15</inkml:trace>
  <inkml:trace contextRef="#ctx0" brushRef="#br0" timeOffset="-165184.577">24198 11276 3258 0,'0'-6'190'0,"0"3"-116"15,0 0-24-15,3 0-3 0,15 3-18 16,-3 0-15-1,12 9-4-15,6 14 0 0,-2 7-1 16,5 5 1-16,-9 3-6 16,-6-4-4-16,3 0 1 15,-6-15-1-15,-12-4 0 16,3-5-7-16,-9-10-4 16,0 0 3-16,0-25 2 15,0-19-34-15,0-11-22 16,0-6-19-16,31-18-19 15,5 18-166-15,6 12-836 0</inkml:trace>
  <inkml:trace contextRef="#ctx0" brushRef="#br0" timeOffset="-164365.6">25155 11378 3393 0,'0'0'205'16,"0"0"-153"-16,0 0-40 15,3 0-8-15,3 6 2 16,18 17 1-16,-12 7-5 15,3-2-1-15,-6-1-1 16,6-7 0-16,-9-4-2 16,-6-6-6-16,3-4-5 15,-3-6 1-15,12 0 8 0,-12-6 4 16,12-16 0 0,-3-11-1-16,15 1 1 0,-5 4-1 15,-7 7 1-15,3 3-1 16,-3 15 1-16,-6 3 0 15,-3 0-1-15,15 0-4 16,-12 15 5-16,-3 2 0 16,12 7 0-16,-9-10 0 15,-6 0-2-15,9-4-2 16,-9-5-6-16,3-5-7 16,6 0-5-16,3 0 12 15,3-3 10-15,4-10 0 16,-7-6 0-16,9 11 0 15,-3-1 1-15,3 9-1 16,-9 0 0-16,9 0-4 0,-9 11 4 16,-3 4 3-16,0 2-1 15,6 2-1-15,-12-11 2 16,7-3 0-16,2-5-3 16,-6 0-7-16,15 0 0 15,-12-20-3-15,15-4-2 16,-6 2-6-16,-6 4 13 15,3 9 5-15,-9 6 0 16,0 3 5-16,0 0-3 16,-3 12 5-16,15 8 0 15,-12 6-7-15,1-1 0 16,5-7-8-16,6-10-24 0,3-6-70 16,-9-2-429-16</inkml:trace>
  <inkml:trace contextRef="#ctx0" brushRef="#br0" timeOffset="-164028.05">26090 11407 3253 0,'-6'-5'175'16,"6"1"-106"-16,-12 2-17 15,12 2-4-15,-9 0-25 16,3 8-16-16,3 16-3 16,-6 2 0-16,9 3-4 0,0 0 0 15,0-3-1-15,0-8-3 16,9-4-3-16,0-8-7 16,12-6 6-16,-6 0 8 15,-3-1 0-15,-6-26-4 16,-6-5-2-16,0-7-3 15,0 1-1-15,-12 6 3 16,-9 6 2-16,-9 3-2 16,-9 23-41-16,6 0-78 15,5 0-577-15</inkml:trace>
  <inkml:trace contextRef="#ctx0" brushRef="#br0" timeOffset="-163167.008">26338 11334 3143 0,'0'-5'463'16,"-12"-1"-424"-16,6 6-6 16,-7 0-16-16,4 0-7 15,-3 20-10-15,-3 15-2 16,6 4-2-16,9-2-4 15,-9-1 2-15,9-8-2 16,0-9-1-16,0-8-13 0,18-11-1 16,9 0 16-16,4-30 6 15,2-18-11-15,9-15-12 16,-9-13-15-16,0-5-11 16,-14-4-5-16,-7-7 27 15,-12 7 28-15,0 10 7 16,0 14 64-16,-6 16 12 15,0 23-23-15,-3 10-25 16,5 12-20-16,-11 0-11 16,3 28-4-16,-18 25 0 15,15 20 0-15,-12 19 0 16,9 7 0-16,6 1 0 16,3-7 0-16,9-12-4 15,0-14 1-15,15-14-7 16,18-17-8-16,-9-19-6 0,15-12 2 15,7-5-2-15,-7-14-16 16,-3-20-19-16,0-11-5 16,-18 1 27-16,4 3 29 15,-16 13 8-15,-6 7 64 16,0 9 12-16,0 12-22 16,-13 0-26-16,-8 27-14 15,-3 11 2-15,0 11-1 16,9 4-8-16,3-3-3 15,12-9-4-15,0-6-6 16,18-15-12-16,15-10-3 16,0-10 8-16,25-4-6 15,-7-31-23-15,0-10-18 0,-5-3 10 16,-10-4 38-16,-3 7 12 16,-12 4 34-16,-15 15 39 15,-6 5 2-15,0 7-31 16,-6 8-27-16,-15 6-11 15,-3 0-6-15,6 6 0 16,6 17-3-16,3 9 0 16,3 0-5-16,6-3-8 15,6 2-5-15,21-5-3 16,6 0 4-16,-3-6-7 16,-3-2-5-16,1-2 13 15,-25 5 15-15,-3-3 4 16,0 3 12-16,-16 2 0 0,-17 3-2 15,-6 0-10 1,-12 1-16-16,5-10-51 0,13-8-243 0</inkml:trace>
  <inkml:trace contextRef="#ctx0" brushRef="#br0" timeOffset="-162370.066">28399 10875 2177 0,'0'0'1181'16,"0"0"-1077"-16,0 0-50 15,0 18-37-15,9 25 10 16,-9 27 17-16,6 22-1 15,-6 19-17-15,0 5-1 0,0 2-8 16,0-5-5-16,-15-14-7 16,12-7-5-16,-12-18-6 15,0-16-14-15,6-15-10 16,-9-33-43-16,9-8-125 16,3-2-1710-16</inkml:trace>
  <inkml:trace contextRef="#ctx0" brushRef="#br0" timeOffset="-161999.814">28453 10846 3444 0,'-12'0'121'0,"-9"0"-88"15,-3 12-9-15,-6 17 8 16,-6 9-11-16,-4 11-10 15,7-2-7-15,3-1-1 16,3-7-1-16,9-11-2 16,3-10-2-16,6-8-4 15,9-10-12-15,0-6 2 16,24-39 7-16,6-7-20 16,15-13-10-16,0-4 1 15,4 13 23-15,-4 7 15 16,-6 18 0-16,7 23 2 0,-10 8 13 15,-6 18 3 1,3 31 7-16,-9 22-7 0,-6 8-2 16,1 2-5-1,-10-2-2-15,3-8-6 0,-3-7-3 16,9-20-35-16,0-23-130 0</inkml:trace>
  <inkml:trace contextRef="#ctx0" brushRef="#br0" timeOffset="-161438.363">29078 11276 3424 0,'0'-3'145'0,"0"0"-79"15,0 0-26-15,0 3-13 16,-6 0-11-16,0 9-15 15,-9 23-1-15,-6 15 0 0,12 0 2 16,-6 2-1 0,3-2-1-16,12-7 0 0,0-8 0 15,3-7-6-15,27-10-10 16,0-13-2-16,18-2-14 16,4-5-34-16,-4-21-48 15,0-5 7-15,-15 9 42 16,-15 6 65-16,-8 7 45 15,-4 8 55-15,-6 1-18 16,0 0-49-16,0 1-20 16,0 18-3-16,0 3 1 15,0-1-4-15,0 0-2 16,6-6-4-16,12-9-1 0,3-6-11 16,0 0-5-1,3-18-34-15,3-17-17 0,-21-3-28 16,-6-7-58-16,0 2-25 15,-24 7-14-15,9 13-155 0</inkml:trace>
  <inkml:trace contextRef="#ctx0" brushRef="#br0" timeOffset="-160383.118">29546 11372 3449 0,'0'3'123'0,"0"3"-77"16,0 5-27-16,6 10 4 15,3 11-5-15,0 9-6 0,6 3-12 16,-9 1 3-16,-3-5-3 16,9-7-4-16,-12-10-9 15,0-9-12-15,0-8-1 16,0-6 18-16,6 0 8 15,-6-26 5-15,12-12-1 16,0-13-4-16,4 5 0 16,2 8 7-16,0 10 6 15,-9 9-5-15,3 13 1 16,-3 6-6-16,9 0-3 16,-9 4-3-16,6 18 0 15,0 5 3-15,-3 3-2 16,0-4-3-16,-5-5-2 0,2-9-10 15,-9-4 1-15,6-8-18 16,0 0 4-16,3 0 28 16,9-14 2-16,-6-7 6 15,6 1-6-15,-6-2 0 16,3 8 1-16,-9 8 10 16,-6 6 3-16,6 0-14 15,-6 6 0-15,3 18 0 16,-3 2 1-16,0-4-1 15,12-3-20-15,0-11-10 16,-3-8-24-16,10 0 27 16,-1-21 19-16,6-7 8 15,0-8 0-15,0 4 17 0,-6 3 6 16,-6 8 14-16,0 4-3 16,-3 8-1-1,-3 3-8-15,-6 6-4 0,6 0-17 16,-6 0-4-1,0 0-5-15,3 6 5 0,10 9-5 16,-13 5 1-16,6-2-2 16,0 0 1-16,-6-1 2 15,0-6 2-15,6 4-1 16,-6-9-5-16,0 4-3 16,0-6-14-16,3 2 7 15,-3-2 13-15,9-2 1 16,-9 8 3-16,6 5-1 15,-6 7-3-15,9 10 4 0,-6 13 0 16,6 10 9-16,-9 10-9 16,0 10 9-16,0 2 5 15,0-7-6-15,0-8-2 16,0-15-1-16,0-16-4 16,0-13 4-16,-9-10 5 15,9-8 17-15,0 0 6 16,-3-20-12-16,3-17-13 15,0-16 0-15,0-14-3 16,0-12 1-16,3-16-3 16,12-1-3-16,3-6 5 0,12 11-5 15,-3 13-5-15,7 16-7 16,2 24-4-16,-6 20-11 16,-6 18-2-16,3 0 12 15,-12 18-6-15,-9 16-23 16,-6 7 19-16,0 0 3 15,-21 1 12-15,-6-4 5 16,3-6 7-16,-6-9-14 16,3-5-15-16,15-13-24 15,-4-5-219-15,10 0-2151 0</inkml:trace>
  <inkml:trace contextRef="#ctx0" brushRef="#br0" timeOffset="-158649.507">30581 11503 2985 0,'0'0'333'16,"0"0"-212"-16,0 0-43 16,0 0-10-16,0 0-17 15,3-1-30-15,12-18-14 16,3-5-3-16,4-7-2 16,-1-11-2-16,-6-1-8 0,9-13-4 15,-15-2-2 1,0-6-1-16,-9-3 4 15,0 2 8-15,0 9 3 0,0 15-2 16,0 11 2-16,-9 19 0 16,9 11 0-16,-9 0-3 15,3 20-7-15,-15 25 7 16,3 19 3-16,-4 12 3 16,4 8-3-16,12 2 0 15,6-7 1-15,0-11-1 16,6-10 0-16,6-11 0 15,16-15 0-15,-10-11-2 0,3-15-1 16,3-6 3 0,9-6-14-16,-6-21-20 0,4-13-16 15,-13-3 8-15,3 6 24 16,-9 5 18-16,-3 11 12 16,-9 10 35-16,0 7 5 15,0 4-29-15,0 0-17 16,0 26-6-16,-12 7 1 15,3 2-1-15,3 3 0 16,6-8 3-16,0-4-3 16,0-9 0-16,0-7-7 15,15-10-17-15,9 0 12 16,-3-5 2-16,9-17-18 16,-3-8 4-16,1 4 11 15,-10 5 2-15,-6 14 11 0,-3 0 1 16,-3 7 0-1,-6 0 6-15,0 0 2 0,0 8 2 16,3 10 1-16,-3 1-7 16,0 1-4-16,0-8-1 15,9-4-10-15,-3-6-8 16,0-2-29-16,6 0 19 16,3 0 20-16,0-14 7 15,3 2 1-15,-9 3 0 16,0 3 0-16,-2 6 19 15,-7 0-5-15,0 0-5 16,0 6 7-16,0 7-3 16,0 2-12-16,0-8 7 15,9-1-8-15,-9-2-10 16,9-4-28-16,0 0-18 0,3 0-18 16,9-10-109-16,-9-6-101 15,0 6 110-15,3 1 174 16,-9 9 161-1,-3 0 10-15,-3 0-40 0,9 21-25 16,-9-1-41-16,6 5-35 16,0-8-30-16,9-8-68 15,-3-9-413-15</inkml:trace>
  <inkml:trace contextRef="#ctx0" brushRef="#br0" timeOffset="-158499.522">31366 11264 2282 0,'-3'0'1197'0,"3"0"-1125"16,0 0-32-16,0 0-23 15,0 0-17-15,0 0-25 16,0 0-138-16,0 0-864 0</inkml:trace>
  <inkml:trace contextRef="#ctx0" brushRef="#br0" timeOffset="-158299.859">31589 10913 3480 0,'0'0'140'0,"0"0"-100"16,-6 12-29-16,6 29-8 16,-9 23 6-16,6 14-2 15,-3 13-3-15,-3 6-4 16,-3-9-10-1,-6 11-37-15,3-28-86 0,3-22-360 0</inkml:trace>
  <inkml:trace contextRef="#ctx0" brushRef="#br0" timeOffset="-157799.461">31408 11443 3319 0,'0'0'187'15,"0"0"-128"-15,0 0-34 16,0 2 2-16,0 4-5 0,15-3-22 16,15 0 4-1,1-3-4-15,11 0-14 0,-21 0-2 16,15-3 13-16,-24-8 3 16,0 7 6-16,-12 2 21 15,9 2-3-15,-9 0-9 16,0 0-11-16,0 2-4 15,0 13 0-15,0 2 4 16,0 4-4-16,12-5 0 16,-5-6 0-16,8-6-1 0,0-4-3 15,6 0-2-15,6 0 0 16,0-20 3 0,-3-2-2-16,-3 6 2 0,-9 1 3 15,1 5 0-15,-7 10 3 16,3 0 0-16,-9 12-3 15,6 33 0-15,0 22 7 16,0 20 0-16,-6 18-2 16,0 7-5-16,-18 1 3 15,-10-4-2-15,-14-12-1 16,6-16 3-16,-3-22-2 16,-6-24-1-16,-1-31 0 15,1-4 6-15,6-47-1 16,6-26-5-16,14-21-7 15,13-11-22-15,6-35-49 0,25 28-90 16,8 27-1215-16</inkml:trace>
  <inkml:trace contextRef="#ctx0" brushRef="#br0" timeOffset="-151448.575">11271 12142 900 0,'0'0'1006'0,"0"0"-630"0,0 0-113 15,0 0 22 1,0 0-59-16,0 0-108 0,0 0-62 16,0 0-28-16,0 0 6 15,0 0 11-15,0 0-14 16,0 0-3-16,0 0-7 15,0 0 2-15,0 0-1 16,0 0-2-16,0 0 0 16,0 0-6-16,0 0 1 15,0 0-4-15,9 0 7 16,6 3-6-16,3 5 0 16,3-1-1-16,7-1 0 15,5-1 1-15,0-2-7 16,-3 0 1-16,0 0-1 15,13 3-2-15,2-4 0 0,-9 2-3 16,12-2 1-16,-5-2 1 16,17 0 0-16,-3 4 5 15,13-4 8-15,-1 2-7 16,10 1-8-16,-7 3 3 16,-3-2-3-16,4 2 1 15,-7-5-1-15,-8-1 0 16,-4 0 0-16,3 0 3 15,-11 0-3-15,-1 0 0 16,-6 0 0-16,0 0 0 16,-5 0 0-16,-10 0 0 15,9 0 0-15,-6 0 0 16,-3 0 1-16,9 0-1 0,1 0 0 16,-1 0 1-16,6 0-1 15,0 0 0-15,-9 0 0 16,10 0 1-16,-4 0 1 15,6 0-2-15,-9 0 0 16,7 0 0-16,-4 0 0 16,6 0 0-16,-3 0 3 15,-2 0-3-15,5 0 0 16,3 0 0-16,0 0 3 16,1 0 1-16,-1 0 0 15,0 0 0-15,-6 0-4 16,1 0 3-16,-1 0-1 15,0 0 1-15,0 0 0 16,1 0-2-16,5 0 1 16,0 0-1-16,-9 0-1 0,13 0 2 15,-13 0-2-15,-3 0 1 16,-3 0-1-16,3 0 1 16,-5 0 1-16,-7 0-2 15,0 0 1-15,-6 0 1 16,0 5 0-16,0-5 3 15,-3 0 0-15,0 0-2 16,-6 0 1-16,9 0-1 16,-9 0-1-16,0 0 0 15,-6 0 1-15,3 0-3 0,-3 0 3 16,0 0 0 0,0 0-2-16,0 1 0 0,0-1 1 15,0 0 1-15,0 0-1 16,0 0-2-16,0 0 0 15,0 0 2-15,0 0-1 16,0 0-1-16,0 0 3 16,0 0 0-16,0 0 0 15,0 0-3-15,0 0 2 16,0 0-2-16,0 0 0 16,0 0 0-16,0 0-6 15,0 0-3-15,0 0-1 16,0 0 2-16,0 0 1 15,0 0-2-15,0 0 4 16,0 0 3-16,0 0 1 0,0 0 1 16,0 0 0-16,0 0 0 15,0 0 1-15,0 0-1 16,0 0 0-16,0 0 2 16,0 0-1-16,0 0-1 15,0 0 2-15,0 0-2 16,0 0 4-16,0 0-1 15,0 0-1-15,0 0 0 16,10 0-1-16,5 0 2 16,-6 0-3-16,15 0 3 15,-6 0-1-15,9 0-2 16,-6 0 0-16,15 0 0 16,-2 3 0-16,-1 3 0 15,6-2 0-15,12 2 0 16,1 0 1-16,20-4-1 0,-2 2 0 15,14 0 1-15,10 2-1 16,-4-2 1-16,4-2 2 16,8 2-3-16,-5-2 0 15,-7-2 0-15,7 0-1 16,3 0 1-16,-4 0 0 16,13 0 0-16,3 0 1 15,-1 0 2-15,1 0-1 16,-3 0 0-16,2 0-1 15,-11 0-1-15,8 4 1 0,-8-4-1 16,3 0 1 0,-13 0 1-16,7 0-2 0,-13 0 0 15,7 0 0-15,2 0 0 16,-2 0 0-16,-7 0 0 16,-2 0 0-16,-1 0 0 15,-14 0 0-15,-7 4 0 16,-2 2 0-16,-4 0 0 15,-6 0 0-15,-3-2 0 16,-8 2-1-16,11-1 1 16,-6 5 1-16,0-5-1 15,-2 1 0-15,-10-1 0 16,-3 1 0-16,-18-2 0 16,9-1 0-16,-12-3 0 15,-3 0 0-15,6 0-5 0,-9 0-12 16,0 0-21-16,0-18-107 15</inkml:trace>
  <inkml:trace contextRef="#ctx0" brushRef="#br0" timeOffset="-150430.583">19085 12156 1506 0,'-9'-3'1827'0,"9"3"-1747"16,0 0-67-16,0 0-8 15,0 0 6-15,0 0 2 16,0 24-8-16,9 12 5 16,24 8 2-16,6 11 5 15,13 5 1-15,32 18-7 16,52 16 3-16,66 7 2 15,22 8 15-15,14-7 3 16,-12-9-19-16,-17-10-11 16,-1-10-2-16,-9-6-2 15,-6-9-2-15,-45-14 0 16,-39-9-17-16,-28-15 1 0,-29-8-6 16,-4 3-8-16,0-3-21 15,-15-8-2-15,-11-4 7 16,-22-4-3-16,-19-18-213 15,4-3-1647-15</inkml:trace>
  <inkml:trace contextRef="#ctx0" brushRef="#br0" timeOffset="-150113.713">21460 13099 963 0,'0'0'2527'16,"0"0"-2437"-16,0 0-63 16,6 0-16-16,12 0 12 15,10 15-9-15,11 2-8 16,3 7-6-16,6 4 4 16,-8 8-4-16,-4 1 0 15,0-4 0-15,-18 1-4 16,-6-1-2-16,-12-1 3 15,0-1 2-15,-12 1 2 16,-21-1 2-16,-12 1-3 16,-1 4 0-16,-11-1 5 15,3-6-5-15,2 0-1 16,-5 0-39-16,12-4-110 0,12-17-1271 16</inkml:trace>
  <inkml:trace contextRef="#ctx0" brushRef="#br0" timeOffset="-149280.682">22417 13228 3360 0,'-12'6'187'15,"12"22"-158"-15,-3 19-13 16,3 12 0-16,-6 8 4 15,0 4-7-15,6-2-8 16,-6-6-2-16,6-16 0 16,0-15-1-16,0-16-2 15,0-11-3-15,0-5 0 16,0-19 3-16,0-34-11 16,0-16-3-16,0-20 7 15,12-11 6-15,-6-1 1 16,-3 4 0-16,21 21 5 15,-12 21 10-15,-6 23 2 16,12 26-7-16,-3 6-10 0,-5 20-4 16,20 24 4-1,-9 14 0-15,3 13 0 0,-12-2 0 16,9-4 5-16,-9-3-5 16,-9-15-2-16,15-18 2 15,-18-6-5-15,6-20-4 16,-3-3-4-16,13 0 0 15,2-29 9-15,9-18-8 16,3-11-11-16,12-5 5 16,-9 0-6-16,1 4-2 15,-10 15 17-15,3 18 9 16,-9 17 1-16,-3 9 6 16,-3 21-6-16,-3 31 13 0,0 15 6 15,0 15-1 1,-9 3-9-16,0 0-6 0,0-12-4 15,6-13-1-15,-3-20-29 16,19-28-41-16,-1-12-292 16,6 0-1895-16</inkml:trace>
  <inkml:trace contextRef="#ctx0" brushRef="#br0" timeOffset="-149099.81">23280 13094 3246 0,'0'-4'318'15,"0"4"-284"-15,0 0-19 0,0 24-6 16,0 23 17-16,0 14-4 16,0 15-4-16,0 4-11 15,0-2-3-15,0-5-4 16,0-15 0-16,0-7-10 16,0-23-44-16,15-9-85 15,-9-19-612-15</inkml:trace>
  <inkml:trace contextRef="#ctx0" brushRef="#br0" timeOffset="-148917.621">23567 13193 2805 0,'0'11'659'16,"0"24"-609"-16,-6 19-9 15,0 13 5-15,0 3-9 0,6 3-21 16,0-9-8-16,0-3-8 15,0-14 0-15,0-15-29 16,0-14-70-16,0-16-297 16</inkml:trace>
  <inkml:trace contextRef="#ctx0" brushRef="#br0" timeOffset="-148687.628">23588 13128 3403 0,'0'-14'141'0,"6"-5"-92"15,3 8 0-15,15 0-22 0,7 7-11 16,2 4-13 0,6 6-3-16,0 24-5 0,0 17-1 15,-11 5 1 1,-19 5-8-16,0 1 0 0,-9-3 6 16,-15-5 2-16,-16-9 5 15,-14-9 2-15,-6-9-2 16,-3-8-3-16,14-15-13 15,10 0-61-15,12-6-132 0</inkml:trace>
  <inkml:trace contextRef="#ctx0" brushRef="#br0" timeOffset="-148296.85">24143 13161 3497 0,'10'-9'93'0,"-10"-3"-62"16,6 0-7-16,-6 10 0 16,0 2-17-16,0 0-7 15,0 0-5-15,-16 11 4 16,1 15 1-16,-12 12 0 15,6 6 0-15,3 4 0 16,9 0-6-16,9 3 1 16,0 2 2-16,21-4 3 15,6-2 1-15,-9-3 1 0,3-6-2 16,-8-9 0-16,-7-6-2 16,-6-1 2-16,0-8-1 15,-25-2 1-15,-20-2 0 16,-3-4-4-16,-3-6-16 15,-10 0-35-15,25-20-101 16,9-8-1239-16</inkml:trace>
  <inkml:trace contextRef="#ctx0" brushRef="#br0" timeOffset="-147891.592">24982 13555 3529 0,'0'0'117'0,"0"0"-74"16,0 0-22-16,28 0 2 15,14 0-6-15,27 0-10 16,16 0-4-16,14 0-2 15,4 4-1-15,9-4-5 16,-10 0-8-16,-2 0-12 16,-16 0-33-16,-20 0-63 15,-22-6-110-15,-18-9-795 0</inkml:trace>
  <inkml:trace contextRef="#ctx0" brushRef="#br0" timeOffset="-147629.934">25598 13315 3034 0,'0'-2'273'0,"0"2"-152"16,0 0-29-16,0 0-40 15,15 0-31-15,9 8-3 16,7 18 1-16,5 7-4 16,6 7 2-16,-3 5 0 15,-2-2-6-15,-1 8-4 16,-18-11 3-16,-3 1-8 15,-9-6-2-15,-6 1 0 16,-15-4-3-16,-9 1 3 16,-28-4-6-16,-32-3-18 15,2-6-52-15,13-11-236 0</inkml:trace>
  <inkml:trace contextRef="#ctx0" brushRef="#br0" timeOffset="-145480.488">27406 12990 3386 0,'0'-6'162'0,"0"-2"-102"16,0 0-11-16,0 2-11 16,18-8-17-16,9 2-15 15,7-4-4-15,5 1-1 16,6 4 2-16,-6 6-3 16,1 5 0-16,-10 0-6 15,-3 0 0-15,0 11-2 16,-18 4-6-16,0 6-1 0,-9 5-6 15,0 0 11-15,-18 2-3 16,-9 9 6-16,9-6 3 16,-9-4 2-16,15-4 2 15,5-5-2-15,7-1 2 16,0-5 0-16,7 2-3 16,11-2 3-16,15 6 1 15,6-4-1-15,0 3 1 16,-5 1 2-16,-4 1-3 15,-12 1-1-15,-3-4 0 16,-15 6 1-16,-6 1-2 0,-36 7 2 16,-7-1 0-1,-11-3 0-15,-6-3-8 0,2-6-1 16,13-17-35-16,15 0-61 16,21-17-288-16</inkml:trace>
  <inkml:trace contextRef="#ctx0" brushRef="#br0" timeOffset="-145195.437">28076 13015 2913 0,'6'0'555'0,"9"0"-507"16,3 12-34-1,-3 14 16-15,28 5 15 16,-10 11-14-16,6-5-21 0,-9 4-10 15,-3-9 3-15,-11-2-3 16,-4-9-12-16,-12-13-5 16,0-5 3-16,0-3 12 15,-12 0 2-15,-10-15 4 16,1-14-1-16,12-12 7 16,-9-3-10-16,15-9-1 15,3 4-13-15,0 3-9 16,27 9-42-16,3 15-61 15,-2 9-579-15</inkml:trace>
  <inkml:trace contextRef="#ctx0" brushRef="#br0" timeOffset="-144544.804">28487 13167 3331 0,'0'0'157'16,"0"0"-86"-16,0 0-18 15,0 0-14-15,18 0-27 16,3 0-1-16,12-15-11 16,-3-6-5-16,9 1-10 15,-5-7-19-15,-7-2-9 16,-9 2 0-16,-6 1 16 16,-6 6 17-16,-6 0 10 15,0 7 26-15,-18 7-4 16,0 5 1-16,-3 1-5 15,-6 0-3-15,8 7-3 0,1 18-6 16,3 1-3-16,6 2 0 16,9-1-3-16,9-7 0 15,24-1-12-15,7-14 5 16,11-5-10-16,9 0-20 16,-2-15-38-16,8-14-19 15,-15-10 7-15,-5 1 42 16,-10 3 45-16,-15 3 39 15,-6 12 59-15,-15 5 20 16,0 3-41-16,-9 7-47 16,-9 5-16-16,-9 0-13 15,-3 5 0-15,8 16-1 16,1-1 0-16,9 6-12 16,12-5-7-16,0-3-8 0,21-4-15 15,7-8 9-15,8 0 16 16,3 0 10-16,-3 7 7 15,12 9 0-15,-8 14 10 16,-4 17 6-16,6 10 35 16,-3 14-13-16,-11-2-18 15,-19-2-6-15,-9-7-4 16,0-11-1-16,-15-9 0 16,-34-16 1-16,4-18-1 15,-6-12 0-15,-1-9-3 16,7-35-6-16,12-20-2 0,21-7-27 15,12-35-35 1,18 19-65-16,15 17-525 0</inkml:trace>
  <inkml:trace contextRef="#ctx0" brushRef="#br0" timeOffset="-142544.885">27648 14127 3112 0,'0'-16'410'0,"0"1"-368"16,18-5-19-16,9-6 4 16,12 6-1-16,-3 5-17 15,13 0-5-15,-10 10-4 16,-3 1 3-16,-12 4-3 15,-6 0-5-15,-12 9-12 16,-6 14 1-16,0 11 3 16,-27 5 12-16,-6 2-4 0,-6 7 5 15,-4-2 1 1,13-4-1-16,3-7 4 0,18-6-4 16,3-9 3-16,6-2 6 15,12-6-4-15,27-6 10 16,16-4 5-16,14-2-13 15,16 0-7-15,26-20-30 16,-17 0-48-16,-13-6-326 0</inkml:trace>
  <inkml:trace contextRef="#ctx0" brushRef="#br0" timeOffset="-142246.092">28309 14004 3453 0,'0'0'133'16,"0"0"-122"-16,15 0-8 16,12 6-2-16,12 14 10 15,-3 8-7-15,-6 9-4 16,13-2 0-16,-25-2 0 16,-3-6-5-16,-9-6-10 15,-6-7-12-15,0-8 0 16,0-6 16-16,-21 0 11 15,9-11 5-15,6-19 14 16,-3-8 1-16,9-9-13 16,0-1-7-16,27-3-20 15,0 10-20-15,24 12-53 16,-5 9-187-16,-4 14-1589 0</inkml:trace>
  <inkml:trace contextRef="#ctx0" brushRef="#br0" timeOffset="-141745.628">28843 14143 3196 0,'0'0'179'15,"15"0"-103"-15,6-12-27 16,15-8-36-16,3-2-13 16,13-9-15-16,-13 3 4 15,0-2 4-15,-6 3 7 16,-21 5 7-16,-6 7 20 0,-6-3 20 15,0 10-4-15,-18 2-19 16,-15 6-17-16,-12 0-4 16,0 2-3-16,5 22 0 15,1 2 0-15,15 3-4 16,9-2 4-16,15-3-7 16,0-10-13-16,15-1-7 15,21-12 9-15,13-1 0 16,-4 0-4-16,0-12-4 15,-6-2 11-15,-15 2 11 16,-5 9 4-16,-4 3 13 16,-9 0 5-16,0 29 4 15,0 22 7-15,15 8-10 16,-12 14-7-16,9 8-10 16,0 5 2-16,-12-5-3 0,0-3-1 15,-6-12 0 1,0-20 0-16,-21-17 0 0,-6-13 4 15,-3-16 16-15,-3-4-3 16,-4-28-10-16,4-17 0 16,6-17-7-16,15-8-8 15,18-32-32-15,21 17-56 16,12 20-312-16</inkml:trace>
  <inkml:trace contextRef="#ctx0" brushRef="#br0" timeOffset="-141546.947">29703 13854 3504 0,'0'0'112'16,"0"0"-79"-16,6 0-20 16,0 15-11-16,-3 16 1 15,15 8 0-15,-12 11 0 16,-3-1-3-16,6-4-6 15,-9-1-14-15,0-15-70 16,-9-16-117-16,0-6-1367 0</inkml:trace>
  <inkml:trace contextRef="#ctx0" brushRef="#br0" timeOffset="-141411.671">29567 14063 2832 0,'0'0'675'0,"0"0"-610"15,12 0-20 1,3 0-19-16,37 0-8 0,-10 0-9 15,24-6-9-15,-5-1-9 16,8-7-45-16,-3-1-98 16,-29-6-1545-16</inkml:trace>
  <inkml:trace contextRef="#ctx0" brushRef="#br0" timeOffset="-140757.913">30575 13681 2396 0,'0'6'1083'0,"0"4"-1023"15,0 10-50-15,6 8-3 16,-6 5 9-16,3 7-5 16,-3 2-6-16,6-2-5 15,-6-4-16-15,0-10-63 16,0-15-162-16</inkml:trace>
  <inkml:trace contextRef="#ctx0" brushRef="#br0" timeOffset="-140589.784">30451 13424 3215 0,'0'0'245'0,"0"0"-245"16,0 0-53-16,15 17-37 16,19 9-43-16,-7 1-724 0</inkml:trace>
  <inkml:trace contextRef="#ctx0" brushRef="#br0" timeOffset="-139890.338">30708 13675 3077 0,'0'0'266'0,"0"3"-188"0,9 0-35 16,-9 3-4-16,15 6-2 16,-12 12-6-16,12 2-5 15,-3 6-1-15,3 9-2 16,-9 0-7-16,6 0-13 15,-9-3 0-15,-3-3-1 16,0-6 3-16,0-5-5 16,0-10 1-16,0-6-1 15,0-3 2-15,0-5-2 16,0 0 1-16,10 0 5 16,-10 0 0-16,0 0-1 15,0 0-5-15,0 0 2 16,9 0 2-16,-9 0-1 0,0 0-3 15,0 0 1-15,0-11 0 16,6-3-1-16,-3 0 0 16,12-9 0-16,-9-7-2 15,15-2-1-15,-3-1 0 16,3 4 2-16,-3 2-3 16,0 7 2-16,-3 3 1 15,-2 8 1-15,2 7-5 16,-9 2 3-16,0 0-2 15,-6 6-4-15,0 16-6 16,0 5 7-16,0 5 7 16,0-3 0-16,0-2-3 0,0-7 3 15,0-6 0-15,0-8 4 16,6-6-4-16,-3 0-3 16,6 0 2-16,9-17 0 15,3-12-6-15,0-7-7 16,0-1 1-16,6 8 1 15,-2 5 6-15,-16 15 5 16,6 9 0-16,-3 0 1 16,-3 33 5-16,-3 11 5 15,6 8 0-15,-9 5-2 16,6-9 5-16,6-4-3 16,-9-17 0-16,6-9-6 15,0-18-4-15,9 0 6 16,7-32-6-16,2-21-29 15,3-12-18-15,0-2-12 0,0 0 9 16,-8 8-25-16,2 14 3 16,-12 19 11-16,3 16-168 15,-3 10-374-15</inkml:trace>
  <inkml:trace contextRef="#ctx0" brushRef="#br0" timeOffset="-139046.664">31465 13849 3021 0,'0'5'486'15,"0"1"-446"-15,0 14-25 0,0 10 7 16,0 5 16 0,7 11-12-16,-1-1-11 0,0-5-11 15,3-5-2 1,-3-11-1-16,-6-7 4 0,0-11-5 15,0-6 0-15,6 0 1 16,3-2 4-16,3-24-4 16,9-8-1-16,6-10-5 15,0 4 1-15,0 5 1 16,1 9 3-16,-19 14 0 16,6 6 0-16,-9 6 0 15,3 0 0-15,3 3 3 16,-6 14-3-16,0 3 5 15,9 2-1-15,-9-5-1 16,0-8-3-16,3 0 0 0,0-9 0 16,12 0-5-16,-2-9 3 15,14-12 2-15,-6-2-1 16,3 2-1-16,-3 4 2 16,0 14 0-16,-12 3 1 15,10 0-1-15,-7 15 0 16,0 7 3-16,-3 0-3 15,0 1-12-15,9-20-44 16,-6-3-105-16,0 0-896 0</inkml:trace>
  <inkml:trace contextRef="#ctx0" brushRef="#br0" timeOffset="-138610.37">32323 13924 3236 0,'0'-12'254'0,"0"0"-190"16,0-2-2-16,-3 3-22 15,-6 2-9-15,3 3-18 16,-7 6-9-16,-11 0-4 16,3 9-4-16,-12 17 2 15,-3 9 2-15,15 3-1 16,0 0-3-16,8-2-2 15,13-8-5-15,0-7-8 0,0-13-6 16,34-8 10-16,-4 0 10 16,18-31-13-16,3-16-29 15,-8-15 5-15,5-11-10 16,-15-15 12-16,-9-9 24 16,-12-7 16-16,-3-2 31 15,-9 9 21-15,0 18 36 16,0 30-11-16,0 22-30 15,0 27-25-15,0 9-22 16,0 44-2-16,-21 44 2 16,0 8 6-16,12 12-1 15,-9 2-3-15,18-27-2 16,0 1-15-16,0-22-25 16,24-28-77-16,-12-24-390 0</inkml:trace>
  <inkml:trace contextRef="#ctx0" brushRef="#br0" timeOffset="-137762.139">30159 13790 916 0,'0'0'2351'0,"0"-6"-2225"16,0-2-51-16,0-4-12 15,6-3-30-15,12-7-21 16,-6 2-7-16,3 0 1 15,3-1 3-15,-9 1 18 16,-3 8 0-16,0 1-14 16,-6 8 1-16,0 0 1 15,0 3-11-15,0 0-4 16,0 0-4-16,0 9-5 16,0 13 6-16,6 15 3 15,-3 1 0-15,9 10 0 16,-6-1 0-16,3-2 1 0,0 2-1 15,4-6 0 1,-4-1-4-16,-9-10-23 0,3-1-18 16,-3-6-64-16,0-7-164 15,0-9-1977-15</inkml:trace>
  <inkml:trace contextRef="#ctx0" brushRef="#br0" timeOffset="-137559.014">30125 14123 2361 0,'0'0'891'16,"0"0"-802"-16,0 0 4 15,0 0-19-15,9 0-24 16,16 0-22-16,-1 0-4 16,9 0-4-16,6 0-10 0,-9-2-10 15,13-2-1-15,-4 2-7 16,0 2-17-16,6-6-33 15,-2 0-88-15,-13-1-1153 0</inkml:trace>
  <inkml:trace contextRef="#ctx0" brushRef="#br0" timeOffset="-131424.456">28330 15326 2570 0,'0'0'768'15,"0"0"-698"-15,0 0-27 16,0 0 12-16,9 0-6 16,15 0-21-16,9-9-21 15,6-11 4-15,7 0-2 16,-1-1-9-16,-12 1 0 15,-12 0-4-15,-6-2-6 16,-6 5 2-16,-9 3-10 16,0 2 6-16,-27 3 8 15,-6 9-2-15,-6 0 6 16,-1 0 2-16,1 21-1 16,12 1-1-16,9 3 0 15,3 1 0-15,15 0-3 0,0 1-5 16,15-5 4-16,18-1-10 15,9-7-12-15,13-8-2 16,5-6-12-16,-3 0-9 16,4-6-61-16,-4-17-135 15,-6-3 38-15,-11-7 156 16,-7-1 51-16,-24 1 134 16,9 7 113-16,-18 2-69 15,0 8-38-15,-21 3-68 16,-6 5-34-16,-6 8-19 15,5 0-11-15,-5 0-2 16,3 17-5-16,12 0 3 0,6 2-4 16,12-3-3-16,0-1-8 15,0 1-4-15,18-9-4 16,15-2 6-16,6-3 10 16,-8-2 2-16,2 2-3 15,-3 8 4-15,-3 10-1 16,3 14 1-16,-6 17 2 15,-2 10 13-15,-10 9 3 16,0 0-3-16,-12-3-4 16,0-1-1-16,0-14-2 15,-18-8 1-15,-10-12-2 16,-11-18 2-16,-3-10 7 16,6-4-6-16,6-21-3 0,2-25-2 15,10-16-5 1,3-8-7-16,15-10-15 0,15-1-7 15,43-10-23-15,-7 21-61 16,9 20-383-16</inkml:trace>
  <inkml:trace contextRef="#ctx0" brushRef="#br0" timeOffset="-130889.332">29455 14880 3238 0,'0'-1'154'15,"0"1"-71"-15,0 0-35 16,0 12-33-16,0 14-11 15,0 11 13-15,0 7-4 16,0-3-8-16,6-2-3 16,-6-7-2-16,0 0-39 0,-18-11-92 15,-6-7-1142-15</inkml:trace>
  <inkml:trace contextRef="#ctx0" brushRef="#br0" timeOffset="-130292.889">27892 15136 1245 0,'0'0'2146'16,"0"0"-2038"-16,0 0-50 0,0 0-19 16,21 0-5-16,12 0-27 15,7 2-2-15,-1 23 0 16,3 9-5-16,6 11 4 15,-8 3 2-15,-7 3-1 16,-9-8-3-16,-9-4-2 16,-3-12 0-16,-12-10 0 15,0-12-1-15,0-5 1 16,-12 0 5-16,-15-29 2 16,0-15-7-16,3-12 0 15,5-9-4-15,19 4-7 16,0 7-1-16,25 3-5 0,20 13-25 15,51 12-22 1,-2 5-66-16,-28 13-786 0</inkml:trace>
  <inkml:trace contextRef="#ctx0" brushRef="#br0" timeOffset="-129750.443">29229 15125 3192 0,'0'-7'342'0,"9"5"-297"15,18-8-14-15,22 4 3 16,8-5-12-16,15 2-14 16,13 0-2-16,-1-2-6 15,-8 5-2-15,-4 0-38 16,-11 3-78-16,-28-3-396 0</inkml:trace>
  <inkml:trace contextRef="#ctx0" brushRef="#br0" timeOffset="-128360.021">30168 14981 3481 0,'0'0'141'0,"0"0"-111"16,0 0-26-16,15 17 0 15,6 12 1-15,3 4 1 16,-3 5-6-16,-12 0 1 16,15-7 2-16,-21-1-3 15,-3-10 0-15,9-5-2 0,-9-5-3 16,0-8-4-16,0-2 9 15,0 0 1-15,0-14 6 16,6-16-7-16,10-7-7 16,-4-8 7-16,0 5-2 15,9-1 2-15,-9 11 0 16,-9 13 0-16,12 8 0 16,-15 6 0-16,9 3 0 15,-9 0-6-15,6 20 2 16,-3 3 4-16,6 7 0 0,-3-1 0 15,0-3 2 1,0-5-1-16,-6-10-1 0,0 2 1 16,9-11-1-16,-9-2 0 15,6 0 7-15,6 0 1 16,1-17 1-16,11-9-2 16,3-1-7-16,0-2 0 15,0 6-4-15,-18 8-2 16,9 6 3-16,-12 6-2 15,-3 3-7-15,6 0 2 16,-3 21 4-16,1 8 2 16,-1 0 4-16,9 9 3 15,-9-2-3-15,3-4 0 16,15-5 1-16,-15-11-1 16,18-6-5-16,0-10-8 0,6 0-4 15,-2-25-16-15,2-7-22 16,-3-11 0-16,-3-1 22 15,0 0 17-15,-21 0 9 16,9 6 7-16,-15 11 29 16,0 13 24-16,-6 2-22 15,-9 12-11-15,3 0-4 16,-6 4 7-16,-6 18-11 16,9 14-5-16,0 8-3 15,3-6 2-15,12 3-6 16,0-9-6-16,21-5-11 15,12-17-10-15,-3-10-9 16,10 0-3-16,-4-16-14 16,0-16-11-16,-3-7 17 15,-15 7 47-15,-3 3 34 0,-3 5 38 16,-12 13 25-16,0 2-28 16,0 9-32-16,3 0-30 15,6 0-7-15,-2 15 0 16,8 10 0-16,-3 5 0 15,0-1-6-15,-6 1-2 16,3-4-8-16,-9 1-14 16,6-13-10-16,-6-6-4 15,0-4 24-15,0-4 20 16,6 0 10-16,0-24-4 16,6-5-6-16,3-1 0 15,3 2 7-15,-6 4 1 16,3 9 10-16,-9 7-4 0,0 8-6 15,-6 0-8 1,10 0 0-16,2 20 2 0,-6 3 5 16,6-3-4-16,-9 2-3 15,15-7 5-15,-12-8-5 16,-3-3 2-16,12-4-2 16,-3 0 0-16,9-6 4 15,-6-14-1-15,12-4-2 16,-5 3 3-16,-7 7 5 15,-3 11 4-15,-6 3-4 16,9 0-5-16,-9 6 2 16,0 14 0-16,0 0-4 0,6-2-2 15,-3-4-17 1,9-14-55-16,-6 0-138 0,9 0-2591 0</inkml:trace>
  <inkml:trace contextRef="#ctx0" brushRef="#br0" timeOffset="-128086.899">31779 14984 3360 0,'0'0'164'0,"0"0"-125"16,0 17-17-16,0 13-6 16,0 4-5-16,0 5-5 15,0-7-2-15,0-1 0 16,6-7-4-16,13-5 0 15,2-13-5-15,-3-6-10 0,3 0 0 16,-6-27-20-16,0-3-4 16,-15-8 11-16,0 0 27 15,-6 6 1-15,-24 2 9 16,-3 10 6-16,-7 11-12 16,1 9-3-16,0 0-50 15,6 12-132-15,9 5-2517 0</inkml:trace>
  <inkml:trace contextRef="#ctx0" brushRef="#br0" timeOffset="-127726.716">31948 14954 3508 0,'0'0'120'0,"0"0"-87"16,0 0-12-16,0 0-13 15,12 6-5-15,7 15-2 16,-1 5 2-16,3 6-3 16,-6 3 0-16,3-5-4 15,-15-3-3-15,-3-11-4 16,9 0-5-16,-9-12-1 0,0 0 2 15,0-4 3 1,0 0 8-16,0-12 4 0,0-16 0 16,0-11-7-16,0-2-9 15,0-6-23-15,21 7-23 16,6 1-25-16,-2 13-211 16,-13 13-1182-16</inkml:trace>
  <inkml:trace contextRef="#ctx0" brushRef="#br0" timeOffset="-127192.288">32205 14981 3285 0,'0'0'152'16,"9"3"-92"-16,-3 0-17 16,0 6-19-16,6-1-13 0,3 4-7 15,-6-1-3-15,9 1 0 16,-12-3 0-16,0-3-1 15,-3 0 1-15,-3-6-1 16,10 0 0-16,-4 0 4 16,3 0 1-16,0-12 1 15,12-9-3-15,-6-2-2 16,-3 6 0-16,-6 2 2 16,-3 13 1-16,6-3 3 15,-9 5-5-15,9 0-2 16,-3 0 0-16,-3 7 0 15,6 5 0-15,3-4 0 16,-3-2 0-16,3-6-1 0,1 0 1 16,-4-6 0-16,15-14 0 15,-6-7 0-15,-3-1 0 16,-3 8 17-16,0 3 6 16,-6 9 11-16,9 8-11 15,-3 0-17-15,9 20-6 16,-6 31 0-16,13 13 2 15,-1 15-1-15,0 12-1 16,-9 0 0-16,-9-1-3 16,-9-5 0-16,0-12-4 15,-27-8-2-15,-12-21-1 16,-7-21 10-16,1-20 0 16,0-3 5-16,0-26 10 0,11-24-11 15,13-15-4-15,21-55-15 16,9 19-41-16,16 3-198 0</inkml:trace>
  <inkml:trace contextRef="#ctx0" brushRef="#br0" timeOffset="-127056.638">32962 14931 3329 0,'0'0'351'15,"0"0"-317"-15,0 0-22 16,0 0-7-16,0 0-5 15,0 0-70-15,0 0-926 0</inkml:trace>
  <inkml:trace contextRef="#ctx0" brushRef="#br0" timeOffset="-81665.398">11440 14509 2652 0,'0'0'425'0,"0"0"-311"16,0 0 40-16,0 0-39 15,0 0-47-15,0 0-31 16,0 0-7-16,0 0-9 0,0 0-4 16,0 0-2-16,0 0-5 15,6 0-1-15,0 0 1 16,0 0 2-16,9 0 2 15,-3 0 0-15,6 0-4 16,10 4 1-16,5-2-2 16,6 4 0-16,-3 0-2 15,13 0-2-15,2 0-2 16,3 2 0-16,0 1-3 16,10 1 2-16,-4-4-1 15,7 2-1-15,-7-2 0 16,3 0 1-16,4-6-1 0,-4 2 2 15,7-2 0-15,-1 4 1 16,0 1 0-16,-8 1-3 16,2 3 2-16,-12-4-1 15,-5 5-1-15,-7-2 2 16,0-2 1-16,0-3-1 16,1-3 2-16,-7 0 1 15,6 0 0-15,-6 0 1 16,4 0 2-16,5 0 0 15,-3-3-4-15,-3-3 2 16,0 4-3-16,7-2 0 16,-4 2 1-16,6 2-2 15,-6 0 0-15,4 0 1 16,8-4-1-16,-6 4 1 16,7-6-1-16,-1 3 0 0,6-2-2 15,-2-1 4-15,2 0 5 16,-9 1-5-16,10-1-1 15,-7-3-1-15,-9 0 0 16,0 2-1-16,-8 1 1 16,-10 1-1-16,-6-4 2 15,3 3-1-15,0 0 1 16,-9 4-3-16,-6-4 3 16,-3 4-3-16,-3 2 0 15,0 0 0-15,0 0-8 16,0 0-16-16,-21-6-21 15,0 0-37-15,-12-6-434 0</inkml:trace>
  <inkml:trace contextRef="#ctx0" brushRef="#br0" timeOffset="-79033.141">16118 14566 2154 0,'-9'0'1131'16,"9"0"-1058"-16,0 0-48 15,0-5 2-15,0 4 31 16,0-3-26-16,21 4-21 16,0 0-6-16,4 0-5 15,8 0 8-15,6 0-1 16,12 0 3-16,10 0 5 15,2 0-2-15,9 0-4 0,7 0 0 16,11 0-4 0,1 0 4-16,6-11 3 0,-1 1-6 15,10 5 2 1,-4 0-4-16,-11 1-4 0,0 4 0 16,-4 0 0-16,-2 0 3 15,-1 0 0-15,1 0 4 16,5 4 1-16,10-2-2 15,-4 1-1-15,-2-3-1 16,8 0 2-16,-5 0-2 16,-6 0-2-16,-13-3 2 15,-2-5-2-15,-10 2 0 16,-9 2-1-16,1-2 2 16,-1 2-3-16,0-2 4 0,-11 0-4 15,8 2 0-15,-3 2 0 16,7-5 0-16,-7 5 2 15,-3-2 1-15,10 2 1 16,-13-4 0-16,3 2-1 16,0 3 1-16,-5-4 0 15,5 5 0-15,6 0 0 16,-12 0 0-16,7 0-4 16,-10 0 3-16,6 0-3 15,-12 0 2-15,-2 0 1 16,2 5 0-16,0-5 2 15,-9 0-1-15,3 0 3 16,1 0 1-16,-7 0-4 0,3 0 2 16,-6 0-1-16,0 0 2 15,-3 0-1-15,-3 0-2 16,3 0 6-16,-3 0-6 16,-9 0 2-16,6 0-2 15,-3 0 0-15,4 0-1 16,-10 0-2-16,0 0-1 15,0 0 0-15,-10 0-7 16,-8-5-21-16,-15-5-60 0</inkml:trace>
  <inkml:trace contextRef="#ctx0" brushRef="#br0" timeOffset="-73446.196">8362 15376 2144 0,'0'0'1029'0,"0"0"-916"16,0 0-67-16,0 0 5 15,6 0 31-15,0 0-25 16,-6 0-36-16,15 0-9 16,-3 0 2-16,0 0 3 15,15 0-1-15,6 0-5 16,6 3-5-16,1-3 0 0,11 0 0 16,6 3 1-16,-2-1-6 15,2 2 1-15,-9-2-1 16,13 4 1-16,-7-3 1 15,3 0-3-15,4 0 0 16,2-3 3-16,6 0-2 16,13 0 7-16,-10 0-7 15,10 0 5-15,5 0-6 16,-2 0 0-16,-13 3 2 16,10-3-2-16,-19 3-2 0,1 0 2 15,-4 0 0-15,-6-3-1 16,7 0 1-16,-10 0 0 15,6 0 0-15,-5 0 0 16,8 0 3-16,-9 0-3 16,1 0 1-16,2 0-1 15,-6 0 1-15,7 0-1 16,-4 0 1-16,3 0-1 16,-6 0 1-16,10 0-1 15,11 0 1-15,-14 0 2 16,14 0-3-16,-12 0 0 15,-8 0 0-15,8 0 0 16,-6 0 1-16,-8 0 3 16,5 0-2-16,3 0 1 15,0 0 0-15,10 0 0 0,-10 0 0 16,16 0 3-16,-10 0-6 16,3 0 2-16,4 0 1 15,-7 0-1-15,3 0 1 16,-2 0-1-16,5 0 1 15,0 0 2-15,7 0 1 16,2 0-2-16,-5 0 3 16,2 0 0-16,-6-3-3 15,-2 3 1-15,-4-3-1 16,-6 0 1-16,-2 3-2 16,2-3 2-16,-6 0 0 15,1 0 1-15,-1-2-2 16,0 1 2-16,0-2-1 0,-5 4 1 15,-7-1-1 1,-6 3 2-16,-6-3-3 0,-3 3 1 16,-6-3-3-1,-9 3-2-15,6 0 2 0,-3 0-1 16,-6 0-1-16,0 0 0 16,0 0-5-16,0 0-13 15,-15 0-19-15,0 0-49 16,-12 0-663-16</inkml:trace>
  <inkml:trace contextRef="#ctx0" brushRef="#br0" timeOffset="-70252.76">14211 14826 3034 0,'-6'12'337'0,"-9"-2"-257"16,3 14-64-16,-4 11 11 15,7 6 27-15,-15 9-32 16,21 6-6-16,-9-4-11 15,6-1-5-15,6-8 0 0,0-5-4 16,0-8-12 0,0-14-33-16,0-10-54 0,0-6-115 15,0 0-358-15</inkml:trace>
  <inkml:trace contextRef="#ctx0" brushRef="#br0" timeOffset="-69879.755">14120 14813 3233 0,'6'-11'175'16,"-3"-4"-137"-16,15 3-13 15,-9-4 6-15,22 6 5 16,-1 1-25-16,-3 4-2 16,9 5-6-16,-9 0-3 15,0 0-1-15,-5 11-4 0,-16 10-8 16,-6 3-12-16,0 4-1 15,-15 5 9-15,-10 0 17 16,-17-1 9-16,6-6-5 16,-3-4-3-16,5-6 4 15,1-7 0-15,15-1-1 16,6-8-4-16,12 0 18 16,0 0-11-16,0 3-3 15,6 3 10-15,6 8-4 16,15 4-5-16,-2 8-5 15,8 3 1-15,0 2 5 16,3-3-6-16,-9 2-14 0,3-8-31 16,4-10-40-16,2-3-54 15,-15-9-531-15</inkml:trace>
  <inkml:trace contextRef="#ctx0" brushRef="#br0" timeOffset="-69653.634">14603 14635 3396 0,'0'0'123'0,"0"12"-111"16,0 17-3-16,0 15 29 16,0 5-9-16,3 10-5 0,3-1-11 15,3 1-4 1,-3-6-9-16,-6 0 3 0,0-12-3 15,0-8-22-15,0-20-45 16,0-4-118-16,0-9-1046 0</inkml:trace>
  <inkml:trace contextRef="#ctx0" brushRef="#br0" timeOffset="-69293.509">14959 14708 3395 0,'0'-14'167'0,"0"-1"-126"16,0 3-14-1,0 1 8-15,0 5-5 0,-12 6-23 16,3 0-7 0,-3 6-6-16,6 17 6 0,-6 10 1 15,6-1-1-15,0 4-3 16,6-8 0-16,0-2-2 15,12 0-3-15,6-1 4 16,15-5 2-16,0 3 2 16,4 3 3-16,-4 1-3 15,0 2 0-15,-9 0 0 16,-9 1 0-16,-15-1-3 16,0 0 3-16,-18 1-14 15,-21-2 6-15,-12-3-1 0,-7-11-8 16,16-6-3-16,3-8-31 15,15-22-81-15,9-9-867 0</inkml:trace>
  <inkml:trace contextRef="#ctx0" brushRef="#br0" timeOffset="-68780.381">15536 14749 1104 0,'0'-11'2015'0,"0"0"-1883"16,0-2-23-16,0-1 8 15,0 5-29-15,-3 0-37 0,-12 0-10 16,-4 9-19-16,-8 0-8 16,0 0-4-16,-9 27-5 15,-3 13-2-15,-4 13 2 16,13 8-2-16,18 2 0 16,6 1 0-16,6-6 3 15,18-8-2-15,21-7-2 16,13-12-2-16,5-9-3 15,7-10-4-15,23-12-19 16,-24-3-34-16,-5-18-210 0</inkml:trace>
  <inkml:trace contextRef="#ctx0" brushRef="#br0" timeOffset="-68213.416">16423 14838 3381 0,'0'0'196'0,"0"0"-154"16,0 0-30-16,6 22 5 15,15 10 13-15,3 15-5 0,0 6-13 16,13 0-8 0,-16-4 1-16,9-5-5 0,-12-5 4 15,3-11-4-15,-15-9 1 16,0-7-1-16,0-10 0 15,-6-2 3-15,0-2 1 16,0-24 3-16,0-17-7 16,0-3-4-16,0-10-4 15,0 4-11-15,0 4-11 16,6 0-24-16,3 16-87 16,4 11-507-16</inkml:trace>
  <inkml:trace contextRef="#ctx0" brushRef="#br0" timeOffset="-67881.421">16900 14919 3014 0,'0'-8'475'0,"0"-6"-435"16,0 8-8-16,0-5 22 15,0 6-14-15,-15 5-21 16,3 0-19-16,-3 0 0 15,-3 11 1-15,-1 10 1 16,-5 3-2-16,21-3 0 16,-3 2-1-16,6 0 1 15,0-2 1-15,9-1-1 16,18 1 3-16,1-1-3 0,5 6 1 16,-3-7 3-16,0-2-3 15,-12 0-2-15,-12-5 1 16,-6 0 0-16,0-4 0 15,0 5-6-15,-24-1-1 16,-6-4 3-16,-6 4-19 16,-3-12-24-16,11 0-69 15,10-10-515-15</inkml:trace>
  <inkml:trace contextRef="#ctx0" brushRef="#br0" timeOffset="-67379.967">18071 14848 1140 0,'0'-10'2245'0,"0"-6"-2144"16,0 2-34-16,0-1-2 15,0 3-6-15,-21 0-24 16,9 4-17-16,-15 6-4 16,2 2-10-16,-8 0 0 15,-6 22 0-15,0 16-4 16,6 9 0-16,5 12 2 16,16 6-2-16,6-4 0 15,6-6 3-15,0 2 0 16,27-15-1-16,-5-3 3 15,11-10-5-15,9-7 0 16,3-14-2-16,7-8-9 0,26-13-27 16,-18-21-66-16,-11-5-651 15</inkml:trace>
  <inkml:trace contextRef="#ctx0" brushRef="#br0" timeOffset="-67174.885">18385 14764 697 0,'-3'0'2861'0,"-3"0"-2772"16,6 0-63-16,-6 9-13 15,6 20 11-15,0 13-3 16,0 11-6-16,0 4-7 16,0 5 0-16,0-4-8 0,6-5 0 15,-6-7-8 1,0-8-20-16,0-17-41 0,9-9-80 15,0-12-557-15</inkml:trace>
  <inkml:trace contextRef="#ctx0" brushRef="#br0" timeOffset="-66845.185">18717 14787 3341 0,'0'-6'259'16,"0"0"-216"-16,-3 6 1 15,-18 0-19-15,-3 0-12 16,-4 16-8-16,4 15 0 16,-3 5-3-16,15-2-2 15,-3 5 0-15,15-6 0 0,0-1-6 16,15-3-2-16,6-3-1 16,21-3 5-16,-2 1 1 15,-4-4 3-15,6-2 0 16,-9 3 2-16,-9-7-2 15,-8 4 0-15,-13-7-7 16,-3 5 2-16,-19-2 5 16,-20 0 1-16,-6 6-1 15,-6-7 0-15,-4-1-4 16,-2-12-21-16,24 0-58 16,6-11-324-16</inkml:trace>
  <inkml:trace contextRef="#ctx0" brushRef="#br0" timeOffset="-66429.296">19339 14785 2570 0,'0'-16'779'0,"6"2"-732"0,-3-3-21 16,-3 2 27-16,9 4 13 15,-9 1-26-15,0 8-3 16,0-2 2-1,-9 4-8-15,-13 0-8 0,-11 10-13 16,-12 22-10-16,-9 11 12 16,2 20 5-16,7 6-9 15,21 5 3-15,0-1-4 16,24-2 2-16,0-13 0 16,48-5 2-16,12-18-8 15,7-9-3-15,20-18-4 16,25-13-18-16,-21-28-30 15,-22-4-186-15</inkml:trace>
  <inkml:trace contextRef="#ctx0" brushRef="#br0" timeOffset="-63804.625">20422 14530 2864 0,'0'-21'248'0,"0"6"-113"16,0 2-10-16,9-6-17 16,-9 7-43-16,6 4-27 15,-6 0 4-15,0 2-5 0,0 6-4 16,0 0-8-1,0 0-9-15,-18 2-9 0,-9 36-3 16,-6 21-4-16,-13 20 0 16,4 17 0-16,15 14 4 15,-6 3-4-15,27-7 0 16,6-5 1-16,0-11 1 16,18-15-2-16,15-16-3 15,12-13-4-15,1-17-13 16,20-25-25-16,-15-4-46 15,-2 0-173-15</inkml:trace>
  <inkml:trace contextRef="#ctx0" brushRef="#br0" timeOffset="-63262.494">20706 14923 370 0,'0'0'2973'0,"0"0"-2852"16,0 0-67-16,0-12-14 16,12-8-7-16,6-11-22 15,9-1-10-15,-9-3 1 16,3 1-2-16,-6 4 1 15,4 7 3-15,-13 8 0 16,-3 6 7-16,-3 6-5 16,0 3 0-16,0 0-6 15,0 15-5-15,0 18 5 0,0 7 1 16,0 11 1 0,0-3-2-16,9 3 0 0,-9-3 2 15,6-6-2-15,-6-4-2 16,0-5-3-16,0-7-8 15,0-3-17-15,-6-3-27 16,-6 0-52-16,0-2-185 16,-7-6-935-16</inkml:trace>
  <inkml:trace contextRef="#ctx0" brushRef="#br0" timeOffset="-63101.36">20685 15289 3102 0,'0'0'278'0,"0"0"-166"15,0 0-33-15,0 0-28 16,6 0-21-16,15 1-13 0,-6-1-7 16,21 0-2-16,-3 0 2 15,13 0-7-15,26-17-3 16,-15-6-55-16,-11-3-173 0</inkml:trace>
  <inkml:trace contextRef="#ctx0" brushRef="#br0" timeOffset="-61873.672">20935 15110 2052 0,'0'-4'820'16,"0"-2"-621"-16,0 4-77 0,0-2-38 16,9 2-16-1,-9-1-40-15,0 3-8 0,0 0 18 16,0 0 3-16,0 0 5 16,0 0-8-16,0 0-18 15,0 0-8-15,0 9-1 16,0 9 1-16,9 4 4 15,-9 5-2-15,0 2-3 16,6 1-11-16,-6-4 0 16,0 1-11-16,0 2-19 15,0-6-56-15,-6-9-242 0</inkml:trace>
  <inkml:trace contextRef="#ctx0" brushRef="#br0" timeOffset="-61242.914">21382 14838 3129 0,'0'0'314'0,"0"0"-238"15,0 0-41-15,0 0-16 16,0 22 2-16,0 10 8 15,0 9-5-15,0 1-11 16,3-4-5-16,-3-3-5 16,0-9-3-16,0-8-8 15,0-16-30-15,0-2-123 16,0 0-1001-16</inkml:trace>
  <inkml:trace contextRef="#ctx0" brushRef="#br0" timeOffset="-61094.128">21276 14606 3060 0,'0'-3'342'0,"0"3"-342"16,0 0-100-16,0 15-200 16,18 0-885-16</inkml:trace>
  <inkml:trace contextRef="#ctx0" brushRef="#br0" timeOffset="-60495.766">21512 14822 1360 0,'0'6'2090'0,"0"4"-2020"0,0 6-55 16,12 10 22-16,-6 7-2 15,15 2-16-15,-15 4-9 16,3-5-5-16,0-4-2 15,-9-7 4-15,0-5-4 16,0-6 1-16,0-10-4 16,9-2 8-16,-9 0-1 15,6 0 2-15,-3-20-3 0,6-12-6 16,3-1-2-16,9-4 0 16,-9 5-4-16,-3 11 6 15,10 7 0-15,-10 10 0 16,0 4-3-16,-3 0 3 15,6 6 0-15,-6 20 0 16,3 1 0-16,3-3 1 16,3-1-1-16,-3-3 3 15,-3-8-3-15,9-9 0 16,0-3-7-16,4 0-7 16,-4-17-12-16,9-13 7 15,-12-5-6-15,0-9 3 16,3 2-2-16,-9 4 6 15,-9 9 6-15,0 12 12 16,0 8 13-16,0 9 9 0,0 0 1 16,-9 3-15-16,6 19 5 15,-3 6-6-15,-3-2-5 16,9 4-2-16,0-4-3 16,18-2 3-16,3-4-6 15,12 4 4-15,-5-4-9 16,-10-3 1-16,0 1-1 15,-9-4 1-15,-9 1-5 16,0-1-14-16,-21-2-14 16,-3-2 13-16,-16-10-50 15,13 0-165-15,9-10-446 0</inkml:trace>
  <inkml:trace contextRef="#ctx0" brushRef="#br0" timeOffset="-60296.618">22115 14466 2641 0,'0'0'884'16,"0"8"-838"-16,0 25-29 15,0 14 22-15,0 8-3 16,0 9-15-16,15 3-11 16,-12-1-2-16,6-6-4 15,3-3-4-15,-5-8-4 16,-7-14-11-16,6-15-35 15,-6-8-90-15,0-12-677 0</inkml:trace>
  <inkml:trace contextRef="#ctx0" brushRef="#br0" timeOffset="-60148.578">22070 14799 3522 0,'0'-6'108'0,"0"4"-71"16,0-2-2-16,15 2-14 15,0-2-21-15,15 3-21 16,7-6-45-16,5 3-170 16,-18 2-2238-16</inkml:trace>
  <inkml:trace contextRef="#ctx0" brushRef="#br0" timeOffset="-59878.639">22324 14828 3281 0,'0'0'297'0,"9"0"-251"15,-3 0-10-15,12 6-14 16,9 0 9-16,6 8-15 16,-3 2-14-16,3 5-1 15,-5 5 2-15,-16-4-3 16,-9 4-14-16,-3-4 0 16,0-5 7-16,0-2-2 15,-3-7 6-15,-9-8 3 16,-10 0 8-16,16-8-7 15,0-24-1-15,6-10 0 16,0-11-13-16,12 7-8 16,22-4-10-16,-4 15-90 15,3 9-556-15</inkml:trace>
  <inkml:trace contextRef="#ctx0" brushRef="#br0" timeOffset="-59532.025">22541 14194 3322 0,'0'0'319'16,"0"0"-297"-16,24 6-7 15,9 29-7-15,25 14 15 16,14 22-7-16,6 10-7 16,-14 16-6-16,-4 5-1 15,-27 7-2-15,-33-1-1 16,-9 4-10-16,-48-7-2 15,-79 17 6-15,6-23-22 16,7-27-188-16</inkml:trace>
  <inkml:trace contextRef="#ctx0" brushRef="#br0" timeOffset="-57076.608">13450 15165 3098 0,'-9'-2'231'16,"6"2"-179"-16,-3-4 11 16,6 2 9-16,-9 2-32 15,9 0-23-15,0 0-6 16,-6 0-2-16,-3 0 1 16,9 6 0-16,-9 10-1 15,3 9 2-15,-6 9 2 16,9 5-1-16,-3 10 1 15,6 4 3-15,0 8-2 0,0 7-1 16,6-5-3-16,9 2-5 16,15-9-1-16,-3-7-1 15,12-8-3-15,1-14 0 16,-1-15-10-16,12-16-28 16,-12-25-101-16,-5-9-1793 0</inkml:trace>
  <inkml:trace contextRef="#ctx0" brushRef="#br0" timeOffset="-56592.578">13559 15309 3324 0,'0'2'189'16,"0"4"-144"-16,0 3-32 15,0 11 4-15,9 7 15 16,3 2-11-16,-6 4-8 16,9-1-2-16,-9-3-7 15,-6-6-1-15,6 0-3 16,0-4-11-16,-3-11-37 16,-3 0-90-16,9-8-360 0</inkml:trace>
  <inkml:trace contextRef="#ctx0" brushRef="#br0" timeOffset="-56303.624">13707 15350 3329 0,'-3'2'221'0,"3"16"-177"16,0 6-23-16,0 7 7 15,0 5-5-15,21-1-7 0,-6-2-8 16,12-7-2-1,-6-12-3-15,6-6-3 0,-3-8 0 16,4 0-4-16,-4-26-3 16,-3-9-2-16,-15-12-5 15,-3 1 3-15,-3 2 6 16,-3 6 0-16,-15 8-3 16,-15 14-5-16,-4 10-3 15,-5 6-44-15,3 6-83 16,15 8-574-16</inkml:trace>
  <inkml:trace contextRef="#ctx0" brushRef="#br0" timeOffset="-55844.373">13839 15054 3416 0,'0'0'148'0,"0"0"-115"16,19 20-23-16,23 12 2 15,-3 9 12-15,12 16-11 16,-5 7-6-16,-10 3-5 16,0 6 1-16,-24 6-1 15,-12-3-2-15,0-3-8 16,-27-2-16-16,-36 8-20 0,-4-24-107 16,10-11-2266-16</inkml:trace>
  <inkml:trace contextRef="#ctx0" brushRef="#br0" timeOffset="19729.565">22224 16520 2269 0,'-3'6'779'16,"3"-6"-454"-16,-6 3-263 16,6-3-36-16,0 0 12 15,0 0 12-15,0 0-22 0,0 0-13 16,6 0-12-1,6 0 2-15,3 0 5 0,-3 0 11 16,6 0-10-16,9 0-1 16,1 3 5-16,8 0 1 15,12 0-3-15,0-1-4 16,10-2 0-16,11 0-2 16,-5 0 0-16,8 0-1 15,0 0-2-15,-8 0-4 16,8 0 5-16,-8 0-3 15,-1 0 2-15,6 0-4 16,-11 0 2-16,-4 0 1 16,3 0-2-16,1 4 1 15,-7-2 2-15,3 1 0 16,4 0-3-16,-10 0 3 0,12-3 0 16,-5 3-2-16,2 0 0 15,-3 0-1-15,-5-1 1 16,5 8-2-16,-3-8 4 15,-8 4-2-15,14 3-1 16,-12-5 2-16,0 2 0 16,1-6 0-16,-1 0 1 15,0 0-1-15,-2 0-1 16,5 0 2-16,-9 0-4 16,6 0 4-16,1 0 1 15,-1 2-2-15,3 1-1 16,-3-3 0-16,1 0 1 0,-1 0-3 15,-6 0 2 1,6 0 1-16,1 0 2 16,-1-5-3-16,3-5 3 0,10 1-2 15,-7 1 3-15,0 3-2 16,-2-2 1-16,-1-2 1 16,-6 3-1-16,9 1 0 15,-14-1 0-15,-4-3-1 16,6 6-2-16,-15-3 1 15,12 6-1-15,-5-3 0 16,-7 3 1-16,3-2 0 16,0-2 0-16,-6 2 0 15,-6-2-1-15,0 2 0 16,-3-4 2-16,-2 2-4 0,-4 4 2 16,0 0-2-16,-6 0 0 15,0 0 0-15,0 0-7 16,0 0-13-16,-22-8-18 15,-5 2-30-15,6-6-136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11T09:12:59.72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6656 5118 578 0,'21'0'448'0,"19"0"-124"16,-4 0 5-16,6 0 4 15,3 0-59-15,-8 3-92 16,5 0-36-16,-3-3-49 16,-9 3-1-16,-3 0-21 15,-8-1 120-15,5-2-105 16,0 0-48-16,-6 4-7 16,9-4-13-16,-3 0 8 15,9 0-12-15,1 0 12 16,-1 0-8-16,-9 0-6 15,9 0-2-15,-18 0-8 16,15 0 7-16,-8 0 5 0,-4 0 8 16,0 0-10-16,-3 0-3 15,0 0-7-15,9 0 2 16,-6 0 5-16,6 0-3 16,1 0-2-16,8 0 3 15,-6 0-3-15,15 0-2 16,-9 0-1-16,-2 0 4 15,2 0-6-15,-6 0 5 16,-3 0-5-16,-3 0-3 16,3 0 0-16,-3 0 1 15,-5 0 1-15,8 0 1 16,-6 0-3-16,9 0 4 16,-9 0 1-16,12 0-5 15,0 0 3-15,1 0 2 16,-1-4-1-16,12 2 1 0,-9-4-1 15,0 3-1 1,1-2-1-16,-4-1-1 0,3 2 3 16,0 1 0-16,-6-3-4 15,-2 4 1-15,-4-2 5 16,9-2-6-16,-3 0 6 16,-3 6-3-16,3-5 1 15,-6 2-2-15,4 0-1 16,-7 0 3-16,3 1 0 15,0-2 0-15,-6 2 1 0,3-1 1 16,-6 3 4 0,0 0-5-16,3 0-1 0,-12-3-1 15,12 3 0-15,-8 0 1 16,-1 0 3-16,-3 0-6 16,9 0 5-16,-6 0-5 15,0 0-1-15,0 0 1 16,-6 0 2-16,0 0-3 15,0 0 0-15,0 0-12 16,0 0-13-16,0 0-19 16,0 0-59-16,0 3-263 15,0 2-944-15</inkml:trace>
  <inkml:trace contextRef="#ctx0" brushRef="#br0" timeOffset="1575.419">17126 3532 3034 0,'0'26'124'16,"0"3"-81"-16,0 15-20 16,0 6 0-16,0 4-1 15,0-2-12-15,0-9-10 16,12 2-13-16,-6-17-131 15,-6-13-541-15</inkml:trace>
  <inkml:trace contextRef="#ctx0" brushRef="#br0" timeOffset="1994.612">16924 3160 3344 0,'0'-20'146'0,"6"-4"-90"15,21-2-26-15,12 0-2 16,13 5-13-16,14 10-8 16,10 11-3-16,8 6-4 0,4 36 0 15,-22 26-5 1,3 20-10-16,-23 39-4 0,-28-12-4 15,-18 18-6-15,-6-8-4 16,-39-22 9-16,-28 6 2 16,-30-14 10-16,-32-26 12 15,2-28 22-15,12-30 18 16,16-14 10-16,29-50-8 16,10-40-19-16,11-59-3 15,49-45-20-15,12 14-7 16,49 35-7-16,2 52 5 15,9 43-15-15,28-5-44 16,45 9-57-16,-9 8-231 0,-19 16-1265 16</inkml:trace>
  <inkml:trace contextRef="#ctx0" brushRef="#br0" timeOffset="2727.649">20271 3775 3098 0,'0'-6'230'16,"0"-2"-136"-16,0-2-19 15,18 8-40-15,-3-8-9 16,13 6-11-16,-1 4-5 16,6 0-3-16,-12 0-7 15,3 10-6-15,-9 11-4 0,-12 9-9 16,-3 4 0-16,0 5 6 15,-12 7 7-15,-18 4-3 16,-3 2 3-16,0-8 6 16,5-5 3-16,10-12 5 15,12-7-3-15,0-8 0 16,6-2-1-16,0 0-4 16,15-4 14-16,13 3 18 15,14-3-14-15,-3-6-7 16,0 0-3-16,-6 0-8 15,10-19-36-15,-4-9-97 16,-18-3-674-16</inkml:trace>
  <inkml:trace contextRef="#ctx0" brushRef="#br0" timeOffset="3144.246">20196 3371 3388 0,'0'-24'136'16,"0"-4"-72"-16,15-3-40 15,9 0 18-15,12-1-17 16,22 2-18-16,5 7 0 16,21 11-5-16,7 12 2 0,3 6-1 15,-1 38-3 1,-5 29-1-16,-16 38-7 15,-27 53-8-15,-45 53-1 0,-24 11-13 16,-39-37-30-16,-1-57-10 16,7-61 7-16,-3-28 31 15,-28-11 32-15,-5-8 21 16,-22-13 46-16,9-13-1 16,1-41-12-16,2-59-13 15,25-50-15-15,32-55-8 16,31-9-6-16,21 34-10 15,43 45-2-15,-13 56 0 16,18 17-4-16,3 3-2 16,22 11-14-16,11 3-19 15,49 30-30-15,-30 15-58 0,-9 0-307 16</inkml:trace>
  <inkml:trace contextRef="#ctx0" brushRef="#br0" timeOffset="3962.927">22640 3359 3189 0,'0'-8'173'15,"0"2"-40"-15,22-1-76 16,-1 1-18-16,12 5-7 16,-3 1-15-16,9 0-9 15,-6 0-6-15,1 1-1 16,-7 14-1-16,-9 4-2 15,-6-6-7-15,-12 6-15 0,0 1-6 16,-12-2 0-16,-15 2-20 16,-3 1 21-16,-4-7 22 15,7 1 7-15,9-7 0 16,3 1 0-16,15 0-1 16,0-6 1-16,0 6-11 15,15 5 11-15,3-2 2 16,9 5 11-16,13 4-3 15,-7 2 0-15,-3 3-8 16,-3 7-2-16,0 1 5 16,-9 5-5-16,-11 0 0 15,-7-5-8-15,0-5 2 16,-19-2 3-16,-14-4 3 16,-21 0 2-16,6-5 1 15,-22 0 0-15,22-3-2 0,-6-4-1 16,5-5-26-16,19-6-44 15,12-6-81-15,9-14-575 0</inkml:trace>
  <inkml:trace contextRef="#ctx0" brushRef="#br0" timeOffset="4427.701">22565 3052 3164 0,'0'-30'149'15,"0"2"-24"-15,18-5-60 16,9 5 9-16,12 3-39 16,7 12-16-16,14 6-9 15,7 7-7-15,20 8-2 16,10 33-1-16,2 28 3 15,19 39-3-15,0 40 0 16,-28 42 0-16,-26 21-5 16,-46-14-19-16,-18-36-9 15,-37-49-9-15,-2-34-16 16,-12-16 17-16,-22-7 25 16,-38-3 16-16,-37-11 0 0,9-27 32 15,9-14 3-15,19-20 18 16,35-38-13-16,-14-44-8 15,5-51-8-15,37-54 3 16,36-28-12-16,18 13-8 16,48 46-1-16,3 66-6 15,-5 43 0-15,14 25-4 16,19 11-17-16,11 13-24 16,61 36-50-16,-30 30-99 15,-18 20-901-15</inkml:trace>
  <inkml:trace contextRef="#ctx0" brushRef="#br0" timeOffset="6374.386">7366 6458 3096 0,'0'27'117'16,"0"8"-76"-16,0 12-26 15,0 2 18-15,15 8-14 16,3-9-5-16,0-1-14 16,3 4-44-16,-12-20-65 15,3-7-368-15</inkml:trace>
  <inkml:trace contextRef="#ctx0" brushRef="#br0" timeOffset="6833.738">7106 5976 3366 0,'0'-24'147'0,"0"0"-104"16,9-5-14-16,27-3 7 15,16 6-17-15,11-1-9 0,18 13-7 16,10 14 2-16,0 0-5 16,5 41 0-16,-8 23-3 15,-13 39-5 1,-15 43-2-16,-20-3-1 0,-22-8-10 16,-18-15-3-16,-24-26-7 15,-25 6 11-15,-14 4 3 16,-16-19 17-16,-38-12 9 15,-31-28 10-15,9-27 2 16,18-18 0-16,13-22-5 16,26-41 2-16,-8-46 17 15,-1-47-16-15,46-34-5 16,21 15-14-16,24 35 4 16,48 46 1-16,12 36-5 15,37-1 0-15,6 13-8 0,14 15-17 16,25 43-36-1,-42 40-102-15,-19 7-1200 0</inkml:trace>
  <inkml:trace contextRef="#ctx0" brushRef="#br0" timeOffset="10793.876">10067 4765 238 0,'0'-10'3088'15,"0"4"-2953"-15,0 1-69 16,0 1-32-16,0 2 0 16,0 2-8-16,0 0-14 15,0 0-5-15,0 0-6 16,0 0-1-16,0 2-5 0,0 24 1 16,0 13 3-1,0 16 1-15,0 9 0 0,-6 16 1 16,6 6 2-16,0-1-2 15,0-5 4-15,0-7-5 16,0-5 0-16,0-9 0 16,6-13-8-16,-6-11-16 15,0-9-27-15,0-10-25 16,0-16-58-16,0 0-87 16,-15-10-1081-16</inkml:trace>
  <inkml:trace contextRef="#ctx0" brushRef="#br0" timeOffset="11077.285">9852 5152 199 0,'0'0'2909'0,"0"4"-2617"16,0 3-222-16,0 9-52 15,13 8 10-15,8 10 14 16,3 9-6-16,9 5-17 15,0 3-8-15,-9 1 2 16,10-11-5-16,-16 1 0 16,-3-14-3-16,-3-8 2 15,-9-8-4-15,15-6 4 16,-18-6 3-16,6 0 8 16,3-18 1-16,9-22-7 0,6-19-12 15,3-2-5-15,7-24-19 16,-4 15-50-16,-3 14-230 0</inkml:trace>
  <inkml:trace contextRef="#ctx0" brushRef="#br0" timeOffset="18311.042">8030 6793 1445 0,'0'1'425'0,"0"6"396"16,0-1-430-16,-7-3-272 16,7 0-72-16,0-3-26 15,0 0-11-15,0 0-10 16,0 0-18-16,0 0-6 16,0 0 19-16,0 0 5 0,0 0 1 15,0 0 10 1,0 0 5-16,0 0-1 0,0 0-8 15,0 0 3-15,0 0-10 16,0 0 0 0,0 0-1-16,0 0 1 0,0 6 0 15,0 5 1-15,0 4 5 16,0-4 4-16,0 7 7 16,0-6-16-16,0 0 11 15,0-4 3-15,7 1 1 16,-1-3 1-16,0 0 5 15,9-4 5-15,-3 2-3 16,9-2 3-16,3-2-4 0,3 0-2 16,6 0-4-1,-2 0-3-15,8 0-5 0,0-6-3 16,0 0-2-16,1 1-3 16,-1-1 1-16,6 3-1 15,-6 0 2-15,-3 0-3 16,7 0 1-16,-4 3-1 15,0 0 1-15,0 0-1 16,-5 0 0-16,5 0 1 16,-9 0-1-16,6 0 1 15,7 0-1-15,-10 9 3 16,12-3-3-16,-6 2 0 16,7 2 3-16,-10-2-3 15,12 5 0-15,-6-6 5 16,1 5-5-16,2-3 6 15,-9-3-6-15,12 2 5 16,-11 2 1-16,5-4-6 0,-9 5 5 16,0 0-2-16,-3 1-3 15,-2 3-3-15,5-3 3 16,-9 2 1-16,9-4 4 16,-6 0-4-16,-12 1-1 15,16-3 0-15,-19 0 0 16,6 2 0-16,-12-8-5 15,3 2 5-15,-9-2 0 16,0-2 2-16,0 3 4 16,0-3 0-16,0 0 0 15,0 0 1-15,0 0 0 16,0 0 1-16,0 0-3 16,6 0 3-16,-6 0-2 0,0 0 1 15,0 0-5-15,0-9 1 16,0-3-3-16,6-3 0 15,0-2 0-15,9 0 0 16,-3-7 0-16,0 2 0 16,6-3 0-16,3 5 0 15,0-1 0-15,-2 2 0 16,8-6 0-16,-9 8 0 16,15 3 0-16,-6-4-1 15,-3 6 1-15,1-2 0 16,2 5-1-16,3 0 1 15,-3 0 0-15,6 1 0 0,0 5 0 16,1 0 0-16,-1 0 0 16,0 3 0-16,0 0 0 15,0 0 0-15,4 0 0 16,-1 0 0-16,12 0 3 16,-9 0-2-16,1 6-1 15,5-1 1-15,-9 1-1 16,6 0 3-16,-2 0-1 15,5-3-1-15,-6 2 3 16,3-5-4-16,7 0 0 16,-4 0 0-16,9 0 2 15,4 0 0-15,-7 0 0 16,3 0-2-16,-5 0 0 16,5 0 0-16,-3 0 0 15,-6 0 0-15,4 0 3 0,-7 0-3 16,0-2 0-16,4-4 0 15,-7 0 2-15,0-2 1 16,0 2-1-16,-9-6 0 16,4-1-2-16,-7 2 2 15,-3-6 1-15,-3-1 2 16,-9-4 2-16,-3-5-4 16,3-9-3-16,-6 1-5 15,-6-18-20-15,0 9-40 16,0 7-224-16</inkml:trace>
  <inkml:trace contextRef="#ctx0" brushRef="#br0" timeOffset="21460.483">11199 5605 1918 0,'-9'-5'123'0,"9"0"1023"16,0-3-1007-16,9-7-69 16,12-3-24-16,-3-6-1 15,15-2-2-15,0-6-16 16,13-5-1-16,5-2-12 15,6-4-4-15,16-1 0 0,5-1-1 16,13-4-4 0,14 9-2-16,25-5 0 0,-21 10 2 15,14 5-2-15,-11 16-1 16,-15 11-2-16,2 3 0 16,-8 0-3-16,-7 23 2 15,-14 9-4-15,2 7-4 16,-11 4-5-16,-13-1 9 15,0 5-8-15,-15-1 10 16,-9 1 3-16,4 0 3 16,-16 0 1-16,9-9-4 15,-9-1 3-15,-9-5-3 0,6-5 0 16,0-7 0 0,-3-4-3-16,-6-6 3 15,0 0-4-15,0-10 2 0,0 2 2 16,0-2 4-16,0 0-2 15,0 0 4-15,0 0-2 16,0 0 3-16,0 0 3 16,0 0 0-16,-15-6-6 15,-3-14-1-15,6 0-2 16,-9-4 1-16,-3 2-2 16,-4-5 0-16,16 3 1 15,-9 3 1-15,3 7-1 16,3 0-1-16,9 5 8 15,-9 3 4-15,15-3-4 16,-3 7 1-16,3 2-4 0,0-4 0 16,0 4-1-16,0 0-1 15,0 0-3-15,0 0 0 16,0 0-3-16,0 0-2 16,3 15 2-16,12 8 3 15,12 7 3-15,-12 1-1 16,15 6 0-16,-2-5 0 15,-4 0-1-15,-3-3-1 16,-3-6 1-16,-6-6 2 16,3-5-3-16,-12-6-3 15,6-3 3-15,-3-3 0 16,0 0 9-16,6-14 9 16,9-15-9-16,1-15-9 0,2-10 0 15,-6-1-15 1,3-24-16-16,-12 15-71 0,9 8-392 0</inkml:trace>
  <inkml:trace contextRef="#ctx0" brushRef="#br0" timeOffset="22861.929">11368 5367 2448 0,'-6'-14'373'16,"6"-2"-270"-16,0 1 28 16,0-7 13-16,0 2-42 15,0-1-11-15,0-5-38 16,6-2-15-16,15-1-12 15,-6-3 2-15,21-2-12 16,3-2-7-16,13-8-6 16,20-2-2-16,28-15-1 15,66-17 5-15,54-9 2 16,33 0 7-16,16 8 2 16,-3 18 3-16,-25 16-5 15,-8 18-11-15,-25 9 2 16,-18 17-5-16,-21 1 0 15,-15 0-7-15,-6 7-1 0,-31 12 4 16,-26-1 1-16,-9 2 3 16,-13 2-4-16,12 11 4 15,10 2-7-15,6 15 7 16,2 3 0-16,-8 2 1 16,-1 4 2-16,-8 0-3 15,5 1 5-15,-8 0-2 16,-4-5-3-16,1-5 0 15,-19-7 0-15,-6 1 0 16,-5-5-2-16,-10-1 2 16,-3-3-2-16,-6-3 2 15,-6 0 0-15,0-6 4 0,-9 0 5 16,-6-5-9-16,-2-3 0 16,5-4 6-16,-9-2-3 15,0-4-3-15,0-2 1 16,0-1 1-16,0-5-2 15,0 0 1-15,0 0-1 16,0 0 0-16,0 0 1 16,0 0 2-16,0 0 6 15,0-5-2-15,-13-12-3 16,-5-3-4-16,-9-10 0 16,-6-5 0-16,0 1-1 15,-6-8 1-15,2 1 0 16,-2 4 0-16,6 1 0 15,-9 3 0-15,15 7 0 0,11 9 1 16,-5 2-1-16,9 6 4 16,3 3-2-16,9 5 0 15,0 1 1-15,0 0 2 16,0 0-5-16,0 0 0 16,0 0 0-16,15 16 1 15,6 10 4-15,1 6 1 16,5 9-2-16,3 1-3 15,0 2 1-15,-3-7-2 16,6-1 2-16,-8-4-1 16,2-6-1-16,-9-8 0 15,-3-3 3-15,-6-9-3 16,-9-6 3-16,9 0 3 16,-3 0 9-16,3-6 2 0,3-21-9 15,0-17-5 1,-3-5-3-16,9-16-2 0,-6-2-8 15,1-4-8 1,-4-16-8-16,-9 17-32 0,0 18-188 0</inkml:trace>
  <inkml:trace contextRef="#ctx0" brushRef="#br0" timeOffset="24543.485">11328 5243 1861 0,'-6'0'800'16,"6"0"-586"-16,-9 0-84 16,9 0 13-16,0-1 23 15,0-5-74-15,0-1-42 16,0-5-18-16,0 4 12 15,0-10-9-15,0 3-8 16,0-5-5-16,0-4-4 0,0-2-3 16,0-3-4-1,21-3-8-15,-5-6 0 0,2-3 3 16,15-7 2-16,-6 6-6 16,-3-5 0-16,9-1 2 15,1 1-1-15,-4 4-2 16,9-1-1-16,-6 2 0 15,12-1 1-15,10-5-1 16,-4 0-1-16,12-3 1 16,13-4 1-16,-1 0 1 15,-2-4-2-15,-4 3 0 16,-2 7 0-16,-10 4 0 16,-6 4 0-16,4 7-2 0,-4-2 2 15,6 1-3-15,4 0-2 16,11 2 5-16,3-1 0 15,10 2 0 1,9 6 0-16,-4 5 0 0,-5 3 0 16,-4 10-1-16,1 0-2 15,-19 3-6-15,0 4 6 16,1 1-7-16,-4 0 4 16,-6 0 1-16,4 0 5 15,8 0-3-15,7 0 3 16,2 0 0-16,13 0 0 15,-4 0 1-15,13 0-1 16,5 1 0-16,4 8 0 16,-3 1 0-16,8-2 0 15,25 6 0-15,15-4 1 16,24 6-1-16,9 0 5 0,-9 1 2 16,-9 1 2-16,-15 3-1 15,-12 2 1-15,-24 3-1 16,-22-2-2-16,-29-1-4 15,5 1-2 1,12 4 0-16,16 4 2 0,30 15-2 16,18 10 0-16,27 4 0 15,9 6 1-15,-12-2-1 16,-3-10 2-16,-6-4 1 16,-3 1 0-16,6 6 0 15,-15 0 0-15,2 9 0 0,-14 1-3 16,0 6 1-16,-6-1-1 15,9 0 0-15,-10 0 0 16,-20-11 0-16,-15-9 1 16,-25-11 2-16,-9-4-2 15,4 7-1-15,8 2 0 16,1 2-2-16,-22-5 2 16,-6-9 0-16,-11-4 0 15,-10-9 0-15,-9-4 0 16,-12-10 0-16,12-2 0 15,-15-4 0-15,0 2 3 16,0-4 0-16,0 0-2 16,0 0-1-16,0 0 0 0,0 0-11 15,0 0-12 1,0 0-25-16,-24 0-36 0,3 0-81 16,-10-8-1147-16</inkml:trace>
  <inkml:trace contextRef="#ctx0" brushRef="#br0" timeOffset="24903.119">19203 5163 3027 0,'0'-7'270'16,"0"3"-174"-16,0 2-27 15,0 2-30-15,0 0 7 0,6 0-32 16,6 19 4-16,9 7 0 16,-9 8-7-16,6 7-3 15,3 0 0-15,-3 9 0 16,-3-1-3-16,-2 2 0 16,5-2 0-16,-3-9-3 15,-12-1 0-15,12-9-1 16,-15-13-1-16,0-2 0 15,0-13 0-15,0-2 0 16,-24 3 15-16,-16-3 8 16,-20 0-12-16,-3 0-6 15,-10 0-5-15,7 0 0 16,-16 0-7-16,25 0-53 0,15 0-171 16</inkml:trace>
  <inkml:trace contextRef="#ctx0" brushRef="#br0" timeOffset="28986.788">11519 7635 3236 0,'0'0'238'16,"0"0"-178"-16,0 0-48 16,0 0 7-16,18 0 1 15,21 0-13-15,21 0-1 16,4 0-1-16,8 0-1 16,10-3 8-16,17-3 3 0,-2-3-2 15,5 1-2 1,-2 2-6-16,-10-3-3 0,-14 3-2 15,-16 3-9-15,-17 3-13 16,-22 0-36-16,-3 0-96 16,-18 0-495-16</inkml:trace>
  <inkml:trace contextRef="#ctx0" brushRef="#br0" timeOffset="29294.685">11458 7849 2529 0,'0'0'999'0,"-6"0"-929"15,6 0-49-15,0 0 1 16,0 0 15-16,21 0-22 15,18 0-11-15,37 0 8 16,57-7 3-16,36-11 0 16,12-4-7-16,-18 4-2 15,-39 3-6-15,-52 9-1 16,-9 0-12-16,13-6-43 16,-7 7-82-16,-17-10-700 0</inkml:trace>
  <inkml:trace contextRef="#ctx0" brushRef="#br0" timeOffset="33310.48">6442 8996 2963 0,'-6'0'585'0,"-3"0"-536"16,9-7-25-16,0-5 9 16,0 5 8-16,0-2-24 15,9-3-14-15,9 0-3 16,9-2 0-16,0 0 2 15,10-2-2-15,-4 7 0 16,-3 2 2-16,6 7-2 16,-9 0-4-16,-15 0-9 15,-3 0-4-15,-9 20-6 16,0 14 10-16,0 7 5 16,-15 15 0-16,-18 8 2 0,-9 1 3 15,12-7 1 1,3-3 2-16,8-11 2 0,7-11-2 15,6-10 0-15,6-7 4 16,0-10-4-16,0-4-3 16,6-2 3-16,13 0 7 15,14 0 5-15,9 0 0 16,6-18-8-16,7-3-4 16,14-11-26-16,-15 4-115 15,-14 1-740-15</inkml:trace>
  <inkml:trace contextRef="#ctx0" brushRef="#br0" timeOffset="33461.608">6843 9075 3493 0,'0'0'151'0,"-3"0"-129"16,3 0-22-16,0-3-17 15,0-2-94-15,0-7-1128 0</inkml:trace>
  <inkml:trace contextRef="#ctx0" brushRef="#br0" timeOffset="33910.74">6566 8434 3485 0,'0'-12'116'16,"6"7"-92"-16,30-5-19 15,27 10-2-15,19 0 3 16,17 12-2-16,7 27-3 16,-12 18 0-16,-4 19-1 15,-8 36-1-15,-31 37-3 16,-18-7-1-16,-27-14 3 15,-6-16-7-15,-48-32 5 16,-6 6 4-16,-25-1 0 16,-39-10 1-16,-39-25 2 0,-39-39 1 15,3-12 5 1,27-53-5-16,48-19 4 0,37-39 1 16,15-47-7-16,14-27 0 15,22 2 2-15,30 44 1 16,12 58-1-16,33 11-4 15,46-9 0-15,51-4-2 16,60 21 2-16,6 48-3 16,-39 26 3-16,-51 51 0 15,-58 2-8-15,-29 54-23 16,-7-16-86-16,-15-3-969 0</inkml:trace>
  <inkml:trace contextRef="#ctx0" brushRef="#br0" timeOffset="36510.643">13589 10310 2388 0,'0'-6'604'15,"0"0"-477"-15,-3 0-40 16,3 0 19-16,0 3-10 15,0-3-44-15,0 4-29 16,0 2 4-16,0-4 3 16,0 4-2-16,0 0-4 15,0 0-2-15,0 0-2 16,0 0-3-16,0 0-5 0,0 0-2 16,0 0-1-16,0 0-5 15,0 0 2-15,0 0-1 16,0 0-1-16,21 0-1 15,3 0 6-15,15 0 1 16,16 0-3-16,8 0-2 16,7 0-2-16,17 0 1 15,4 6 0-15,-1-2-1 16,1-2-1-16,-7 1 0 16,-14 0-1-16,-13 0-1 15,0-3 0-15,-26 4 1 16,-4-4-1-16,-6 0 0 15,-9 0 0-15,-9 0 1 0,-3 0-1 16,0 0 0-16,0 0-6 16,0 2-20-16,0-2-53 15,9 0-222-15,-3 0-2531 0</inkml:trace>
  <inkml:trace contextRef="#ctx0" brushRef="#br0" timeOffset="44476.644">12487 10365 2647 0,'0'0'472'0,"0"0"-370"16,0 0-18-16,0 0-23 16,0-3-1-16,24-4-31 15,4-5-14-15,17-3 8 16,9-1 3-16,-2 2-3 16,8-3-3-16,9 1-5 15,-11 5-8-15,2 2-3 16,-15 7-4-16,-11 2-17 15,-10 0-23-15,-3 0-30 16,-9 11-49-16,-6 0-446 0</inkml:trace>
  <inkml:trace contextRef="#ctx0" brushRef="#br0" timeOffset="44731.588">12466 10515 2678 0,'0'3'689'15,"0"-3"-637"-15,0 0-36 16,9 0 5-16,9 0 32 16,22 0-9-16,5 0-12 15,15-16-11-15,4 0-5 16,11-9-10-16,7-3-6 15,14 2 0-15,-17 0-46 16,-22 7-225-16</inkml:trace>
  <inkml:trace contextRef="#ctx0" brushRef="#br0" timeOffset="78394.088">7375 11178 2243 0,'0'0'523'16,"0"0"53"-16,0 0-460 15,0 0-49-15,0 0-7 0,0 0-11 16,0-1-20-16,0-3-9 16,6 2-7-16,-6-2 1 15,0 2 0-15,0-5-8 16,0 1-6-16,-15-1 3 15,-4 1-3-15,-8 1-6 16,-6 3-1-16,-12 2 4 16,6 0-2-16,-7 24 5 15,-5 8 3-15,3 3-3 16,11 12 0-16,4 2 0 16,3 4-3-16,6 3 3 15,15 6 0-15,9-2 0 16,0 5 0-16,0-3 2 0,6-7-2 15,12-5 0 1,9-1 0-16,-12-5 2 0,15 3-1 16,-8 0-1-16,-7 6 0 15,0 3 1-15,-6 8-1 16,-9 8 0-16,0 7 0 16,0 13 0-16,-30-1 3 15,-1 5-3-15,-8-5 0 16,0-6 0-16,-12-3 0 15,2-9 4-15,7-12 3 16,3-4-1-16,3-15 0 16,12-10-1-16,11-11-1 15,1-9 2-15,12-6-3 0,0-3-3 16,0-3 0-16,0 0 4 16,0 0-4-16,6 0 0 15,3 0 1-15,16 0 6 16,-1 9-3-16,9 2 0 15,-6 10-2-15,12 8-2 16,-5 15 0-16,-4 8 0 16,0 13 2-16,3 14-2 15,-9 6 0-15,0 6 1 16,-15 9-1-16,1 8 0 16,-10 3 2-16,0 5 1 15,-19 26 3-15,-8 21-2 16,-3 21 2-16,3 4 2 15,3-32-2-15,21-43 3 16,-9 8-2-16,-3 10 1 16,12 3-3-16,-6-8-1 0,9-34-1 15,0-32 0-15,0 8-1 16,21 8 3-16,0 2 1 16,21-1 1-16,-3-6-3 15,-3-4 1-15,13-4-2 16,-10-10-3-16,0-2 1 15,-6-11-1-15,-5-7 0 16,-7-7-4-16,3-8-8 16,-15-13-12-16,27-22-20 15,-3-29-18-15,-15-20-274 0</inkml:trace>
  <inkml:trace contextRef="#ctx0" brushRef="#br0" timeOffset="79495.319">5518 12988 2353 0,'-6'6'540'16,"6"-4"-18"-16,0 2-436 16,0-4-36-16,0 0-1 15,0 0-4-15,0 0-23 16,6 0-9-16,16-6-2 0,-10-4-2 15,15-4 0-15,-3 6-3 16,3-5-6-16,-3 6 1 16,-6 1 1-16,3 6-2 15,1 0-10-15,-10 1-4 16,-6 24-3-16,-6 1-2 16,0 14 8-16,-12 5 8 15,-16 4 2-15,4-2 1 16,-3-6 0-16,0-6 1 15,15-8-1-15,6-10 1 16,6-5-1-16,0-6 0 16,6-4 0-16,21 2 0 0,6-4 10 15,10 6-2-15,5 4-5 16,-9 7-3-16,-9 5-3 16,-9 4 3-16,-12 10 0 15,-9 5-1-15,0 2 2 16,-3 4 3-16,-24 0 2 15,-9-9-2-15,-15-9-4 16,18-7-1-16,-16-22-28 16,10-31-80-16,12-9-771 0</inkml:trace>
  <inkml:trace contextRef="#ctx0" brushRef="#br0" timeOffset="80160.254">5497 12472 1459 0,'0'-6'1965'16,"0"-2"-1845"-16,27 0-75 15,28 2-26-15,29 6 10 16,46 11-7-16,-9 33-10 16,-3 11-11-16,-13 15 2 0,-41 13-3 15,2 42-11 1,-21 58-1-16,-45 41-1 0,-18 8-7 15,-54-49 1-15,-7-53 10 16,22-57 9-16,-16-14 30 16,-32 9-5-16,-31-16-2 15,0-20-1-15,12-32-3 16,16-32-5-16,17-77-7 16,-2-79 0-16,-4-86-5 15,37-24-2-15,45 10 0 16,15 78 3-16,36 90-3 15,9 37 4-15,34 16-1 16,50 12 2-16,40 31-3 16,-3 24-2-16,-33 21 0 15,-51 41-3-15,-40 7-13 0,-15 55-32 16,-9-18-94-16,-18-11-1199 16</inkml:trace>
  <inkml:trace contextRef="#ctx0" brushRef="#br0" timeOffset="92215.961">26893 5568 1135 0,'-15'0'1931'0,"15"-6"-1674"16,0-8-163-16,0 2-21 0,0-2-4 16,0 0-33-1,0 0-21-15,21-3-3 0,-3 3-1 16,9 3-3-16,6-4-3 16,7 6-1-16,5 1-1 15,0 4-3-15,1 4 2 16,-1 0-1-16,0 10-1 15,-6 16-1-15,-5 10-3 16,-10 6-5-16,-12 17 5 16,-3 12 4-16,-9 14 0 15,-21 11 1-15,-28 13 5 16,1 7-6-16,-27 7 3 16,8-2 1-16,1-10 1 15,2-9-2-15,10-11 1 16,15-12-3-16,15-10 3 15,9-12-4-15,15-4 0 16,0-13 0-16,27-5-5 0,9-9 5 16,12-11 0-16,10-3 0 15,-4-12-7-15,3 0-2 16,-11 0-7-16,-10-14 5 16,-12-1 6-16,-12 4 5 15,-6 1 16-15,-6 7 7 16,0 0 8-16,0 3-13 15,-6 0-14-15,-6 16-2 16,-12 20-2-16,9 23 3 16,-3 18-3-16,3 19 0 15,-1 40 2-15,10 36-1 16,0 35 2-16,0 7-3 16,-6-16 0-16,0-21 0 0,3-49 1 15,-9-25-1-15,6-28 0 16,-3-1 0-16,3 7 0 15,-9 16 0-15,-10 12 0 16,-2-4 3-16,0-2 1 16,-9-8 3-16,6-5 4 15,-10-12-2-15,7-8-4 16,-12-5 2-16,0-12-2 16,-16-6 2-16,1-13-1 15,-10-7-6-15,-2-15 0 16,-10-12-14-16,-14-41-20 15,23-18-66-15,10-9-486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11T09:15:08.11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11835 7611 66 0,'0'6'1393'0,"-6"-2"-1182"15,-3-2 869-15,6-2-659 16,-3 0-300-16,6 0-63 15,0 0-8-15,0 0-4 0,0 0-20 16,0 0-7 0,0 0-2-16,6 0 0 0,-3 0 0 15,6 0-3-15,-9 0 0 16,6 0 2-16,3 0-2 16,-6 0-4-16,13 0-4 15,-4 0 5-15,9 3-5 16,-9 0-2-16,9 0 1 15,-6 0 1-15,12-3 1 16,-6 3-2-16,7 0-2 16,-4 0-1-16,9-3-2 15,-6 2 2-15,6-2-2 16,-3 0 1-16,-2 4-1 16,-1-4 0-16,3 0 1 15,-3 2 0-15,-3-2-1 0,0 0 0 16,10 4 0-16,-7-4 0 15,3 0 1-15,3 2-1 16,9 1 0-16,-2 0 0 16,-4 3 1-16,-3 1-1 15,9 0 0-15,-2-1 0 16,-4 3 0-16,3 1 1 16,0-5-1-16,-6-2 0 15,4-1 0-15,5-2 0 16,3 0 8-16,6 0 20 15,16 0-13-15,-4 0-13 16,1 4-1-16,-7-2-1 16,12 4 0-16,-17-2 0 15,2-2 0-15,-9 1 0 16,1-3 0-16,-16 0 0 0,6 0 0 16,-3 0 0-16,9 0 0 15,-2 0 0-15,-4 0 0 16,12 0 3-16,3 0-1 15,1 0-2-15,-4 0 0 16,3 0 0-16,-5 0 0 16,5 0 0-16,-9 0 0 15,7 0 0-15,-7 0 1 16,15 0 0-16,-6 0-1 16,7 0 1-16,-4 0-1 15,3 0 0-15,10 0 0 0,-10 0 0 16,1 0 1-16,-7 3-1 15,6-3 0-15,4 0 0 16,-1 2 0-16,-9-2 0 16,7 0 0-16,-4 0 0 15,3 0 0-15,-11 0 0 16,5 0 1-16,-6 0-1 16,-3 0 0-16,-5 0 0 15,2-2 0-15,0 2 1 16,0-3-1-16,0 0 0 15,7 1 0-15,-1-2 0 16,0 2 2-16,1 2 0 16,2-4-2-16,-9 4 1 15,-6 0 0-15,1-2 1 0,8 2-2 16,-9-4 0 0,0 2 3-16,3 2-2 0,-5-3 1 15,11 0-1-15,-3 1 0 16,3 2 2-16,1-4-3 15,-4 4 3-15,-3 0-2 16,-3 0-1-16,3 0 0 16,-2 0 1-16,-13 0-1 15,15 0 0-15,-9 0 0 16,3 0 2-16,4-2-2 16,5 2 0-16,0 0 0 15,0 0 1-15,7 0-1 16,-10 0 0-16,12 0 0 0,-9 0 0 15,7 0 0 1,-7 0 0-16,-3 0 0 16,-3 0 0-16,3 0 0 0,-5 0 0 15,2 0 0-15,-6 0 0 16,12 0 2-16,-9 0 0 16,10 0-2-16,-4 0 1 15,6 0-1-15,-3 0 3 16,7 6-3-16,-7-4 0 15,0 1 2-15,0 0-2 16,1-3 0-16,-1 2 3 16,-6-2-3-16,6 0 0 15,0 0 5-15,1 0-3 16,-7 0 0-16,18 0 0 0,0 0-2 16,-5 0 2-16,5 0 1 15,9 0-3-15,-17 0 0 16,11 6 0-16,-3 0 1 15,1-2-1-15,-1 1 0 16,-3-2 0-16,-6-3 1 16,13 2-1-16,-4-2 0 15,-9 4 0-15,16-4 1 16,-7 0-1-16,0 0 0 16,-5 0 0-16,5 0 0 15,-6 0 0-15,10 2 0 0,-4-2 0 16,-9 5 0-1,12 1-2-15,1 0 1 0,-13-2-3 16,12 6 4-16,-8-2 0 16,2 0-1-16,0-2 1 15,-6 0-3-15,16 0 3 16,-13-2 0-16,3-2-2 16,7 0 2-16,-10-2 0 15,0 0 0-15,3 5 0 16,-2-5 0-16,5 0 0 15,-9 1 0-15,7-1 2 16,-7 5-2-16,6-5 0 16,3 0 0-16,-5 1 0 0,2-1 0 15,-6 0 1 1,7 0-1-16,8 0 0 0,-15 0 0 16,19 0 0-16,-1 0 0 15,-9 0 1-15,10 0-1 16,2-1 0-16,-3 1 0 15,4 0 0-15,8 0 0 16,-5 0 0-16,5 0 1 16,-3 0 1-16,4 0-2 15,-4 0 0-15,4 0 0 16,-1 0 1-16,1 0-1 16,-4 0 3-16,3 0-3 15,1 0 1-15,-10-5-1 16,10-1 0-16,-1 2 2 15,7-6-2-15,-4 2 0 0,0 4 0 16,16 0 0-16,-3 4-1 16,2 0 1-16,10 0 0 15,-10 0 0-15,-8 0 0 16,5 0 0-16,-2 2 0 16,-7 4 0-16,1 2 0 15,-7 2 0-15,-2-6 0 16,-4 2 0-16,6 4 0 15,-8-4 0-15,2 0 0 16,-2-3 4-16,-4 3-1 16,-3-4-1-16,10 3 0 15,-10 2-2-15,-6-4 2 16,10-3-1-16,-10 0 1 0,0 3 0 16,-5-1-2-16,8 2 3 15,-6-4-1-15,0 0 0 16,4 2 1-16,-1-2-1 15,-3 0 0-15,-5 0 1 16,-1 0 0-16,-12 0 0 16,9-2-1-16,-6-4 0 15,1 3 2-15,-4-2-2 16,12 0-2-16,3 0 0 16,1 3 0-16,2 2 0 15,6-4 1-15,-8 4-1 16,5-2 0-16,3 2-1 15,-9-3 1-15,-5 3 1 0,-7-3-1 16,-3 0 0 0,-3-1 0-16,0 2 3 15,-12-2-3-15,22 4 3 0,-19 0-1 16,9 0 1-16,0 0 0 16,-9 0 2-16,-6 0-5 15,0 0 2-15,-3 0 2 16,-9 0-4-16,0 0 1 15,0 0-1-15,0 0-4 16,-9-6-16-16,-33-10-25 16,3 0-53-16,-3-4-1208 0</inkml:trace>
  <inkml:trace contextRef="#ctx0" brushRef="#br0" timeOffset="13446.543">14488 9958 1478 0,'0'0'729'0,"0"0"-560"16,0 0 200-16,0 0-59 16,0 0-189-16,0 3-72 15,0 0-16-15,0 0 1 16,0 1-9-16,0 2-10 15,15 0-3-15,-2-2 7 16,8 2 9-16,-6 0-2 0,12-2-1 16,6 2 2-16,3-6 1 15,4 0-8-15,-4 0-4 16,12 0-3-16,0 0 5 16,10 0 10-16,2 0-11 15,3 0-11-15,7 0-6 16,-1 0 1-16,1 0 2 15,-1 0-3-15,1 2 3 16,-4-2-1-16,-3 2-2 16,4 3 6-16,-7-4-2 15,-6 5-1-15,1-6 0 16,-4 6-1-16,-9 0-1 16,16-2 1-16,-7 1-2 15,0 1 3-15,16-2-2 0,-4 2 0 16,3-4-1-16,7 4 0 15,-4 0 2-15,-2 0-2 16,5-4 0-16,-2 2 1 16,2 1-1-16,0 0 0 15,-2 0 1-15,-1-4-1 16,13 4 0-16,-4-5 1 16,1 0-1-16,-1 0 0 15,7 0 0-15,-10 0 3 16,13 0-1-16,-4 0-2 15,1 0 1-15,-10 0 2 16,13 0-3-16,-19 0 0 16,10 0 1-16,-16 0-1 15,18 0 0-15,-14 0 3 0,8 0-3 16,1 0 0-16,5 0 0 16,-2 0 0-16,-4 0 0 15,10 0 0-15,-1 0 0 16,-8 0 1-16,11 0-1 15,-8 0 0-15,5 0 1 16,-5 0-1-16,-1 0 3 16,-2 0-3-16,5 0 4 15,-3 0-4-15,-2 0 1 16,8 0 1-16,4 0-1 16,-16 0-1-16,16 0 1 15,-10 0-1-15,-8 0 2 0,5 0-2 16,-5 0 0-16,-4 0 0 15,-3 0 1-15,4 0 2 16,-19-5-3-16,13 5 4 16,-1-1-1-16,0 1 0 15,-2 0-1-15,-1 0 1 16,3 0-3-16,-8 0 3 16,14 0-3-16,-3 0 0 15,-5 0 1-15,8 0-1 16,7 6 0-16,-10-5 1 15,3 9 1-15,-2-5 0 16,-1 1 1-16,7 0 0 16,-7-3 0-16,3 3-3 15,-2 0 3-15,2-1 0 16,-6-1-3-16,7-1 2 0,-1 3 0 16,7-4 2-16,5 2-2 15,-5-4 0-15,5 0-2 16,-2 2 0-16,-4-2 0 15,6 0 4-15,-5 0-2 16,5 0 1-16,-17 0-1 16,14 3-2-16,-11 0 1 15,5 0 2-15,0 0-3 16,-5-3 0-16,2 3 0 16,-8-3 1-16,2 3-1 15,-3-3 0-15,-9 0 0 16,10 0 1-16,-7 0-1 15,0 0 0-15,-5 0 0 0,5 0 1 16,9 0-1-16,-8 0 0 16,5 2 0-16,3 8 0 15,4-5 1-15,2 1-1 16,1 0 0-16,-1 0 0 16,9 0 0-16,-11 0 0 15,5-6 0-15,1 0 0 16,-16 0 0-16,15 0 0 15,-5 0 0-15,-4 0 2 16,4 0-1-16,-4-12 1 16,-9 3 0-16,7 0 1 15,2 0 1-15,-12 1 1 16,13 2 0-16,-1 0-1 0,-3 0-2 16,4 0 1-1,-4 0 0-15,0 4-3 0,10-1 3 16,-16-1-3-1,9 2 2-15,-2-1 1 16,-1 0-3-16,3 0 3 0,4 0-1 16,2 0-2-16,4 0 3 15,2 1-3-15,1 2 2 16,-1-6-2-16,-3 2 2 16,-2-1 1-16,-10 2-1 15,3-4 1-15,-8 6 2 16,-1-5-2-16,-6-4 3 15,10 1-3-15,-16 3 1 0,6-2 2 16,-6 0-1-16,-8-2 0 16,-4 4 1-16,0 1 0 15,-15 0-1-15,0 0 0 16,-12 4 1-16,0-4-1 16,0 5-2-16,0-6-3 15,0 5-4-15,0-8-13 16,0-1-18-16,0 4-32 15,0-4-168-15</inkml:trace>
  <inkml:trace contextRef="#ctx0" brushRef="#br0" timeOffset="15895.756">20712 7980 2289 0,'0'-11'1168'16,"0"2"-1093"-16,0 3-33 15,0 3-8-15,0 3-12 16,0 0-14-16,0 3-7 16,0 26 3-16,-21 7-4 15,3 15 4-15,-10 8-4 16,-5 12 0-16,3 5 4 0,-6 0-1 15,0 3-1 1,2-5-1-16,1-7-1 0,3-9 1 16,9-8-1-16,3-10 0 15,-3-7-25 1,15 2-24-16,-3-8-73 0,3-12-310 0</inkml:trace>
  <inkml:trace contextRef="#ctx0" brushRef="#br0" timeOffset="16208.79">20289 8452 3263 0,'0'0'192'0,"-12"0"-145"15,12 14-40-15,0 15 18 16,0 7 5-16,-6 13-3 15,6-2-9-15,0 3-8 16,0-7 0-16,0 2 2 16,0-11-1-16,0-7 0 15,0-7 0-15,0-5 2 16,6-4-1-16,6-1 0 16,-6-8 2-16,12-2 3 15,1 0-1-15,23-14-7 16,6-19-9-16,12-5 0 15,40-25-25-15,-18 7-53 16,-10 3-407-16</inkml:trace>
  <inkml:trace contextRef="#ctx0" brushRef="#br0" timeOffset="65878.784">6886 12522 984 0,'0'3'522'16,"0"3"319"-16,0-3-199 16,0 1-442-16,0-3-102 0,0-1-19 15,0 0-22-15,0 0-24 16,0 0-17-16,0 0 2 15,0 0 13-15,0 0-6 16,0 5-4-16,0 0-7 16,0 0-5-16,0 11-1 15,0-2 1-15,0 8-1 16,0 1-3-16,0-7 2 16,0 2-3-16,0 0 0 15,0-3-4-15,0-1 6 16,0-6-2-16,0 7 0 15,0-6-1-15,0-1-3 0,0-1 3 16,0-1-3-16,0-4 4 16,0 2-1-16,6-4 6 15,-6 0 4 1,0 0 0-16,0 0-3 0,0 0 0 16,0 0-3-16,0 0 1 15,0 0-4-15,0 0-3 16,0 0 1-16,6 0-2 15,0 0 0-15,-3 0 0 16,15 0 6-16,-12 2-6 16,12-2 7-16,0 4-3 15,3-3 0-15,0 3 2 16,-6-1-4-16,13 0 0 0,-7-3-2 16,6 3 1-1,0-3-1-15,3 0 0 0,-3 0 1 16,7 0 1-16,-1 0-2 15,-9 0 0-15,9 0 0 16,0 0 0-16,-8 2 0 16,8-2 0-16,0 4 0 15,0-4 0-15,3 0 0 16,7 0 0-16,-13 0 1 16,3 0-1-16,-6 0 0 15,-6 0 0-15,3 0 0 16,-5 0 0-16,-1 0 0 15,3 0 1-15,6 0-1 16,-3 0 0-16,3 0 0 0,6-4 0 16,1-1 0-16,-10-1 0 15,9 1 0-15,0 1 0 16,0 2 0-16,-8-4 0 16,2 2 0-16,-3 2 0 15,0-5 0-15,3 5 0 16,0-1 1-16,10 0-1 15,11-3 0-15,6 0 0 16,3 0 0-16,1 4 0 16,2-2 0-16,-2 2 0 15,8 2 0-15,-9 0 0 16,-11-3 0-16,8 3 0 16,-18-3 0-16,-6 0-2 15,0 3 2-15,1-4-1 0,-4 3 1 16,0-4 0-16,6 4 0 15,-3-4 3-15,19 4-3 16,-4 1-1-16,6 0 1 16,1 0 1-16,8 0-1 15,-12 0 0-15,7 0 0 16,-10 0 0-16,0 0 0 16,-9 0 0-16,0 0 0 15,-11 0 0-15,5 0 0 16,6-4 0-16,-3 2 2 15,6-5 2-15,4 5-4 16,11-2 0-16,-9 4-1 16,16 0 1-16,-16 0 0 15,6 0 0-15,1 0 0 0,-13 0 1 16,3 0-1-16,-6 0 0 16,-12 0 0-16,1 0 0 15,5 0 1-15,-3-2 1 16,-3-2-2-16,15 2 11 15,1-1-3-15,-1 3-8 16,3 0 0-16,6 0 0 16,-5 0 0-16,11 0 0 15,-6 0 2-15,-3 0-2 16,-5 0 0-16,-10 0 0 16,3 0 0-16,-6 0 1 15,-6 0 0-15,10 0 0 0,-4 0-1 16,3-3 12-16,6 3-7 15,6 0-5-15,13 0 0 16,-7 0 0-16,12 0 1 16,4 0-1-16,-7 0 0 15,13 0 1-15,-19 0-1 16,0 3 0-16,0-3 0 16,-5 0 1-16,2 0-1 15,-6 0 0-15,0 0 1 16,4 0 1-16,-10 0 1 15,12 0-3-15,-12 0 2 16,13 0-2-16,-7 0 0 16,0 0 0-16,4 0 0 15,-10 3 1-15,12-3-1 0,-6 0 0 16,7 2 0 0,-7-2 2-16,6 0-2 15,-6 0 0-15,7 0 1 0,-1 0-1 16,-12 0 0-16,3 0 0 15,-2 0 0-15,5 0 0 16,-3 0 1-16,-3 0-1 16,13 0 3-16,-7 0-3 15,15 0 0-15,-5 0 1 16,-1 0-1-16,-3 0 0 16,13 0 0-16,-7 0 1 15,3 0-1-15,4 4 0 0,-10-4 0 16,6 0 0-16,4 0 1 15,2 0-1-15,3 0 2 16,-2 0-2-16,-4 0 1 16,-3 0-1-16,-2 0 0 15,-13 0 1-15,6 0-1 16,-8 0 0-16,-4 0 0 16,-6 0 3-16,6 0-3 15,-12 0 1-15,13 0-1 16,-16 2 1-16,12-2-1 15,3 0 2-15,3 0 0 16,1 0 1-16,-7 0 0 16,18 0-3-16,-15 0 0 15,13 4 0-15,-7-2 0 16,6 2 0-16,-6 1 0 0,1-1 0 16,-4-4 0-16,-6 1 0 15,-3-1 0-15,3 5 0 16,-5-5 0-16,-4 0 0 15,9 0 0-15,-6 1 1 16,12-1-1-16,1 5 0 16,5-4 0-16,0 6 0 15,0-1 0-15,7-4 0 16,-10 4 0-16,12 0 0 16,-17 3 0-16,11-3 0 15,-3-3 0-15,3 6 0 16,-5-3 0-16,5 0 0 15,-6 0 0-15,6-1 0 0,4 1 0 16,2-1 0 0,-9 1 0-16,1 0 0 0,-7 0 1 15,0-3-1-15,-9 3 0 16,3 0 0-16,-5-6 0 16,2 3 0-16,-3 0 0 15,0-1 0-15,6 2 0 16,-8-2 1-16,-4-2-1 15,0 4 2-15,3-4-2 16,-6 0 1-16,0 0-1 16,3 0 0-16,-12 0 0 15,9 0 2-15,-9 0 0 0,7 0 0 16,-1 0 0-16,3 0 0 16,-6-4 0-16,3 2-2 15,-9-2 1-15,3-1 1 16,0 2-2-16,6 0 3 15,-12-6 1-15,3 3 0 16,3-3 0-16,-3-2 3 16,-6-4-1-16,6-2-1 15,-6-1-3-15,6-2-2 16,3-6 2-16,-3-1-1 16,1-3-1-16,-1 3 0 15,-6 5 0-15,0-2 0 16,3 3 0-16,-3 4 0 15,0-6 0-15,0 5-5 16,0 1-8-16,12-1-9 0,-12 4-8 16,0 2-12-16,0-3-19 15,0 1-62-15,-12 1-779 0</inkml:trace>
  <inkml:trace contextRef="#ctx0" brushRef="#br0" timeOffset="77412.89">9584 13824 1506 0,'-9'3'453'16,"6"-3"480"-16,3 0-722 16,0 0-132-16,0 0-9 15,0 0-5-15,0 0-25 16,0 0-18-16,0 0-5 16,0 0-2-16,0 0-3 15,0 0 0-15,0 0-12 16,0 4 1-16,0-2 5 0,0 8 3 15,0 1 1-15,0 1-5 16,0 2 6-16,3 1-7 16,6 0 6-16,-9-7-4 15,9 1 9-15,-9 0-5 16,0-6-2-16,6-3 1 16,-6 0 7-16,0 3-3 15,3-3 4-15,-3 0-2 16,0 0 0-16,9 0-4 15,-9 0-3-15,0 0-3 16,6 0 0-16,0 0-3 16,6 0 4-16,3 3-6 15,-6 0 0-15,15-3 3 0,1 0 0 16,-7 3 5-16,3-3-2 16,0 0-6-1,3 0 3-15,-6 0-2 16,12 0-1-16,-5 0 3 0,2 0-3 15,12 0 3-15,-9 0 0 16,9 0-1-16,10 0-2 16,-16 0 0-16,18 0 1 15,-15 0 0-15,4 0 0 16,-1 0-1-16,0-3 0 16,-3 0 0-16,7 0 3 15,-4 0-3-15,-6 3 0 16,3 0 0-16,0 0 1 0,-5 0-1 15,2 0 3 1,0 0-3-16,0 0 0 0,-3 0 0 16,4 0 0-16,-1 0 0 15,0 0 3-15,-3 0-2 16,0 0 2-16,4 0-3 16,2 0 3-16,-3 0-3 15,6 0 0-15,-9 0 2 16,4 0-1-16,2-3-1 15,0 0 0-15,-3 3 3 16,-3-3-2-16,4 0-1 16,-1 0 2-16,0 1-2 15,0 2 1-15,-3-4-1 16,-2 4 0-16,5-2 3 0,0 2-3 16,-9 0 2-16,3 0-1 15,-3 0-1-15,4 0 1 16,-1 0 1-16,-9 0-1 15,9 0 1-15,-9-4-1 16,9 4 1-16,-9 0 1 16,10 0-3-16,-10 0 0 15,0 0 1-15,3 0-1 16,-9 0 1-16,9 0-1 16,0 0 2-16,-6 0-2 15,0 0 3-15,13 0-3 16,-13 0 2-16,9 0-1 15,-6 0 3-15,0 0-4 0,3 0 0 16,0 0 3-16,-9 0-2 16,-3 0 3-16,10 0-1 15,-1 0 1-15,-6 0-2 16,0 0 0-16,3 0 1 16,6 0-3-16,-9 0 6 15,6 0-3-15,3-2-1 16,3-2-1-16,-2 4 1 15,-7-2-1-15,9 2-1 16,-15-4 0-16,6 4 1 16,6 0 1-16,-9-3-1 15,0 3-1-15,9-2 2 16,-12 2 0-16,10-3-2 16,-10 3 0-16,0 0 2 15,3 0-2-15,0 0 0 0,3 0 0 16,-6 0 0-16,3 0 0 15,0 0 0-15,-3 0 2 16,0 0-2-16,6 0 3 16,-12 0-2-16,12 0 1 15,-9 0-1-15,6 0-1 16,-2 0 2-16,-4 0-1 16,6-3-1-16,-9 3 1 15,15-3-1-15,-9 3 0 16,0-6 3-16,-3 1 2 15,9-7 3-15,-12-2 3 16,6-8-1-16,3-3-2 0,3-11-6 16,-9 2 0-16,0-5-2 15,0-6-2-15,-3 8-7 16,-3-4-8-16,9 0-15 16,-9 6-27-1,0 8-161-15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08:43:26.84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13981 5169 651 0,'0'0'93'15,"0"0"-87"-15,0 0 1 16,0 0 28-16,0 0 24 16,0 0-42-16,-6 0-15 15,6 0 0-15,0 0 14 16,0 0 0-16,0 0 4 16,6 0-11-16,15 0 18 15,4 2 24-15,-4 1 10 0,12 0-30 16,3-1-6-1,18 1-4-15,7-3 15 0,8 0-1 16,1 0-10-16,11 0-7 16,-11 0-12-16,5 0 1 15,10 0-1-15,-13-5-5 16,16 2 6-16,-7-3-2 16,-6-1-1-16,-2 1 1 15,-10 0-3-15,1 0 10 16,-10-1 5-16,-6 3-4 15,10 2 8-15,-13 2-10 16,-3-1-2-16,0 1 0 16,4 0 2-16,-13 0 0 15,15 0-3-15,-6 0-3 0,-8 0-3 16,-7 0 0-16,6 0 1 16,6 0 6-16,-12 0-6 15,10 0 7-15,-4 0 6 16,3 0 3-16,0 0-9 15,0 0-8-15,7 0 0 16,-13 0 4-16,6 0 0 16,-3 0-5-16,-6 0 2 15,-2 0 0-15,-4 0 0 16,0 0-1-16,6 0-1 16,0 0 5-16,6 0 4 15,-2 0-3-15,2-4 1 16,-6 3-3-16,21-4 6 0,-21 2 0 15,7-2-1-15,-16 1-5 16,3 2-4-16,0 0 3 16,-12-2 5-16,3 1-4 15,-3 3-1-15,-9-5-1 16,0 5 0-16,0 0-3 16,0-1 0-16,0-6-41 15,0-8-86-15,-30-5-664 16</inkml:trace>
  <inkml:trace contextRef="#ctx0" brushRef="#br0" timeOffset="9550.924">17657 9089 458 0,'0'0'237'15,"0"0"-231"-15,0 0 1 0,0 0 53 16,0 0 58 0,0 0-48-16,0 0-55 0,-6 0-11 15,6 0 1-15,0 0 22 16,0 0-2-16,0 0-15 15,0 0-6-15,0 6 4 16,0 0-2-16,0 4 19 16,9 4 15-16,-3 1-24 15,7 1-2-15,-4 3 6 16,3 0-6-16,0 1-3 16,-3-1 0-16,-3-1-1 15,6-1-1-15,-3-5 1 16,-3-2 3-16,12-1-2 15,-15-4 5-15,9 4-4 0,3-3-1 16,-3 3 0-16,3-2 1 16,10 1-9-16,-7 2 9 15,15-5-7-15,6 1 7 16,-3-3-2-16,-2-2-2 16,-1-1 3-16,-6 0-1 15,0 0-1-15,0 0-1 16,-12 0 5-16,31 0 6 15,-10 0 19-15,6 0-18 16,12 0-18-16,4-1 0 16,8-4 2-16,16-3-1 15,-1 1-2-15,-5 0 0 16,8 1-1-16,-8 0 1 0,-4 1 0 16,-3 1-1-16,-5 2 0 15,5-1 1-15,-2 2-1 16,-7 1 1-16,3-3 0 15,-2 3 2-15,-7 0-3 16,-3 0 0-16,-5 0 0 16,-4 0-1-16,-6 0 2 15,0 0-1-15,4 0 0 16,8 0 0-16,-6 0 0 16,6 0 2-16,4 0-2 15,-7 0-1-15,9 0 1 16,-2 0 1-16,-1 0-1 0,3 0-2 15,-8 0 2-15,14 0 0 16,-15 0 1-16,16 0-1 16,-4 0 0-16,3-2 0 15,4 1 1-15,-4-2-1 16,0 1 0-16,-2 1 1 16,-1 1-1-16,-9 0 0 15,1 0 0-15,-1-2 1 16,3 2-1-16,-6-3 0 15,10 3 0-15,-4-1 0 16,0 1 2-16,4-3-2 16,-1 3 0-16,-3 0 1 15,-5 0 0-15,-1-2-1 0,0 2-1 16,-3 0 0-16,-5 0 1 16,14-2 0-16,-12 2 3 15,0 0-3-15,16-2 0 16,-19 2-1-16,9-2 1 15,1-1 0-15,-1-1-1 16,-3-2 1-16,3 3 0 16,-8-2 1-16,-1 4-1 15,-3-4 0-15,12 3 1 16,-2 0-1-16,2-3 0 16,0 5 1-16,-3-2 0 15,4-3-1-15,-7 0 1 16,9 2-1-16,-12 0 3 15,10 0-3-15,-4 0 4 0,-9 1-1 16,12-2 3-16,-8-1-1 16,-7-3-2-16,3 0 0 15,6 1 0-15,0 0 0 16,-2 0 2-16,-1-1 2 16,0 1-5-16,-3-4 3 15,6 3 1-15,-17-3 3 16,14 3 1-16,-24 1 0 15,3 0 1-15,-6-1 6 16,-6-1 3-16,3 0 0 16,0-5 1-16,0 1-5 15,3-7-5-15,-3 0-1 16,-3-5-6-16,0-2-2 0,9 2 0 16,-12-1-2-16,9-1 2 15,-9 1-2-15,0-2-4 16,0-1-15-16,0-1-7 15,0-1-30-15,0 2-113 16,-21 1-337-16</inkml:trace>
  <inkml:trace contextRef="#ctx0" brushRef="#br0" timeOffset="16220.911">10713 11909 543 0,'0'0'183'0,"0"0"-152"16,0 0 63-16,0 0 62 15,0 0-55-15,0 0-41 16,0 0-38-16,0-6-1 0,0 6 6 15,0 0 6-15,0 0-14 16,0 0-14-16,0 0-5 16,0 0-2-16,0 0 0 15,0 0 0-15,0 0 1 16,0 0-1-16,0 11 2 16,0 2 6-16,0 1-3 15,12 2 0-15,-3-4 4 16,9 3 2-16,-3-5-8 15,-9 3 7-15,9 0-4 16,-6-4 5-16,-3 2-1 16,6-5-5-16,-3-3-1 15,-9 1 1-15,6-1-2 0,-6-1 5 16,0-2 2 0,0 0-1-16,0 0-3 0,0 0 3 15,0 2-2-15,0 0-1 16,0 0 1-16,0 1 1 15,0-2 0-15,9 2 6 16,-6 0-5-16,3-1 5 16,4 2-1-16,-4-4-5 15,6 6 2-15,3-5-2 16,6 1 1-16,3 0 2 16,-6-2 3-16,6 2 3 15,12 0-9-15,4-2-2 16,5 0-2-16,-3 0 1 15,10 0-3-15,8 0 2 0,-3 0-1 16,4 0-1-16,-7 0 0 16,6 0 1-16,-5 0-1 15,-4 0 0-15,-6 2 0 16,0 2 1-16,7-1 0 16,-4 0-1-16,3-3 1 15,-2 2-1-15,8-2 2 16,-6 0-2-16,-2 0 1 15,-7 0-1-15,9 0 0 16,-15 0-1-16,-8 0 1 16,8 0 0-16,-9 0 1 15,9 0-1-15,-3 0 0 16,13 0 1-16,-1 0 1 0,-3 0 0 16,6 0-2-16,1 0-1 15,-7 0 1-15,-3 0 0 16,4 0 2-16,-7 0-2 15,-3 0-1-15,6 0 1 16,3 0 0-16,-5 0 0 16,14 0 0-16,-3 0 0 15,4 0 0-15,2 0 0 16,0-2 2-16,4 1-2 16,-13-4 1-16,0 1 1 15,-3 2-1-15,4 0-1 16,-10 0 2-16,0-2-1 0,15 3 2 15,-11-5 0 1,11 2-1-16,0 4-1 0,1-2 1 16,2 2 1-16,-6 0-2 15,0 0-1-15,7 0 0 16,-7 0 0-16,0 0 0 16,1 0 0-16,2 0 0 15,-6 0 0-15,-3 0 0 16,-2 0 1-16,-1 0 2 15,6 5-3-15,0-5 0 16,1 0 0-16,-4 0-2 16,-6 0 2-16,19 0 0 15,-13 0 0-15,3 0 1 0,0 0-2 16,1-3 2 0,-4 0 0-16,-6 1-1 0,6 2 0 15,-5 0 0-15,2 0 0 16,3 0 0-16,-9 0 0 15,16 0 0-15,-7-4 0 16,0-1 1-16,3 5-1 16,-11-2 0-16,11 2 0 15,-6 0 2-15,0 0-2 16,1-2 0-16,5 0 0 16,-3 2 0-16,3-4 1 15,10 1-2-15,-4 1 2 16,0 1 0-16,7-4-1 15,2 4 0-15,0-4 0 0,-5 5 0 16,-4 0 0-16,-6 0 0 16,0 0-1-16,7 0 1 15,-7 0 0-15,6 0 0 16,-5 0 1-16,-1 0-1 16,-3 0-1-16,6-1 1 15,-5-4 0-15,-10 1-2 16,15-2 1-16,-15 0 1 15,4-2-3-15,-7-1-3 16,12 1-1-16,0 0-3 16,4 0 3-16,-1-2 1 15,6 3-3-15,-3 0 1 0,7 5 6 16,-7-3-2-16,12 5 3 16,-5 0 1-16,-7 0-1 15,3 0-1-15,-11 0 0 16,14 1-1-16,-18 8-1 15,9 0 4-15,-2-1 0 16,5-1 0-16,-6 2-1 16,0-3 1-16,-2-4 0 15,-1 0 1-15,0 0-1 16,-3-2 0-16,1 0 1 16,-4 0 3-16,0 0 2 15,12 0-2-15,-5 0 0 16,-1 0 4-16,6 0-5 0,-6 0-3 15,4 0 6-15,5 0-6 16,0 0 1-16,-12 0 1 16,19 3 1-16,-13-1-3 15,3 4 1-15,10-3-1 16,-4 0 1-16,3-2-2 16,10 2 2-16,-4 0 0 15,9 2-1-15,-5-1 0 16,5 2 1-16,1-1-1 15,11 2 0-15,-12-1 0 16,13 1 0-16,-1 1 0 16,-5-2 1-16,8 2 1 15,-5 1-2-15,-10-3 0 0,-2-2 0 16,2 1 0 0,-3-4-2-16,1 4 2 0,2-3 1 15,-8-1-1-15,8-1 0 16,-18 0-1-16,16 0 0 15,-4 0 1-15,-2 0 0 16,2 0-7-16,-3 0 5 16,-5 0 2-16,-4 0-1 15,9 0 1-15,-2 0-2 16,-7 0-1-16,9 0 1 16,-11 0 2-16,5 0 0 15,-3 0 0-15,1 0-1 16,-10 0 1-16,3 0 1 15,-9 0 1-15,-9 0-2 0,10 0 2 16,-13 0-1-16,-12 0 2 16,3 0 2-16,-12 0 2 15,-3 0 4-15,6 0 4 16,-6 0 0-16,3-3 4 16,0-8-2-16,9 1-3 15,-12-2-3-15,9-3-3 16,-9-3-2-16,9-5 2 15,0-1-6-15,-9-3 2 16,9 2-3-16,-3 1 0 16,-6 7-2-16,3 0-10 0,-3 2-14 15,0 2-46-15,0 0-40 16,-9 2-274-16</inkml:trace>
  <inkml:trace contextRef="#ctx0" brushRef="#br0" timeOffset="17472.518">16489 11431 665 0,'0'0'52'0,"0"0"-45"16,0 0 95-16,0 0 71 15,0 0-67-15,0 0-77 16,55-35-14-16,-13 9 23 16,-12-5 13-16,0-4-15 15,16-6-10-15,-16-3 1 16,-3-4-2-16,-6-9-13 15,0-4 7-15,-3-4-7 16,-3 1 0-16,-2 6 2 16,2 8 6-16,-9 8-4 15,0 4-5-15,3 4-5 0,-9 5-1 16,0 2 0 0,6 3-5-16,-6 4 5 0,0 4-5 15,0 1 2-15,0 6 1 16,0 2-3-16,0 5 0 15,0 2 0-15,0 0-5 16,0 0-3-16,0 0-4 16,0 0-14-16,0 0-22 15,0 0-26-15,0 0-49 16,0 2-115-16,0 7-62 16,-9 1-272-16</inkml:trace>
  <inkml:trace contextRef="#ctx0" brushRef="#br0" timeOffset="17817.342">16604 10738 616 0,'0'0'280'15,"0"0"-268"-15,0 0 17 16,0 0 45-16,0 0 37 15,127-125-90-15,-76 98-17 16,-9 3 4-16,-11 2-4 16,-7 5 12-16,-3 5 14 15,-12 6-1-15,-3 4 2 16,3 2-3-16,-9 0-24 0,9 15 5 16,6 15-5-16,12 10 28 15,-9 1-7-15,4 3-19 16,-4-9-3-16,-3-1 0 15,12-7-3-15,-3-7-18 16,3-1-61-16,6-13-180 16,-5-6-550-16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11T09:20:08.92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7550 3306 3346 0,'-6'0'164'16,"6"0"-116"-16,-12 0-19 0,12 0 6 16,0 0-2-16,0 0-17 15,0 0-10 1,0 0 0-16,0 0 0 0,0 0 6 15,0 0-3 1,0 0 0-16,12 0 1 0,0 0-2 16,6 0 1-1,15 0-2-15,6 0 0 0,13 0-1 16,8-6-3-16,3-1 1 16,4 2-2-16,-4 3-2 15,0 2 0-15,-5 0 0 16,11 0 0-16,-5 0 0 15,8 0 0-15,6 0 0 16,13 0 4-16,9 0 2 16,-1 0 2-16,10-6-6 15,-10 4-2-15,10 2 4 0,-12 0-4 16,-13 0 0-16,1 0 1 16,-13 5-1-16,-2 0 0 15,2 1 0-15,6 0 1 16,1-2 2-16,5-4 0 15,7 2 3-15,0-2-1 16,-7 3-2-16,7 0-3 16,-7 0 1-16,-8 1-1 15,11 2 0-15,-2-5 0 16,5 4 1-16,-2-4 0 16,2-1 0-16,1 0-1 15,-1 0 2-15,-5 0-1 16,-1 0-1-16,-2 0 3 15,-1 0-3-15,-11 0 2 0,2 0-2 16,1 0 1-16,-10 0-1 16,0 0 0-16,7 0 0 15,-13 0 1-15,10 0-1 16,2 0 1-16,3 0-1 16,-5 0 0-16,8 0 2 15,-8 0-1-15,5-1-1 16,-3-4 0-16,-5 5 0 15,5 0 0-15,-5 0 0 16,8 0 1-16,-9 0-1 16,10 0 1-16,2 0 1 15,7 0-2-15,-13 0 3 0,13 0 1 16,-16 0-3-16,4 0-1 16,-16 0 0-16,6 0 3 15,-5 0-3-15,2 0 0 16,-12 0 1-16,7 0 3 15,2 0-2-15,-9 0-2 16,3 0 4-16,7 0 0 16,-1 0-1-16,-3 0-3 15,-5 0 3-15,-1 0-2 16,-6 0 1-16,0 0 1 16,-8 0 1-16,2-1 0 15,6 1 1-15,-6-4-1 16,6 2 0-16,-2-2-2 0,5 1 3 15,-3 0-5-15,-3-2 0 16,13-1 1-16,-10 1 3 16,-6 0-4-1,-3 3 0-15,0-1 3 0,-5 0 0 16,-16 3 0-16,15-2-2 16,-12 2-1-16,-6-4 3 15,6 4-1-15,3 0 0 16,-3 0-2-16,-3 0 2 15,9 0-1-15,0 0 0 16,1 0-1-16,2 0 0 16,-6 0 4-16,3-2-2 15,0 2-1-15,-3 0 0 0,-12-4 1 16,12 2-2-16,-15 2 0 16,0 0 0-16,0-4-7 15,-15-1-29-15,-15-6-37 16,-9-2-391-16</inkml:trace>
  <inkml:trace contextRef="#ctx0" brushRef="#br0" timeOffset="4115.692">25773 5729 2361 0,'-6'-5'454'0,"-9"-4"-314"15,9 3-84-15,-9 4 65 16,12-5-12-16,3 7-62 16,0 0 6-16,0 0-12 15,0 0-17-15,0 0-1 16,0 0 2-16,0 0-5 16,0 0-10-16,0 0 7 15,0 0-1-15,0 0-3 0,0 0 10 16,18 0-2-16,9 0 1 15,6 0-8-15,-2 0-6 16,8 0-4-16,6 0 0 16,3 0-4-16,4 0 4 15,5 0-3-15,13 0 8 16,5 4 6-16,9-1-8 16,13-3-4-16,0 5-1 15,29-2-2-15,22 3 3 16,21 2 0-16,-18-4-2 15,-21 4-1-15,-39-2 3 16,-19 0-3-16,9 0 4 16,19-3-4-16,9 3 4 15,2-3-1-15,16-3 2 0,-6 0-1 16,-3 0 0-16,-1 0-1 16,-23 3-1-16,15 2-1 15,-7 1-1-15,-11-3 0 16,-4 3 0-16,7 0 1 15,-4-4-1-15,10 4 2 16,-4-2 1-16,7-2-3 16,-3-2 4-16,5 4-1 15,-2 2 1-15,-3-1 0 16,-4 1-4-16,-11 0 0 16,5 3 3-16,-5-4-3 0,-10 5 0 15,13-8 0 1,2 6 0-16,1-4 1 0,-1 3 2 15,10-6 3-15,-10 5-2 16,7-2 1-16,3 4-1 16,-10 1-1-1,-5 1 0-15,-7-2-1 0,-5 0-1 16,-7 2-1-16,9-1 0 16,-8-2 0-16,-4 3 2 15,1-8-2-15,-4 5 0 16,3-1 2-16,4-5 0 15,-1 5 3-15,4 1-2 16,-7-4 3-16,12 2-2 16,-11 5 0-16,-4-2-2 15,4-2 0-15,-13 2 1 0,9-2-1 16,-12 1 1-16,7-1-1 16,-10 0 1-16,3 2 0 15,-14-2 2-15,8-3 0 16,-9 3-1-16,6-3 1 15,-12-1-2-15,10 2 0 16,-10-2 2-16,3 4-3 16,0-3 0-16,-18-3 0 15,0 0-2-15,-6 0 0 16,-6 0 0-16,0 0-3 16,-6 0-11-16,-57 0-20 15,-3-15-61-15,-7 1-358 0</inkml:trace>
  <inkml:trace contextRef="#ctx0" brushRef="#br0" timeOffset="5283.014">25740 5759 2382 0,'0'0'523'0,"0"0"-278"15,0 0-99-15,0 0-44 16,-9 0-7-16,9-3-30 16,0 3-20-16,0 0-16 15,0 0-11-15,0 0-5 16,0 0-4-16,0 0-6 0,-3 0 2 15,3 0-2 1,0 0 0-16,0 9 1 16,0 8 2-16,-6 7 1 15,0 5 1-15,-6 3 1 0,12 6-3 16,-6 7 2-16,6 2-4 16,0 5 6-16,0-3-2 15,0 4-2-15,0 0 0 16,0 0-4-16,0-7 3 15,0 5-1-15,0-10-2 16,0-4 1-16,0-1 0 16,0-8-1-16,0 1 4 15,0-2-3-15,-3-1-3 16,-3-2 5-16,6-1-5 16,0-2 2-16,0 0-2 0,0 1 0 15,0-2 2-15,0 7 0 16,0-6-2-16,-6-1 4 15,6-4-4-15,0-2 3 16,0-2-3-16,0-10 2 16,0 4-2-16,0-6 3 15,0 0-1-15,0 0 4 16,0 0 0-16,0 0 1 16,0 0-1-16,0 0-3 15,0 0-1-15,0 0-2 16,0 0-3-16,0 0-9 15,0 0-12-15,0-8-22 16,0-10-48-16,0-6-1304 0</inkml:trace>
  <inkml:trace contextRef="#ctx0" brushRef="#br0" timeOffset="7703.069">25592 6768 3079 0,'0'0'194'0,"0"0"-117"15,0 0-48-15,0 0 33 16,6 0-13-16,3 0-20 15,6 0 1-15,3 0 5 16,10 0-1-16,2 0-5 16,3 0-7-16,9 0-2 15,4-2 0-15,5-4-9 16,9 3-5-16,4 0-1 0,-4 1-1 16,3 2-3-1,1-4 4-15,2 2-4 0,1-2 2 16,5-2 2-16,-6 4 0 15,10-4-2-15,-7-1 2 16,13 1-3-16,-13 5 2 16,-5 1-1-16,2 0 0 15,0 0-3-15,-8 0 0 16,-4 0 1-16,-3 0-1 16,1 0 0-16,5 0 0 15,3 0 0-15,4 0 2 16,2 0-2-16,7 0 1 15,-10 0-1-15,3-5 0 16,-2 5 0-16,-4 0 1 16,-3-1-1-16,-5 1 0 15,-7-4 0-15,9 4 1 16,-8 0-1-16,5 0 0 0,0 0 0 16,10 0 0-16,-4 0 1 15,9 0-1-15,-2 0 0 16,-1 0 0-16,-6 4 0 15,13-3 2-15,-19 4-2 16,6 1 1-16,-2-5-1 16,2 4 0-16,0-3 1 15,10 1-1-15,-1-3 1 16,-5 3-1-16,8-1 2 16,-15 2 0-16,7-2-1 15,-13 2-1-15,3-4 3 16,-5 2-3-16,5-2 3 0,-9 0-1 15,16 0 0-15,-7 4 1 16,0-4-3-16,6 0 4 16,-5 0-2-1,2 0-2-15,-9 0 0 0,-5 2 0 16,2-2 1-16,0 3 1 16,-3-3-1-16,-2 3-1 15,11-3 2-15,3 0 0 16,-3 0-1-16,22 0-1 15,-16 2 0-15,16 2 0 16,-22-2 1-16,12 7-1 16,-11-3 0-16,-7-1 1 15,0 0-1-15,-3-4 0 0,7 4 1 16,-7-3 1 0,12-2-1-16,0 3 0 0,1 0 0 15,2 0-1-15,3 3 3 16,-8-3-3-16,8-1 2 15,-6 2 1-15,-8 1-2 16,5 1-1-16,-6-3 0 16,6 3 0-16,-8-4 1 15,5 1-1-15,-3 1 1 16,7-2-1-16,-7 2 0 16,-9-2 0-16,9-2 0 15,-3 4 0-15,-5-4 1 16,-1 2 1-16,-9 2-2 0,9-4 3 15,-6 2-3 1,-2-2 0-16,8 3 1 0,-6 3 0 16,-3-3 1-16,9 3-2 15,0 0 0-15,1-4 1 16,-4 1 1-16,3 3-2 16,-6 0 0-16,-3 0 0 15,3-4 0-15,7 2 1 16,-10 2 1-16,15 0-1 15,-6 2 0-15,3-1 2 16,7-5-3-16,-4 7 3 16,-3-3 1-16,6 3-2 15,-2-7-2-15,-1 4 3 16,-9 0-3-16,-3-4 1 0,0 2 0 16,7-2 0-16,-16 2 2 15,9-4 1-15,-12 0 0 16,15 2-4-16,-12-2 1 15,0 0 1-15,-3 0 0 16,4 4-1-16,-4-4 1 16,3 0-2-16,-12 0 0 15,15 0 0-15,-9 0 0 16,-6 0 2-16,9 0-2 16,-3 0 2-16,-6 0-2 15,6 0 1-15,-3 0 0 0,-3 0 0 16,6 0-1-1,-5 0 0-15,-1 0 0 0,6 0 0 16,-3 0 1 0,-3-4-1-16,0 4 0 0,0 0 3 15,-6 0-3-15,3 0 0 16,-3-2 1-16,0 2-1 16,12 0 0-16,-12-4 2 15,0 4-1-15,0 0 0 16,0-6 3-16,0 4 1 15,0-10 0-15,0 3-2 16,0-8-2-16,0-4-1 16,0 1 0-16,0-7 0 15,0 5 0-15,0-8 0 16,0 1 0-16,0-1 0 0,0-1 0 16,0-1 0-16,-12 1 0 15,12 3 1-15,-3-2-1 16,3 7 0-16,-6-4 0 15,6 8 0-15,-6-2 0 16,6-3 0-16,-6 4 0 16,-3-3 0-16,9 2 0 15,-6 1 1-15,6-1-1 16,-6 0 0-16,6-6 2 16,0 5-1-16,-6-4 0 15,6 0 0-15,0 5-1 16,0 1 0-16,-7 1 0 15,7 6 0-15,-9 0 1 0,9 1-1 16,-3-3 0 0,3 7 1-16,-6-4-1 0,-3 0 0 15,9 6 0-15,0-2 0 16,-9-1 2-16,9 6-1 16,0 0-1-16,0 0 2 15,0 0-2-15,0 3 0 16,0-2 0-16,0 2-1 15,0 0 1-15,0-4 0 16,0 4 0-16,0-2 1 16,0-1-1-16,0-3 2 15,0 3-2-15,0 0 0 16,0-2 0-16,0-1 0 16,0 2 0-16,0 4 2 0,0 0-2 15,0 0-1-15,0 0-1 16,0 0-1-16,0 0 0 15,0 0-2-15,-3 0-4 16,-3 10-3-16,-6 4 3 16,-9 9 2-16,-12 1-8 15,-25-1-22-15,7-6-38 16,6-14-313-16</inkml:trace>
  <inkml:trace contextRef="#ctx0" brushRef="#br0" timeOffset="9032.36">28948 4430 3039 0,'0'-3'230'15,"-9"1"-69"-15,9-4-63 16,0 6-33-16,0 0-24 16,0 0-19-16,0 0-18 15,0 14-4-15,0 19 7 0,0 11 6 16,0 14 6 0,-3 12-4-16,-6 0-8 0,3 3-4 15,0 1-2-15,-3-11-1 16,6-4-10-16,-3-12-17 15,6-14-35-15,0-13-89 16,6-20-509-16</inkml:trace>
  <inkml:trace contextRef="#ctx0" brushRef="#br0" timeOffset="9795.96">29169 4401 3299 0,'0'0'152'0,"0"0"-93"0,-6 20-44 16,0 12 24-16,-6 21 0 15,2 6-15-15,-5 11-4 16,6-2-8-16,-6 1-5 16,6-8-3-16,6-10-1 15,3-12-1-15,-6-13-1 16,6-9-1-16,0-8 0 15,0-7 4-15,0-2-1 16,0 0 2-16,0 0 0 16,0 0-1-16,0 0 2 15,0 0-2-15,0 0 0 16,0 0-4-16,0 0 4 16,0 0 3-16,0 0-3 0,0 0-1 15,0 0-1-15,0 0-2 16,0 0 3-16,0 0-2 15,0 0 1-15,0 0 2 16,0 0-3-16,0 0-1 16,0 0 4-16,0 0-1 15,0 0 2-15,0 0 0 16,0 0 1-16,0 0 0 16,0 0-2-16,0 0-1 15,0 0 0-15,0 0-3 16,0 0 0-16,0 0 0 15,0 0 0-15,0 0-1 0,0 0 1 16,0 0 0-16,0 0 0 16,0 0 0-16,0 0 0 15,0 0 0-15,0 0 0 16,0 0 0-16,0 0 1 16,0 0-1-16,0 0 0 15,0 0 2-15,0 0-1 16,0 0-1-16,0-2 2 15,0-10-2-15,0 0 0 16,0-2 0-16,0 0-2 16,6-1-1-16,-3-1 1 15,6 8 2-15,-9-4 0 16,9 4 2-16,-3 1-2 16,-6 1 0-16,0 5 0 0,0 1 0 15,0 0 0-15,0 0-1 16,0 0-3-16,0 0-1 15,0 0-4-15,0 0-14 16,0 0-9-16,0 0-22 16,0 1-49-16,0-1-265 0</inkml:trace>
  <inkml:trace contextRef="#ctx0" brushRef="#br0" timeOffset="10262.9">29175 4514 2830 0,'0'0'267'16,"-6"0"-116"-16,0 0-96 15,-9 12 2-15,2 9-15 16,7 9 10-16,-12 5 3 16,3 3-12-16,3 11-10 15,0 4-10-15,-3 2-5 16,3 4-1-16,-3-1 1 16,12-1-2-16,3-5-5 0,0-6-4 15,0-9-3-15,0-9 0 16,12-8-1-16,6-8-3 15,3-9 7-15,12-3 2 16,-9-3-2-16,10-21-4 16,-1-10-3-16,-6-10-2 15,-9-2-3-15,-12-1 0 16,0 3-7-16,-6 9 7 16,0 11 5-16,-24 10-1 15,-9 5-9-15,-6 9-19 16,-13 0-13-16,-14 27-21 15,15 4-40-15,11-5-378 0</inkml:trace>
  <inkml:trace contextRef="#ctx0" brushRef="#br0" timeOffset="10907.807">29869 4316 3336 0,'0'-2'191'0,"0"2"-102"15,0 0-48-15,0 20-34 16,0 24 4-16,0 18 11 15,9 8-3-15,-9 6-7 16,0-1-5-16,6-4-4 16,-6-6 1-16,0-17-2 0,0-9-2 15,0-12 0-15,0-15 0 16,0-7 0-16,6-5 0 16,0 0 4-16,9-11 1 15,12-16-5-15,3 1-5 16,-2-5-1-16,11 9 0 15,-6 8 0-15,-9 8 4 16,3 6 1-16,1 0-6 16,-16 12-3-16,-3 8-1 15,0 2 2-15,-9 3 6 16,0-3 3-16,-12 3 0 16,-22-8-1-16,-5-2 1 15,-3-7-4-15,12-5-3 0,-3-3-1 16,14-3-3-16,7-24-17 15,12-7-34-15,12-37-63 16,16 11-187-16,11 0-1125 0</inkml:trace>
  <inkml:trace contextRef="#ctx0" brushRef="#br0" timeOffset="11058.236">30216 4583 627 0,'12'0'1688'16,"-3"0"-1106"-16,3 9-303 15,-3 17-109-15,9 15-68 16,-12 8-48-16,6 3 8 15,-6 5-20-15,1-10-15 16,-7-3-15-16,0-13-12 16,0-10-8-16,0-21-45 0,0 0-80 15,0-3-408-15</inkml:trace>
  <inkml:trace contextRef="#ctx0" brushRef="#br0" timeOffset="11200.244">30282 4419 3073 0,'0'0'244'16,"0"0"-117"-16,0 0-90 16,0 0-37-16,0 6-4 15,0 9-6-15,0 4-48 16,12 2-151-16,1-13-352 0</inkml:trace>
  <inkml:trace contextRef="#ctx0" brushRef="#br0" timeOffset="11396.297">30406 4342 932 0,'0'-8'2405'0,"0"8"-2229"16,0 0-86-16,0 0-63 15,0 29-17-15,0 17 7 16,3 23 8-16,6 6-4 16,-3 7-6-16,0 3-6 15,-6-6-6-15,6-6-3 16,-6-11-14-16,0-12-16 15,0-24-58-15,0-12-172 16,0-14-799-16</inkml:trace>
  <inkml:trace contextRef="#ctx0" brushRef="#br0" timeOffset="11554.938">30340 4726 3291 0,'0'0'201'0,"0"0"-83"16,15 0-70-16,6 0-14 15,27 0-3-15,-6 0-19 16,19 0-12-16,-7 0-3 16,19 0-37-16,-22 0-111 15,-12 0-642-15</inkml:trace>
  <inkml:trace contextRef="#ctx0" brushRef="#br0" timeOffset="15617.607">18798 5662 3400 0,'0'0'127'0,"0"0"-68"16,0 0-26-16,0 0-4 16,18 0-6-16,22 0-8 15,26 0 1-15,25-9 0 16,53-3 1-16,56-8-1 0,35-1-1 15,25 1 6-15,-1 2-6 16,-5 6-2-16,-7 4-3 16,-17 6-2-16,-55-2-3 15,-52 2 0-15,-50 2-3 16,-25 0-2-16,0 0-3 16,-20 0-3-16,-13-4-5 15,-15-16-13-15,-15-1-16 16,-28-2-158-16</inkml:trace>
  <inkml:trace contextRef="#ctx0" brushRef="#br0" timeOffset="17197.828">6176 5997 3203 0,'0'0'170'0,"0"0"-128"15,0 0-27-15,0 0 9 16,0 0-4-16,18 0-19 16,10 0-1-16,-4 0 5 15,6 0 2-15,6 0-4 16,3 0 12-16,1 0 7 15,5 0-3-15,0 0-3 16,16 0-7-16,-10 0-9 16,12 0 5-16,-2 0-5 15,-4 0-25-15,3 0-36 16,-17-10-78-16,-13-1-589 0</inkml:trace>
  <inkml:trace contextRef="#ctx0" brushRef="#br0" timeOffset="17502.15">6750 5729 3241 0,'0'-3'216'16,"0"1"-165"-16,0 2-20 16,0 0-7-16,0 0-4 15,12 0-16-15,6 11-4 16,3 13 1-16,3-1-1 15,3 3 1-15,-2 1-1 16,2-3 3-16,-6-2-2 16,-12-1-1-16,0 1 0 15,-3-2 0-15,-6-4-4 0,0 2 4 16,-15 9 6-16,-12 5-1 16,-3 9-5-16,-13 8-16 15,-17 22-55-15,12-10-116 16,11-10-958-16</inkml:trace>
  <inkml:trace contextRef="#ctx0" brushRef="#br0" timeOffset="18048.699">6086 7187 3397 0,'0'0'168'0,"0"0"-128"16,6 0-27-16,24 0-8 16,12 0 6-16,22 0-5 0,11 0-2 15,13 0-3 1,5-6-1-16,1 0 2 0,-10 3-2 15,-5-5-7-15,-13-1-26 16,-15-2-37-16,-11-4-52 16,-13 4-452-16</inkml:trace>
  <inkml:trace contextRef="#ctx0" brushRef="#br0" timeOffset="18331.69">6671 6912 2985 0,'0'0'480'0,"0"0"-440"15,0 0-28-15,6 6-3 16,6 3 3-16,16 3 3 16,5 5 2-16,3 7-7 0,3-2-4 15,1 4-4-15,-7 1-1 16,0 5 1-16,-6-1-1 15,-18 1-1-15,0-1 0 16,-9 1 4-16,0 3 4 16,-27-3 2-16,-15 9 1 15,0 2-11-15,-28 3-25 16,1-8-91-16,20-9-546 0</inkml:trace>
  <inkml:trace contextRef="#ctx0" brushRef="#br0" timeOffset="22182.656">10559 6631 3028 0,'0'0'312'15,"0"-3"-242"-15,0 3-24 16,0 0-6-16,0 0 10 16,6 0-23-16,21 0-8 15,3 0 8-15,18 0 12 16,13 0-14-16,8 0-2 16,43 0-5-16,45 0 0 0,63-6-2 15,34-12-8-15,14 2 1 16,-8-3-1-16,-34 6-2 15,-12 4-3-15,-23 3 1 16,-56 2-2-16,-23 2-2 16,-33-2 0-16,-16 2 0 15,9-4 0-15,19 3 0 16,-1-9 0-16,4-2 1 16,-9 2 1-16,5-2 1 15,-5 2 2-15,-7-3 0 16,1 3 2-16,-13 0-2 15,3 7-3-15,-11-4-1 16,-13 2-1-16,0 1 2 0,4 1-2 16,-16 3 3-1,3-2-1-15,-3-1-2 0,0-1 0 16,-18 2 6 0,10-2-6-16,-7 4 5 0,-3 2-1 15,-3-2 0-15,-6 2-3 16,0-4 0-16,-6 4-1 15,0 0 0-15,0-2-1 16,0 2-12-16,-12-10-19 16,0 2-56-16,-12 0-740 0</inkml:trace>
  <inkml:trace contextRef="#ctx0" brushRef="#br0" timeOffset="24149.249">19683 6443 2914 0,'0'4'363'0,"0"5"-294"15,0 3-61-15,0 8 3 16,0 0 22-16,6 3-5 16,0 4 2-16,6-7-20 15,3 0 3-15,6-8 18 16,-3 0 1-16,9-6 0 16,-3-6-2-16,10 0-3 15,2 0-6-15,6 0-6 16,-3-8-9-16,1-2 1 15,-1 2-4-15,0 2 0 0,-9 3 1 16,3 3 0-16,1 0-1 16,-1 0 1-16,0 0-3 15,-6 5 1-15,6 7-2 16,-5 6 1-16,-1-4-1 16,0 1 0-16,-9 3 0 15,0-4 1-15,-3 1-1 16,-9-4 0-16,6 0 0 15,-12-3-1-15,9-6 0 16,-9 2-1-16,0-4 2 16,0 0 0-16,0 0 0 15,0 0 4-15,0 0 3 16,6 0 10-16,0 0-2 0,-6 0-3 16,6-4-2-16,10-4-5 15,-4 0-2-15,6-3-3 16,9 10 0-16,6-3 2 15,6 4-2-15,7 0 0 16,2 0 0-16,6 4 0 16,13 2 0-16,-10 1 0 15,15-2 0-15,-5-5 0 16,-4 0 1-16,-2-6-1 16,-19-13 1-16,0-7-1 15,-21-7 2-15,3-1-2 16,-21 1 0-16,6-1 0 15,-9-2-19-15,0 10-45 16,0 3-478-16</inkml:trace>
  <inkml:trace contextRef="#ctx0" brushRef="#br0" timeOffset="27515.93">14848 7412 2614 0,'0'-6'665'0,"0"0"-596"16,0 4-10-16,0-4 3 16,0 6 11-16,0 0-30 15,0 0-26-15,0 0-8 16,0 0-4-16,0 0 0 16,0 0-2-16,0 6-1 0,9 14 1 15,-9-1 6-15,6 3-2 16,6 4-2-16,-9-1-5 15,15-3 6-15,-6-1 1 16,0-4-6-16,-6-4 1 16,6-5-1-16,3-2 5 15,-3-3-2-15,-9-3 10 16,15 0-5-16,-9 0-2 16,7 0-1-16,2 0-1 15,3 0-5-15,6-3 3 16,0-6-2-16,-3 0-1 15,9 0 1-15,1 1-1 16,5-1 1-16,-3 4-1 16,6-5 0-16,7 4 0 15,-7 1 0-15,6 5-1 0,0 0 1 16,-2 0 0-16,5 0 0 16,-6 0 0-16,1 0 0 15,2 9 0-15,-9 3-1 16,-6-4 1-16,10 6 0 15,-10-1 0-15,6 1 0 16,-6-6 1-16,-6 8-2 16,-2-5 1-16,2-5 0 15,-15 6 1-15,0-6-1 16,-3-1 0-16,-3-5-2 16,-6 0 2-16,0 3 2 0,0-3-2 15,3 0 0 1,-3 0 3-16,0 0 1 0,0 0 1 15,0 0 1-15,0 0 4 16,0 0-4-16,0 0 3 16,0-3 0-16,15-14-5 15,-9-4-4-15,6-5 3 16,3-3-3-16,-3-1 1 16,15 2-1-16,-8 1 0 15,14 7 0-15,0 0 0 16,0-5 0-16,3 11 0 15,13 0-1-15,-10 8 1 16,0-4 0-16,0 1 0 16,-2 8 0-16,-4-10 0 15,0 3 0-15,-15-1 0 0,3-2 0 16,-3-7 0-16,-12-3 0 16,9-5 0-16,-8-3 0 15,-7-3 0-15,0-6-8 16,0-5-20-16,0 4-41 15,-7 9-232-15</inkml:trace>
  <inkml:trace contextRef="#ctx0" brushRef="#br0" timeOffset="31080.255">20476 6900 3375 0,'-6'0'164'16,"6"0"-111"-16,0 0-32 15,0 0-16-15,0 15-5 16,0 20 5-16,6 9 7 16,3 15 1-16,10 6 1 15,-1 8-3-15,6 0 3 16,3-1-6-16,12-4 0 15,0-1 4-15,1-11-3 16,5-6-3-16,0-12-2 16,4-9-4-16,-13-9 0 15,0-6-11-15,-3-8-13 16,15-6-51-16,-14-14-93 16,-7-6-1479-16</inkml:trace>
  <inkml:trace contextRef="#ctx0" brushRef="#br0" timeOffset="31388.362">20962 7353 3409 0,'-3'-1'161'0,"3"1"-110"16,0 0-27-16,0 0-7 15,0 1-11-15,3 26 4 16,12 11-1-16,4 7 4 15,-4 3-3-15,-3 6-10 16,9-2 1-16,-12-2-1 0,0 0 3 16,3-11-2-1,-3-1-1-15,-9-12 0 0,3-6 1 16,-3-8-1-16,0-1 0 16,0-1-2-16,-18-2-3 15,-12 6 5-15,-19 1 0 16,4 5-4-16,-12-2-23 15,15-3-55-15,8-7-396 0</inkml:trace>
  <inkml:trace contextRef="#ctx0" brushRef="#br0" timeOffset="34749.311">21916 7517 2499 0,'0'0'454'0,"0"0"-302"16,0 0-22-16,0-1-36 0,0 1-18 15,0 0-26 1,0 0-10-16,0 0-5 16,-9 0-9-16,3 16-13 0,-6 20-3 15,-12 13 13 1,9 12 1-16,-3 10-9 0,-4 2-4 16,13-6-2-16,9-5-3 15,0-12-6-15,9-9 8 16,13-15-1-16,8-8-3 15,9-12-1-15,6-6 0 16,1 0-3-16,-7-11 0 16,-6-16-3-16,0-6-9 15,-24 1 5-15,-9 0 6 16,-6 3-10-16,-21 9-5 16,-15 16 5-16,-7 4-16 0,1 26-48 15,3 7-118-15,12-1-1398 0</inkml:trace>
  <inkml:trace contextRef="#ctx0" brushRef="#br0" timeOffset="37357.273">12149 7527 3201 0,'0'15'93'0,"0"16"-85"15,30 11 2-15,13 13 31 16,14 10-3-16,16 4-16 16,11 5-5-16,13 2 0 15,-7-6-3-15,16-6-3 16,-16-5-7-16,-8-18-4 16,-7-6-11-16,-2-24-11 15,-16-7-32-15,-21-4-242 0</inkml:trace>
  <inkml:trace contextRef="#ctx0" brushRef="#br0" timeOffset="37665.61">13061 7798 3265 0,'-12'0'217'0,"12"0"-175"0,0 10-41 15,12 18-1-15,9 14 41 16,6 10-9-16,15 4-11 16,-2 0-12-16,-4-1-6 15,-6-3-3-15,3-3 3 16,-9-9-2-16,-12-7-1 16,-6-11 0-16,-6-1 4 15,0-9 2-15,-24 0 2 16,-9 2 7-16,-18 6-12 0,-4 3-3 15,-5 4-13 1,12-1-6-16,-13 11-42 0,19-7-56 16,21-6-443-16</inkml:trace>
  <inkml:trace contextRef="#ctx0" brushRef="#br0" timeOffset="38468.632">13704 8296 3244 0,'0'-3'211'0,"0"3"-131"16,0 0-35-1,0 0-23-15,0 15-12 0,0 21-4 16,9 15 17-16,9 6-10 16,0 9 1-16,-6 0-7 15,3-8-2-15,-9-3-5 16,0-2-11-16,-6-4-24 16,0-13-79-16,6-13-310 0</inkml:trace>
  <inkml:trace contextRef="#ctx0" brushRef="#br0" timeOffset="38685.741">13939 8220 858 0,'0'0'2604'0,"0"20"-2531"15,9 25-65-15,6 10 34 16,3 16-1-16,9 3-15 15,-5-6-8-15,-4-3-7 16,-3-9-8-16,-6-10-3 16,6-4-25-16,-9-16-54 15,-6-10-88-15,6-16-778 0</inkml:trace>
  <inkml:trace contextRef="#ctx0" brushRef="#br0" timeOffset="39180.892">14280 8070 2707 0,'0'5'753'0,"0"17"-715"16,9 14-27-16,-3 13 25 15,6 16 14-15,9 2-20 16,-2 6-13-16,-4-6-2 15,-6-6 0-15,6-4-7 16,-6-13-3-16,3-3-2 16,-12-12 0-16,6-6-3 15,-6-12 3-15,0 1-3 16,0-8 1-16,0-2 1 16,0-2 1-16,0 0-1 0,0 0 1 15,0 0 3-15,6 0-2 16,-6 0 0-16,0-6 0 15,6-6-2-15,-6-2 1 16,3-1-3-16,15-2 0 16,-6 2-3-16,9 1-2 15,-12 7-1-15,13 1 1 16,-1 6-2-16,-9 0-3 16,9 4-2-16,-9 13 4 15,-9 4 2-15,-3 2 1 16,0 0 1-16,0-5 0 15,0-3-6-15,-15 2-2 0,-12-8 12 16,0-3-27-16,-13-6-49 16,-2-12-35-16,21-19-175 15,9-8-2089-15</inkml:trace>
  <inkml:trace contextRef="#ctx0" brushRef="#br0" timeOffset="39362.531">14621 8417 3178 0,'6'11'135'0,"3"15"-53"16,9 10 21-16,-3 5-16 15,10-3-41-15,-13 5-12 16,6-8-19-16,-3-2-11 0,-9-7-4 16,0-12-25-1,-6-14-44-15,0 0-69 0,0 0-318 0</inkml:trace>
  <inkml:trace contextRef="#ctx0" brushRef="#br0" timeOffset="39497.861">14666 8120 2220 0,'0'0'1107'0,"0"0"-1054"15,0 0-53-15,0 0-60 16,22 3-52-16,-4 3-247 0</inkml:trace>
  <inkml:trace contextRef="#ctx0" brushRef="#br0" timeOffset="39683.78">14835 8009 3269 0,'0'0'238'0,"0"4"-190"15,7 22-39-15,-1 16 26 16,15 12-1-16,-3 11-12 15,3 6-10-15,-9-2-9 16,6-2-3-16,-3-11-17 16,-9-12-38-16,-6-14-60 15,0-14-264-15,0-12-2185 0</inkml:trace>
  <inkml:trace contextRef="#ctx0" brushRef="#br0" timeOffset="40048.252">14863 8431 3233 0,'0'0'209'0,"0"-3"-133"16,0 1-40-16,12-2-4 16,9-7-19-16,9-5-8 15,3 2-5-15,0-6-4 16,-8-3-22-16,2-1-5 16,-9 6 21-16,-9 7 10 15,-3 2 9-15,-6 4 34 16,0 5-6-16,0 0-12 15,0 5-14-15,0 15-4 16,0 6-1-16,0 4-3 0,0-4-2 16,18 1 1-1,6-6 1-15,3-2-1 0,4-1-1 16,11-2-1-16,-15-3 0 16,-3 0 0-16,-3-3 0 15,-15 6-1-15,-6-4 1 16,0-2 0-16,-12 2-11 15,-21 3 6-15,-9-10-10 16,-28-5-38-16,13 0-66 16,3-16-710-16</inkml:trace>
  <inkml:trace contextRef="#ctx0" brushRef="#br0" timeOffset="41493.014">4218 10093 3506 0,'0'0'130'15,"0"0"-98"-15,0 0-17 16,0 0 0-16,0 0 1 15,18-2-9-15,12-7 0 16,24-3-5-16,7-2 5 16,17 2 3-16,7-2-5 15,5 2-5-15,1-1 3 16,-1 7-3-16,-8 0 0 16,-1 0-4-16,-14 4-13 0,-10 2-19 15,6-8-49-15,-14 2-56 16,-16-7-492-16</inkml:trace>
  <inkml:trace contextRef="#ctx0" brushRef="#br0" timeOffset="41781.141">4945 9836 3444 0,'-6'0'151'15,"6"0"-119"-15,0 0-12 16,0 0 1-16,0 0-4 15,15 0-10-15,3 0-5 0,3 3-1 16,9 11-1 0,4 1 3-16,-1 5-3 0,12 4 2 15,-15 5-1-15,4 3-1 16,-10 8-3-16,-9 5 2 16,-15 6-6-16,0 1-5 15,-30 6 12-15,-4 4 4 16,-11-7-4-16,0 0-1 15,6-7-34-15,5-16-91 16,16-14-632-16</inkml:trace>
  <inkml:trace contextRef="#ctx0" brushRef="#br0" timeOffset="43731.771">7924 10316 2752 0,'0'0'347'0,"0"0"-265"16,0-4 34-16,0-1-30 15,0-4-45-15,0 7-26 16,0-5-4-16,0 4 2 15,0 0 11-15,0 3 8 16,0 0-5-16,0 0-1 16,0 0-2-16,0 0-8 15,0 0-8-15,0 0 1 16,0 0-1-16,0 0-2 16,0 0-2-16,0 0 0 15,0 0-1-15,0-2 1 16,9 2 0-16,3-4 0 0,0 2 0 15,9-2 2-15,-3 4 2 16,9-1-2-16,1-4-1 16,-7 3-2-16,12-1-1 15,3-3 1-15,3 3 1 16,-5 1-4-16,5 2 2 16,-9-4-2-16,9 4 0 15,-6-2 0-15,13 2 0 16,-1 0 1-16,3 0 3 15,10 0 5-15,-1 0-4 16,3 0-5-16,-2 0 0 16,-7 0 2-16,-3 0-2 15,7 0 0-15,-7-4 0 0,-6 2 0 16,0-1 0 0,-8 0 1-16,2 0-1 0,-3 0 0 15,0 0 4-15,3 0-2 16,7 3-2-16,-4 0 0 15,-3 0 4-15,12 0-3 16,-5 0-1-16,5 0 0 16,-6 0 1-16,7 0-1 15,-10 0 1-15,0 0-1 16,0-3 2-16,4 3 0 16,-1 0-1-16,3-3 2 15,0-2-1-15,1 1-2 0,-1 4 0 16,-6-2 2-1,6 2-2-15,-5-4 0 0,-1 4 0 16,6 0 1-16,0 0-1 16,4 0 2-16,-7 0-1 15,12-2 1-15,-2-1-2 16,8 0 0-16,-3 3 1 16,-8 0-1-16,11 0 0 15,-6 0 0-15,-2 0 0 16,-10-3 0-16,18 0 1 15,-5 0-1-15,-4-2 0 16,-3 1 0-16,6-2 0 16,1 4 1-16,-10-1-1 15,0 3 0-15,1-6 1 16,-1 0-1-16,0 0 0 0,0 0 3 16,1 0 0-16,2 0-2 15,-3 1 2-15,4 2-3 16,-1-4 3-16,-6 6-3 15,6 1 1-15,-5-5 1 16,5 5-2-16,6-1 0 16,-5 1 0-16,-1 0 0 15,3 0 2-15,-3 0-2 16,13 0 0-16,-7-5 0 16,-3 5 0-16,4 0 3 15,-10-1 0-15,-9 1-3 16,3 0 0-16,1 0 3 15,-13-4 0-15,6 4 0 0,-15-2 0 16,9-1 1 0,-15-3 1-16,0 6 2 0,-2 0 1 15,-4-4 2-15,-6 4 1 16,0-2-4-16,0 2 2 16,0 0-1-16,0 0-2 15,0 0-2-15,0 0-1 16,0 0-3-16,0 0 0 15,0 0 3-15,0 0-2 16,0 0-1-16,0 0 2 16,0 0-2-16,0 0 1 15,0 0-1-15,0 0 0 0,0 0 0 16,0 0 0-16,0 0 3 16,0 0-3-1,0 0 0-15,0 0 0 0,0 0 1 16,0 0 1-16,0 0-2 15,0 0 0-15,0 0 1 16,0 0 1-16,0 0-2 16,0 0 0-16,0 0 0 15,0 0 0-15,0 0 0 16,0 0 0-16,0 0-2 16,0 0-12-16,-6-9-19 15,-16 0-33-15,10-3-429 0</inkml:trace>
  <inkml:trace contextRef="#ctx0" brushRef="#br0" timeOffset="47268.772">5180 11671 2843 0,'0'0'576'16,"0"0"-510"-16,0 0-49 15,6 0-2-15,-6 0 29 16,0 0-9-16,6 0-20 16,-6 0-7-16,0 0 4 15,0 0 5-15,-12-6-8 0,-15 3-9 16,-3 3-8-16,-18 0 8 15,2 6 0-15,-5 20 1 16,6 12 3-16,0 6 3 16,11 11 4-16,10 8-8 15,9-3 0-15,15 8 3 16,0-4 0-16,18-3-3 16,9 6 0-16,10-2-3 15,11-3 2-15,6 5-2 16,-8-3 2-16,-1-5-2 15,-6 2 1-15,-6 2 1 16,-15-5-2-16,-12 0 0 16,-6 1 0-16,0 2-2 0,-12 0 2 15,-24-3 5-15,0 1 1 16,-3-2 0-16,-10-5 4 16,13-2 1-16,-3-4 3 15,9-5-5-15,9-3 1 16,0-3-6-16,14-10 1 15,1-8-2-15,6 0-2 16,0-2 1-16,22 5-2 16,-1 4 0-16,21 5 2 15,-9 9-2-15,6 6 3 16,-2 9-1-16,-10 10-2 16,-6 15 0-16,-12 15 1 15,-9 33-1-15,0 49 0 16,-9 39 4-16,-18 14 0 15,3-9-4-15,2-14 5 0,4-24-3 16,6-2 2-16,12-13-1 16,0-7 2-16,0-13 0 15,30-2 3-15,4-22-1 16,5-25-2-16,0-17-3 16,6-14 1-16,4 11-3 15,11-4 0-15,6 0-6 16,-5-19-4-16,2-32-16 15,-18-9-23-15,-14-13-134 0</inkml:trace>
  <inkml:trace contextRef="#ctx0" brushRef="#br0" timeOffset="49733.093">10861 10661 3273 0,'-6'-9'174'0,"6"6"-123"16,0-3 1-16,0 4-5 15,0 2-16-15,0 0-16 16,0 0-14-16,0 8-1 15,0 18 0-15,9 15 3 0,6 18 3 16,-3 8 9-16,3 12-8 16,-3 4 2-16,-6-2-5 15,3 1-1-15,-3-11-3 16,0-7-8-16,0-14-15 16,-3-6-32-16,-3-12-64 15,0-17-324-15</inkml:trace>
  <inkml:trace contextRef="#ctx0" brushRef="#br0" timeOffset="50032.023">10755 11173 3366 0,'0'0'147'0,"0"-2"-104"16,0 2-21-16,0 0-3 15,15 6-12-15,-3 20-1 16,15 9 2-16,-9 6 2 15,3 9 2-15,-5-4-4 16,-1-2-2-16,-3 1 1 16,-3-13-2-16,-3-6-1 15,0-11 0-15,0-10-1 16,-6-5 1-16,6 0 3 16,3-4 11-16,-3-22 0 15,9-16-11-15,9-9-6 16,-6-10-1-16,10 5-8 0,5-2-12 15,6-9-24 1,-9 16-63-16,-9 10-486 0</inkml:trace>
  <inkml:trace contextRef="#ctx0" brushRef="#br0" timeOffset="56812.961">14751 10423 3238 0,'0'-1'194'16,"0"-4"-128"-16,0 5-39 16,0 0-8-16,0 11-2 15,6 21-4-15,-3 10 5 16,15 15 2-16,-12 4 1 0,-3 6-2 15,6 6-9 1,-9-6-2-16,0 1-8 0,0-3-3 16,0-13-21-16,0 2-41 15,-9-16-56-15,0-16-557 0</inkml:trace>
  <inkml:trace contextRef="#ctx0" brushRef="#br0" timeOffset="57081.762">14594 10994 3273 0,'0'0'209'0,"0"0"-163"15,0 0-35-15,12 0-6 16,9 12 21-16,6 15-6 0,7-1-4 16,-4 0-6-16,-3-3-4 15,0-5 0-15,-12-5 1 16,9-12 0-16,-6-1 12 15,-5 0 8-15,8-26-5 16,-6-6-9-16,9-15-8 16,-6-5-1-16,0-4-4 15,3-2-3-15,6-10-15 16,-12 15-34-16,10 10-114 0</inkml:trace>
  <inkml:trace contextRef="#ctx0" brushRef="#br0" timeOffset="57743.254">17621 10249 3365 0,'0'0'199'0,"0"0"-148"15,0 0-36-15,0 22-11 16,0 23 16-16,0 16 1 16,0 6-7-16,0 10-4 15,6-2-5-15,-6-2-4 0,6-8 2 16,-6-4-3 0,0-8-5-16,0-6-19 0,-12-9-17 15,-21-3-63-15,6-11-247 16,3-12-2221-16</inkml:trace>
  <inkml:trace contextRef="#ctx0" brushRef="#br0" timeOffset="58030.677">17425 10769 2667 0,'0'-2'838'0,"0"-2"-769"15,0 4-31-15,0 0-15 16,0 0 0-16,0 12-10 15,12 12 1-15,6 10-2 16,12 2-3-16,-5-4 0 0,2 3-3 16,-3-9-2-1,-6-5 1-15,-3-6-3 0,6-9 4 16,-9-6 4-16,-3 0 3 16,15 0-1-16,1-27-3 15,2-11-6-15,0-6-3 16,3-11-2-16,-3 0-11 15,13-25-18-15,-13 21-39 16,-3 3-421-16</inkml:trace>
  <inkml:trace contextRef="#ctx0" brushRef="#br0" timeOffset="85164.703">28330 5814 1558 0,'0'-6'616'16,"0"0"-347"-16,-6-2 44 15,6-1-38-15,0 3-73 16,0-2-100-16,0-1-30 16,0 3-8-16,0 1-10 15,0-1-15-15,0 2-10 16,0 2-4-16,0 2 4 16,-6 0-6-16,6 0-2 0,0 0-6 15,0 0-4-15,0 0 0 16,0 0-1-16,-9 0-1 15,9 0-5-15,0 2-4 16,-7 22 0-16,1 17 0 16,0 18 6-16,6 16-1 15,-9 19-1-15,9 11 1 16,0 4-3-16,0-1 2 16,0-6 0-16,0-11 0 15,9-9-2-15,-3-12-2 16,0-14 2-16,1-14-2 15,-7-16 0-15,15-6-1 0,-9-18-11 16,15-22-12 0,-9-24-37-16,-3-11-569 0</inkml:trace>
  <inkml:trace contextRef="#ctx0" brushRef="#br0" timeOffset="86029.285">26923 5861 3071 0,'0'-9'397'15,"-6"4"-298"-15,0-1-27 16,-6 6-35-16,6 0-12 16,0 0-20-16,-12 29-5 15,3 25 0-15,-6 13 2 16,-4 18-2-16,4 5 6 15,3 7-2-15,0-12-2 16,18-12 0-16,0-15-1 16,0-14 1-16,12-11-2 15,3-16-3-15,9-12 0 0,1-5 3 16,2 0 3-16,-12-22-2 16,9-11-1-16,-15-2 0 15,-9-1-1-15,0 5-3 16,-3 6-6-16,-27 14-4 15,-6 11-22-15,-10 0-32 16,1 27-49-16,12-4-285 0</inkml:trace>
  <inkml:trace contextRef="#ctx0" brushRef="#br0" timeOffset="86526.388">27125 6045 3275 0,'0'-5'149'16,"0"2"-80"-16,0 0-49 16,0 3 15-16,0 0-12 15,0 0-11-15,-6 0-5 16,6 3 3-16,-9 18 9 15,9 8 7-15,-3 11-4 0,-3 17-6 16,6 3-7 0,-6 2-4-16,6 0-3 0,0-9-1 15,0-6 1-15,0-19-2 16,0-7 0-16,6-13-5 16,0-8 3-16,-3 0 2 15,6-5 6-15,3-24-3 16,10-10-3-16,5-1 1 15,-9-2 1-15,9 10-2 16,-3 10-6-16,3 9 0 16,0 10-2-16,-11 3 0 15,5 3-6-15,-12 24 5 16,-6 1 3-16,-3 3 3 16,-3-3-8-16,-27-2 2 15,-1-1 5-15,-2-2-3 0,-6-9-7 16,9-8-22-16,3-6-33 15,21-11-50-15,6-21-198 16,0-4-2534-16</inkml:trace>
  <inkml:trace contextRef="#ctx0" brushRef="#br0" timeOffset="86676.016">27340 6211 1535 0,'0'0'1565'0,"9"0"-1384"15,-9 0-106-15,3 13-11 16,6 11 4-16,-3-1-12 15,0 1-20-15,9 3-21 16,-15-7-7-16,0-4-8 16,6 2-28-16,-6-9-69 15,0-9-289-15</inkml:trace>
  <inkml:trace contextRef="#ctx0" brushRef="#br0" timeOffset="86865.41">27400 5765 3180 0,'0'-3'179'16,"-6"3"-66"-16,6 0-93 15,0 6-20-15,0 17 1 16,0 12-1-16,0 6 0 16,0 0-10-16,0 1-26 15,0-7-30-15,6-9-228 16,0-12-1710-16</inkml:trace>
  <inkml:trace contextRef="#ctx0" brushRef="#br0" timeOffset="87111.637">27497 5902 2985 0,'0'0'297'0,"0"16"-228"15,0 12-15-15,0 17 25 16,3 7-20-16,15 12-8 15,-12 0-7-15,6 4-15 16,9-4-11-16,-18-9-8 16,12-4-4-16,-9-17-4 15,-6-7-2-15,6-6-2 0,-6-12-9 16,0-4-13-16,0-5-10 16,0 0-3-16,0-17-20 15,0-9-161-15,0-7-1006 0</inkml:trace>
  <inkml:trace contextRef="#ctx0" brushRef="#br0" timeOffset="87555.962">27451 6212 2880 0,'0'0'396'16,"0"0"-278"-16,0 0-82 0,0 0 3 16,12 0 7-16,10 0-20 15,2 0-2-15,3 0-9 16,6 0-1-16,0-14-1 16,6-7-8-16,-14-5-4 15,8 2 2-15,-15 4-2 16,-3 0 1-16,-9 11 1 15,-6 2 6-15,0 7 15 16,0 0-5-16,-6 0-19 16,0 13-1-16,-12 10 1 15,15 7 3-15,3 2-2 16,0 3 1-16,0-2-2 16,33-1 0-16,-3-6 0 0,19 1 4 15,-10-5-1-15,-3 2-1 16,-12-2-2-16,-6 0 0 15,-18 1-4-15,-12 0 3 16,-18 4-9-16,-36 11 2 16,5-3-55-16,4-11-399 0</inkml:trace>
  <inkml:trace contextRef="#ctx0" brushRef="#br0" timeOffset="89281.601">30542 8463 821 0,'0'0'389'0,"0"0"-264"0,0 0-125 16,0 0-55-16,0 0 0 15,0 0 55-15,0 0 110 16,0 0 159-16,0-3-16 15,0 3-95-15,-6-2-158 16,-3-2-407-16,6 2-765 0</inkml:trace>
  <inkml:trace contextRef="#ctx0" brushRef="#br0" timeOffset="89681.653">30509 8452 452 0,'0'0'1078'16,"0"0"-574"-16,0 0-153 15,0-4 30-15,-9 4-138 16,9-3-57-16,0 0-62 15,0 1-42-15,0-1-14 0,0 0-14 16,0 0-10 0,0-2-3-16,0 1-15 0,0 1-2 15,0-3 1-15,9-6-9 16,-3 4-8-16,6-7-3 16,15 4-3-16,0-4 0 15,6 7-2-15,7 4 0 16,-10 4 0-16,3 0-3 15,-15 24-6-15,3 7-6 16,-15 14-1-16,-6 7 3 16,-6 9-2-16,-33 13-6 15,-6 5 17-15,-28 0 4 0,1 0 3 16,8-12 0 0,7-15 2-16,18-16 7 0,18-15 0 15,21-12-5-15,0-9-7 16,21 0 20-16,21 0-10 15,25-18-3-15,5 1-3 16,6-8-4-16,4 3-15 16,8-10-38-16,-14 2-115 15,-19 3-2409-15</inkml:trace>
  <inkml:trace contextRef="#ctx0" brushRef="#br0" timeOffset="90413.02">30798 7600 3151 0,'-3'0'237'15,"3"0"-137"-15,-12 0-58 16,-3 17-27-16,3 22 12 15,0 16 7-15,0 10-4 16,-3 11-14-16,6 2 1 16,9-7-7-16,0-4-2 15,15-15 0-15,18-11-6 16,0-10-2-16,13-17 0 0,-1-14 0 16,-9 0-4-1,-3-24-12-15,-8-15-11 0,-7-7 3 16,-18-1 1-16,-18 4 4 15,-16 7 1-15,-20 16-6 16,-6 20-2-16,11 12-38 16,16 17-230-16</inkml:trace>
  <inkml:trace contextRef="#ctx0" brushRef="#br0" timeOffset="90879.361">31239 8559 3544 0,'0'-2'90'0,"0"2"-59"16,9-4-31-16,18 3 0 15,16 1 0-15,2 0-33 16,6 0-64-16,-12 0-116 15,-14 0-652-15</inkml:trace>
  <inkml:trace contextRef="#ctx0" brushRef="#br0" timeOffset="91032.252">31194 8730 2937 0,'0'2'270'0,"0"4"-159"15,0-2-52-15,12-4 24 16,15 0-34-16,9 0-23 15,19 0-14-15,20-30-12 16,-2 1-61-16,-13-7-356 0</inkml:trace>
  <inkml:trace contextRef="#ctx0" brushRef="#br0" timeOffset="91383.859">31797 7822 3429 0,'-9'0'159'15,"9"0"-108"-15,-3 7-32 16,-3 32-12-16,-9 23 20 16,6 23-6-16,0 23-9 15,3 3-6-15,6 1 0 16,0-10-5-16,0-19 2 15,15-18 0-15,15-19-3 16,1-17-2-16,-1-11-2 16,12-18 1-16,-9 0-3 15,0-20-1-15,-8-19-1 0,-10-6 1 16,-15-1 1 0,0 6 3-16,-21 4-4 0,-19 10-4 15,-5 15-2-15,0 11-9 16,-13 11-39-16,13 18-46 15,18-3-317-15</inkml:trace>
  <inkml:trace contextRef="#ctx0" brushRef="#br0" timeOffset="91705.536">32205 7924 3472 0,'-3'-11'134'16,"3"6"-82"-16,0 5-12 16,0 0-24-16,-6 7-11 15,6 32-5-15,-9 14 3 16,0 10 3-16,0 14-3 16,-3-4 1-16,3-6-4 15,3-10 0-15,6-8 0 16,0-14 1-16,0-11-1 15,0-3 4-15,21-15 0 16,12-5 2-16,6-1 0 16,12 0-1-16,13-17-5 0,-4-9-3 15,-2 0-19 1,8-13-23-16,-15 11-72 0,-12 1-385 0</inkml:trace>
  <inkml:trace contextRef="#ctx0" brushRef="#br0" timeOffset="91916.822">32371 8133 3327 0,'0'0'195'16,"0"0"-126"-16,0 10-51 16,6 23 7-16,3 19 21 15,15 11-14-15,-12 10-16 16,0 3-2-16,-3-5-11 15,-6-2-3-15,-3-11 0 0,0-2-20 16,0-8-20-16,0-17-103 16,0-16-609-16</inkml:trace>
  <inkml:trace contextRef="#ctx0" brushRef="#br0" timeOffset="92487.382">31788 9282 3512 0,'0'0'110'0,"0"0"-54"16,28 0-26-16,20-8-6 15,9-6 1-15,19-8-17 16,5 8-3-16,4-1-5 16,-13 3-7-16,-12 4-26 0,16-4-35 15,-34 3-83-15,0-2-449 16</inkml:trace>
  <inkml:trace contextRef="#ctx0" brushRef="#br0" timeOffset="92731.635">31831 9459 3372 0,'-6'0'184'16,"6"0"-110"-16,0 0-19 15,0 0-3-15,12 0-17 16,15 0-20-16,12-6-1 0,6-6 3 16,19-3-2-1,11 1-3-15,13-1-9 0,-1-2-3 16,1-2-5-16,8-7-23 16,-14 4-41-16,-25-5-340 0</inkml:trace>
  <inkml:trace contextRef="#ctx0" brushRef="#br0" timeOffset="114622.008">17739 15955 3530 0,'0'10'124'0,"-12"6"-105"0,12 16-16 16,0 19 5-16,0 19 11 15,-3 15-5-15,3 8-4 16,0 13 0-16,0 2-1 16,0-3 0-16,0-2 1 15,0-13-8-15,0-7 0 16,0-10-1-16,0-16-1 16,0-7 0-16,0-16-2 15,0-8-11-15,-6-26-20 16,0 0-26-16,6-30-102 0</inkml:trace>
  <inkml:trace contextRef="#ctx0" brushRef="#br0" timeOffset="115033.174">17615 16180 3319 0,'-15'0'230'0,"3"0"-181"15,-6 0-39-15,-6 15 14 16,-3 11 11-16,12 11-14 0,-4-1-8 16,4 1-1-1,0 1 1-15,12-9-5 16,-3-9-3-16,-3-6-1 0,9-9-1 15,0-5 1 1,0 0 1-16,9-22 0 0,9-20-2 16,15-15-2-16,7-7-1 15,-1 2 1-15,0 6 2 16,0 12-3-16,-8 18 0 16,-4 17 0-16,6 9-2 15,0 0 1-15,3 5 1 16,-5 21 3-16,11 5-3 15,-15 0 0-15,-6 5-7 16,3 1-20-16,-15-5-78 16,-9-11-544-16</inkml:trace>
  <inkml:trace contextRef="#ctx0" brushRef="#br0" timeOffset="117433.32">18155 14402 3479 0,'-12'0'149'16,"9"2"-112"-16,-3 8-31 16,-9 4 9-16,-3 14 8 15,-24 19-6-15,-6 16-4 16,-16 10-2-16,-14 8 0 0,-7 5-1 16,-14 0 0-1,2 3-5-15,-3-1-1 0,7-6 0 16,20-9 1-16,7-8-2 15,15-13-3-15,11-14 0 16,13-9-2-16,15-18-12 16,6-11-13-16,6-17-35 15,0-23-168-15</inkml:trace>
  <inkml:trace contextRef="#ctx0" brushRef="#br0" timeOffset="117707.391">17129 14515 2958 0,'-9'-12'695'0,"3"2"-648"15,6 4-31-15,0 6-2 16,0 0 2-16,30 34-6 16,25 19 1-1,8 20 6-15,22 15-1 0,5 9-6 16,16-1 1-16,-13 1-4 15,10-6-2-15,-13-7-1 16,-14-7-2-16,-4-11-2 16,-20-10 0-16,-10-18 0 15,-18-6-9-15,-18-14-12 16,-6-18-7-16,0 0-17 16,-6 0-79-16</inkml:trace>
  <inkml:trace contextRef="#ctx0" brushRef="#br0" timeOffset="201311.585">6599 15803 2936 0,'0'0'573'16,"0"3"-496"-16,0-3-59 0,0 0 1 15,3 0 18 1,27 0-7-16,15-9-16 0,19-8 0 16,35-9-1-16,37-15 0 15,45-4 0-15,3 2-7 16,-30 7-3-16,-36 16-3 15,-40 6 0-15,-17 8-7 16,-7-1-8-16,16 7-12 16,-22 0-18-16,-27 0-69 15,-21 13-114-15,0 1-1485 0</inkml:trace>
  <inkml:trace contextRef="#ctx0" brushRef="#br0" timeOffset="201549.878">6683 16096 3398 0,'-12'3'180'15,"-9"3"-141"-15,15-4-24 16,6-2 19-16,0 4-2 16,18-4-28-16,22 0 2 15,26 0 19-15,43-6 6 16,57-39-10-16,57-24-10 15,33-10-4-15,-20 5-5 16,-55 22-2-16,-78 26-13 0,-16 5-27 16,-51 9-74-16,-8-2-760 15</inkml:trace>
  <inkml:trace contextRef="#ctx0" brushRef="#br0" timeOffset="205514.797">10737 15701 3299 0,'0'0'153'0,"0"0"-128"16,0 0-14-16,0 0 30 16,0 0-6-16,0 0-20 15,0 0-8-15,3 3-1 16,12 6 2-16,12 11 6 16,12 9 7-16,4 15 1 15,17 17-2-15,12 11-1 16,13 15 0-16,-4 4-4 15,22 11-3-15,-6-5-4 16,-7-4-1-16,-5-9 0 0,-10-5-4 16,1-14-1-16,-25-10-1 15,-6-11 4-15,-12-13-5 16,-15-9 3-16,-6-10-3 16,-5-6 0-16,-7-6 0 15,0 0-11-15,0 0-4 16,0 0-17-16,-25-24-47 15,7-3-190-15,-9 5-1658 0</inkml:trace>
  <inkml:trace contextRef="#ctx0" brushRef="#br0" timeOffset="205866.635">11250 16783 3192 0,'-6'0'327'0,"6"0"-290"16,0 0-3-16,0 0 14 16,6 0-18-16,21 0-9 15,6 9-1-15,7 6-1 16,11-4-3-16,0 13-5 16,9-4-6-16,-8 9 1 15,-4-7-1-15,6 1-1 16,1-3-2-16,-19-6 2 15,0-4-1-15,-9-10 1 0,0 0 2 16,-5-4 5-16,-1-22 3 16,-3-17-5-16,3-16-2 15,-12-8-4 1,12-16-1-16,-15-2-2 0,0 1 0 16,3 8-5-16,-9 6-6 15,0-9-16-15,0 20-19 16,0 9-206-16</inkml:trace>
  <inkml:trace contextRef="#ctx0" brushRef="#br0" timeOffset="207369.814">17096 15256 3071 0,'0'-12'211'0,"0"6"-128"16,0 0 4-1,9-2 0-15,-9 6-28 0,0-3-18 16,0 5-10-16,0 0-2 16,0 0-4-16,-9 15-13 15,-12 21-6-15,-24 22-1 16,-16 24 3-16,-35 34 2 16,-43 41-1-16,-39 29 2 15,-3 13-2-15,3-18-1 16,15-23 2-16,45-43 0 15,9-30-2-15,43-14-2 16,0-17-3-16,-4 5 1 16,-2 0-1-16,-10 0-3 15,28-13 0-15,15-17 0 16,5-8-2-16,22-15-9 0,-3-6-4 16,15 0-8-1,-12-33-21-15,6-13-47 0,-3-4-287 0</inkml:trace>
  <inkml:trace contextRef="#ctx0" brushRef="#br0" timeOffset="207690.796">15161 16503 3301 0,'0'-4'231'15,"-6"2"-178"-15,6 2-13 0,0 0 1 16,-9 0-9-16,9 20-21 16,-12 18 0-16,6 12 7 15,-3 11 0 1,6 3-4-16,-3-2-5 0,6 3-1 16,0-4 2-16,0-3-1 15,0-7-2-15,6-4-1 16,12-7 1-16,9-7 1 15,7-10-3-15,8-12 1 16,21-11 7-16,46-2-5 16,27-49-8-16,6-1-16 15,12-15-19-15,-37 14-28 16,-47 12-234-16</inkml:trace>
  <inkml:trace contextRef="#ctx0" brushRef="#br0" timeOffset="208780.539">11205 17609 3335 0,'0'-6'158'15,"0"6"-123"-15,-6 0-26 16,6 11 4-16,0 25 5 16,0 17 3-16,0 14 5 0,0 12-6 15,0 6-3 1,12 3 0-16,-3-1-1 0,3-1-3 16,0-7-9-16,-6-18 3 15,-3-6-3-15,9-23-4 16,-6-6-2-16,-6-14-12 15,0-12-24-15,0-8-24 16,0-28-61-16,0-11-809 0</inkml:trace>
  <inkml:trace contextRef="#ctx0" brushRef="#br0" timeOffset="210847.498">11069 17703 3083 0,'-6'0'174'16,"6"0"-120"-16,0 0 15 15,0 0 17-15,0 0-34 16,0 0-26-16,0 0-12 16,0 0 4-16,0 0-3 15,0 0-2-15,0 0-7 16,0 0 8-16,18 0 4 0,9 0 3 16,12 0 1-16,13 0-8 15,14 0 0-15,9 0-6 16,37 0-4-16,33-4 0 15,48-16-4-15,18 2 0 16,10-2 0-16,-13 5 0 16,-27 3 1-16,-9 7-1 15,3-1-2-15,-9 6 1 16,0-3-1-16,0 3 2 16,-3 0-1-16,-6-3 1 0,6-3 1 15,-9 0-1 1,0 4 0-16,-3 2 1 0,-6-6-1 15,-28 3 0-15,-26 3 0 16,-13 0 1-16,-5-3 2 16,11 3-3-16,16-3 0 15,15-2 0-15,11-1 4 16,25 0-4-16,27-9 2 16,-3 5 1-16,-24 2 1 15,-42 2-4-15,-37 0 4 16,-8 4 0-16,20-2-2 15,10 4-1-15,9-2 1 16,2-4-2-16,4 4 1 16,15-4 1-16,33 0-2 15,-31 0 1-15,1 2-1 16,-21 2 0-16,-31-5 0 16,19 1 0-16,2 4 2 0,-5-2-2 15,5 2 0-15,-5-2 1 16,-4 2-1-16,4 2 0 15,0-6 2-15,-1 6-2 16,1 0 4-16,-7 0-2 16,1 0 2-16,-10 0 3 15,1 0 0-15,-10 0 1 16,-9 0 2-16,-5 0-8 16,-13 0 2-16,-6 6 2 15,-15-6-1-15,-9 0 6 0,-6 0 2 16,-3 0 3-1,0 0-6-15,0 0-5 16,0 0 0-16,0 0-5 0,0 0-1 16,0 6-1-16,0-4 1 15,0 10-1 1,0 2 2-16,0 13 0 0,0 5 0 16,0 7 0-16,0 4 1 15,0 4 1-15,0 10-2 16,0-5 0-16,0 7 0 15,0 2 0-15,0 4 2 16,0-8-2-16,0 2 0 16,0-7 2-16,0-5 0 0,0 0 0 15,0-2-2 1,-3-5 0-16,-6-1 3 0,3-7-3 16,-3 0 0-16,0-3 0 15,3-9 1-15,-6 1-1 16,9-9 0-16,-3-4 0 15,0-2 0-15,6-3 0 16,-15 0 0-16,3-1 1 16,-9 4-1-16,-10-1 0 15,-2 2 0-15,-12-7 0 16,-6 0 0-16,-7 0-1 16,-8 0-2-16,-10 0 3 15,1 0-3-15,2 0 3 16,-8 0-2-16,-4-7 0 15,1 1-1-15,-7-1 3 0,-17 4-2 16,8 0 2 0,-24-3 0-16,-33-6 0 0,-27 7-3 15,-3-4 0 1,6 0 0-16,12 3 0 0,9 4-1 16,9-2 4-16,3 4-3 15,7 0 3-15,-7 0 0 16,-3 0 0-16,-12 4-2 15,6 4 2-15,3 7-3 16,-3-7 2-16,6 4 1 16,15-3 0-16,-3-4-3 15,13 6 3-15,2-4-1 16,0-1 1-16,15-3 0 16,16 3-1-16,20-2 1 15,1-4 0-15,-3 2 0 0,-28 4 0 16,9-6 2-16,-2 6-2 15,-4-6 0-15,1 2 1 16,8 2-1-16,-12 2 0 16,7-4 0-16,-4 4 0 15,4 1 0-15,5-7-2 16,1 0 2-16,2 0 2 16,4 0-2-16,8 0 0 15,-2 0 0-15,5 0-2 16,1 0 2-16,2 0 3 15,4 0-3-15,3 0 0 16,5 0 2-16,-2 0-2 0,3 0 0 16,-4 0 0-16,-2 0 0 15,2 0 0-15,4 0 0 16,0 0 0-16,-4 1 0 16,13-1 1-16,6 0-1 15,-6 0 1-15,11 0 1 16,-2 0-2-16,6-1 0 15,0-12 0-15,-7 1-2 16,10 10 2-16,0-10 0 16,3 6 3-16,6-3-3 15,9 9 2-15,-9-6-2 16,9-1 3-16,-4 1-1 16,7 1-2-16,0 5 0 0,3-2 0 15,-9 2 0-15,15 0 0 16,-6 0-1-16,6 0 1 15,0 0 0-15,0 0 0 16,0 0 1-16,0 0-1 16,0 0 3-16,0 0 1 15,0 0-4-15,-6 0 1 16,6 0 0-16,-6 0 0 16,0 0 0-16,6 0-1 15,0 0 3-15,-9 0-1 16,9 0 1-16,0-3-1 15,-3 3 0-15,-6 0 1 16,3 0 1-16,-6-3-4 0,6 3 0 16,0 0 0-1,0 0 0-15,-6 0-2 0,12-6-9 16,0 6-13-16,33-17-34 16,9-4-45-16,-3-2-577 0</inkml:trace>
  <inkml:trace contextRef="#ctx0" brushRef="#br0" timeOffset="214618.157">15985 17603 216 0,'0'-6'1641'0,"0"3"-1165"15,0 0-129-15,0 0-165 16,0 0-6-16,9 1-53 16,-3 2-59-16,1 0-26 15,-1 0-22-15,-3-6 1 16,9 3-11-16,-6 3 4 16,0-3-4-16,0 0-6 15,-3 0 1-15,6 1 0 16,0 2-2-16,-3-5 1 0,-6 5 0 15,0 0 41-15,0-1 25 16,0 1 4-16,0 0-14 16,0 0-12-16,0 0-12 15,0 0-3 1,0 0-3-16,0 0-9 0,0 0-2 16,0 0-4-16,0 0-1 15,0 14-6-15,0 9 6 16,0 15 2-16,0 6 1 15,3 14-3-15,12 5 0 16,-9 4 0-16,3 3-4 16,-6-3 0-16,6 3 0 15,3-12 1-15,-12 2-2 16,6-8-1-16,-3-5 0 0,9-9-1 16,-6-3-1-16,-6-12-1 15,0-5-1-15,6-4 0 16,-6-8 2-16,0-6-2 15,0 3 0-15,0-3-1 16,0 3-1-16,0 0-5 16,0 0 4-16,0 0 0 15,0 2-3-15,0-5 4 16,0 0-1-16,0 4-5 16,0-4-2-16,0 0-3 15,0-18-13-15,0-8-36 16,-12-9-485-16</inkml:trace>
  <inkml:trace contextRef="#ctx0" brushRef="#br0" timeOffset="-214132.578">13016 17961 3082 0,'0'0'323'0,"-10"0"-234"16,10 0-27-16,0 0-14 15,0 0-20-15,0 2-18 16,0 21 6-16,0 7 9 16,10 10-1-16,2 1-9 15,-6 12-5-15,0-2-4 16,0-3-6-16,-6-3 0 16,3-2-9-16,9-11-16 15,-12-5-33-15,6-13-100 16,0-14-576-16</inkml:trace>
  <inkml:trace contextRef="#ctx0" brushRef="#br0" timeOffset="-213914.393">13254 17956 3345 0,'0'0'215'0,"0"5"-177"16,0 15-15-16,3 11 27 15,9 5-13-15,0 13-18 16,-6-8-12-16,6 3 1 16,-3-5-8-16,0-7-4 15,-9-5-13-15,9-13-29 16,-3-8-54-16,-6-4-76 16,6-2-571-16</inkml:trace>
  <inkml:trace contextRef="#ctx0" brushRef="#br0" timeOffset="-213291.766">13664 17849 3355 0,'0'6'211'16,"0"9"-172"-16,0 11-13 16,0 12 8-16,0 9-5 15,0 2-13-15,0 6-5 16,0-5-6-16,0-9 3 0,6-10-6 15,-6-11 1-15,6-12-3 16,-6-8 3-16,0 0-3 16,7-2-4-16,8-23 4 15,-6-1-6-15,15-8 0 16,-6 3 0-16,15 5-4 16,-6 9-8-16,3 14 1 15,-2 3 7-15,-10 0 2 16,-3 14 0-16,-3 13 0 15,-12 3 4-15,0-2 4 0,0 3 0 16,-21-3 3 0,-3-4-2-16,-13-3-1 0,16-14-2 15,-6-7-11-15,12-6-16 16,3-22-60-16,12-4-314 0</inkml:trace>
  <inkml:trace contextRef="#ctx0" brushRef="#br0" timeOffset="-213131.5">13963 18028 3131 0,'6'11'255'0,"-6"4"-175"15,9 2 13-15,-6 9-36 16,6 0-26-16,3-7-20 16,-6-3-11-16,-6 8-12 15,10-17-47-15,-10-6-137 0</inkml:trace>
  <inkml:trace contextRef="#ctx0" brushRef="#br0" timeOffset="-212983.475">14008 17752 3445 0,'0'0'145'0,"0"0"-118"15,0 0-26-15,0 0-1 16,10 8-18-16,2 8-66 15,6-1-254-15,-3-8-2541 0</inkml:trace>
  <inkml:trace contextRef="#ctx0" brushRef="#br0" timeOffset="-212810.509">14178 17737 1530 0,'0'0'2027'0,"0"3"-1947"0,0 15-61 16,9 15 11-16,3 7 0 15,0 11-9-15,-3 1-13 16,9 0-8-16,-9-5 0 16,0-9-15-16,-3-3-33 15,-6-12-83-15,0-14-306 0</inkml:trace>
  <inkml:trace contextRef="#ctx0" brushRef="#br0" timeOffset="-212465.87">14220 18045 3234 0,'0'0'320'0,"0"0"-279"0,0-6-11 16,12 0-8-16,12-3-11 15,0 1-11-15,12-7-14 16,-5 0-16-16,-7-8 2 16,3 9 2-16,-12 2 13 15,-3 9 13-15,-12 3 20 16,0 0 23-16,0 0 3 15,0 0-24-15,0 0-14 16,-6 9-6-16,0 4 2 16,6 6-4-16,0-5-2 15,0 1 2-15,15-3-4 0,15 0 0 16,0-1 4-16,-2-2 1 16,-1-1-1-16,-6 7 0 15,-6-9 0-15,-15 8 0 16,0 1-10-16,-3 2 10 15,-30 4-16-15,-40-15-42 16,10 0-78-16,-7-6-843 0</inkml:trace>
  <inkml:trace contextRef="#ctx0" brushRef="#br0" timeOffset="-211977.533">13191 17190 3326 0,'-6'0'214'15,"6"0"-163"1,0 3-21-16,0 3-11 0,0 9-8 16,0 9-2-16,0-4 1 15,6 3-2-15,12 3-4 16,-3-5 1-16,3-3-5 15,9-7-1-15,-6-6 1 16,3-5-7-16,0 0 3 16,-2-16-2-16,-10-8-7 15,-3-14-5-15,-9 6-2 16,0-4 20-16,-3 5 1 16,-24 6 20-16,-10 12-10 15,-2 4-2-15,-3 9-4 16,6 0-5-16,8 3-8 15,10 26-39-15,9-3-117 0,9-6-765 16</inkml:trace>
  <inkml:trace contextRef="#ctx0" brushRef="#br0" timeOffset="-211592.046">13559 17173 3334 0,'0'0'276'15,"9"8"-258"-15,-3 18 1 16,6 19 12-16,3 8-10 16,3 4-7-16,0 12-9 15,-9-2-2-15,3-13-3 16,-12-6 2-16,0-16-2 16,0-14 0-16,0-12 1 15,0-6-1-15,0-12 5 0,-12-29-5 16,-3-17-7-16,3-19 2 15,6-7-1-15,6-5-8 16,0 14 4-16,0 8 5 16,9 20-4-16,15 11-2 15,0 15-3-15,-2 13 1 16,-10 8 3-16,-3 0-2 16,3 27 8-16,-12 11 4 15,0 3 0-15,0 5 1 16,-12-1-1-16,3-11 0 15,-3-5-6-15,12-14-56 16,0-9-102-16,0-6-669 0</inkml:trace>
  <inkml:trace contextRef="#ctx0" brushRef="#br0" timeOffset="-211166.021">13918 17117 2843 0,'0'0'624'0,"0"0"-536"15,0 0-32-15,0 0-21 16,-6 11-16-16,0 14-4 16,0 1 0-16,-3 0-4 15,9 1-3-15,0-4-5 16,0-9-2-16,9-5-1 16,3-6-10-16,15-3-12 0,-3-3-2 15,3-23-1-15,1-6-22 16,-7-3-30-16,-6 9 48 15,-6 8 29-15,-9 9 35 16,0 9 28-16,0 0-14 16,0 0-32-16,0 11-12 15,0 11 2-15,0-2-1 16,0-3-5-16,0-3 1 16,9-2-2-16,12-12-4 15,6 0-2-15,-9 0 0 16,0 0 1-16,-3-17 0 15,1-1 2-15,-13-2 3 16,-3 6 3-16,0 2 0 0,-3 3 0 16,-22 5-3-16,10 4-13 15,-3 0-28-15,9 9-29 16,3 7-102-16,6-5-814 0</inkml:trace>
  <inkml:trace contextRef="#ctx0" brushRef="#br0" timeOffset="-210865.953">14337 17068 3436 0,'0'0'168'16,"-9"0"-127"-16,3 0-16 16,-9 6 2-16,9 14-18 15,0 0-6-15,6 7-3 0,0-3 0 16,0-4-7-16,0-3 3 15,0-5-19-15,6-4 7 16,9-8-15-16,-3 0 0 16,7 0-8-16,5-23 0 15,0-3-42-15,-6-13-26 16,-6 1-153-16,-9 3-45 16,-3 1 68-16,0 4 237 15,0 13 0-15,-3 1 132 16,-24 16-132-16,15 0-16 15,-6 0-357-15</inkml:trace>
  <inkml:trace contextRef="#ctx0" brushRef="#br0" timeOffset="-210398.157">14446 16558 3046 0,'0'-3'477'16,"-6"3"-421"-16,6 0-2 16,0 0-21-16,0 16-19 15,0 21-9-15,0 18 5 16,0 16-1-16,6 4 2 15,6 7 0-15,0-4-6 0,3-10 0 16,3-5-3-16,1-10 1 16,5-21-3-16,6-15-2 15,-3-14-6-15,-3-3-1 16,9-15 4-16,-5-22-4 16,-10-14-10-16,0 2-14 15,-3 5 12-15,-9 5 21 16,-6 19 0-16,0 8 33 15,0 12 0-15,0 0-15 16,-6 24-11-16,-3 23-1 16,3-1 4-16,6 11-6 15,0-10 0-15,15-10-4 0,24-17-7 16,40-22-16-16,-10-31-43 16,0-14-365-16</inkml:trace>
  <inkml:trace contextRef="#ctx0" brushRef="#br0" timeOffset="-208644.342">17126 17766 3186 0,'0'0'164'16,"0"0"-97"-16,0 0-7 16,0 0-11-16,0 6-17 15,0 15-9-15,0-1-2 16,0 4-3-16,0-6-1 16,0 3-4-16,3-7-5 15,21 4-3-15,-12 2 5 16,13-9-3-16,-1 6 0 15,6-1-4-15,-12 1-3 16,-6-2-2-16,-6-3-2 0,-6 5-6 16,0 0 3-16,-6 4 7 15,-21-3 0-15,-6-1 0 16,-9 0-13-16,-1-11-22 16,-11-6-27-16,15-17-66 15,6-10-534-15</inkml:trace>
  <inkml:trace contextRef="#ctx0" brushRef="#br0" timeOffset="-208481.502">17036 17764 3137 0,'12'0'301'0,"6"0"-231"16,9 0 1-16,9 0-19 16,0 0-27-16,10 0-16 15,-10 0-9-15,18 0-15 16,-2-12-40-16,-10-6-100 0,-9 2-1292 0</inkml:trace>
  <inkml:trace contextRef="#ctx0" brushRef="#br0" timeOffset="-207795.632">17745 17673 3353 0,'0'0'284'0,"0"0"-260"16,0 26-20-16,0 12 9 15,0 16 8-15,0 4-5 16,0 1-9-16,0-1-2 16,0-8-2-16,0-10-3 15,0-13-1-15,0-13-1 16,0-5-1-16,0-9-3 15,6 0 2-15,-6 0 0 16,3-3 0-16,12-11-9 16,3-4-3-16,9 3-5 0,1 4 0 15,-1 11 10 1,-9 0-4-16,9 0 11 0,-15 0 4 16,-3 17 1-16,9 4-1 15,-18 2 4-15,0 0-4 16,0-2 7-16,0 3-7 15,-18-3 8-15,-12-8 5 16,3 0-9-16,-9-7 0 16,8-6-2-16,1 0-2 15,18-20-12-15,9-37-38 16,6 4-75-16,12 6-313 0</inkml:trace>
  <inkml:trace contextRef="#ctx0" brushRef="#br0" timeOffset="-207629.773">18044 17916 3056 0,'0'14'238'0,"0"11"-101"16,0-5-22-16,6 12-52 15,-6 0-25-15,3 0-22 16,-3-6-10-16,6-7-6 16,-6-6-13-16,0-7-29 15,12-6-72-15,-12-12-63 16,0-20-860-16</inkml:trace>
  <inkml:trace contextRef="#ctx0" brushRef="#br0" timeOffset="-207497.758">18077 17682 3224 0,'0'-3'273'16,"-6"3"-217"-16,6 0-39 0,0 0-14 15,0 20-3-15,0 1-91 16,0-4-411-16</inkml:trace>
  <inkml:trace contextRef="#ctx0" brushRef="#br0" timeOffset="-207292.518">18161 17636 3561 0,'0'0'114'0,"0"11"-90"16,0 15-12-16,0 15 9 0,0 11 3 15,13 11-11 1,-1 4-6-16,3 0-3 0,-12-2-4 16,6-10-3-16,-9-15-13 15,0-7-21-15,0-33-37 16,0 0-100-16,0-12-639 0</inkml:trace>
  <inkml:trace contextRef="#ctx0" brushRef="#br0" timeOffset="-207150.828">18155 17937 3412 0,'0'0'231'0,"0"0"-193"16,0 0-10-16,6 0-10 15,19-3-4-15,2 3-5 16,6-4-9-16,0-4-14 16,-3-10-35-16,-2 2-106 0,-10-1-1592 0</inkml:trace>
  <inkml:trace contextRef="#ctx0" brushRef="#br0" timeOffset="-206580.317">18454 17896 3141 0,'0'-6'353'16,"0"4"-334"-16,-9 2-6 15,3 0 0-15,6 0-13 0,-6 0 0 16,-9 8 0-16,12 4 4 15,-12-1 18-15,9 4 9 16,-3-6 1-16,9 3-8 16,0-6-14-16,0 2 1 15,0 9-11-15,9-11 7 16,12 14 4-16,3-8-1 16,3 9-3-16,-9-12-4 15,1 8 0-15,-4-5-3 16,-9 2-2-16,-6-2 2 15,0 2 1-15,-21-2-1 16,-10-3 0-16,-8-9-26 16,0-6-67-16,9-20-389 0</inkml:trace>
  <inkml:trace contextRef="#ctx0" brushRef="#br0" timeOffset="-206031.603">18119 16801 3065 0,'-6'-3'315'0,"6"3"-212"16,-6 0-18-16,6 0-36 0,0 15-28 16,-6 20-1-1,6 8 3-15,0 10-5 0,0 0-7 16,0-7-3-16,18-3-3 16,3-17-2-16,0-12-3 15,4-14-3-15,-7 0 3 16,3-14-3-16,0-22-2 15,-15-5-6-15,-6-12-2 16,0 4 7-16,-6 7 0 16,-21 5 5-16,0 11 1 15,3 11 0-15,-4 11-15 16,7 4-53-16,9 9-99 16,6 3-653-16</inkml:trace>
  <inkml:trace contextRef="#ctx0" brushRef="#br0" timeOffset="-205597.328">18382 16798 3293 0,'0'11'228'0,"0"8"-174"16,0 13-4-16,0 9-4 15,3 14-16-15,12 0-13 16,-6 10-8-16,-3 0-7 15,-3-10-1-15,-3-5 1 16,0-15-1-16,0-5-1 16,0-19 0-16,0-11-3 15,0 0 3-15,-3-9 1 0,-12-23-1 16,0-21-2-16,6-10 0 16,3-16-2-16,0-6 2 15,6-3-4-15,0 5-1 16,0 20 3-16,6 10 2 15,9 23-8-15,0 9 3 16,0 15 6-16,3 6-1 16,-12 6-7-16,9 27-1 15,-9 7-1-15,-6 1 11 16,0 4 3-16,0-5-2 16,0-1 1-16,0-13 5 15,-6 0-7-15,-15-4 0 0,3-11-19 16,-3-6-47-16,3-1-120 15,6-4-812-15</inkml:trace>
  <inkml:trace contextRef="#ctx0" brushRef="#br0" timeOffset="-205296.81">18557 16845 3281 0,'6'0'291'0,"-6"3"-258"16,15 9-17-16,0 5 6 16,15 7 0-16,-12 2-14 0,10 0-7 15,-16-3 2-15,0-2-3 16,-12-7-5-16,0-2 5 16,0-6 0-16,0 0 1 15,0-6 3-15,-9 0 1 16,0-26 0-16,3-3-3 15,-1-18-2-15,7-3-4 16,0 1-5-16,7 2-7 16,5 5-2-16,9 15-36 15,-6 19-51-15,0 2-129 16,-3 6-1750-16</inkml:trace>
  <inkml:trace contextRef="#ctx0" brushRef="#br0" timeOffset="-205034.945">18949 16663 3488 0,'0'0'133'0,"0"0"-90"16,3 13-22-16,18 15 0 16,-12 13 2-16,10 12-11 15,-7 6-11-15,-9 5-1 0,-3-3-1 16,0 6-26-16,0-16-76 16,-3-23-739-16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11T09:24:03.73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8174 5024 1379 0,'0'0'1830'15,"0"0"-1688"-15,0 4-97 16,0-2-24-16,0 7 2 16,0 3 6-16,6 2-11 15,0 0 6-15,1 4-3 16,5 1 9-16,3-3-4 15,-3-4-3-15,0 7-7 16,-3-7-1-16,3-2-2 0,-6 0-6 16,0-4-1-16,3-2 2 15,3 2 1-15,0-2 2 16,0-4 1-16,3 0 1 16,3 0-2-16,1 0-5 15,8 0 1-15,-6 0-7 16,3 0 7-16,3 0-7 15,-6 0 3-15,16 0-1 16,2-6-2-16,3 2 2 16,6 0 0-16,-5-2-2 15,8 0 0-15,-9 6 0 16,0-4 1-16,-5 4-1 16,-4 0 0-16,3 0 1 0,0 0-1 15,3-3 0 1,1 3 0-16,-4 0-1 0,0-3-1 15,3 3 2-15,-2-3 1 16,-4 2-1-16,3-5 0 16,6 1 0-16,-9 5 0 15,10 0-2-15,5 0-3 16,3 0 3-16,10 6 1 16,-4 9 1-16,9-3 0 15,-2 0-2-15,-4-4 2 16,4 2-3-16,2-4 3 15,-6-2 0-15,-2 1 0 16,-7-5 0-16,-12 0 0 16,-9 1 3-16,1-1-3 15,-1 0 0-15,0 0-3 16,12 0 3-16,6 0 8 16,13 4-4-16,2-4-4 0,13 2 1 15,-7 2-1-15,-6-2 0 16,4 2 0-16,-7-1 0 15,-8-1-3-15,-13 2 1 16,0-4 2-16,-6 0-1 16,-3 0 1-16,19 0 0 15,-4 0 2-15,12 0 5 16,10 0-3-16,2 0-4 16,4 0 1-16,-4 0-1 15,3 2-1-15,1 3 1 0,-13 5 0 16,-2-7-2-1,-7 0-3-15,-3-3 2 0,6 0 2 16,1 0 1-16,-4 0 1 16,-3 0-1-16,22 0-1 15,-4-3 1-15,4 0 2 16,8 0-1-16,-5 3-2 16,5 0 0-16,-3-2 1 15,4 2 0-15,-10 0-1 16,13 0 0-16,-4-5-1 15,-5 5 3-15,-7-1-1 16,16 1 0-16,-16-4 0 16,-3 4 0-16,1 0 0 15,-7 0 0-15,4 0 0 16,-7 0 0-16,3-2 0 0,-2 2 0 16,2-4 0-16,-9 2 0 15,13-1 0-15,-7-3 2 16,-3 2-2-16,0 4 0 15,1-2 3-15,-4 2 0 16,3 0-1-16,-5 0 0 16,5 0-2-16,-9 0 5 15,16 0-4-15,-7 0 0 16,-9-4 0-16,12 4 3 16,-2 0-3-16,2 0 7 15,-6 0-8-15,1 0 6 16,2 0-5-16,-6 0 1 15,1 0 1-15,-1 0 0 16,3 0-3-16,-3 0 3 0,1 0-1 16,-7 0-2-16,6 0 3 15,0 0-3-15,-8 0 2 16,11 0-1-16,-9-1-1 16,-9-5 0-16,1 3 0 15,2-3 1-15,-9 2-1 16,-6-2 2-16,0 4-2 15,3-4 0-15,0 0-3 16,-6 0 1-16,7-2 2 16,-1 4-2-16,-3-5 2 15,3 3 0-15,-3-1 0 0,0 2 0 16,-12-1 0-16,9 2 0 16,-3-2 0-16,3 0 0 15,-3 6 0-15,1-6 0 16,2 0 1-16,-3 3-1 15,9-2 0-15,-9 1 0 16,0-2 0-16,3 6 1 16,3-5-1-16,-6-1 1 15,3 2 3-15,-6-2-4 16,7 0 0-16,-4 4 1 16,3-4 4-16,-3 3-5 15,9-2 3-15,-9-1 0 16,6 3-1-16,-6-6-2 0,9 3 1 15,-12-3 2 1,9 3 4-16,-6 0-2 0,-8 0-1 16,14-2 2-16,-18 2-1 15,6 3 0-15,-3-6 2 16,6 0 0-16,-3 1 0 16,0-6 3-16,0 2-2 15,0-8-3-15,3 5 0 16,-3-1-5-16,0 2 2 15,-6 0-2-15,3 5-5 16,-3-7-11-16,0 10-21 16,0-10-29-16,0 4-58 15,-9-6-2597-15</inkml:trace>
  <inkml:trace contextRef="#ctx0" brushRef="#br0" timeOffset="5135.911">18246 9847 2867 0,'0'-11'623'0,"0"8"-560"0,0-3-12 15,0 6-14-15,0 0-9 16,12 6-15-16,9 23-5 16,3 21 6-16,10 9-1 15,5 11-3-15,-15 6-4 16,9 0-3-16,-6 2 0 15,-12-6-2-15,10-8-1 16,-16-11-3-16,6-12-14 16,-15-15-10-16,9-9-47 15,-9-17-60-15,0 0-130 0,0-15-865 0</inkml:trace>
  <inkml:trace contextRef="#ctx0" brushRef="#br0" timeOffset="5452.007">18584 10091 3318 0,'0'0'144'16,"0"0"-83"-16,0 0-23 16,0 0-1-16,0 13-23 15,0 18 2-15,6 15 10 16,-3 10-6-16,3 5-4 15,3 6-4-15,0 1-2 16,-3-10-5-16,-6-5-1 0,0-9-1 16,0-12-1-16,0-11 1 15,-6-10 2-15,-18-11 5 16,-6 0 2-16,-9-6-5 16,-10-26-6-16,7-8-1 15,-6-5-6-15,12 2-11 16,-4-4-15-16,22 15-78 15,12 2-817-15</inkml:trace>
  <inkml:trace contextRef="#ctx0" brushRef="#br0" timeOffset="25232.348">27424 7798 3173 0,'0'-8'134'0,"9"0"-120"0,21 2-7 16,7 6-7-16,20 0 6 15,-6 8-6-15,7 22-1 16,-16 11-12-16,6 8 4 16,-9 7-1-16,-17 8 1 15,-13 9 4-15,-9 6-6 16,0 4 11-16,-15 7 24 16,-28 3 0-16,-8-2 3 15,0 3 12-15,-7-3-6 16,7-5-1-16,3-2 33 15,8-5-31-15,13-1-18 16,18-7-6-16,9-1-2 16,0-6-1-16,9-1 0 0,28-11-5 15,2-11-2-15,3-9-4 16,6-9 0-16,4-11-6 16,-4-12 3-16,0 0 3 15,-15 0 3-15,-5 0 1 16,-13-8 5-16,-6 4 5 15,0 2 7-15,-9 2 4 16,0 0-3-16,0 14-11 16,0 21-1-16,-18 20 5 15,9 15-1-15,-3 24-4 0,-4 30-5 16,10 36 1 0,6 42-2-16,0 2 3 0,0-7 2 15,0-30-5-15,0-27 1 16,0-22 4-16,0-17-2 15,0-18 2-15,0-4 0 16,0 11 0-16,0 16 1 16,-12 8 0-16,-9-9 4 15,3-7-1-15,6-12 1 16,-15-8 1-16,0-5-1 16,-4-10-2-16,-2-4-2 15,0-7-4-15,-15-11-2 16,12-9-7-16,-4-13-9 15,-2-13-8-15,9-25-21 16,9-25-81-16,21-8-2071 0</inkml:trace>
  <inkml:trace contextRef="#ctx0" brushRef="#br0" timeOffset="61199.867">5715 14208 3057 0,'-9'0'49'16,"9"0"364"-16,0 0-337 15,0 0-37-15,0 0-11 16,0 0 0-16,0 0-10 0,9 3-16 15,-3 17 3-15,6 10-4 16,9 7 13-16,-3 20 0 16,3 7-3-16,-9 4-4 15,6 1-4-15,-3-5 1 16,-9-5-4-16,3-9 0 16,0-10-1-16,1-13-12 15,2-17-25-15,-9-10-57 16,12 0-302-16</inkml:trace>
  <inkml:trace contextRef="#ctx0" brushRef="#br0" timeOffset="61352.404">6059 14481 3384 0,'0'2'242'0,"0"-2"-217"16,0 0-16-16,0 0-6 15,-6 4-3-15,0 2-110 16,-9-6-469-16</inkml:trace>
  <inkml:trace contextRef="#ctx0" brushRef="#br0" timeOffset="61816.894">5506 13831 3459 0,'0'-20'136'15,"0"1"-115"-15,0-2 11 16,18-1 0-16,13-4-14 16,11 0-14-16,15 4-4 15,4 12 0-15,11 10 0 16,3 0 0-16,4 26 1 15,5 22 3-15,7 25 0 16,-13 19-4-16,1 34 0 16,-19 40 0-16,-29-5 1 15,-16-17-1-15,-15-25-11 16,-15-33 9-16,-16 1-2 0,-29 0 2 16,-3-15 2-1,-25-17 2-15,-2-17 4 0,-28-29 0 16,9-9 3-16,-9-33-9 15,10-43 5-15,8-41-3 16,-5-64-2-16,29-38 0 16,34-9 0-16,33 46 0 15,15 53 0-15,24 58-1 16,24 17 1-16,37-9-5 16,45 16-9-16,3 16-2 15,11 34-24-15,-41 37-118 16,-52 13-1749-16</inkml:trace>
  <inkml:trace contextRef="#ctx0" brushRef="#br0" timeOffset="63199.641">5817 15733 3297 0,'0'-9'195'15,"0"-2"-158"-15,15-1-28 16,3-7 4-16,4 5-2 15,2 2-4-15,3 7-7 16,-6 0 0-16,3 5-5 16,-6 0 4-16,0 0-2 15,-3 16-21-15,-9 10 1 0,-6 13 11 16,0 5 12 0,0 6 10-16,-12 5-3 0,-6 2 4 15,-3-9 0-15,15-3 6 16,-6-13-1-16,0-9-1 15,12-8-6-15,0-4 2 16,0-5-1-16,0-6-3 16,0 4-1-16,12-4-2 15,0 0 4-15,15 0 3 16,10 0 2-16,11-6-5 16,0-15-8-16,6 0-1 15,10-16-46-15,-10 1-69 16,-21 1-418-16</inkml:trace>
  <inkml:trace contextRef="#ctx0" brushRef="#br0" timeOffset="63356.159">6246 15750 3301 0,'0'0'325'16,"-6"0"-301"-16,6 0-24 15,0 0 0-15,0-9-16 16,6-8-156-16,3-3-2040 0</inkml:trace>
  <inkml:trace contextRef="#ctx0" brushRef="#br0" timeOffset="63793.401">6065 15217 3384 0,'0'-6'181'0,"0"0"-137"16,15 5-35-16,9-3 1 15,24 4-2-15,28 0 4 16,-1 24-2-16,16 22-2 16,-4 16-5-16,-2 17 0 15,-19 14-3-15,-15 6-3 16,-17 11-4-16,-28-2-3 15,-6-2 6-15,-12-1 4 16,-43-12 0-16,-8-3 0 0,-13-11 7 16,-17-14 3-16,2-15-2 15,-14-27-2-15,-1-23 0 16,3-14 1-16,7-45-7 16,-10-48 1-16,16-40-1 15,17 1-3-15,43 14 3 16,15 20 1-16,15 27-1 15,36-3 0-15,22 1-1 16,17 11-2-16,25 20 0 16,-1 22-1-16,16 22 1 15,-22 12-2-15,-2 32-25 16,-16 55-41-16,-23-7-65 16,-31-7-634-16</inkml:trace>
  <inkml:trace contextRef="#ctx0" brushRef="#br0" timeOffset="106173.178">13891 12315 2220 0,'0'5'1034'0,"0"-1"-839"15,0-2-139-15,0-2-20 16,0 0 10-16,15 0-16 16,9 0-10-16,9 0-7 15,28-14 1-15,8 0 8 16,37-11-3-16,42-13-2 16,48-5 0-16,12-2 4 15,-21 13-4-15,-42 12-6 0,-54 11-7 16,-28 3-4-1,-9 4-1-15,4-2 1 0,2-1 0 16,-9-1-8-16,-12 3-4 16,-11-3-2-16,-19 4-6 15,0-2-8-15,-9 2-24 16,-18 2-40-16,-16 0-103 16,-8 0-1975-16</inkml:trace>
  <inkml:trace contextRef="#ctx0" brushRef="#br0" timeOffset="106522.393">13939 12544 3345 0,'-18'0'145'0,"9"0"-108"15,9 0 0-15,-6 0 27 16,6 0-30-16,0 0-26 16,15 0 1-16,27 0 9 15,19 0 10-15,41-16-4 16,49-22 0-16,60-26-5 16,40-12 2-16,-4-1-1 15,-23 10-4-15,-64 23-5 16,-52 9-3-16,-29 15-8 0,-19 2-1 15,-9-2-3-15,7 3-9 16,-19-4-3-16,-12 3-10 16,-27-8-14-16,0 6-36 15,-15 1-213-15</inkml:trace>
  <inkml:trace contextRef="#ctx0" brushRef="#br0" timeOffset="107923.691">13858 9344 3116 0,'0'0'211'0,"0"3"-164"16,0-3-31-16,0 0 20 15,0 3 12-15,0-3-29 16,0 3-10-16,0 3 2 16,9 0 25-16,9-1 5 15,9 1-10-15,9 4-3 16,18-4-2-16,16-4-3 16,45-2 1-16,45 0-7 0,63-29 1 15,27-9-2 1,13-3-2-16,-22 5-3 0,-56 14 0 15,-44 3-4-15,-44 11-5 16,-46 3-2-16,-12-5 0 16,-11 7-2-16,2-3-3 15,-9 0-8-15,-15 0-6 16,-6 1-5-16,-21-6-32 16,-3-2-94-16,-16 5-877 0</inkml:trace>
  <inkml:trace contextRef="#ctx0" brushRef="#br0" timeOffset="108924.547">14516 7444 3273 0,'0'-6'141'0,"-6"5"-86"15,6 1-26 1,0 0-16-16,0 16-2 0,0 26-4 15,12 11 14-15,3 8-3 16,-6 12-5-16,9 2-6 16,-12-2-3-16,0 1-4 15,-6-3 0-15,0-4-8 16,0-2-45-16,-24 2-48 16,9-18-126-16,-6-13-1155 0</inkml:trace>
  <inkml:trace contextRef="#ctx0" brushRef="#br0" timeOffset="109208.456">14425 8030 3226 0,'0'0'181'0,"0"0"-135"16,0 0-37-16,0 24 27 15,21 4 8-15,-9 13-14 16,15 1-13-16,-2 1-2 15,2-2 7-15,0-3-2 16,-3-11-5-16,-6-7-6 16,9-10 2-16,0-10 4 15,-8 0-2-15,8-16 4 0,6-25-6 16,0-8-5 0,-9-13-4-16,9-5-2 0,-20 0-9 15,2-12-11 1,-9 24-41-16,-6 4-114 0</inkml:trace>
  <inkml:trace contextRef="#ctx0" brushRef="#br0" timeOffset="170038.801">28752 3538 1388 0,'-6'0'1831'16,"-9"0"-1715"-16,3 2-78 0,0 16-31 15,0 8 14-15,6 8-14 16,0 5-3-16,6 2-3 16,0 6 3-16,6-9-4 15,12-5 1-15,0-7-1 16,9-12 1-16,0-7-1 16,-3-7 17-16,4 0 8 15,-1-9-9-15,-6-17-8 16,-3-10 3-16,-9-1-3 15,-9-1-2-15,0-3-6 16,-3 5 20-16,-24 9-11 16,0 10-9-16,-6 8-17 15,2 9-31-15,-2 6-56 0,12 20-117 16,9 1-817-16</inkml:trace>
  <inkml:trace contextRef="#ctx0" brushRef="#br0" timeOffset="170380.718">29157 3591 2575 0,'-12'-7'933'0,"2"7"-856"15,-5 0-45-15,12 0-12 0,-3 0-10 16,6 18-9-1,0 14-1-15,0 0-3 0,0 6-1 16,6-3-8-16,12-5-11 16,10-12 1-16,-1-8 2 15,-6-5-9-15,3-5 10 16,-6-6 19-16,-6-19 0 16,-3-3 6-16,-9-7-2 15,0 3 2-15,-9 2-6 16,-18 7-1-16,0 5-25 15,-3 6-35-15,-6 12-1 16,2 0-39-16,10 9-212 16,15 7-1290-16</inkml:trace>
  <inkml:trace contextRef="#ctx0" brushRef="#br0" timeOffset="170690.809">29522 3517 3480 0,'-15'-3'119'0,"3"3"-83"15,6 0-13-15,6 0-9 16,0 18-14-16,0 8 1 16,0 0 0-16,6 3-1 15,9-2-7-15,12-12 3 16,3-4 3-16,-6-11-5 15,9 0-2-15,-11 0 2 0,2-11 1 16,-18-10 5 0,0-5 0-16,-6-4 3 0,-6 4-2 15,-15 3-1-15,-10 3-14 16,-2 14 0-16,3 6-14 16,-3 0-38-16,6 11-107 15,15 7-1176-15</inkml:trace>
  <inkml:trace contextRef="#ctx0" brushRef="#br0" timeOffset="171224.559">30008 3394 3340 0,'-6'0'186'15,"0"-2"-114"-15,6 2-30 16,-9 0-12-16,6 0-17 16,-3 18-11-16,-4 4-2 15,10 2 0-15,0 3 0 16,0-7 0-16,10 0 2 15,8-8-2-15,6-7 0 16,0-1-7-16,9-4-1 16,0 0-3-16,-9-21 2 15,7-2-2-15,-28-6 3 16,-3 2 7-16,0 1 1 16,-21 2-5-16,-16 9-8 0,1 9 8 15,-3 6-7-15,0 0-33 16,11 26-48-16,10 5-153 15,6-9-2504-15</inkml:trace>
  <inkml:trace contextRef="#ctx0" brushRef="#br0" timeOffset="171563.298">30445 3300 3397 0,'-9'-2'244'0,"3"-2"-202"16,-6 4-20-16,12 0-5 15,0 0-16-15,0 21-1 0,0 5 0 16,0 4 0-16,0-2-6 16,18-1-3-16,3-6 1 15,-2-12-7-15,5-7-2 16,3-2-1-16,0 0 6 15,-6-14-1-15,-12-9 6 16,-3-6 7-16,-6 0 5 16,0 1 7-16,-21 5-12 15,-12 11-5-15,-3 6-10 16,-1 6 1-16,-2 12-29 0,15 17-59 16,0-1-182-16</inkml:trace>
  <inkml:trace contextRef="#ctx0" brushRef="#br0" timeOffset="171855.62">30798 3242 3535 0,'0'0'128'15,"0"0"-78"-15,0 0-28 16,0 0-20-16,0 15-2 15,0 11 0-15,0 3-2 0,0 0-3 16,19-3-4 0,5-10 3-16,3-10-5 0,12-6-2 15,-3-6 5-15,-5-24 6 16,-1-4 2-16,-9-5 2 16,-21-2 5-16,0 6 7 15,-18 9-12-15,-18 8-2 16,-19 16-12-16,-14 10-39 15,5 24-127-15,16 3-1426 0</inkml:trace>
  <inkml:trace contextRef="#ctx0" brushRef="#br0" timeOffset="172560.399">29404 4207 3370 0,'0'0'130'0,"0"0"-30"15,0 4-72-15,0-4-25 0,0 3-3 16,6 9-54-16,0 11-41 16,6 1-116-16,-12 2-2581 0</inkml:trace>
  <inkml:trace contextRef="#ctx0" brushRef="#br0" timeOffset="172713.305">29489 4833 3135 0,'0'0'131'15,"0"0"-119"-15,6 6-12 16,6 0-50-16,3 0-342 0</inkml:trace>
  <inkml:trace contextRef="#ctx0" brushRef="#br0" timeOffset="172833.666">29570 5118 2402 0,'0'3'0'16,"0"0"-17"-16</inkml:trace>
  <inkml:trace contextRef="#ctx0" brushRef="#br0" timeOffset="172980.212">29646 5328 3063 0,'0'3'140'0,"0"7"-140"16,0 2-2-16,9 5-117 15,-3-5-573-15</inkml:trace>
  <inkml:trace contextRef="#ctx0" brushRef="#br0" timeOffset="173483.818">29383 6154 3257 0,'0'0'169'0,"0"0"-39"16,0 0-89-16,0 0-3 15,0 0-16-15,0 3-12 16,3 15 0-16,9 5 3 16,0 12 0-16,-6 5-6 15,-3 3-3-15,6-1-4 16,-9 1-7-16,9-9-23 15,-9-1-64-15,6-16-123 0,-6-8-1497 16</inkml:trace>
  <inkml:trace contextRef="#ctx0" brushRef="#br0" timeOffset="173764.006">29827 5897 3285 0,'0'0'289'16,"0"0"-222"-16,0 0-28 16,6 0-26-16,-3 15-7 0,6 13 4 15,0 10-3 1,-3 7-2-16,0 2-3 0,-3-1-1 15,6-2-1-15,-9-6-15 16,0 3-35-16,6-11-81 16,-6-15-509-16</inkml:trace>
  <inkml:trace contextRef="#ctx0" brushRef="#br0" timeOffset="174024.315">30195 5833 3424 0,'0'0'167'16,"0"0"-92"-16,9 0-51 15,-3 8-14-15,0 18 4 16,6 6-3-16,3 15-6 15,-3-1-5-15,3 7 4 16,-3-2-4-16,0-4-4 16,1-1-15-16,-4-4-31 15,-6-10-113-15,6-16-1005 0</inkml:trace>
  <inkml:trace contextRef="#ctx0" brushRef="#br0" timeOffset="174466.674">30608 5683 3324 0,'0'9'146'15,"0"8"-87"-15,0 9-22 16,0 16 8-16,9 1-12 16,0 10-18-16,4-1-9 15,-7 1-6-15,3-2-6 16,-9-9-29-16,0-6-112 0,0-18-698 15</inkml:trace>
  <inkml:trace contextRef="#ctx0" brushRef="#br0" timeOffset="174715.556">30931 5613 3463 0,'9'12'120'0,"-6"10"-62"0,12 9-22 15,-2 12-4 1,2 4-11-16,-9 3-13 0,0-3-8 16,0-7-4-16,-3-1-13 15,-3-11-15-15,0-3-47 16,0-11-118-16,0-12-1330 0</inkml:trace>
  <inkml:trace contextRef="#ctx0" brushRef="#br0" timeOffset="175023.425">31414 5540 697 0,'0'8'2824'15,"0"12"-2728"-15,0 7-43 16,6 17-13-16,3 9-1 15,3 6-23-15,0 2-9 16,0-6-7-16,1-3 0 16,-7-7 0-16,-6-11-22 15,0-13-55-15,0-11-427 0</inkml:trace>
  <inkml:trace contextRef="#ctx0" brushRef="#br0" timeOffset="176114.235">28366 3096 3246 0,'0'0'164'15,"0"0"-47"-15,-3 0-60 0,-3 0-26 16,6 0-2-16,-18 0-21 16,9 3-8-16,-19 14 0 15,-2 13 2-15,-9 13-1 16,-3 16 2-16,0 8-3 16,2 12 0-16,7 5-1 15,15 5 1-15,9-1 0 16,9 0 0-16,0-7-3 15,27 2 3-15,18-10-6 16,7-4-1-16,8-3 7 16,-3-12 4-16,-8-3-4 15,2-8 0-15,-15-7-1 16,-9-4 1-16,-15-6 0 16,-2 4-1-16,-10 8 1 15,-10 5 2-15,-14 9 7 0,-9 14 0 16,-12-5-2-16,6 6-2 15,5-5 0-15,16-7-4 16,3-4 4-16,15-10-5 16,0-4 0-16,15-5 0 15,9-6 0-15,10-2 4 16,-1 2-3-16,0-3 1 16,-15 7-2-16,3 7 0 15,-9 10 0-15,-6 16 0 16,-3 6 5-16,6 20 3 0,-9 7 2 15,10 33-5 1,-4 26 5-16,12 26-2 0,9 9-2 16,-6-35-3-16,3-31 0 15,-6-43 2-15,-3-8 0 16,9 12-1-16,10 13-2 16,2 7 2-16,18-15-1 15,7-5 7-15,17-18-3 16,7-16-1-16,-4-29-6 15,31-36-1-15,-28-30-33 16,-23-24-159-16</inkml:trace>
  <inkml:trace contextRef="#ctx0" brushRef="#br0" timeOffset="179514.461">25272 5016 3104 0,'0'-4'272'15,"0"4"-178"-15,0-2-18 16,6 2-37-16,-6 0 3 16,0 0-23-16,0 2-18 15,0 28 0-15,-12 18-1 16,-6 18 10-16,3 15 0 15,0 13-2-15,12 6-3 16,3-4-2-16,0-8 1 16,3-11-4-16,24-16-1 15,6-17-1-15,-3-21-5 16,4-10-1-16,-4-13 3 16,-3-9 4-16,-6-27 0 15,-12-5 1-15,-9-6-5 0,0-2-8 16,-30 5 2-16,-6 5 3 15,-9 13-25-15,-1 14-17 16,7 12-20-16,-3 0-60 16,27 10-251-16</inkml:trace>
  <inkml:trace contextRef="#ctx0" brushRef="#br0" timeOffset="179933.221">25607 5169 3318 0,'0'0'218'0,"0"0"-172"16,0 20-45-16,0 24-1 16,15 14 12-16,3 15-4 15,4 9-3-15,-10-1-3 16,3-8 1-16,-9-11-3 15,-3-15 1-15,3-15-1 16,-6-14 1-16,12-18-1 16,-6 0 0-16,0-20 9 15,-3-24-9-15,18-15 0 16,0 1-16-16,-6 5 6 16,3 9-11-16,-2 15 6 15,-1 12 4-15,6 13 7 16,-9 4 1-16,-6 0 2 15,0 21-3-15,-6 4 0 16,0 6 4-16,-6 1 5 0,-12 0 4 16,-9-4-4-16,-4-3-5 15,4-9 0-15,6-6-16 16,9-10-24-16,3-15-29 16,9-21-130-16,0 4-775 0</inkml:trace>
  <inkml:trace contextRef="#ctx0" brushRef="#br0" timeOffset="180077.385">25870 5382 2718 0,'0'0'384'16,"0"0"-271"-16,6 17-26 15,0 10-5-15,9 8-12 0,-9 5-30 16,3 5-14-16,9-2-15 16,-12-5-11-16,-6-3-34 15,0-14-106-15,0-12-746 0</inkml:trace>
  <inkml:trace contextRef="#ctx0" brushRef="#br0" timeOffset="180233.036">25897 5065 2764 0,'0'0'676'15,"0"0"-610"-15,0 0-37 16,0 0-29-16,0 3-13 0,6 19-46 15,3-2-86 1,0-3-672-16</inkml:trace>
  <inkml:trace contextRef="#ctx0" brushRef="#br0" timeOffset="180399.209">25939 5077 3219 0,'9'0'168'16,"-3"13"-113"-16,0 18-25 15,6 11 23-15,4 12-22 16,5 9-16-16,0 4-9 16,-6-6-6-16,3 14-9 15,3-18-68-15,-15-23-142 0</inkml:trace>
  <inkml:trace contextRef="#ctx0" brushRef="#br0" timeOffset="180638.686">26054 5435 3149 0,'0'0'249'0,"9"-9"-173"15,6-3-59-15,12-3-14 16,-3-2-3-16,1-4-27 16,11 3-70-16,-15-3-66 15,-3 1 36-15,-9 6 86 16,0 1 41-16,-9 8 50 15,0 3 38-15,0-2-15 0,0 4-41 16,0 0-32 0,0 0-44-16,0 0-213 0,0 0-643 0</inkml:trace>
  <inkml:trace contextRef="#ctx0" brushRef="#br0" timeOffset="181807.941">26612 4766 3407 0,'0'0'162'0,"0"0"-114"15,0 5-34-15,0 21-11 16,6 15 5-16,15 13 1 15,-2 11-3-15,-7 2-2 16,6-8-4-16,-3-6 0 16,-3-10 4-16,-6-7-4 15,3-15 0-15,-3-10 0 16,-6-3-2-16,0-1 2 16,0-7 0-16,0 0 0 15,0 0 0-15,0 0 3 16,0 0-2-16,0 0 1 15,0 0-2-15,0 0 0 16,0 0 1-16,0 0-1 0,0 0 0 16,0 0 0-1,0 0 0-15,0 0 1 0,0 0-1 16,0 0 0-16,0 0 0 16,0 0-3-16,0 0 3 15,0 0 4-15,0 0-4 16,0 0 0-16,0 0 0 15,0 0 1-15,0 0-1 16,0 0 0-16,0 0 0 16,0 0 0-16,0 0 0 15,0 0 0-15,0 0 0 16,0 0 1-16,0 0-1 16,0 0 0-16,0 0 0 15,0 0 0-15,0 0 1 16,0 0-1-16,0 0 2 0,0 0 1 15,0 0 5-15,0-3 1 16,6-14-6-16,0-8-1 16,-3-1-2-16,9 4-1 15,0 1 1-15,0 5-3 16,3 5-4-16,-5 6-2 16,11 5-4-16,0 0-12 15,-6 0-13-15,3 11-10 16,-12 10-1-16,0 1 19 15,-6 5 17-15,0 3 10 16,-21-2 3-16,-3-3 10 16,-9-5 5-16,5-9-7 15,4-5 2-15,3-6-6 0,9 0-4 16,12-49-48-16,0 2-142 16,15 1-787-16</inkml:trace>
  <inkml:trace contextRef="#ctx0" brushRef="#br0" timeOffset="181946.378">26902 5033 2982 0,'0'0'262'0,"0"6"-180"16,15 18-3-16,-9 8 19 15,9 3-34-15,-9-2-29 16,6 1-18-16,-9-4-10 16,9-10-7-16,-6-3-34 15,-6-11-91-15,0-6-380 0</inkml:trace>
  <inkml:trace contextRef="#ctx0" brushRef="#br0" timeOffset="182082.883">26902 4870 3253 0,'0'0'193'0,"0"0"-110"16,0 0-80-16,0 0-3 15,15 0-76-15,6 14-52 16,-9-2-602-16</inkml:trace>
  <inkml:trace contextRef="#ctx0" brushRef="#br0" timeOffset="182403.764">27068 5012 2034 0,'0'6'1134'0,"6"0"-1011"16,-3 6-52-16,6 6 7 15,6 2-28-15,-9 1-25 16,6 0-12-16,-6-1-9 15,0-8-4-15,-6 3 3 16,0-9-2-16,0 0-1 16,0-5 1-16,0-1 3 15,0 0 0-15,0 0 7 16,0-13-11-16,6-8-10 16,4-3 2-16,-4 1 5 15,0 5-1-15,3 4-1 16,3 5 5-16,-6 9 4 15,0 0-4-15,0 0 1 0,6 5 4 16,3 15-5 0,3-4-3-16,0-1-23 0,12-15-66 15,7 0-146-15,-13 0-976 0</inkml:trace>
  <inkml:trace contextRef="#ctx0" brushRef="#br0" timeOffset="183382.501">27409 4918 3178 0,'0'0'191'0,"-3"0"-104"16,-9 0-44-16,6 0-9 16,-9 19-20-16,3 1-1 15,0 4-10-15,3-4-3 0,-3 3-1 16,12-11-17 0,0 0-8-16,0-6-21 0,0-6-13 15,0 0 7-15,0 0 24 16,0 0 21-16,12 0 8 15,0 0 0-15,3 0 1 16,-6 0-1-16,9 0-1 16,-6 0 1-16,-9 0 5 15,12 0 17-15,-3-18-2 16,9-2-13-16,-9-6-6 16,-2 2 6-16,2 1 15 15,-12 8 29-15,0 5 16 16,0 9 6-16,0 1-31 15,0 0-31-15,0 0-11 16,0 22-2-16,0-1 1 0,0 0-2 16,0-4-6-1,0-5-18-15,0-10-13 0,6-2-2 16,-3 0 19-16,6-20 12 16,6-9 0-16,-12 0-10 15,-3-1 10-15,0 10 11 16,0 0 19-16,0 11 12 15,0 4 3-15,0 5-9 16,0 0-18-16,-3 0-7 16,3 0 0-16,-6 1-9 15,6 12-3-15,-9-5 0 16,9 4 1-16,0-6-3 16,0 2 5-16,9 5 8 0,0-1 0 15,6 2 0-15,0 0 1 16,-3 7-1-16,0-3 1 15,-6-1 0-15,9 0 0 16,-9-8 0-16,0 0 0 16,-3-6 0-16,6-3 1 15,-3 0 2-15,3-9 6 16,1-17-4-16,5-3-5 16,-3-3-1-16,3 1 1 15,-9 15 0-15,0 4 32 16,-6 9 23-16,0 3-17 15,0 0-22-15,0 0-14 0,0 0-2 16,3 3-3-16,-3 9 3 16,9-6 0-16,0-1-9 15,-3-5 4-15,3 0-3 16,6-2 8-16,-3-19-1 16,3-9 0-16,-3-1-4 15,4-1 0-15,-10 7 5 16,0 8 3-16,-6 8 9 15,0 7 5-15,0 2-5 16,0 2-12-16,3 28-2 16,3 13 2-16,12 22 0 15,-9 14 4-15,12 12-2 16,0 13-1-16,-9 8 1 16,-9-3-2-16,-3-11 5 15,-3-13-5-15,-18-20 0 0,-12-25 3 16,0-24 8-16,-4-16-10 15,-11-10-1-15,6-85-20 16,9 5-32-16,15-8-95 0</inkml:trace>
  <inkml:trace contextRef="#ctx0" brushRef="#br0" timeOffset="188995.803">29730 1676 3288 0,'0'0'179'0,"0"0"-131"16,0 15-30-16,0 17-17 0,0 20-1 16,0 21 3-16,15 25 6 15,9 4-4-15,-6 6-5 16,10-6 3-16,-16-8-3 15,6-11-28-15,-18 1-51 16,0-21-89-16,0-21-1165 0</inkml:trace>
  <inkml:trace contextRef="#ctx0" brushRef="#br0" timeOffset="189299.606">29552 2560 3259 0,'0'0'209'16,"0"0"-132"-16,0 0-56 16,0 11-7-16,15 10-4 15,3 11 4-15,3 6 0 16,0 13-4-16,13-8-4 16,-7-2 2-16,0-9-4 15,-6-8-1-15,-3-9-1 16,-3-9 3-16,3-6 10 15,1-6 7-15,8-27-6 16,0-8-7-16,-3-14-4 16,9-7-5-16,-6-7-1 15,-3 0-13-15,-5 2-19 0,8-14-40 16,-6 16-114 0,-6 10-972-16</inkml:trace>
  <inkml:trace contextRef="#ctx0" brushRef="#br0" timeOffset="190532.089">31336 2200 3355 0,'0'-16'130'15,"0"-3"-70"-15,0-1 2 16,21 2-37-16,3 3-7 15,15 3-13-15,-3 10-5 16,7 2-2-16,-10 8-24 16,-9 27-1-16,-9 12-3 15,-15 10 0-15,-6 7 11 0,-27 3 1 16,-15 0 10 0,-7-6 8-16,7-5 6 0,15-12 18 15,9-14-4-15,18-8-4 16,6-9-8-16,0-5 0 15,39-4 7-15,12-4 15 16,13 0-10-16,11-6-15 16,6-15-5-16,10-25-37 15,-22 9-69-15,-14 0-524 0</inkml:trace>
  <inkml:trace contextRef="#ctx0" brushRef="#br0" timeOffset="191002.151">31472 1439 3118 0,'0'-5'242'0,"0"1"-121"15,0 4-71-15,0 0-31 16,-7 4-19-16,7 27 0 0,-9 19 0 15,6 12 0-15,-3 14 0 16,6 0 9-16,0-3-2 16,0-2-2-16,25-12-1 15,2-7-4-15,6-9-6 16,9-13-11-16,0-15 4 16,-2-15-19-16,-16 0-5 15,-6-9 9-15,-9-21 7 16,-9 2 12-16,-12 4 8 15,-27 7-16-15,-10 17 16 16,-2 11-6-16,6 21-32 16,12 0-497-16</inkml:trace>
  <inkml:trace contextRef="#ctx0" brushRef="#br0" timeOffset="198142.771">17899 12942 2861 0,'0'6'276'15,"-6"-5"-189"-15,6-1 10 0,-6 0 29 16,6 0-25-16,0 0-41 15,0-18-16-15,6-13-18 16,6-13-13-16,3-6-5 16,-3-6-2-16,3-4-2 15,-9-7 1-15,6-2-2 16,-9 5-2-16,6 12 4 16,-9 11 1-16,9 15 1 15,-9 14-1-15,0 5-4 16,0 7-2-16,0 0-6 15,0 0-4-15,0 9-9 16,0 8 0-16,0 10-3 0,0 2-40 16,0-5-73-1,6-10-441-15</inkml:trace>
  <inkml:trace contextRef="#ctx0" brushRef="#br0" timeOffset="198457.601">17814 12490 3031 0,'0'0'288'16,"0"0"-221"-16,0 0-31 16,0 0 16-16,0 0 16 15,9 0-33-15,10-3-4 16,2-12 2-16,3-11-8 0,15-3-5 15,-6-6-11-15,3-3-7 16,-2 3-2-16,-10 9 1 16,0 4 2-16,-6 12 0 15,-12 4-3-15,6 6 0 16,3 0 0-16,0 20 0 16,10 8 0-16,-7 9 0 15,15 0-24-15,-15-1-70 16,-3-22-460-16</inkml:trace>
  <inkml:trace contextRef="#ctx0" brushRef="#br0" timeOffset="201867.604">29944 6950 2880 0,'0'0'175'16,"-6"0"-105"-16,-6 0-37 15,9 0 45-15,-3-3-42 16,0 0-10-16,-9-2-7 15,-3 1 5-15,0-2 4 16,-6 4 3-16,-6 2-9 16,-1 0-1-16,-8 0-2 15,0 0 0-15,-3 0-3 16,5 0 10-16,4-6-2 16,0 0-3-16,3-3 0 15,3 3-6-15,-7-2 2 0,10-7-7 16,-3 6-1-16,-6-9-1 15,9 4 1-15,-3-3-1 16,-4-3-5-16,16-2 10 16,-6-3-3-16,-3-6-2 15,-6 3-4-15,6-4-4 16,0-1 2-16,-4 3 1 16,4 1-2-16,-3 1-1 15,0-2 1-15,6 1 1 16,12-4 2-16,-6-1-4 15,6-2-2-15,6-7 1 16,-3-2 1-16,6 2 0 16,0-5-1-16,0 11 1 15,0-4 3-15,0 3-3 0,0-1 0 16,6 5 0-16,12-1-1 16,-3-1 1-16,3 1 1 15,-6-3-1-15,9 6 0 16,-3-1 1-16,3 2-1 15,-3 1 0-15,4 4 0 16,-4 3 0-16,3-2 1 16,-12 5-1-16,21-2 0 15,-6 4 0-15,-3 0 0 16,3 1 0-16,1 1 0 16,11 2-1-16,-15-1 1 15,12 4-2-15,3-4 2 16,4 2 0-16,2-3 0 0,6 1-1 15,3-2 1-15,1 3 0 16,5-4-2-16,-3 6-1 16,7-2 3-16,2 5-4 15,1-6 1-15,11 4 3 16,-3-5 0-16,16 5-3 16,-3 0 1-16,-1 2 1 15,1 3-4-15,-1 0 2 16,-5 0-1-16,-1 4 4 15,0 2-2-15,-5-5 0 16,2 5 0-16,-2 0 1 16,-1 0-1-16,-5 0-2 15,-10 0 0-15,0 0 4 0,-2 0 0 16,-4 0 0-16,-6 5 0 16,0 0 0-16,1 1-1 15,-10-1 1-15,6 5 0 16,-9 1 0-16,1-2 0 15,-10 2 0-15,3 1 0 16,-9 0 0-16,3 6 0 16,-3-1 0-16,-3 1 0 15,3 5 1-15,10 3-1 16,-7 5 0-16,12 0 1 16,3 0-1-16,-9 2 1 15,-6-1-1-15,10 0 0 0,-13 4 0 16,-6-1 0-16,3 0 0 15,-3 3 0-15,-12 4 0 16,3-2 0-16,-3 5 0 16,0-3 1-16,0 3 1 15,-9 4 1-15,-3 4 0 16,-15 0-1-16,0 3 0 16,2-5-1-16,-14-1 1 15,3 1-1-15,0-8 3 16,-3-2-3-16,-10-3 4 15,1-3-1-15,3-2 3 16,-10-4-7-16,4-2 7 16,0-1-5-16,-1-3 1 15,-8 1-3-15,3-3 4 16,5 1-2-16,-8-1 2 0,3-4-1 16,-1 3-1-16,4 2-2 15,-3-5 0-15,2 0 1 16,-2 1-1-16,6 0 3 15,-1-4-3-15,1 4 1 16,-6-1 4-16,8 2-1 16,-2-6-4-16,3 2 0 15,6-1 3-15,-7-2-3 16,13 0 0-16,3-4 1 16,0 3 0-16,-7-10-1 15,16 4 0-15,-9-5 0 16,0 0 1-16,-3 0 2 15,2 0-3-15,-2 0 2 0,0-6-1 16,-6 1 1 0,9-1 0-16,-4 1-2 0,10-4 2 15,-6 3-2-15,9 0 2 16,3-5 2-16,-3 2 0 16,9 0-1-16,2 1-2 15,-2-1 2-15,6 7 0 16,-6-8-1-16,6 5-1 15,0-1-1-15,3 2 2 16,-6 2-2-16,3 2 0 16,3-4 0-16,0 4 0 15,-3-2 0-15,3 2 0 16,0-3 1-16,0 3-1 16,-3-3 4-16,3 0-1 15,6 3-1-15,0 0-1 0,0 0-1 16,0 0-9-16,0 0-20 15,0 0-61-15,0 9-265 0</inkml:trace>
  <inkml:trace contextRef="#ctx0" brushRef="#br0" timeOffset="207484.396">30986 6762 3127 0,'0'-5'295'15,"0"5"-201"-15,0-3-15 16,0 3-31-16,0 0-11 15,0 0-7-15,0 0-13 16,0 0-12-16,0 0 0 16,0 0-3-16,0 14-1 15,12 17 0-15,21 9 3 0,0 9 2 16,0 7-1-16,19 2 0 16,-1-1-3-16,-3-9-2 15,7-3 0-15,-10-6-9 16,0-11-25-16,-9-16-29 15,0-9-113-15,-17-3-819 0</inkml:trace>
  <inkml:trace contextRef="#ctx0" brushRef="#br0" timeOffset="207760.151">31399 7006 3341 0,'0'0'186'0,"0"0"-124"15,0 0-37-15,0 0-13 16,9 20-2-16,6 13 7 16,9 1-2-16,7 11-6 15,-4-8-8-15,-6-1 3 16,0-4-4-16,-3-6 1 16,-9-5-1-16,0-4-1 15,-9 1 1-15,-9-1-5 16,-18 5-2-16,-9 4 7 15,-10 2 2-15,1 2-2 16,6-3-14-16,6-2-25 16,9-8-79-16,6-7-449 0</inkml:trace>
  <inkml:trace contextRef="#ctx0" brushRef="#br0" timeOffset="208122.987">31873 7028 968 0,'0'0'2569'0,"0"0"-2473"16,0 6-61-16,0 6-27 15,0 13-7-15,0 11 5 16,15 7 0-16,0 6-6 16,-12 0 1-16,6-7-1 15,-3-1-3-15,0-8-11 16,-6-11-23-16,0-10-27 15,0-6-22-15,6-6-35 16,-6-18-99-16,0-10-666 0</inkml:trace>
  <inkml:trace contextRef="#ctx0" brushRef="#br0" timeOffset="208484.511">31915 7018 2803 0,'0'-12'447'0,"0"-3"-280"15,0 0-67-15,0-1-20 16,0 0-24-16,6 5-31 15,6 1-13-15,3-1-3 16,0 5-7-16,10 6 0 16,-7 0-2-16,9 0-2 15,-15 0-6-15,-3 15-4 16,9 5-1-16,-18 4 0 16,0 5 5-16,0 0 7 0,-9 1-4 15,-3-4 5 1,0-6 1-16,6-1-1 0,-3-11 0 15,9 0 1-15,0-2-1 16,0 0-4-16,9 3 4 16,9 2 0-16,3 2 1 15,3 4-1-15,3-2 1 16,-8 2 3-16,-4 7-4 16,-9-1 0-16,-6 3 0 15,0 0 0-15,-21 5 4 16,-10-5-4-16,-26-10-9 15,9-4-23-15,5-12-99 0</inkml:trace>
  <inkml:trace contextRef="#ctx0" brushRef="#br0" timeOffset="210151.451">31031 2650 3217 0,'0'-1'180'0,"0"-5"-92"16,0 3-34-16,18-1-37 16,15 4-5-16,6 0-8 0,-2 0-1 15,11 20-3-15,-9 6 4 16,0 8 0-16,-17 6-1 15,8 4 0-15,-18 12-3 16,-3 5 1-16,-9 9-1 16,0 7 7-16,-9 1-7 15,-9 5 7-15,-6-2 4 16,8-2 1-16,1-2-8 16,9-4 2-16,6-3-2 15,0-5-4-15,0-6 1 16,21-11 2-16,-5-3-3 15,14-11 0-15,0-8 0 16,3-10 0-16,9-7 5 16,-5-7-4-16,-1-2 2 0,-6 0-3 15,-3 0 0-15,-15 0 3 16,-12 0 0-16,0 0 15 16,0 0 6-16,0 0-11 15,0 6-12-15,0 27-1 16,0 14 2-16,0 13 3 15,0 13-1-15,18 16-4 16,3 4 3-16,-5 1-1 16,11 0-2-16,3 0 1 15,-12-10-1-15,3 0 1 16,-15-6-1-16,6-8 3 16,-12-9-3-16,0-8 0 0,0-7 0 15,-27-8-2 1,-3 4 2-16,-9-8 0 0,-10-1 0 15,-11-5 7-15,18-3-7 16,-7-13 0-16,7-12-13 16,9-18-23-16,15-21-101 0</inkml:trace>
  <inkml:trace contextRef="#ctx0" brushRef="#br0" timeOffset="210652.944">31595 3907 3166 0,'0'0'221'15,"0"-4"-77"-15,0 4-79 16,6-2-16-16,9-7-23 16,25-1-11-16,2-3 5 15,15-5-3-15,25-3 1 16,2-6-6-16,7 7-1 15,-7 0-8-15,-11 6-1 16,-22-5-2-16,-18 12-2 16,-18 2-7-16,-15-3-24 15,-9 2-43-15,-15 0-227 0</inkml:trace>
  <inkml:trace contextRef="#ctx0" brushRef="#br0" timeOffset="210952.319">31979 3558 3293 0,'0'0'185'0,"0"0"-108"16,0 0-48-16,15 0-6 16,3 0-10-16,15 0-5 15,0 0-1-15,3 6 0 16,-2 12 1-16,5-1-4 15,-6 2-1-15,-6 3-3 0,-12-2 0 16,3 4 0 0,-12 2-5-16,0 7 5 0,-6 1-4 15,0 13 4-15,-24 0-3 16,9 0-3-16,-18 4-20 16,-9 6-13-16,12-9-42 15,5-20-170-15</inkml:trace>
  <inkml:trace contextRef="#ctx0" brushRef="#br0" timeOffset="211809.358">32670 3363 3196 0,'-6'4'189'0,"6"6"-116"16,0 7-48-16,-9 13 6 15,9 11 7-15,-3 11-7 16,3 7-13-16,-9 5-2 15,3-6-7-15,-4 1-1 16,10-8-7-16,-3-8-1 16,-3-12 3-16,6-10-3 15,-6-9-12-15,6-12-23 16,0 0-28-16,0-38-11 16,0-11-331-16,0-10-835 0</inkml:trace>
  <inkml:trace contextRef="#ctx0" brushRef="#br0" timeOffset="211981.696">32603 3438 1857 0,'0'-28'834'15,"0"1"-434"-15,0 3-220 16,9 6-61-16,-3 18-44 16,3 0-51-16,16 4-5 15,-7 28-2-15,9 6-1 16,-6 9 0-16,15 2-3 16,-12 1-6-16,-2 0-3 15,-1-6-3-15,-6-7-1 16,-6 0-40-16,-9-11-48 15,0-10-177-15,0-10-1862 0</inkml:trace>
  <inkml:trace contextRef="#ctx0" brushRef="#br0" timeOffset="212134.849">32637 3724 3132 0,'0'0'217'16,"6"0"-141"-16,21 0-38 15,6 0 8-15,9-1-44 16,16-4-2-16,-10 4-134 16,-9-3-2632-16</inkml:trace>
  <inkml:trace contextRef="#ctx0" brushRef="#br0" timeOffset="214451.068">29145 9639 1890 0,'0'0'1526'0,"0"0"-1440"15,-10 19-47-15,4 18-16 16,6 16 3-16,-12 14-1 16,6 12-7-16,0 0-11 15,-3 0 6-15,0-8-3 16,6-16-2-16,-3-14-3 15,6-11-3-15,0-9 0 16,0-16-2-16,0-5-9 16,0 0 2-16,0-30 4 15,0-22-12-15,0-21-13 16,0-22-1-16,0-12 11 16,0-1 6-16,0 3-4 15,0 13 7-15,0 22 9 0,0 23 12 16,0 21 2-16,18 21-3 15,6 5-7-15,13 28-4 16,2 28 7-16,3 15 3 16,6 9-2-16,-8 4-4 15,-13-3 0-15,-3-5-2 16,-3-14-2-16,-15-9-25 16,-6-16-43-16,0-10-66 15,-6-18-664-15</inkml:trace>
  <inkml:trace contextRef="#ctx0" brushRef="#br0" timeOffset="214609.509">29084 9971 3056 0,'0'0'267'0,"0"0"-201"16,12 0-36-16,9 0 18 15,10 0 1-15,11 0-32 16,-3 0-17-16,12-4-52 15,-5-11-135-15,-7 4-2704 0</inkml:trace>
  <inkml:trace contextRef="#ctx0" brushRef="#br0" timeOffset="-214561.651">29606 9774 3007 0,'0'0'314'0,"0"0"-163"15,0 0-75-15,0 0-26 16,0 0-17-16,6 0-21 15,9 0-2-15,13 0 7 16,5 0 0-16,15-8-2 16,-9-5-8-16,7 5-7 15,-7 0 0-15,-3-2-11 0,-9 8-25 16,0-1-43-16,-9 3-69 16,-8 0-438-16</inkml:trace>
  <inkml:trace contextRef="#ctx0" brushRef="#br0" timeOffset="-214359.845">29715 9894 2652 0,'-6'3'508'0,"6"0"-365"16,0 0-43-16,0-3-18 16,0 0 1-16,0 0-50 0,21 0 3 15,3 0 0 1,15 0-7-16,4-15-16 0,17-11-13 15,-6 3 0-15,-2-4-24 16,-4-5-52-16,-6 3-100 16,-15 5-762-16</inkml:trace>
  <inkml:trace contextRef="#ctx0" brushRef="#br0" timeOffset="-213921.489">29833 9381 3386 0,'0'0'155'0,"0"0"-89"16,0 0-40-16,0 13-16 16,21 5 7-16,3 8 5 15,9 6 1-15,12 3-7 16,1 0-4-16,2 0-4 16,6 0-6-16,1-3 1 15,-4-2-3-15,-12-2 2 16,-6-3-2-16,-15-5 0 15,-11 1 0-15,-7-2 0 0,0 8-4 16,-7 2 4 0,-23 9 0-16,-18 3 0 0,3 3 4 15,-1-3-4-15,1 0-3 16,3-5-20-16,12-9-29 16,12-13-106-16,9-14-2459 0</inkml:trace>
  <inkml:trace contextRef="#ctx0" brushRef="#br0" timeOffset="-211959.441">30717 9335 837 0,'0'0'1396'0,"0"0"-1017"16,0 0-116-16,0 0-142 16,0 0-57-16,0 0-7 15,0 0-12-15,0 0 29 16,0 0 9-16,0 0 2 16,0 0-14-16,0 0-17 15,0 0-12-15,0 0-13 0,0 0-7 16,0 0-6-1,0 0-2-15,0 0-1 0,0 0-3 16,0 0 3-16,0 0-1 16,0 0 2-16,0 0 0 15,0-8-7-15,0 0-1 16,6-9-3-16,3 7-1 16,9-8-1-16,-6 4 0 15,21-8-1-15,-5 8-2 16,5 3 2-16,-3 5 0 15,0 2-5-15,-3 4-4 16,1 0-1-16,-7 12 0 0,-9 14-1 16,0 9-2-16,-12 10 2 15,0 2 6-15,-9 2 0 16,-12 4 5-16,-22-1 0 16,7-5 2-16,3-6 1 15,6-9 4-15,6-8 1 16,18-12-1-16,3-6-5 15,0-4 0-15,3-2 1 16,27 0 6-16,15-2 4 16,3-16-7-16,19-2-6 15,11-19-22-15,-14 11-64 16,-16-2-354-16</inkml:trace>
  <inkml:trace contextRef="#ctx0" brushRef="#br0" timeOffset="-211222.852">30949 8584 3222 0,'0'0'183'15,"0"0"-65"-15,0 0-59 16,0 0-33-16,0 0-13 15,-6 17-12-15,-6 18 1 16,-3 12 12-16,6 8-1 16,3 5 1-16,-6-2-5 15,12-5-2-15,0-11-5 16,24-4 1-16,3-11-3 0,-3-15 0 16,10-6-1-16,-1-6-6 15,-9 0-3-15,-3-26-5 16,-9-6 3-16,-6-3-5 15,-6-1 3-15,-6 8 2 16,-18 7 0-16,-6 5-34 16,-6 16-17-16,9 3-34 15,-1 12-464-15</inkml:trace>
  <inkml:trace contextRef="#ctx0" brushRef="#br0" timeOffset="-210554.223">31414 9207 463 0,'-6'0'3090'0,"6"0"-2991"15,0 0-41-15,0 0-35 16,6 0-12-16,9 0-9 16,21 0 2-16,4-4-2 15,2-3-2-15,0-3-3 16,-9 4-17-16,1 1-14 16,-10-10-28-16,3 9-75 0,-15-8-582 0</inkml:trace>
  <inkml:trace contextRef="#ctx0" brushRef="#br0" timeOffset="-209968.281">31816 8738 3311 0,'0'0'172'15,"0"0"-74"-15,0 0-63 16,0 0-16-16,9 6-10 16,3 20-3-16,9 8 8 15,0 14 2-15,3 10-1 16,0 4-1-16,3 6-5 15,-8-4 0-15,2 0-9 16,-9-8 4-16,0-10-4 16,-6-8-4-16,3-13-32 0,-9-11-101 15,0-14-667-15</inkml:trace>
  <inkml:trace contextRef="#ctx0" brushRef="#br0" timeOffset="-196089.097">27986 12539 2243 0,'-9'-8'442'0,"5"-1"-299"0,-5-2 72 15,9-1-14-15,-6 3-74 16,6 0-36-16,-9 0-4 16,9 7-19-16,0-4-14 15,0 3-16-15,0 3-13 16,0 0-11-16,0 0-9 16,0 0-5-16,0 5-1 15,0 22-1-15,15 8 2 16,7 15 0-16,-4 1 0 15,3 1 0-15,-6-3 0 16,3-3-2-16,-9-4-17 16,0-7-19-16,-3-5-49 15,0-10-95-15,-6-14-1133 0</inkml:trace>
  <inkml:trace contextRef="#ctx0" brushRef="#br0" timeOffset="-195860.502">28233 12399 3418 0,'6'0'132'16,"-6"0"-87"-16,6 0-36 16,6 27-3-16,6 19 8 15,9 7 3-15,-5 12-5 0,5 5-4 16,-15-8-2-16,-3-8-6 15,9-3-3-15,-18-10-16 16,6-9-40-16,-6-12-83 16,0-14-697-16</inkml:trace>
  <inkml:trace contextRef="#ctx0" brushRef="#br0" timeOffset="-195379.273">28622 12098 3494 0,'0'0'144'16,"0"0"-115"-16,6 21-26 15,7 26 2-15,8 13 5 16,0 13 0-16,-6 10-4 16,6-1-4-16,0-12-1 15,-9-8-1-15,-9-21 2 16,9-13-2-16,-6-9 0 16,-6-17-6-16,6-2 5 15,-6-2 1-15,9-25 3 0,16-7-3 16,-7-9-5-1,9 8-1-15,6 7-7 0,3 10-10 16,-3 15 10-16,1 3 3 16,-7 3-6-16,-3 26-1 15,-12 3 5-15,-12 0 5 16,0-1 1-16,0-3 2 16,-27-8-8-16,-6-1-1 15,-4-12-12-15,-2-7-15 16,-3 0 12-16,21-11-5 15,12-42-65-15,9 0-309 16,0 11-1962-16</inkml:trace>
  <inkml:trace contextRef="#ctx0" brushRef="#br0" timeOffset="-195228.724">29111 12394 2832 0,'6'0'308'16,"6"17"-137"-16,4 16-55 15,2 8-22-15,-6 2-41 16,-6 4-18-16,9-10-12 15,-9 0-14-15,-6-15-9 16,0-3-7-16,0-19-74 16,0 0-209-16,0-27-2581 0</inkml:trace>
  <inkml:trace contextRef="#ctx0" brushRef="#br0" timeOffset="-195093.07">29120 12063 3376 0,'0'-9'161'0,"0"7"-117"15,0 2-24-15,0 0-20 16,9 0-46-16,19 11-35 16,-4 0-66-16,0-2-1062 0</inkml:trace>
  <inkml:trace contextRef="#ctx0" brushRef="#br0" timeOffset="-194920.075">29265 11932 3313 0,'0'-4'224'0,"0"4"-160"16,0 0-37-16,9 26-23 16,9 19 13-16,10 19 1 15,-4 9-3-15,3 10-11 0,-12 2 1 16,9-7-5-16,-18-5-15 16,-6-6-53-16,0-23-100 15,0-24-1205-15</inkml:trace>
  <inkml:trace contextRef="#ctx0" brushRef="#br0" timeOffset="-194575.466">29353 12292 3257 0,'0'0'258'16,"0"0"-204"-16,3-5-37 16,18 5-13-16,12-4 7 15,0-2-6-15,4-6-5 16,-7-6-5-16,-3-3-1 15,-12-5-2-15,0 0 8 0,-12 5 2 16,-3 10 17-16,0 2 7 16,0 9-14-16,-9 0-11 15,-6 12-1-15,6 20 0 16,6 4 0-16,3 2-1 16,0-3-7-16,18-6 2 15,15-9-1-15,0-3 7 16,1-8-4-16,-4 2 4 15,-3-1 0-15,-6 2 0 16,-21 11 0-16,0 4 3 16,-12 10 1-16,-9 7-4 15,-40 11-9-15,10-6-56 16,3-18-285-16</inkml:trace>
  <inkml:trace contextRef="#ctx0" brushRef="#br0" timeOffset="-191788.713">29670 6622 1335 0,'0'0'563'16,"0"0"-328"-16,0 0-122 15,0 0 66-15,0 0 30 16,0 0 37-16,0 0-12 16,0 0-51-16,0 0-70 15,0 0-37-15,0 0-10 16,6 0-29-16,-6 0-9 16,12 0-2-16,3 0-10 15,12 0-6-15,12-12-2 0,13 4 0 16,11-10-8-1,12 3 0-15,10-7 0 0,18-2 0 16,-1-5-7-16,4 3 1 16,-10-7-2-16,-5-1-9 15,-7 3-5-15,-26 5-15 16,-10 5-17-16,-24 8-2 16,-12 6-5-16,-12 7-17 15,0 0-153-15,-12 0-332 0</inkml:trace>
  <inkml:trace contextRef="#ctx0" brushRef="#br0" timeOffset="-191408.012">29917 6675 2437 0,'-12'0'410'0,"3"2"-218"16,-3 2-16-16,6-2-54 16,6-2-59-16,0 4-31 15,0-4-14-15,0 2 11 16,0-2 7-16,0 0 17 16,0 0-6-16,12 0-14 15,15 0-1-15,12 0 4 16,13-8-11-16,17-12-12 15,37-13-4-15,39-5-7 16,-10-3 2-16,-14 9-2 16,-12 6-2-16,-40 9 0 0,-5 5-4 15,11-1-8-15,-36 7-6 16,-15 4-18-16,-14 2-37 16,-10 0-74-16,-3 0-238 15,-25 0-2095-15</inkml:trace>
  <inkml:trace contextRef="#ctx0" brushRef="#br0" timeOffset="-185085.196">28130 13398 3104 0,'0'0'299'0,"0"0"-204"16,19 0-49-16,20-4-19 16,18-16-7-16,49-3-8 15,42-15-4-15,60-14-7 16,21-5 3-16,-8 2-4 15,-52 7 0-15,-58 20 0 0,-38 8 0 16,-22 4-27-16,-6 1-36 16,-5 3 0-16,-34 4-7 15,-6 8-132-15,-25 0-377 0</inkml:trace>
  <inkml:trace contextRef="#ctx0" brushRef="#br0" timeOffset="-184813.932">28130 13585 3219 0,'-3'0'311'16,"3"0"-274"-16,0 0 5 0,0 0 7 15,28-6-12-15,17-6-21 16,27-2-3-16,46-10 2 15,39-11-4-15,69-18 1 16,28-14-2-16,5-4-6 16,-11 2-4-16,-46 13 0 15,-54 18 0-15,-45 12-3 16,-28 11-26-16,-45 11-98 16,-18-1-400-16</inkml:trace>
  <inkml:trace contextRef="#ctx0" brushRef="#br0" timeOffset="-183177.721">27850 14320 2936 0,'0'0'305'0,"0"0"-228"16,0 0-54-16,0 5 50 15,6 10 7-15,-3 2-37 16,12 13-16-16,-9 2-15 16,0 5-1-16,0 10-6 15,3-3-2-15,-3 1-3 0,0-4 0 16,-3-7-20-16,21-1-40 16,-18-10-45-16,6-11-486 0</inkml:trace>
  <inkml:trace contextRef="#ctx0" brushRef="#br0" timeOffset="-182870.93">28200 14143 3115 0,'0'0'276'0,"0"0"-225"15,6 4-44-15,-6 17-1 16,6 11 19-16,0 5-9 16,3 7 4-16,3 4 1 15,-6-2-8-15,6-2-4 16,-3-7-5-16,0 1-4 15,-3-5-21-15,-6-6-40 16,9-14-66-16,-9-3-569 0</inkml:trace>
  <inkml:trace contextRef="#ctx0" brushRef="#br0" timeOffset="-182539.183">28481 14091 3074 0,'0'0'272'16,"6"0"-215"-16,-6 0-33 15,3 12-3-15,6 15 25 0,3 5-12 16,3 11-5 0,-3 1-3-16,9 3-9 0,-9 3-4 15,-3-7-7-15,6 2-1 16,-3-5-3-16,-3-5-2 16,-3-9-14-16,0-1-44 15,-6-18-75-15,0-7-700 0</inkml:trace>
  <inkml:trace contextRef="#ctx0" brushRef="#br0" timeOffset="-181673.671">28921 13995 2656 0,'0'0'687'16,"0"0"-630"-16,6 0-33 15,3 0-18-15,-6 15 19 16,12 5-1-16,-3 8-6 16,4 9 4-16,-4-2 4 15,0 3-15-15,3 2-4 16,-6-1-7-16,0 1-20 16,-3 2-42-16,0-11-128 15,-6-9-965-15</inkml:trace>
  <inkml:trace contextRef="#ctx0" brushRef="#br0" timeOffset="-181300.995">29235 13880 3163 0,'0'0'244'15,"0"0"-195"-15,0 9-35 16,3 18 14-16,6 8 17 15,3 5-18-15,3 1-8 16,-3 3-6-16,-6 1-5 16,6-8-5-16,-2 8-3 15,2-7-2-15,-9-4-27 16,-3 5-50-16,9-13-101 16,-9-9-764-16</inkml:trace>
  <inkml:trace contextRef="#ctx0" brushRef="#br0" timeOffset="-180929.33">29501 13824 3255 0,'6'0'143'0,"-3"7"-99"15,15 11-16-15,-9 8 30 16,21 11-12-16,-6 10-21 16,3 4-8-16,1 2-8 15,-13-1-6-15,6-5-3 16,-6-4-16-16,-15-1-44 16,6-14-79-16,-6-10-840 0</inkml:trace>
  <inkml:trace contextRef="#ctx0" brushRef="#br0" timeOffset="-173844.141">30249 13672 2966 0,'0'-2'359'16,"-6"-2"-286"-16,6 4-20 15,-6 0 4-15,-3 0-15 16,3 9-24-16,-6 15-7 15,6 4-2-15,6 5 1 16,-9 3 2-16,9-5-4 16,0-1-1-16,15-7-3 0,3-3-3 15,9-8-1-15,0-2 5 16,7-10 0-16,-10 0 0 16,-3 0 2-16,-6-10-3 15,0-13 0-15,-15 0-1 16,0-6-3-16,0-3 0 15,-18 3-2-15,-9 4-5 16,-12 7-22-16,2 10-15 16,-17 8-49-16,15 2-107 15,9 16-809-15</inkml:trace>
  <inkml:trace contextRef="#ctx0" brushRef="#br0" timeOffset="-173504.102">30590 13585 3360 0,'-9'0'168'0,"-12"0"-140"16,9 0-17-16,-9 26-7 15,9 3 1-15,6 12-5 16,-3 1 0-16,9-5-2 15,9-1-6-15,9-10-3 16,15-11-17-16,-3-9-4 16,12-6 11-16,-8 0-16 15,-1-31-4-15,0-3 2 16,-15-11 3-16,-12 3 36 0,-6-3 6 16,-6 5 43-16,-12 7-4 15,-21 13-38-15,6 8-7 16,-10 12-35-16,7 0-63 15,15 18-248-15,3-2-2178 0</inkml:trace>
  <inkml:trace contextRef="#ctx0" brushRef="#br0" timeOffset="-173176.104">31007 13426 3106 0,'-9'-2'432'0,"-3"2"-402"0,-3 0-9 15,2 0-7-15,4 21-4 16,3 11-3-16,6 3-4 16,0 6 1-16,15-9 0 15,13 0-4-15,2-9-6 16,18-11-6-16,-3-10-4 15,1-2-22-15,-7-8-9 16,-9-18 2-16,-9-9 18 16,-21-3 27-16,0-1 2 15,-21 4 23-15,-24 7-25 0,-13 9-2 16,1 17-36-16,-15 2-43 16,11 21-247-16,19 1-2298 0</inkml:trace>
  <inkml:trace contextRef="#ctx0" brushRef="#br0" timeOffset="-172432.541">31441 13315 3344 0,'-12'-2'184'0,"12"2"-132"0,0 0-18 16,-6 0-19-16,3 6-9 15,3 21-4-15,0 7 2 16,0 6-2-16,0-1 3 16,9-1-5-16,15-9 4 15,7-8 0-15,-1-9-4 16,3-12 0-16,9 0-6 15,-9-9-2-15,-17-23-7 16,-4-9 10-16,-12-6 4 16,-15-1 1-16,-19 1 0 15,-11 7 4-15,0 13-2 16,-1 20-2-16,10 7-26 0,15 20-97 16,6 6-591-16</inkml:trace>
  <inkml:trace contextRef="#ctx0" brushRef="#br0" timeOffset="-172020.436">31921 13210 3511 0,'-6'0'108'15,"-3"0"-78"-15,6 9-22 16,-6 14-3-16,9 7-3 15,0 5 2-15,12-2-4 16,24-5 0-16,10-8 2 16,5-14-2-16,6-6-6 15,-11 0-12-15,-1-28 2 16,-18-17-1-16,-15-2 13 16,-12-2 4-16,0 2 10 0,-30 6 12 15,-18 15-22-15,-28 26-1 16,1 0-40-16,20 15-102 0</inkml:trace>
  <inkml:trace contextRef="#ctx0" brushRef="#br0" timeOffset="-170089.856">30451 14149 353 0,'0'0'1264'16,"12"-6"-971"0,16-2-180-16,35-4-99 0,-3-2-14 15,1 1-852-15</inkml:trace>
  <inkml:trace contextRef="#ctx0" brushRef="#br0" timeOffset="-169036.409">31269 14185 66 0,'0'0'3435'0,"0"0"-3348"16,0 0-87-16,0 5-1 16,0 5-31-16,0 15-40 15,6-3-61-15,3 1-501 0</inkml:trace>
  <inkml:trace contextRef="#ctx0" brushRef="#br0" timeOffset="-168869.877">31366 14708 3277 0,'0'0'177'0,"0"4"-147"16,0-2-30-16,0 4-6 15,15 3-20-15,3 2-118 16,-3-2-579-16</inkml:trace>
  <inkml:trace contextRef="#ctx0" brushRef="#br0" timeOffset="-168745.516">31447 14984 2402 0,'0'0'0'0,"6"0"-38"16,-3 0-577-16</inkml:trace>
  <inkml:trace contextRef="#ctx0" brushRef="#br0" timeOffset="-168618.363">31505 15092 3017 0,'0'2'160'15,"0"4"-118"-15,0 0-42 16,0 0-19-16,0 0-280 0</inkml:trace>
  <inkml:trace contextRef="#ctx0" brushRef="#br0" timeOffset="-168138.598">30964 15615 3456 0,'0'0'131'16,"0"0"-84"-16,0 0-23 15,0 0-10-15,0 5-9 0,7 15-2 16,8 15 2-16,-3 5 3 16,-3 7-8-16,15 6 0 15,-12-3 0-15,0-7-23 16,0-2-45-16,3-15-99 15,-9-14-2496-15</inkml:trace>
  <inkml:trace contextRef="#ctx0" brushRef="#br0" timeOffset="-167904.102">31239 15545 3263 0,'0'0'330'0,"0"0"-319"16,0 22-8-1,9 0 12-15,6 11 13 0,6 5-17 16,-9 3-1-16,-2-3-8 16,2 3-2-16,-6-9-6 15,0-3-21-15,0-9-68 16,-3-7-280-16</inkml:trace>
  <inkml:trace contextRef="#ctx0" brushRef="#br0" timeOffset="-167633.561">31505 15504 3463 0,'6'0'121'0,"-3"0"-93"16,9 0-12-16,-6 12 6 15,9 14 1-15,9 1-9 16,-12 1-6-16,6 5 1 16,-3 3-3-16,-3-1-6 15,-5-3 0-15,-4-5-11 16,9-1-16-16,-12-15-39 15,6-2-76-15,-6-9-995 0</inkml:trace>
  <inkml:trace contextRef="#ctx0" brushRef="#br0" timeOffset="-167040.457">31915 15376 3267 0,'0'3'319'16,"0"0"-295"-16,0 11-18 16,6 1 4-16,6 9 9 15,9 4-12-15,-12 5-4 16,1 1-2-16,-4 5-1 16,3-5-15-16,-9 14-41 15,0-17-98-15,-15-6-1100 0</inkml:trace>
  <inkml:trace contextRef="#ctx0" brushRef="#br0" timeOffset="-166703.984">32286 15297 3504 0,'0'9'118'0,"0"8"-92"16,6 6-4-16,-3 10 0 15,22 7-10-15,-7 4-5 16,0 3-7-16,-3-6 0 16,-3-3-7-16,0-2-22 15,-3-10-64-15,0-11-284 16</inkml:trace>
  <inkml:trace contextRef="#ctx0" brushRef="#br0" timeOffset="-160986.208">27705 15051 2663 0,'0'0'630'0,"0"0"-580"15,0 0-41-15,3 0 2 16,-3 3 4-16,18 3 2 16,-12-1-5-16,0 8 5 15,-3-5 19-15,12 4-6 16,-6 0 1-16,3 3-11 0,-6-4-3 15,6 4-3-15,4-3 2 16,-4-4-6-16,-3-2-4 16,18 0 3-16,-6-6 3 15,12 0-3-15,0 0 0 16,7 0-4-16,-7-4 0 16,6-8-5-16,0 2 0 15,-6-5 1-15,10-2 0 16,2-4 7-16,3-3-2 15,4 4-5-15,-4-1 5 16,6 1-5-16,1-1 1 16,-4 7-2-16,0 0 0 15,0-2 0-15,10 7 0 16,-10-3-2-16,6 2 2 16,4 4 0-16,-4 0 0 15,-6 0 0-15,-5 0 0 0,8 6 0 16,-15 0 1-16,1 0-1 15,-10 0-1-15,-3 0-1 16,0 8 2-16,3 2 0 16,-9 1 0-16,3 4 0 15,1-4-4-15,-1 0-2 16,0-1 3-16,-15-1-4 16,15-3 4-16,-18 0 3 15,-3-4 0-15,6-2 0 16,-9 0 0-16,0 0 0 15,0 0 0-15,0 0 4 16,9 0-2-16,-9 0 8 0,6 0-1 16,-3-14-9-16,6-5 4 15,3-3-4-15,1-4 0 16,8 0 1-16,-12-1-1 16,9 1 1-16,0 0-1 15,3 1 0-15,-3 7-1 16,3 4 1-16,-3 3 0 15,10 2 0-15,-4 1 0 16,9 4 0-16,0 1 0 16,3 1 0-16,7-2 0 15,2 2 1-15,0-4 1 16,0 0-1-16,1-9-1 0,-4 1 2 16,0-7 2-16,-9-2-1 15,1-6 3-15,-10-3-3 16,-6-9 0-16,-3-1-3 15,-9 1-5-15,-6-12-13 16,0 12-41-16,-6 9-135 0</inkml:trace>
  <inkml:trace contextRef="#ctx0" brushRef="#br0" timeOffset="-159452.61">28797 15490 3374 0,'-9'-6'174'0,"9"-2"-106"15,0 1 0-15,0 5-27 16,0 2-20-16,0 0-15 15,9 20-6-15,10 17 0 0,2 16 1 16,6 10 1 0,0 6-2-16,-12 2 4 0,15-7-4 15,-18-8-2-15,0-9-1 16,-6-19 0-16,4-7-2 16,-10-11 0-16,0-10 2 15,0 0 3-15,-10-21 3 16,-2-17-3-16,-3-21 0 15,-3-12 0-15,-6-5 0 16,3 1 0-16,3 4 0 16,3 11 0-16,9 9 0 15,6 13-4-15,0 11-9 16,0 13 0-16,27 5 2 16,-12 9 2-16,12 0-9 15,6 15-10-15,-12 14 3 16,-5 9 8-16,-10 0 6 15,-6-3 2-15,0 1 5 0,-6-3 4 16,-16-2-14-16,-5-5-11 16,3 4-48-16,-3-16-97 15,9-5-458-15</inkml:trace>
  <inkml:trace contextRef="#ctx0" brushRef="#br0" timeOffset="-159165.675">29045 15542 2713 0,'0'0'604'16,"6"0"-552"-16,9 0 7 16,-3 0 15-16,6 15-11 0,3 9-35 15,7 3-8 1,-10 1-5-16,0 2-6 0,3-4-9 16,-18-5 7-16,12-1-7 15,-15-12 0-15,0-1 0 16,0-7-2-16,0 0 2 15,0-4 2-15,0-21 6 16,0-13-8-16,-9-7-3 16,3-2 3-16,3 3-1 15,3 9-3-15,0 12-5 16,0 3-12-16,3 14-37 16,27 6-41-16,-12 0-161 15,3 0-665-15</inkml:trace>
  <inkml:trace contextRef="#ctx0" brushRef="#br0" timeOffset="-158519.223">29326 15608 353 0,'0'0'2830'16,"0"0"-2695"-16,0 0-78 16,0 0-7-16,0 0-6 15,3 0-33-15,12-11-2 16,-3-9-9-16,3-6 0 15,-9-1-7-15,-6 1 6 16,0 0-5-16,0 9 6 16,0 2 11-16,-12 10 15 15,0 5-9-15,-3 0 1 0,6 0 6 16,6 26-7-16,-3 0-6 16,6 9-11-16,0 0 0 15,18-5-1-15,9-8-2 16,-6-6-12-16,9-13 7 15,0-3-2-15,1-3 9 16,-7-27-20-16,3-8-7 16,-18-9-2-16,6-2 2 15,-6-4 14-15,-9 7 14 16,0 5 15-16,0 4 27 16,0 15 10-16,0 8-16 15,0 8-8-15,-9 6-5 16,9 0-18-16,0 2-5 15,0 37 0-15,0 13 2 0,18 21-1 16,3 35 0-16,0 1-1 16,-6 5 0-16,10 6-33 15,-7-30-24-15,-6-1 19 16,3-28 24-16,-3-23 11 16,-3-29 3-16,9-9 2 15,-9-15 24-15,0-32-10 16,-3-17-9-16,-6-9-3 15,0-7 7-15,-15 1 1 16,-12 6-3-16,-3 14 19 16,3 23-3-16,-7 9-10 15,19 11-12-15,-12 14-3 16,9 2-3-16,-3 0-12 16,12 14-13-16,0 6-32 0,9-1-20 15,0-11-49 1,18-8-422-16,3 0-1288 0</inkml:trace>
  <inkml:trace contextRef="#ctx0" brushRef="#br0" timeOffset="-158376.78">29754 15411 2949 0,'6'0'332'16,"-6"0"-199"-16,9 0-72 16,-3 8-19-16,6 16 1 15,0 9-19-15,4-1-13 16,-4 0-8-16,-6-3-3 15,-3-15-27-15,6-2-58 0,-9-12-353 16</inkml:trace>
  <inkml:trace contextRef="#ctx0" brushRef="#br0" timeOffset="-158237.778">29688 15083 3409 0,'0'0'82'0,"0"0"-82"15,0 11-11-15,21 22-11 16,0-3-119-16,-9-4-1095 0</inkml:trace>
  <inkml:trace contextRef="#ctx0" brushRef="#br0" timeOffset="-158022.934">29987 15278 3331 0,'0'6'146'16,"0"7"-96"-16,0 5 3 15,-3 4-16-15,-13 11-20 16,4 2-10-16,0 0-4 16,6-3-3-16,-6-2-3 15,9-13-27-15,3-17-59 16,0 0-76-16,0 0-523 0</inkml:trace>
  <inkml:trace contextRef="#ctx0" brushRef="#br0" timeOffset="-157886.282">29923 15311 3233 0,'0'0'177'0,"0"21"-137"16,21 11 15-16,3 6 6 15,10 0-37-15,-1 0-12 16,6-12-12-16,-3-11-58 15,-15-12-266-15</inkml:trace>
  <inkml:trace contextRef="#ctx0" brushRef="#br0" timeOffset="-153020.287">30808 16160 2499 0,'0'0'340'0,"0"0"-137"15,0 0-7-15,0 0-86 16,0 0-46-16,9 0-12 16,-9 0 9-16,0 0-3 15,0 0-13-15,0 0-4 0,0 0-9 16,0 0-7 0,0-3-6-16,0-6-3 0,0-5-8 15,0-7-5-15,0 1-1 16,0-9-1-1,0-3 1-15,-19-4-2 0,16-5 2 16,-9 0-1-16,-3-6-1 16,3-3 0-16,0 1 0 15,0 0 0-15,-3-2 0 16,3 5 0-16,6-5 0 16,0 9 1-16,-3-3-1 15,0 1 0-15,6 6 0 16,-3-2-3-16,-6 1 2 15,3-1 1-15,-4 1 0 16,-2-1 2-16,12-1-2 16,-12 3-2-16,6-7 2 0,0 8 0 15,3-8 0-15,-9 7-1 16,3-3 1-16,6 7 0 16,-9-3 0-16,3 7 0 15,-3-3 0-15,9 3 2 16,-3 2-2-16,-13-3 0 15,16 2 1-15,-15-5-1 16,9 1-2-16,-3 0 2 16,6 1 3-16,-6 6-3 15,3-2 2-15,6 2-2 16,-6-1 0-16,3 3 3 16,-3 2-2-16,6-3 1 15,-6-1-2-15,3-1 1 16,-4 1-1-16,1-3 4 0,0 0-4 15,-3 3 0-15,3-5 0 16,-3 3 2-16,9 2-2 16,-6-4 1-16,-3 3-1 15,3 5 2-15,-3-4-2 16,12 1 2-16,-9 2-2 16,-7 0 0-16,16-4 1 15,-9 4-1-15,3-3 3 16,-3 0-3-16,0 2 0 15,3 3 3-15,6 6-1 16,-9-5-1-16,12 8 1 16,-12-4 0-16,6 4-1 15,3-2-1-15,-3-2 1 0,0 1-1 16,-3 1 3-16,3 2-1 16,0 0-2-16,6 4 3 15,0 2-1-15,0 3 1 16,-6-2-3-16,6 1 2 15,0-1-2-15,0 1 1 16,0 2-1-16,0-4 0 16,0 6 0-16,0-10 0 15,0 5 0-15,0-6 0 16,0 5 0-16,0-6 0 16,0 3 0-16,0-3 0 15,0 0 0-15,0 7 0 0,0-4 0 16,0 3 0-1,0 0 1-15,0 1-1 0,0 1 0 16,0-2 0-16,0 1 0 16,0-1 0-16,0 1 0 15,0 5 0-15,0-4 0 16,6-2-1-16,0-2-1 16,15-1 2-16,-6-2-1 15,12-4 0-15,15-3 0 16,4 0-1-16,17-4 0 15,9-5 2-15,13-3-4 16,6-5 4-16,14 0 0 16,-2 0-1-16,8 3 1 15,-5 0-2-15,-9 6 2 16,-1 1 0-16,-5 5 0 0,-1-1 0 16,-2 8 1-16,-10 0-1 15,-5 1 0-15,8 4 0 16,-11-4 0-16,-1 6-1 15,-15-3 1-15,4 3 0 16,2 0 0-16,-6 5 0 16,-2-4 0-16,-10 3 0 15,0-1 0-15,-15 3-3 16,-2-3 2-16,2 3 1 16,-15-3 0-16,3 3 0 15,-12-3 0-15,12 3 1 16,-9-2-1-16,3-2 0 15,-6 4 2-15,6-2-2 0,-3 2 2 16,3 0-2-16,-3 0 0 16,-6 0 1-16,18 0 0 15,-18 0 0-15,6 0-1 16,-3 0 0-16,13 0 1 16,-7 0-1-16,-6 0 0 15,3 0 1-15,-6 0-1 16,9 0 2-16,-9 0-2 15,6 0 1-15,0 11 1 16,9 0-2-16,-3 7 3 16,6 9-3-16,0 6 0 15,12 5 0-15,1 10 1 0,-4 9 0 16,6-2 1 0,-3 6-2-16,9 6 1 0,-15-2-1 15,13 6 3-15,-4-4-2 16,-3 6 0-16,3-6-1 15,0 4-1-15,1 2 0 16,-10-3 1-16,9 3 0 16,-6 6 0-16,-3 4 0 15,3 1-1-15,-8-2 0 16,2 7-3-16,-6-9 0 16,3-3 0-16,0-4-1 15,3-12 5-15,-3-5-1 16,9-4 0-16,-11-1 1 0,8-11-1 15,-6 1 1 1,-6-6-3-16,9-2 3 0,-9-4-1 16,-9 0 1-16,9-3 0 15,-6 1 0-15,0 2 0 16,-3 3-6-16,12 0 6 16,-9 0-1-16,3-1 1 15,-6-1 0-15,13 3-1 16,-10-1 1-16,0 4 0 15,3-7 0-15,-3 0 0 16,0 1 0-16,0 1 0 16,-6 0 0-16,3-3 0 15,-3-2-2-15,9 5 1 16,-9-3 1-16,0-2 0 16,0 1 0-16,0-1 1 0,0 1-1 15,0-7 0 1,0 0 0-16,0 1 0 0,0-7 0 15,-12 1 0-15,6 1-1 16,-15-3-1-16,-7 10 1 16,4-5 1-16,-15 7 0 15,0-5 0-15,-9 2 0 16,-1 4 0-16,4-4 0 16,0-5 2-16,-7 1-2 15,-2-1 0-15,0-2 0 16,5 0 0-16,-2-1 0 15,-9 4 1-15,8-3-1 16,-8-1-2-16,0 0 2 16,-1 1-1-16,-5-3 1 15,-6 2-2-15,5-2 2 0,4 0-2 16,-1 1 2-16,-2-3 0 16,9 0 2-16,-10 4-2 15,10-2-1-15,-3 0 1 16,2 3-1-16,7-4 1 15,-6 4 0-15,14-3 0 16,-5-2 0-16,6 0 0 16,2 5 0-16,-2-8 3 15,6 2-2-15,-3-3-1 16,-3 4 2-16,5-9-2 0,1-1 1 16,-3 5-1-1,0-5 2-15,-1 0-2 0,-8 0 4 16,12 0-2-16,-3 0-2 15,-4 0 3-15,19-5-1 16,0-2 0-16,3-3 0 16,9 1 0-16,0 2-2 15,3-8 0-15,9 3 0 16,-6-6-5-16,6-5-7 16,0 3-4-16,0-4-9 15,0-16-28-15,0 9-142 16,0-4-2445-16</inkml:trace>
  <inkml:trace contextRef="#ctx0" brushRef="#br0" timeOffset="-152009.978">30913 13063 2512 0,'0'-8'996'0,"-6"-4"-928"16,0 4-16-16,6-6-3 15,0-1-8-15,0-3-17 16,6-8-18-16,12-10-6 16,6-7 3-16,19-13-3 15,-1-8 0-15,12-13 0 16,7-11 0-16,2 1-1 16,-6 2-3-16,-2 15-1 15,-13 13-7-15,-9 17-10 0,-12 13-20 16,-18 14-34-1,-3 7-75-15,0 2-954 0</inkml:trace>
  <inkml:trace contextRef="#ctx0" brushRef="#br0" timeOffset="-151738.724">31097 12312 3184 0,'0'0'276'15,"0"0"-210"-15,18-13-32 16,0 0-10-16,16 0 2 16,5 1-15-16,3 4-4 15,0 8-5-15,4 0-2 16,-16 0 0-16,3 14 0 0,-3 12 3 16,-6 7-3-16,-5 2 0 15,-7-2 5-15,3-1 0 16,-9 0-4-16,0-3-1 15,-3 1-4-15,9 4-24 16,-12-7-52-16,6-7-151 0</inkml:trace>
  <inkml:trace contextRef="#ctx0" brushRef="#br0" timeOffset="-151101.41">31725 11721 3299 0,'0'-6'230'0,"0"0"-162"16,0-6-8-16,21-3-33 16,3-2-12-16,16 0-7 15,-7-2-6-15,3 8 2 16,-9 3-4-16,-6 5 1 0,-6 3-1 15,-9 0-6 1,0 8-1-16,-6 19-4 0,0 11 5 16,-6 5 6-16,-15 7-1 15,0 3 1-15,3-6 0 16,3-9 1-16,12-9-1 16,-3-8 1-16,6-8 1 15,0-3-2-15,6-10 3 16,12 0 2-16,15 0 5 15,9 0-3-15,7-15-7 16,23-26-11-16,-20 1-85 16,-1-1-655-16</inkml:trace>
  <inkml:trace contextRef="#ctx0" brushRef="#br0" timeOffset="-149861.887">31797 11098 2376 0,'0'0'823'15,"0"0"-733"-15,0 0-21 16,0 0-41-16,0 0-15 16,0 10-4-16,0 6 4 15,0-1 2-15,7-2-1 16,-1 0 8-16,0-5-3 15,3 2-4-15,-9-2-7 16,6-6 6-16,0-2-2 0,-6 0 4 16,6 0 9-16,-3 0 0 15,-3 0 0-15,18 0-2 16,-12 0-11-16,3 0-6 16,0-5 3-16,9 1-5 15,-3 3-1-15,6-4-3 16,-9 5 0-16,7 0 0 15,2 0 0-15,-3 0-4 16,3 6 2-16,-3 3-4 16,3 3 2-16,-6 3-10 15,9 0-1-15,-12 0-3 16,1 2-3-16,-7 1 3 16,-6-1 3-16,0-2 3 15,-6 2 8-15,-16 4 3 16,-14-1 1-16,3-3 0 0,-6 4-12 15,6-9-33 1,2-9-56-16,10-3-180 0,6 0-1370 0</inkml:trace>
  <inkml:trace contextRef="#ctx0" brushRef="#br0" timeOffset="-149629.438">31804 11082 3141 0,'0'0'269'0,"0"0"-194"0,21 0-38 15,18-9-10-15,3-5-4 16,15-10-23-16,31-7-26 15,-16 4-65-15,-20 1-326 0</inkml:trace>
  <inkml:trace contextRef="#ctx0" brushRef="#br0" timeOffset="-141119.271">28831 17374 3547 0,'0'0'102'0,"-6"0"-81"0,6 6-7 15,0 7-14-15,0 9 0 16,12 8 0-16,0 4 0 16,9 11-1-16,-12-6-4 15,9-2-3-15,-12-1-22 16,-6-5-22-16,0 1-34 15,0-6-66-15,-6-11-575 0</inkml:trace>
  <inkml:trace contextRef="#ctx0" brushRef="#br0" timeOffset="-140816.081">29030 17328 2672 0,'0'0'775'16,"0"0"-716"-16,0 0-30 15,0 8-3-15,9 13 4 16,-3 11 0-16,0 4-11 15,0 7-1-15,3-5-5 16,-3 7-6-16,0-8-4 16,-6 1-3-16,0-6-2 15,0 3-30-15,0-14-55 0,-12-4-102 16,3-11-1543-16</inkml:trace>
  <inkml:trace contextRef="#ctx0" brushRef="#br0" timeOffset="-140370.837">29229 17287 3238 0,'0'0'242'15,"0"8"-187"-15,0-2-25 0,6 6-10 16,6 11 6-16,6 3-3 16,-3 7-7-16,-3 3-3 15,-9 1-5-15,6-5-7 16,-9 0-1-16,0 1-18 15,0 2-41-15,-9-5-79 16,6-16-603-16</inkml:trace>
  <inkml:trace contextRef="#ctx0" brushRef="#br0" timeOffset="-139760.089">29528 17275 3192 0,'0'3'235'0,"0"0"-188"16,0 11-34-16,0 4-3 15,9 8 12-15,6 15-6 16,3-2 3-16,-3 1 0 16,-6 1-8-16,3-9-7 15,-6 1-4-15,-6-4-18 16,0-9-35-16,0-2-66 15,0-14-686-15</inkml:trace>
  <inkml:trace contextRef="#ctx0" brushRef="#br0" timeOffset="-139287.897">29715 17281 3358 0,'0'6'103'0,"15"2"-78"15,-9 8 13-15,3 1-1 16,6 3-13-16,0 6-13 16,-3 5-3-16,0 3-1 15,-5-7 0-15,2 5-3 16,-3-4-4-16,-6 3-2 16,0-5-26-16,0 3-33 0,0-5-41 15,0-10-332-15</inkml:trace>
  <inkml:trace contextRef="#ctx0" brushRef="#br0" timeOffset="-138901.623">29987 17255 3247 0,'0'8'324'16,"0"10"-298"-16,0 8 5 15,9 9 6-15,9 12-18 16,-3 5-13-16,-3 5-1 0,-3-4-5 16,3-10-5-1,0 4-38-15,-12-18-100 0,0-12-806 16</inkml:trace>
  <inkml:trace contextRef="#ctx0" brushRef="#br0" timeOffset="-137938.121">30355 17275 2305 0,'0'0'921'0,"0"-3"-826"15,0 3 22-15,0 0-10 16,0 0-46-16,0 0-34 0,0 0-16 15,0 15-8-15,-9 11 6 16,3 15 7-16,0 0-2 16,6 9-3-16,0-5-4 15,0-3-3-15,0-3-3 16,21-7 1-16,0-9-2 16,9-8-4-16,-6-12-3 15,9-3-1-15,-2-3-6 16,-10-29-8-16,0-6-17 15,-9-9 5-15,-12-5 16 16,0-5 6-16,-21 4 12 16,-6 13 3-16,-7 2 3 15,4 20-6-15,3 13 0 0,-9 5-41 16,9 14-94 0,0 6-732-16</inkml:trace>
  <inkml:trace contextRef="#ctx0" brushRef="#br0" timeOffset="-137567.352">30675 17281 3057 0,'0'0'519'0,"0"0"-483"16,0 0-22-1,0 18 2-15,0 8-1 0,0 9-5 16,0 4-3-16,18 1-1 16,-3-6-2-16,9-1 0 15,-6-9-2-15,9-3-2 16,-6-20-4-16,7-1-3 16,5 0 3-16,-6-20-6 15,0-14 0-15,-15-11 1 16,-6-3 3-16,-6-3-3 15,-15 4 5-15,-12 6 4 16,-3 13 0-16,-6 16-2 16,-4 8-4-16,7 4-25 15,0 18-47-15,9 14-75 16,6-5-741-16</inkml:trace>
  <inkml:trace contextRef="#ctx0" brushRef="#br0" timeOffset="-137235.747">31067 17228 3520 0,'-3'-2'120'16,"-6"2"-91"-16,9 0 3 15,-6 12-24-15,6 19-4 16,0 11-1-16,0 1-3 15,15 2 0-15,3-5 0 0,15-7-1 16,-8-5-7 0,14-13-6-16,-3-6-5 0,-3-9-14 15,3-9-4-15,-14-21-6 16,2-10 14-16,-24-4 14 16,0-3 15-16,-12-2 6 15,-31 7 8-15,1 17-1 16,-12 7-9-16,8 14-4 15,-5 4-12-15,18 22-54 16,15-2-369-16</inkml:trace>
  <inkml:trace contextRef="#ctx0" brushRef="#br0" timeOffset="-136564.824">31574 17228 2901 0,'0'-6'675'0,"-3"4"-628"0,3-2 18 16,0 2-18-16,0 2-21 15,0 0-13-15,0 0-9 16,0 2-4-16,0 20 0 16,0 1 3-16,0 11-3 15,0-1 0-15,0-1 0 16,18-3 0-16,9 1 0 16,-5-10 0-16,20-12-8 15,-9-2-1-15,6-6-1 16,-12 0-8-16,-2-22 1 15,-19-10 8-15,-6-5 1 16,0 0 8-16,-25-1 1 16,-8 6 0-16,-12 9-1 0,0 7 0 15,-1 11-8-15,1 5-37 16,12 5-91-16,6 11-525 16</inkml:trace>
  <inkml:trace contextRef="#ctx0" brushRef="#br0" timeOffset="-136218.288">31973 17193 3512 0,'0'0'108'0,"0"0"-71"0,0 0-13 16,0 12-16-16,0 15 0 16,0 4 1-16,21 5 4 15,-3 1-2-15,15 0-4 16,6-5-1-16,6-10-3 16,1-8-3-16,-1-10-1 15,-12-4-5-15,0-4 2 16,-24-25 4-16,1-10 0 15,-10-9 1-15,-37-5-1 16,-11 7 0-16,-15 1-9 16,-31 23-13-16,19 10-53 0,8 12-189 15</inkml:trace>
  <inkml:trace contextRef="#ctx0" brushRef="#br0" timeOffset="-133944.597">29854 17928 3299 0,'0'0'111'0,"0"0"-78"16,0 0 8-16,0 0-41 16,0 6-12-16,0-3-41 15,0 3-11-15,6 0-20 16,-6 0-153-16,0-6-564 0</inkml:trace>
  <inkml:trace contextRef="#ctx0" brushRef="#br0" timeOffset="-133769.296">29860 18156 1215 0,'0'0'1941'16,"0"0"-1894"-16,0 0-47 15,6 2-39-15,6 2-59 16,-6-4-408-16</inkml:trace>
  <inkml:trace contextRef="#ctx0" brushRef="#br0" timeOffset="-133635.949">29917 18227 1320 0,'0'0'1791'0,"0"2"-1702"15,0 2-56-15,0-2-20 16,0 6-13-16,0-2-127 15,0 0-323-15</inkml:trace>
  <inkml:trace contextRef="#ctx0" brushRef="#br0" timeOffset="-132770.818">29105 18504 381 0,'0'0'2893'16,"0"0"-2776"-16,0 3-87 15,0 17-9-15,6 1-3 16,-6 9-5-16,6 11-5 16,-6-3-5-16,0 3-3 15,0 0-14-15,3-7-46 16,6-10-115-16,-9-15-889 0</inkml:trace>
  <inkml:trace contextRef="#ctx0" brushRef="#br0" timeOffset="-132484.545">29344 18495 3014 0,'0'6'324'0,"0"-3"-263"0,9 13-40 16,-9 6 16-16,3 8-3 15,6 11-14-15,-3-7-5 16,0 8-6-16,0-7-3 15,-3 2-6-15,9-7-18 16,-12-7-59-16,0-11-240 0</inkml:trace>
  <inkml:trace contextRef="#ctx0" brushRef="#br0" timeOffset="-132223.455">29537 18478 821 0,'9'9'2503'0,"-9"8"-2413"15,6 6-39-15,3 10 16 16,-3 1-20-16,-3 11-28 15,6-12-10-15,-3 7-9 16,0-5-6-16,-3 0-42 16,9-11-76-16,-6-7-471 0</inkml:trace>
  <inkml:trace contextRef="#ctx0" brushRef="#br0" timeOffset="-131653.635">29836 18536 3148 0,'0'6'187'16,"0"0"-130"-16,0 6-9 16,0 6 18-16,9 4-3 15,0 9-32-15,-3 0-9 16,0 5-7-16,-3 1-10 16,6-7-5-16,-9-4-13 15,6-3-38-15,-6-5-45 16,0-10-290-16</inkml:trace>
  <inkml:trace contextRef="#ctx0" brushRef="#br0" timeOffset="-131331.803">30029 18533 3021 0,'0'3'431'16,"0"7"-407"-16,0 4 5 15,0 13 20-15,6 5-15 16,0 0-15-16,-3 6-10 0,-3-3-6 15,6 2-3-15,-6-7-1 16,0-1-16-16,0-3-43 16,0-14-46-16,0 3-478 15</inkml:trace>
  <inkml:trace contextRef="#ctx0" brushRef="#br0" timeOffset="-131065.948">30294 18481 3394 0,'0'14'117'15,"6"6"-88"-15,1 13 17 16,5 6-19-16,3 13-11 16,-3-12-9-16,3 5-7 15,-9-4-12-15,-6-3-28 16,0-7-83-16,0-10-582 0</inkml:trace>
  <inkml:trace contextRef="#ctx0" brushRef="#br0" timeOffset="-126239.853">30717 18495 2879 0,'0'0'566'0,"0"0"-517"16,6 0 18-16,-6 0-6 15,9 0-29-15,-9 0-24 16,3 9-8-16,-3 20 11 16,0-2 2-16,9 0-3 15,-9 7-6-15,0 2-1 16,0-4-3-16,0-3-3 15,0-2-24-15,0-7-42 0,0-8-77 16,0-7-623-16</inkml:trace>
  <inkml:trace contextRef="#ctx0" brushRef="#br0" timeOffset="-125949.971">30931 18495 3192 0,'0'0'191'16,"0"0"-143"-16,0 6 18 0,9 13 4 15,-6 7-27 1,-3 2-15-16,6 11-6 0,-6-7-6 15,9 0-7-15,-3 0-7 16,1-6-2-16,-4 0-7 16,9-10-24-16,-6-11-62 15,-6-5-211-15</inkml:trace>
  <inkml:trace contextRef="#ctx0" brushRef="#br0" timeOffset="-125570.21">31212 18442 3187 0,'0'0'344'0,"3"6"-318"16,6 9-11-16,0 5 4 15,3 17 12-15,-9 3-5 0,12 0-8 16,-9 5-6-16,0-4-7 16,3-3-1-16,-9-1-4 15,0-4-31-15,0-7-52 16,0-14-216-16</inkml:trace>
  <inkml:trace contextRef="#ctx0" brushRef="#br0" timeOffset="-125121.948">31556 18495 3121 0,'0'6'454'15,"0"2"-422"-15,0 16-13 16,9 3 10-16,0 7-4 16,6 11-14-16,-3-12-5 15,-6 4-4-15,3-5-2 16,-3-2-3-16,-6-7-33 15,0-9-57-15,0 1-106 16,-6-12-1592-16</inkml:trace>
  <inkml:trace contextRef="#ctx0" brushRef="#br0" timeOffset="-124767.814">31933 18507 3457 0,'9'8'169'16,"-3"10"-140"-16,0 3-9 15,3 12 1-15,7-1-2 16,-1 9-11-16,-12-3-5 16,6-1-3-16,-9-1-2 15,0-4-21-15,-12-9-66 16,-9-9-200-16</inkml:trace>
  <inkml:trace contextRef="#ctx0" brushRef="#br0" timeOffset="-123450.55">32573 17243 3422 0,'0'0'153'0,"0"0"-102"0,0 0-3 15,12 0-20-15,6 0-14 16,3 0-5-16,7-3-4 16,-4 1-3-16,3 2-2 15,6 0 0-15,-9 0-1 16,3 8-2-16,-11 9-7 16,8 15 0-16,-24 1 0 15,0 7-1-15,-6 11 11 16,-28 2 1-16,-11 1-1 15,0 3 3-15,-9-10-1 16,14-4 0-16,1-7 6 16,12-8-2-16,18-5-1 15,0-7-5-15,9-1-5 0,0-8 1 16,9 5 4-16,9-5 0 16,0 1 4-16,3 4 1 15,-12-4-5-15,9 2 0 16,-12 5-3-16,-6-2-1 15,0 12 4-15,0 1 0 16,0 6 2-16,0 14-1 16,-6-2 3-16,6 6-1 15,0 2-3-15,0 5 0 16,0 2 0-16,0-1 0 0,6 3 0 16,0-2 0-1,-3-7 0-15,-3 4 0 0,0-3 0 16,0-13 0-16,0 5 0 15,-15-13 6-15,-12-1-1 16,-6-10-1-16,-15-3-4 16,-22-18-17-16,13 0-69 15,3-18-270-15</inkml:trace>
  <inkml:trace contextRef="#ctx0" brushRef="#br1" timeOffset="-80433.977">17627 9380 2672 0,'0'0'495'15,"0"0"-386"-15,0 0-70 16,0 0 21-16,0 0 24 16,0 0-32-16,0 0-30 15,0 0-8-15,6 0-1 16,-6 0 4-16,3 0-5 16,6-4-5-16,-9 2 1 15,9 2 5-15,-9-4 2 0,9-1-1 16,-2 1-7-16,2 2-1 15,6-2-2-15,-3 2 2 16,0-1-2-16,15 0 0 16,-3 3-1-16,3-6 2 15,13 4-1-15,-7 2-1 16,3 0 0-16,-6 0-1 16,12 0 0-16,-8 0-1 15,-1 0-1-15,0 0 0 16,3 0 4-16,6 0 2 15,-11 0 1-15,14 0-2 16,9 0-2-16,-12-6 2 16,16 0-5-16,-4 2 4 15,7 2-1-15,-10-5-3 16,-3 6 0-16,6 1 0 0,7 0 0 16,-16 0 0-16,12 0 0 15,-8-5 5-15,2 5-2 16,-9 0 0-16,7-1-1 15,-13 1 2-15,6 0-1 16,-9 0 1-16,6 0-1 16,-8 0 1-16,2 0-1 15,0 0 0-15,-3-5 2 16,0 5 0-16,4-1-2 16,2-3 2-16,-3 4 0 15,-12-2-2-15,6 2 0 16,0 0-1-16,-11 0 0 0,-1 0 1 15,3 0 0-15,-12 0 1 16,0-3 1-16,-6 3-2 16,0 0-1-16,0 0-1 15,0-4-1-15,0-14-14 16,-6 4-35-16,0-4-381 0</inkml:trace>
  <inkml:trace contextRef="#ctx0" brushRef="#br1" timeOffset="-77983.192">19016 11875 2534 0,'0'0'754'0,"0"4"-679"16,0-4-30-16,0 0 6 16,0 0 31-16,0 0-32 15,0 0-23-15,0 0-7 16,24 0 2-16,-15 0 1 16,18 2 0-16,0-2-10 15,0 3-1-15,10-3 0 0,-1 4-2 16,9-4-3-1,-9 0-1-15,13 2 0 0,-7-2-2 16,12 4 1-16,3 2 1 16,-2-5-3-16,8 4 3 15,-2 3-3-15,-4-2 2 16,9-4 0-16,-8 4-5 16,8-6 5-16,-15 6-1 15,7-3-1-15,-7 2-3 16,-3-1 5-16,4 2-2 15,-1-4-1-15,-3 2 2 16,10-4-2-16,-7 3 0 16,0-3 2-16,3 0 1 15,4 0 0-15,-1 0 0 16,4-7-1-16,-4-1-4 0,0-1 3 16,-2 4 2-16,-4 1-3 15,0-2 0-15,-6 0 1 16,4 1-1-16,-1 0 0 15,6-1 1-15,-11 0 0 16,5 0-1-16,-9-1 1 16,-3 1 1-16,1 4 1 15,-16 2 0-15,3-4 1 16,-6 4-2-16,-12 0-1 16,0 0 0-16,-6 0-2 15,0 0 0-15,0 0-1 16,0 0 0-16,0 0 0 0,0 0-8 15,0-2-12-15,0-10-10 16,-6 4-19-16,-9-11-71 0</inkml:trace>
  <inkml:trace contextRef="#ctx0" brushRef="#br1" timeOffset="-72315.879">10800 15112 3281 0,'0'0'185'15,"0"0"-139"-15,0 0-32 16,0 0 9-16,9 0 5 15,-9 0-17-15,12 0-6 16,-3 0 0-16,9 0 5 0,-2 0 2 16,8 0 0-16,-6 0-6 15,9 0 4-15,-6 0 2 16,21 0-1-16,-2 0-2 16,-4 0-2-16,18 0-5 15,0 0-1 1,4 0 6-16,8 0 4 0,1 0-4 15,8 0-2-15,1-2-5 16,5 2 2-16,-3-4-1 16,-8 4-1-16,-1-2 2 15,7-2-2-15,-7-2 2 16,4 1-2-16,-7-4 3 16,3 7-1-16,1-7 1 0,5 0 0 15,-5 3 2 1,-7 3-5-16,7 0 3 0,-7 0 0 15,-3-3-3-15,4 4 0 16,-4-2 2-16,3 2-1 16,4-2 1-16,-10 4-1 15,7-2 3-15,8-2-3 16,-6-1 1-16,10-4-2 16,5 3 2-16,-2 3-1 15,-4-3-1-15,-2 4 0 16,5 2 0-16,-5 0 0 15,-4 0 0-15,-3 0 0 0,7 0 0 16,-4 0 0 0,1 0 0-16,5 0 0 0,-2 0 0 15,2 0 0-15,0-3 1 16,1 0-1-16,-10 3 0 16,1 0 0-16,-1 0 0 15,1 0 1-15,-7 0 1 16,-3 0-2-16,10 0 0 15,-4 0 0-15,3 0 0 16,4 0 0-16,-4 0 0 16,7 0 1-16,-10 0-1 15,0 6 0-15,7-4-1 16,-7 4 1-16,-5-3 0 16,8 3 1-16,-9 0-1 15,10 0 4-15,-1 2-4 16,-3-4 2-16,10 2 2 0,-1 0-2 15,-5-1 0-15,8-2 0 16,-2 0 0-16,-4-3 0 16,4 6 1-16,-7-3-3 15,3-1 4-15,-8 2-2 16,2-2-2-16,3 1 1 16,-8 1 1-16,2-2-2 15,-2-2 1-15,8 6-1 16,-9-3 0-16,1 0 4 15,8 3-4-15,0-4 3 16,-8 4-3-16,-1-2 0 16,3 4 0-16,-2-1 0 0,2-1 0 15,-9-1 0-15,7 1 0 16,-7-1 0-16,6 1 0 16,-2 0 1-16,-4-2 1 15,3-2 0-15,1 0 0 16,-1 2 0-16,6-4-1 15,-2 2 1-15,5-2-2 16,-2 0 1-16,2 0 2 16,-6 0-3-16,13 0 1 15,-7 0 1-15,-6 0-2 0,10 0 0 16,-10 0 0 0,10 0 0-16,-10 0 0 0,3 0 0 15,-2 0 3 1,2 0-3-16,-3 0 0 0,-8 0 0 15,8 0 0-15,-12 0 0 16,4 0 0-16,-1 0 0 16,-6 0 0-16,6 0 1 15,-5 0-1-15,-1 0 0 16,0 4 1-16,0-2-1 16,-8 2 0-16,-1-4 0 15,-9 2 0-15,-6-2 0 16,-3 0 0-16,-9 0 4 15,0 0 2-15,0 0 1 16,-6 0 1-16,0 0-2 0,0 0-3 16,9 0-3-1,-9 0 0-15,6 0 2 16,-6 0-2-16,0 0 0 0,0 0 0 16,0 0 1-16,0 0-1 15,0 0 0 1,0 0 1-16,0 0 1 0,0 0-2 15,0 0 0-15,0 0 1 16,0 0-1-16,0 0 2 16,0 0-2-16,0 0 0 15,0 0 0-15,0 0 0 16,0 0 0-16,0 0 0 16,0 0 0-16,0 0 0 0,0 0 0 15,0 0-1 1,0 0 1-16,0 0 0 0,0 0 0 15,0 0 0-15,0 0 0 16,0 0 0-16,0 0 0 16,0 0 1-16,0 0-1 15,0 0 0-15,0 0 0 16,6 0 0-16,3 0 0 16,10 0 1-16,-1 0 0 15,6 0 0-15,3-6-1 16,3 4 0-16,3 2 0 15,10 0 0-15,-4 0 0 16,-3 0 0-16,6 0 0 16,-2 0 0-16,-4 0 0 15,3 0 0-15,-6 0 1 0,6 0-1 16,1 0 0-16,-1 2 0 16,-6 2 0-16,6-2 0 15,-5 2 0 1,-4-4 0-16,6 2 0 0,6 4 0 15,-9-3 0-15,7 1 0 16,-7-3 1-16,6-1-1 16,-9 5 0-16,9-5 1 15,-5 0 2-15,-1 1-3 16,3-1 0-16,-3 5 0 16,10-4 0-16,-7 4 0 15,0-3 1-15,15 4-1 16,-8 0 0-16,5-4 0 15,-6 4 0-15,6-2 0 0,-5 0 0 16,5 0 1-16,-15 2-1 16,3 0 0-16,7-4 0 15,-4 1 0-15,-9 1 0 16,3-3 1-16,3 4-1 16,1-4 0-16,2 4 0 15,-6-4 0-15,-3 4 0 16,6-3 0-16,13 1 0 15,-10 3 0-15,6-3 0 16,4 3 0-16,-4-4 0 16,0 2 0-16,0 1 0 15,1-2 0-15,-1 3 0 16,-6 0 0-16,-6-4 0 0,-2 5 0 16,-1-5 0-16,12-2 0 15,-15 4 0-15,-6-2 0 16,9 2 0-16,-2-4 0 15,-10 2 0-15,9-2 0 16,-15 0 0-16,-3 0 0 16,9 0 2-16,-9 4-2 15,0-4 0-15,-3 0 0 16,-6 0 0-16,6 0-1 16,3 0 1-16,3 0 0 15,0 0 0-15,4 0 0 16,-4 0 0-16,6 2 0 15,0-2 0-15,3 3 0 0,0 0 0 16,12 0 0 0,-9-3 0-16,10 0 0 0,-1 3 0 15,-3-3 2-15,9 0-2 16,-6 0 0-16,13 0-1 16,-1 2 0-16,0-2 1 15,7 0 0-15,5 0 0 16,12 0 0-16,-5 4 0 15,2-4 0-15,4 2 0 16,-7 4 0-16,12-3 0 16,-17 0 0-16,2 3-1 15,-3-6 1-15,1 3 0 16,2-3 0-16,4 3-4 16,2-3 2-16,3 0 0 0,10 0 2 15,-1 0-1-15,4 0 0 16,-1 0 1-16,-2 0 0 15,-1 0 0-15,1 0 0 16,-4 0 0-16,-2-3 0 16,-1-3 0-16,0-3 0 15,-8 1 0-15,8-1-1 16,1 0 1-16,-10 3 0 16,10 0 0-16,-13 0 1 15,3 4-1-15,-5-5 0 16,2 5 1-16,-3-4-1 15,-2 3 0-15,-4-3 1 16,3 3 1-16,1-3-2 0,5-2 0 16,-3 2 2-1,-5 0 0-15,8-2 0 0,-9-3 3 16,1 3 0-16,2 2 1 16,3 0-2-16,-14 0 1 15,11 2-1-15,-9 0 1 16,9 4 0-16,-2 0 1 15,-1-2-4-15,-9-2 2 16,13 2-2-16,-7-2 0 16,-9 2-1-16,-9-2-1 15,4 2 2-15,-7 0-2 16,-9-3 2-16,0 5-2 16,-3 0 1-16,-3-1-1 0,3 1 0 15,-3-5 0 1,0 4 1-16,3-4-1 0,-5 4 0 15,-1 1 0-15,-9-4 0 16,0-2 0-16,6 1-4 16,-6-5-9-16,0-18-22 15,-6 4-25-15,-7-5-107 0</inkml:trace>
  <inkml:trace contextRef="#ctx0" brushRef="#br1" timeOffset="-68700.609">25200 6184 3156 0,'0'0'170'16,"0"0"-82"-16,0 0-39 15,0 0 19-15,0 0-16 0,0 0-31 16,0 0-3-1,0 0-4-15,0 0 5 0,0 0 0 16,6 0-2-16,6 0-5 16,3 0 0-16,12-7-3 15,-6 1 0-15,22-2 0 16,17-6-3-16,-3 2 0 16,16-9-1-16,-7 7 1 15,22-7 2-15,-4 0-2 16,1 1-3-16,-1-1 1 15,4 5 1-15,-13-6-3 16,-5 7 2-16,-1-1-2 16,-6 4 3-16,10-2 0 15,-1-5 2-15,-2 1-2 0,8-4 3 16,13-2-1-16,-10-3-1 16,22-2-1-16,-19 3 1 15,7 0-3-15,-13 2-2 16,-17 7 0-16,8-2 1 15,-18 2-2-15,10 6 0 16,-16-7 0-16,-3 6 4 16,13-3 1-16,-19 4 0 15,6-4 1-15,-3 8-1 16,-6-4 6-16,-2 5-1 16,-4 2-3-16,-9 0 0 15,3 2-2-15,-9 2-1 16,-6-4 1-16,-6 4-5 0,9 0 3 15,-9 0-3 1,0 0 0-16,0-2 0 0,0 2-3 16,0 0-12-16,0-9-17 15,0 0-26-15,0 1-92 0</inkml:trace>
  <inkml:trace contextRef="#ctx0" brushRef="#br1" timeOffset="-64319.993">28843 4076 778 0,'0'0'1096'0,"0"0"-803"15,0 0-43-15,0 0-42 16,0 0-67-16,0 0-77 16,0 0-9-16,0 0 20 15,6 0 54-15,3 0-9 16,-3 0-35-16,6 0-29 15,-9 0-8-15,15-2-10 16,-9-4-15-16,12-1-5 16,-9 0-3-16,15 1 1 15,-5 1-7-15,-4 0-4 16,6-1-1-16,3 0-1 16,3 1 1-16,0 5-3 0,10-6 6 15,-7 2-6-15,-3-1 4 16,3 2-4-16,0 0 1 15,1 0-1-15,-1 3-1 16,-9-2 1-16,9 2 0 16,-6-4 3-16,3 2-4 15,4-2 0-15,-1-1 5 16,3-1-1-16,0 1-3 16,4-2 5-16,2 1-5 15,0-2 2-15,3-2-2 16,1 5-1-16,-7-1 1 15,-9 0-1-15,3 0 0 16,-6 3 0-16,7 0 0 0,-10-3 1 16,-3 1-1-1,0-1 1-15,6 0-1 0,6 1 0 16,-9-1 5-16,7-4 1 16,-1 5 0-16,-3-1-2 15,0-3 1-15,0 3-3 16,4 1 5-16,-4 1-3 15,6-2-1-15,0 1-2 16,3 2-1-16,4-4 0 16,-7 6 3-16,6-4-3 15,-6 4 0-15,0-5 1 16,-2 2 2-16,-4-1 3 16,0 1 2-16,-9-2 1 15,9 4 1-15,-3-4 3 16,3 0-5-16,1-2 0 0,-4 2-2 15,9-4 0-15,-6 1 0 16,-3 2 1-16,3 2-7 16,1 0 1-16,-16 0 1 15,-3-1-1-15,9 2 2 16,-9 2 0-16,6-2 1 16,0 4 1-16,-3-6 1 15,0 4-2-15,-3-4 3 16,9 0-2-16,-12 4-3 15,6-2 2-15,-5 4 2 0,2-3-6 16,-9 3 0 0,0 0 1-16,0 0-1 0,0 0-13 15,0 0-26-15,-9-3-91 16,-7 0-738-16</inkml:trace>
  <inkml:trace contextRef="#ctx0" brushRef="#br1" timeOffset="-62463.516">29612 6651 2864 0,'0'0'195'0,"0"0"-40"16,0 0-62-16,0 0-13 16,0 0-7-16,0 0-41 15,0-3-8-15,12 1 5 16,-9-2 6-16,25 3-4 16,-1-5 1-16,6-1-13 15,12-5-1-15,10-2 1 16,-4 5-8-16,9-6-1 15,10 6 1-15,2 1 0 16,-6-1-7-16,10 4 0 16,-1-5-2-16,1 2 1 15,-1-1-3-15,4 3 1 16,-10-6 1-16,13 4 0 0,-13-7 1 16,4 4 2-1,-13-1-1-15,3-1-2 0,-2 2 1 16,-4-4 1-16,3 1-2 15,-2 0 1-15,-1 1-2 16,-6-1-1-16,4 2 3 16,-10 0-3-16,-6 4 1 15,0-5 1-15,-8 6-2 16,-1-3 3-16,3 1 0 16,-6 3 2-16,0-2 1 15,7 4 0-15,-7 0-1 16,-9-2 1-16,9 2-6 15,-15-2 6-15,9 3-4 16,-15 1-2-16,3 2 2 16,0-4 0-16,6 3 3 0,3-5-1 15,-5 0-1 1,2 2 1-16,-3 1 0 0,-3 1-3 16,-9 2-1-16,12 0 2 15,-12 0-2-15,0 0 0 16,0 0 0-16,0 0-1 15,0 0-7-15,0 0-6 16,0 0-5-16,0 0-10 16,0-10-8-16,0 4-72 15,0-5-814-15</inkml:trace>
  <inkml:trace contextRef="#ctx0" brushRef="#br1" timeOffset="-54632.6">29066 6005 2259 0,'0'0'690'0,"0"0"-488"15,0 0-59-15,0 0-67 16,0 0-11-16,0 0-12 15,0 0-14-15,6 0-7 16,9 0-3-16,3-7 1 16,6-4-3-16,10 0-8 15,-1-6-7-15,9 2-2 16,12-5-2-16,-2 4-1 16,8-1 1-16,-3-4-5 15,10 1 0-15,-4-1-1 0,7 0 1 16,5-2-3-1,-12-3 4-15,7 6-4 0,5-1 0 16,-11 1 0 0,2 0 2-16,-6 2-2 0,1 3 0 15,2-3 0-15,-2 4 0 16,-4-4 0-16,12 3 0 16,-14-3 0-16,14 2 0 15,-12 0 0-15,1 2 0 16,-7 2 0-16,3 2 0 15,-8-1 0-15,-1 3 0 16,0-4 1-16,-6 6-1 16,4-2 0-16,-1-1 0 15,3 4 0-15,1-8 0 16,8 1 0-16,-3 4 0 16,-6-4 0-16,4 1 0 15,-1 5 0-15,-6-3 0 0,1 0 1 16,-4 3-1-16,-3 0 0 15,0-2 1-15,-3 1 2 16,1 5-1-16,-4-4-1 16,3 1-1-16,-6-1 0 15,3-1 1-15,-3 5 2 16,1-2-3-16,-10 4 6 16,9-2-6-16,-18-1 3 15,15 3 2-15,-12-3-4 16,0 3 2-16,9-3-3 15,-15 3 2-15,3-3-1 0,1 3 1 16,-4 0 1-16,3 0 2 16,-9 0 2-16,0 0-2 15,0 0-1-15,0 0 0 16,0 0-4-16,0 0 0 16,0 3 0-16,6 8-3 15,6 13 1-15,0 3 2 16,3 5 0-16,-9-1 5 15,6 8-4-15,0 0-1 16,3-2 0-16,-9 0 2 16,-3-4-2-16,6-1 0 15,-9 1 0-15,6-7 0 16,-6 0 0-16,9-5 1 16,-6 5-1-16,-3-8 0 15,0 2 2-15,9 1-1 0,-9 0-1 16,0-5 1-16,0-4-1 15,0 2 0-15,6-2 1 16,-6-6-1-16,0 0 0 16,0-3 0-16,0-3 0 15,0 4 0-15,0-4 0 16,0 2 0-16,0 3 0 16,0 0 0-16,0 3 1 15,0 0-1-15,-6 2 0 16,6-1 0-16,-9-2 1 15,6 3-1-15,-6-5 0 16,9 5 1-16,-6-3-1 0,-3 3 0 16,6-1 1-16,-3-1 1 15,0-2-2-15,-3 3 0 16,0 0 0-16,9 0 0 16,-3-7 0-16,-3 4 0 15,0-1 0-15,0 0 2 16,-3 0-2-16,3 1 0 15,-6 0 0-15,0 3 0 16,-9-1 0-16,8-2 4 16,-5 3-4-16,-3 3-2 15,-6-4 2-15,3 4 0 16,-3 0 0-16,-6 3 0 16,2-4 0-16,-8 5 0 0,6-5 0 15,0 6 0-15,-3-6 0 16,5 4 0-16,7-3 0 15,-15 2-1-15,6-2 1 16,0 1 0-16,-4-1-1 16,-11-2 0-16,12 2 1 15,-3-4 0-15,-4 4-1 16,1 1 1-16,3-6 0 16,-6 4 0-16,5 0 0 15,-5-2 0-15,6-1 0 16,0-2 0-16,-4-3 1 15,7 2-1-15,-12 1 0 16,12-3 0-16,-4 3 0 0,-8 0 0 16,12-2 0-1,3 2 0-15,-7 2 0 0,4 4 0 16,6-6 0-16,-3 2 0 16,0 1 0-16,2-3 0 15,-2 0 0-15,3 0 1 16,-9 0-1-16,-3 0 0 15,5-1 0-15,-8 1-1 16,3 3 1-16,6-3 2 16,2-1-1-16,1 5-1 15,3-5 0-15,-3 4 0 16,0-7 0-16,-4 4 0 16,1 0 0-16,-3 3 0 0,0-3 0 15,9-1 0-15,-10 5 2 16,7-1-2-16,0-3 0 15,0 2 1-15,9 0-1 16,-4-2 0-16,10-2 1 16,-3-2-1-16,6 2 0 15,6-2 1-15,-6 2 2 16,-3-2-3-16,12 1 1 16,-15 1 3-16,9-3-4 15,0 5 0-15,-4 0 0 16,1-1 1-16,6 0-1 15,0 0 0-15,0-5 0 16,6 4 0-16,-3-2 0 16,0-2 0-16,0 4 4 0,6-4-4 15,0 0 5-15,-12 0-1 16,12 0-1-16,-3 0-2 16,-3 0 2-16,6 0-2 15,-6 0-1-15,0 0 0 16,6 0 5-16,-12 0-4 15,3 0 2-15,-6 0 2 16,12 0-4-16,-9-10 2 16,-7 5 2-16,16-11 0 15,-9 0 0-15,-3-6-2 16,3-4-1-16,-6-5 0 16,3-5 0-16,-3-1-2 15,6-8 1-15,-3 7-1 16,-3-3 0-16,6 3 4 15,-4 7-4-15,4-6 1 0,6 5-1 16,0 4 0-16,-3 2 0 16,0 1 3-16,6 5 0 15,-3 0-3-15,0-1 0 16,6 7 0-16,-6-4 1 16,-3 9-1-16,9-2 3 15,-6 5-3-15,6 0 2 16,0 1-2-16,0-1 0 15,0 0 0-15,0 2-2 16,0 2 1-16,0-2 1 0,0 4 0 16,0 0-2-16,0-3 0 15,0 3 0-15,15-6 1 16,-9-2 1-16,9 2 0 16,3-8-5-16,-6 0-9 15,6-2-6-15,10-12-16 16,5 3-31-16,-9-1-221 0</inkml:trace>
  <inkml:trace contextRef="#ctx0" brushRef="#br1" timeOffset="-45936.205">12584 11884 3406 0,'6'-9'197'0,"3"-3"-157"15,3-4-33-15,15-9-7 0,9 5 6 16,25-3 2-16,14-1-2 15,16 1-3-15,8-3 0 16,10-3 3-16,-3 2-3 16,-13 4-3-16,-8-1-17 15,-16 2-30-15,1-5-62 16,-22 3-144-16,-15 3-980 0</inkml:trace>
  <inkml:trace contextRef="#ctx0" brushRef="#br1" timeOffset="-45632.88">13317 11423 2940 0,'-3'0'474'0,"3"0"-418"0,0 0-17 16,0 0-23-16,18 0 12 15,10 0 5-15,11 0-11 16,0 0-8-16,0 0-4 15,7 2-2-15,-10 12-2 16,-6-2-2-16,3 2-2 16,-6 4-2-16,-6-5 1 15,-8 3-1-15,2-4-1 16,-9 2 1-16,-6 4 0 16,0 2 1-16,0 11 4 0,-12 6-5 15,-10 7 0 1,-17 23-16-16,9-7-48 0,3-18-111 0</inkml:trace>
  <inkml:trace contextRef="#ctx0" brushRef="#br1" timeOffset="-43871.642">16649 11384 1464 0,'0'0'1831'0,"0"0"-1721"16,0 0-40-16,0 0-31 16,0 0-2-16,0 0-19 15,0 0-7-15,15 14 2 16,-8 5 5-16,-1 3 1 16,-3 9-6-16,9-3-3 0,-6 8-5 15,-6-1-4 1,9-1-1-16,-9-8-11 0,15 4-36 15,-3-9-57-15,3-16-272 16</inkml:trace>
  <inkml:trace contextRef="#ctx0" brushRef="#br1" timeOffset="-43549.853">16900 11331 3099 0,'0'0'247'16,"0"0"-174"-16,0 0-49 15,0 0-8-15,0 18 17 16,0 8 16-16,6 6-7 15,0 4-12-15,-3 4-1 16,-3 1-11-16,9-2-10 16,-9-1-4-16,6-10-1 15,0-2-3-15,3-4-16 16,3-17-34-16,-6-5-84 16,0 0-464-16</inkml:trace>
  <inkml:trace contextRef="#ctx0" brushRef="#br1" timeOffset="-43259.191">17178 11267 2414 0,'0'0'1060'0,"0"6"-997"16,0 0-31-16,0 11-15 0,0 6 22 15,6 10-9 1,9 1-13-16,-3 10-10 0,-3 1-4 16,0 2 0-16,6-4-3 15,-12-1-5-15,6-1-27 16,-3-9-34-16,-6-12-83 15,6-9-896-15</inkml:trace>
  <inkml:trace contextRef="#ctx0" brushRef="#br1" timeOffset="-42626.824">17600 11246 1435 0,'0'0'1984'16,"0"0"-1886"-16,0 0-54 16,0 10-23-16,0 13 16 15,0 9-5-15,0 6-15 16,6-1-8-16,9 5 1 16,-9-5-4-16,0 1-2 15,-3-4-2-15,6-6-2 16,-9-7-18-16,9-4-48 15,-9-8-97-15,6-9-818 0</inkml:trace>
  <inkml:trace contextRef="#ctx0" brushRef="#br1" timeOffset="-42312.695">17842 11205 3149 0,'0'4'367'16,"0"5"-331"-16,0 4-18 15,0 7 7-15,3 14 22 0,6 0-25 16,6 5-14-1,-9 5-2-15,6-7-4 0,0 1-1 16,-6-3 1-16,3-5-2 16,-3-3-3-16,-6-10-15 15,0 0-26-15,0-8-50 16,0-6-74-16,0-3-763 0</inkml:trace>
  <inkml:trace contextRef="#ctx0" brushRef="#br1" timeOffset="-41877.251">18119 11212 3115 0,'0'0'320'16,"0"2"-242"0,0 4-35-16,0 5-3 0,0 9 16 15,15 11-25-15,-9 6-14 16,9 2-10-16,-9 5-1 16,1-1-2-16,-1-2-1 15,-3-3-3-15,-3-6 0 16,0-7-7-16,0-3-16 15,0-10-45-15,0-6-109 0</inkml:trace>
  <inkml:trace contextRef="#ctx0" brushRef="#br1" timeOffset="-26928.51">29148 5282 3189 0,'0'0'156'15,"0"0"-51"-15,9 0-67 0,-9 0-21 16,6 0 6-1,6 14-4-15,-6 5 2 0,9 7-2 16,-6 0-2-16,-3 6-4 16,12 0-8-1,-12 0-2-15,6-1-3 0,-6-3-25 16,6-2-50-16,-3-7-79 16,-3-12-1136-16</inkml:trace>
  <inkml:trace contextRef="#ctx0" brushRef="#br1" timeOffset="-26583.975">29561 5169 3271 0,'0'0'223'0,"0"0"-154"16,0 0-41-16,0 7-18 15,0 6-1-15,6 7 0 16,6 4 0-16,-6 5 0 15,3 5-5-15,9-2 0 16,-6 4-4-16,0-4-12 16,-2-2-63-16,-4-7-72 0,-3-15-1563 15</inkml:trace>
  <inkml:trace contextRef="#ctx0" brushRef="#br1" timeOffset="-26179.07">29896 5024 3301 0,'0'4'131'15,"0"4"-81"-15,0 10-20 16,15 5 32-16,-3 6-15 0,-9 13-20 16,21-1-15-16,-15-1-5 15,10 1-4-15,-10-9-3 16,6 9-16-16,-3-11-65 16,-6-16-234-16</inkml:trace>
  <inkml:trace contextRef="#ctx0" brushRef="#br1" timeOffset="-25546.025">30294 4913 3336 0,'0'4'150'0,"0"3"-109"15,0 12-29-15,0 4 20 16,6 6-6-16,10 9-15 16,-4 6-6-16,0-3-2 15,3 4 0-15,-3-3-3 16,-6-4-13-16,-6 1-38 16,0-10-48-16,0-12-312 0</inkml:trace>
  <inkml:trace contextRef="#ctx0" brushRef="#br1" timeOffset="-25195.587">30608 4911 3379 0,'0'0'159'0,"0"6"-107"16,0 1-36-16,6 12 7 15,6 10 7-15,7 6-9 0,-4 6-10 16,0 1-6 0,3 0-5-16,-6-4 0 15,0 1-13-15,6-5-37 0,-3-9-100 16,-3-18-870-16</inkml:trace>
  <inkml:trace contextRef="#ctx0" brushRef="#br1" timeOffset="-24053.292">31031 4839 3024 0,'0'-1'308'15,"0"-4"-157"-15,0 1-66 0,3-6-37 16,18 2-14-16,0 2-16 15,0-2-4-15,15 4-3 16,-11 4-1-16,2 0-4 16,0 12-5-16,0 14-1 15,-3 7 0-15,-3 1 1 16,-9 5-1-16,-5-1 0 16,-4-1 0-16,-3-1-2 15,0-7 2-15,-10-5 0 16,-11-7 0-16,-9 1 0 15,-9-12 2-15,0-6 1 16,-4 0 1-16,13-15 2 16,0-22 0-16,15-8-5 0,9-10-1 15,6-1-13-15,0 0 6 16,39 3-10-16,0 15-57 16,-2 16-176-16</inkml:trace>
  <inkml:trace contextRef="#ctx0" brushRef="#br1" timeOffset="-16681.721">29398 5718 2694 0,'0'0'380'16,"0"0"-206"-16,0 0-108 15,-12 3-21-15,12-3-18 16,-3 3-8-16,-3-1-3 15,0 5 5-15,0-5 16 0,-15 4 9 16,6 4-18-16,0-5-8 16,-7 1-6-16,4 3-6 15,-3-1-8-15,-3 1 1 16,0 3 2 0,9 0 2-16,-6-6-4 0,9 2 3 15,0-1-1-15,2-1 3 16,4-4 6-16,-3-2 0 15,6 0-4-15,3 0 1 16,-6 0 3-16,6 0 0 16,0 0 3-16,0 0-3 15,0 0 1-15,0 0-6 16,0 0 0-16,0 0 3 0,0 0-2 16,0 0-1-16,0 0 0 15,0 0-1-15,-6 0 2 16,-3-2-8-16,0-11 4 15,0 1-4-15,-3-5 5 16,-3-1-2-16,-6-2 1 16,3-6 1-16,3 0-3 15,0-9 1-15,-7-3 0 16,10-3-2-16,-9-6 0 16,0 0 2-16,6 0 2 15,-6-1-3-15,9 5-1 16,-9 2 1-16,9-4 3 15,0 6-2-15,-4-8-1 16,7 6-1-16,0-6-1 0,-3 0 1 16,-3-6-1-16,3 7 2 15,-3 2-1-15,3 3 1 16,6 4 0-16,-6 11 1 16,6-3 0-16,0 3 0 15,-6 0 0-15,3-1-3 16,3-1 2-16,-9-5-1 15,2 0-1-15,1-1 0 16,0-1 2-16,-3-1-2 16,6 2 0-16,0-5 2 15,-3 7-2-15,-3-6 0 16,9 3 2-16,-6 0-2 16,3-3 1-16,-3 3-1 0,6 0 0 15,-6-1 0-15,6 5 0 16,0-1 1-16,-4 1-1 15,1 5 0-15,6-2 0 16,3 2 0-16,-6-1 0 16,0 3 0-16,0 4-1 15,6-3 1-15,-9-1 0 16,3 1 0-16,0-3 0 16,0-1 0-16,-3 1 0 15,6 0 0-15,-3-5 0 16,-3 5 0-16,0 6 0 15,3-1 0-15,6 7 0 16,-3-4 1-16,-3 7-1 0,6-1-2 16,0 6 2-1,0 0 2-15,-6 4-2 0,6-4 0 16,0 0 0 0,0 0 0-16,0 0 0 0,0 3 0 15,0-3 0 1,0 0 0-16,0 3-3 0,0 3 1 15,0 0-2-15,0-3 2 16,0 3 2-16,0 0 0 16,0-2-4-16,0 2 0 15,0-6 2-15,12 3 2 16,-3-3 3-16,18-5-2 16,9 1 2-16,4-5-1 15,2 1-1-15,12 0 0 16,3-5 0-16,4 2 0 0,2 0 0 15,-2-1 0 1,-4-3 0-16,0 2-1 16,-2 0 0-16,-7 5 2 0,0-6-2 15,-6 5 0-15,7-3 0 16,-7 6 0-16,12-5 0 16,-5 2 2-16,2 4-2 15,0-7 0-15,0 6 0 16,4-3 0-16,-7 1 0 15,6 0 0-15,-8 2-1 0,-1-1-3 16,0 2 3 0,1 6 0-16,2-5 1 0,-12 2-2 15,0 3 2-15,16-4 0 16,-10-1 0-16,6 1-1 16,-6 2 1-16,7-5-3 15,-4 3 0-15,0-1 2 16,-9 3-1-16,7 0 2 15,-4-1 0-15,-6-2 0 16,3 4 0-16,-6 2 0 16,13-6 0-16,-4 1 0 15,-3 1 0-15,6 3 0 16,-2-1 0-16,-1-1 0 16,-12 1 0-16,-3 3 0 15,3 3 0-15,-12-3 0 16,4 1 0-16,-10-2 0 15,12 2 0-15,0-2 0 0,-3 2 0 16,-3-1 0-16,-3 0 0 16,6 0 0-16,-6 3 0 15,-6 0 0-15,9 0 2 16,-8 0-2-16,8 0 0 16,-3-3 0-16,-3 3 3 15,0 0-3-15,6 0 0 16,-12 0 0-16,12 0 2 15,-15 0-1-15,6 0-1 16,-6 0-3-16,9 0 0 16,-9 0 3-16,3 3 0 15,6 8-2-15,3 1 2 16,-6-3 3-16,9 2-2 0,-3-1-1 16,0 1 3-1,4 1-2-15,-7-4-1 0,0 8 0 16,-3-6-2-1,6 8 2-15,-3-3 1 0,3 2-1 16,-3 2 0-16,0-3 0 16,6 5 0-16,-9 3 0 15,6-3 0-15,-6 2 0 16,0 0-2-16,9 1 2 16,-9 2 2-16,7 0-2 15,-10 0 0-15,9 5 0 16,0-5 1-16,-6 0-1 0,-3 2 1 15,15-2-1-15,-12-1 0 16,-3 1 0-16,6-3-2 16,-3 1 2-1,6-4 0-15,-6 1 0 0,-6-1 0 16,15 4 0 0,-15-4 0-16,6 1 0 0,-3 0 0 15,3 1 0-15,-6-2 0 16,12 2 0-16,-6-1 0 15,0-1 0-15,-3 6 0 16,6-4 1-16,-9 5-1 16,7-3 0-16,-1-1 0 15,0 1 0-15,-6-1-1 16,9-3 1-16,-3 7 3 16,-6-7-3-16,0 4-2 15,6 2 2-15,-6-3 0 0,6 3 2 16,-6 2-2-16,3 1 0 15,-3-1-1-15,0-1 3 16,12 3-2-16,-12-4 0 16,6 3 0-16,-6-3 0 15,6 3 1-15,0 2-1 16,-6-5 0-16,3 0-1 16,6 1 1-16,0-5 0 15,-9 4 0-15,6-1 0 16,-3-2 0-16,-3 0 2 0,9 0-2 15,-3-6 0 1,-6 2 0-16,0 1 0 0,6-5 0 16,-6-1-2-16,6 4 2 15,-6-4 0-15,0 1 1 16,0-1-1-16,6 4 0 16,-6-5 0-16,0 0 0 15,0 0 0-15,0 1 0 16,0-2 0-16,9 2 0 15,-9-1 0-15,0 3 0 16,0-4 0-16,0 3 1 16,0-6-1-16,0 3 0 15,0-3 1-15,6-2-1 16,-6 3 0-16,0-1 0 0,0-7 0 16,6 8 0-1,-6-2-1-15,0-2 1 0,0 0 0 16,0 5 0-16,0-2 0 15,0 0 0-15,0-1 0 16,0 4 0-16,0-6 0 16,0 3 0-16,0 0 2 15,0-3-2-15,0-1 0 16,0 1 0-16,0 0 0 16,0 0 0-16,0-4 0 15,0 4 1-15,0 4-1 16,0-4 0-16,-6-1 0 15,0 1 1-15,6 0 0 0,-9 0-1 16,3 2 1-16,0-4 1 16,-6 4-2-16,0 0 1 15,-3 3-1-15,3-5 0 16,0 1 0-16,-6 2 2 16,9-3-2-16,3 0 0 15,0 2-1-15,-3-4 1 16,3 2 0-16,-7-4 0 15,4 4 2-15,6 4-2 16,-3-6 0-16,0 2 0 16,-6-2-2-16,3 2 2 15,3 0 1-15,0-1-1 16,-3 1 0-16,-3-1 1 16,6 2-1-16,-9 2 0 15,6-4-1-15,0 1 2 0,-3 3-2 16,0 0 2-16,-6-3-1 15,8 3 0-15,-2-1 0 16,-9-2 1-16,6-2-1 16,6 4 0-16,-6-2-2 15,3 0 2-15,-6 0 0 16,-3 2-1-16,3 1 0 16,-4-1 0-16,4-2 1 15,-9 4 0-15,6-2 0 16,3-1 0-16,-6 1-1 15,3 1 1-15,3 0 0 16,-4-4 0-16,1 4 0 16,3-1 0-16,0-2-1 15,-3 0 1-15,3 3 0 0,-3 1 0 16,0-8 0-16,3 7 0 16,-7 0 0-16,4-1 0 15,-6-2 0-15,0 2 0 16,3 3 0-16,0-10 0 15,-4 9 0-15,4-5 0 16,-9 5 0-16,6-8 0 16,3 3 0-16,-6 2 0 15,2 1 0-15,7-2 2 16,-6 0-2-16,0 3-2 16,-3 0 2-16,-3-3 0 0,-1 3 0 15,10-2-1-15,-9 4 1 16,0-6 0-16,6 1 0 15,3 3 0-15,2-3 1 16,-5-3-1-16,0 5 0 16,0-2 0-16,12-3 0 15,-12 2 0-15,3-1 0 16,-10 2 0-16,7 0 0 16,0 0 0-16,0-1 0 15,3-2 0-15,0 6 0 16,2-3 0-16,1-1 0 15,3-2 0-15,0 0 0 16,-6 3 0-16,9-3 0 0,-12 0 0 16,6 2 0-1,-7-1 0-15,7-2 0 0,0 2 0 16,-3-2 1 0,0-2-1-16,-3 0 0 0,12 0 0 15,-3 0 0-15,-13 0 2 16,13 0 0-16,-6 0-2 15,-3 4-1-15,3-2 1 16,0-2 0-16,-1 4 2 16,7-2-2-16,-3-2 0 15,-6 3 0-15,9-3 1 16,0 0-1-16,-3 0 0 16,3 0 2-16,0 0 0 15,-7 0-2-15,10 0 3 16,-6 0-3-16,9 0 2 0,-3 0-2 15,3 0 0-15,-3 0 0 16,12-3 0-16,-3 3 2 16,-3 0-2-16,9 0 0 15,0 0-1-15,0-2-8 16,0-4-13-16,0 2-43 16,0-8-305-16</inkml:trace>
  <inkml:trace contextRef="#ctx0" brushRef="#br1" timeOffset="-12718.33">32591 4273 2289 0,'3'-4'1190'16,"6"-2"-1105"-16,12-2-1 16,7-7-54-16,2-2-9 15,6-5-5-15,24 2-5 16,-2-6-6-16,-4 4-5 15,6-3 0-15,-14 7-1 0,-1 4-23 16,-21 6-36-16,-12 4-70 16,-12 4-265-16,0 0-1943 0</inkml:trace>
  <inkml:trace contextRef="#ctx0" brushRef="#br1" timeOffset="-12517.029">32618 4401 3027 0,'-6'6'254'16,"6"-4"-152"-16,0 4-31 16,0-6 16-16,0 0-26 15,0 0-22-15,6 0-5 16,13 0-2-16,14 0-7 16,9-14-9-16,12-15-16 15,31-21-2-15,-10 7-52 0,-5-2-196 0</inkml:trace>
  <inkml:trace contextRef="#ctx0" brushRef="#br1" timeOffset="-11442.252">32142 2571 1886 0,'0'0'1463'16,"0"0"-1332"-16,0-1-26 15,6-12-60-15,15 1-25 16,-3-2-5-16,9 2-11 16,-3-3-4-16,0 8 0 15,6 0 1-15,-11 1-1 16,-1 6 0-16,3 0-7 15,-15 3-8-15,3 18-11 16,-9 8-4-16,0 10-8 16,-9 7 13-16,-18 3 13 15,3 7 7-15,-13-6 1 0,7-6 4 16,12-12 11-16,0-6 2 16,12-10-2-16,6-9 2 15,0-3 0-15,0-4 8 16,0 0-7-16,18 0 13 15,6 0 4-15,6-11-11 16,22-5-9-16,-7-1-9 16,0-4-2-16,6-5-24 15,-8 2-58-15,-10 4-229 0</inkml:trace>
  <inkml:trace contextRef="#ctx0" brushRef="#br1" timeOffset="-10884.732">32377 1764 1431 0,'0'0'1778'0,"0"10"-1674"16,-6 18-76-16,0 12 8 16,-3 17 27-16,3 4-17 15,0 12-2-15,6-6-13 16,0-2-4-16,0-10-9 15,6-11-5-15,15-11-7 0,3-10-5 16,3-12 2-16,-3-7 1 16,4-4 1-16,-1-4-5 15,-9-18-1-15,-3-8-3 16,-15 2 0-16,0-3-1 16,0 9 2-16,-15 3 3 15,-9 12 0-15,-10 7-8 16,-14 12-13-16,12 14-49 15,-3 0-120-15</inkml:trace>
  <inkml:trace contextRef="#ctx0" brushRef="#br1" timeOffset="-10140.349">32655 2537 2773 0,'0'0'661'0,"0"0"-547"16,0 0-61-16,0 0-23 0,21 0-2 16,0 0-15-16,9-3-7 15,3-6-5-15,7 0 2 16,-4-3-3-16,0 5 0 16,-3-6-4-16,-15 4-22 15,3 6-29-15,-12-3-37 16,-9 4-61-16,9-1-514 0</inkml:trace>
  <inkml:trace contextRef="#ctx0" brushRef="#br1" timeOffset="-9622.973">32975 2100 3235 0,'0'-2'200'15,"0"2"-88"-15,0 0-68 16,0 0-24-16,12 8-8 16,3 16 14-16,-3 8 1 15,9 6-10-15,3 7-9 16,-6-1-3-16,3 2-2 16,0 1-1-16,-5-6-2 15,-1 2 0-15,-3-5 0 16,-6-3-7-16,3-4-25 15,-9-3-31-15,0-8-69 0,0-8-474 0</inkml:trace>
  <inkml:trace contextRef="#ctx0" brushRef="#br1" timeOffset="-1410.801">30756 10439 1120 0,'0'-6'2017'15,"0"6"-1866"-15,0-5-11 16,0 0-32-16,0 5-29 15,0 0-33-15,0 0-17 16,0 0-15-16,0 0 4 16,0 0-4-16,0 0-1 15,0 0-6-15,0 0-6 0,0 0-1 16,-21 0-2-16,-6 0 2 16,-9 0 0-16,-22 10 0 15,-8 5 0-15,-16-2 6 16,1 12-6-16,-19-5 0 15,-8 3 0-15,-1 4 0 16,-9-1 0-16,13 0 0 16,2 1-2-16,13-4 4 15,5 3-1-15,13-5-1 16,5 2 0-16,16-4-1 16,3-6 1-16,11 0 3 15,4-1-3-15,12-8 0 0,3 0 2 16,3-2 5-16,12 2-3 15,-3-4 3-15,0 0-7 16,-9 2 3-16,3-2 0 16,-3 4-3-16,2-2 2 15,-5-2 2-15,6 4 3 16,-6-4-5-16,9 0 7 16,3 0-5-16,6 0 0 15,-6 0 3-15,6 0 2 16,-9 0 1-16,9-4-4 15,0-10 1-15,-6-10-3 16,6-9-4-16,-6-9 0 16,-9-17 1-16,12-17-1 15,-12-15 4-15,-3-18-3 16,-10-22-1-16,10 7 0 0,-9-3 2 16,-3-3-2-1,3 20 3-15,0-14-3 0,-7 4 0 16,10 7 0-1,-3 7 0-15,0 15 0 0,9 3 0 16,6 12 2-16,6 14 2 16,0 10-4-16,-6 11 2 15,12 12-2-15,0 9-1 16,0 9-3-16,0-5 4 16,0 4 0-16,0 6 0 15,0-2-1-15,0 2 1 16,0 0-1-16,12 3-1 15,-6-2 1-15,-6-1 1 16,6 2 1-16,-6-2-1 16,0 0 1-16,3 6 0 0,-3-5-1 15,9 2 0-15,-9 3 1 16,6-3-1-16,0 0 0 16,6 0-3-16,3 0 3 15,-6-3-1-15,15 6 1 16,0-5 0-16,4-1-1 15,17 0 1-15,0-2 0 16,16-2 0-16,14-4 0 16,31-4 0-16,23-8 0 15,56-6 0-15,8-6 0 0,6 2 1 16,-18 4-1 0,-15 6-1-16,-15 6 1 15,-33 3 0-15,-22 4-2 0,-23 1-4 16,-10 6 4-16,15-5 0 15,7-1 2-15,6 4 0 16,2-4 0-16,-17 0 0 16,-1 6 0-16,0 0 0 15,-8-3 0-15,-10 3 0 16,-15 4 0-16,7-4 0 16,-10-2 0-16,6-3 0 15,-6 4 3-15,7-6-1 16,-1 1-2-16,-9-2 0 15,-3 6 2-15,-5 0-2 16,-7-2 1-16,-15 4 1 0,-3 0 4 16,9 6-4-16,-6-6 4 15,3 1-5-15,-3 1-1 16,3-2 3-16,6 5-3 16,-15 1 0-16,3 0 1 15,-3 0 0-15,0 0 0 16,9 0-1-16,-9 0-3 15,12 0 3-15,-6 0 0 16,9 7 0-16,-3 12 0 16,7 7-3-16,-1 8 3 15,3 13 0-15,12 6 1 16,-6 7 2-16,-3 6-3 16,10 5 0-16,-7 2 2 0,6 6-2 15,-3-1 1 1,-3 11-1-16,0-4 1 0,-12 8 0 15,13-3 0 1,-7 1 2-16,0-4 0 0,-9-3-3 16,-3-9 0-16,9-8 0 15,-12-8 0-15,-3-13 0 16,-3-7 0-16,0-6 0 16,0-11-2-16,0-7 2 15,0-6 0-15,0-3-1 16,0 0 1-16,-3-1 0 15,-12 1-1-15,-3 0-1 16,-9 6 2-16,-12 0 4 0,-4-4-3 16,1 7-2-1,-9-1 2-15,-1 4-2 0,1-4-1 16,-9 4 1-16,2 0-1 16,-8-1 0-16,3 3-1 15,-7 5 2-15,10-5-2 16,-7 0 3-16,4 0-2 15,3 5 2-15,-4-3 0 16,-2-2 0-16,-3 5 0 16,8-8 0-16,-5 4 0 15,2-4 0-15,4-2 0 16,-3 2 2-16,11-5-2 16,-8 3 0-16,6-1 0 15,5 0 0-15,-11 2 0 0,9 1 0 16,-7-3 1-16,-2 4-1 15,3 2 0-15,2-1 2 16,-5-1-2-16,18 2 1 16,-7-5 1-16,7-2-2 15,3 6 0-15,3-12-2 16,15 6 0-16,-7-5-12 16,13-1-16-16,9-5-21 15,0-2-83-15</inkml:trace>
  <inkml:trace contextRef="#ctx0" brushRef="#br1" timeOffset="14172.496">30584 14076 2926 0,'0'0'311'0,"-3"0"-238"16,3 0-37-16,0 0 9 15,0 0 6-15,0 3-34 16,0-3-6-16,-6 4 0 16,0 2 17-16,-3 0 14 15,3-2-8-15,0 0-4 0,6-2-4 16,0 2-8-1,0-2-9-15,0-2-4 0,0 0-5 16,0 4 6-16,0-4-3 16,0 0 0-16,0 0 0 15,0 0 1-15,6 0 6 16,21 0 8-16,6 0 6 16,19 0-4-16,17-16-10 15,37-13 4-15,51-18-7 16,57-14-1-16,21-9 5 15,4 2-3-15,-22 14-1 16,-69 16 1-16,-42 13 0 16,-43 11-4-16,-21 2-2 15,7-3-2-15,-4 3 3 16,-6-2-3-16,0 0 2 16,-12 2 6-16,-11 4-3 0,8-5 0 15,-6 5 0-15,-3 2-4 16,3 0-1-16,-12 3-1 15,0 0 1-15,-6 3-7 16,0 0-9-16,0 0-5 16,0 0-14-16,0 0-24 15,-12 0-149-15,-3 0-2486 0</inkml:trace>
  <inkml:trace contextRef="#ctx0" brushRef="#br1" timeOffset="15421.799">31025 16142 3073 0,'-9'0'206'0,"9"0"-155"16,0 0 25-16,0 0 23 0,0 0-32 16,0 0-29-1,0 0-10-15,9 0-4 0,0 0 0 16,21 0 0-16,3-2-4 15,19-1-4-15,5-9 5 16,21 0-2-16,25-8-4 16,48-9-2-16,51-9-1 15,12-13-3-15,1 9 3 16,-13-1-2-16,-39 8 1 16,-27 7-5-16,-40 7-2 15,-26 3 1-15,-22 6-2 16,-6-2 0-16,1 2-1 15,-16 1 0-15,-15 5 0 16,-6 3 2-16,-6-3-4 16,0-3-8-16,-27-18-18 0,9 1-52 15,-1-6-793-15</inkml:trace>
  <inkml:trace contextRef="#ctx0" brushRef="#br1" timeOffset="24155.724">32926 17791 3082 0,'0'-7'478'0,"0"7"-434"16,-3-6-14-16,3 6 4 15,0 0-10-15,0 6-17 16,0 13-7-16,0 15 4 16,0 11-2-16,3 7 2 15,-3 3 2-15,0 1 0 0,0-10-2 16,0-8-1-16,0-5-2 16,0-13-1-16,0-6 2 15,0-8 0-15,0-6-2 16,0 0 0-16,0-12-2 15,0-22 1-15,9-19-5 16,0-11 1-16,-3-9 5 16,-3-3 0-16,6 5-2 15,-2 4-1-15,-1 14 3 16,0 12 0-16,0 9 0 16,3 9 0-16,3 8-5 15,-3 10 5-15,9-4-1 16,0 9 1-16,3 0 0 0,-9 0-5 15,6 3 3 1,3 11 2-16,-11 4-1 0,-1 3-6 16,-3-1 1-16,-6 3 0 15,0 3 1-15,0 0 4 16,-15 4 1-16,-1-1 0 16,-5 4 0-16,-3-7 0 15,9-5 0-15,0-3 1 16,12-4 1-16,3-8-2 15,0 0 0-15,0-1 0 16,12 4 0-16,9-1 9 16,-3-1 2-16,15 5-2 15,1-5-3-15,-4 6-5 16,-3 4 2-16,-6-5-3 16,-6 6 0-16,-6 5-1 15,-9-6 1-15,0 7 2 0,-12 2 7 16,-21 3-3-16,-6-6 2 15,-3 1-1-15,5-10-2 16,-2-3-5-16,9-11-10 16,9-17-52-16,9-11-392 0</inkml:trace>
  <inkml:trace contextRef="#ctx0" brushRef="#br1" timeOffset="27037.417">28915 17843 1898 0,'6'0'657'15,"-6"0"-312"-15,0 0-118 16,0 0-109-16,0 0-50 16,0 0-41-16,0 0-20 15,6 0-7-15,-6 0 0 16,9-6 0-16,-6 6 2 15,6 0-2-15,3-6 0 16,-6 4 1-16,10-2-1 0,-4 4 1 16,0 0 3-16,3-2-3 15,-6-2 1-15,12 2-2 16,-6-2 0-16,-3 1 2 16,6 3-2-16,3-6 0 15,-3 5 0-15,10-4 5 16,-10 5-4-16,6-1 5 15,6-3-6-15,-6 2 1 16,3-2 1-16,7 1-2 16,-10-5 0-16,3 4 1 15,0 2 0-15,3-4-1 16,-12 0 6-16,13 0 0 16,-13 0 3-16,9 4-4 0,-12-5 3 15,15 1-2-15,-12 4 1 16,3-2 0-16,-3-3 3 15,10 7-1-15,-10-7 7 16,0 1 3-16,9 0-1 16,-6 0-4-1,-3 0-3-15,6 1-3 0,-3-1 2 16,1 3-2-16,-7 0-3 16,3 3-2-16,-3 0 3 15,0 0 1-15,6 0 0 16,-3 0-4-16,3-3 0 15,-9 3 3-15,10 0 3 16,-13 0 2-16,12 0-1 16,-15-6 0-16,15 6 1 15,-12 0-1-15,-3-3-4 0,12 3 1 16,-12-2-2-16,-3 2 1 16,12 0-1-16,-9 0 1 15,0 0-2-15,0 0-1 16,3 0-1-16,-3 0 1 15,0 0 0-15,-3 0 0 16,-3 0 0-16,13 0 2 16,-7 0-2-16,-6 0 1 15,6 0-2-15,0 0 2 16,-6 0-2-16,0 0 2 0,3 0-3 16,-3 0-1-1,0 0 3-15,0 0 0 0,0 0-3 16,0 0 0-16,0 0 1 15,0 0-1-15,0 0-4 16,0 0-10-16,0 0-12 16,0 0-41-16,0 0-78 15,0-6-752-15</inkml:trace>
  <inkml:trace contextRef="#ctx0" brushRef="#br1" timeOffset="28569.888">30463 17729 2074 0,'0'0'374'0,"13"0"-300"16,2 0 40-16,-6 0-28 15,15-4-37-15,-6-1 8 0,0 3 73 16,6 2-12-1,6-4-16-15,1 1-25 0,-1 1-26 16,12 2-18-16,-3 0-12 16,0 0-9-16,-8 0-3 15,17 0 1-15,-6 0 0 16,13 0 2-16,-10 0 4 16,15 0 0-16,-3 0-1 15,4 0 0-15,-7 0 5 16,4-4 15-16,2 2-13 15,-6 2-9-15,-9 0-8 16,1 0-4-16,-10-4 2 16,6 4-3-16,4 0 3 15,-1-6-2-15,9 0-1 16,-3-2 4-16,1-1-1 16,-1 0 5-16,3 4-3 15,-8-4 3-15,-1 3-1 0,-6 1 1 16,0-5 1-16,-2 4 6 15,-7-2-2-15,12 5-2 16,-9-9-3-16,0 6 0 16,-8 0-3-16,2 4 0 15,0 2 0-15,-9-6-1 16,-6 6-1-16,-3 0-1 16,0 0 2-16,0-3-1 15,3 3 2-15,-3-3 1 16,3 0-1-16,-6 3 0 15,7-3-1-15,-10 1-3 0,9 2 1 16,-12-5-2-16,0 5 4 16,0 0-4-16,0 0-2 15,0 0-8-15,0-1-10 16,0-4-28-16,-15-2-103 0</inkml:trace>
  <inkml:trace contextRef="#ctx0" brushRef="#br1" timeOffset="31899.165">29111 18952 1135 0,'0'0'522'15,"0"0"-390"-15,0-2-96 16,-6 2-32-16,-3-4-4 16,9 4-4-16,-9 0 0 15,9 0 4-15,-3 0 57 16,3 0 20-16,0 0 2 16,0 0 27-16,0 0-23 15,0-2 6-15,0 2-45 16,-6 0-4-16,6 0 55 15,0 0 59-15,0 0 1 16,0 0 11-16,0 0-35 16,0 0-50-16,0 0-20 0,0-4-18 15,0 4-16 1,0 0-2-16,0-2 0 0,6-2 6 16,6 1-4-16,3-3 1 15,3 6-6-15,1-6-2 16,8 5-2-16,0-4-4 15,6 4-4-15,-9 1-1 16,9-5 5-16,1 5 2 16,-4 0-1-16,0 0-3 15,0 0-1-15,0 0-4 16,4 0-1-16,-7-2-5 0,3 2 6 16,3-6-4-1,3 6-1-15,4-8-1 0,-10 2 0 16,3 6-1-16,-6-4 0 15,-3 4-1-15,3-2-1 16,1 2 1-16,-10 0 1 16,9 0-1-16,-3-6 1 15,3 6 0-15,0 0 0 16,-6 0 0-16,7-6 0 16,-7 4 0-16,6-2 0 15,-12 1-1-15,9 3 1 16,-6 0 0-16,0-3 0 15,3 3-1-15,-5-3 1 16,2 3 0-16,0-2 0 16,-6 2 0-16,3 0 0 0,3 0 0 15,-3 0 0-15,0 0 0 16,3 0 0-16,-9 0 0 16,13 0 0-16,-1 0 0 15,-9 0-4-15,9 0 4 16,-9 0 0-16,6 0-3 15,-3 0 2-15,-3 0-3 16,0 0 1-16,3 0 0 16,-3 0-1-16,-3 2 4 15,10 1-1-15,-10 0 1 16,12-3 0-16,-9 3 0 16,9 3 0-16,-9 0-1 15,9 0 1-15,-3-6-1 0,-3 6 1 16,3-6-1-16,4 6 1 15,-4-4 0-15,9 4-1 16,-9-6 1-16,0 6 0 16,3-6 0-16,0 2 0 15,-9-2 0-15,-3 0 0 16,10 0 1-16,-10 0-1 16,6 0 0-16,3 0 0 15,-3 0 0-15,0 0 2 16,9 0-2-16,3 0 0 0,-9 0 0 15,10 0 0 1,-7 0-2-16,3 0 2 16,0 0-1-16,-3 5-3 0,0-5 2 15,3 1 2-15,-5 4 0 16,-1-4 1-16,3 5-1 16,0-6 0-16,-6 6-1 15,9-6 1-15,-6 3 0 16,0-3-1-16,3 4 1 15,7-2-5-15,-13-2 1 16,12 4 1-16,-12 2 3 16,3-4-1-16,3 4-2 15,0 0 3-15,-6-6-1 16,7 2 1-16,-7-2 0 16,3 4 0-16,3-2 0 15,-6 2 0-15,9-2 0 16,-6 5 1-16,0-1-1 0,3-6 0 15,1 1 0-15,-7-1 0 16,15 5 0-16,-12-4 0 16,3 3 4-16,-3-2-3 15,9-2 3-15,-9 4 2 16,10-4-2-16,-7 0 4 16,12 0-1-16,3 0 0 15,-3 0 1-15,7 0 0 16,-10 0-2-16,3 0 1 15,0 0-4-15,-6 0 2 16,-9 0 3-16,1 0 4 16,-4 0 2-16,-3 0-1 15,0-4-3-15,3 4-2 0,-3-2-4 16,0-2 0 0,-3 4-1-16,-6-1-3 0,6 1 0 15,-9-5 0-15,6 5 1 16,-6 0-1-16,0 0 0 15,6 0-5-15,-6 0-17 16,3-14-30-16,-3 2-80 16,0 4-837-16</inkml:trace>
  <inkml:trace contextRef="#ctx0" brushRef="#br1" timeOffset="34312.449">30500 17904 3127 0,'0'0'358'0,"9"0"-323"16,-3 0-16-16,-6 0-3 0,9 0-5 16,-6 0-11-1,12 0-21-15,-9 0-14 0,-6 6-35 16,6 0-131-16,0 0-874 16</inkml:trace>
  <inkml:trace contextRef="#ctx0" brushRef="#br1" timeOffset="34499.743">30581 18189 3036 0,'0'0'241'16,"0"0"-186"-16,0 0-17 15,0 0-3-15,0 0-24 16,3 0-11-16,12 0-49 0,-6 0-241 15,-3 0-841-15</inkml:trace>
  <inkml:trace contextRef="#ctx0" brushRef="#br1" timeOffset="34637.609">30617 18247 1431 0,'0'0'1121'15,"0"0"-923"-15,9 0-82 16,-9 0-15-16,6 0-101 15,1 0-75-15,-1 0-156 16,3 0-217-16,-9 2-708 0</inkml:trace>
  <inkml:trace contextRef="#ctx0" brushRef="#br1" timeOffset="34734.183">30672 18308 221 0,'0'9'1196'0,"0"0"-788"16,0 2-89-16,0-1-61 15,0 1-70-15,0-5-104 16,0-3-84-16,0-1-257 0</inkml:trace>
  <inkml:trace contextRef="#ctx0" brushRef="#br1" timeOffset="41300.801">32220 12127 2636 0,'0'0'387'0,"-6"0"-286"15,-3 0-5-15,9 0 7 16,-3 0-23-16,-3 0-38 16,-3 0-1-16,-3 3 9 15,6-3-9-15,-15 3-13 0,9-3-10 16,-13 3-6 0,-2 3-2-16,-6-3-3 0,-6-1-1 15,0 4 0-15,-1-3 2 16,1-3-5-16,3 0 4 15,-6 0 0-15,5 0 1 16,-2-3-1-16,-3-10 2 16,9-8-2-16,-4-6 0 15,-2-8-2-15,-6-12-1 16,6-5 1-16,-1-11 0 16,-5-6-3-16,6-4 0 15,15-6-1-15,-3-6 1 0,3-2-1 16,14-8-1-1,4-1 3-15,6-3-3 0,0 1 0 16,0 8 3-16,6 2-1 16,4 10-2-16,14 6 0 15,-6 14-1-15,9 4 1 16,12 0-2-16,3 4 1 16,16 1 1-16,11 4 0 15,10 8 0-15,-1 7 1 16,7 12-1-16,-4 14 0 15,7 4 0-15,-4 0 0 16,-5 8 0-16,-10 14-1 16,-3 11-3-16,-2 8-1 15,-10 9-3-15,-3 9 0 16,-8 15 2-16,-1 6 2 0,-15 12 4 16,-6 13 0-16,-3 3 0 15,-12 6 1-15,-6 0-1 16,0 1 0-16,-27-8 0 15,-12-6 0-15,-12-8 4 16,-4-12-1-16,-8-10 0 16,3-12-3-16,-10-19-16 15,13-14-70-15,18-22-337 0</inkml:trace>
  <inkml:trace contextRef="#ctx0" brushRef="#br1" timeOffset="66139.567">12318 16318 2832 0,'-6'0'289'0,"6"0"-247"15,0-2-18-15,0-4 74 16,0 2-25-16,0 4-42 16,0 0-13-16,0 0 8 15,0 0 17-15,0 0 15 16,0 0-20-16,0 0-14 15,0 0-5-15,0 0 3 16,0 0-2-16,0 0-2 16,0 0-7-16,0 0 1 15,6 0-6-15,9 0 0 16,13 0 1-16,-1 0-2 16,15 0 1-16,-6 6-6 15,9 2 4-15,4 3-1 0,2-4-3 16,-3 6 2-16,22-1 0 15,-7-2 1-15,10 2 2 16,5-3 0-16,7 2-5 16,-4-5 3-16,19 3 0 15,-10 1-1-15,10-3 0 16,-10 9-2-16,1-2 4 16,-7 1-2-16,-8 0-2 15,11-1 2-15,-14 1 0 16,-4 3 1-16,1-7-1 15,5 6 1-15,-2-5 1 0,-4 1 1 16,3-5 1 0,-5-2-2-16,8-4 2 0,-2 1-2 15,5-3 0 1,7 0-4-16,-7 0 5 0,7 0-4 16,-1 0 0-16,-8-3-1 15,5-2 0-15,-17 5 0 16,-1 0 0-16,0 0 0 15,-2 0 1-15,-4 0 0 16,3-3-1-16,-2 1 0 16,11-2 0-16,-6-2 0 15,10-3 1-15,-7 1-1 16,10 4 0-16,-4-4 0 16,1 2 3-16,-10 0-3 0,3 3 0 15,-2-2 0 1,-1-4 0-16,1 3 0 0,5 0 1 15,3 0-1-15,-5-2 1 16,8-2-1-16,1 2 3 16,5-1-3-16,-2 0 0 15,2 3 0-15,1 1 1 16,-7-1-1-16,-2 0 0 16,5 3 1-16,-6-2-1 15,-5 0 0-15,14 5 0 16,-11-5-2-16,5 3 2 15,-2-2 2-15,2 2-2 16,-2-4 1-16,5 3-1 16,-6-1 1-16,7-2 0 15,-10 1-1-15,-5 3 1 0,-1-2 0 16,7 1-1-16,-7 3 1 16,3-2-1-16,4 2 0 15,-7-4 1-15,13 4-1 16,-10 0 2-16,0 0-1 15,10 0-1-15,-7 0 2 16,-5 0-1-16,11 0 2 16,-9 0-3-16,-2 0 0 15,-7 0 0-15,4 0 4 16,-4 4-4-16,-3 1 4 16,4 1-4-16,-10-1 0 15,6-1 5-15,7-4-2 16,-10 2-3-16,6-2 4 0,4 4-1 15,-4-1 0-15,3-1 2 16,-2 2-2 0,-13-2-1-16,6 4-2 0,-6-2 2 15,4-3 0-15,-7 4 1 16,0-3-3-16,1-2 3 16,5 0 0-16,-6 0 0 15,12 0 0-15,-2 0 1 16,2 0 1-16,-3 0-1 15,7 0-1-15,-13 0-1 16,0 0 0-16,-15 3 0 16,4 0-1-16,-7 0 1 15,-12 0-2-15,0-3 0 16,-3 0 3-16,-6 0-1 0,0 0-1 16,-6 0 2-16,0 0-3 15,0 0 0-15,0 0 0 16,0 0-3-16,0 0-5 15,0 0-17-15,0 0-24 16,-6-12-25-16,6-2-235 0</inkml:trace>
  <inkml:trace contextRef="#ctx0" brushRef="#br1" timeOffset="69383.577">29295 7678 3203 0,'0'-11'169'0,"0"5"-69"15,0 1-29-15,0-1-8 16,0 2-19-16,0 4-22 16,0 0-18-16,0 4-4 15,0 23-5-15,9 13 5 0,7 19 6 16,-7 7-3-16,15 7-3 16,-12 7 1-16,6-7-1 15,-3 2 1-15,-3-6-1 16,-6-8 0-16,6-8-26 15,-3-7-37-15,-9-11-61 16,0-20-293-16</inkml:trace>
  <inkml:trace contextRef="#ctx0" brushRef="#br1" timeOffset="69650.362">29175 8259 3291 0,'0'-4'164'0,"0"2"-77"15,0 2-45-15,0 0-13 16,6 0-14-16,15 12-3 0,6 10 2 16,3 5-2-16,-3 3 2 15,7-5-7-15,-10 1 0 16,-3-8-7-16,-3-5 6 16,3-11-3-16,-9-2 8 15,0-2 8-15,6-29-3 16,-3-12-8-16,4-9-3 15,-4-8-5-15,-3 6-5 16,18-12-14-16,0 14-39 16,-3 8-348-16</inkml:trace>
  <inkml:trace contextRef="#ctx0" brushRef="#br1" timeOffset="74736.001">33014 9873 3194 0,'0'-2'181'16,"0"-1"-113"-16,0 3-18 16,0 0-20-16,0 0-5 15,0 0-13-15,0 20-7 16,0 6 5-16,-12 12 2 15,-3 15 7-15,-3 12 15 16,-16 5-16-16,4 9-5 16,-12 3-1-16,0 0-2 15,-1-5-1-15,7-14-4 16,3-12-4-16,6-11 2 16,15-11-3-16,-3-11-1 15,12-5-17-15,-6-8-42 0,9-5-41 16,0-16-61-16,0-6-708 0</inkml:trace>
  <inkml:trace contextRef="#ctx0" brushRef="#br1" timeOffset="75005.427">32652 10271 3241 0,'0'0'194'0,"0"0"-104"16,0 0-52-16,0 0-14 15,0 15-11-15,0 15-1 16,0 10 13-16,0 13-3 0,3 3-6 16,-3 2-5-1,15-7-1-15,-9-2-4 0,0-11-1 16,9 1 0-16,-3-11-2 16,-3-3 0-16,9-15-2 15,0 0-1-15,6-10 5 16,1 0 3-16,29-19 3 15,42-51-11-15,4 6-28 16,-18-6-181-16</inkml:trace>
  <inkml:trace contextRef="#ctx0" brushRef="#br1" timeOffset="82716.831">2343 10210 2914 0,'0'0'423'0,"-6"0"-332"16,6 0-44-1,0 0 27-15,0 0-9 0,0 0-28 16,0-2-22-16,0-13 2 16,9 0-1-16,9-6 2 15,-5-5-7-15,-1-2 1 16,15-5-8-16,-9 0 2 15,15 5-5-15,-12 2-1 16,3 10 0-16,4 5 0 16,-13 7-4-16,15 4-12 15,-12 6-4-15,-6 27 0 16,-6 13 2-16,-6 15 7 16,0 13-3-16,-24 8 0 0,-18 7 10 15,5-9 4 1,-2-12 0-16,-3-12 0 15,21-18 0-15,0-15 2 16,15-8-2-16,6-15 4 0,0 0-4 16,0 0-4-1,27-3 4-15,6-21 12 0,6-8 4 16,13-11-14-16,5-10-2 16,15-34-33-16,-14 10-104 15,-16 7-620-15</inkml:trace>
  <inkml:trace contextRef="#ctx0" brushRef="#br1" timeOffset="83092.7">2518 9101 3327 0,'0'0'229'0,"0"0"-178"16,0 0-37-16,0 0-4 15,0 15-4-15,0 20-5 16,0 11-1-16,0 13 0 16,9 4 5-16,4-8-3 15,2 0-2-15,9-14 0 16,-6-9-4-16,6-12 0 0,-3-8-5 15,0-12 0 1,-6 0 3-16,9-6 5 0,-11-23-2 16,-1-5-4-16,-12-5-2 15,0-1-9-15,-6 7-9 16,-19 9 8-16,-2 16-7 16,-12 8-7-16,-6 18-44 15,12 13-102-15,-1-1-322 0</inkml:trace>
  <inkml:trace contextRef="#ctx0" brushRef="#br1" timeOffset="83707.53">2968 10036 3123 0,'0'0'363'0,"0"0"-317"16,0 0 9-16,0 0-6 16,21-11-21-16,-9-5-15 15,6 0-8-15,10-4-5 16,-10 5 0-16,3 2-6 16,6-14-35-16,-3 6-67 15,-12 3-327-15</inkml:trace>
  <inkml:trace contextRef="#ctx0" brushRef="#br1" timeOffset="83983.459">3104 9447 3299 0,'0'6'207'16,"0"6"-173"-16,15 8-28 16,9 9 28-16,9 11-3 15,7 7-16-15,-1 4-4 16,0 2-7-16,0-1 2 16,-15 1-6-16,4-10-22 0,-7 4-31 15,-15-15-59 1,0-12-473-16</inkml:trace>
  <inkml:trace contextRef="#ctx0" brushRef="#br1" timeOffset="84285.646">3128 9084 3474 0,'0'0'123'0,"0"0"-90"0,27 0-24 16,15 3 10-16,22 26 5 16,8 15-9-16,19 18-7 15,-1 13-4-15,-5 14 1 16,-19 10-5-16,-8 32-6 15,-25 27-21-15,-33 32-21 16,-33 7-2-16,-25-34-16 16,-32-22-33-16,23-53-214 15,10-30-1871-15</inkml:trace>
  <inkml:trace contextRef="#ctx0" brushRef="#br1" timeOffset="84572.445">1746 9952 3516 0,'-12'0'122'0,"-9"0"-95"16,8 19-20-16,-2 23-1 15,9 48-4-15,6 44-2 16,0 0 3-16,12-3 1 16,19-13 1-16,11-28-2 0,12 14-1 15,22 1-2-15,8-20-1 16,67-7-23-16,-27-26-39 16,-13-21-138-16</inkml:trace>
  <inkml:trace contextRef="#ctx0" brushRef="#br1" timeOffset="85000.546">3246 10786 3464 0,'0'0'228'16,"0"0"-212"-16,0 0-16 0,21 15-4 16,0 21 4-16,12 5 2 15,-3 12-2-15,4-1-4 16,-1-2-20-16,-15 11-35 15,0-15-75-15,-18-13-363 0</inkml:trace>
  <inkml:trace contextRef="#ctx0" brushRef="#br1" timeOffset="85183.849">3219 11188 3395 0,'0'0'244'0,"0"0"-227"0,9 0-3 0,9-11 1 16,24-10 6-16,3-3-13 16,7-4-8-16,-1-3-20 15,15 5-49-15,-26 6-125 16,-7 2-2546-16</inkml:trace>
  <inkml:trace contextRef="#ctx0" brushRef="#br1" timeOffset="85766.158">3294 11958 3564 0,'0'-12'117'0,"0"-2"-85"15,0-2-4-15,12-5-14 16,15 1-7-16,-3 7-4 16,4-2-3-16,5 9 0 15,-15 6 0-15,6 0-7 16,-3 2 0-16,-6 24-6 15,-9 11-1-15,0 5 3 16,-6 9 4-16,0 2 7 16,-6-4-2-16,-9-5 2 15,3-3 0-15,6-13 1 16,-3-3-1-16,3-11 1 0,6-6-1 16,0-2-2-1,0-6 1-15,6 0-6 0,15 0 1 16,12-16 6-16,-2-16 0 15,23-25-33-15,-9 9-82 16,-12 0-349-16</inkml:trace>
  <inkml:trace contextRef="#ctx0" brushRef="#br1" timeOffset="86157.786">3514 11542 1971 0,'0'6'1448'0,"0"-4"-1370"16,0 13-63-16,0 1-4 15,3 4 10-15,22 0-5 16,-13-5-8-16,0-3-5 16,15-5-3-16,-6-7 9 15,9 0-3-15,3 0 4 16,7 0 1-16,-1-11-5 16,0 3-6-16,-18 1-3 15,9 7 0-15,-18 0-6 0,-3 0-13 16,-2 0-3-16,-7 15-4 15,0 3 24-15,-7 5 4 16,-20 3 1-16,-12 1-29 16,6-3-60-16,0-16-411 0</inkml:trace>
  <inkml:trace contextRef="#ctx0" brushRef="#br1" timeOffset="86317.811">3605 11459 3547 0,'15'-5'121'16,"-3"-10"-89"-16,21 1-19 15,13-13-10-15,26-25-3 16,-9 8-89-16,-11-2-606 0</inkml:trace>
  <inkml:trace contextRef="#ctx0" brushRef="#br1" timeOffset="92268.532">2171 6880 3533 0,'-6'-12'104'0,"6"4"-71"16,-3 2-11-16,3 2-3 16,0 4-12-16,0 0-7 15,3 24-4-15,27 23 1 16,-5 20 3-16,20 42 0 0,-6 2 1 16,3 12 4-16,1 3-5 15,-10-24 0-15,6 11 0 16,-12-13 0-16,-3-11-11 15,-6-16-23-15,-2-15-52 16,-10-17-88-16,-6-26-982 0</inkml:trace>
  <inkml:trace contextRef="#ctx0" brushRef="#br1" timeOffset="92567.581">2256 7717 3360 0,'0'0'198'0,"0"0"-160"16,0 6-34-16,0 22 0 16,24 17 15-16,0 11 3 15,3 2-7-15,6 7-5 16,-2-4-1-16,8-5-1 16,-6-9 0-16,-6-6-3 15,-3-9 1-15,4-12-6 16,-13-5 5-16,3-9 1 15,-9-6 6-15,6 0 4 16,-3-30 7-16,3-19 4 16,0-24-13-16,3-15-9 15,-12-17-5-15,0-5-16 0,-6-38-12 16,0 25-43 0,-6 22-350-16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11T09:33:15.06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11051 4380 1530 0,'0'0'537'15,"0"0"-437"-15,-12 0-63 16,12 0 22-16,-3 0 218 16,3 0-93-16,0 0-106 15,0 0-19-15,0 0 38 16,0 0 54-16,0 0-60 15,0 0-28-15,0 0-12 16,0 3-10-16,0-3-7 16,0 4-9-16,0-4 5 15,0 2-4-15,0-2-4 16,0 0-7-16,0 4-2 16,0-4-7-16,0 2 0 0,0-2-1 15,0 0-1-15,0 4 2 16,0-4 1-1,0 0 1-15,0 0-2 0,0 0 2 16,0 0 0-16,0 2 0 16,0-2-2-16,0 0-1 15,0 0-2-15,0 0 0 16,0 0-1-16,0 0-1 16,0 0 1-16,0 0-1 15,0 0 2-15,0 0-3 16,0 0 1-16,0 0 2 15,0 0-2-15,0 0-1 16,0 0 0-16,0 0 0 16,0 0-1-16,0 0-2 0,0 0 3 15,0 0 0-15,3 0 0 16,9 0 0-16,0 3 4 16,6 0-1-16,-3-1 1 15,3 2-2-15,-6-2 2 16,9 2-1-16,-6-2-1 15,3-2-2-15,-8 4 1 16,11-4 1-16,-9 0-2 16,3 2 1-16,0-2 1 15,3 0 1-15,0 0 4 16,-3 0-5-16,3 0 1 16,-6 0 0-16,4 0-2 15,-4 0 3-15,-3 0-1 16,15 0 0-16,-15 0 1 0,15 0-1 15,-6 0-3 1,9-2 4-16,-12-4-2 0,19 2 5 16,-7 2-2-16,12 2-4 15,-6-4-1-15,0 2 1 16,7-4-1-16,-7 6 4 16,3-6-2-16,6 0 0 15,-12 0-2-15,10-3 0 16,5 3 0-16,0-2 3 15,10-1 4-15,-4 4-3 16,-6 1-3-16,0 4 1 16,-5 0-2-16,-1 0-2 15,-9 0 2-15,3 0 0 16,6 0 0-16,-11 0 1 16,5 0-1-16,0 0 2 0,-3 0-2 15,9 0 1 1,-5 0 4-16,-4 0-5 0,0 0 0 15,-6 4 1 1,3-4-1-16,-9 2 0 0,4 1-1 16,-10 0 1-16,0-3 0 15,-6 3 1-15,9-3-1 16,-3 0 0-16,-9 3 2 16,15-3 3-16,-9 0-5 15,6 3 0-15,3-3 1 16,-3 0-1-16,0 0 3 15,13 0-1-15,2 0-1 0,0 0 1 16,0 0 7-16,18 5-9 16,-8-1 0-16,5 4 0 15,0-1 1-15,10 1-1 16,-13-2 0-16,0-3 1 16,0 2-1-16,1-1 4 15,2-2-4-15,0 2 0 16,0-2 0-16,-8 2 0 15,5-4 0-15,3 0 0 16,-6 2 1-16,1-2-1 16,-1 0 1-16,0 0 1 15,0 0 0-15,4 0-2 16,5 0 1-16,-6 0-1 0,6 0 2 16,4 0-2-16,-1 3 0 15,3-3 2-15,-2 3-2 16,-1-1 1-16,-6 3-1 15,1 1-1-15,-7 0 1 16,3-5 0-16,0 4 0 16,4-4 1-16,2 2-1 15,0 1 2-15,6-2 0 16,-2 2 0-16,2-2-1 16,-9 2-1-16,7 2 0 15,-10-6 0-15,6 4 0 16,-6 0 1-16,7 2 2 15,-4-4-3-15,0-2 0 16,10 0 2-16,-16 0-1 16,6 0-1-16,-6 0 2 0,4 0 0 15,-1 0 0-15,-3 0 1 16,-3 0-2-16,4 0 1 16,-1 0-1-16,9 0-1 15,-12 0 0-15,10 0 0 16,8 0 1-16,-9 0-1 15,6 0 0-15,7 0 0 16,-4 0 0-16,-3 0 0 16,-2 0 2-16,8 0-2 15,-6-6 0-15,1 0 2 0,-7 4-2 16,0 0 1 0,-5-4-1-16,2 0 0 0,0 0 0 15,-3-1 1-15,7 1-1 16,-1 6 0-16,0-1 0 15,-12-4 1-15,0 5-1 16,-5-1 0-16,-13 1 1 16,0-5-1-16,-3 5 0 15,3 0 1-15,-3-1-1 16,9 1 0-16,-6-5 3 16,18 3-2-16,-5-1 2 15,2 0-3-15,6 3 0 16,-3 0 3-16,0-2-3 15,-2 2 0-15,2 0 0 16,-6 0 0-16,6 0 0 0,6 0 0 16,-14 0 0-16,8 0 1 15,0 0-1-15,-3 0 4 16,-3 0-4-16,6 0 2 16,-14 0-2-16,8 0 2 15,-12 0 0-15,15 0 0 16,-9 0 0-16,-3 0 2 15,3-6-1-15,4 2-1 16,2 2 0-16,-3-2-2 16,3 4 0-16,-9-2 0 15,3 2 0-15,-3-3 0 16,0 0 0-16,4 3 1 16,-10 0 0-16,3-2-1 0,0-2 1 15,-3 2-1 1,0 2 0-16,-12-4 4 0,3 2 0 15,6-5-2-15,-3 1 3 16,3 4-5-16,0-7 3 16,0 0 0-16,-3 1-3 15,6-2 2-15,-3 2-2 16,-3-1 0-16,-6-3-5 16,0-16-16-16,0-2-33 15,-6 1-237-15</inkml:trace>
  <inkml:trace contextRef="#ctx0" brushRef="#br0" timeOffset="12651.26">647 5739 2388 0,'-9'-4'870'15,"9"2"-794"-15,0 2-19 16,0-4-1-16,0 4-12 0,0 0-19 16,0 0-25-16,0 12 0 15,0 15 0-15,0 7 9 16,0 8 2-16,0 7-1 16,0-4 1-16,0 2-11 15,0-3 0-15,15-7-23 16,-3-7-87-16,0-19-535 0</inkml:trace>
  <inkml:trace contextRef="#ctx0" brushRef="#br0" timeOffset="12807.957">849 5859 1914 0,'-3'0'1624'0,"3"0"-1544"0,0 0-60 15,0 0-18-15,0 0-2 16,0 0-90-16,0 0-572 0</inkml:trace>
  <inkml:trace contextRef="#ctx0" brushRef="#br0" timeOffset="13237.813">659 5364 364 0,'0'-21'3153'0,"0"-2"-3045"0,0-3-74 16,9 0-3 0,24 1-19-16,16 18-5 0,8 7-7 15,13 7-6-15,11 44 2 16,-15 25-2-16,1 43 6 15,-13 48-6-15,-33 38-8 16,-21-17-1-16,-6-39-2 16,-27-47 4-16,-6-38 13 15,-22 1 5-15,-8-3 9 16,-43-6-4-16,10-36 1 16,-16-20 0-16,-12-59-4 15,13-81 4-15,-1-71 5 16,27-28-7-16,49 4-9 15,39 56 3-15,6 68-6 0,30 35 1 16,25 14 2-16,35-2 0 16,-2 11 0-16,26 12-2 15,1 34-14-15,3 44-28 16,-7 25-88-16,-35 4-483 0</inkml:trace>
  <inkml:trace contextRef="#ctx0" brushRef="#br0" timeOffset="16067.089">1803 5211 2023 0,'0'12'249'15,"3"8"-174"-15,9 7 85 0,6 9-74 16,-6 7-32-16,3-2 36 15,4 4-31-15,-7 1-2 16,-6-5 63-16,3-2-66 16,-9-11-25-16,6-8 21 15,-6-4 2-15,0-16 2 16,0 0 41-16,0 0 17 16,0-12-30-16,0-21-48 15,0-7-21-15,0-12-5 16,0-5-8-16,0-1 12 15,0 7-12-15,0 4 9 16,0 15 3-16,6 6 0 16,0 14-2-16,-3 8-2 15,6 4-8-15,6 0-12 16,-3 20 4-16,9 14 8 0,-3 7 0 16,9-2 2-16,-14 2-2 15,5-13 0-15,-9-4 0 16,0-12 0-16,-9-6 1 15,9-6 4-15,-9 0 1 16,6-30-2-16,0-10-4 16,0-19-7-16,9-9 7 15,-3 8-3-15,0 3 0 16,-3 15 3-16,0 15 13 16,-3 18 14-16,9 9-27 15,-3 17-1-15,10 24 1 16,11 17 6-16,-6 14-2 15,3-5-4-15,-3 0 0 0,0-12-12 16,-11-11-41-16,8-18-56 16,-12-13-296-16</inkml:trace>
  <inkml:trace contextRef="#ctx0" brushRef="#br0" timeOffset="16473.351">2585 5079 2315 0,'-6'-5'1123'0,"0"2"-1014"15,-6-3-64-15,6 4 4 0,3 2-22 16,-3 0-19-16,0 14-8 15,-7 15 0-15,-2 13-1 16,0 1 1-16,6 3-3 16,0-13-8-16,9-3 0 15,0-13-8-15,0-8-14 16,0-9-7-16,15 0 7 16,3-11 30-16,10-16-3 15,-7-6 4-15,3 5-10 16,3 2 5-16,-9 7 7 15,-6 12 4-15,3 7-3 16,-3 0-1-16,-3 0 7 0,9 14-7 16,-8 6-11-16,11-6-19 15,18-4-40-15,-9-10-69 16,0 0-829-16</inkml:trace>
  <inkml:trace contextRef="#ctx0" brushRef="#br0" timeOffset="16655.708">2995 4945 2236 0,'0'0'1148'16,"0"0"-1044"-16,0 10-73 15,0 12-16-15,0 13 27 16,-6 7-15-16,-9 7-14 16,3 0-4-16,-3-6-4 0,3-9-5 15,-6-16-36-15,-3-12-89 16,3-6-149-16</inkml:trace>
  <inkml:trace contextRef="#ctx0" brushRef="#br0" timeOffset="16794.749">2850 4911 2330 0,'6'6'953'0,"10"20"-831"16,8 6-17-16,9 5-46 15,6 5-17-15,-3-1-18 16,7-4-12-16,-4-11-12 15,0-15-12-15,-9-10-51 16,-3-1-131-16</inkml:trace>
  <inkml:trace contextRef="#ctx0" brushRef="#br0" timeOffset="17084.062">3185 4797 2246 0,'0'0'1185'0,"0"0"-1067"15,0 0-81-15,0 20-22 0,12 13 9 16,7 7 12-16,-1 9-18 15,3-2-9-15,-3-3-4 16,-3-6-5-16,-3-11 0 16,-6-16-41-16,-6-11-72 15,0 0-279-15</inkml:trace>
  <inkml:trace contextRef="#ctx0" brushRef="#br0" timeOffset="17202.463">3143 4632 2373 0,'0'24'194'0,"0"-1"-194"0,0 1-272 0</inkml:trace>
  <inkml:trace contextRef="#ctx0" brushRef="#br0" timeOffset="17800.351">3333 4850 304 0,'0'7'3065'0,"0"0"-2911"16,3 7-98-16,6 6 5 16,12 6-19-16,-2 7-15 15,2 8-11-15,-3-3-9 16,0 0-4-16,-6-6-3 16,3 0 0-16,-9-7 0 15,0-9-8-15,-6-6-6 16,0-10 4-16,0 0 8 15,0-20 2-15,0-17-17 0,0-5-22 16,0-3-3-16,0 4 14 16,6 14 7-16,3 16 21 15,-3 5 1-15,0 6-1 16,0 0 0-16,6 12 9 16,4 2 1-16,-4 1-10 15,-6-4 8-15,0-1-8 16,3-10 3-16,-6 0 5 15,6 0 3-15,-3-12 17 16,0-8-16-16,9-4-9 0,-9 1-2 16,0 10 4-1,0 6-5-15,-3 7 0 0,6 0-8 16,6 5 8-16,-6 12 4 16,6 7-1-16,7-7-3 15,-10-5 0-15,-3-6 1 16,9-6-1-16,-12 0-4 15,12-9 4-15,-12-20 0 16,15-3-1-16,-9 2-7 16,-6 10 4-16,9 6 4 15,-9 14 0-15,0 0 0 16,12 0 0-16,-2 20 5 16,2-2-3-16,-6 2 1 0,9-5-2 15,-12-1-1 1,9-11-7-16,-6-8-42 0,0-22-96 15,-6-9-916-15</inkml:trace>
  <inkml:trace contextRef="#ctx0" brushRef="#br0" timeOffset="17914.36">3849 4605 2547 0,'-3'0'990'0,"3"0"-911"16,0 0-59-16,0 0-20 15,12 0-81-15,4 0-633 0</inkml:trace>
  <inkml:trace contextRef="#ctx0" brushRef="#br0" timeOffset="18416.665">3994 4679 2333 0,'0'0'1217'15,"0"0"-1130"-15,9 0-40 16,3 0-19-16,10 0-8 16,8 0-6-16,9 0-8 15,-6 0-2-15,0 0-4 16,-15 0-4-16,-2 0-10 16,-4 6-4-16,-12 8 6 15,0 7 6-15,0 5 3 0,0 0 3 16,0 9 3-16,-9 2 2 15,-1 1-2 1,1-3 0-16,3-3-3 0,6-9 1 16,0-9-1-16,0-8 0 15,0-6 0-15,6 0 6 16,13 0 9-16,8-11 4 16,3-15-6-16,12-11-5 15,3 1-8-15,1-15-3 16,-7-2-4-16,-3-2-10 15,-6-3-3-15,-12 2 4 16,-12 12-1-16,1 11 17 16,-7 14 1-16,0 16 15 15,0 3 0-15,-13 4-7 16,-5 35-4-16,-12 11 4 0,21 14 3 16,3 1-2-1,6-10-5-15,0-9-5 0,24-22 0 16,21-17 0-16,49-40-11 15,-15-26-62-15,-16-10-910 0</inkml:trace>
  <inkml:trace contextRef="#ctx0" brushRef="#br0" timeOffset="20549.249">1172 6874 2269 0,'-6'12'444'16,"6"-10"176"-16,-6 4-528 16,6 0-41-16,0 6-17 15,0 5-15-15,0 14 1 0,0 11 5 16,0 9 5 0,6 8-10-16,6 1-4 0,3 8-10 15,-9-7-2-15,4-3-4 16,5-11-1-16,-6-9-22 15,-6-11-36-15,3-9-46 16,-6-12-277-16</inkml:trace>
  <inkml:trace contextRef="#ctx0" brushRef="#br0" timeOffset="21000.288">1082 7243 2289 0,'0'0'1224'0,"0"-6"-1131"15,0-3-56 1,9 0-10-16,15-11-5 0,6 0-16 16,6-1-6-16,7-5-1 15,-10 0-17-15,0-1-9 16,-15-3-13-16,-3 1 2 16,-15 0 29-16,0 5 9 15,0 7 33-15,0 2 11 16,0 9-12-16,0 4-5 15,-6 2-15-15,6 0-12 16,0 29-5-16,0 11 5 16,0 13 0-16,6 4 0 15,-3-5 1-15,12-8-1 16,-9-12 2-16,0-12-2 0,0-8-3 16,3-9-8-16,-9-3-1 15,13 0 2-15,-7-21 10 16,9 1 0-16,-3-3 0 15,0 9-4-15,3 2 3 16,-6 8 1-16,6 4-8 16,6 0 5-16,-3 0 3 15,9 0-3-15,-8 6 2 16,8-6-3-16,-6 0-31 16,27-26-33-16,-15-11-113 15,1-4-593-15</inkml:trace>
  <inkml:trace contextRef="#ctx0" brushRef="#br0" timeOffset="21313.675">1746 6954 1473 0,'-12'0'1839'0,"0"0"-1634"16,3 0-130-16,-4 0-34 15,-8 2-14-15,9 18-13 16,0 0-8-16,-3 4-3 16,6 2-3-16,9-5 0 15,0-3 0-15,0-10-18 16,0-2-9-16,9-6 2 15,9 0 19-15,-3 0 6 16,-3 0 6-16,10-8 3 16,-16 2-7-16,3 2 1 15,3 4 0-15,-6 0-3 16,0 0 4-16,-3 0-3 16,-3 0 5-16,0 0 0 15,9 0-3-15,-3 0 1 0,0 0-1 16,0 0-1-16,9 0-2 15,-9 0-1-15,3 0-14 16,21-2-36-16,-12-12-81 16,4-6-553-16</inkml:trace>
  <inkml:trace contextRef="#ctx0" brushRef="#br0" timeOffset="21840.209">2449 6449 3493 0,'0'0'169'0,"0"0"-128"16,6 0-27-16,0 19-11 15,3 7 7-15,9 15-1 16,0 2-4-16,-6 7-4 0,10-9-1 16,-10-6-11-1,-12-18-35-15,0-4-110 0,0-13-869 0</inkml:trace>
  <inkml:trace contextRef="#ctx0" brushRef="#br0" timeOffset="21968.219">2271 6143 2610 0,'0'0'410'0,"0"23"-410"15,27 22-20-15,0-8-163 16,3-6-332-16</inkml:trace>
  <inkml:trace contextRef="#ctx0" brushRef="#br0" timeOffset="22524.134">2512 6374 3096 0,'0'2'237'0,"6"7"-142"16,3 2-22-16,4 8-3 16,2 4-30-16,9 7-19 15,-6-4-11-15,0 3-7 16,-3 0-1-16,0-6-1 16,-3-5-2-16,-6-7 1 15,0-5 0-15,-6-6 0 16,0 0 0-16,0 0 5 15,6-8-5-15,-3-19-4 16,-3-1-15-16,9-2 4 16,6 4 15-16,-11 5 0 0,11 13 0 15,-9 4-1-15,6 4-2 16,-3 0 1-16,9 0 4 16,-15 16-3-16,21 4 1 15,-12-9 0-15,3 1 4 16,3-9-4-16,-6-3 0 15,10 0-14-15,-10-26-7 16,9-16-10-16,-9-4-30 16,0-6-11-16,-6 1-3 15,0 7 48-15,-6 16 27 16,0 15 44-16,0 13 24 16,0 0-27-16,-6 9-31 15,6 27-10-15,0 4 6 16,0-1 6-16,0-2-3 15,0-10-4-15,21-10-5 0,0-5 0 16,6-9 4-16,-6-3 0 16,1 0 2-16,-4 0-5 15,-12 3 0-15,-6 5-1 16,0 5-10-16,0-1-15 16,0 5 9-16,-12-3-9 15,-9-8-24-15,2-3-59 16,4-3-321-16</inkml:trace>
  <inkml:trace contextRef="#ctx0" brushRef="#br0" timeOffset="22711.356">3034 5756 858 0,'0'0'2712'16,"0"0"-2621"-16,13 0-65 15,-7 23-17-15,12 18 3 16,15 14 10-16,0 10-7 15,0 6-10-15,-6-4-5 16,-5-6 2-16,2-5-2 16,-6-18-27-16,-18-21-31 15,0-8-99-15,0-9-561 0</inkml:trace>
  <inkml:trace contextRef="#ctx0" brushRef="#br0" timeOffset="22855.031">3086 6087 3210 0,'0'0'380'0,"0"-9"-324"16,6 1-15-16,27-8-26 16,-3-1 0-16,19-3-15 15,-10 1-23-15,6-3-59 16,-24 5-78-16,3 8-893 0</inkml:trace>
  <inkml:trace contextRef="#ctx0" brushRef="#br0" timeOffset="23216.109">3345 5978 2672 0,'0'0'761'0,"0"0"-593"16,6 0-105-16,9 7-29 16,4 11-10-16,8 2-5 15,-3 6-9-15,15 9-7 16,-6-3-1-16,-5 1-2 16,-4-2 2-16,-9-7-2 15,-3-6-3-15,-12-9-3 16,0-7 1-16,0-2 5 15,0-2 2-15,0-34-2 16,0-10 0-16,6-16-16 0,0-8-29 16,15-15-42-16,3 20-69 15,-3 18-922-15</inkml:trace>
  <inkml:trace contextRef="#ctx0" brushRef="#br0" timeOffset="23702.211">4251 5243 2327 0,'0'0'1242'16,"0"0"-1157"-16,0 10-58 15,6 25-18-15,21 14 6 16,-3 18 11-16,9 6-15 15,1 6-6-15,-10-1-3 16,3-5-2-16,-9-12-20 16,-3-9-35-16,-9-17-85 15,-6-23-496-15</inkml:trace>
  <inkml:trace contextRef="#ctx0" brushRef="#br0" timeOffset="24102.074">4290 5546 2645 0,'0'0'767'0,"0"0"-647"16,9 0-98-16,18 0 4 16,16 0-9-16,2-4 0 15,-6 2-17-15,0-8-11 16,-15-4-8-16,-5-1 12 16,-10-5 7-16,-9 0 0 15,0-1 35-15,0 9 13 16,0 4-8-16,0 8-16 15,0 0-20-15,0 2-4 16,12 28-5-16,9 6 5 16,-3 3 2-16,0 2-2 0,3-2 0 15,-9-12 0 1,-6-10 0-16,0-6-6 0,3-7-6 16,-9-4 3-16,6 0 3 15,-6-6-3-15,6-13-11 16,0 5-2-16,-3 6 10 15,10 4-4-15,-1 4-2 16,0 0-3-16,9 10 2 16,3 4 3-16,-3 0-5 15,9-5-17-15,9-9-16 16,-2-15-122-16,-1-13-825 0</inkml:trace>
  <inkml:trace contextRef="#ctx0" brushRef="#br0" timeOffset="24550.236">4954 5410 2356 0,'0'0'993'15,"-9"0"-875"-15,3 0-76 16,6 16-34-16,-6 13 2 16,-3 4 1-16,9 1-1 15,0-6-7-15,0-4-3 16,0-11-11-16,0-11-20 16,9-2-20-16,12-2 14 15,-9-24-6-15,6-5-21 16,-3 2 64-16,-9 9 13 15,0 5 57-15,-3 12-18 16,6 3-10-16,-3 0-22 16,4 6-1-16,-1 13-6 15,12-12-7-15,0 2-3 0,-9-9-3 16,9 0-12-16,-6-15-20 16,0-19-41-16,-3-17-65 15,-3-4-209-15,-9-6 38 16,0-4 142-16,0-2 167 15,-12-4 312-15,-12 8 4 16,15 4-75-16,-6 13-82 16,3 19-46-16,6 13-41 15,6 14-41-15,0 0-25 16,0 32-6-16,0 23 0 16,18 15 3-16,3 18 1 15,6 6 1-15,-3-9-5 16,10-9 0-16,-16-17-15 0,9-33-38 15,-15-12-81 1,0-14-644-16</inkml:trace>
  <inkml:trace contextRef="#ctx0" brushRef="#br0" timeOffset="24682.733">5096 5274 2636 0,'0'0'965'0,"6"0"-904"16,27 0-44-16,12-4 4 15,46-33-21-15,-7-1-30 16,-5 1-271-16</inkml:trace>
  <inkml:trace contextRef="#ctx0" brushRef="#br0" timeOffset="25550.138">1233 7769 3208 0,'0'0'397'15,"0"0"-347"-15,0 0-27 16,0 7-15-16,3 27-6 0,18 23 6 15,0 17 5-15,9 24 3 16,3 4-5 0,7 6 1-16,-7-5-6 0,-6-10-3 15,-3-13-2-15,-12-20 2 16,9-20-2-16,-12-18 3 16,0-10-3-16,-9-12 3 15,9 0 8-15,-3-27-6 16,0-20-3-16,7-17-3 15,-7-9-3-15,0 9 3 16,9 8 1-16,-9 21 0 16,6 15-1-16,-9 13-3 15,15 7-6-15,-3 0 3 0,9 21 0 16,-6 9 3-16,9 11 2 16,-14-4-4-16,8 2 5 15,-6-7 0-15,6-12-1 16,0-7-24-16,24-20-44 15,-5-22-148-15,-1-12-562 0</inkml:trace>
  <inkml:trace contextRef="#ctx0" brushRef="#br0" timeOffset="28401.803">2208 8317 1530 0,'0'-6'1355'0,"0"-5"-1064"15,0-7-178-15,0-4-20 16,0 9-13-16,0-2-27 16,0 3-14-16,0 4 1 15,0 2-16-15,-10 6-14 16,-2 0-8-16,-3 0-2 15,6 0 0-15,-15 8-1 16,3 18 1-16,0 10-1 16,-3 5-2-16,0 3 3 15,21 0 0-15,-10-7 0 16,7-5 0-16,6-11-4 0,0-9-22 16,0-6-10-1,6-6 16-15,0 0-6 0,4-6 26 16,5-16-8-16,3-11 5 15,-3 0-16-15,-3 4 14 16,-3 6-1-16,-3 8 6 16,-6 9 0-16,6 6 9 15,-6 0-9-15,0 3-16 16,6 12 8-16,-3-1 8 16,15 1 0-16,-9-7 4 15,6-4 0-15,0-4-3 16,4-4 11-16,-7-19-11 15,9-11-1-15,-12-8-5 16,0-5-10-16,-3-6 8 0,3 0 0 16,-9 7 7-16,0 11 13 15,0 6 14-15,0 11 10 16,0 12 3-16,-15 6-4 16,6 0-35-16,9 0-1 15,-9 15-1-15,9 5-7 16,0 5 1-16,0-6-16 15,0-4-2-15,9-4-12 16,15-4 15-16,0-5 8 16,3 2 5-16,-3 2 9 15,1-2-6-15,-1 2 2 16,-12 6-8-16,0 3-8 16,-12 1 8-16,0 0-11 0,0 8 19 15,-6-1-1 1,-21 7 1-16,2-7-89 0,-8-9-752 0</inkml:trace>
  <inkml:trace contextRef="#ctx0" brushRef="#br0" timeOffset="29460.811">3004 7316 3279 0,'0'0'337'0,"0"0"-288"0,0 5-30 15,0 10-12-15,21 13-7 16,7 12 0-16,5 21 1 16,9 12 3-16,6 10 0 15,-5 1 0-15,5 5-4 16,-9-8 4-16,-12-5-4 15,6-12-2-15,-20-9 2 16,-1-10-9-16,-6-13-14 16,-6-14-22-16,0-18-38 15,-18 0-70-15,-10-26-879 0</inkml:trace>
  <inkml:trace contextRef="#ctx0" brushRef="#br0" timeOffset="29849.441">2935 7243 2454 0,'-15'0'1005'16,"12"0"-898"-16,3 0-81 16,-12 0-9-16,12 21-8 15,0 20-3-15,-9 12-5 16,9 7 8-16,0 1 0 15,0 2 4-15,0-11-2 16,0-11-5-16,0-9-2 16,0-11-4-16,0-15 3 15,0-6 0-15,0 0 5 0,0-30 11 16,0-17-19 0,0-14-6-16,0-10 2 0,0 4-3 15,0 8 7-15,9 19 2 16,-3 17 2-16,0 17-3 15,12 6-1-15,15 8-4 16,9 21 1-16,13 9 3 16,-1 3-4-16,24-3-13 15,-20-7-43-15,-7-21-140 0</inkml:trace>
  <inkml:trace contextRef="#ctx0" brushRef="#br0" timeOffset="31497.152">3632 6950 2476 0,'0'0'921'0,"0"0"-827"16,0 0-62-16,0 10-21 16,18 16 13-16,9 16 7 15,7 11-14-15,-10 10-8 0,9-2-2 16,0 3-1-16,-6-2 3 15,-6-13-5-15,-3-11-4 16,-8-12 0-16,-1-7 1 16,-3-11 2-16,0-8-3 15,-6 0 5-15,6-8 10 16,-6-24 8-16,15-9-20 16,-9-4-3-16,3 1-6 15,15 7-2-15,0 13 3 16,-3 12-2-16,0 12-7 15,10 0-26-15,-4 18 6 16,-15 16 13-16,9 5 6 16,-21 6 10-16,0-9 5 0,0 7 4 15,-21-9-4-15,-6-7 0 16,-16-10-17-16,10-17-46 16,0-24-60-16,6-14-687 0</inkml:trace>
  <inkml:trace contextRef="#ctx0" brushRef="#br0" timeOffset="31677.248">4085 7039 2259 0,'9'22'897'16,"3"8"-731"-16,9-2-46 15,-3 14-38-15,9-4-33 0,0-6-26 16,-8-3-19-16,-13-9-4 15,0-14-53-15,-6-6-82 16,0 0-494-16</inkml:trace>
  <inkml:trace contextRef="#ctx0" brushRef="#br0" timeOffset="31818.26">3940 6799 3295 0,'0'0'134'0,"0"0"-134"16,0 11-10-16,24 4-57 0,3-1-232 16,-9-8-1479-16</inkml:trace>
  <inkml:trace contextRef="#ctx0" brushRef="#br0" timeOffset="32023.584">4076 6655 2078 0,'0'0'1341'0,"0"0"-1220"16,0 0-68-16,0 0-33 16,9 6-16-16,21 26 10 15,3 11 7-15,3 14 0 16,10 4-6-16,-10 8-7 16,-3-1-6-16,-6 2-2 15,0-12-22-15,-5-2-44 16,-16-14-65-16,-3-25-543 0</inkml:trace>
  <inkml:trace contextRef="#ctx0" brushRef="#br0" timeOffset="32389.163">4257 7045 3377 0,'0'-5'212'0,"0"4"-162"15,0-10-21-15,18-3-21 16,3-6 0-16,9-3-8 15,-3-7-16-15,4-2-8 16,-7-3 14-16,-6 6 4 16,-6 3 6-16,-6 11 1 15,-6 5 18-15,0 10 3 0,0 0-1 16,-6 0-14 0,0 13-7-16,0 7-1 0,-3 9 1 15,9 1 0-15,0-1 0 16,15-5-4-16,6-7 4 15,0-6 0-15,21-5 6 16,-2 1 0-16,-7-5-3 16,3 2-3-16,-15 4-2 15,0 6-4-15,-15 4-5 16,-6 9-3-16,0 5 7 16,-15 2 2-16,-9 8-6 15,-27-1-56-15,12-9-110 16,-1-12-2237-16</inkml:trace>
  <inkml:trace contextRef="#ctx0" brushRef="#br0" timeOffset="33852.236">3934 8044 2289 0,'0'0'1176'0,"0"0"-1055"0,18-11-54 16,21-21-30-1,25-15-14-15,14-18-5 0,40-26-9 16,39-23 0-16,-21 9 10 15,-13 9-1-15,-26 25-4 16,-46 30-9-16,-6 6-5 16,-8 9-3-16,-19 14-11 15,-18 12-25-15,-21 9-54 16,-19 23-56-16,1 3-353 0</inkml:trace>
  <inkml:trace contextRef="#ctx0" brushRef="#br0" timeOffset="34092.427">4085 8200 3154 0,'-3'6'253'16,"-3"0"-188"-16,6-4 3 16,0-2 29-16,0 0-30 15,9 0-33-15,21-16-5 16,3-8-2-16,37-15 0 15,32-15-7-15,37-30-5 16,-3 2-6-16,-15 7-4 16,-16 3-5-16,-38 15-2 15,2-19-22-15,-12 11-27 16,-32 16-134-16</inkml:trace>
  <inkml:trace contextRef="#ctx0" brushRef="#br0" timeOffset="39167.349">10556 6877 2174 0,'-6'0'131'16,"-3"0"857"-16,9 0-873 0,0 0-43 15,0 0-7-15,0 0 15 16,0 0-31-16,0 0-30 16,0 0-9-16,15 0-4 15,3 0 3-15,21 6 10 16,6 3-3-16,28-1-4 15,26 1-1-15,43 0-2 16,33-4 1-16,-18-1-4 16,-33-4-2-16,-40 0-2 15,-38 0 1-15,-1 0-3 16,0 0 0-16,-5 0 0 16,-16 0-1-16,-9 0-4 15,-15 0-7-15,0 0-8 0,-24 0-29 16,2 0-70-16,-20-4-1109 15</inkml:trace>
  <inkml:trace contextRef="#ctx0" brushRef="#br0" timeOffset="40838.61">11869 9589 1898 0,'-6'0'191'0,"-3"0"282"15,2 0-30-15,4 0-329 16,3 0-44-16,0 0 11 16,0-2 4-16,0 2-26 15,0 0-14-15,0 0-10 16,0 0-1-16,0 0 21 15,10 0-14-15,5 0-13 16,18 0-5-16,3 0 2 16,18 0-8-16,13 0-2 0,11 0 1 15,28 6-4-15,39 0 3 16,18 0-2-16,-6-6-1 16,-34 0 0-16,-53 0-2 15,-16 0-5-15,-9 0-5 16,-5 0 2-16,-7 0 0 15,-15 0-2-15,-9 2 0 16,-9-2-3-16,0 0 0 16,0 3-17-16,-27-3-21 15,0 0-58-15,-3-5-606 0</inkml:trace>
  <inkml:trace contextRef="#ctx0" brushRef="#br0" timeOffset="41946.956">6436 9626 2353 0,'0'7'1185'0,"0"-2"-1091"15,0-5-64-15,33 0-7 16,12 0 7-16,43 0-2 16,51-12-12-16,51-7-9 15,21-1-1-15,0-4 7 0,-14 1 0 16,-56 11-6-16,-35 0-3 16,-39 7-4-16,-7 2 0 15,-6 0-7-15,-9 0 1 16,1 0-4-16,-19 0-2 15,-21 3-5-15,-3 0-13 16,-3 0-2-16,-9 0-31 16,-24 0-63-16,6 6-488 0</inkml:trace>
  <inkml:trace contextRef="#ctx0" brushRef="#br0" timeOffset="42267.397">6545 9918 2906 0,'-28'2'692'0,"19"2"-614"16,-6-4-60-16,6 0-3 16,9 0 13-16,0 0-3 15,24 0-11-15,10 0-9 16,17-4 10-16,18-7 7 15,43-15-5-15,45-12-5 16,51-15 1-16,9 0 3 16,1 4-3-16,-55 11-5 15,-58 18-4-15,-41 8-4 0,-13-3-5 16,6-1-18 0,-8 6-17-16,-10-22-24 0,-21 6-116 15,-18-2-806-15</inkml:trace>
  <inkml:trace contextRef="#ctx0" brushRef="#br0" timeOffset="42916.183">7399 8580 1015 0,'0'5'1326'0,"0"-5"-337"15,0 5-803-15,0-5-87 16,0 0-22-16,0 0-24 16,12-10-20-16,-6-13-15 15,3-19-10-15,-3-7-2 16,0-16 4-16,-3-8 0 15,3-11-3-15,-6-6-2 0,0-2 2 16,0 7-6 0,0 16 0-16,0 13-1 0,0 18 5 15,0 14-5-15,0 12 0 16,0 6-4-16,0 6-7 16,0 0-7-16,-6 0-8 15,6 4-10-15,-3 16-18 16,-18 8-21-16,15 3-87 15,-6-8-454-15</inkml:trace>
  <inkml:trace contextRef="#ctx0" brushRef="#br0" timeOffset="43268.407">7151 8042 2276 0,'-9'6'1044'16,"9"-6"-855"-16,0 0-91 16,0 0-27-16,15-6-31 15,12-15-9-15,1-5-19 16,2-6-7-16,3-1-1 16,-6-2-1-16,-6 1 0 15,3 8 0-15,-15 1 0 16,10 11-1-16,-10 0 3 15,0 4-5-15,-3 7 3 16,-6 3-3-16,6 0 0 16,0 0-4-16,0 0-2 0,9 13-1 15,0 13 7-15,9 6 1 16,0 6 2-16,3-3 1 16,1 6-4-16,-4-6-6 15,3-5-29-15,-3-7-92 16,-3-23-1341-16</inkml:trace>
  <inkml:trace contextRef="#ctx0" brushRef="#br0" timeOffset="47203.423">6517 7012 2803 0,'0'6'344'0,"0"-4"2"0,16-2-277 16,-4 0-12-16,15 0-12 15,9 0-7-15,12-6-18 16,13 0-8-16,2-6-7 16,0 2 2-16,19 0 4 15,-4-1-5-15,13 2 1 16,5-6 1-16,7 1 0 16,3 2 0-16,-4-3 1 15,-2 9-3-15,-10-2 1 16,1 2-7-16,-12 3 2 15,-7 0 0-15,-9 3 1 16,10 0 1-16,-1 0-2 16,-8-6 1-16,2 4 4 0,3-8-2 15,-8 4 3-15,-1 3-2 16,-27-2-3-16,10-1 0 16,-16 3 0-16,-15 3 0 15,3-3 1-15,-9 0-1 16,-6 3 0-16,6-2-2 15,-6 2 1-15,0-4-2 16,0 2-11-16,0-29-18 16,0 3-42-16,-12-4-560 0</inkml:trace>
  <inkml:trace contextRef="#ctx0" brushRef="#br0" timeOffset="48133.566">7381 4943 2353 0,'0'0'1159'15,"-6"0"-1042"-15,6 0-65 16,0 0-27-16,0 2-7 16,0 16-10-16,0 5-8 15,0 19 3-15,0 13 3 16,6 20-1-16,-3 9 1 16,12 5-4-16,-9 8 1 15,0-5-3-15,-6-3 1 16,6-6-1-16,-6-10 0 15,0-9 1-15,0-6 1 16,0-11-2-16,0-11 1 0,0-14-1 16,0-6-4-1,0-11 0-15,0-5 4 0,-6 0 2 16,0-2 0-16,0-22-2 16,-12-11 0-16,-7-5 0 15,10-7 2-15,-12 0 1 16,6 6 6-16,9 9 4 15,6 8 2-15,-3 10-1 16,6 2 0-16,3 9-3 16,0 0-1-16,0 3-6 15,0 0-4-15,0 0-9 16,3 18 2-16,18 14 7 0,0 8 0 16,6 5 5-1,-9 1-3-15,10-2 2 16,-10-8-4-16,0-10 4 0,-3-5-3 15,-6-13-1-15,9-2 0 16,-12-4 3-16,0-2 1 16,6 0 1-16,0-5 4 15,0-22 4-15,13-14-4 16,8-18-9-16,-6-8 0 16,6-12-12-16,9-20-20 15,-18 13-16-15,-2 17-81 0</inkml:trace>
  <inkml:trace contextRef="#ctx0" brushRef="#br0" timeOffset="77587.368">19969 6552 3157 0,'3'0'135'16,"12"0"-21"-16,13-3-46 16,20-5 14-16,39-13-34 15,52-11-12-15,48-18-14 16,49-12-4-16,5-2 6 16,-8 0-7-16,-13 8-3 15,-18 3-4-15,-45 16-6 0,-39 6-2 16,-40 11-2-16,-26 3-5 15,-7 0 2-15,-3 3-6 16,0-4-3-16,-23 9-7 16,-13-1-12-16,-6-4-29 15,-6 6-103-15,-13-4-1832 0</inkml:trace>
  <inkml:trace contextRef="#ctx0" brushRef="#br0" timeOffset="77883.624">21708 5978 3345 0,'0'0'295'0,"0"0"-257"15,0 0-14-15,3 0-10 16,24 0 8-16,18 0-7 16,16 0-8-16,2 7-1 15,9 5-6-15,1-1 2 16,-10 10-2-16,-11-5 0 15,-4 3 0-15,-15 1 1 16,-21-2-1-16,-6 2-1 16,-6 7-2-16,0 8 3 15,-33 5 4-15,-9 9-4 16,-1 1 0-16,-5-3-13 16,6-8-28-16,0-16-96 0,27-17-2631 15</inkml:trace>
  <inkml:trace contextRef="#ctx0" brushRef="#br0" timeOffset="79300.42">23950 5223 3116 0,'0'0'195'0,"0"0"-71"15,0 0-54-15,0 0 0 16,6 0-17-16,9-6-26 16,4-6-5-16,2 2 1 15,3-3-5-15,3 6-3 16,0 2-9-16,3 5-3 16,4 0-3-16,-1 15 0 15,6 15 0-15,-6 4-1 16,-9 13-4-16,-3 4 1 15,-9-5-5-15,-12 1 3 16,0-4-5-16,-12-6-2 16,-21-11-3-16,-6-10 1 15,-6-11 15-15,-1-5 5 16,1-19 0-16,3-19-5 16,9-11 3-16,18-2-1 0,0 5 1 15,15 8-1-15,0 6-2 16,15 12-15-16,42 10-34 15,0 8-93-15,-5 2-868 16</inkml:trace>
  <inkml:trace contextRef="#ctx0" brushRef="#br0" timeOffset="79705.289">24512 5249 3386 0,'0'-6'189'16,"0"-1"-124"-16,0-2-32 16,18-1-11-16,3 8 3 15,3-2-17-15,3 4-5 16,0 0-2-16,4 6-1 15,-10 20 0-15,3 6 0 16,-9 8 0-16,-3 0 0 16,-12 7-4-16,0-3-2 0,0-2 2 15,-21-3 2 1,-6-5 2-16,3-12-2 0,-1-10 5 16,-8-8-3-16,12-4 10 15,0-12-7-15,3-29-2 16,9-11 1-16,6-11-2 15,3-4-6-15,0 3-1 16,27 7-6-16,6 17-7 16,24 19-22-16,-5 9-60 15,-13 12-135-15</inkml:trace>
  <inkml:trace contextRef="#ctx0" brushRef="#br0" timeOffset="80132.888">25031 5156 3376 0,'0'-8'246'15,"0"-4"-201"-15,6 3-16 16,15 3-8-16,12 3 0 16,3 3-16-16,13 0 2 15,-1 14-4-15,0 17 0 16,-2 1-1-16,-13 9-2 16,-12-2 0-16,-3 8 0 15,-9-8 0-15,-9-1-3 0,0-6 1 16,-3-6 0-16,-24-6-4 15,-12-9 6-15,-1-11 0 16,-5 0 6-16,6-19 4 16,15-15-5-16,0-11-1 15,21-4-3-15,3-1-1 16,0 1-6-16,9 8-13 16,27 9-13-16,24 11-38 15,-12 11-105-15,1 8-644 0</inkml:trace>
  <inkml:trace contextRef="#ctx0" brushRef="#br0" timeOffset="80772.459">25812 5175 3422 0,'0'-6'191'16,"0"0"-113"-16,0-1-47 0,19-1-10 16,8-2-9-1,12 8-9-15,3-2-3 0,7 4 0 16,-7 0-5-16,0 24-4 16,-9 9-3-16,-21 1-2 15,0 7 3-15,-12 1 0 16,0-1-3-16,-18-6 4 15,-21-7-2-15,-3-7 7 16,0-12 5-16,2-9 4 16,1 0 15-16,12-26-7 15,15-15-2-15,12-15 1 16,0-8-4-16,6 2-7 16,21 7-4-16,9 10-14 15,7 17-26-15,5 24-45 16,-6 4-85-16,-3 0-1580 0</inkml:trace>
  <inkml:trace contextRef="#ctx0" brushRef="#br0" timeOffset="81220.669">26419 5083 3495 0,'0'0'200'16,"0"-4"-157"-16,24 4-19 15,3-2-17-15,10-1 4 16,17 3-8-16,-3 0-3 15,-2 5-4-15,-7 17-1 16,-9 1-1-16,-6 5-5 16,-15 2-1-16,-12-1 0 15,0 3 4-15,-12-5 1 16,-15-1 2-16,-6-7 5 16,0-8 3-16,2-9-1 15,-2-2 2-15,6-2 6 16,3-24-5-16,6-10-5 15,9-11 4-15,9 5-2 0,0-6-1 16,6 4-1-16,21 12-11 16,9 3-11-16,25 11-31 15,-16 9-80-15,0 9-534 16</inkml:trace>
  <inkml:trace contextRef="#ctx0" brushRef="#br0" timeOffset="81604.99">27056 5036 3490 0,'0'-8'212'15,"0"2"-161"-15,6-4-26 16,18 2-6-16,0 2-6 16,25 0-8-16,-7 6-5 15,0 0-3-15,3 3-2 16,-14 18-3-16,-1 5-4 16,-18 3-1-16,-6 3 0 15,-6-3 1-15,0 2 4 16,-18-5-2-16,-22-6 9 0,7-8-2 15,-15-6 6-15,12-6-1 16,3-4 2-16,5-24-1 16,7-11-3-16,21-11 0 15,0-2-8-15,15-18-14 16,19 14-37-16,-1 10-187 0</inkml:trace>
  <inkml:trace contextRef="#ctx0" brushRef="#br0" timeOffset="86703.502">22746 5083 2269 0,'0'0'1107'15,"-6"-4"-1033"-15,6 4 0 16,0 0-35-16,0-2 13 16,0 2-24-16,0 0-18 15,0 0-7-15,0 0-1 16,0 0 3-16,0 0-1 15,0 0-1-15,0 0 2 16,0 0-2-16,0 0 0 16,0 0-3-16,0 0 0 0,0 0 0 15,0 0 0-15,0 0 0 16,0 0 0-16,0 13 0 16,-9 9 0-16,6 8 2 15,-3 10 1-15,-6 7 2 16,3 6 1-16,-3 2-3 15,6-2 3-15,-3 0-2 16,9-7-1-16,-3-8 1 16,3-4-2-16,0-15 1 15,0-4-3-15,0-11 2 16,0-3 2-16,0-1 0 16,0 0 7-16,0-7 5 15,0-25-2-15,0-21-11 16,3-18-3-16,6-13-6 15,3-5 4-15,-12 0-3 0,6 5-1 16,9 21 5-16,-9 19 1 16,0 15 0-16,6 17 0 15,-6 12 0-15,12 0-2 16,3 41-2-16,6 11 4 16,7 18 0-16,-10 6 1 15,3-3-1-15,6-2 1 16,-18-4-1-16,3-11 3 15,-9-10-2-15,0-5-1 16,-2-10 0-16,-7-9-10 0,0-12-31 16,-16-9-69-1,-2-1-334-15</inkml:trace>
  <inkml:trace contextRef="#ctx0" brushRef="#br0" timeOffset="86881.228">22710 5408 3376 0,'0'0'148'16,"0"0"-94"-16,0 0-35 15,12 0 34-15,6 0-19 16,6 0-17-16,18 0-8 16,-2 0-9-16,11-4-12 15,-9-4-97-15,-9-6-863 0</inkml:trace>
  <inkml:trace contextRef="#ctx0" brushRef="#br0" timeOffset="87528.321">23522 5249 3496 0,'0'0'92'0,"0"4"-92"16,0 2-152-16,6-3-172 0</inkml:trace>
  <inkml:trace contextRef="#ctx0" brushRef="#br0" timeOffset="87669.331">23612 5548 3581 0,'0'0'85'15,"6"0"-85"-15,15-2-32 0,-2-14-215 16</inkml:trace>
  <inkml:trace contextRef="#ctx0" brushRef="#br0" timeOffset="92882.976">23694 5747 3175 0,'-3'0'186'16,"-3"0"-108"-16,6 0-10 16,0 0 10-16,0 0-32 15,0 0-28-15,0 0-6 16,0 0 0-16,0 0 5 15,0 0 4-15,0 0-1 16,0-8-2-16,0-5-6 16,0-9-5-16,-12-4-1 15,-3-11-2-15,2-4 0 16,-2-3-1-16,-3-2 4 16,6-7 1-16,-9-2-2 0,9-6 1 15,-6 0-7 1,3-2 3-16,3 9 1 0,0 3-1 15,6 10 3-15,-3 9-1 16,9 5-2-16,0 10-1 16,0-1-2-16,0 10 3 15,0-4-3-15,0 4 0 16,0 2 0-16,0 0 0 16,0-3 0-16,0 4 0 15,0-1 0-15,0 2 0 16,9-5 2-16,-9 3-2 15,0 0 0-15,6 4 0 16,-6-4 0-16,0 0 0 16,0 4 1-16,0-8-1 15,0 8 2-15,0-7-1 0,0 4 0 16,0-1 1-16,0 0 1 16,3 1-3-16,-3 3 1 15,0 0 0-15,0-2-1 16,0 2 0-16,9-2 0 15,-9 2 0-15,0-2 1 16,6 2-2-16,0-2 1 16,9 0 0-16,-3-2 0 15,15-7 0-15,15 7-2 16,13-6 2-16,14 1 0 16,22 0-1-16,26-4 1 15,49 3 0-15,40-6 0 16,11 4 0-16,-27 2 0 0,-18 4 2 15,-48 4-4-15,-28-1 2 16,-14 2 0-16,-16 3-1 16,22-3 1-16,2 0 0 15,22 0-1-15,-9 3 1 16,2-3 0-16,-2 0 0 16,9 3-1-16,-7-3 1 15,-8 3 2-15,-1-3-2 16,-2 1 0-16,-28 2 0 15,10-4 0-15,-10 2 0 16,-2-2 0-16,-13 2 0 16,3 2 0-16,-5-6 0 0,-1 3 0 15,3-1 0-15,-6-1 0 16,1 3 0-16,-1-2 0 16,-6 2 0-16,6 2 0 15,4 0 0-15,-13 0 0 16,9 0 0-16,3 0 0 15,-5 0 0-15,5 0 2 16,-12 0-2-16,7 0 0 16,-4 0 0-16,-15 0 0 15,9 0 1-15,0 0-1 16,-9 0 0-16,10 0 0 16,-13 0 0-16,-3 0 1 15,3 0-1-15,-9 0 0 0,0 2 0 16,-6 2 3-1,3-2-3-15,-6 1 0 0,6 3-1 16,3 0 0-16,-6-1 1 16,-3 5-1-16,10-2 1 15,-1 1-1-15,-9 3 1 16,12 2 0-16,-6 6 0 16,0 4-2-16,6 8 1 15,-3 0 1-15,3 12 0 16,-9 3 3-16,3 4-3 15,-3-2 0-15,12 7 0 16,-12-1 1-16,-3 0 2 16,6-2 0-16,-9-1-2 15,0-4 1-15,0-8-2 16,0 2 0-16,0-11 0 0,0-4 0 16,0-6 0-16,0-4 0 15,0-3 0-15,0-3 0 16,0-6 0-16,-9 4 0 15,6-3-2-15,-9 0 1 16,-6 1 1-16,3 2-2 16,-6-3 0-16,-3 6 2 15,-15-4 0-15,5-2 0 16,-11 4 0-16,0-5 0 16,0 5 0-16,-1-8 0 15,-8 8 0-15,6-2-1 16,-1-2 1-16,-2 0-2 0,0 3 2 15,-10-2-3 1,1 3 3-16,-3-5-2 0,-1 5 2 16,-8-3 0-16,2-2 0 15,4 0 0-15,-6 4 0 16,2-3 2-16,7 0-2 16,-1-1-2-16,1 4 2 15,3-1 0-15,-4-1 0 16,-2 1 0-16,-7 4-1 15,10-6-2-15,-3 6 2 16,2-1 1-16,-2-5 0 16,-1 6 1-16,4 0-1 15,3-6-3-15,-1 5 3 16,4-1 1-16,9-5-1 0,2 3 0 16,-11 1 2-16,9-3-2 15,3-3 0-15,-10 0 2 16,7-1-1-16,0-2-1 15,-7 0 0-15,13 0 0 16,-9 0 3-16,-4 0-3 16,4 0 1-16,6-5 0 15,-10 0 1-15,7-5-2 16,-3 2 0-16,0 2 3 16,2 4-3-16,-2-2 0 15,3 2 1-15,5-2-1 16,-5 4 1-16,12 0 0 15,-9 0 0-15,2 0-1 16,1 0 0-16,3 0 0 0,-6 0 0 16,5 0-2-16,-2 0 2 15,12 0 2-15,-3 0 1 16,6 0-3-16,9 0 2 16,-7 0-1-16,4 0-1 15,3 0 0-15,-3 0 1 16,3 0-1-16,3 0 2 15,0 0-2-15,6 0 0 16,-9-3 0-16,8 1 0 16,4-4 0-16,-9 2 0 15,9 4 2-15,0-6 0 16,0 4 3-16,-3-4-3 0,3 3 0 16,3 0 0-1,-3 0-1-15,-12 0-1 0,15 0 0 16,-3 3 1-16,-6-3 1 15,-3 0-1-15,9 1 0 16,-9-1-1-16,6 0 0 16,-6 3 1-16,2 0-1 15,7 0 0-15,0 0 0 16,-6 0 0-16,12-3 1 16,-3 3-1-16,3 0 1 15,0-3-1-15,0 3 0 16,0-3 3-16,0 3 0 15,0 0-1-15,0 0 2 0,0 0-2 16,0 0 0 0,0 0-2-16,0 0 1 0,0 0-1 15,0 0 2-15,0 0-2 16,-6-3-1-16,-6 3 0 16,-3 0 0-16,9-3 1 15,-6 0 0-15,3 3 0 16,6-2 0-16,3 2 0 15,0-4 1-15,0 4-1 16,0 0 0-16,-6 0 0 16,6 0-2-16,0 0-1 15,0 0-1-15,0 0 0 16,0 0-4-16,0 0-2 16,0 0-7-16,0-6-16 15,-9 4-31-15,9-4-367 0</inkml:trace>
  <inkml:trace contextRef="#ctx0" brushRef="#br0" timeOffset="97816.822">14712 8422 3041 0,'0'0'355'0,"-6"0"-281"16,6 0-28-16,0 0 7 15,0-5-4-15,0-1-21 16,0-4-16-16,0 2-5 16,0-7-2-16,6-2 1 15,6-4 0-15,3-5-3 16,3-1-3-16,3-1 3 16,12-3-3-16,-9-4 1 15,10 2 0-15,8-4-1 16,6 2 0-16,10-3 5 15,11 1-5-15,12-7 1 16,4 3-1-16,12-4 0 0,5 4 0 16,4 1-3-16,5 6 3 15,19-9 0-15,21 6 0 16,18-5 0-16,-3 1 0 16,6 13-1-16,-15-1 1 15,-9 2-2-15,6 1 2 16,12-4 3-16,0 3-3 15,6 1 0-15,3 4-2 16,9-3 2-16,-9 5 2 16,0 6 1-16,6-4-1 15,-6 6 1-15,16 1 0 16,-1 1 2-16,-6 10 1 16,15 0 1-16,3 0 2 0,6 0-2 15,7 16 1-15,8 1 0 16,0 6-4-16,1 5-1 15,-4 2-1-15,-6 7 0 16,-20 3 1-16,-13-1-3 16,-21-1 0-16,-37-7 0 15,-32-7 0-15,-19-6 0 16,-8-4 0-16,-1 7 0 16,13-5 0-16,-13 2 0 15,-3 1 0-15,-23-9 0 16,-10 0 1-16,-6-4-1 15,-6 2 0-15,0-6 0 0,-3 4 0 16,-3 0 1-16,3 0 1 16,-6 0-2-16,9 1 1 15,-3 1-1-15,-3 2 0 16,16-6 0-16,-13 6 0 16,0-4 0-16,-6 0 0 15,0-4 0-15,-6 0 0 16,0-2 0-16,0 0-9 15,0 0-18-15,-36 0-51 16,2-4-185-16,1-12-2382 0</inkml:trace>
  <inkml:trace contextRef="#ctx0" brushRef="#br0" timeOffset="98200.715">22233 7418 1073 0,'0'0'2313'16,"0"-2"-2189"-16,0 2-48 16,0 0-43-16,0 0 4 15,0 0-18-15,0 15-12 16,15 11 3-16,-3 8 2 15,6 7-1-15,3 6-4 16,-6 9 0-16,13-1-2 16,-1 6-5-16,6-2 2 0,-6-1-2 15,6-2 1-15,-9-3-1 16,4-9 0-16,-10-9 0 16,-3-9 0-16,-12-11-5 15,-3-5 3-15,-3-8-2 16,-36-2 4-16,-16 0 2 15,-14 0 6-15,-16 0-6 16,-5 0-2-16,-13 18-15 16,37 4-41-16,5-4-182 0</inkml:trace>
  <inkml:trace contextRef="#ctx0" brushRef="#br0" timeOffset="98676.605">23063 7868 3489 0,'-3'10'131'15,"3"5"-98"-15,0 14-28 16,-6 15 12-16,0 14 9 16,6 10-11-16,0 1-7 15,0 2-4-15,0-10 1 16,0-10-5-16,0-8-1 0,0-11-28 15,0-17-50-15,0-9-74 16,0-6-730-16</inkml:trace>
  <inkml:trace contextRef="#ctx0" brushRef="#br0" timeOffset="99134.812">23078 7902 3401 0,'0'-19'143'0,"0"9"-68"16,0-6-14-16,0 5-11 16,0 0-21-16,21 0-22 15,3 9-3-15,6-4-2 0,7 4-2 16,2 2 0 0,-12 0 0-16,-3 0-2 0,-3 2-6 15,-9 11-4-15,-12 4-4 16,0 4 0-16,0 5 0 15,-27 5-3-15,-15 5 6 16,0 7 3-16,-7-4 10 16,7 0 0-16,18-5 2 15,-3-8 2-15,15-6 0 16,12-1-4-16,0-1 0 16,0-2 0-16,24 4 5 15,9 5-2-15,6 3 0 16,7 2-3-16,-7 2 0 0,-6 3 0 15,-9-2 1-15,-9-2-1 16,-15-5 0-16,0 1-5 16,-21-1 5-16,-15-1 0 15,-6-5 3-15,-10-7 2 16,7 0-2-16,3-7-3 16,21-6-12-16,0-8-15 15,15-23-35-15,6-3-281 0</inkml:trace>
  <inkml:trace contextRef="#ctx0" brushRef="#br0" timeOffset="99443.59">23603 8003 3466 0,'0'0'175'16,"0"0"-107"-16,0 0-37 15,0 4-18-15,0-4-11 0,0 6-2 16,0 5-37-16,9 7-59 16,-9-6-185-16</inkml:trace>
  <inkml:trace contextRef="#ctx0" brushRef="#br0" timeOffset="99591.361">23570 8338 3293 0,'0'0'278'16,"0"0"-203"-16,0 0-34 16,0 0-13-16,0 0-21 15,9 2-7-15,6-2-77 16,-9 0-297-16</inkml:trace>
  <inkml:trace contextRef="#ctx0" brushRef="#br0" timeOffset="100083.522">24234 7661 3472 0,'0'-17'126'15,"0"-6"-45"-15,9-1-35 16,6-3-10-16,-12 5-13 16,18-2-13-16,0 4-5 15,-5 5-4-15,8 3 4 16,0 6-1-16,-3 0-2 15,-3 6-2-15,3 0 0 16,-6 0 0-16,12 14 0 16,-5 17-2-16,-10 9-2 15,3 7 1-15,-3 6 3 16,-9 2-1-16,-3 2 1 16,0-5 0-16,0-3-2 0,-9 1 0 15,-12-6 2-15,3-4 0 16,-1 2 1-16,-5-11 0 15,9 2-1-15,-3-3-12 16,15-3-10-16,-9 1-23 16,12 7-29-16,0-5-73 15,0-7-412-15</inkml:trace>
  <inkml:trace contextRef="#ctx0" brushRef="#br0" timeOffset="100215.173">24466 8527 3243 0,'0'4'242'0,"0"-4"-98"16,0 2-59-16,0-2-27 16,0 0-23-1,0 0-35-15,0 0 0 0,3-6-64 0</inkml:trace>
  <inkml:trace contextRef="#ctx0" brushRef="#br0" timeOffset="119467.317">24005 9496 1502 0,'0'0'1815'16,"0"0"-1717"-16,0 0-22 15,0 0-5-15,0 0-6 16,0 0-33-16,-12 0-18 16,12 0-9-16,0 0 2 15,-3 6-4-15,-4 14-3 16,1 10 0-16,-9 13 0 15,9 8 3-15,6 3 0 16,0 3-3-16,0-4 0 16,15-10 2-16,7-8-1 0,5-11 1 15,15-10-2 1,-3-14 1-16,0 0-1 0,7-8 0 16,-13-22-5-16,-3-11-17 15,-9-5-8-15,-15-7-5 16,-6 0 2-16,-27 0 25 15,-9 10 7-15,-18 7 1 16,2 10 0-16,13 17 1 16,0 9-1-16,15 0-41 15,2 21-79-15,22-4-534 0</inkml:trace>
  <inkml:trace contextRef="#ctx0" brushRef="#br0" timeOffset="119850.657">24533 9560 3393 0,'-3'0'176'0,"3"0"-135"16,-6 0-30-16,0 3-6 15,0 27 6-15,-3 10-5 16,3 5-2-16,6 4-3 0,0 2 3 16,21-8 1-1,3-2-2-15,9-12-1 0,6-6-1 16,-6-13 3-16,4-10-4 16,5 0 0-16,-3-15-2 15,-6-21-7-15,-14-4-6 16,-7-13-5-16,-12 0-6 15,-6-2 8-15,-28 4 8 16,-5 11-2-16,-12 11 4 16,3 11 2-16,11 16-10 15,4 2-62-15,9 5-168 16,18 12-1562-16</inkml:trace>
  <inkml:trace contextRef="#ctx0" brushRef="#br0" timeOffset="120183.976">25025 9547 3502 0,'-18'0'114'0,"3"0"-80"15,2 11-20-15,1 18 4 16,12 10-8-16,0 9-5 15,0 5-5-15,31 0 1 16,2-9 3-16,9-9-2 16,12-11-2-16,7-16-6 0,-10-8-7 15,0-3-8-15,-5-32-1 16,-13-8 5-16,-12-14 12 16,-15 3 5-16,-6-12 13 15,-27 2 1-15,-12 9-6 16,-10 11-8-16,1 15-3 15,-9 17-6-15,2 12-39 16,7 9-80-16,27 12-648 0</inkml:trace>
  <inkml:trace contextRef="#ctx0" brushRef="#br0" timeOffset="121060.792">25788 9543 199 0,'0'-6'3043'16,"0"-3"-2904"-16,0 3-5 16,-3-2-55-16,3 5-12 15,0 3-33-15,-6 0-21 0,0 0-8 16,0 15-5-16,-9 11 3 16,3 11 2-16,3 7-1 15,9 3 3-15,0 0 0 16,15-6-2-16,12 1 1 15,12-16-1-15,7 0-5 16,5-15 1-16,0-11-1 16,10 0 0-16,-10-11-2 15,-6-21-14-15,-14-13-4 16,-16-7 4-16,-15-3-3 16,-9-2 14-16,-28 9 0 15,-17 7 4-15,0 11-3 16,-16 13 4-16,13 13 0 0,12 4-21 15,8 18-70 1,10 9-119-16,21-4-1911 0</inkml:trace>
  <inkml:trace contextRef="#ctx0" brushRef="#br0" timeOffset="121436.018">26470 9481 1140 0,'0'0'2428'0,"-9"0"-2343"16,0 0-49-16,6 9-23 0,-3 17 3 15,0 12-1-15,0 7 0 16,6 4-7-16,0 2-3 15,12-8-3-15,21-7-2 16,-2-10 3-16,17-12 0 16,3-11-3-16,1-3 0 15,-1-15-4-15,-9-23-5 16,0-5 1-16,-23-10 3 16,-4 1 5-16,-15-2 0 15,-6 9 7-15,-22 3-4 16,-14 12-3-16,0 10-6 15,-9 17-5-15,-13 3-17 0,7 21-74 16,21-1-487-16</inkml:trace>
  <inkml:trace contextRef="#ctx0" brushRef="#br0" timeOffset="122052.479">27237 9308 3508 0,'0'0'128'16,"0"0"-65"-16,0 0-39 15,0 5-3-15,0 23-10 16,6 12-3-16,6 17 7 16,9 10 3-16,-9 1 0 0,3 1-1 15,-2-6-9 1,-1-9-4-16,0-7-1 15,-3-14-3-15,3-15-17 0,-6-16-34 16,3-2-231-16</inkml:trace>
  <inkml:trace contextRef="#ctx0" brushRef="#br0" timeOffset="125186.577">27841 3763 567 0,'0'-6'2615'0,"0"0"-2449"16,0 4-72-16,0 2-36 15,0 0-12-15,0 0-24 16,0 0-12-16,0 0-6 16,0 0-4-16,-9 12 0 15,3 17 0-15,-3 17 15 16,-10 13 1-16,4 11 0 0,-12 8-10 16,9 1-2-16,-3-1-1 15,-3-11-1-15,9-9-2 16,3-11-10-16,-3-12-17 15,5-15-37-15,1-6-63 16,9-14-606-16</inkml:trace>
  <inkml:trace contextRef="#ctx0" brushRef="#br0" timeOffset="125444.903">27651 4149 3168 0,'0'0'280'0,"-3"0"-179"0,3 0-69 16,0 10-19-16,0 19 3 16,0 17-1-16,0 7 1 15,0 6-3-15,0-4 3 16,0-3 5-16,3-7-8 16,6-11-3-16,-9-4-8 15,6-13 5-15,-6-8 0 16,6-5-2-16,9-4 8 15,3 0 0-15,15-24-7 16,6-12-6-16,43-38-8 16,-1 9-39-16,-14-9-234 0</inkml:trace>
  <inkml:trace contextRef="#ctx0" brushRef="#br0" timeOffset="137092.171">27726 9581 3257 0,'0'0'193'0,"0"0"-134"0,0 0-15 16,12-15-8-16,18 1-5 15,13-4-20-15,5-8 2 16,33-6 5-16,28-12 7 16,42-14 3-16,-12 5-7 15,-3 2-1-15,-31 10-4 16,-23 13-3-16,-4-2-6 15,-5 4-5-15,-28 5 0 16,-12 10-2-16,-21 5-5 16,-12 6-8-16,0 0-13 15,-27 0-43-15,-12 6-143 0,-1 3-1655 16</inkml:trace>
  <inkml:trace contextRef="#ctx0" brushRef="#br0" timeOffset="137722.587">29205 8736 3339 0,'15'-16'130'0,"3"5"-79"15,3-4-20-15,12 4 12 16,1 5-22-16,-7 3-14 16,-3 3-1-16,9 0-6 15,-15 15-5-15,-3 5-6 16,-12 7 6-16,6 2-7 16,-9-1 3-16,-9 3 3 15,-9-9 1-15,-24 2 2 16,9-10-9-16,-16-1 7 15,10-13 4-15,12 0 1 16,9-9 17-16,9-18-8 0,9-4-9 16,0-6-7-16,18 3-25 15,27-1-33-15,-5 8-75 16,2 10-603-16</inkml:trace>
  <inkml:trace contextRef="#ctx0" brushRef="#br0" timeOffset="138101.406">29703 8606 3355 0,'0'-8'132'0,"12"1"-100"15,9 6-21-15,3 1-10 16,9 0-1-16,-5 0-1 16,-13 14-12-16,9 3-12 15,-18 4 3-15,-3 1 0 16,-3 0 3-16,0-2 5 16,-24 0 7-16,0 1 3 15,-10-9 2-15,-8-4 2 16,6-2 1-16,3-6 11 15,9 0 20-15,-1-11-10 16,16-13-11-16,9-2-9 16,0-3-2-16,6-1-39 15,16 4-30-15,20 3-109 0,6 4-162 16,-15 8-2350-16</inkml:trace>
  <inkml:trace contextRef="#ctx0" brushRef="#br0" timeOffset="138412.736">30041 8569 3345 0,'0'-6'208'16,"0"0"-141"-16,0 1-24 16,9-4-19-16,33-1-16 0,-3 8-6 15,13 2-2 1,2 0-4-16,-6 0-14 0,-5 12-3 15,-10 4-8-15,-18 5-14 16,0 0-4-16,-15-1 22 16,0-3 12-16,-18 4 4 15,-15-6-3-15,-22 2 12 16,7-11 4-16,-6-6 0 16,18 0 17-16,8 0 6 15,7-11-3-15,21-12-21 16,0-10-3-16,49-12-74 15,-1 7-140-15,6 4-1640 0</inkml:trace>
  <inkml:trace contextRef="#ctx0" brushRef="#br0" timeOffset="138833.464">30654 8431 3434 0,'0'-5'157'0,"0"1"-87"15,12 1-38-15,15 1-25 16,12 2 0-16,-3 0-7 16,13 9 0-16,-7 13-5 15,0 4-6-15,-18 1-9 16,-6-1-1-16,-12-6-4 16,-6-2 4-16,-9 1 3 15,-30-7 3-15,-15-7 10 16,2-2 1-16,-8-3 4 15,9 0 9-15,21-20 3 16,15-7-12-16,15-3-13 16,27-12-49-16,15 5-131 0,12 11-2741 15</inkml:trace>
  <inkml:trace contextRef="#ctx0" brushRef="#br0" timeOffset="139335.944">31109 8445 3317 0,'0'-11'192'15,"15"-1"-134"-15,19 3-36 16,8-4-13-16,6 8 11 0,7 5-12 16,-10 0-5-1,-6 0-3-15,-12 18-4 0,-12 6 0 16,3 2-4-16,-18-3-3 16,0 4 2-16,-18-7 9 15,-18 0 0-15,0-8 7 16,-18-3 7-16,-1-9-3 15,13 0-5-15,9-9 6 16,9-17-12-16,8-6 0 16,16-7-12-16,16-7-27 15,14 11-52-15,6 9-423 0</inkml:trace>
  <inkml:trace contextRef="#ctx0" brushRef="#br0" timeOffset="140214.351">29984 9092 3270 0,'0'0'149'0,"0"0"-149"0,0 0 0 15,3 0-66-15,-3 3-501 0</inkml:trace>
  <inkml:trace contextRef="#ctx0" brushRef="#br0" timeOffset="140367.696">29996 9333 3065 0,'0'0'198'0,"0"0"-142"16,0 2-46-16,12 4-10 0,9 0-39 16,-6-6-343-16</inkml:trace>
  <inkml:trace contextRef="#ctx0" brushRef="#br0" timeOffset="140507.825">30068 9505 3205 0,'0'0'127'0,"0"0"-80"16,0 3-34-16,0 0-13 15,6 0-32-15,6-1-232 0</inkml:trace>
  <inkml:trace contextRef="#ctx0" brushRef="#br0" timeOffset="141213.672">27789 9613 611 0,'0'3'2633'16,"6"1"-2528"-16,16 3-63 16,-7 8 26-16,21 1 34 15,12 0-41-15,28 9-16 16,32 1-17-16,49 0-5 16,39 3-5-16,1 3-1 15,-16 1-15-15,-46-10-2 16,-44 0 0-16,-19-8-7 0,-11-1-11 15,2 7-4-15,4-4-8 16,-10-2-5-16,-18-3-16 16,-12-10-1-16,-9-2-3 15,-2 0-23-15,-13 0-402 0</inkml:trace>
  <inkml:trace contextRef="#ctx0" brushRef="#br0" timeOffset="142032.293">29754 9857 3299 0,'0'0'172'0,"0"0"-77"15,0 0-59-15,0 0-16 16,0 8-11-16,15 18-3 16,-9 1 0-16,6 7-4 15,-6 5 1-15,0 0-3 16,-6 7-22-16,7-13-70 15,-7-11-217-15</inkml:trace>
  <inkml:trace contextRef="#ctx0" brushRef="#br0" timeOffset="142283.908">30153 9851 3443 0,'0'6'103'0,"0"5"-81"15,0 9-4-15,6 6 22 16,3 5-16-16,6 7-15 16,-3-2-9-16,-3 1-2 15,-3-2-18-15,-6-1-61 16,0-7-100-16,6-13-864 0</inkml:trace>
  <inkml:trace contextRef="#ctx0" brushRef="#br0" timeOffset="142563.31">30515 9827 3349 0,'0'12'113'0,"0"8"-80"15,0 6 1-15,0 9 21 16,9 6-31-16,-6 1-16 15,12-1-5-15,-9-3-3 16,0 3-17-16,0-9-70 16,3-17-300-16</inkml:trace>
  <inkml:trace contextRef="#ctx0" brushRef="#br0" timeOffset="143015.691">30943 9818 3417 0,'0'3'114'0,"0"12"-77"15,0 6-14-15,0 7 16 16,0 5-21-16,0 5-11 16,6 3-7-16,3-8-2 15,-3 4-14-15,-6-11-65 16,0-10-259-16</inkml:trace>
  <inkml:trace contextRef="#ctx0" brushRef="#br0" timeOffset="143401.37">31420 9804 3034 0,'0'8'561'15,"0"10"-525"-15,0 11 1 16,0 6 1-16,9 12-7 16,9-1-13-16,-9 4-16 15,0-5-2-15,4 8-23 16,-7-18-46-16,3-12-367 0</inkml:trace>
  <inkml:trace contextRef="#ctx0" brushRef="#br0" timeOffset="144779.848">29697 7307 3135 0,'0'6'166'0,"-9"6"-121"15,9 8-22-15,-6 6 23 0,0 7-5 16,6 1-3 0,0-1-15-16,0-7 2 0,0-2 7 15,0-7-12-15,0-5-3 16,12-6-2-16,9-3 9 15,6-3 1-15,-3 3-11 16,15-3-5-16,-2 3-3 16,-4 2-6-16,-6 4-4 15,-6 3 1-15,-12 2-11 16,-9 4-10-16,0 0 9 16,-3 2 7-16,-24 7-11 15,-9-4-4-15,-9-3-26 16,-25-6-49-16,22-3-102 15,3-11-487-15</inkml:trace>
  <inkml:trace contextRef="#ctx0" brushRef="#br0" timeOffset="144952.017">29718 7313 3476 0,'0'-3'118'16,"12"3"-56"-16,0 0-40 15,6-3-8-15,9 3-9 16,7 0-5-16,5-2-4 16,18-5-36-16,-15-1-94 15,1-2-914-15</inkml:trace>
  <inkml:trace contextRef="#ctx0" brushRef="#br0" timeOffset="145320.323">30183 7196 3348 0,'0'3'191'0,"0"11"-147"16,0 13-34-16,0 12 15 15,0 7 4-15,0 9-4 16,0 3-11-16,0-1-6 16,0-4 0-16,0-10-2 15,0-8-6-15,0-9-1 16,0-11-3-16,9-5-19 15,-6-10-5-15,6 0 18 0,3-5 10 16,9-15-11 0,0-6-35-16,15 3-2 0,4 3-1 15,-1 10-6-15,-6 10 15 16,-3 0 8-16,-9 6 8 16,-2 20-41-16,-4 1 32 15,-15-1 33-15,0-6 34 16,-6 1 22-16,-16-3-10 15,-11 0-24-15,3-8-22 16,-3-4-8-16,6-6-82 16,15 0-148-16,3-20-2481 0</inkml:trace>
  <inkml:trace contextRef="#ctx0" brushRef="#br0" timeOffset="145491.669">30660 7424 947 0,'0'0'2428'0,"6"2"-2322"16,-6 16-29-16,0 9-7 16,6-1-20-16,-3 4-28 15,-3-4-14-15,9-2-8 16,-9-7-9-16,0-6-43 16,0-1-119-16,0-10-2705 0</inkml:trace>
  <inkml:trace contextRef="#ctx0" brushRef="#br0" timeOffset="145619.071">30675 7073 3345 0,'0'-2'92'0,"0"-2"-81"16,0 4-11-16,0 0-173 0</inkml:trace>
  <inkml:trace contextRef="#ctx0" brushRef="#br0" timeOffset="145824.58">30789 7045 3468 0,'0'0'122'0,"0"0"-81"16,0 22-32-16,6 18 13 0,-3 11 6 15,7 10-10-15,5 0-6 16,-12 4-7-16,12-4-1 15,-9-4-4-15,-6-9-4 16,9-6-20-16,-9-1-42 16,3-18-51-16,-3-8-256 0</inkml:trace>
  <inkml:trace contextRef="#ctx0" brushRef="#br0" timeOffset="146151.271">30826 7451 3098 0,'0'-3'314'15,"0"-1"-170"-15,0 4-81 16,15-6-20-16,3 0-27 16,9-2-11-16,12-4-5 15,0-6-2-15,-5 2-10 0,-1-9-1 16,-9 5 7-16,-3-3 3 16,-15 11 3-16,-6 0 7 15,0 10 4-15,0 2-11 16,-6 0-4-16,-6 8 4 15,-3 21-5-15,0 9 5 16,12 3-4-16,3 2-3 16,0-7 1-16,12 1 6 15,12-5 0-15,3-3 1 16,-6-6-1-16,-12 0 0 16,0-2 0-16,-9 2 0 0,-36 4 0 15,-45 14-12 1,5-8-46-16,-8-7-224 0</inkml:trace>
  <inkml:trace contextRef="#ctx0" brushRef="#br0" timeOffset="147092.743">25870 8021 3079 0,'-6'-8'309'0,"0"-2"-173"16,6 2-57-16,-9 2-29 16,6 6-12-16,-6 0-22 15,9 0-16-15,-6 18 0 16,-6 17 0-16,-1 9 6 0,7 3-4 15,-6 6-2-15,9-1 0 16,3-3 1-16,0-4-1 16,0-10 0-16,15-7-5 15,-3-6 2-15,13-13-4 16,2-7 2-16,6-2 5 16,0 0-4-16,-9-17-14 15,-6-4 4-15,-8 0 14 16,-10 4 2-16,0 5 3 15,-10 6-5-15,-14 4-16 16,-12 2 0-16,0 0-9 16,-3 6-2-16,8 8-18 15,10-2-36-15,9-7-160 0,12-5-1635 16</inkml:trace>
  <inkml:trace contextRef="#ctx0" brushRef="#br0" timeOffset="147500.528">26084 7951 3143 0,'0'-5'403'15,"0"0"-357"-15,0 5-11 16,0 0-18-16,0 0-4 16,0 19-12-16,0 22 1 15,0 6 3-15,0 8 3 16,6 3-1-16,-6-7-1 15,9-4-5-15,-3-15 4 16,-6-9-2-16,6-11-3 0,-6-10-2 16,6-2 2-16,6 0 2 15,7-14-2-15,11-9 0 16,-6-3 0-16,9 5-4 16,0 9-8-16,-9 7-2 15,4 5 10-15,-10 0 0 16,-3 7-12-16,-9 18 7 15,-3 1 5-15,-3-3-1 16,0 3 4-16,-15-2 1 16,-12-7 0-16,-13 3 0 15,-2-10 0-15,12-8 0 16,0-2 0-16,15-2-10 0,15-39-58 16,0 3-56-1,18-1-548-15</inkml:trace>
  <inkml:trace contextRef="#ctx0" brushRef="#br0" timeOffset="147648.132">26389 8143 2361 0,'0'0'917'16,"0"0"-794"-16,0 0-60 15,0 0-13-15,0 17-18 16,0 5 5-16,0 10-9 16,9 3-14-16,-9 1-8 15,0-7-6-15,0 3-45 16,0-9-90-16,0-17-802 0</inkml:trace>
  <inkml:trace contextRef="#ctx0" brushRef="#br0" timeOffset="147816.573">26419 7824 3493 0,'0'0'98'16,"0"0"-85"-16,0 0-13 15,0 22-10-15,0 10-47 16,0 0-38-16,0-8-521 0</inkml:trace>
  <inkml:trace contextRef="#ctx0" brushRef="#br0" timeOffset="148008.359">26501 7790 3249 0,'0'0'165'0,"0"6"-132"16,0 22-19-16,0 16 33 16,6 16-2-16,0 4-15 15,9 6-10-15,-9-3-7 16,-3-3-7-16,15-4-6 16,-12-17-7-16,3-7-48 15,0-19-65-15,-9-11-604 0</inkml:trace>
  <inkml:trace contextRef="#ctx0" brushRef="#br0" timeOffset="148350.902">26528 8120 3137 0,'0'0'284'0,"0"0"-208"15,9 0-60-15,21 0-7 16,0-11-9-16,19-1-10 15,-10-3-51-15,-9-2-68 16,3 0-11-16,-18 2 93 16,-3 3 47-16,-12 6 98 15,0 4 44-15,0 2-79 16,-12 0-35-16,-3 11-5 16,-3 19-6-16,9 4-4 0,9 5-4 15,0 1-9-15,15-1 4 16,18-7-5-16,6 1 2 15,1-4 1-15,-10-7-1 16,-9 0-1-16,-9-2-3 16,-12 0-8-16,0 1-10 15,-51 11-22-15,3-9-128 16,-1-4-1449-16</inkml:trace>
  <inkml:trace contextRef="#ctx0" brushRef="#br0" timeOffset="155938.668">24165 11317 3171 0,'-6'-6'250'16,"0"3"-189"-16,6 0-28 16,-10 0 5-16,10 3 0 15,0 0-36-15,0 0-2 16,0 0-9-16,0 0 6 16,0 0 3-16,0 0 0 15,0 0 1-15,0 0-1 16,0 0 10-16,0 0-1 15,0 0 0-15,0 0 0 16,0 0-1-16,0 0-1 16,0 0 3-16,0 0-7 0,0 0 7 15,0 0-5 1,0 0 2-16,0 0 2 0,0 0-7 16,0 0 1-16,0 0-3 15,0 0 0-15,0 0 0 16,0 0 4-16,0 0-3 15,0 0-1-15,0 0 0 16,0 0 2-16,0 0 1 16,0 0 1-16,0 0 1 15,0 0-5-15,0 0 0 16,0 0 0-16,0 0 0 16,0 0 4-16,0 0-4 15,-3 23-2-15,-9 7 2 0,3 6 5 16,0 3 0-1,9 2-2-15,0 4 2 0,9-13 0 16,15 1-2-16,19-11 1 16,2-10-1-16,12-12 6 15,4 0-3-15,-4-12-2 16,3-22-2-16,-14-13-2 16,-7-10 0-16,-21-1-6 15,-18-6 1-15,-9 0-7 16,-33 8 1-16,-25 16 3 15,-5 13-9-15,8 16-1 16,-2 11-15-16,18 26-77 16,27 0-311-16</inkml:trace>
  <inkml:trace contextRef="#ctx0" brushRef="#br0" timeOffset="156500.15">24934 11158 3485 0,'-15'-6'118'0,"9"4"-61"16,-6 2-25-16,-6 0-3 16,-6 17-11-16,9 19-11 15,0 11-2-15,3 8 0 16,12 6 4-16,0 1-6 16,15-7 0-16,27-10 0 0,3-10-3 15,3-17 0-15,10-18 0 16,-10 0-2-16,0-31-3 15,-14-16-4-15,-13-17 4 16,-21-6 0-16,0-3 1 16,-43 0 4-16,-8 8 0 15,-6 18-5-15,-1 15-1 16,4 20-5-16,9 12-38 16,21 27-93-16,9-1-586 0</inkml:trace>
  <inkml:trace contextRef="#ctx0" brushRef="#br0" timeOffset="156967.494">25420 11188 3495 0,'-6'0'120'0,"0"0"-50"16,6 0-27-16,-9 5-8 15,9 11-22-15,-3 10-10 16,-3 9 1-16,6 8-1 16,0 8 1-16,0 2-2 15,24-5-2-15,9-10 4 16,7-7-4-16,-4-15-2 16,12-16 2-16,-6 0 0 15,-5-13-5-15,-13-28-1 16,-9-12 1-16,-15-6 5 15,0-8-6-15,-33-4 3 0,-16 8-4 16,1 6 0-16,-3 19-2 16,-4 22-12-16,10 16-11 15,6 7-54-15,12 18-114 0</inkml:trace>
  <inkml:trace contextRef="#ctx0" brushRef="#br0" timeOffset="157956.611">26169 11146 1285 0,'-6'-1'2006'15,"6"-4"-1908"-15,-9 5 20 0,9-1-27 16,0 1-20-16,0 0-34 16,0 0-18-16,-6 0-8 15,6 1-1-15,-10 24-9 16,1 3 8-16,-3 14-1 15,6 2 0-15,0 2-3 16,6-2 2-16,6 0-7 16,21-8 4-16,4-10-4 15,11-9 0-15,15-7 4 16,1-10-4-16,2-6-2 16,-9-25-8-16,-12-11-3 15,-14-9 2-15,-19-8-2 0,-6 2 0 16,-18-6 8-16,-34 15 0 15,1 7 2-15,-9 15 0 16,2 9 3-16,1 17-8 16,15 5-38-16,11 21-116 15,13 0-794-15</inkml:trace>
  <inkml:trace contextRef="#ctx0" brushRef="#br0" timeOffset="158303.476">26812 11006 3559 0,'0'0'109'16,"0"0"-50"-16,0 0-34 15,0 0-8-15,0 15-9 16,9 17-5-16,3 13 1 16,3 9 5-16,-3 8 1 15,6-3-1-15,-3-7-4 16,-6-5-3-16,0-12-2 15,-3-12-12-15,6-23-16 0,-3 0-74 16,-3-5-677-16</inkml:trace>
  <inkml:trace contextRef="#ctx0" brushRef="#br0" timeOffset="160500.476">27509 10889 2347 0,'0'-2'987'15,"0"2"-893"-15,0 0 6 16,0 0-35-16,0 0-13 15,0 0-30-15,0 0-14 16,0 14-4-16,-12 21 10 16,6 6 9-16,-6 15-1 15,2 9-2-15,10-1-7 16,0-3-6-16,10-2 0 0,11-10-5 16,21-11 0-1,3-15 0-15,9-13 0 0,4-10 0 16,-1-11-2-16,-2-34-4 15,-16-19-6-15,-21-15 0 16,-18-13 3-16,-12 0-1 16,-27 0 6-16,-22 17 2 15,4 18 10-15,-1 25-10 16,-2 27 0-16,-12 20-21 16,20 26-56-16,13 4-487 0</inkml:trace>
  <inkml:trace contextRef="#ctx0" brushRef="#br0" timeOffset="161881.624">28245 11244 3301 0,'0'0'296'15,"0"0"-249"-15,0 0-19 16,12 0-10-16,21 0 6 15,16 0-15-15,32 0 1 16,37 0 2-16,39-6-1 16,24-3 3-16,-6 3-7 15,-45-3-4-15,-46 7-3 16,-29-5-6-16,-10 1-10 16,0 0-21-16,-18-9-45 15,-9 4-80-15,-18-6-855 0</inkml:trace>
  <inkml:trace contextRef="#ctx0" brushRef="#br0" timeOffset="162167.45">29129 11019 1104 0,'-9'-4'2254'0,"9"1"-2146"16,0 0-17-16,0 3-29 16,0 0-14-16,15 0-33 15,7 0-9-15,11 0 3 16,-3 3 0-16,15 12 3 15,-6 3-6-15,10 3-2 16,-4-2-4-16,-6 7 2 16,-15 2-2-16,4-5-3 15,-16 3-6-15,-12 4 3 16,0 2 2-16,-21 5-1 0,-22 7-3 16,-23 0-1-16,-1 4-9 15,-2-1 2-15,9-5-9 16,5 0-50-16,31-10-90 15,12-15-2207-15</inkml:trace>
  <inkml:trace contextRef="#ctx0" brushRef="#br0" timeOffset="162734.03">30131 11177 3445 0,'0'-12'124'0,"0"-3"-67"15,16-1-18 1,5 0-7-16,15 2-12 0,9-2-12 15,-9 13-4-15,13 0-1 16,-10 3-3-16,-12 0-2 16,-3 18-9-16,-12 16 0 15,-12 5-1-15,0 11-4 16,-30 9 11-16,-15-1 4 16,-9 4 1-16,2-10 4 15,7-8 1-15,12-14 11 16,15-10-6-16,12-8-1 15,6-7-5-15,0-5-4 16,24 0 7-16,9 0 0 16,15 0 1-16,13 0-8 15,-4-11 0-15,24-13-24 16,-23 6-81-16,-13-2-492 0</inkml:trace>
  <inkml:trace contextRef="#ctx0" brushRef="#br0" timeOffset="164250.493">31797 8154 3319 0,'0'0'155'15,"0"0"-79"-15,0 0-36 16,7 0-10-16,14 0-2 16,0-5-13-16,12-1-6 15,3 4-6-15,-3 0-3 0,-2 2 0 16,-4 0-4 0,-15 8-12-16,3 12 7 0,-15 5 0 15,0 3 1-15,0 11 5 16,-27 10 3-16,-6 4 2 15,-7 5 12-15,10 2-2 16,-9-8 3-16,12 1-6 16,15-10-3-16,3-1-3 15,9-11 0-15,0 1-2 16,9-5 1-16,9-7 0 16,9-1 1-16,-9-12-1 15,9 3-2-15,-15-5 1 16,-6-5-1-16,-6 4 2 0,0-4 2 15,0 0 0 1,0 2-1-16,0 4-3 0,9 12 0 16,3 10-2-1,-3 13 1-15,7 17 1 0,2 16 0 16,3 9 0-16,0 11 0 16,-6-1 0-16,3 3 0 15,-3-2 3-15,9-12-3 16,-12-3-1-16,1-6 1 15,-7-12 0-15,-6-8 1 16,0-9 1-16,0-6 1 16,-28-8 3-16,-2-2 0 15,-15-2-1-15,-6 1-5 16,-4-7 0-16,10-8-10 16,3-12-17-16,21 0-47 0,12 0-414 15</inkml:trace>
  <inkml:trace contextRef="#ctx0" brushRef="#br0" timeOffset="165757.247">32386 8657 3313 0,'18'-6'131'0,"-9"-3"-91"16,12 5-24-16,6-2-9 16,13 6-6-16,-13 0-1 0,-3 0-10 15,3 6-10 1,-15 15-6-16,-9 6 3 0,-3 5 2 16,0 3 4-16,-9 10 10 15,-24-6 6-15,9 8 1 16,-9-8 14-16,6-5 17 15,5-8 1-15,10-4-4 16,12-8-9-16,0-5-8 16,0-3-6-16,0 0 1 15,9-6 8-15,9 0 16 16,10 0-4-16,2 0-13 16,9-4-13-16,21-13 0 15,-8 0-60-15,-10 3-120 0</inkml:trace>
  <inkml:trace contextRef="#ctx0" brushRef="#br0" timeOffset="166417.833">32612 8120 3241 0,'0'3'145'0,"0"13"-114"0,0 5-19 15,0 1 40-15,0 4-4 16,6 0-19-16,3-1 2 16,16-5-5-16,-1-8-1 15,3-1 3-15,-3-5-12 16,3-3-6-16,-3-3-2 15,1 3-6-15,5-3 2 16,-12 3-4-16,3 6 0 16,-3 5 0-16,3 1-5 15,-15 2-4-15,-6 6-4 0,0 4 0 16,0-1 5-16,-6 5 5 16,-21-5 3-16,-6-4-3 15,9-4-4-15,-10-4-5 16,1-1-17-16,0-13-48 15,9 0-86-15,3-13-656 0</inkml:trace>
  <inkml:trace contextRef="#ctx0" brushRef="#br0" timeOffset="166617.007">32624 8141 3313 0,'0'0'228'16,"0"0"-138"-16,0 0-43 0,13 0-37 16,20 0-2-16,9 0-1 15,12-2-7-15,31-14-8 16,-13 8-45-16,-8-10-120 0</inkml:trace>
  <inkml:trace contextRef="#ctx0" brushRef="#br0" timeOffset="176418.784">30599 10728 2936 0,'0'0'344'16,"0"-2"-237"-16,0-2-35 15,0 2-12-15,0 2-12 0,0 0-28 16,0 0-13 0,0 0 4-16,0 0 3 0,0 0 1 15,0 0-4-15,0 0-9 16,0 0-1-16,0 8 1 16,0 5-2-16,0 0 2 15,9 2-1-15,0 2 1 16,6-4 1-16,7 2 1 15,-1-2-4-15,12 2 4 16,9-5-4-16,-9 1 4 16,1-2-2-16,-10-1-2 15,-6 1 0-15,-9-3 0 16,-3-3 0-16,-6 0 0 0,0 0 0 16,0-1-5-1,-15 7-5-15,-9 1-4 0,-13 4-13 16,1-2-15-16,-18-3-33 15,18-7-9-15,3-2-251 0</inkml:trace>
  <inkml:trace contextRef="#ctx0" brushRef="#br0" timeOffset="176670.104">30717 10606 3358 0,'0'0'157'0,"0"-4"-101"16,6 4-28-16,27 0 8 15,6-2-3-15,22-2-22 16,8 2-11-16,31-22 0 15,-16 7-26-15,-20-7-124 0</inkml:trace>
  <inkml:trace contextRef="#ctx0" brushRef="#br0" timeOffset="179076.411">26054 12025 3397 0,'0'0'190'0,"0"0"-121"15,0 0-21-15,0 0-20 16,3 0-16-16,3 0-11 15,9 0-1-15,-3 0-2 16,-3 0-14-16,3 11-20 16,-12 10-51-16,6-4-81 0,-6 4-698 15</inkml:trace>
  <inkml:trace contextRef="#ctx0" brushRef="#br0" timeOffset="179233.447">26111 12432 2924 0,'-6'0'288'0,"6"2"-219"16,0 2-18-16,0 2 5 15,0-4-44-15,0 13-12 16,0 0-124-16,6-1-330 0</inkml:trace>
  <inkml:trace contextRef="#ctx0" brushRef="#br0" timeOffset="179359.536">26148 12697 2832 0,'0'0'175'0,"6"5"-121"16,9-4-54-16,6 3-95 16,-9-1-536-16</inkml:trace>
  <inkml:trace contextRef="#ctx0" brushRef="#br0" timeOffset="179488.527">26253 12900 2836 0,'0'3'465'0,"0"-1"-382"0,0-2-60 16,0 0-23-16,9 0-95 16,0 0-2434-16</inkml:trace>
  <inkml:trace contextRef="#ctx0" brushRef="#br0" timeOffset="180225.082">24829 13739 3247 0,'0'0'371'16,"0"0"-325"-16,0 0-20 15,0 0-13-15,0 4 0 16,3 19-4-16,15 9 0 15,-12 3 0-15,12 10-4 16,-3-5-2-16,-3 4-3 16,-6-2 2-16,0-2-2 0,-6-8-18 15,0 3-14 1,0-11-53-16,0-12-230 0</inkml:trace>
  <inkml:trace contextRef="#ctx0" brushRef="#br0" timeOffset="180518.956">25342 13659 3483 0,'0'0'176'16,"0"0"-132"-16,0 0-24 0,0 0-7 15,0 0 1-15,9 22-8 16,-3 8 1 0,0 8 2-16,0 5-2 0,-3 4-1 15,9 0-5-15,0-3-1 16,-9-6 0-16,6-2-14 16,3-8-15-16,0-8-36 15,-3-4-72-15,3-14-444 0</inkml:trace>
  <inkml:trace contextRef="#ctx0" brushRef="#br0" timeOffset="180817.061">25822 13541 2839 0,'0'0'754'15,"0"0"-699"-15,0 0-35 16,0 23-6-16,0 10 20 16,9 8-8-16,-9 2-12 15,6 3 1-15,3 5-6 16,-6-2-3-16,6-5-2 15,-3-3-4-15,-6-5-5 16,6-7-13-16,-6-11-31 0,0-9-78 16,0-9-543-16</inkml:trace>
  <inkml:trace contextRef="#ctx0" brushRef="#br0" timeOffset="181366.918">26431 13520 370 0,'0'-2'3174'0,"0"-2"-3083"15,0 2-52-15,0 2-14 16,6 0 4-16,0 6-14 15,3 23-7-15,9 9 6 16,1 5-3-16,-7 4-1 16,0 3-6-16,-3 1-1 15,-3-11-3-15,0 1-5 16,-3-12-13-16,15-3-30 16,-6-14-83-16,0-12-641 0</inkml:trace>
  <inkml:trace contextRef="#ctx0" brushRef="#br0" timeOffset="181672.22">26959 13419 3453 0,'12'0'215'16,"-12"0"-191"-16,0 0-14 0,13 14-4 15,-10 15 17 1,12 6-9-16,0 6-4 0,-3 6-4 16,0 6-1-16,3-6 0 15,-3-5-5-15,-6 2-6 16,6-10-10-16,3-8-22 15,-6-13-58-15,0-6-223 0</inkml:trace>
  <inkml:trace contextRef="#ctx0" brushRef="#br0" timeOffset="182364.609">27750 13293 3252 0,'0'-4'417'16,"0"4"-378"-16,0 0-12 15,0 0-11-15,0 24-3 16,0 14-1-16,18 9 2 16,-3 8-3-16,-3 0-7 0,4-2 1 15,-4-6-5-15,-9-9-1 16,-3 1-24-16,0-17-48 16,0-10-251-16</inkml:trace>
  <inkml:trace contextRef="#ctx0" brushRef="#br0" timeOffset="183678.776">28788 13456 3418 0,'0'0'240'0,"0"0"-214"16,0 0-13-16,0 0 12 16,0 0 8-16,28 0-21 15,14 0-6-15,21 0 2 16,22 0 6-16,29-9-6 16,1-3-3-16,3 3-3 15,-10 3-1-15,-23 5-1 16,-4-5-3-16,-5 6-5 15,-25-5-15-15,-6-5-27 0,-11 4-90 16,-22-8-539-16</inkml:trace>
  <inkml:trace contextRef="#ctx0" brushRef="#br0" timeOffset="183954.64">29528 13199 3452 0,'0'-4'227'15,"0"2"-202"-15,0 2-15 16,0 0-9-16,9 0 12 16,24 14-10-16,9 13 3 15,7 7-2-15,5 5-3 16,6 0 1-16,-14 1-2 16,-7-2 0-16,-15 0-6 15,-12-1 0-15,-12-4 0 0,-6 8 1 16,-30 0 2-16,-19-3 1 15,-2 1-3-15,-9-7-6 16,17-1-9-16,13-14-43 16,15-10-93-16,18-7-1551 0</inkml:trace>
  <inkml:trace contextRef="#ctx0" brushRef="#br0" timeOffset="184622.963">30632 13254 3297 0,'-6'-9'291'0,"6"3"-242"15,0 1 19-15,0-4-21 16,6-6-12-16,16 4-22 15,-1-7-9-15,12 4-3 16,3 2-1-16,-3 6 0 0,-15 3 0 16,4 3-3-16,-13 0-11 15,-9 26 1-15,0 9 7 16,0 19-3-16,-28 4 6 16,-8 9 2-16,-9 0-1 15,-6-2 0-15,-7-10 2 16,19-11 0-16,12-15 1 15,9-9 3-15,18-14-1 16,0-3 1-16,3 0-4 16,39-3 7-16,3 0 0 15,13 0-3-15,2 0-4 16,6-12-6-16,16-16-20 16,-19 4-87-16,-8-3-557 0</inkml:trace>
  <inkml:trace contextRef="#ctx0" brushRef="#br0" timeOffset="185194.753">30817 12545 3457 0,'0'0'114'0,"0"0"-72"16,0 0-25-16,0 0-7 16,0 0-10-16,0 12-3 15,0 9 3-15,0-3 0 16,0-3 0-16,9 3 0 15,6-8-1-15,3 2 1 0,3-6 0 16,0 0 2-16,9-6 0 16,3 2-2-16,1 2 0 15,-1 4-9-15,-9 1-3 16,-3 1-10-16,-9 1-10 16,-6-2 5-16,-6 5 9 15,0 1 6-15,0-1 6 16,-18 7 0-16,-9-4 2 15,-6 7 3-15,3-7 1 16,-13-2-5-16,7-6-22 16,9-3-55-16,6-6-286 0</inkml:trace>
  <inkml:trace contextRef="#ctx0" brushRef="#br0" timeOffset="185385.817">30868 12487 3344 0,'0'-2'257'0,"0"-7"-221"15,12 3-6-15,9-9-9 16,9 0-12-16,13-2-9 16,47-7-8-16,-14 7-40 15,-10-4-106-15</inkml:trace>
  <inkml:trace contextRef="#ctx0" brushRef="#br0" timeOffset="186435.411">30014 11837 545 0,'-6'0'2962'0,"6"0"-2860"15,0 0-66-15,0 0-28 0,0 0-6 16,0 0-2-16,0 0-38 15,6 10-22-15,0 5-19 16,3-4-79-16,-9 4-714 0</inkml:trace>
  <inkml:trace contextRef="#ctx0" brushRef="#br0" timeOffset="186622.052">30035 12309 2875 0,'0'0'381'0,"0"0"-300"15,0 0-57-15,0 0 1 16,0 3-25-16,6 9-79 16,-3-1-141-16,15-2-520 0</inkml:trace>
  <inkml:trace contextRef="#ctx0" brushRef="#br0" timeOffset="186773.537">30098 12578 3141 0,'0'0'185'0,"0"0"-119"15,0 0-39-15,6 2-27 0,9-2-81 16,-3 6-469-16</inkml:trace>
  <inkml:trace contextRef="#ctx0" brushRef="#br0" timeOffset="186922.236">30168 12795 3085 0,'0'0'216'0,"0"0"-149"16,0 0-20-16,0 2-5 15,9-2-42-15,-3 0-43 16,-6 0-1268-16</inkml:trace>
  <inkml:trace contextRef="#ctx0" brushRef="#br1" timeOffset="-211991.726">3816 8448 2402 0,'-3'0'322'0,"-9"0"-284"16,6 0-10-16,-6 0 43 15,-3 4-11-15,-3 4-32 16,-6 0 12-16,3 3 23 16,-1 0 61-16,-2 0-22 15,-3-1-47-15,-6 0-11 0,9 0-8 16,-6 2-7-16,2-3-5 16,13-4 1-16,-6-3 6 15,15-2 5-15,0 4 1 16,6-4-10-16,0 0 0 15,0 0-7-15,0 0-2 16,0 0-3-16,0-4 2 16,6-18-5-16,15-8-5 15,0-11-2-15,22-12-1 16,17-14-4-16,3-14 2 16,40-30-2-16,42-30 3 15,39-20 0-15,9-7 4 0,-3 22 4 16,-48 40 1-1,-51 38-2-15,-25 20-6 0,-24 12-4 16,1 10 0-16,-4 0 0 16,-6 3-2-16,-15 10-8 15,-12 12 2-15,-6 1-1 16,0 0-14-16,0 0-21 16,-24 40-31-16,-9 4-45 15,-6 0-361-15</inkml:trace>
  <inkml:trace contextRef="#ctx0" brushRef="#br1" timeOffset="-211591.077">3496 8730 2312 0,'0'2'1015'0,"0"-2"-937"15,0 0-52-15,0 0 44 16,0 0 12-16,0 0-42 16,0 0 3-16,18-14-2 15,13-18-6-15,23-12-8 0,12-14-9 16,37-34-3-1,39-33-1-15,48-34-3 0,18-5 1 16,-12 24 0-16,-42 34-1 16,-54 43 2-16,-28 22-6 15,-26 8-4-15,-1 7-2 16,-9-4 0-16,0 10-1 16,-24 12-4-16,-6 1-6 15,-6 7-5-15,0 0-9 16,0 0-16-16,0 0-38 15,0 3-380-15</inkml:trace>
  <inkml:trace contextRef="#ctx0" brushRef="#br1" timeOffset="-208511.013">7854 9971 3196 0,'-27'0'211'0,"3"0"-175"0,-15 0-17 15,6 2 32-15,-16-2 8 16,1 4-30-16,-12 2-11 16,2-4 2-16,-17 4 3 15,15-4-7-15,-13 2-6 16,-5-4 1-16,14 0 3 16,-8 0-4-16,-7 0-3 15,7 0 0-15,6-10 2 16,-4-4 5-16,16-1-2 15,3 2-4-15,-1-12-2 16,10 5-1-16,6-3 3 16,-3-3-8-16,8-1 4 15,-2 1-3-15,0-6 0 0,6-1 4 16,3 0-4-16,-4 5 0 16,7-2 5-16,9 4-4 15,-9-1 4-15,12 1-6 16,3 0 2-16,-9-3 1 15,3 0-3-15,-3 3 0 16,3-1 0-16,6 1 1 16,0 6 1-16,-3-1-1 15,6 1-1-15,-6 2 3 16,9-1-3-16,0 5 0 0,0 0 0 16,0 2-2-16,0-2 0 15,0 0 1-15,0-5 1 16,0 0 0-16,12-2 1 15,3-3 1-15,3 1 0 16,3-4-2-16,0 1 0 16,-6 0 0-16,6 2 2 15,0-2-1-15,7 3-1 16,-10-2 1-16,9 3-1 16,-9 2 0-16,0-5 0 15,3 7 0-15,6 4 0 16,-3-6 0-16,4 5 0 15,5-3 0-15,-3-2 0 16,9 0 0-16,-3 3 2 16,13-5-2-16,-4-1-2 0,3 3 2 15,4-4 1-15,-7 3 4 16,0 1-5-16,3-2 0 16,1 1 0-16,-7 5 0 15,9 0 0-15,-5 0 0 16,-1 2 0-16,0-1 0 15,6 2 2-15,-5-3-1 16,2 1-1-16,6-5 0 16,7 5 0-16,-16-3 2 15,3 4-1-15,1 2 1 16,-10 1-2-16,0-1-2 16,0 6 2-16,1 0 0 15,5 0 0-15,-6 0 3 16,6 1-3-16,1 2-1 15,-1 3 1-15,3-3 0 0,3 3 0 16,-8 0 0-16,-1 0 0 16,3 0 0-16,-15 0 0 15,4 0 0-15,-4 6 0 16,6 5 0-16,-3 1 1 16,0 3-1-16,-2-1 0 15,2 4 0-15,0 0 0 16,0 3-1-16,-9 1 1 15,10-4 0-15,-7 2 0 16,-3-1 0-16,3 3 0 16,-3-4 3-16,-3 2-3 15,0 0 0-15,-6-1-4 0,1-5 4 16,5 6 0-16,-9 1 0 16,-3 0-1-16,9-1 1 15,-12 4-1-15,3 5 0 16,0 3 2-16,-9 3-2 15,9 3 1-15,-9 7 0 16,0-5 1-16,0 6-1 16,0 1 0-16,-9-2 0 15,0 4 4-15,0-4 0 16,-15 2 0-16,9-5-4 16,-12 2 3-16,8-2 0 15,-11 0-3-15,6-5 0 16,0-5 2-16,-3 0-2 15,3 3 0-15,-16-3 3 16,4-3-3-16,0 3 2 0,-3 1-1 16,-10-1-1-16,13-1 3 15,-3-6-1-15,-3 1-2 16,12 1 1-16,-7-7-1 16,10 4 2-16,-6-1-2 15,0-6 0-15,3 4 0 16,-4-3 0-16,1 2 0 15,0-2 0-15,-9-1 1 16,12 1-1-16,-1 0 0 16,-2-3 1-16,0-2-1 15,0 0 0-15,9-1 1 0,-3-4-1 16,-7 4 2-16,10-6-2 16,-6 3 0-16,15-3 2 15,-12 0-2-15,9-5 4 16,-4 3-2-16,4-1 2 15,-3 0-1-15,3-3 0 16,9 3 0-16,-3-3 0 16,6 0-3-16,0 0 0 15,-3 0 0-15,6-6-6 16,-3-20-19-16,-3 2-32 16,9-2-121-16</inkml:trace>
  <inkml:trace contextRef="#ctx0" brushRef="#br1" timeOffset="-206402.331">12644 9605 3185 0,'0'-12'223'16,"6"3"-98"-16,-6-2-45 16,6 1-10-16,-6 7-31 15,0 1-13-15,3 2-11 16,-3 0-5-16,0 0 0 0,0 15-9 16,0 19 3-16,9 19 3 15,-9 18 0-15,0 10 0 16,0 10-5-16,0-1 2 15,0-5-2-15,0-14-2 16,0-10 0-16,0-20 0 16,0-11-12-16,0-19-14 15,0-17-23-15,0-26-29 16,0-12-150-16</inkml:trace>
  <inkml:trace contextRef="#ctx0" brushRef="#br1" timeOffset="-206011.718">12674 9646 3338 0,'0'0'133'16,"0"0"-63"-16,0 0-15 16,0 0 3-16,-15 12-24 15,6 10-11-15,-12 9-1 16,-6 3-2-16,3 1-6 15,-3-3-4-15,9-3-6 16,-4-5 4-16,10-4-8 16,6-11 3-16,0-3-2 15,6-6 2-15,0 0 1 16,0-12 1-16,12-19 0 0,16-16-5 16,5-4-2-16,-3 4-2 15,3 3 4-15,0 14 0 16,-5 5 0-16,-4 13 0 15,-3 12 0-15,-3 0-3 16,3 9 0-16,-6 20 3 16,0 4 2-16,-3 1-2 15,3 5-5-15,-3-4-25 16,10-11-84-16,-13-18-758 0</inkml:trace>
  <inkml:trace contextRef="#ctx0" brushRef="#br1" timeOffset="-185688.004">22710 5897 1502 0,'0'0'1203'0,"0"0"-877"15,0 0-117-15,0 0-97 16,0 0 3-16,0 0-29 15,0 0-35-15,0 0-7 16,0 0-11-16,0 0-1 16,0 0-7-16,6 0-8 15,6 0-7-15,15-10-3 16,3 2-1-16,19-4-1 0,8-3-5 16,6 4 0-16,10 3 0 15,-1-5 0-15,-8 7-6 16,2 6-5-16,-15-2-10 15,-12 2-18-15,-11 0-36 16,-16 0-81-16,-12 0-483 0</inkml:trace>
  <inkml:trace contextRef="#ctx0" brushRef="#br1" timeOffset="-185422.422">22800 6031 3233 0,'0'0'198'0,"0"0"-90"16,0 0-41-1,0 0 9-15,0 0-30 0,6 0-24 16,10 0-8-16,14-6-2 16,-3-6 2-16,18 4-2 15,3-10-6-15,10 1-4 16,17-1-2-16,-8 0 0 15,2 8-4-15,-6 0-15 16,-14 4-40-16,-16-3-210 0</inkml:trace>
  <inkml:trace contextRef="#ctx0" brushRef="#br1" timeOffset="-177228.879">24165 5855 1558 0,'-6'0'789'15,"0"0"-475"-15,-4 0-61 16,7 0-16-16,3 0-92 0,0 0-86 16,0 0-21-1,0 0 7-15,0 0 9 0,0 0 1 16,0 0-13-16,0 0-7 15,0 0-4-15,0 0-14 16,0 0-3-16,0 0-3 16,0 0-5-16,0 0 1 15,0 0-1-15,0 0-3 16,0 0-1-16,0 0-2 16,0 0 0-16,0 0 0 15,0 0-2-15,0 0 0 16,-6 4-4-16,-9 2-2 15,3 2 3-15,-15 5-1 0,9-2-2 16,-9-3 4-16,9 1 1 16,-6 1 3-1,14-9 0-15,4 2 0 0,0 1 0 16,6-4 0-16,0 0 5 16,0 0 5-16,0 0-1 15,0 0 3-15,0 0 5 16,0 0-3-16,0 0-3 15,6 0-1-15,0 0-2 16,4 0-1-16,8 0-3 16,6 0-3-16,9-4 7 15,6 0-3-15,13 4 0 16,2-6-3-16,-6 0 2 16,10 2 1-16,2 1 0 15,0 3-3-15,-8 0 0 0,-1 0 1 16,9 0-1-16,-11 0 2 15,20-3 1-15,-15 3 0 16,22 0 1-16,-13-3 0 16,6 3-2-16,1 0-2 15,-7 0-1-15,-2 0 0 16,-4 0-1-16,0 0 1 16,4 0-1-16,-13 0 0 15,6 0 2-15,7 0-2 16,-4 0 1-16,-6 0-1 0,10-2 0 15,-13 2 1 1,0-4-1-16,-8 2 0 0,5 2 3 16,-6-4-3-1,-6 4 0-15,3-1 1 0,7 1-1 16,-4-5 2-16,-3-1-2 16,12 4 2-16,4-4 1 15,-7 0-3-15,0 0 0 16,1 1 0-16,-1-1 1 15,0 3-1-15,-9-3 0 16,1 0 2-16,2 1 0 16,-6-1 0-16,3 2 2 15,-6-4-4-15,13 2 0 16,-4 0 2-16,0 0-2 16,6 0 1-16,-5 1-1 0,5-1 3 15,0-3-1-15,-9 6 1 16,13-5-3-16,-10 2 3 15,0-4-1-15,0 8 1 16,1-5 2-16,-4-1-3 16,6 2-2-16,-3 1 0 15,-2-4 0-15,11 0 4 16,-9 0 2-16,-9 1 0 16,13-2 1-16,-13 1-1 15,3 7-1-15,0-8 1 16,0 3-2-16,7-2 1 15,-10 3 0-15,0-4 0 16,12 1 1-16,-15 4-1 0,7-1 3 16,-19 0-4-1,9 1 1-15,-15 1 2 0,12 2-2 16,-9-2-1-16,3 4-1 16,-6-1 2-16,9 1-1 15,-6-5-1-15,-9 5 0 16,6-1-1-16,-9 1 0 15,6 0-2-15,-6 0 0 16,0 0 1-16,0 0-1 16,0 0 1-16,0 0-1 15,0 0 1-15,0 0 1 16,0 0-2-16,0 0 0 16,0 0-3-16,-15-7-21 15,6-1-44-15,-9-8-78 0</inkml:trace>
  <inkml:trace contextRef="#ctx0" brushRef="#br1" timeOffset="-159261.5">22791 9055 3219 0,'0'0'208'0,"0"0"-132"16,0 0-23-16,0 0-3 16,0 0 4-16,0 0-21 0,9-4-17 15,9-4-8-15,10-4 3 16,5 0 5-16,3-2-11 15,21 3-2-15,13-6-2 16,-1 7-1-16,16-6 0 16,-10 6 0-16,13 0-3 15,-16-2-12-15,-18 8-18 16,10-1-35-16,-34 5-86 16,-9 0-410-16</inkml:trace>
  <inkml:trace contextRef="#ctx0" brushRef="#br1" timeOffset="-158995.427">22764 9228 3224 0,'-3'1'208'0,"-3"4"-143"15,6-5-30-15,0 1 22 16,0-1 8-16,0 0-27 15,0 0-14-15,24 0-1 16,9 0 0-16,10 0 0 16,26-6-10-16,7-14-10 15,35-6-3-15,40-6 1 16,-18-1-1-16,-15 4-11 16,-13-5-15-16,-44 10-81 15,-19-2-494-15</inkml:trace>
  <inkml:trace contextRef="#ctx0" brushRef="#br1" timeOffset="-154494.27">25299 3619 3255 0,'0'-6'220'0,"-9"1"-131"16,9-1-35-16,0 3-18 15,0 3-2-15,0 0-10 16,0 0-16-16,0 0-8 16,0 0 0-16,0 14 0 15,0 19 0-15,0 17 5 16,0 20 1-16,0 6 5 15,-9 12-7-15,6 3-1 16,3-6 1-16,0-1-2 0,0-7-2 16,0-10 3-16,0-12-3 15,0-17 0-15,0-7-4 16,0-11-14-16,0-12-21 16,0-8-48-16,0 0-73 15,0-2-572-15</inkml:trace>
  <inkml:trace contextRef="#ctx0" brushRef="#br1" timeOffset="-154177.304">25064 4255 3220 0,'0'-3'254'0,"0"0"-158"0,0 3-59 15,0 0-12 1,0 0 2-16,0 20-20 0,6 10 6 15,15 11 2-15,-3-1-3 16,0 1-6-16,3-4 0 16,-5-9 0-16,2-4-1 15,-9-3-3-15,6-10 1 16,-6-2 2-16,-6-7 0 16,3-2 1-16,3 0 4 15,3 0 4-15,9-27 1 16,12-11-9-16,4-15-3 15,11-14-3-15,0-8-1 16,7-7-11-16,-4-14-14 0,-9 19-68 16,-9 13-239-16</inkml:trace>
  <inkml:trace contextRef="#ctx0" brushRef="#br1" timeOffset="-150154.034">17485 11039 3307 0,'0'-6'214'0,"-9"6"-165"15,9-3-33-15,-6 3 2 16,0 0 9-16,6 3-23 15,-9 23-3-15,6 9-1 16,3 11 1-16,0 2-1 0,0-5 1 16,3-1-1-16,27-13 0 15,1-6-1 1,8-14 1-16,6-9 0 0,0 0 0 16,4-17-11-16,-16-18-12 15,3-3-21-15,-21-13 8 16,-9 4 35-16,-6 1 1 15,-30 2 29-15,-12 12-14 16,-7 8-15-16,-8 16-4 16,-6 8-29-16,17 17-32 15,4 9-181-15</inkml:trace>
  <inkml:trace contextRef="#ctx0" brushRef="#br1" timeOffset="-149839.41">18005 10977 3586 0,'-19'0'94'16,"-2"0"-76"-16,9 17-15 15,6 16-1-15,6 6-2 16,0 6-2-16,6 6-3 15,27-10-14-15,4-4 8 16,11-13-4-16,-12-12-14 0,12-12-23 16,-2 0-20-16,-16-26-20 15,-3-12 1 1,-21-7 57-16,-6-2 34 0,0 5 34 16,-27-3 17-16,-9 4-19 15,-10 9-13-15,-2 14-19 16,-6 18-16-16,18 0-91 15,11 6-573-15</inkml:trace>
  <inkml:trace contextRef="#ctx0" brushRef="#br1" timeOffset="-149493.851">18439 10846 3514 0,'-21'0'143'16,"3"0"-110"-16,0 12-22 15,0 19-8-15,9 7-1 16,9 12-2-16,15 3 0 16,15-10-10-16,15-5-6 15,13-10 3-15,2-21-11 16,3-7-18-16,-5-6-14 15,-1-34-9-15,-21-7 35 16,-15-8 30-16,-21-1 64 16,-6 1 14-16,-33 5-29 0,-21 8-17 15,-7 16-23 1,-2 17-9-16,-13 9-11 0,25 26-59 16,21 2-114-16</inkml:trace>
  <inkml:trace contextRef="#ctx0" brushRef="#br1" timeOffset="-148877.263">19106 10763 3422 0,'-9'0'239'16,"-3"0"-211"-16,0 6-22 15,-3 14-6-15,6 11 6 16,9 7-3-16,0-1 0 16,9-5-3-16,18 1-2 15,12-13 2-15,4-6-4 16,11-10-2-16,-9-4-10 0,-6-6-1 15,-11-20 3-15,-13-7 10 16,-15-5 4-16,0 2 18 16,-15-2 3-16,-25 3-8 15,-5 7-9 1,-15 4-4-16,5 18-12 0,-2 6-39 16,21 4-98-16,3 17-1001 0</inkml:trace>
  <inkml:trace contextRef="#ctx0" brushRef="#br1" timeOffset="-148494.752">19592 10722 3460 0,'-12'-6'177'0,"-3"0"-137"16,6 4-21-16,6 2-6 15,-3 0 4-15,0 20-14 16,0 12-1-16,-6 7-1 16,12 2-1-16,0-3 0 15,24-3 0-15,3-9 0 16,9-8 0-16,0-13 3 15,13-5 0-15,-10-5-3 0,0-27 0 16,-15-6-2-16,-3-9 0 16,-15-7 1-16,-6 4 2 15,-6 8-1 1,-24 3 0-16,-15 16-4 0,-3 14-9 16,-16 9-16-16,13 18-75 15,12 9-205-15</inkml:trace>
  <inkml:trace contextRef="#ctx0" brushRef="#br1" timeOffset="-148157.855">20105 10596 2895 0,'-12'0'806'0,"-9"0"-757"16,3 0-35-16,-3 18-13 16,9 20 0-16,12 10-1 15,0 6 0-15,12 6-1 16,18-11-6-16,18-11-1 16,7-12 2-16,2-17-12 15,-3-9-3-15,-2-11 13 16,-16-27 8-16,-9-9 0 15,-15-12 17-15,-12-2 2 0,-9 2-5 16,-27 4-13-16,-19 11-1 16,-35 20-24-16,8 13-34 15,4 11-154-15</inkml:trace>
  <inkml:trace contextRef="#ctx0" brushRef="#br1" timeOffset="-146495.857">17476 11502 3222 0,'0'0'230'0,"0"0"-156"15,0 0-17-15,0 0-20 16,0 0-9-16,0 0-21 16,0 0-6-16,0 7-1 15,9 6 2-15,-9 7 4 16,3 1 2-16,6 5 2 16,-9 0-4-16,7 1-1 15,-1-1-1-15,0-6 0 0,-3-2-2 16,-3-9-1-16,12-1 3 15,-12-8-1-15,6 0 6 16,-6 0 7-16,6 0 2 16,6 0-3-16,3-8-5 15,3-7-7 1,0 0-2-16,9 1 1 0,0-2-2 16,7 9 2-16,-10-5-2 15,12 5-1-15,6-1 1 16,-2-1 0-16,-1 0 0 15,12 3-3-15,-9-2 3 16,19-5-1-16,-7 6 1 16,6-6 0-16,10-1 0 0,2 0-1 15,-8-2 1 1,2 0 0-16,-6 0-1 0,10 1 0 16,-16-1 0-16,0 4 1 15,1-2-2-15,-4 4 2 16,-6 1 2-16,1 1-2 15,-1 3 0-15,0 0-2 16,-3 3 2-16,16 2 0 16,-13 0-1-16,3 0 1 15,7 0 0-15,5 0 0 16,-9 0 0-16,-2 0 0 16,11 0 0-16,-3 0-1 15,-2 0 1-15,-1 0 0 16,-3-9 0-16,-2 0 0 15,-1 1 0-15,3-4 0 0,-6 0 0 16,-8 7 0-16,11-5 0 16,-15 2 1-16,3-1-1 15,7 6 0 1,-4-6 0-16,-6 4 1 0,3-1 3 16,7 3-4-16,-13-3 1 15,9 3-1-15,-3-3 2 16,-3 2 2-16,1-2-4 15,2 5 0-15,-15 1 0 16,15 0 4-16,-12-4-2 16,6 4-1-16,-2-2-1 15,5-4 2-15,-6-1 2 0,0-1-4 16,0-1 0-16,-9 0 4 16,-2-3 0-16,2 3-2 15,-6 2 4-15,-9-5 3 16,15-1 2-16,-12 1-6 15,-3-4 2-15,3-2 4 16,-6-6-3-16,0 1-5 16,0-3-3-16,0-1 1 15,0 4-1-15,-6 0-12 16,-3 5-4-16,-12-3-20 16,3 13-39-16,-4-4-366 0</inkml:trace>
  <inkml:trace contextRef="#ctx0" brushRef="#br1" timeOffset="-141285.862">18493 11849 3331 0,'-9'-6'136'0,"9"-3"-45"16,-9 1-11-16,9 3-20 15,0 5-30-15,0 0-15 16,0 0-9-16,0 0-6 15,0 26-1-15,0 15 1 16,0 23 3-16,0 11 1 16,9 17-3-16,7-2 2 15,-7 5-3-15,0-11 0 16,6-17-1-16,-12-15-13 16,6-15-12-16,-3-24-30 15,0-13-59-15,-6-8 19 16,0-45-39-16,0-23-170 0,-6-12 305 15,-12-12 84 1,3 4 89-16,-3 12-45 0,11 12-19 16,-2 20-33-16,9 18-24 15,0 9-15 1,9 11-18-16,1 6-12 0,20 8-4 16,-6 0-3-16,3 15-1 15,6 13-2-15,-15 8 0 16,0 1-9-16,-2 7-5 15,-16-9 4-15,0 1 3 16,-16-10-6-16,-11-5-22 16,-15-13-37-16,9-8-39 15,6 0-396-15</inkml:trace>
  <inkml:trace contextRef="#ctx0" brushRef="#br1" timeOffset="-141029.9">18771 11961 3271 0,'0'2'243'0,"6"8"-190"16,3 7-24-16,3 6 10 15,6 10-8-15,1 4-17 16,2-1-11-16,-9-4-3 16,3-3-5-16,-9-9-10 15,-6-11-4-15,0-5 6 16,-6-4 13-16,-12-4 9 0,-3-28 4 15,9-5 0 1,-4-11-1-16,7-4-12 0,9 11 0 16,0 3-17-16,37 5-30 15,2 16-55-15,0 1-343 0</inkml:trace>
  <inkml:trace contextRef="#ctx0" brushRef="#br1" timeOffset="-140178.247">18967 12145 3241 0,'0'0'264'0,"0"0"-209"16,0-3-26-16,15-12-17 15,10-3-4-15,2-2-8 16,-3-6 3-16,-6-1 2 15,-3 1-3-15,-9-4 1 16,0 4 12-16,-6 6 13 16,0 8 13-16,0 4-11 15,0 5-18-15,-12 3-2 16,-3 0-8-16,12 15-2 16,-12 13 0-16,0 8-5 15,12 8 5-15,3-4 0 16,0 0-9-16,9-12 1 15,15-10 1-15,0-12 1 0,9-6-1 16,4-13 4-16,5-21-1 16,-9-16-8-16,-3-9-4 15,-3-3 6-15,-15-5 6 16,-9 1 4-16,-3 4 0 16,0 6 12-16,-3 14 8 15,-9 16 2-15,6 12-6 16,-3 9 2-16,3 5-14 15,0 0-4-15,6 32-3 16,-6 14 3-16,-3 21 0 16,6 21 0-16,3 32 0 15,3-3 0-15,12 6 0 16,6 0 0-16,0-26 0 0,4-1-2 16,8-19-3-1,-9-24-5-15,-3-25 0 0,0-19-3 16,3-9 3-16,-6-23 10 15,-12-28 2-15,0-16 0 16,-6-14-2-16,-12-6 4 16,-12 2 1-16,-15 7 2 15,-3 17 0 1,6 22 5-16,2 14-5 0,7 14-7 16,6 11 2-16,12 0-2 15,-6 5-8-15,15 13-5 16,0 0-3-16,0-12 6 0,21-4-2 15,9-2 8 1,0-8 4-16,4-25 0 0,8-5-4 16,-15 0 0-16,-12 7 4 15,3 6 3-15,-12 8 12 16,0 12 9-16,-6 5-8 16,3 0-16-16,6 16 0 15,-3 16 0-15,13 7 3 16,-4 5-1-16,-6-6 0 15,15-6-2-15,-15-12-9 16,15-20-25-16,-12-6-63 16,-12-22-198-16</inkml:trace>
  <inkml:trace contextRef="#ctx0" brushRef="#br1" timeOffset="-140063.718">19450 11703 3187 0,'0'0'225'15,"0"0"-222"-15,0 14-3 16,12 7-71-16,6-4-641 0</inkml:trace>
  <inkml:trace contextRef="#ctx0" brushRef="#br1" timeOffset="-139861.454">19722 11802 3379 0,'0'6'277'0,"0"1"-244"16,-6 4-8-16,-6 10-14 16,-3 5 6-16,0 8-10 15,6 5-7-15,2-1 0 0,-8-12-3 16,9-2-19-16,0-16-14 16,0-8-25-16,-3-15-22 15,3-19-145-15,0-5-878 0</inkml:trace>
  <inkml:trace contextRef="#ctx0" brushRef="#br1" timeOffset="-139747.413">19580 11847 2598 0,'0'0'736'0,"0"0"-621"16,0 0-73-16,12 16-1 15,12 15 22-15,6 3-30 16,13 1-20-16,-4-2-13 16,12-10-9-16,-12-8-72 15,-2-15-293-15</inkml:trace>
  <inkml:trace contextRef="#ctx0" brushRef="#br1" timeOffset="-134716.591">20944 10508 3145 0,'0'0'197'0,"0"0"-146"15,0 7-18-15,0-1-5 16,-9 6-4-16,9 2-13 16,0 9 9-16,0 3-5 15,0 1 9-15,0-4 4 16,0-6-13-16,24-1-6 15,-12-5-4-15,13-5-1 16,-4-6 3-16,6 0-7 16,-9 0 5-16,3-15-5 15,-3-8-3-15,-12-3-10 16,-6-10 4-16,0-1 1 16,0-1-1-16,-21 6 9 15,3 4 0-15,-6 11-12 16,-24 17-28-16,14 0-43 0,4 17-330 0</inkml:trace>
  <inkml:trace contextRef="#ctx0" brushRef="#br1" timeOffset="-134360.574">21361 10448 3467 0,'-9'-9'227'16,"6"5"-202"-16,-3 4 3 0,6 0-19 15,0 0-3 1,-6 26-6-16,6 8 0 16,0 5-2-16,0-3 1 0,0 0-2 15,6-10-3-15,12-6-12 16,15-4 1-16,-6-15 5 15,6-1 1-15,-3-6 2 16,4-20-3-16,-7-15-4 16,-9-2 0-16,-15-9 7 15,-3 1 3-15,0 4 1 16,-30 9 5-16,-16 22-6 16,-2 11-28-16,-9 11-27 15,15 27-64-15,8 1-533 0</inkml:trace>
  <inkml:trace contextRef="#ctx0" brushRef="#br1" timeOffset="-133852.647">21738 10362 3336 0,'-6'-3'200'0,"0"3"-102"15,6 0-50-15,-9 0-19 16,3 12-12-16,3 14-12 16,-6 6-2-16,9 0 0 15,0 2-3-15,0-6 6 16,9-4-6-16,9-3 0 15,9-15 0-15,3-6-2 16,9 0-2-16,1-4 0 16,-10-25-4-16,0-10 0 0,-18-2 7 15,-12-3-3-15,0 2-4 16,-18 3 5-16,-33 13 1 16,2 12-5-16,-2 14-11 15,-15 2-25-15,14 30-62 16,19-3-354-16</inkml:trace>
  <inkml:trace contextRef="#ctx0" brushRef="#br1" timeOffset="-133395.982">22100 10316 3322 0,'-3'0'281'0,"3"0"-217"15,0 0-29-15,0 0-14 16,0 6-7-16,0 8-12 0,0 9 2 16,3 5-1-16,21-2 4 15,0 0-2-15,10-4-2 16,8-12-2-16,6-10 1 16,13 0-1-16,-10-10-1 15,-3-18-2-15,-6-8 2 16,-14-5 3-16,-22 3-2 15,-6-9 3-15,-22 10-2 16,-32 1-2-16,-9 14-1 16,-7 18-5-16,-5 4-3 15,-7 53-21-15,25 5-49 16,12-3-212-16</inkml:trace>
  <inkml:trace contextRef="#ctx0" brushRef="#br1" timeOffset="-132299.129">22625 10117 3271 0,'-15'14'222'15,"3"7"-170"-15,-3 8-17 16,9 6-5-16,6 6 3 16,0 3-16-16,6-1-6 15,21-6-7-15,0-9-4 0,7-8 0 16,-4-16-17-16,9-4 4 16,-6 0 2-16,-6-30 1 15,-9-8 1-15,-2-3 9 16,-16-6 9-16,0 1 10 15,-12 5 4-15,-10 12-17 16,-17 5-6-16,-33 24-29 16,14 0-59-16,-2 6-362 0</inkml:trace>
  <inkml:trace contextRef="#ctx0" brushRef="#br1" timeOffset="-129031.692">21382 10980 3191 0,'0'-3'234'16,"0"3"-155"-16,0 0-7 15,0 0-33-15,3 0-10 16,6 0-25-16,-9 0-4 16,6 0-5-16,6 15-21 15,-3-1-82-15,-3 4-417 0</inkml:trace>
  <inkml:trace contextRef="#ctx0" brushRef="#br1" timeOffset="-128883.842">21460 11413 3252 0,'0'4'62'16,"0"4"-62"-16,0 0-208 16,6-2-207-16</inkml:trace>
  <inkml:trace contextRef="#ctx0" brushRef="#br1" timeOffset="-128741.226">21512 11615 2906 0,'0'0'480'16,"0"0"-449"-16,0 3-13 0,0 0-4 16,6 5-14-1,6 5-9-15,3-5-187 0</inkml:trace>
  <inkml:trace contextRef="#ctx0" brushRef="#br1" timeOffset="-124596.953">21352 12057 2207 0,'0'0'703'0,"0"-3"-482"15,0 1-58-15,0 2-66 16,0 0-14-16,0 0-19 0,0 0-16 15,0 0-2-15,0 0-8 16,0 0-9-16,0 0-14 16,9 2-10-16,-3 16-3 15,3 8 2-15,-3 6 1 16,6 6-1-16,-6-3-2 16,0 1-2-16,9-4-10 15,-9-4-19-15,9-12-48 16,9-7-88-16,-15-9-940 0</inkml:trace>
  <inkml:trace contextRef="#ctx0" brushRef="#br1" timeOffset="-124346.25">21635 11954 3135 0,'6'0'294'15,"-6"0"-209"-15,0 0-29 16,6 0-25-16,-3 9-3 16,3 15-1-16,13 5-10 15,-13 7-9-15,6-2-1 16,-6 1-5-16,3 4-2 16,-6-5 0-16,3-2-13 15,9 7-27-15,-9-12-61 16,0-10-226-16</inkml:trace>
  <inkml:trace contextRef="#ctx0" brushRef="#br1" timeOffset="-124110.281">21922 11916 3085 0,'0'0'451'16,"3"0"-408"-16,-3 0-21 16,9 10-14-16,3 12 13 15,3 14 0-15,3 5-5 16,4 0-6-16,-10 2-5 0,0-1-5 16,3-1-7-16,-12-4-36 15,-3-9-89-15,9-8-591 0</inkml:trace>
  <inkml:trace contextRef="#ctx0" brushRef="#br1" timeOffset="-123515.011">22384 11853 3041 0,'0'0'536'16,"0"2"-494"-16,0 12-27 15,0 5-6-15,6 9 13 16,6 10-7-16,3 4-6 16,-3 2-2-16,-9 2-2 0,6-5-5 15,-9 3-5-15,6-1-35 16,-6-6-84-16,0-15-419 0</inkml:trace>
  <inkml:trace contextRef="#ctx0" brushRef="#br1" timeOffset="-123229">22625 11855 3366 0,'0'2'182'0,"0"4"-131"16,0 6-39-16,0 8 8 16,6 7 9-16,3 5-13 15,7-2-7-15,-1 5-3 16,-12-6-3-16,12-3-3 16,-9-2-6-16,0-1-31 15,-6-2-60-15,9-10-291 0</inkml:trace>
  <inkml:trace contextRef="#ctx0" brushRef="#br1" timeOffset="-119895.887">17504 11483 2100 0,'0'0'724'0,"0"0"-518"16,0 0-50-16,0 0-35 16,0-8-51-16,0-2-38 15,0-1-7-15,0-4 3 16,-7-1 6-16,-5-5 5 16,-9-6-19-16,9-5-4 0,-15-6-3 15,-3-3-2 1,9-3 0-16,-15-9-2 0,2 4-9 15,10-2 3-15,-9 3 4 16,6 3-2-16,12 7 10 16,9 6 0-16,-9 6 4 15,15 7-8-15,0 2-9 16,0 6 2-16,0 0-4 16,0 2 3-16,6-1-1 15,9 2-2-15,-6 1-1 16,6 6 1-16,12-5 0 15,6 0 0-15,12 0-1 16,7-1 1-16,14 1 0 0,13-6 0 16,11 2-3-1,7-8 1-15,8 0-2 0,4 1 1 16,9-7-3-16,-7 4-8 16,-8-7 14-16,9 1-3 15,-13-3 1-15,10-3 2 16,-12 6 0-16,-7 2 1 15,-5 7-1-15,-7-2 0 16,1 12 0-16,-7-8 0 16,-9 5 0-16,10-4 0 15,-10 0 1-15,10-5-1 16,-1 6 0-16,-9-6-1 16,1 5 1-16,-10 2 0 15,1-3-1-15,-16 3 1 16,6-2-6-16,-15 2 6 15,9 4 0-15,-2-7 0 16,-4 6 1-16,9-6 2 0,0 7-3 16,1-6 0-16,-4 4 0 15,0 5 0-15,-9-1 0 16,3 0 0-16,-5 6 0 16,2 0 0-16,3 0 0 15,-9 0 0-15,9-3 0 16,1-3 1-16,2 1-1 15,-15-1 0-15,6 0 0 16,3 0 0-16,-12-1 1 16,-6 6-1-16,10-4 0 0,-13 4 4 15,6-5 3-15,0 2 0 16,-3 2 1-16,6-1-3 16,-3-1-2-16,-3 2-2 15,0 2-1-15,3 0 3 16,-9 0-2-16,-3 0 2 15,12 0 0-15,-5 0 0 16,2 11 0-16,-6 5-3 16,6 4 4-16,9 0-1 15,-15 9-3-15,12 3 0 16,-9 1 1-16,0 7-1 16,6 5 0-16,-9 4 2 15,0 2 2-15,0 3-4 0,3-2 0 16,-3-1 0-1,0-1 2-15,-6-4-1 0,0 1 0 16,3-8-1-16,-3 1 0 16,6-5 0-16,-6-2 2 15,13-4-1-15,-13-6-1 16,6 1 1-16,-6-7-1 16,6-5 1-16,-6 0-1 15,0 0 0-15,0-7 1 16,0 5-1-16,0 1 0 15,0-6 4-15,0 7-4 16,0-3 0-16,0 1 4 16,0 2-4-16,-6-5-1 15,-19 12-10-15,10-9-30 16,-6 0-89-16</inkml:trace>
  <inkml:trace contextRef="#ctx0" brushRef="#br1" timeOffset="-116239.6">11688 9804 3240 0,'0'-6'177'15,"0"-3"-112"-15,0 0-14 16,0 1 7-16,0-7-10 16,0 0-24-16,0-2-7 15,0-9 4-15,0-13 0 0,0-5-5 16,-7-14-5 0,-5-13-6-16,3-4-5 0,-12-10 4 15,-6-1 2-15,3 2 0 16,0-1 0-16,-9 7 0 15,14 9-2-15,-5 14 1 16,15 15 0-16,3 14 0 16,6 1-5-16,0 16 0 15,0 1 0-15,0 2-3 16,12 0 0-16,6 6 3 16,10-6-2-16,5 4 2 15,6-2 0-15,12-2 0 16,16 0 0-16,2 0 0 0,16-2 0 15,20-4 2 1,-8 1-2-16,15-4-2 0,-10 4-2 16,1-5-2-16,2 5 1 15,-5 0 2-15,3-2 2 16,2 11 1-16,-11-4-1 16,5 0 1-16,7 6 0 15,-3 0 3-15,-4 0-3 16,-2 0 0-16,-4 0 0 15,-2 0-2-15,3 6 2 16,-10-4 0-16,4 2 0 16,-22-2 0-16,-6 2 0 15,-5 1-2-15,-19-1 2 16,0-2 0-16,-15 1 2 16,6-1 0-16,-5 2 1 0,-10-2-3 15,9-2 3-15,-15 4 2 16,9-1-1-16,-3 3-4 15,0-4 3-15,-6 8-3 16,9-4-2-16,3 5 2 16,-6 3 2-16,9 4-2 15,-2 0 3-15,5 2-3 16,0 3 0-16,0 3 1 16,3 1 0-16,-3 3-1 15,-6 2 0-15,4 9 0 16,-1 0 0-16,-9 3 0 15,-3-1 1-15,9-2-1 16,-12-3 2-16,-6-3-2 16,0-3 1-16,0-7-1 0,0-5 2 15,0-4-2-15,0 2 2 16,0-3-1-16,-6 1 1 16,-12-6-2-16,9 8 4 15,-12-6-1-15,-13 5-2 16,-2-1 2-16,-9 1-3 15,-25 9 4-15,-23 0-3 16,-43 4 0-16,-51 6 1 16,-21-3-2-16,-7-3 2 15,4-4-1-15,24-4-1 16,9-2-4-16,39 0-6 16,15-2-1-16,49-8-17 15,24-4-94-15</inkml:trace>
  <inkml:trace contextRef="#ctx0" brushRef="#br1" timeOffset="-113595.742">22441 9857 3210 0,'0'-6'225'15,"0"2"-143"-15,0-2-22 16,6 1-27-16,9 2-8 15,9 0-17-15,4-3-5 16,5 0-3-16,3 6 1 0,6 0 1 16,-5 0-2-16,2 0 4 15,0 0-1-15,0 15-3 16,4 3 6-16,-1 2-6 16,-3 3 3-16,-6 7-1 15,-6 2-1-15,-9 3-1 16,1 4 4-16,-13 7-1 15,3 1 2-15,-9 2 0 16,0 4 2-16,0-1-3 16,0 7-1-16,0 0-1 15,0 2 0-15,0-2 2 16,-15 0-1-16,15-4 4 16,-6-5-3-16,0-1-4 15,6-8 0-15,-7 4 3 16,-2-7 0-16,9 3 1 0,-9-3-1 15,0 2-3-15,0 1 4 16,3 0 1-16,3-6 2 16,-3 3-1-16,6-2-6 15,0-7 5-15,0-6-3 16,0-2-1-16,6-5-1 16,-3-3 0-16,12-1 0 15,-6-9 1-15,9 0-1 16,-5 0 0-16,-1-3 2 15,3 0-2-15,-9 0 0 16,-3 0 1-16,9 0-1 16,-12 0 2-16,0 0-2 15,0 0 3-15,0 0-3 0,0 5-2 16,0 7 2-16,6 3 0 16,-6 8 0-16,6 9 6 15,0 6-1-15,-6 6-1 16,3 5 1-16,6 11-2 15,6 1 0-15,-12 0-3 16,12 9 2-16,-9-3 1 16,6 6-3-16,3-5 4 15,-3 3-1-15,1-7 1 16,2 6-2-16,-3-6 1 0,-6 3-3 16,-6-1 0-1,0-2 0-15,0-3 1 0,0 0 0 16,0-6 0-16,-15 2 4 15,6-13-5-15,0-6 5 16,-4-3 0-16,7-6-2 16,-6-2 3-16,-9-1 0 15,0-3 2-15,-6-3-2 16,-9 4-1-16,-19-5-1 16,-2-9-4-16,-40-6-10 15,-38-11-27-15,17-19-66 16,15-9-1463-16</inkml:trace>
  <inkml:trace contextRef="#ctx0" brushRef="#br1" timeOffset="-108492.31">20830 11665 3234 0,'-22'23'208'0,"1"18"-164"15,-3 14-21-15,-12 23 21 16,3 14-2-16,12 17-16 16,-7 10 1-16,4 8-13 15,3-4 0-15,9-10-5 0,-3-13-5 16,15-21-4-16,0-14-7 16,0-22-30-16,0-16-54 15,0-12-126-15</inkml:trace>
  <inkml:trace contextRef="#ctx0" brushRef="#br1" timeOffset="-108228.829">20365 12690 3270 0,'-6'7'247'15,"6"12"-198"-15,0 7-27 0,0 8 7 16,0 14 15-16,15 7-17 15,3 3-11-15,3 5-5 16,-3-10-1-16,3-11 0 16,-3-11-3-16,-3-11-3 15,13-17 3-15,5-3 4 16,9-27 3-16,3-22-10 16,7-9-4-16,8-26-19 15,-18 15-48-15,1 10-355 0</inkml:trace>
  <inkml:trace contextRef="#ctx0" brushRef="#br1" timeOffset="-107544.818">20006 14064 370 0,'0'-14'3164'0,"0"0"-3062"16,0-1-55-16,0-6-14 16,27 5-11-16,0 0-11 15,9 7-7-15,6 3-4 16,-14 6 0-16,-7 0 0 15,3 12-5-15,-12 23-7 16,-12 9 4-16,0 11 2 16,-12 4 4-16,-21 8 2 15,-7 1 0-15,-2-13 0 16,9-1 6-16,12-22 6 16,12-10-8-16,3-6-1 15,6-14-3-15,6-2 0 16,21 0 4-16,18 0 4 15,0-8-8-15,10-10-2 16,-4-6-24-16,-3-11-43 0,1 3-100 16,-16 0-767-16</inkml:trace>
  <inkml:trace contextRef="#ctx0" brushRef="#br1" timeOffset="-107021.077">20319 13559 3414 0,'0'0'137'16,"0"0"-94"-16,0 0-22 15,0 0-4-15,0 0-10 16,0 8-6-16,0 10 4 15,0 5-1-15,0-3 4 0,10-2-6 16,-1 1 5 0,12-6-3-16,6 0 1 0,6-5 1 15,0-2 2-15,0 0-5 16,4-4 1-16,-4 4-4 16,0 0 2-16,-9 2-2 15,-3 8-8-15,-18-5-8 16,6 5 1-16,-9 0 4 15,0 3 6-15,-18 1 5 16,-9 3 0-16,-6-6 0 16,-6 1-3-16,-4-7-20 15,10-5-24-15,-6-6-31 16,12-20-77-16,6-9-1159 0</inkml:trace>
  <inkml:trace contextRef="#ctx0" brushRef="#br1" timeOffset="-106839.563">20353 13541 3386 0,'0'0'250'0,"0"0"-218"16,0 0-6-16,0 0-10 16,21-3 1-16,0 0-10 15,21-3-3-15,6-9-3 16,61-11-1-16,-12 0-37 15,-13-3-112-15</inkml:trace>
  <inkml:trace contextRef="#ctx0" brushRef="#br1" timeOffset="-101328.746">10725 13723 1487 0,'-6'-4'1765'0,"6"2"-1637"16,0-2-14-16,-9 4-31 16,9 0-22-16,0 0-29 15,0 0-17-15,0 0-4 16,0 0-5-16,-6 0 3 16,6 10-8-16,-12 16 0 15,-1 15 2-15,-2 8-2 16,0 4-1-16,12-3 0 15,3-3 3-15,0-15-3 16,3-9-4-16,27-17 3 0,10-6 1 16,-4 0 10-1,18-27-10-15,-8-7-6 0,-10-10-2 16,-9-4-2-16,-12 2-6 16,-15 2-3-16,-15 8 1 15,-24 10 5-15,-13 8-24 16,-5 16-18-16,-9 2 0 15,20 7-42-15,10 6-513 0</inkml:trace>
  <inkml:trace contextRef="#ctx0" brushRef="#br1" timeOffset="-100960.933">11220 13654 3568 0,'-9'6'99'0,"-12"6"-79"16,11 13-11-16,-8 3 2 15,9 13-3-15,3 0-3 16,6 6-3-16,0-9-1 15,12-3-1-15,16-6-3 16,5-12 0-16,0-6 3 16,18-11-1-16,-15 0-6 15,4-19 0-15,-7-13 4 16,-18-6-1-16,-12-3-4 16,-3-6 0-16,-30 6-5 0,-15 7-4 15,-16 7-22-15,4 15-19 16,-10 12-16-16,22 0-96 15,18 6-2227-15</inkml:trace>
  <inkml:trace contextRef="#ctx0" brushRef="#br1" timeOffset="-100652.829">11703 13666 3541 0,'-9'0'157'16,"-4"0"-122"-16,-8 15-24 16,15 15-6-16,0 8-1 15,6 5-4-15,0 2 0 16,6-2-9-16,21-11 0 16,4-5 1-16,2-15-3 15,0-7-6-15,-6-5 3 16,-3 0 11-16,-9-26-1 15,-12-7 3-15,-3-4-2 16,0 1 3-16,-18-2-4 16,-21 3-5-16,-6 11-42 0,-34 16-57 15,22 2-107 1,6 6-1603-16</inkml:trace>
  <inkml:trace contextRef="#ctx0" brushRef="#br1" timeOffset="-100328.684">12128 13614 3550 0,'0'-3'147'15,"-9"3"-115"-15,0 0-20 16,-12 21-8-16,3 17 0 15,-3 11-2-15,9 2-2 0,12 1 0 16,0-8 0 0,6-6-2-16,27-12-1 0,6-14-7 15,6-12 5-15,4 0 2 16,8-30-7-16,-12-16 1 16,-15-4 9-16,-11-2-3 15,-19-7 0-15,0 6-14 16,-37 7-30-16,-47 10-55 15,5 16-86-15,7 14-859 0</inkml:trace>
  <inkml:trace contextRef="#ctx0" brushRef="#br1" timeOffset="-99872.812">12539 13620 3514 0,'-6'12'144'0,"-6"8"-114"15,2 9-22-15,4 13 3 16,-6 1-5-16,12 3 0 16,0-1-3-16,12-7-3 15,16-15-1-15,-1-8-5 16,12-15-7-16,0 0-1 15,-3-36-2-15,-8-7-4 16,-10-9 8-16,-18-7 11 16,0 7 1-16,-12 1 26 15,-28 17-10-15,1 13-6 16,-6 15-5-16,0 6-5 16,-1 32-36-16,4 5-97 0,27 6-928 15</inkml:trace>
  <inkml:trace contextRef="#ctx0" brushRef="#br1" timeOffset="-99539.411">12865 13648 1502 0,'-6'0'2147'15,"6"0"-2079"-15,0 6-54 16,-6 18-14-16,6 11 0 16,0 6 1-16,6 7-1 15,12-7-5-15,3-4-2 0,9-11 2 16,9-10-7-16,0-14-12 16,1-2 1-16,-7-12 12 15,-6-20 11-15,-9-11 1 16,-12-2 9-16,-6-2 11 15,-21 3-2-15,-9 9-7 16,-15 12-12-16,-7 14-6 16,-8 9-32-16,15 6-43 15,21 13-92-15</inkml:trace>
  <inkml:trace contextRef="#ctx0" brushRef="#br1" timeOffset="-98455.997">13698 13573 3233 0,'0'0'304'0,"0"0"-271"0,0 0-11 15,6 2-11-15,-6 8-3 16,3 2-3-16,3 2 6 16,6-2 3-16,-6-1 5 15,3-5-6-15,-9 0-7 16,9-4-2-16,-3-2 0 16,-6 0-1-16,0 0 4 15,6 0 3-15,-6-16-8 16,0-5 4-16,0-3-6 15,-6 1 0-15,-12 9 4 16,-12-1 0-16,6 12-4 16,-13 3 0-16,-8 0 0 15,-9 27-15-15,2 7-10 16,7 7-10-16,3 6-10 0,27-3-12 16,3 1-4-16,12-10 0 15,12-9-6-15,27-8-27 16,6-10-57-16,25-8-66 15,-10 0-105-15,-3-14-288 0</inkml:trace>
  <inkml:trace contextRef="#ctx0" brushRef="#br1" timeOffset="-97853.691">13622 13599 3394 0,'0'0'157'16,"9"0"-107"-16,9 7-35 15,9 1 0-15,1 4-7 0,-7 2-4 16,-6 6-2 0,0 1-2-16,-9-1-2 0,-6 2 2 15,0-2-6-15,-21 1 6 16,-12-1 0-16,-4 1 0 16,-11-2 0-16,15-4-10 15,3-15-21-15,12 0-77 16,9 0-428-16</inkml:trace>
  <inkml:trace contextRef="#ctx0" brushRef="#br1" timeOffset="-97361.912">14063 13559 3440 0,'-15'0'135'16,"6"0"-82"-16,0 14-20 0,-13 10-7 15,16 11-14-15,0-1-3 16,6 7-3-16,0-5-4 16,0-8 2-16,22-7-1 15,-1-8-2-15,6-11 2 16,6-2 4-16,-3 0-7 15,12-26 0-15,-14-6-12 16,-7-6 8-16,-3-3-1 16,-18 5 0-16,0 1 0 15,-27 9 5-15,-13 12 0 16,-2 5-5-16,0 9-4 16,-6 5-25-16,17 19-75 0,13-1-381 0</inkml:trace>
  <inkml:trace contextRef="#ctx0" brushRef="#br1" timeOffset="-97057.486">14543 13518 2898 0,'0'-4'802'0,"0"2"-751"16,0 2-26-16,0 0-15 15,0 14-10-15,0 13 1 16,0 5-1-16,0 3-1 16,3-3-1-16,15-3-2 15,6-5 0-15,-6-6-8 0,12-9 3 16,-6-9 4-16,4 0 5 16,-10-7 3-16,-12-13 0 15,0-10-1-15,-6-5-2 16,-6 6-7-16,-18-3 4 15,-16 6-8-15,-5 8-5 16,-15 18-10-16,14 0-64 16,7 0-252-16</inkml:trace>
  <inkml:trace contextRef="#ctx0" brushRef="#br1" timeOffset="-96367.869">14980 13559 3275 0,'-15'0'380'0,"9"0"-339"16,0 2-15-16,0 12-14 16,6 4-5-16,0 6-6 15,12 2-1-15,15 1 3 16,-2 0-3-16,14-11 0 15,-6-6-10-15,0-6-3 16,-9-4-1-16,-3 0-1 0,-15-8 11 16,-6-14-2-1,0-5 1-15,-21 0 5 0,-9 4-6 16,-3 5-6-16,-6 7-11 16,-13 11-26-16,13 0-20 15,12 0-107-15</inkml:trace>
  <inkml:trace contextRef="#ctx0" brushRef="#br1" timeOffset="-96059.992">15445 13555 3594 0,'-12'0'123'15,"6"4"-94"-15,-6 18-19 16,6 8-5 0,0 7-2-16,6 6-3 0,0-7 0 15,6 1-4-15,18-15 1 16,9-6 0-16,0-16-8 16,4 0 6-16,5-26 2 15,-9-12 3-15,-18-7 0 16,-6-5-1-16,-9 9 1 15,-12 3 0-15,-27 15 0 16,-52 14-23-16,13 9-59 16,6 0-390-16</inkml:trace>
  <inkml:trace contextRef="#ctx0" brushRef="#br1" timeOffset="-94690.111">13338 13388 3267 0,'0'0'174'16,"0"0"-71"-16,0 0-37 16,0 0-12-16,0 0-23 15,0 0-11-15,0 0-2 16,6 0 0-16,-6-8-7 15,0-4-7-15,7-9 0 16,2 3 1-16,-9 2-5 16,6-4 1-16,-6 4 2 15,6 0 0-15,-6 3-2 16,6 4-1-16,-3 4 0 16,-3 1 0-16,12 4 0 15,-6-2 0-15,3 2 0 0,6-3 0 16,12 3 0-16,0 0 0 15,3-3 0-15,10 3 1 16,2 0-1-16,6-3 0 16,7 3 1-16,2 0-1 15,-9 0 0-15,10 0 0 16,-1 0 0-16,9 0-4 16,-5 0-1-16,8 0-2 15,-6 0-3-15,4 0 2 16,-4 0-2-16,-2 0 1 15,-4 0 5-15,-6 0 3 16,-5 0 1-16,8 0 0 16,-12 0 0-16,6 0 0 0,-2 0 0 15,-1 0 0-15,0 0 1 16,-6 0-1-16,4 0 0 16,-1 0 0-16,3 0 0 15,1 0 0-15,5 0 0 16,-3 0 0-16,3 0 0 15,-5 0 0-15,5 0 0 16,-9 0 0-16,1-3 0 16,-4 0 0-16,-6 0 0 15,3 0 2-15,-9 0-1 16,4-2 3-16,-4 1 3 16,3-2-5-16,-6 0 5 0,-3 4 0 15,3-1 1 1,-9 0 1-16,3 0-3 0,-5 0 0 15,-7 3-3-15,3 0 2 16,-3 0-2-16,-6 0 2 16,6 0-3-16,-6 0 3 15,6 3 1-15,-3 8-3 16,6 10 0-16,6 0 3 16,-9 5-2-16,-3-3 2 15,12 1-4-15,-6-7-2 16,-9-3 0-16,3-3 0 15,-3-10-5-15,0-1-16 16,0-6-25-16,0-20-175 0</inkml:trace>
  <inkml:trace contextRef="#ctx0" brushRef="#br1" timeOffset="-94183.651">14356 12575 3332 0,'0'0'192'0,"0"-3"-99"16,0 3-42-16,0 0-24 15,0 0-16-15,0 3-11 16,0 6 5-16,0 9 5 15,6-8-2-15,0 8 4 16,6-3-2-16,15 3-6 16,-6-4 2-16,21 0 0 0,-2 5 2 15,2-5-4-15,9 7-4 16,-18-7-2-16,0 3 1 16,-8-2-9-16,-13-3 5 15,-12 0-2-15,0-3-6 16,-12-1 9-16,-22 4 4 15,-5-3-2-15,-6 0-17 16,-15-9-24-16,14 0-29 16,16-9-122-16</inkml:trace>
  <inkml:trace contextRef="#ctx0" brushRef="#br1" timeOffset="-94045.416">14440 12578 3412 0,'12'-8'177'15,"21"-5"-116"-15,4 5-31 0,11-3-13 16,18-5-17 0,-5 5-30-16,-7-1-112 0</inkml:trace>
  <inkml:trace contextRef="#ctx0" brushRef="#br1" timeOffset="-92553.598">10378 13499 3317 0,'0'-8'142'15,"0"3"-93"-15,0-4 10 16,0 5-19-16,0-2-17 0,0-2-8 16,0 0 3-16,0-2 7 15,0-5-7-15,6 2 0 16,-6-6-8-16,0-3 0 16,0 1-4-16,9-1-1 15,-3 2-2-15,-6 0 0 16,6 8 2-16,0-3-5 15,-3 9 0-15,9-2 0 16,0 2-1-16,0 0 1 16,0 4 0-1,9 2 0-15,6 0 0 0,4 0 1 16,8 0 0-16,3 0-1 0,18 0 1 16,-2 0-1-16,17 0 0 15,-2 0 0-15,-7 0 1 16,4 0-1-16,2-4 0 15,-6 2 0-15,10-1-1 16,-4-3-1-16,7 0 2 16,-7 0-2-16,4 0 0 15,8-2-1-15,-5 2-1 16,-7 0 1-16,0 3 3 16,-5 3-2-16,2-3 1 15,-11 3-3-15,2-3 3 16,-6 3-2-16,1 0 2 15,-4-3-1-15,3 1 2 16,-8-2 5-16,-1 2-3 16,0-2 1-16,-6 2-1 0,7 2-2 15,-1 0 0-15,-6 0 1 16,0 0 1-16,-2 0-2 16,-1 0 1-16,-6 0-1 15,3-3 2-15,0-3 1 16,-5-3-3-16,-13 3 4 15,9 1-1-15,-18 5 0 16,6-4 1-16,-6 4 0 16,0-2 2-16,0 2-3 15,3 0 5-15,3-4-5 16,-3 4 0-16,9-2 2 16,-12 2-3-16,0-3-2 15,6 3 2-15,-6 0-1 0,4 0 3 16,-7-3-1-1,-3 3-2-15,9 0 7 0,-9 0-8 16,0 0 6-16,0 0-1 16,0 0-2-16,0 0-1 15,0 0-1-15,0 0-1 16,6 14 0-16,0 4 0 16,0 3 1-16,9 5-1 15,-9 3 1-15,6-3 0 16,-9 0-1-16,15-1 0 15,-12-5 0-15,-6-6-5 16,0 0-11-16,0-9-11 16,0-4-41-16,0-1-174 0</inkml:trace>
  <inkml:trace contextRef="#ctx0" brushRef="#br1" timeOffset="-91955.615">11479 12531 3270 0,'0'-6'179'16,"0"6"-74"-16,0 0-34 15,0 0-22-15,0 0-25 0,0 0-16 16,0 0-7-16,0 14-1 16,0 17 2-16,0 5-2 15,6 13 0-15,-3-2 2 16,21-1 4-16,-5 1-6 15,8-10-2-15,3-7 2 16,9-13-6-16,0-7-13 16,-2-10-5-16,-1 0-5 15,-12-10-13-15,-3-10 8 16,-15-1 31-16,-6 1 3 16,-6-1 29-16,-27 13-11 15,9 2-3-15,-15 6-6 16,5 0-9-16,1 18-8 0,9 5-87 15,15-5-1929-15</inkml:trace>
  <inkml:trace contextRef="#ctx0" brushRef="#br1" timeOffset="-90609.091">10740 14682 3043 0,'-3'0'477'0,"-3"0"-427"0,0 9-38 16,0 2-3-16,6 14 1 16,0-3 5-16,0 2-6 15,6-1-9-15,24-7 9 16,15-6-6-16,3-6 1 15,10-4 0-15,-1 0-4 16,-6-18-3-16,-2-5-5 16,-25-7-13-16,-12 2-1 15,-12-5 14-15,0 4 8 16,-30 9 8-16,-9 4-8 16,-13 16 0-16,-2 0-1 15,9 21-15-15,14 11-57 0,10-2-403 16</inkml:trace>
  <inkml:trace contextRef="#ctx0" brushRef="#br1" timeOffset="-90308.242">11334 14656 3479 0,'-12'3'223'0,"3"5"-208"16,0 4-15-16,9 9-1 16,0 6 0-16,9 5-2 0,28-4 3 15,2-7 0-15,3-3-4 16,0-16 4-16,-3-2-7 16,-14 0-10-16,2-20 8 15,-21-3 4-15,-6-7 5 16,0 2 1-16,-27 3-1 15,-4 8-7-15,-20 11-23 16,-6 6-40-16,21 9-61 16,2 5-633-16</inkml:trace>
  <inkml:trace contextRef="#ctx0" brushRef="#br1" timeOffset="-89988.687">11790 14618 3582 0,'-12'0'140'15,"6"0"-108"-15,-3 0-21 16,9 23-10-16,0 7-1 16,0 5 0-16,21 3 0 15,15-1-12-15,7-10 2 16,5-13 3-16,0-4-12 15,-9-10-2-15,1 0 9 16,-19-24 12-16,-9-3 5 16,-12-8 4-16,0 1 9 0,-33 1-4 15,-13 7-8 1,-8 12-6-16,-6 8-4 0,11 6-9 16,10 14-29-16,6 12-73 15,21-3-398-15</inkml:trace>
  <inkml:trace contextRef="#ctx0" brushRef="#br1" timeOffset="-89629.541">12234 14633 3452 0,'0'0'257'0,"-6"2"-231"16,0 4-15-16,6 3-3 15,0 12-5-15,0 2-3 16,12 3 1-16,12 0-1 16,3-5 0-16,12-7-4 15,-2-8-4-15,5-6-7 16,-3 0 4-16,-21-14 2 15,-3-13 9-15,-15-5 4 16,0-6 6-16,-9 7 4 16,-21-2-2-16,-12 9-8 15,6 10-4-15,-4 14-7 0,-8 0-23 16,21 20-93-16,12 1-618 0</inkml:trace>
  <inkml:trace contextRef="#ctx0" brushRef="#br1" timeOffset="-89304.22">12702 14603 3634 0,'-12'3'110'0,"6"9"-88"0,-4-1-19 15,4 13-3-15,6 5 0 16,0 3-3-16,6 0-3 16,22 2-4-16,-1-8 10 15,3-10-1-15,3-6-5 16,6-10-8-16,-5 0 5 16,-7-19 5-16,-9-13 2 15,-12-11 2-15,-6-7 1 16,0 3-1-16,-6 0 0 15,-21 14 0-15,-3 11 0 16,-4 18-23-16,-8 4-43 16,12 25-91-16,3-2-1744 0</inkml:trace>
  <inkml:trace contextRef="#ctx0" brushRef="#br1" timeOffset="-88978.75">13006 14566 3577 0,'-6'0'146'16,"6"0"-114"-16,0 1-25 15,0 18-7-15,0 7-2 16,6 3 2-16,22 1-2 0,-1-7 2 15,3-5-2-15,3-7 2 16,-6-7-8-16,-6-4 5 16,-2-4 3-16,-13-19 5 15,-6-6 3-15,0-7-1 16,0 1-5-16,-28 2-2 16,-5 13-2-16,-21 18-19 15,12 2-36-15,2 0-149 0</inkml:trace>
  <inkml:trace contextRef="#ctx0" brushRef="#br1" timeOffset="-88327.665">13622 14468 3599 0,'-3'0'97'0,"-3"0"-76"0,0 15-14 16,6 17-2 0,0 7 0-16,0 1-3 0,0 5-1 15,15-11-1-15,21-7 2 16,-11-4-2-16,17-13 0 15,-12-10-5-15,3 0-3 16,-6-6 3-16,-3-27 5 16,-8-8 0-16,-16-6 0 15,0-3-1-15,-25 3 1 16,-11 10 0-16,-9 7 0 16,0 16 0-16,-1 14 1 15,7 0-1-15,21 0-19 16,18 34-67-16,0-3-92 15,18-5-870-15</inkml:trace>
  <inkml:trace contextRef="#ctx0" brushRef="#br1" timeOffset="-88008.734">14072 14428 3593 0,'0'0'108'0,"-6"0"-79"16,6 0-17-16,0 12-8 16,0 20 0-16,0 3-2 15,0-1 1-15,15 5-3 16,-3-7 0-16,15-9 0 16,-9-8 0-16,15-9-3 0,-5-6-3 15,-7 0 1-15,15-27-2 16,-12-10-3-16,-9-8 4 15,-9-3 3-15,-6-3 1 16,0 5 2-16,-24 4 4 16,-9 13-4-16,0 14-2 15,-16 15-10-15,7 9-31 16,-6 23-78-16,24 0-398 0</inkml:trace>
  <inkml:trace contextRef="#ctx0" brushRef="#br1" timeOffset="-87643.809">14694 14320 3491 0,'0'-4'209'0,"0"4"-191"15,0 0-9-15,0 4-7 16,0 22-2-16,0 15 2 16,0 2 4-16,0 10 2 15,0-6-4-15,0-5 0 16,18-8 0-16,15-11-4 0,0-7-1 16,6-16 0-1,13 0-3-15,-1-30-12 0,-3-13-4 16,-5-8 5-16,-25-4 13 15,-3 3 2-15,-15 1 2 16,-18 13 16-16,-22 9-4 16,-14 20-9-16,0 9-2 15,5 0-3-15,-2 35-26 16,18 3-87-16,12-5-421 0</inkml:trace>
  <inkml:trace contextRef="#ctx0" brushRef="#br1" timeOffset="-87245.818">15189 14402 1459 0,'-12'0'2198'0,"9"0"-2126"15,-4 0-52-15,1 0-15 16,6 26-5-16,0 14 0 16,0 1 0-16,6 6 0 0,22-9 1 15,2-9-1-15,9-7-3 16,-3-20-7-16,7-2-7 15,-10-14 5-15,-12-25 3 16,-15-8 7-16,-6-6 0 16,0 1 2-16,-33 3 6 15,-10 7-3-15,7 13-3 16,-9 21 0-16,9 8-29 16,3 8-63-16,17 16-314 0</inkml:trace>
  <inkml:trace contextRef="#ctx0" brushRef="#br1" timeOffset="-86998.105">15641 14355 3599 0,'0'-4'123'0,"0"4"-86"16,0 0-20-16,9 6-9 16,-3 19 3-16,6 12-5 15,7 10-1-15,-4 6-2 16,-3 5-3-16,0 0 0 16,-3 7-25-16,-9-19-66 15,0-17-829-15</inkml:trace>
  <inkml:trace contextRef="#ctx0" brushRef="#br1" timeOffset="-86389.243">14488 15252 3562 0,'0'0'110'16,"0"0"-76"-16,0 0-19 15,0 6-15-15,0 0-16 16,0 8-58-16,9 5-46 0,-9-7-294 0</inkml:trace>
  <inkml:trace contextRef="#ctx0" brushRef="#br1" timeOffset="-86246.276">14537 15675 2491 0,'0'2'311'16,"0"2"-311"-16,9 3-204 15,9 0-1904-15</inkml:trace>
  <inkml:trace contextRef="#ctx0" brushRef="#br1" timeOffset="-86133.126">14636 15912 2888 0,'0'2'0'16,"0"0"-463"-16</inkml:trace>
  <inkml:trace contextRef="#ctx0" brushRef="#br1" timeOffset="-86021.552">14660 16134 3249 0,'0'6'194'0,"0"0"-146"0,0 2-48 16,0-8-69-16</inkml:trace>
  <inkml:trace contextRef="#ctx0" brushRef="#br1" timeOffset="-85126.815">10954 16670 3355 0,'0'0'208'0,"0"-4"-133"16,0 4-14-16,0 0-16 16,0 0-20-16,0 10-14 15,-3 12-7-15,-3 10-1 16,0 5 1-16,6-6-1 0,0 5-2 16,0-8 0-1,12-7-1-15,9-3-5 0,3-18 1 16,10 0-7-16,-1 0 3 15,-9-27-2-15,-3-12-2 16,-21 0 2-16,0-6-2 16,-9 2 9-16,-21 5 0 15,-3 13 1-15,-7 11 1 16,7 14-10-16,15 8-46 16,12 23-80-16,6-9-488 0</inkml:trace>
  <inkml:trace contextRef="#ctx0" brushRef="#br1" timeOffset="-84825.152">11512 16637 3525 0,'-18'-6'211'16,"9"6"-189"-16,-15 0-8 15,15 0-1-15,-3 14-10 16,3 17-3-16,9 3-1 15,0-4-8-15,15-1-8 16,12-6 2-16,3-17-4 16,4-6 0-16,5 0 8 15,-12-17-6-15,-9-19 7 16,-12-1 10-16,-6-8 6 16,0-2 7-16,-15 9 6 15,-9 12-5-15,-6 12-10 0,-6 8-4 16,2 6-8-1,7 17-27-15,12 18-62 0,9-6-211 16</inkml:trace>
  <inkml:trace contextRef="#ctx0" brushRef="#br1" timeOffset="-84534.57">11854 16558 1078 0,'-19'0'2594'16,"4"0"-2519"-16,6 3-56 0,3 20-11 16,6 9-8-1,0 8 0-15,6-4-9 0,18 0-6 16,16-9-4-16,-4-13 8 16,12-11-2-16,-9-3-11 15,-8-5 11-15,-10-28 13 16,-9-12 1-16,-12 1 15 15,0 2-1-15,-12 5 10 16,-12 11-11-16,-10 15-14 16,1 11-9-16,3 15-24 15,3 17-74-15,3-3-377 0</inkml:trace>
  <inkml:trace contextRef="#ctx0" brushRef="#br1" timeOffset="-84129.603">12370 16576 3562 0,'-12'-5'199'0,"-4"5"-176"16,7 0-1-16,3 0-12 15,3 7-7-15,3 23-3 16,0 5 0-16,0 0-2 16,18-3 0-16,1-2 0 0,14-14-3 15,3-5-6-15,-15-11 4 16,6 0-1-16,0-6 4 15,-21-21 4-15,4-9 2 16,-10-5 0-16,0 3-2 16,-16 1 0-16,-11 7 0 15,-3 10-6-15,-9 8-10 16,0 12-21-16,2 0-41 16,22 6-231-16</inkml:trace>
  <inkml:trace contextRef="#ctx0" brushRef="#br1" timeOffset="-83687.579">12702 16558 3421 0,'-9'0'263'0,"6"0"-234"0,3 0-2 16,0 0-16-16,0 20-7 15,0 15-4-15,0 3 2 16,0 3 0-16,3 1-2 16,18-9 1-16,6-4-1 15,0-9 0-15,3-12 0 16,3-8 0-16,-5 0-1 16,-4-15-1-16,-9-19 1 15,-12-11 1-15,-3-7-5 16,0-3-4-16,-24 4-1 15,0 11-7-15,-4 17-15 16,-5 13-45-16,9 10-100 16,3 0-2357-16</inkml:trace>
  <inkml:trace contextRef="#ctx0" brushRef="#br1" timeOffset="-83311.429">13079 16509 3605 0,'-6'0'110'0,"6"0"-73"15,-6 0-8-15,6 2-14 0,0 22-13 16,0 7 0-16,0 6-2 15,6 10 1-15,12-8 2 16,15 2 0-16,0-4 0 16,7-15-1-16,-4-10-2 15,6-6 3-15,-9-6-3 16,-9 0 0-16,-12-24 2 16,4-14 2-16,-16-11-4 15,-16-8 0-15,-11 2 0 16,-3 6 0-16,-9 11-2 15,6 20 1-15,9 18-12 16,2 12-47-16,10 12-268 0</inkml:trace>
  <inkml:trace contextRef="#ctx0" brushRef="#br1" timeOffset="-81649.374">13981 16656 2417 0,'0'-13'554'0,"0"4"-295"0,0 4-92 16,0-5-44 0,9 4-48-16,-3 1-23 0,-6 2-17 15,6 1-6-15,-6 2-5 16,6 0-9-16,-6 2-8 15,16 22-4-15,-10 4 5 16,3 17-3-16,0-2-2 16,6 4-3-16,-12-4-2 15,18 13-23-15,-15-17-49 16,15-13-191-16</inkml:trace>
  <inkml:trace contextRef="#ctx0" brushRef="#br1" timeOffset="-81345.06">14546 16549 3340 0,'0'-3'324'16,"0"1"-285"-16,0 2-10 16,0 0-6-16,0 0-15 15,6 22-7-15,6 15 2 16,0 5 2-16,-9 9-1 0,21 2-1 16,-15-4-3-16,6 1-2 15,6-7-21-15,-3-10-41 16,4-19-204-16</inkml:trace>
  <inkml:trace contextRef="#ctx0" brushRef="#br1" timeOffset="-81012.687">15128 16529 3360 0,'0'0'360'0,"-9"0"-323"15,9 0-29-15,0 6-6 16,0 23 1-16,0 10 4 16,9 8-1-16,-3 1-6 15,6 3 2-15,-3-8-2 16,3 10-25-16,-5-15-47 16,-7-12-176-16</inkml:trace>
  <inkml:trace contextRef="#ctx0" brushRef="#br1" timeOffset="-80612.02">15518 16485 3224 0,'0'0'444'0,"0"6"-396"16,0 2-26-16,0 13-18 16,15 5 9-16,-12 10-1 15,6 5-7-15,3 2-2 16,-3 1-2-16,3-5-1 16,-6-1-3-16,6-3-29 0,-3-9-53 15,-3-12-316-15</inkml:trace>
  <inkml:trace contextRef="#ctx0" brushRef="#br1" timeOffset="-80089.28">15916 16432 2408 0,'0'0'1189'0,"0"4"-1113"15,0 2-46-15,0 14-5 16,0 9 3-16,0 9-7 16,0 11-12-16,6 2-5 15,3 4-2-15,3-11-2 16,-6 9-5-16,-6-16-39 15,0-10-177-15</inkml:trace>
  <inkml:trace contextRef="#ctx0" brushRef="#br1" timeOffset="-75228.534">10755 17325 1388 0,'0'-3'690'0,"9"-6"-545"15,-9 7-56-15,0 2 220 16,0-4-16-16,0 2-39 15,0 2-108-15,0 0-60 16,0 0-19-16,0 0 1 16,0 0-20-16,0 0-16 15,0 0-4-15,0 0-5 16,0 0-4-16,0 0-6 0,0 0-8 16,0 6-1-16,0 8-3 15,0 0 4 1,0 7 0-16,0-7 1 0,0 1-2 15,6-3-1-15,-3-1 1 16,-3-2-3-16,9-3 1 16,-9 0-2-16,0 0 0 15,0-4 3-15,0-2-3 16,0 4 0-16,6-4 0 16,-6 0 1-16,0 0-1 15,0 0 6-15,0 0-1 16,6 0 3-16,0 0-3 15,3 0-2-15,3 0 0 16,9 0-3-16,1 0 0 16,14 0 0-16,-3 0 0 0,6 0-1 15,-3 0-1-15,13-4 2 16,-7 2-4-16,12-4 4 16,-2 0-2-16,-4-2 2 15,12 4 1-15,7-2-1 16,-1 2 0-16,0-2-1 15,10 0 1-15,2 2 0 16,7 1 0-16,11-3 0 16,10-1-2-16,0 0-2 15,-4 1 0-15,4 0 0 16,-3 0 4-16,-7 4-2 0,-11-2 1 16,-7 4 1-1,1 0 0-15,-13 0 1 0,-3 0 5 16,10 0-4-1,-1 0 2-15,13 0-1 0,-1 0 0 16,7 0 1-16,5 0-1 16,-2 0 2-16,-9 0-5 15,-13 0 0-15,3 12 0 16,-14-6 1-16,-10-4-1 16,3 4 2-16,-5-1-1 15,2-5 3-15,0 0 1 16,7 0 0-16,2 0 1 15,-3-7 2-15,4 3-4 16,-7-1 1-16,-3 2-5 16,-5 3 0-16,-1 0 3 15,0 0-3-15,0 0 2 0,4-6 1 16,2 6-2-16,0-2 4 16,7-2-1-16,-10 1-1 15,21 0 2-15,-11 3-3 16,2 0 0-16,-6 0-2 15,1 0 1-15,5 0 0 16,-9-3-1-16,1 3 1 16,-7-2-1-16,9-1 2 15,-2-3 0-15,-7 6 0 16,0-6 1-16,0 1 2 16,1 5-3-16,-7-4 0 15,-3-2-2-15,6 4 0 16,-2-2 2-16,-7 4-2 0,3-6 0 15,-6 4 0-15,4 2 1 16,2-3-1-16,-3 0 0 16,0 3 1-16,6-3-1 15,-14 0 0-15,8-3 0 16,0 3 1-16,-9 0-1 16,9-2 0-16,-6 2 0 15,-2 0 1-15,-7-3 1 16,9 3-2-16,-6-2 0 15,-3 5 2-15,0-6 1 16,-3 2 0-16,-9 2 0 16,6-4 0-16,-3 2 1 15,-3 4-2-15,1-2 0 0,-7 2 2 16,6-3-1-16,-6 3-1 16,3-4 0-16,-3 2-1 15,12-1 1-15,-6 0 2 16,0-3-3-16,-3-6 4 15,3 1 1-15,3-12-1 16,0-3 0-16,-3-1-1 16,-3-12-2-16,-3-2 0 15,0 2-2-15,0-6 0 16,0 1-6-16,0 6-7 16,0 3-4-16,0 5-12 15,-9 2-8-15,0 9-32 16,0-1-428-16</inkml:trace>
  <inkml:trace contextRef="#ctx0" brushRef="#br1" timeOffset="-73758.587">9825 13419 3445 0,'0'-12'150'16,"0"3"-111"-16,-6 5-5 16,-3-4 2-16,6 2-14 15,3 4-11-15,-15 2-7 16,3 0-4-16,-15 4 3 16,-6 27-3-16,-10 9 1 0,-5 13 1 15,-9 11 0-15,-4 6-1 16,19 1-1-16,9-6 0 15,18 2 0-15,15-6-2 16,9 0-2-16,42-3 0 16,13 2 3-16,20-2 1 15,4-3-2-15,-4-2-4 16,-11 0 0-16,-16 0-1 16,-18-4-1-16,-18 2 4 15,-21 1-1-15,0 1 5 16,-21 5 7-16,-18 0 8 15,-21 10-1-15,-1 0-5 16,-2 0-1-16,6-3-1 0,11-6 0 16,13-3-3-16,6-10-1 15,9 1-2-15,12-9-1 16,6 1 0-16,0-7-4 16,15 1 3-16,12-5-1 15,15 1 2-15,-9-2 3 16,7 5 0-16,-4 3-3 15,-6 9 0-15,-3 8-1 16,-6 9 1-16,0 13 1 16,-8 11-1-16,-7 29 0 15,-6 38 1-15,0 35 3 16,0 13-1-16,-6-10 1 16,0-12-1-16,-1-25 2 0,-2-3-2 15,9-25 0-15,0-25 3 16,0-25-3-16,0-10 8 15,22 8 0-15,11 0-4 16,3 0-4-16,12-14 0 16,10-18 0-16,8-20-3 15,12-19-2-15,28-25-4 16,-18-27-40-16,-16-9-176 0</inkml:trace>
  <inkml:trace contextRef="#ctx0" brushRef="#br1" timeOffset="-71861.049">8826 14972 2966 0,'-6'-2'749'15,"-9"2"-692"-15,0 0-41 0,-12 17-12 16,0 29-2 0,-9 27 1-16,-4 25-3 0,-8 13 0 15,0 9 1-15,2-4 1 16,1-5-2-16,3-13-13 16,12-29-22-16,3-33-59 15,15-21-151-15,-4-15-2304 0</inkml:trace>
  <inkml:trace contextRef="#ctx0" brushRef="#br1" timeOffset="-71667.176">8283 15127 3605 0,'0'0'113'0,"27"15"-108"0,9 28-4 15,31 20 10-15,14 15 8 16,28 10-2-16,3 6-8 15,-7-5-4-15,4-4-1 16,-19-7-4-16,-17-11-2 16,-16-12-19-16,-24-21-43 15,-20-16-210-15</inkml:trace>
  <inkml:trace contextRef="#ctx0" brushRef="#br1" timeOffset="-70900.839">8159 16578 1360 0,'0'0'2211'0,"0"0"-2117"0,0 4-72 16,0 13-14-1,6 9-1-15,3 12-1 0,-3 15 2 16,7 8-4-16,-10 7 2 15,15-6 2-15,-9-5-4 16,0-4-4-16,3-9-1 16,-3-11-18-16,3-15-36 15,-6-18-64-15,0-10-317 16,-6-18-790-16</inkml:trace>
  <inkml:trace contextRef="#ctx0" brushRef="#br1" timeOffset="-70478.929">8141 16593 3369 0,'0'-11'266'0,"0"1"-246"0,0-4 10 15,6 0 6-15,12-7-19 16,22 3-11-16,8-5-6 16,9 5 1-16,1 4 2 15,-4 11-3-15,-3 3-6 16,-12 3-5-16,-14 18-5 15,-7 7-5-15,-9 8 5 16,-9 5 6-16,-12 2 7 16,-19 4 3-16,-5 1 1 15,-3-1 4-15,-3-10-3 16,12-7 4-16,11-10 5 16,10-3-8-16,9-11-2 15,0-3-1-15,9-3-6 16,31 0 6-16,5 0 4 15,6 0 2-15,10-3-6 0,-1 3 2 16,-3 0-1-16,-23 12-1 16,-1 12-1-16,-15 5-1 15,-18 5 2-15,0 5 1 16,-39-11 6-16,-22 9 0 16,-11-11-4-16,-31-18-3 15,7-8-28-15,17 0-116 0</inkml:trace>
  <inkml:trace contextRef="#ctx0" brushRef="#br1" timeOffset="-67874.643">28167 4960 3116 0,'0'0'218'15,"0"0"-84"-15,0 0-61 16,15 0-31-16,3 0-14 16,15 0-15-16,9 0-6 15,13 0 5-15,11 0 13 16,13 0-3-16,11 0-5 15,28 0 0-15,-13 0-2 16,13-9 0-16,3 3-4 16,-31 0-6-16,-2 1-1 15,-7-5-4-15,-29 9 0 0,-19-5-7 16,-21 6-16-16,-12 0-27 16,-18 0-58-16,-9 0-197 0</inkml:trace>
  <inkml:trace contextRef="#ctx0" brushRef="#br1" timeOffset="-67335.279">28580 4659 3208 0,'0'0'209'0,"0"0"-103"15,-3 0-55-15,-3 0-7 16,-6 0-28-16,-15 17-5 16,-6 10-7-16,-10 8 3 15,1 3 3-15,-6-1 3 0,0 1 4 16,5 1-1-16,1-11-1 16,0 3-4-16,9-8 0 15,5-3-2-15,13-8-6 16,9 0 0-16,-6-6 3 15,12-4-2-15,0-2-4 16,0 0 4-16,0 0-1 16,0 4 2-16,0-2 1 15,3 10-3-15,18 3 5 16,1 7 2-16,17 5-2 16,6 9 0-16,3 4-5 15,7 1-3-15,-4 4-7 16,15 7-20-16,-8-11-37 15,-16-9-197-15</inkml:trace>
  <inkml:trace contextRef="#ctx0" brushRef="#br1" timeOffset="-58979.117">16028 13665 3241 0,'0'0'245'16,"0"0"-194"-16,0 0-5 16,0 0-4-16,0 0-11 0,0 0-20 15,0 0-8-15,18-6 4 16,-6-5 2-16,6 3 2 16,3 2-2-16,0-2-3 15,-3 2 3-15,3 0-2 16,4 3-4-16,8 0 1 15,-6 3-4-15,6 0 0 16,-3 3-5-16,-3 14 1 16,1 3-1-16,-13 10-1 15,9 3 2-15,-18 5-1 16,-3-1 3-16,-3 8 2 16,0 7 0-16,-3 1 1 15,-21 6 1-15,3-2-1 16,-7 8-1-16,-5 0 0 15,9-5 1-15,-3 2 1 0,6 0 1 16,9-7 0-16,-6-2-3 16,12-2 3-16,-9-9-3 15,5 3 0-15,7-7 1 16,3-6 3-16,0-2-4 16,0-4-1-16,0-5 1 15,3 0 0-15,22-8 3 16,-1 6 0-16,3-5-2 15,-3 0-1-15,9 0 0 16,-6-4-6-16,7-2 2 0,-13 0 2 16,15-2 2-1,-18-1-3-15,3-5 3 0,-12 0-1 16,0 0 1-16,0 0 1 16,-9 0 7-16,0 0 1 15,0 0 0-15,0 0 0 16,0 6-6-16,0-1-1 15,-9 6 5-15,0 7-2 16,0 5-2-16,3 7-2 16,-9 7-1-16,3 7 2 15,6 3-2-15,-3 6 1 16,6 4-1-16,-3 4 1 16,6-1-1-16,0 5 0 15,0-1 0-15,9 0 0 16,6-3 3-16,-3 2-3 15,3-4 1-15,-3 2-1 0,0-6 0 16,-3 4 0-16,3-4 0 16,-9 2 1-16,7-5-1 15,2 3 0-15,-6-2 0 16,3-4-1-16,-9-1 1 16,6-5 3-16,-6 2-3 15,0-11 0-15,0 5 0 16,0-1 0-16,0-7 0 15,0-4 0-15,0 2 0 16,-15-6 0-16,3-2 0 16,-7-3 1-16,-2 0-1 15,-3-10 2-15,-9 0-2 16,-3-3-3-16,0-5-7 16,-4 0-8-16,10-7-26 0,3-13-69 15,15-4-627-15</inkml:trace>
  <inkml:trace contextRef="#ctx0" brushRef="#br1" timeOffset="-56944.557">16707 14410 3175 0,'0'-17'220'15,"0"-1"-148"-15,0-2 3 0,9-1-10 16,9 3-23-1,9-2-26-15,6 2-3 0,-6 7 2 16,4-1-6-16,-4 6 2 16,-6 4-6-16,-6 2-5 15,0 0-1-15,0 11-4 16,-15 15-4-16,0 15-5 16,0 16 7-16,-15 11 7 15,-3 3 0-15,-9 2 0 16,0-2 0-16,-1-13 0 15,19 0-22-15,-6-11-68 16,15-11-301-16</inkml:trace>
  <inkml:trace contextRef="#ctx0" brushRef="#br1" timeOffset="-56807.512">16990 15080 3493 0,'0'0'202'0,"0"0"-186"16,16 0-16-16,8 0-43 16,0 0-97-16</inkml:trace>
  <inkml:trace contextRef="#ctx0" brushRef="#br1" timeOffset="-54210.046">17048 15786 2936 0,'-9'0'404'0,"9"0"-280"16,0 0-14-16,0 0-32 15,0-4-32-15,0-2-18 16,0-2-11-16,15 0-11 16,-3 2 1-16,3-7 1 15,9 5-1-15,0 2-6 16,0 0 2-16,1 6-3 15,2 0 0-15,-3 0-2 16,-6 12-4-16,-3 11-3 16,3 7-2-16,-9 5 0 0,-9 9 3 15,0-1 4 1,0 4 0-16,-21 4 1 0,-9-5 3 16,-3-5 0-16,-7-3 0 15,4-6-1-15,3-9 1 16,12-5 1-16,6-7 6 15,3-5-4-15,12-2 1 16,0-2-4-16,0-2 4 16,0 0-4-16,0 0 3 15,12 3 5-15,15 3 3 16,12-1-5-16,7-1 1 16,2-2-7-16,12-2 0 15,-6 5-9-15,-2-5-16 16,-1 0-33-16,-12 0-93 0,-11-5-900 15</inkml:trace>
  <inkml:trace contextRef="#ctx0" brushRef="#br1" timeOffset="-53368.31">17322 15341 3249 0,'0'0'209'16,"0"0"-146"-16,-9 0-18 0,9 9-16 15,0 3-9-15,0 5-12 16,0 3 1-16,0 0 7 16,0 4 10-16,9-6-8 15,-3 2-10-15,4-5-3 16,5-3 4-16,6-4 1 16,0 0 1-16,9 3-3 15,0-4 0-15,0 0-6 16,1-1-1-16,-4 2-1 15,-9-2-2-15,-9 0-4 0,-3 6 1 16,-6-2-2 0,0 1-3-16,0 3 6 0,-15-2 0 15,-9 5 4-15,-9-6-10 16,-7 2-15-16,1-11-14 16,-6-2-41-16,12-17-58 15,8-13-772-15</inkml:trace>
  <inkml:trace contextRef="#ctx0" brushRef="#br1" timeOffset="-53178.485">17362 15273 3414 0,'0'-3'178'0,"0"3"-115"0,3-2-22 16,12-2-20-16,12-2-19 15,3 0-2-15,9 2-6 16,22 0-28-16,-19 4-33 16,0 0-280-16</inkml:trace>
  <inkml:trace contextRef="#ctx0" brushRef="#br1" timeOffset="-50428.712">13417 13699 2373 0,'0'0'347'0,"0"0"-206"15,0 0 25-15,0 0-2 16,0 0-76-16,0 0-39 15,-9 0-13-15,9 8 1 16,0 10 5-16,0 6-11 0,0 5-6 16,0 5 5-16,0 11-1 15,0 2-1-15,0 2-2 16,0 8-14-16,0 1-2 16,0 4 1-16,0-4-3 15,0 3-3-15,9 0-3 16,-3 0-1-16,3-4 3 15,-9-2-4-15,0 1 2 16,6-3-1-16,-6 2-1 16,3-11 2-16,6 0-2 15,-3 2 0-15,0-5 1 16,0 1 1-16,3-1-2 16,-9-1 0-16,6-1 0 0,-6-4 3 15,6-3-2 1,-6-3-1-16,0 3 2 0,6-2 1 15,-6-1 2 1,0 4-3-16,3-1-1 0,6 2 2 16,-9-1-3-16,0 5 2 15,0 0-2-15,0-3 1 16,0 3-1-16,0-3 0 16,0 0 0-16,10 4 5 15,-10-3-2-15,6 3 1 16,-6 0 0-16,6-1-1 15,-3-1 0-15,-3 1-3 0,9-3 0 16,-3 3 3 0,0-3 3-16,0 2-6 0,3-3 0 15,-9 0 3-15,6-1 0 16,-6 2-2-16,0 1 3 16,0-1 1-16,0 3-1 15,0 3 2-15,0-1-1 16,0 5-1-16,0-4-1 15,6 3 1-15,-6-1-4 16,0 1 6-16,6 0-6 16,-6 2 2-16,3-1 2 15,-3 0-4-15,12-5 2 16,-12 4-1-16,0-7 1 16,6 2-2-16,-6-1 4 15,0 3 0-15,6-6-1 0,0 5-1 16,-6-1 1-1,0 1-1-15,3-2 0 0,-3-3-2 16,9 2 1-16,-9-9 1 16,6-1-2-16,-6-3 0 15,9-4 0-15,-9 3 1 16,3-3 1-16,6 4 0 16,-3-3 0-16,-6 1 1 15,6-1-1-15,0-4-1 16,1 2 0-16,-7-3-1 15,9 2 0-15,3 1 1 16,-9 1-1-16,3-6 2 16,6 0-1-16,-6-1-1 0,-6-1 0 15,6-5 0 1,-3 3 0-16,6-1 0 0,-3-1 0 16,0 4 0-16,0 0 1 15,3 3-1-15,3-3 1 16,-6-7-1-16,-6 1-1 15,3-6-4-15,9 0-6 16,-6-29-8-16,6-6-10 16,-9-22-171-16</inkml:trace>
  <inkml:trace contextRef="#ctx0" brushRef="#br1" timeOffset="-47411.437">13423 14241 2434 0,'0'0'432'0,"0"0"-321"15,0 0-29-15,0 0 54 0,0 0-17 16,0 0-52 0,0-10-3-16,0-5-7 0,0-1 8 15,0-5-26-15,0-2-9 16,0 2-1-16,0-3-6 15,0-2-8-15,-15-1-7 16,12-5 4-16,-9 1-1 16,-9-11-4-16,9-1 0 15,-10-7-7-15,10 1 3 16,-6-4-2-16,0-8 7 16,3-2-3-16,-3-4-5 15,3 3 2-15,0-4 0 0,12 7-2 16,-12 8 1-1,6 15 1-15,6 6-2 16,3 11 3-16,0 10-3 0,0 2 0 16,0 6 0-16,0 0 1 15,0 3-1-15,0 0 0 16,0 0-1-16,3 0 1 16,21 0 0-16,-6 0 0 15,9 0 0-15,3 0 1 16,9 0-1-16,4 0 0 15,8-3 0-15,-6 3 0 16,10-2 0-16,2 2 0 16,3-6 0-16,16 2 0 0,-7-4 0 15,4 5 0 1,5-3 0-16,7 3 0 0,-1 1 0 16,-8 2-2-16,11 0-1 15,-17 0 3-15,8 0-2 16,-6 0 2-16,1 0-1 15,5 0 1-15,-2 0-1 16,17 0 1-16,-2 0 1 16,-4-6-1-16,4 0 0 15,-10 3 0-15,-11 0 0 16,-7 0 0-16,-2 3 0 16,-13 0 0-16,3 0-2 15,-6 0 2-15,-5 0 0 16,5 0 1-16,-9 0-1 15,6 0 0-15,-8 0 0 0,-10 0 0 16,0 0 0 0,0 0 3-16,-6 3-2 0,9 0 2 15,-9-3-1-15,-5 3-2 16,5-3 2-16,-3 2-1 16,3-2 2-16,-9 4-3 15,3-4 0-15,-3 0 0 16,9 0 1-16,-9 0-1 15,6 0 3-15,-3 0 0 16,3 0-3-16,-2 0 0 16,2 0 0-16,-3 0 0 15,-3 0 0-15,9 0 0 0,-9 0 0 16,0 0 0 0,-3 0 0-16,0 0 0 0,-6 0 1 15,0 0 2-15,0 0 0 16,9 0-3-16,-6 8 3 15,-3 1 0-15,9 6-1 16,3 2 3-16,-6 9-5 16,-3 10 2-16,9 5 2 15,-6-1 1-15,0 11-2 16,7-2 0-16,-7 6-1 16,3 4-1-16,-3 0 2 15,-3 2-3-15,6-3 0 16,-3 2 0-16,0-2 0 15,0 3 0-15,-6-1 1 16,9 0-1-16,-3 1 0 0,0 2 3 16,-6-2-3-16,6 3 0 15,-3-6 0-15,-3 5-1 16,9-3 1-16,-9 1 1 16,0-4-1-16,9 1 0 15,-9-6 0-15,6 1 0 16,-6-6 3-16,3-3-3 15,-3 1 0-15,6-8 0 16,3 5 2-16,-9-5-2 16,0-1 0-16,6 1 0 15,-6-1 0-15,0-1 1 16,0 3 0-16,0-5-1 16,0 3 0-16,0 1 0 0,0-6 0 15,0 5 0-15,0-4 1 16,0-1-1-16,0-4 0 15,0 2 0-15,0-2 1 16,0-5-1-16,0 5 0 16,0-3 0-16,0-3 0 15,0 2 1-15,0 3-1 16,0-2 0-16,-6 2 0 16,6 0 0-16,0 3 0 15,0 3 0-15,0-3-2 16,0 3 2-16,0 1 0 15,0-1 0-15,0-3 0 16,0 1 0-16,0-2 0 0,0 3 0 16,0-5 0-16,0 2 0 15,0-1 2-15,0 0-2 16,0 1 0-16,0-1 0 16,0 5-1-16,0 0 1 15,0 1 2-15,0 0-2 16,0 1-2-16,0-4-2 15,0 5 4-15,0-3-2 16,-9 3-1-16,9-6 0 16,-6 3 1-16,6 0 2 15,0-5-1-15,0-1-1 16,0 0 2-16,-3-7 0 16,3-3 0-16,0 0 0 15,0-2 0-15,0-2 0 0,0 4 0 16,0 0 0-1,0 1 0-15,0 1 0 0,0 3 0 16,0-1 1-16,0 0-1 16,0 3 0-16,0-1 0 15,0 1 0-15,0-3 1 16,0 4 1-16,0-3-2 16,0-5 0-16,0 4 1 15,0 2-1-15,-6-1 0 16,6-1 2-16,0 1-2 15,-9 1 0-15,9-6 0 16,-9-2 0-16,9-2 0 16,0-4-1-16,-3 1 1 0,3 0 0 15,-6 0 0-15,6-1 0 16,-6 2 1-16,6-5-1 16,-6 1 0-16,-3 0 0 15,9-6 1-15,-6 3-1 16,0 0 0-16,-9-1 0 15,6 1 0-15,-16 0 1 16,10 3-1-16,-12 0 1 16,0 2-1-16,-3 2 0 15,-3 2 0-15,-1-1 0 16,-8 0 0-16,0-2 1 16,-6 3-1-16,-1-4 2 15,-5 4-1-15,3 3 0 0,-7-3-1 16,7 2 2-1,-9 2-1-15,2-2 1 0,-2 7-2 16,3-9 0-16,-1 2 0 16,-8-6 0-16,-3 2 2 15,11-8-1-15,-5-2-1 16,2 3 0-16,-2 0 0 16,6 3 1-16,-7 0 1 15,4 5-2-15,-3-1 3 16,2-3 0-16,10 0-2 15,-9-4 3-15,5-3-1 16,13 0-1-16,-9 0-2 0,5 0 2 16,-5 0-2-1,-3 0 1-15,-1 0-1 0,1-3 0 16,0 3 3-16,-4 0-3 16,7 0 2-16,-9 0 0 15,5 0-2-15,7-2 3 16,3-4 0-16,0 1 1 15,-1 4-1-15,7 1 1 16,6 0 1-16,6 0 0 16,-3 0-2-16,8 0 2 15,-5 0-1-15,15 0-1 16,-3 0 0-16,6 0 0 16,0 0 0-16,9 0 2 15,0 0 1-15,0 0-1 16,0 0-2-16,0 0-1 0,0 0-2 15,0-6-3-15,0 2-4 16,0-7-13-16,18-21-23 16,9-9-27-16,-6-1-552 0</inkml:trace>
  <inkml:trace contextRef="#ctx0" brushRef="#br1" timeOffset="-45511.69">17244 16566 2565 0,'-15'-11'818'16,"-3"0"-743"-16,-9-4-35 16,-1-3 27-16,1-2-18 0,-6-4-21 15,12-6-13-15,-18 2-1 16,-1-10 2-16,-8-2-1 15,0-11-3-15,-6 1 1 16,5-6-1-16,7-1 2 16,-6-5-1-16,12-2-4 15,8-5 0-15,-2 6 5 16,15-8-6-16,3-2-4 16,12-2 2-16,0-8-4 15,3 2-2-15,24-7-2 16,0 0 2-16,1 5 0 15,5 2-7-15,-3 2 3 16,0 6 4-16,3 6 0 16,0 4 0-16,4 11 0 15,2 5-2-15,3 6 2 0,13 6 0 16,-10 6 0-16,3 8 0 16,9 4 0-16,-5-1-4 15,-10 12 4-15,15 1 0 16,1 5 0-16,-1 0 0 15,0 0-1-15,-2 3 1 16,2 14 0-16,-12 7 0 16,7 2-3-16,-10 9 0 15,0 4 3-15,-3-2 0 16,-5 11 0-16,-1 4 0 16,-3 3 0-16,-3 7 0 15,6 5-3-15,-12 6 3 0,-12 0 0 16,7 10-2-1,-16 2 2-15,0 3 0 0,0 2 0 16,-19 0 0-16,-8 7 0 16,-6-3 0-16,0 1 0 15,-3 1 2-15,-13-7-2 16,4 0 5-16,-6-7-2 16,-4-7-2-16,-8-11 6 15,0-2-2-15,-19-12-1 16,7-9-2-16,-10-8 2 15,4-14-1-15,5-6 1 16,13-8-2-16,3-5-2 16,14 0 0-16,7-5-2 0,9-16-14 15,15-29-23 1,9 3-93-16,6 0-2545 0</inkml:trace>
  <inkml:trace contextRef="#ctx0" brushRef="#br1" timeOffset="-44994.263">18029 16688 3600 0,'-12'-4'187'0,"6"2"-165"16,-10 2-12-16,-2 10 0 15,-6 38 0-15,-9 19-5 16,-18 17-1-16,-4 16-1 15,-8 17 4-15,-9 3 2 16,-1 6 4-16,-2-12-7 16,8-8-4-16,-2-19 1 15,27-17-3-15,2-23-10 16,16-21-15-16,-3-26-19 16,9-20-33-16,3-24-385 0</inkml:trace>
  <inkml:trace contextRef="#ctx0" brushRef="#br1" timeOffset="-44735.383">17199 16941 3544 0,'0'0'200'0,"0"0"-172"16,0 0-13-16,21 15 1 15,27 24 7-15,12 9-5 16,7 21-6-16,14 4-5 15,13 5-4-15,6 1 4 16,-1 4-2-16,7-4-2 16,-13 0-1-16,-11-12-2 15,-13-3 0-15,-14-14-3 16,-16-11-3-16,-15-11-5 0,-9-8-1 16,-15-14-7-16,0-6-13 15,-15-8-21-15,-3-22-268 16</inkml:trace>
  <inkml:trace contextRef="#ctx0" brushRef="#br1" timeOffset="-40894.628">6650 13183 3594 0,'-6'-8'106'0,"6"0"-80"16,0-4-1-16,0 0 6 16,18-5-21-16,12-1-8 15,4-2-2-15,8 1 1 16,-3-1 3-16,-3 8-3 16,7 3 1-16,-22 9-2 0,15 0-3 15,-15 7 0-15,-9 16 1 16,3 13-4-16,-15 10 0 15,0 13 0-15,0 8 1 16,-15 13 2-16,-18-2 1 16,-6 4 2-16,9-15 1 15,-4-6-1-15,7-14 1 16,15-11-1-16,6-15 2 16,-3-10-2-16,9-9 6 15,0-2 3-15,9 0-2 16,12 0-2-16,21 0-2 15,4 0 3-15,14-13 2 16,0-8-6-16,10-9-2 16,-7 2-6-16,-2-5-15 15,-4-8-16-15,-12 6-79 0,-12-1-503 16</inkml:trace>
  <inkml:trace contextRef="#ctx0" brushRef="#br1" timeOffset="-40740.802">7275 13175 3553 0,'-9'-8'151'0,"9"-2"-119"16,0 5-19-16,0-1-13 15,0-3-23-15,0 0-196 0</inkml:trace>
  <inkml:trace contextRef="#ctx0" brushRef="#br1" timeOffset="-40228.102">6795 12378 3616 0,'-9'-34'103'15,"9"2"-83"-15,0-1-1 16,21-1-3-16,15 3-5 16,25 11-4-16,11 8-5 0,4 12-1 15,11 12-1 1,4 29 0-16,2 28-1 0,1 12-3 16,-16 19 0-16,-8 32-6 15,-10 27-6-15,-33 35 7 16,-27 8 3-16,0-14 3 15,-45-22 0-15,-12-40 2 16,2-29-1-16,1-19 2 16,6-16 0-16,-31 11 8 15,-5 1 4-15,-31-7-2 16,-12-27-1-16,-45-40-2 16,-36-60-2-16,-6-75-5 15,5-53 0-15,56-28 0 0,56-1 6 16,46 10-1-1,39 7 0-15,24 19 5 0,45 8-4 16,21 27-3-16,52 9-3 16,24 25 0-16,24 33 0 15,18 27-4-15,-48 46 4 16,-42 6-5-16,-34 29-8 16,-23 27-11-16,-16 72-27 15,-6-8-78-15,-12 9-298 0</inkml:trace>
  <inkml:trace contextRef="#ctx0" brushRef="#br0" timeOffset="-33695.861">25224 6819 1906 0,'0'0'389'15,"0"0"768"-15,0 0-1039 16,0 0-47-16,15-15-34 0,12 4-17 16,6-10-11-1,10 6-5-15,11 0-4 0,-3 7 0 16,-8 2 0-1,5 6-5-15,-9 0-9 0,-12 6-14 16,-18 14-6-16,6 3 8 16,-15 7 0-16,0 5 13 15,0-3 3-15,-15 0 5 16,0-3 5-16,-6-3 0 16,15-5 4-16,0-3-3 15,6-6-1-15,0-1 1 16,0-1 1-16,15-4-2 15,18 0 3-15,-6-2-3 16,7 6 9-16,-4-2-5 0,-3 12-4 16,0 0 0-16,-6 7-8 15,-15 3 8-15,-6 2-3 16,0 0-4-16,-6 4 5 16,-21-4 2-16,-9-1 3 15,-12 1 0-15,-13-7-3 16,4-9-14-16,-6-16-30 15,5 0-56-15,13-10-461 0</inkml:trace>
  <inkml:trace contextRef="#ctx0" brushRef="#br0" timeOffset="-33175.566">25218 6441 2376 0,'0'-14'612'16,"27"-10"-271"-16,0 0-234 15,19-1-55-15,5 1-21 16,12 0-5-16,19 13 3 15,8 0-14-15,1 6 0 16,14 5 4-16,-2 5-3 16,3 28-10-16,-16 24-6 15,-11 18-12-15,-22 23-19 0,-30 30 0 16,-27 39 5-16,-27 25 11 16,-39-15 7-16,-13-40 3 15,16-42 0-15,-4-32 5 16,-11 4 13-16,-16 4 9 15,-5-1 2-15,-19-22-1 16,6-26 5-16,-5-22-5 16,14-12 11-16,-9-46-9 15,10-53-1-15,5-54-9 16,19-42-7-16,29-6-5 16,46 37-3-16,3 54 1 15,31 53 0-15,41 8 1 16,64-9 0-16,51 8-1 0,42 16-1 15,-14 40 0-15,-52 6-11 16,-46 46-34-16,-44-4-84 16,-40-13-395-16</inkml:trace>
  <inkml:trace contextRef="#ctx0" brushRef="#br0" timeOffset="-18976.635">23639 9400 1942 0,'0'0'431'0,"0"0"-313"16,0 0-80-16,0 0 18 0,0 0-7 15,-9 0-16-15,9 0-6 16,0 0 18-16,0 0 145 15,-3 0-27-15,-6 0-64 16,9 0-14-16,0 0-24 16,0 0 0-16,0 0-19 15,0 0 4-15,0 0-6 16,0 0-13-16,0 0-13 16,0 0-3-16,0 6-6 15,0 11 1-15,0 9-5 16,0 12 8-16,0 15 11 0,0 12 5 15,0 2-9 1,0 9-3-16,9-9-1 0,-6 1-5 16,6-10-3-16,-3-8 1 15,0-16-3-15,1-7-2 16,-4-9 0-16,-3-10 0 16,12-8-3-16,-6-6-25 15,-6-16-46-15,0-15-120 0</inkml:trace>
  <inkml:trace contextRef="#ctx0" brushRef="#br0" timeOffset="-15944.811">23570 9327 2174 0,'0'0'343'15,"-3"0"-208"-15,3 0-100 16,0 0-22-16,0 0-13 16,0 2-39-16,0-2-3 15,0 4 40-15,0-4-5 16,0 2 7-16,0-2 2 16,0 0 25-16,0 0 43 15,0 0 9-15,0 4 2 16,0-4-1-16,0 0 5 15,0 0-10-15,0 0-23 16,0 0-19-16,0 0 6 16,0 0 4-16,0 0 4 0,0 0-18 15,0 0-15 1,0 0 3-16,0 0-11 0,0 2-2 16,0 4-4-16,-6-3 5 15,6 0 5-15,0-1-1 16,0-2 10-16,0 4 11 15,0-4-3-15,0 0 10 16,0 0-12-16,0 0-5 16,0 0-10-16,0 0 0 15,0 2 0-15,-6-2 1 16,6 0-2-16,0 0-4 16,0 0 2-16,-6 0 1 15,6 4 7-15,0-4 6 0,0 0-10 16,0 3-2-16,0-3-2 15,0 0-4-15,0 0-3 16,0 0 5-16,0 0-2 16,0 0-3-16,0 0 0 15,0 2 1-15,0-2-1 16,0 0 2-16,0 0 1 16,0 0-3-16,0 0 3 15,0 0 0-15,0 0-2 16,0 0-1-16,6 0 0 15,6 0 1-15,9 0 3 16,9-9 1-16,3 3-5 16,10-2 1-16,17 0-1 15,7-4 2-15,11 4-2 0,6-9 1 16,13 3-1-16,9-6 0 16,-4 2 2-16,4 2-1 15,-9-3-1-15,-13 5 0 16,1-1-1-16,-4 4 1 15,-5-2-4-15,-10 5 4 16,0-4 0-16,4 0-1 16,-7 4 1-16,3-4 0 15,1 3 1-15,-4 3-1 16,1-5 0-16,2 2 0 16,0 3 0-16,-2-2 0 15,-4-4 1-15,-2 6-1 16,2-9 0-16,-3 6 0 0,1-2 0 15,-7-3 0 1,3 3 0-16,-2 0 1 0,-1 2-1 16,0-3 1-16,-3 2-1 15,4 4 0-15,-7-4 0 16,6 4 1-16,1 2-1 16,-4-1 0-16,-3 4 0 15,4-3 0-15,5 2 0 16,-3-2 1-16,3 2-1 15,-8-2 0-15,5-1 0 16,0 1 0-16,1 2 0 16,-4-3 1-16,-12 0-1 15,12 3 1-15,-17-2 1 16,8 4-1-16,-6-2 0 16,0 2 0-16,-9-3 2 0,10 0 0 15,-7 3-3-15,-9 0 2 16,0 0 0-16,3-2-1 15,-9 2 1-15,3 0-2 16,-9 0 3-16,-6 0-2 16,0 0-1-16,6 0 0 15,-6 0-3-15,0 0 2 16,3 0 1-16,9 0 0 16,-6 5 0-16,4 4 0 15,-1-1 1-15,3-2 4 16,-3 0-5-16,-6 3 0 15,12-3 0-15,-9-1 0 0,9 0 0 16,-9-4 0-16,0 2 0 16,0-3 3-16,-3 4-3 15,12-4 4-15,-15 2-4 16,9 2 4-16,-6-2-4 16,3 4 0-16,3-2 3 15,-3 1-3-15,0 0 0 16,0 1 3-16,4 0-3 15,2 1 0-15,-6 5-2 16,-3 0 2-16,15-1 4 16,-12 3-4-16,6 7 0 15,0 0 4-15,-3-1-4 16,3 3 0-16,0 3 0 0,3 1 0 16,-3-1 3-1,-6 4 0-15,6-2-3 0,3-1 3 16,-5 2-3-16,-1 1 2 15,3-4-1-15,-6-3-1 16,3 4 0-16,-3-1 0 16,0 4 0-16,-6-2 2 15,6 1 0-15,-3 4-2 16,-3 2-2-16,0-3 2 16,9-2 0-16,-9 2 0 15,0 1 0-15,9-7 0 16,-9 0 0-16,0 0 0 15,0-5 0-15,0 2 0 16,0-9 0-16,0 1 0 16,0-4 0-16,0 1 1 0,0-6 1 15,0 0-2-15,0-3 0 16,0 0-1-16,0 0-2 16,0 3 0-16,0-4 0 15,0 2 3-15,0-2 0 16,0 2-3-16,-18 1 3 15,18-2-5-15,-9 3 2 16,-3 1 0-16,-3-1-1 16,-6 1 1-16,2 2 3 15,-5-3-3-15,-3 4-1 0,-6-2 1 16,3 0 0-16,-9 2 3 16,-4 0 0-16,1 1-1 15,0 0-2-15,-1 0 2 16,-5-5-1-16,3 3 1 15,-3 0 1-15,5-3 0 16,-8 0-3-16,6 3 3 16,-7 3 2-16,-8-7-2 15,3 6 0-15,-1-1 0 16,-8-5 0-16,-9 4 1 16,11 3-1-16,1-3 0 15,-1 2 0-15,-2-2 0 16,15 3 0-16,-4 2-2 15,4-5 2-15,0 5 0 16,-1-4 0-16,-8 1-1 0,6 0 1 16,-7-1 0-16,1 1 0 15,-3-5 0-15,-4 3 0 16,-8 0 1-16,11-1-1 16,1 4 0-16,0 1 0 15,2-6 0-15,4 6 4 16,-3-5-4-16,2-4-2 15,-2 2 2-15,-3-2 0 16,-1 0 0-16,-2-4 2 16,-1 0-1-16,1 0 0 15,-3 0 0-15,11 0-1 16,-8 0 0-16,14 0 0 16,-2-4-1-16,12 2 1 0,-12 0 0 15,14 2-1-15,4 0 0 16,-12 0 1-16,9 0-1 15,-7 0 1-15,7 0 0 16,-9 0-1-16,12 2 1 16,-1 0 0-16,-2 2 0 15,0-4 0-15,6 2 0 16,-1-2 0-16,7 0 0 16,0 0 0-16,9 0 1 15,0 0 1-15,-6 0-2 16,21 0 0-16,-9 0 5 15,3-2-5-15,3-2 3 16,6 0-1-16,-3-2 1 16,3 2-3-16,-9-4 1 15,9 1-1-15,-16 0 4 0,16 2-4 16,-3-1 0-16,-3 0-1 16,-12-2 1-16,15 2 3 15,-3 4-3-15,0-4-2 16,-9-3 2-16,3 3 0 15,0 3 3-15,3-3-3 16,0 0 0-16,0 1 0 16,0-1 5-16,6 2-1 15,3-2 5-15,-6-8-5 16,6-3 3-16,0-9-3 16,0-6-4-16,0-9 0 15,-6-1 0-15,6 1 0 0,0 2-1 16,0 3-5-16,0-21-20 15,6 10-31-15,0-2-481 0</inkml:trace>
  <inkml:trace contextRef="#ctx0" brushRef="#br0" timeOffset="-2762.63">29419 10547 3118 0,'0'-3'200'0,"-3"-3"-127"16,3-3-2-16,0-5 8 16,0 5-22-16,0-6-27 15,0 0-12-15,0-1-7 16,0-9 3-16,0 6 8 15,-6-8-7-15,6 0 1 16,-6-2-7-16,0-3 4 16,6 1-5-16,-12-11-1 15,9 1-2-15,-3-9-2 16,0-3-1-16,-9-1 1 16,12-5-2-16,-6 2-1 15,-6 0 1-15,6-5 0 16,-7 4 1-16,4-5-2 0,-6 9 1 15,-3-8-1-15,3-3 2 16,3 4-1-16,-3-1-1 16,-3 0-3-16,3 2 3 15,0 1 0-15,2 4 0 16,-2 2 1-16,3 3-1 16,-3 2 4-16,-3 2-4 15,3-1 1-15,0 3 0 16,-6 2 0-16,9 3 3 15,-1 0-3-15,4 7 0 16,-3 2 0-16,12 2 1 16,-6 2-1-16,3 1 1 15,0 3-2-15,-3 2 3 16,6-5-3-16,-3 6 0 16,0-1 0-16,-6-5 0 0,12 8 0 15,-3 2 0-15,3 0 2 16,0 3-2-16,0 7 0 15,0-4 0-15,0 0 0 16,0 6 0-16,0-5-2 16,0 2 2-16,3-3 0 15,-3 3 0-15,18 0 0 16,-12-2-3-16,-3-1 3 16,18 0 1-16,0 1 1 15,7-5-2-15,2 8 2 16,9-4-2-16,-6 2 0 15,18 6 0-15,-5-4-2 0,8 5 2 16,3 0-2-16,10 0 2 16,-4 0-1-16,1 0-1 15,8 0 2-15,0 0 0 16,1 0 0-16,5 0 0 16,-8 0-3-16,-4 0-3 15,7 0 6-15,-13 0-2 16,6 5-2-16,1-4 1 15,-1 4 2-15,-2-5 1 16,2 0 0-16,-9 0-2 16,7 0-1-16,-10 0-1 15,6 0 4-15,-2 0-4 16,-1 0 0-16,3 0 3 0,-2-6-2 16,8 0 3-16,-9 2-2 15,-5-2 2-15,8 4-1 16,-15-5 1-16,7 5-1 15,-10-2 0-15,6 2 1 16,-5-2 0-16,8-1 0 16,-9 0 2-16,0-1-2 15,1 2 0-15,5 2 0 16,-9 2 0-16,-3-6 0 16,7 4 0-16,-13-3-1 15,-3 0 1-15,-9 3-2 16,3-4 2-16,-12 2 2 15,0 4-2-15,-3-2 0 16,3 2 2-16,-3-4 1 0,-3 4 0 16,6 0-1-16,-9 0-2 15,7 0 3-15,-1 0-3 16,-6 0 0-16,6 0 1 16,-6 0-2-16,9 0 1 15,-3 10-2-15,0 8 0 16,0 4 2-16,-3 7 0 15,15 7 2-15,-12-1-1 16,3 12-1-16,15-3 3 16,-12-1-1-16,0 8-2 15,3-4 2-15,-3-1-2 16,-3 3 0-16,1 4 1 16,-4 0-1-16,3 3 1 0,-3 1-1 15,-3 0 0-15,6-3 1 16,-3 3-1-16,6-2 2 15,-3-2-2-15,3-4 2 16,-3-2-1-16,0 1-1 16,0-5 0-16,-3 2 1 15,-6-5-1-15,6-1 0 16,-6-5 0-16,3 0 0 16,6-3 2-16,-9 1-1 15,6-3-1-15,-6 0 0 16,0-3 0-16,0 1-1 15,0 0 1-15,9-4 0 16,-9 0-2-16,0 1 2 0,0-1 2 16,0 1-2-16,0 2 0 15,0 0 0-15,0 1 0 16,0-4-3-16,0 0 3 16,0 0 0-16,0-1 0 15,0-1 0-15,0 1 0 16,0-4 0-16,0 3 0 15,0-3 0-15,0 2 0 16,0-6 2-16,0 4-2 16,-9-1 2-16,9-5-2 15,0 2 0-15,0-2 0 16,0-6 0-16,0 0 0 16,-6-3-3-16,6 3 3 0,0-4 1 15,0 2 1-15,0-2-2 16,-9 2 0-16,9 1 1 15,-3 1-1-15,3-1 0 16,-6 1 0-16,6-6 1 16,-6 6-1-16,-3 0 0 15,-3 0 0-15,0 1 0 16,-9-2 0-16,0 1 2 16,-3-3-2-16,-1 3-2 15,-2-4 2-15,-6 4 2 16,3-6-2-16,-12 4 0 15,5 1 0-15,-2-2 0 16,-6 4 0-16,0-1 0 16,-4-5-1-16,4 4-1 15,0-4 2-15,-1-1 0 0,-5 0 1 16,3 3-1 0,0-3 0-16,-7 0 0 0,4 0 0 15,-3 0 0-15,5 0 0 16,4 0 1-16,-3 0-1 15,6 0-1-15,-1 3 1 16,-2 0 0-16,6 1 1 16,-10-2-1-16,7 2 0 15,-9 2-1-15,0-6 1 16,5 6 0-16,-8-2 1 16,9 0-1-16,-1 2 0 15,7-4 0-15,-9 2-1 0,12-4 1 16,-4 2 1-16,10 5-1 15,-12-6 0-15,9 5 0 16,-3-1 0-16,2 0 0 16,-5 1 0-16,3-1 0 15,6 5 0-15,-3-3 0 16,5-3 0-16,-5 5 0 16,12-7 0-16,-15 4 0 15,3-2 3-15,12-1-3 16,-19-3 1-16,7 0-1 15,0 2 1-15,-6 2 3 16,-4-2-4-16,10 2 4 16,6-3-1-16,-3 3-3 0,0-4 4 15,3 0-2 1,8 0 2-16,1 0 0 0,-6 0-4 16,15 0 5-16,3 0 0 15,0 0-5-15,-9 0 1 16,3-4 1-16,6 4-2 15,-6 0 0-15,3 0 0 16,-6 0 0-16,15-1 0 16,0 1 0-16,0 0-2 15,0-4-3-15,24-4-28 16,-6-5-81-16,9-3-1034 0</inkml:trace>
  <inkml:trace contextRef="#ctx0" brushRef="#br0" timeOffset="1881.538">33002 8750 518 0,'0'0'435'15,"0"-3"-38"-15,0 0-55 16,0-3-160-16,0 4-134 15,0-2-48-15,0 4 0 16,0-2 4-16,0-2 21 16,0 2 32-16,0 2 5 15,0-4 15-15,0 4-27 16,0 0-50-16,0 0 0 16,0 0-134-16,0 0-153 15,0 0-505-15</inkml:trace>
  <inkml:trace contextRef="#ctx0" brushRef="#br0" timeOffset="5154.994">27777 11615 968 0,'6'-5'632'16,"0"-2"-253"-16,-6 5-17 15,6-4-58-15,-6 0-13 16,0-1-66-16,3 6-102 16,-3-4-52-16,0 4-13 15,0 1-15-15,0 0-5 16,0 0 1-16,0 0-9 15,0 0 2-15,0 0-1 16,0 0-10-16,0 0-12 0,-3 0-2 16,-9 0-4-16,-6 0-3 15,-9 0 1-15,-6 0-1 16,-6 6 0-16,-1 5 3 16,-11-2-3-16,0 0 0 15,-4-1 0-15,-8 1 0 16,-3 0 3-16,2-1-3 15,-11 3 0-15,5 2 0 16,1-1 0-16,-6 2 0 16,11 1 0-16,1-1 1 15,-4 1-1-15,10 0 4 16,6-4-4-16,5 1-2 0,-8 1 2 16,12-6 0-1,0 5 3-15,2 1-3 0,-5-6-3 16,6 6 2-16,-9-5 1 15,11 5 1-15,-2-2-1 16,-6-3-1-16,6 1 1 16,-1 1 0-16,-5-4 0 15,6 2 0-15,-6 0 1 16,-1-2-1-16,-5 3 0 16,-3 2 0-16,-7-5 0 15,1 3 0-15,-12-3 0 16,-4-1-7-16,-5 1-12 15,11-2 15-15,-17-4 4 16,11 3 2-16,1 3-2 0,-1 2 0 16,13 1 1-16,-7-3 3 15,16 0-4-15,0-1 0 16,3 4 4-16,-4-5-4 16,13 4 3-16,0 4-3 15,9-6 0-15,2 2 0 16,13-2 0-16,-3 0 0 15,9-3 3-15,-6 0 1 16,0-3 0-16,3 3-3 16,0 3-1-16,-3-3 2 15,-10 2-1-15,4 1-1 16,0-2 0-16,3 4 3 16,0-2-3-16,3 3 0 15,3-6 1-15,0-1 2 16,11 2 1-16,-17-2-2 0,9 5 2 15,-9-5 0-15,3 2 1 16,0-2 1-16,6-2 0 16,-9 3-3-16,0-3 1 15,9 0 1-15,-4 0-2 16,7 0 3-16,3 0 6 16,6 0 0-16,-9 0 0 15,0-5-3-15,6-8-3 16,-3 2-4-16,-15-6 1 15,9 1-1-15,-6-1-1 16,-3-1 2-16,9 1-2 16,-12-4 1-16,14 1 1 0,-11-3 1 15,15-7 0 1,-6-5 0-16,-3-3 0 0,6-5 0 16,-9-8-2-16,9 2-1 15,-3-1-1-15,-3-5 0 16,3 2 0-16,-3-6 0 15,12 0 0-15,-6 1 0 16,-7 3 0-16,16 8 0 16,-3 6 0-16,3 9 0 15,0 8-1-15,0 3 1 16,0 5 0-16,0 4 0 16,0-1 0-16,0 6 0 0,0 1 0 15,0 1 0 1,0 3 0-16,0 0-3 0,0-2 1 15,3 2 2 1,7-4 0-16,5-1 2 0,-6-4-2 16,12 3 0-16,0-5 1 15,3 1-1-15,-6 4 0 16,9-4 0-16,0 4 2 16,7-1-2-16,-10 0 0 15,3 3 0-15,0 0 0 16,6 1 0-16,4-1 0 15,-1-4 0-15,12 2-1 16,6 2 1-16,-8 0 0 16,11-2 0-16,6-1 0 15,1 0 0-15,5 0 0 16,4-3 3-16,-7 4-3 16,16-1-1-16,-13 0 1 0,12-6 0 15,-2 4 0 1,-4 0 1-16,4-1-1 0,-4-1 0 15,7 1 0-15,-13 2 0 16,13-6 0-16,-16 7 0 16,16-2 0-16,-13-1 1 15,6 7-1-15,-11 0 0 16,5-6 0-16,1 5 0 16,-1 2 0-16,1-2 0 15,11-4 0-15,-12 4 0 16,10 1 0-16,-4 0 0 0,1-5 2 15,-7 4-2-15,4 1-1 16,-7 5 1-16,-9-4 0 16,10-2-1-16,-10 5 1 15,3-6 0-15,4 1 0 16,-10 0 0-16,10 0 1 16,-7-2-1-16,3-1 0 15,-8 3-1-15,8-6 1 16,-6 4 0-16,4-2 1 15,-1 2-1-15,-6 0 0 16,1-2 0-16,-13-1 0 16,0 2 2-16,-9 3-2 0,-3 1 0 15,1-1 0-15,-10 2 0 16,0 4 0-16,-3 0 0 16,-3 0 0-16,3 0 0 15,-9 0-1-15,3 0 1 16,-3 0-3-16,12 10 3 15,-12-2 1-15,6-2-1 16,-6 3 0-16,7-1 2 16,2-2 0-16,-3 6 0 15,3 0-2-15,-3 0-2 16,-3 5 2-16,0 1-3 16,6 2 2-16,-12 6 1 15,12 1 0-15,0 7 3 16,-3 3-3-16,-6-2 1 15,6 4 1-15,4 0 1 0,-10 5-3 16,3 0 2-16,0 0-1 16,6-2-1-16,-15-3 2 15,9 6 1-15,-9-8-3 16,9-1 1-16,-9 2-1 16,0-3 0-16,0-6 0 15,0-2 0-15,0-1 0 16,0-3 0-16,0-7 0 15,0-6 0-15,0 0-3 16,0-4 3-16,-9-1 0 16,0 0 0-16,0 1 0 15,-6 0 2-15,0 3 1 16,-7 3-2-16,-2-2-1 0,-9 0 1 16,0 2 0-16,0 2 0 15,-7-2-1 1,-2 3 1-16,0-5 0 0,-6 1 0 15,5 0-1-15,-2-5 0 16,0 3 0-16,0-3 0 16,5 0 1-16,1-3-1 15,6-3 0-15,-3 0 0 16,5 0-2-16,4 0-1 16,9 0-1-16,3-3-7 15,6-6-7-15,-3-3-7 16,-3 6-21-16,9-5-173 0</inkml:trace>
  <inkml:trace contextRef="#ctx0" brushRef="#br0" timeOffset="8411.572">29950 11735 2041 0,'0'0'631'0,"0"0"-333"0,0 0-62 16,0 0-101-1,0 0-48-15,0 0-27 0,0 0-6 16,0 0 1-16,-6 0-14 16,6-3-11-16,0-6-11 15,-6-3-3 1,-6 4-6-16,3-10-2 0,3 1-5 16,-9-3 1-16,3-7 2 15,6-2 1-15,-6-7-2 16,0 2-1-16,-6-17 1 15,15-1-1-15,-3-9-3 16,0-7 1-16,0 1 1 16,-3-10-1-16,2 10-2 15,7 0 3-15,0 6 0 16,0 5-1-16,0 1-2 0,0 1 3 16,0 10-3-1,0 4 2-15,0 6-1 16,0 1-1-16,0 9 1 0,0 3-1 15,0 1 0-15,7 9 1 16,2-4-1-16,-9 5 1 16,6 3-1-16,-6 1-1 15,12 0 1-15,0-1 2 16,9 0 0-16,-3-5-2 16,15 3 0-16,0-3 0 15,13 0 0-15,-7-2-1 16,3 1 1-16,12 1 0 15,-2 2 1-15,8-2-1 0,-3 0 0 16,4 0 0 0,-4 0 0-16,1 3 0 0,2 2 0 15,3-3 0-15,-2 1-1 16,-4 7 1-16,-6-4 0 16,7 2 0-16,-4 2 0 15,-3 2 0-15,4 0 0 16,-7 0 0-16,0 0 0 15,-6 0 0-15,7 0 1 16,-16 2-1-16,0 8 0 16,-9-4-2-16,-3-1 2 15,-2 0 0-15,2 1 3 16,-9-1-1-16,0-4 0 16,3 4-2-16,-12-1 0 0,6 6-1 15,-3 2 1-15,-6 2 2 16,12 8 1-16,-6 9-3 15,3 3 6-15,-3 11-3 16,3 2 1-16,-3 5-4 16,6 6 2-16,-12 6 4 15,6 2-4-15,-6 4 4 16,6-3-5-16,-3 1 5 16,-3-5-2-16,0-5-4 15,0 1 0-15,0-2 3 16,0-8-3-16,0-2 0 15,-9-7 1-15,3-2-1 16,-15-9 0-16,9-2 0 0,-3-10 0 16,-12 2 1-1,9-4 1-15,-12-4 0 0,-4 1-2 16,-11 3 1-16,6-8 1 16,-12 8-2-16,-4-2 0 15,4 4 0-15,-6-2 0 16,2-2 0-16,4 3-2 15,-6-2 2-15,11 1 0 16,-14-4 1-16,9 5-1 16,-1-5 1-16,-8-2-3 15,6-1 2-15,-1 1 0 16,1-9 3-16,9 0-3 16,-7 4 0-16,7-4 0 15,0 2-2-15,0 4 2 16,-4 0 0-16,13 1 0 0,-3-6 0 15,0 3 0-15,2-4 2 16,4 2-2-16,3-2-1 16,3 0 1-16,12 0 0 15,-6 0 0-15,9 0 0 16,6 0 0-16,-10 0-1 16,10 4-2-16,-9-2-10 15,12 1 1-15,3 0-7 16,0 0-12-16,0-3-36 15,0 0-198-15</inkml:trace>
  <inkml:trace contextRef="#ctx0" brushRef="#br0" timeOffset="12389.083">24883 14588 2989 0,'0'0'212'0,"0"0"-116"16,0 0 1-16,0 0-24 15,0 0-24-15,-9 4-29 16,9-4-3-16,0 0 8 15,0 0 17-15,0 0-14 16,0 0 5-16,-6 0-4 0,-6 0-8 16,6-12-7-16,-15-7-8 15,2-9 3-15,-2-11-3 16,-3-7-2-16,0-7 1 16,3-11-5-16,0-3 6 15,3-7-2-15,-3 1 1 16,8 2-3-16,1 4 4 15,-9 0-3-15,9 9-3 16,0 0 4-16,-3 1-2 16,-3 11-2-16,3-1 0 15,3 7 0-15,0 1 0 16,6 4 2-16,-9 6-1 16,9-1 1-16,0 8 1 15,6 6-1-15,-7 5 1 0,7 6 0 16,0 0 0-16,0 4 1 15,0 1-4-15,0-5 0 16,0 5-1-16,0-1-1 16,0-2 2-16,13-1 0 15,8-2 3-15,0 0-1 16,21-2 0-16,-3-4 1 16,13 6-3-16,14-5 0 15,3 1 3-15,4-2-3 16,11 4 0-16,-2 2 2 15,5 0-2-15,4 0 0 16,-4-2 0-16,7-4 1 16,6-3-1-16,-1-2 0 15,-2 0 1-15,-4-4-1 0,1 3 0 16,-7 1 0-16,-2-4 0 16,-10 7 1-16,4-1-1 15,-7 1 0-15,-5-1 0 16,2 0 1-16,4-2-1 15,-1-3 0-15,6 5 0 16,-8-2 0-16,-4 4 0 16,-8 1-1-16,2 4-1 15,-9 0 2-15,-2-2 0 16,-1 4 0-16,-3-3 1 16,6 3-1-16,-2-1 0 15,-7 0 0-15,6 1 0 0,-5-2 1 16,-1 2-1-16,-3 2 0 15,-6-1 0-15,3 2 0 16,4-5 0-16,-7 2 0 16,6 2 0-16,-6-5 1 15,4 1-1-15,5-1 0 16,-9 3 0-16,6-3 1 16,-9 3 0-16,-2 1-1 15,-1 2 0-15,-3-3 2 16,-6 3-2-16,-3 0 0 15,-6 3 0-15,-3 0 0 16,6 0-2-16,-6 0 0 16,-6 0 1-16,6 0 1 0,-3 0 0 15,6 6 0 1,6 8 2-16,-2 7-2 0,-1 2 2 16,9 6-2-16,-3 3 0 15,-6 9 3-15,6 8 0 16,3 3-3-16,-9 6 4 15,3 4-1-15,-3 1-3 16,4 2 4-16,-4 0-2 16,0-6-2-16,-6 2 2 15,9-6-2-15,-12-5 0 16,-3-1 0-16,0-2 0 16,0-6 0-16,0-5-2 15,0-4 2-15,0-3 0 16,0-5 0-16,0-4 0 15,0-3 0-15,-9 1 3 0,0-6-3 16,-6 2 0-16,12-5 1 16,-22 5 0-16,4-2-1 15,-12 1 0-15,-12 4 0 16,0-2 0-16,-25 1 0 16,10 8-1-16,-19-4 1 15,7 5 0-15,-16-3 0 16,13 3 0-16,-10-3 0 15,-5 2-1-15,5 3 1 16,-11-1 0-16,5 0 1 0,-11-3-1 16,8 4 0-1,-12-1 0-15,1 0 3 0,-4 3-3 16,10 2 0 0,5-5 0-16,0 0 0 0,13-3 0 15,8 1-1-15,-2-6 1 16,0 2 0-16,8 3 0 15,-8-5 0-15,2-4 0 16,-2 4 0-16,-1-10 0 16,-2 4 0-16,2-1 0 15,4-1 0-15,0 2 3 16,-4-3-3-16,19 2 3 16,8 0-3-16,4-5 1 15,12 3-1-15,-6-4 0 16,12 1 2-16,2-6-1 0,1 0 3 15,-6 0-4 1,3 0 2-16,-6 0-2 0,3 0 3 16,-1 0-3-16,-2 0 0 15,0-6 2-15,12 4-2 16,-6-1 2-16,18 0-2 16,-6 1 3-16,6-2-3 15,9 4 0-15,-4 0 2 16,4-2 0-16,0 2 2 15,0-4-1-15,0 4 0 16,0-3-2-16,0 3 1 16,0-2-2-16,0-2 3 15,0 2 1-15,0 2-2 16,0-3-1-16,0 1 2 16,0 2-3-16,0 0 0 0,0-4 0 15,0 2 1-15,0 2-1 16,4-9 1-16,5-1-1 15,6 2-2-15,-6-7 1 16,12 1 1-16,0-7-2 16,-6 0 2-16,9 4 2 15,-6-3-2-15,0 0-2 16,-2 2 1-16,-4-1 1 16,3 3-1-16,-3 0-1 15,0 1 2-15,-6 8 0 16,9-6-2-16,-3 5 2 15,-6-2 0-15,0 2 0 0,0 2-1 16,9-2 0-16,-9 4 0 16,-6-1 1-16,6 1-1 15,-6 3-2-15,3 1-2 16,-3-4-7-16,9-2-11 16,15-5-15-16,1-7-27 15,-1 0-430-15</inkml:trace>
  <inkml:trace contextRef="#ctx0" brushRef="#br0" timeOffset="17038.316">30328 14068 3229 0,'0'0'219'16,"0"0"-139"-16,0 0-1 16,0 0-29-16,0-4-11 15,0 3-12-15,0-4-7 0,0-1 0 16,0 0 1-16,0-8-5 16,0 3-4-16,0-13-5 15,0 0 1-15,0-7-2 16,0-7-4-16,-12-9 4 15,3-3-1-15,-4-8-5 16,4 0 0-16,6-13 3 16,3 1-3-16,-6-3 0 15,0-10 0-15,6 4 0 16,-12 0 0-16,12 0 0 16,0 6 0-16,0-1-1 15,0 7 1-15,0 3 0 0,0 3 0 16,12 2 0-16,-6 3 0 15,0 2 1-15,-6 7-1 16,3 2 0-16,-3 13 1 16,9 6-1-16,-9 5-1 15,0 13 0-15,6-1 1 16,1 3-1-16,-7-3 0 16,9 7 0-16,-9-8 1 15,12 2 0-15,-6-1 0 16,6 0 0-16,-3-2 0 15,9 5 2-15,9-8-2 16,3 2 2-16,3-1-2 16,19-1 2-16,2 2-1 0,-6 1 1 15,10 0-2-15,11-7 0 16,-15 5 2-16,7-3-2 16,-7 0 0-16,-9 1 0 15,-5 3 0-15,-4 4 0 16,6 2 0-16,-9 0 0 15,-2 0 0-15,8 0 0 16,-3 4 0-16,6 2 0 16,4 0 0-16,-1 0 0 15,0 0 0-15,-9 0 0 16,0 6 0-16,4 6 0 16,-13-7 0-16,6 5 0 15,-9-4 0-15,3 0 1 0,-8-6-1 16,2 1 0-16,-3-1 0 15,-6 0 2-15,0 0-1 16,-12 0-1-16,0 3-7 16,0-3 7-16,0 3-1 15,0 4 1-15,0 5 0 16,0 8 0-16,9 8 0 16,-3 11 2-16,0 17 1 15,9 8 1-15,-9 6 0 16,0 8-4-16,3 6 4 15,0-3-4-15,6-2 0 16,-6 2 2-16,0 3-2 16,4-4 5-16,-7 3-4 15,3 0 0-15,-3-3-1 16,-6-1 0-16,0-8 0 0,0-3 0 16,0-13 0-16,-6-3 0 15,-9-5 0-15,2-9 0 16,1-8 0-16,-9-4 0 15,9-2 0-15,-15-11 0 16,0 6 0-16,-6-2 1 16,-4-5 0-16,-2 6-1 15,-6-6 3-15,0 2-3 16,-1-2 0-16,-8 2 1 16,3-3-1-16,-7 5 0 15,1-5 1-15,-9 4-2 16,-7-7 1-16,4 7 0 0,-7-3 1 15,7 6 0 1,-13-10-2-16,7 5 1 0,-3-6 0 16,2-4 2-16,1-3-2 15,-1 0 0-15,4 0 1 16,11 0-1-16,13-3 1 16,6-2-1-16,24-1 0 15,6 4 0-15,6 2-2 16,6-10-25-16,0 0-28 15,0-7-208-15</inkml:trace>
  <inkml:trace contextRef="#ctx0" brushRef="#br0" timeOffset="22155.593">33132 8390 3066 0,'0'0'180'15,"0"0"-80"-15,0 0-18 16,0 0-27-16,0 0-6 0,0 0-36 16,0 0-2-1,0-3 6-15,3 3 8 0,6 0-5 16,6-3-8-16,3 3-3 16,0 0-5-16,9 0-1 15,0 0-3-15,-3 0 1 16,4 16-1-16,5 6 0 15,-9 10 0-15,-6 4 0 16,9 1 0-16,-6 5 0 16,-12 1 0-16,9 2-3 15,-12 7 2-15,-6 1 1 16,0 9 0-16,-6-2 1 16,-15 11 2-16,-6 2-3 15,0 0 1-15,-6 6 3 16,3 1 1-16,-1-5 4 0,1 4 1 15,0-3 1-15,3-3 1 16,0 3-2-16,3-4 0 16,-1 1-1-16,-2 2-2 15,9-2-1-15,-3 0-1 16,9 0-1-16,6-2-1 16,6-4 1-16,-6 0-4 15,6-1 2-15,0-8-2 16,0-4 0-16,0 0 1 15,12-10-1-15,0-7 1 16,-6-4-1-16,12-10 0 16,-9 0 0-16,3-4 0 0,9-5 0 15,-8-2 0 1,-1 0 0-16,6-3 0 0,-3 3 0 16,-3-5 5-16,3 0-5 15,-9-1 1-15,0 0 1 16,0 1-2-16,-6-4-1 15,0 7 1-15,3-4-1 16,-3 0-1-16,0-3 2 16,0 3 0-16,0-5 0 15,0 5 0-15,0-2 0 16,0-2 0-16,0 5 2 16,0-1 3-16,0 6-1 15,-9-1 2-15,3 4-2 0,-9-1-2 16,3 7 1-1,6-1 1-15,-9 1-1 0,3-1 0 16,6 4-1-16,-6 2 2 16,5-3 0-16,-5 3-1 15,3 1-1-15,3 1 1 16,-6 5 0-16,3 5-1 16,-3 3-1-16,6 0 1 15,0 3-2-15,-6 3 0 16,6 0 4-16,0 3-4 15,-6-1 2-15,9 2 2 16,-9-2-4-16,6 1 3 16,-3 3-1-16,-3-1 0 15,6 3 1-15,-1-1-3 16,-2 0 2-16,6 3-2 0,3-4 2 16,0 2-2-1,-6 4 2-15,-3 0-1 0,9-1 1 16,-9 9-2-16,6 0 0 15,-9 6 0-15,6-6 1 16,-6 6-1-16,9-7 0 16,3-3 0-16,-6-1 2 15,6-4-2-15,0 5 0 16,-6-3 0-16,0 1 0 16,6-2 0-16,-9 0 0 15,3-1 0-15,0 4 0 16,-9-1 1-16,6 1-1 0,3-9 0 15,-12 2 0-15,15-2 0 16,-10-4 0 0,-2 2 0-16,3-4 2 0,6-1-2 15,-12 0 0-15,0-1-1 16,9-2 1-16,-15-7 0 16,9 1 0-16,-3-4 0 15,-7-1 1-15,1 1-1 16,-6-1 0-16,-6 0 2 15,0 0 1-15,-10 0 2 16,1-1 3-16,-9 0 0 16,3-8 0-16,-1-3-2 15,1-7 0-15,-3-5-3 16,2-8-1-16,7 0-2 16,-9 0 0-16,11-6 0 0,4-9-9 15,-12-14-14-15,3 3-21 16,17 0-52-16</inkml:trace>
  <inkml:trace contextRef="#ctx0" brushRef="#br0" timeOffset="24338.615">33183 10878 2766 0,'0'0'283'15,"0"0"-93"-15,0 0-91 16,0 0-32-16,0 0-15 16,0 0-14-16,0 0-7 15,6-3 0-15,0 0 1 16,3 0-5-16,3-3 1 16,-3 1 0-16,15-5-4 15,0 4-7-15,-3 1-5 16,7-1-4-16,2 1-3 15,3 0-5-15,-6 5 3 16,-6 0-1-16,3 0 1 16,-14 0 1-16,5 0 1 0,-6 0 0 15,-6 0 2-15,6 0-2 16,-3 0-3-16,-6 6-2 16,6 9 4-16,-6 2-1 15,6 8 1-15,0 4 1 16,-6 6 2-16,0 5-2 15,9 5 0-15,-9 7 1 16,0 2-1 0,0 0 1-16,0 3-1 0,0 1-1 15,0 0 2-15,0 4-2 16,0 2 2-16,0 4-1 16,-9 1-1-16,9-1 0 15,0 3 0-15,0 4 2 16,-6-4-4-16,0 2 0 0,0 3 3 15,0-3-2 1,-3-3-2-16,6 1 2 0,-6-4-3 16,3 3 3-16,-3-6 0 15,6 2-3-15,-4-4 0 16,-5-5 3-16,0 2-2 16,9-6 3-16,-3 2-4 15,0-2 0-15,0 0 2 16,-3-5-2-16,9 3 0 15,0-4 1-15,-6-1-1 16,6 4 2-16,0-3-2 16,0 0 3-16,0 2-1 15,0 2-2-15,0 1 1 0,0 1 1 16,0 2-2-16,-6 0 0 16,0-2 0-16,-3 4 2 15,9-5-2-15,-3 1 0 16,3-4 1-16,-6-3-1 15,-3 2 0-15,3-2 0 16,-3 1 0-16,6-2 2 16,-3 3-2-16,-6 6 2 15,-3-2-1-15,9 1-1 16,-10 3 0-16,4 0 2 16,6-2-2-16,-9 5 1 15,6 0-1-15,-9-4 1 16,15-2 0-16,-9-6 0 0,-3-1-1 15,3-3 0-15,6-3 0 16,-9-1 0-16,3 1 0 16,6-2 1-16,-6 3-1 15,-1-3 0-15,7 2 0 16,-9-2 1-16,9-3-1 16,-9 2 0-16,12 1 0 15,-12-7 0-15,9 11 1 16,-6-5 0-16,0-5-1 15,0 1 0-15,9-7-1 16,-3-8 1-16,6-3 0 16,-6-10 0-16,6-2 0 15,0-3 0-15,0 0 0 16,0 0 0-16,0 0 1 16,-6 0-1-16,6 0 0 0,0 0-1 15,-9 0-1-15,9 0 1 16,-12-12-2-16,-1-3-1 15,1-5 0-15,-12 0 1 16,9-3 2-16,-6-1 1 16,-6 4-2-16,9-4 2 15,6 1-2-15,-9 3 2 16,9 5 0-16,5-3-1 16,1 10 1-16,-3 2 0 15,9 0 0-15,0 6-1 16,0 0 1-16,0 0 1 15,0 0-1-15,0 0-1 0,0 0 1 16,0 0-2-16,0 0 2 16,0 8-2-16,0 10 2 15,9 3 0-15,-3 8 0 16,-6 0 0-16,7 4 2 16,-4-2-2-16,-3-5 1 15,9-1-1-15,-9-6 0 16,9-1 0-16,-9-3 0 15,0-1 0-15,6-6 0 16,-6 3 0-16,6-4 0 16,-6-7 0-16,3 7-2 15,6-5 1-15,-9 2-1 16,6-4-2-16,6 0 1 0,-3 0 2 16,9 0 1-16,3-10 0 15,3-6 0-15,10-11 0 16,-7-3-5-16,-6 1-1 15,6 0 2-15,3-1-1 16,-6 2-4-16,-3-2-7 16,4-13-14-16,-7 4-15 15,-3 11-136-15</inkml:trace>
  <inkml:trace contextRef="#ctx0" brushRef="#br0" timeOffset="26337.596">30367 16312 2111 0,'-12'0'833'16,"12"0"-652"-16,0 4-62 15,0-4 0-15,0 0-22 16,0 0-32-16,0 0-7 0,0 0-7 16,0 0-7-16,0 0-6 15,0 0-11-15,0 0-7 16,0 0-4-16,0-4-2 16,0-4-6-16,12-8-4 15,-3 2-1-15,15-2-3 16,-6 3 3-16,9-2-2 15,-9 6-1-15,10 9 0 16,-4 0 0-16,3 0-2 16,0 0-3-16,-6 6-4 15,3 14-2-15,-6 11-4 16,-5 3 4-16,-4 11 0 16,-9 7-1-16,0 6 3 15,-15 4 2-15,-16 6 5 16,-17-2 2-16,-12-1 0 0,5-10 0 15,1-10 0 1,-3-8 4-16,8-7 6 0,13-12 2 16,3-4-4-16,12-5-2 15,9-4-2-15,12-2-1 16,0 3-1-16,0-6 3 16,0 0 5-16,9 0-3 15,3 0-7-15,21 0 8 16,6 6-1-16,4-3-1 15,14 2-2-15,3 1-3 16,-2-6-1-16,2 0-8 16,3 0-19-16,-8 0-45 15,-19-14-244-15</inkml:trace>
  <inkml:trace contextRef="#ctx0" brushRef="#br0" timeOffset="28336.258">30826 15440 2085 0,'0'0'194'0,"0"0"-120"16,0 0-22-16,-3 0 536 15,3 0-323-15,0 0-177 16,0 0-30-16,0 0-16 0,0 0-14 16,0 0-15-1,0 0-4-15,0 0 12 0,0 0 2 16,0 0-3-16,0 0 2 15,-6 0 9-15,6 0 1 16,0 0-15-16,0 0-6 16,0 0-5-16,0 3-1 15,0-3-2-15,0 0-3 16,0 0 3-16,0 0-3 16,0 0 0-16,0 0 10 15,0 0-6-15,0 0 2 16,0 0 3-16,0 0-3 15,0 0 1-15,0 0-3 16,0 0 1-16,0 0-1 16,0 0-2-16,0 0 0 0,0 0 1 15,0 0-1 1,0 0 0-16,0 0-2 0,0 0 0 16,0 0 7-16,0 0-5 15,0 0 1-15,0 0-3 16,0 0 4-16,0 0-4 15,0 0 6-15,0 0-3 16,0 0-1-16,0 0-1 16,0 0 0-16,0 0-1 15,0 0 3-15,0 0-3 16,0 0 3-16,0 0-2 16,0 0 1-16,0 0-1 15,0 0 0-15,0 0 0 16,0 0-1-16,0 0 0 0,0 0 0 15,0 0 0-15,0 0-8 16,0 0-5-16,0 0-14 16,-19 0-40-16,16 7-82 15,-9-7-231-15</inkml:trace>
  <inkml:trace contextRef="#ctx0" brushRef="#br0" timeOffset="30872.717">30817 15443 1407 0,'0'0'535'16,"0"0"-374"-16,0 0-87 15,0 0-28-15,0 0 3 16,0 0 584-16,0 0-364 15,0 0-136-15,0 0-40 16,0 0-32-16,0 0-20 16,0 0-8-16,0 0-5 0,0 0-3 15,0 0 2-15,0 0-7 16,0 0-7-16,-9 3-7 16,9 3-4-16,-13 9-1 15,1 8 1-15,-3 16 9 16,3 7 2-16,-9 13-1 15,9 2-1-15,6 4-2 16,6-8 2-16,0 8-3 16,0-7-3-16,0-5-4 15,15-6 3-15,9-8-4 16,-3-17 0-16,10-6 0 16,2-14 7-16,0-2 0 15,0-6-5-15,0-21 3 0,-9-7-5 16,-14-6-4-1,2-5-10-15,-12 0-5 0,-15 5 10 16,-16 6 2-16,-8 7 4 16,-6 12 3-16,-3 9-3 15,2 6 3-15,1 0-13 16,3 32-37-16,12-3-59 16,11-2-379-16</inkml:trace>
  <inkml:trace contextRef="#ctx0" brushRef="#br0" timeOffset="31728.794">30907 16611 2376 0,'-6'5'133'0,"6"2"709"15,0-5-699-15,0 2-51 16,0-4-29-16,0 0-21 16,0 0-17-16,0 0-10 15,12 0 3-15,6 0-2 16,15 0-2-16,1 0 0 15,2 0-5-15,6 0-3 16,-3 0-6-16,-5-4 0 16,-4 2 0-16,-9-2-8 15,-9 1-17-15,0-10-46 16,-12-2-128-16,0-2-1125 0</inkml:trace>
  <inkml:trace contextRef="#ctx0" brushRef="#br0" timeOffset="32204.393">31357 16134 2414 0,'0'0'624'0,"0"0"-220"16,0 0-319-16,0 0-26 15,0 8-26-15,0 13-21 16,6 6 9-16,-3 10 11 16,12 14-9-16,-3 9-1 15,3 11-4-15,-3 5-3 16,-3 0-2-16,9 2-5 16,-9-3-1-16,0-8-3 15,4-8-1-15,-7-13-3 0,3-8 0 16,-3-9 0-16,-6-12-2 15,0-5-9-15,0-12-11 16,0 0-17-16,0-23-38 16,-6-9-230-16</inkml:trace>
  <inkml:trace contextRef="#ctx0" brushRef="#br0" timeOffset="32604.146">31408 15581 2266 0,'0'-6'1209'16,"0"2"-1135"-16,0 2 4 16,6 2-35-16,9 0-15 15,12 0-18-15,16 28-5 16,2 15-1-16,6 15 0 16,4 20-1-16,2 36-3 15,-9 42 0-15,-6 45 0 16,-23 16-2-16,-19-18-5 0,0-44-2 15,-28-52 2-15,4-29 3 16,-6-10 2-16,-30 9-9 16,-7 0-14-16,-68 17-41 15,20-28-87-15,6-30-2065 0</inkml:trace>
  <inkml:trace contextRef="#ctx0" brushRef="#br0" timeOffset="33073.157">29769 15841 3104 0,'-15'13'237'16,"3"9"-166"-16,-15 18 13 15,0 19-21-15,-6 21-20 16,2 37-11-16,1 49-8 16,15 34-2-16,15-14-2 15,0-39-3-15,12-54-4 16,21-22-3-16,13 2-6 15,14 6-2-15,9 6-2 16,10-15-4-16,30-11-37 16,-19-19-87-16,-8-22-617 0</inkml:trace>
  <inkml:trace contextRef="#ctx0" brushRef="#br0" timeOffset="34567.576">26670 14679 2476 0,'0'0'261'0,"0"0"-177"16,0 0 267-16,0 6-219 16,0 15-69-16,0 8-16 15,18 16-3-15,-3 7-6 16,-3 8-4-16,3 13-9 16,-3 5-1-16,-3 0-11 15,3-5-3-15,-6-5-3 16,-6-9-7-16,0-12-8 15,0-10-10-15,0-11-30 16,0-20-53-16,-6-6-151 16,-6 0-1471-16</inkml:trace>
  <inkml:trace contextRef="#ctx0" brushRef="#br0" timeOffset="34942.079">26646 14864 3206 0,'0'0'187'0,"-7"0"-154"16,7 11-33-16,0 6 0 15,-12 8 0-15,12 1 1 16,-3-4-1-16,3-3 0 15,-6-5 1-15,6-8 7 16,0-3-2-16,0-3 4 16,0 0 24-16,0-3 16 0,0-20-10 15,9-13-16 1,10-4-8-16,-7-1 2 0,0-1-10 16,3 7 0-16,3 15-2 15,0 12-2-15,3 8-4 16,12 10-5-16,0 29 0 15,-2 11 5-15,8 3-9 16,0 8-44-16,-6-12-80 16,-12-16-2162-16</inkml:trace>
  <inkml:trace contextRef="#ctx0" brushRef="#br0" timeOffset="39700.587">32084 16437 2259 0,'0'0'217'16,"-6"0"-164"-16,6 0 675 0,-6 0-598 16,6 0-86-16,0 7-14 15,0 5 2-15,-9 3-1 16,9 7-6-16,-9 5-2 16,0 2-2-16,-3 6 1 15,-3 4-4-15,-6-5-10 16,12-3-4-16,-6-5-4 15,2-4 0-15,7-9-4 16,0-6-28-16,6-7-29 16,0 0-70-16,0 0-119 0</inkml:trace>
  <inkml:trace contextRef="#ctx0" brushRef="#br0" timeOffset="39921.793">31903 16526 1374 0,'0'0'882'16,"0"0"-667"-16,0 0 541 16,0 0-551-16,0 0-122 15,0 6-41-15,12 11-13 16,6 5 4-16,12 6-7 16,4 4-11-16,8 0-9 15,-9-3-6-15,-3-7-12 16,4-2-46-16,-7-14-96 15,-15-6-674-15</inkml:trace>
  <inkml:trace contextRef="#ctx0" brushRef="#br0" timeOffset="42122.304">32546 15894 2282 0,'-9'0'135'16,"9"0"815"-16,0 0-834 16,0 0-63-16,0 0-17 15,0 6-10-15,0 21-15 16,0 13 10-16,0 19 7 16,-3 14-2-16,-3 14-1 15,-3 13-7-15,3 8-8 16,-3 7-2-16,9-8 1 15,0 0-4-15,0-12-1 16,0-6-1-16,24-8-3 16,-6-5 2-16,9-6-2 0,3-8 0 15,4-9-2-15,-1-13-11 16,9-7-26-16,0-19-75 16,-9-14-375-16</inkml:trace>
  <inkml:trace contextRef="#ctx0" brushRef="#br0" timeOffset="42572.901">32833 16656 2177 0,'0'-11'1276'0,"0"-3"-1168"16,3 6-47-16,12-7-17 16,6 4-10-16,0 2-18 15,12 3-11-15,-6 2-3 16,7 4-1-16,-7 0-1 16,-6 6-4-16,-15 18-1 15,6 7 1-15,-12 8 1 16,0 1 3-16,0 9 0 15,-24-7 0-15,-3 6 2 16,-6-4 2-16,-1-7-4 0,4 0 2 16,3-9 3-1,12-10-1-15,3-2-1 0,12-10-1 16,0 4-2-16,0-2 6 16,6-1 3-16,15 1 1 15,6 2-2-15,12-2 2 16,-2-8-4-16,11 0-6 15,-12 0-2-15,3 0-11 16,16-20-32-16,-19-13-76 16,-6 1-456-16</inkml:trace>
  <inkml:trace contextRef="#ctx0" brushRef="#br0" timeOffset="43005.17">33035 15922 2509 0,'-6'5'355'0,"-6"7"150"16,12-2-462-16,-3 14-19 15,3-4 12-15,-6 7 3 16,6-1-16-16,0-3-7 16,0-2-1-16,0 0 7 0,0-10 7 15,6 4-2 1,15-10-5-16,-3 5-3 0,15-2-3 16,0 0-2-16,7-2-8 15,-4 10-3-15,-6-5-3 16,-3 9-1-16,-6 4-6 15,0 3 1-15,-21-1 0 16,0 2-2-16,0 3 1 16,-12-3 2-16,-18-4 5 15,0-1 0-15,-9-5 0 16,0-9-12-16,8-9-10 16,-8-9-39-16,9-26-56 15,21-3-509-15</inkml:trace>
  <inkml:trace contextRef="#ctx0" brushRef="#br0" timeOffset="43184.566">33029 15979 2517 0,'-12'0'712'0,"12"0"-459"16,0 0-174-16,0 0-13 15,27 0-29-15,6 2-11 16,9 2-14-16,7-4-10 15,-1 0-2-15,18 0-36 16,-14 0-71-16,-13 0-197 0</inkml:trace>
  <inkml:trace contextRef="#ctx0" brushRef="#br0" timeOffset="43588.816">33294 15569 2517 0,'0'0'884'0,"0"0"-760"15,13 0-82 1,14 20-19-16,6 11 17 0,3 5-9 16,18 15-8-16,-8 4-3 15,-1 12-3-15,-9 10-7 16,-3 8-4-16,-8 10-2 16,-1 9-4-16,-15 6 2 15,6 1 0-15,-15 7-1 16,0-2 2-16,-15-5-3 15,0-2 0-15,-19-4 0 16,1-5 0-16,-3-5 0 16,0-11-15-16,-21 6-18 15,5-17-49-15,7-19-256 0</inkml:trace>
  <inkml:trace contextRef="#ctx0" brushRef="#br0" timeOffset="47087.897">29618 17679 1910 0,'0'8'385'0,"0"-2"65"16,0 0-97-16,-6-2-230 15,6-2-61-15,0-2 1 16,0 4-3-16,0 1-21 16,0 1 3-16,0 11-8 15,6 1-11-15,0 5 0 16,-3 2-5-16,16 1-2 15,-13-4-4-15,3 3-1 16,6-5 6-16,6-8-1 16,-3-4-1-16,3-2-1 15,-3 0-2-15,3-6-3 16,3 0 2-16,4 0-4 0,5 0-1 16,3 0-1-16,-6-9-5 15,12 3 4 1,4 1-2-16,2 1-1 0,-6-2-1 15,13 4 2-15,-4-4-1 16,9-2-1 0,-2 3 3-16,5-2-3 0,3 1 0 15,1-1 1-15,-1 5-1 16,10 2 0-16,-10 0 0 16,-3 0 0-16,-2 0 0 15,-4 0 0-15,1 0 1 16,2 0-1-16,-9 0 1 15,0 0-1-15,10 0 1 0,-10 0-1 16,0 0 0-16,1 0 1 16,8 0 1-16,-3 0-2 15,-8 0 3 1,11 0-3-16,1 0 0 0,-16-4 1 16,9 4-1-16,-9-6 0 15,-8 4 1-15,11 2-1 16,-9 0 2-16,-9-6-2 15,16 6 0-15,-7 0 0 16,6 0 0-16,6 0 0 16,-2-6 1-16,-7 4-1 15,6-2 0-15,-9 4 0 16,-2 0 1-16,11 0-1 0,-15 0 0 16,3 0 0-1,7 0-2-15,-4 0 2 0,-3 0 2 16,3 0-2-16,1 0 2 15,-7 0-2-15,0-2 1 16,0-4 2-16,-9-1 0 16,3-5 0-16,-8 5 2 15,2-8 1-15,-9-1 1 16,0-4 2-16,3-2 1 16,-9-11-3-16,0-2-1 15,0-6-1-15,9-16-5 16,-15 3 0-16,6-5 0 15,-6 4-3-15,0 7-7 16,0 13-2-16,0 6-13 16,0 3-31-16,-18 8-78 15,3 1-1245-15</inkml:trace>
  <inkml:trace contextRef="#ctx0" brushRef="#br0" timeOffset="47778.354">30826 18217 2476 0,'-3'6'865'0,"3"4"-737"0,-6 6-100 16,6 15-2-16,0 9 10 15,0 13-6-15,0 11-11 16,0 3-1-16,6 1-6 16,-3-1-8-16,6-8-4 15,-3-16-3-15,0-11-37 16,3-11-47-16,-9-18-256 0</inkml:trace>
  <inkml:trace contextRef="#ctx0" brushRef="#br0" timeOffset="48243.909">30735 18317 2376 0,'0'-3'987'15,"0"0"-799"-15,0-8-124 16,27-4-28-16,6-2-10 16,7 2-10-16,5 3-7 15,6 4-7-15,4 8 0 16,-10 0-2-16,-9 0-4 16,-9 8-3-16,-6 10-7 15,-15 3-5-15,-6 1 5 16,0 11 10-16,-27-1 1 15,-3 0 3-15,-9 3 2 16,-12 0 1-16,8-3-2 0,13-12-1 16,-3-1 0-16,6-5 1 15,12-8-1-15,15-4 1 16,0-2-1-16,0 0 8 16,15 0 4-16,18 0 2 15,9 0 0-15,13 0-4 16,8 4-6-16,12 8-1 15,-17-2-3-15,-10 15 0 16,-6-7-5-16,-24 4-4 16,-9 4 1-16,-9 0-3 15,-27 4 7-15,-30-4-7 16,-55-20-45-16,10-2-77 0,5-4-822 16</inkml:trace>
  <inkml:trace contextRef="#ctx0" brushRef="#br0" timeOffset="53311.982">21783 4998 2494 0,'0'6'184'16,"-9"2"-102"-16,9 2 353 15,0-8-244-15,0 2-90 0,0-2-42 16,0-2-13-1,0 0-4-15,0 0-8 0,0 0-4 16,0 0-12-16,0-12-6 16,0-8-4-16,0 3-2 15,0-1-2-15,0-2-1 16,0 1-3-16,9 8 2 16,-9-4-2-16,0 9 0 15,0 4-1-15,9 2-1 16,-9 0 0-16,0 0 0 15,0 0-1-15,0 0-5 16,6 0 1-16,6 21 3 16,0 7 0-16,10 5 4 15,-4 5 0-15,3 3 1 16,-3-1-1-16,6 5 0 0,-9-6 0 16,6 1 1-16,-9-12-1 15,7 3 0-15,-10-9-4 16,3-9-12-1,-12-2-14-15,3-5-29 0,-3-6-34 16,0 0-69 0,0 0-440-16</inkml:trace>
  <inkml:trace contextRef="#ctx0" brushRef="#br0" timeOffset="53544.631">21925 5420 3028 0,'0'0'254'0,"0"0"-130"0,0 0-66 15,0 0 2-15,0 0-27 16,9 0-7-16,3 0 1 16,15-12 0-16,1 0-7 15,2-8-10-15,9-3-9 16,-3-2-1-16,19-3-35 15,-25 3-58-15,3 5-449 0</inkml:trace>
  <inkml:trace contextRef="#ctx0" brushRef="#br0" timeOffset="53942.679">22215 5030 3149 0,'-6'0'350'16,"6"0"-280"-16,0 0-26 15,0 0-32-15,0 0-12 16,0 3-39-16,0 3-73 16,0-3-163-16</inkml:trace>
  <inkml:trace contextRef="#ctx0" brushRef="#br2" timeOffset="87190.211">1450 3064 1870 0,'-3'0'1429'0,"3"0"-1268"0,0 0-104 16,0 5-29-16,0 19-12 15,0 8 3-15,18 21 23 16,9 17 0-16,-3 14-6 16,10 16-15-16,-1 6-8 15,0 6-4-15,-3-5-2 16,-3-1-4-16,0-4-1 16,-11-12-2-16,8-7 0 15,-15-10 1-15,6-11-1 16,-3-13-3-16,-3-14-16 15,-3-18-27-15,-6-17-53 0,0-2-87 16,-6-24-812-16</inkml:trace>
  <inkml:trace contextRef="#ctx0" brushRef="#br2" timeOffset="87540.625">1441 4026 2151 0,'0'0'1224'15,"0"0"-1114"-15,0 3-58 16,0 3-5-16,0 7-15 16,9 13 0-16,12 2-5 15,6 8-5-15,6 1-7 0,-2 2-1 16,2-1-3-16,3-3-1 15,0-6-4-15,4-3 0 16,-13-8 0-16,3-6-2 16,-9-6 5-16,0-6 2 15,3 0 3-15,0-24 1 16,10-23 0-16,-1-14-4 16,-6-16-5-16,-9-8-6 15,3-2-5-15,-21-24-18 16,0 22-31-16,-9 15-197 0</inkml:trace>
  <inkml:trace contextRef="#ctx0" brushRef="#br2" timeOffset="93656.89">11654 8511 1535 0,'-15'2'1694'0,"3"-2"-1488"16,-6 0-157-16,6 0-19 15,-9-8 13-15,3-11 6 16,3-1-30-16,3-4-8 16,-7-7-4-16,1-8 0 15,3-1 7-15,-3-5 0 0,9-8-4 16,-12 5-2-16,18-3 0 16,-12 2-1-16,6 5-2 15,9 3 0-15,0 3 2 16,0 9-4-16,0-3-2 15,15-3 1-15,6 3 0 16,12-1-2-16,-3 0 4 16,16 1-2-16,2-2 2 15,9 1-4-15,10 1 4 16,2-1-3-16,16 1-1 16,-1 3 3-16,1 2-2 15,-1 7-1-15,-5-2 0 16,-1 6 1-16,-2 1-1 0,5-3 0 15,-2 8 0 1,-1-8 1-16,-3 4 1 0,10-1-2 16,9 4 0-16,-4-2 1 15,-5 4 1-15,5 0-1 16,-8 1-1-16,5-1 1 16,-8 6 0-16,-4-3-1 15,7 3 0-15,-16 3 3 16,3 0-3-16,-2 0 2 15,-10 0 0-15,0 0-2 16,4 0 0-16,-13 0 0 16,12 0 2-16,-5 9 0 15,-4-3-2-15,-9 8 0 16,7 4 0-16,-10 6-4 16,-6 5 0-16,-9 4 4 15,3 1 0-15,-8 5 1 0,2 1-1 16,-9-1 1-16,3 4-1 15,-12-2 2-15,-3 3 0 16,0-4-1-16,0 5 0 16,0 1 2-16,-12 1-3 15,-6 0 2-15,-13 6-2 16,1 0 0-16,0-7 1 16,-15 5 2-16,-9-4-3 15,-4 1 1-15,-23 5-1 16,-1-2 2-16,-45 4-2 15,-33-3 2-15,-54-2 0 0,-18-12-2 16,-10-12 2-16,19-16 2 16,30-10 2-16,9 0 2 15,12-10-1-15,39-4 3 16,27 0-5-16,37 8-5 16,14-6 4-16,1 4-4 15,12-5-5-15,12-19-17 16,9 3-45-16,15-7-367 0</inkml:trace>
  <inkml:trace contextRef="#ctx0" brushRef="#br2" timeOffset="94770.038">8703 8103 2750 0,'0'10'679'0,"0"-8"-514"16,0-2-96-16,0 0-22 15,0 0-5-15,12-6-12 16,-6-15-11-16,9-2-8 15,9-9-7-15,6-6 2 16,6-6-2-16,19-9-4 16,8-5 0-16,6 0 2 15,1-5-2-15,-1 8 0 0,-8 8-3 16,-7 9-4 0,-21 12-9-16,-15 9-6 0,-18 8-14 15,0 6-67 1,-6 3-195-16</inkml:trace>
  <inkml:trace contextRef="#ctx0" brushRef="#br2" timeOffset="95201.733">8630 7790 3027 0,'0'0'342'0,"0"0"-255"15,0 0-44-15,0 0-9 16,0 4 1-16,0 0-19 15,0 14-11-15,0 8 6 16,0 10 17-16,6 5-4 16,0 6-7-16,6 2-2 0,-6 4-5 15,-6-1-1 1,9-5 1-16,-9-8-6 0,3-5 1 16,-3-9 0-16,0-11 1 15,9-8 2-15,-3-6 0 16,7 0 0-16,20 0 7 15,12-25 4-15,21-3-8 16,1-6-11-16,54-21-1 16,-22 9-30-16,-17 11-156 0</inkml:trace>
  <inkml:trace contextRef="#ctx0" brushRef="#br2" timeOffset="103626.317">7190 6801 2092 0,'-6'6'371'16,"-3"0"-231"-16,6 0-89 0,-3 0 284 16,-3 2-147-16,3-5-119 15,-3 3-33-15,6-1 2 16,3-5 8-16,-6 3-7 16,0 3-9-16,-9-2-1 15,3 2 2-15,-6 0-2 16,-12-4-15-16,2 1-2 15,7 3 2-15,-15-3 8 16,3-3-5-16,3 0-4 16,-9 0-3-16,-1 0 5 0,10 0 2 15,-12 0-10 1,12 0 3-16,-1 0 2 0,10-3 0 16,-6-6-3-16,9-5 0 15,-6-1 3-15,9-5-4 16,-6-1-3-16,-3-2-2 15,-4-4-1-15,-2 4 1 16,0-4-3-16,3 4 3 16,3-3 0-16,0-1 2 15,-4 3-4-15,10 2 5 16,3-2-4-16,0-3-2 16,6 4 4-16,3 3 1 15,6 0-1-15,-12-5-4 16,9 5 3-16,-3 0-3 15,6 0 1-15,-6-5-1 16,6 3-1-16,0-2 1 16,0 1-5-16,0-1 0 0,0 3 5 15,12-1-2-15,3-5 2 16,-9 1 0-16,12 0 3 16,3-1 0-16,-3 1-3 15,10 0 0-15,2-4 2 16,9 4-2-16,-3-4 1 15,22 4-1-15,-13-2 1 16,12 3-1-16,-9 1 0 16,13 4 1-16,-1 0-1 15,1 3 0-15,-4 1 0 16,0-1 0-16,7 9 0 0,-1-4-3 16,6 6 3-16,4 0 2 15,-7 0 1 1,16 0-3-16,-13 0-2 0,7 4 2 15,-7-5 0-15,-6 2-1 16,-2-1 3-16,2 3-4 16,-5-2 1-16,2 5 0 15,-6 0 1-15,4-3-1 16,-4 3 1-16,-3 0-1 16,-6 0 1-16,1 0-2 15,-1 0 0-15,-9 3 1 16,6 5 0-16,-2 3 1 0,-4-2 0 15,6 3 0-15,-3 0 0 16,4 3-3-16,-1-4 3 16,-3 4 1-16,-3-1-1 15,7 1 0-15,-13 0 0 16,3 2 1-16,-6-3-1 16,-12 4-1-16,15 1-3 15,-11 1 0-15,2 2 4 16,-9 5 0-16,9 0 0 15,-9 5 0-15,6 6 3 16,-3-3-2-16,-12 6-1 16,6 0 0-16,-9-3 3 15,6 2-2-15,-6-1 2 0,0-3 3 16,0-5-2 0,-6 2 2-16,-12-7-6 0,-3 0 2 15,-9-2 1 1,0 2-1-16,-13 1-2 0,-5-1 4 15,-6 0-4-15,-1-3 3 16,-5 3-3-16,3-1 0 16,-16-3 3-16,4-2-3 15,-7 2 1-15,-5-1 2 16,-10-5-1-16,-11 9 0 16,2-5-2-16,-30 0 2 15,19 1 2-15,-13-1-2 16,0-6 6-16,22-2-2 15,-13-6-2-15,0 0-2 16,13-6 0-16,2 0-2 0,9 0 0 16,13 0-2-16,9-12-8 15,2-2-10-15,1-4-20 16,14 0-94-16,19 4-1153 0</inkml:trace>
  <inkml:trace contextRef="#ctx0" brushRef="#br2" timeOffset="108176.877">24053 5820 3099 0,'0'0'234'16,"0"0"-123"-16,0 0-50 15,9 0-12-15,9 0-14 16,3 0-22-16,6 0-8 16,-2-6-1-16,8 0 0 15,-6 0 5-15,-6-2-2 16,6 2 4-16,-6 3 2 15,12 0-3-15,-5-2 0 0,2 2 1 16,3 0-1-16,3-3 3 16,7 3-8-16,-4 0-1 15,-3 0 1-15,6 0-5 16,-9-3 5-16,7 4-2 16,-4-4-2-16,3 0 2 15,9 2 0-15,-14-1 2 16,8-1-3-16,-3 0 3 15,-3 3-1-15,7 1-1 16,-10-1 2-16,6-1-3 0,-12 2-2 16,9 2 3-1,-8-3 0-15,8 0 0 0,-9 0-1 16,3 3 0-16,3-3 2 16,4 3-2-16,-13 0 0 15,6-3 0 1,-3 3-1-16,3-3 2 0,-6 3-1 15,3 0 0-15,-8-2-1 16,5 2 1-16,3-5 0 16,0 4-2-16,-6-5 3 15,-6 2-3-15,12 2 2 16,-11 2-1-16,2 0 1 16,-3 0 0-16,0 0-2 15,3 0 2-15,0 0 0 16,-6 0-1-16,9 0 1 0,-6 0 2 15,3 0-4 1,-5 0 2-16,-1 0-1 0,6 0 2 16,-3 0-1-16,-3 0-2 15,3 0 5-15,-3 0-3 16,6 0 1-16,-3 0 0 16,-3 0 0-16,0 0 0 15,10 0-1-15,-10 0 4 16,3 0-3-16,3 0-1 15,-6 0 1-15,3 0-1 16,3 0-2-16,0 0 4 16,3 0-4-16,-3 0 0 15,1 0 1-15,2 0-1 16,0 0 1-16,-3 0 1 16,-3-4 0-16,0 1 0 0,9 1 0 15,-15 2 1 1,6 0-1-16,6-4 2 0,-8 2-3 15,5-2 3-15,3 2-2 16,-3-1-2-16,3 1 1 16,0-1-1-16,-3-1 2 15,6 2-2-15,-5 2 0 16,2 0 0-16,6-4 0 16,0 2 2-16,-3-2-2 15,3 2 0-15,-6-2 0 16,10 2 0-16,-4 0 1 15,-3-3-1-15,3 5 0 0,6-1 1 16,-9-3-1 0,4 4 0-16,5-2 1 0,0-4-1 15,-3 2 1-15,9 1-1 16,-2 1 3-16,-1-2-2 16,3-2-1-16,0 6 2 15,-9-6 0-15,13 5 0 16,-13-10 2-16,3 7 1 15,0-2 0-15,7-7 0 16,-7 6-1-16,6 1-1 16,-18-4 1-16,12 1-1 15,-6 2 0-15,1 2 1 16,-1-3-1-16,-3 2 0 0,-3 0 0 16,-3 4-1-16,3 2-2 15,-3-4 2-15,-3 2 1 16,-5 2-1-16,-1 0 1 15,-3 0 0-15,0 0-1 16,0 0 0-16,-6 0 1 16,9 0 0-16,-9 0 0 15,6 0-1-15,-6 0-1 16,0 0 1-16,0 0 0 16,0-3-1-16,0 3-1 15,0 0 0-15,0 0 0 16,0 0-2-16,0-3-19 15,0-11-36-15,-6 1-36 0,-15-5-684 16</inkml:trace>
  <inkml:trace contextRef="#ctx0" brushRef="#br2" timeOffset="115414.293">8630 9877 3507 0,'0'0'166'0,"0"0"-130"15,0 0-28-15,0 0-6 16,0 0 2-16,0 2-4 15,15 25-2-15,21 13 2 16,4 17 7-16,2 12-3 0,12 5 8 16,-2 5-9-16,-10-3 3 15,9-2-4-15,-21-16-2 16,4-2 1-16,-7-22-1 16,-18-4-1-16,6-13-10 15,-9-8-13-15,-6-9-20 16,0-5-33-16,-21-22-50 15,-6-8-1050-15</inkml:trace>
  <inkml:trace contextRef="#ctx0" brushRef="#br2" timeOffset="115828.372">8721 10009 3112 0,'0'-4'259'16,"-6"2"-182"-16,6-2-16 16,0 4 1-16,0 0-14 15,0 0-34-15,0 0-7 16,-12 0-7-16,9 12 4 16,-3 7 2-16,-1 3 4 15,-8 2 2-15,12-7 0 16,-6-1-2-16,3-8-5 15,6 0-2-15,0-2 0 16,0-6 6-16,0 0 3 0,-9 0 8 16,9-6-1-16,-3-16-7 15,-3-14-12-15,0 0 6 16,-3 4-3-16,0 0 0 16,9 10-3-16,0 1 0 15,0 11 0-15,0 2-3 16,0 5 0-16,9 3-7 15,15 0 5-15,3 11-1 16,16 20-5-16,26 15-23 16,-9-7-45-16,-2-11-224 0</inkml:trace>
  <inkml:trace contextRef="#ctx0" brushRef="#br2" timeOffset="120030.152">10151 11655 3508 0,'0'0'114'15,"0"7"-114"-15,0-1 0 16,12 8 0-16,9 13 9 15,-5 11-5-15,14 15 3 0,-3 14-1 16,-9 8 7 0,-3 17-7-16,9 4 2 0,-6 0-4 15,0 4-1-15,-2-12 1 16,-4-6-3-16,-6-18-1 16,9-12-13-16,-15-7-15 15,0-25-62-15,0-7-83 16,-21-13-889-16</inkml:trace>
  <inkml:trace contextRef="#ctx0" brushRef="#br2" timeOffset="120309.213">10124 12440 3129 0,'0'0'407'15,"0"0"-372"-15,0 4-31 16,0 4 10-16,18 12 23 15,3 7-4-15,13 5-11 16,-1 7-2-16,-3-5-8 16,0-5 1-16,3-2-3 15,4-10-2-15,-19-8 1 16,9-9 2-16,-6 0 5 16,-6-17 4-16,6-23-2 15,6-23-9-15,0-10-4 16,-11-15-5-16,2 1-6 15,-12-5-2-15,-3-13-20 16,-3 24-21-16,0 15-149 0</inkml:trace>
  <inkml:trace contextRef="#ctx0" brushRef="#br2" timeOffset="126977.408">23612 16160 3352 0,'0'0'211'0,"0"0"-181"16,0 3-30-16,0-3 9 15,0 0 19-15,0 3-13 16,0-3-9-16,0 0 1 16,6 0 1-16,15 0 11 15,-2 0-2-15,14-14 0 0,6-13 0 16,15-12-8-16,16-7-3 16,2-7-4-16,7-6 1 15,-4 1-1-15,4 3-2 16,-7 2 0-16,-9 6-3 15,-8 9 1-15,-10 3-1 16,-12 8-4-16,-18 9-8 16,0 4-9-16,-6 8-14 15,-9 4-32-15,-15 2-56 16,3 0-417-16</inkml:trace>
  <inkml:trace contextRef="#ctx0" brushRef="#br2" timeOffset="127340.983">24128 15510 3537 0,'0'-6'99'15,"0"4"-71"-15,0-4-12 16,0 2 16-16,0 2-12 15,15-1-20-15,13 0 4 16,2-3-1-16,3 0 2 16,9 1-5-16,1-1 5 15,-1 6-5-15,-3 0 0 16,-6 0 1-16,0 0-1 0,-8 0 0 16,2 0-4-16,-15 6-2 15,0 14 5-15,3 6-1 16,-12 10 1-16,-3 12 1 15,0 6 0-15,0 8 2 16,0 1-2 0,-9 10-30-16,0-10-47 0,-3-22-196 0</inkml:trace>
  <inkml:trace contextRef="#ctx0" brushRef="#br2" timeOffset="143025.827">1024 12324 105 0,'0'8'3114'15,"0"-5"-2923"-15,0 3-130 16,0-3 2-16,0-3 7 16,0 2-24-16,0-2-18 15,0 0-7-15,0 0-2 16,0 0 5-16,3 0-3 16,-3 0-6-16,0-5-3 15,9-12-4-15,-2-9-5 16,-1-7-3-16,0-3 2 15,-3 5-2-15,9-5 1 0,-6 7-1 16,0 5 0-16,0 4-2 16,-6 5 1-16,3 4 1 15,-3 8 0-15,0 0 1 16,0 3-1-16,0 0-8 16,0 0-2-16,0 0 0 15,0 15 0-15,18 8 10 16,-12 12 0-16,12 9 2 15,0 7-2-15,3 1 3 16,6 3-3-16,-8-2 0 16,-1-4 0-16,3-5 2 15,0-5-2-15,-15-7-6 16,6-6-4-16,-9-9-19 0,15-3-23 16,-18-2-46-1,0-1-65-15,0-7-500 0</inkml:trace>
  <inkml:trace contextRef="#ctx0" brushRef="#br2" timeOffset="143221.329">1139 12791 2936 0,'0'0'405'16,"0"0"-324"-16,0 0-25 15,0 0 23-15,0 0-2 16,0 0-34-16,6 0-18 0,9 0-3 15,3-8 5-15,13-4-8 16,2-9-9-16,15 1-5 16,3-13-5-16,22-21-12 15,-10 3-36-15,-9 3-165 0</inkml:trace>
  <inkml:trace contextRef="#ctx0" brushRef="#br2" timeOffset="144393.584">1353 13433 3404 0,'0'0'278'0,"-6"0"-247"16,6 0-20-16,0 12-6 16,0 14 0-16,0 17-5 15,0 13 3-15,0 12-3 0,0-1 2 16,0-1-1-16,0-10 2 15,0-8-3-15,0-11 0 16,0-16 0-16,0-9-10 16,0-12-9-16,6 0-3 15,0-29 17-15,-6-21-29 16,0-20-32-16,0-9 23 16,0-4 27-16,0 10 16 15,0 18 20-15,0 20 19 16,0 15 15-16,0 10-14 15,0 10-20-15,9 0-20 16,10 18 0-16,20 17 7 16,-6 9-1-16,6 3-3 0,0 8 1 15,1-8-1-15,-19-2-3 16,3-11-10-16,-6-8-12 16,-12-7-30-16,-6-12-41 15,-6-7-50-15,-12 0-358 0</inkml:trace>
  <inkml:trace contextRef="#ctx0" brushRef="#br2" timeOffset="144536.593">1353 13776 3229 0,'0'0'252'0,"0"0"-198"16,0 0-10-16,0 0 23 16,15-10-40-16,7-7-19 15,14 0 6-15,3-10-14 16,27-19-6-16,-20 4-76 0,-7 4-367 15</inkml:trace>
  <inkml:trace contextRef="#ctx0" brushRef="#br2" timeOffset="145113.561">1749 11796 1492 0,'-3'4'2034'16,"3"-2"-1939"-16,0 1-71 15,0 7-7-15,0 3-8 16,3 8 5-16,12 11-4 15,6 7-2-15,-3 2-3 16,3 3 1-16,-6-1-6 16,9-2 0-16,-5-5-4 0,-7-5-25 15,-6-7-51-15,-6-6-45 16,0-10-119-16,-6-8-899 16</inkml:trace>
  <inkml:trace contextRef="#ctx0" brushRef="#br2" timeOffset="145293.668">1679 12127 3384 0,'0'0'157'16,"0"-6"-97"-16,0 4-3 15,0-2-9-15,6-4-33 16,9 2-9-16,-2-3 8 16,14-5 0-16,3-1-3 15,3-6-7-15,12 4-4 0,7-18-21 16,2 6-96-1,-18 0-537-15</inkml:trace>
  <inkml:trace contextRef="#ctx0" brushRef="#br2" timeOffset="146826.103">2072 11085 2376 0,'0'0'458'15,"0"0"-332"-15,0 0-56 16,0 0-9-16,0 0-24 16,0 0-21-16,0 0 14 15,0 3 44-15,0-3 15 16,0 0-20-16,0 0-9 16,0 0-10-16,0 0-12 0,0 0-8 15,0 0-8-15,0 4 1 16,-9-4-8-16,3 2-5 15,-3 2-10-15,-7 2 2 16,1 1-1-16,-3 0-1 16,6 5 0-16,-9-2 0 15,3 0 8-15,9 2 0 16,-3-7-1-16,6 1-1 16,6-1-2-16,-6 1-4 15,6 1 5-15,0-5-1 16,0 4-3-16,0 0-1 15,0 1 3-15,0 1 2 0,0 1-2 16,0 2 2-16,0 0 3 16,6 11-1-16,3 1 0 15,9 4-1-15,-9 5-1 16,21 5 2-16,-6 4 2 16,3 3-2-16,7 3-2 15,-4 4 0-15,3-2 0 16,3 4 1-16,1 2-1 15,2 2-5-15,-6-3 4 16,3 3 2-16,-6-3-3 16,4-1-3-16,2 3 6 15,-3 0-4-15,-12-1 1 16,15-3 1-16,-12 5 1 16,1-5-3-16,5 1-2 15,-3-1 2-15,-3 4-1 0,3-1-1 16,-3 0 4-16,4 2-3 15,5-10-1-15,-15-7 0 16,9-1 1-16,-9-7-1 16,0-3-1-16,3-9 1 15,-6-5 0-15,-8-3 0 16,5-6 2-16,-9-4-2 16,6 2 5-16,0-4 0 15,-3 0 0-15,3 0-2 16,18 0 4-16,3 0-3 15,12-6-1-15,10-18-3 16,14-23-29-16,1 6-45 16,-25-8-539-16</inkml:trace>
  <inkml:trace contextRef="#ctx0" brushRef="#br2" timeOffset="148200.638">27732 16767 3584 0,'0'0'116'0,"0"0"-66"16,0 0-7-16,18 0-7 15,15 0-16-15,10 0-10 16,17-5-4-16,12-1 1 16,10 5 0-16,8 1-1 15,-2 0-2-15,-4 0-2 16,-5-4-2-16,-13 2-5 15,-14-2-12-15,-19-1-9 16,-6-5-19-16,-27-10-12 0,0-2-129 16,-21 4-715-16</inkml:trace>
  <inkml:trace contextRef="#ctx0" brushRef="#br2" timeOffset="148477.231">28227 16499 3483 0,'0'0'149'0,"0"0"-93"16,0 0-13-16,0 0-13 16,12 0-15-16,15 0-8 15,3 16-1-15,10 4 3 16,-4 6-3-16,12 1-3 16,-12 1-1-16,-2-1-2 0,-13 0 0 15,0-8 0-15,-9 2 0 16,-9-1 0-16,9-1 0 15,-12-1 0-15,0 4 6 16,-21-2 2-16,-18 11 2 16,-19-3-3-16,-11 1-7 15,-46 1-18-15,16-7-35 16,23-20-330-16</inkml:trace>
  <inkml:trace contextRef="#ctx0" brushRef="#br2" timeOffset="150392.827">2678 11503 3129 0,'0'0'375'15,"-3"0"-316"-15,3 0 5 0,0-1-9 16,0-9-16 0,0 4-17-16,0-5-9 0,0 1-2 15,0-1 1-15,0-4-2 16,0 1-10-16,12-7 0 15,7 1 1-15,2-4-1 16,6 4-1-16,0 5-2 16,-12 3-5-16,18 10-4 15,-12 2-8-15,7 0-8 16,-19 20-7-16,9 15 6 16,-18 12-3-16,0 5 14 15,0 11 17-15,-21-5 1 0,2 0 0 16,-8-11 0-1,9-3 10-15,-6-15 1 0,15-3-2 16,3-11-3-16,6-5-5 16,0-8 7-16,0-2-3 15,0 0 4-15,15 0 0 16,27-21 9-16,7-5-5 16,20-9-13-16,13-23-17 15,-7 8-137-15,-24 4-1516 0</inkml:trace>
  <inkml:trace contextRef="#ctx0" brushRef="#br2" timeOffset="151256.423">2702 10814 3365 0,'0'-3'140'0,"0"-1"-48"16,-6-2-35-16,6 6-15 15,-9 0-23-15,9 0-11 16,0 0-8-16,0 0-4 0,0 13-6 16,0 15 10-16,0 5 0 15,0 13 2-15,0-1 1 16,15-2-1-16,10-5-2 16,2-6 0-16,0-7 0 15,3-11 0-15,3-8-3 16,1-6-6-16,-7 0 4 15,-12-10-1-15,6-10 6 16,-15-2 0-16,-6 0 0 16,0 5-1-16,0 3-4 15,-18 7-5-15,-6 7-10 16,-9 0-5-16,-1 9-18 0,7 26-20 16,3-6-105-16,6-3-1123 0</inkml:trace>
  <inkml:trace contextRef="#ctx0" brushRef="#br2" timeOffset="151757.164">3185 11323 3404 0,'0'0'187'16,"0"0"-114"-16,0 0-26 15,0 0-21-15,0 0-14 16,0 0-9-16,0-4 1 16,12-2-4-16,-5-2 6 15,8-1-3-15,9-5 1 16,0-4-4-16,3-2-12 16,12-15-32-16,-6 4-76 15,-8 3-313-15</inkml:trace>
  <inkml:trace contextRef="#ctx0" brushRef="#br2" timeOffset="152246.412">3345 10848 3338 0,'0'0'206'16,"0"0"-123"-16,0 0-38 15,0 0-14-15,0 0-15 16,6 0-13-16,9 0 4 15,4 6-2-15,14 15-2 16,0 2 3-16,3 10-4 0,13 2 3 16,-19-1-5-16,9 1-3 15,-12 2-15-15,-9-9-16 16,0 4-38-16,-3-12-86 16,-9-5-682-16</inkml:trace>
  <inkml:trace contextRef="#ctx0" brushRef="#br2" timeOffset="152660.84">3336 10506 3265 0,'-3'-4'337'0,"3"3"-290"15,0-3-7-15,0 4-16 16,18 0-10-16,16 0 0 16,17 18-1-16,15 8-4 15,7 3-9-15,-4 12 0 0,4 9 0 16,-7 9-1 0,-9 10-12-16,-11 11-5 0,-13 5-15 15,-18 6-5-15,-15 41-29 16,-9-22-64-16,-24-13-493 0</inkml:trace>
  <inkml:trace contextRef="#ctx0" brushRef="#br2" timeOffset="153508.678">2355 11323 1407 0,'0'-4'1201'0,"0"2"-813"16,0-2-166-1,0 2-74-15,0-1-48 16,0 3-37-16,0 0-5 0,0 0-12 16,0 0-19-1,0 0-24-15,0 17-3 0,0 13 0 16,0 13 4-16,0 18 14 15,22 10-2-15,5 11 0 16,3 3-3-16,15 2-7 16,3-8 0-16,4-8-6 15,5-12-3-15,13-16-3 16,5-16-10-16,31-27-24 16,-4-17-44-16,-26-19-252 0</inkml:trace>
  <inkml:trace contextRef="#ctx0" brushRef="#br2" timeOffset="154619.377">4115 10570 2884 0,'0'0'320'0,"0"0"-257"15,0 0-43-15,0 0-20 0,0 0-76 16,0 0-103-16,0 0 53 16,0 0 126-16,0 0 118 15,0 0 47-15,0 0-65 16,0 0-23-16,0 0-19 16,0 0-12-16,0 0-19 15,0 0-1-15,0 0-3 16,0 0 1-16,0 0-7 15,0 0-4-15,0 0-1 16,0 0-11-16,0 0 5 16,0 0-3-16,0 0 0 15,0 0 0-15,0 0 6 16,0 0 0-16,0 0 2 16,0 0-9-16,0 0-1 15,0 0 1-15,0 0-2 0,0 0 3 16,0 0-3-1,0 0 0-15,-9 6 0 0,9 8 4 16,-6 2-4-16,6 4 0 16,-6 6 2-16,6 1-2 15,0-1-19-15,-9 3-17 16,6 0-25-16,-3-3-70 16,6-8-198-16</inkml:trace>
  <inkml:trace contextRef="#ctx0" brushRef="#br2" timeOffset="154844.905">3958 10620 3294 0,'0'0'180'0,"0"0"-121"15,0 0-36-15,0 0-10 16,9 0-10-16,18 3 7 15,0 15-6-15,1-4-1 16,-1 0 1-16,-3 1-4 16,9 1-2-16,9-11-26 15,-8 0-58-15,2-5-189 0</inkml:trace>
  <inkml:trace contextRef="#ctx0" brushRef="#br2" timeOffset="155676.781">4341 10350 3355 0,'0'0'185'0,"0"0"-107"16,0 0-22-16,0-20-30 16,6 2-16-16,16-5-6 0,-7-1 0 15,9 2-4-15,-6 4 0 16,0 6-9-16,3 7-2 16,-12 5-7-16,15 0-25 15,-15 17 3-15,6 15 1 16,-9 9 10-16,1 10 10 15,-7 3-4-15,0-1 12 16,-7-3 11-16,-5-9 4 16,3-6 19-16,6-11 4 15,3-10-12-15,0-8 5 16,0-3 10-16,0-3-6 16,12 0-9-16,7 0-4 15,11-3 13-15,3-12-9 16,9-6-15-16,-9-1-7 15,19-25-42-15,-7 12-54 0,-18-1-230 16</inkml:trace>
  <inkml:trace contextRef="#ctx0" brushRef="#br2" timeOffset="156204.091">4236 9862 3166 0,'0'0'248'0,"0"-3"-181"16,0 3-27-16,0-2 5 15,0 2-17-15,0 0-25 16,0 0-3-16,0 0-8 16,0 0 4-16,0 11 4 15,0 6 0-15,15-5 0 16,-3 5 3-16,9-7-1 0,-6-2 7 15,12-5-5-15,0-3 4 16,4 0 4-16,2 0-5 16,3-11-3-16,-15 1-3 15,12 2-1-15,-5 5 1 16,-7 3-1-16,-12 0-10 16,9 0-7-16,-12 11-1 15,-6 10 2-15,6 2 1 16,-6 6 2-16,0 3 13 15,-6 1-3-15,-18-1 0 16,9-2-11-16,-28-7-55 16,10-8-57-16,12-10-283 0</inkml:trace>
  <inkml:trace contextRef="#ctx0" brushRef="#br2" timeOffset="156413.815">4236 9871 3087 0,'0'-3'386'15,"0"0"-323"-15,0 0-12 16,0 0-13-16,0-5-22 16,15-4-3-16,-3 0-6 15,9-5-7-15,3-4-6 16,15-11-35-16,-2 2-69 15,-7 8-405-15</inkml:trace>
  <inkml:trace contextRef="#ctx0" brushRef="#br2" timeOffset="157075.973">4375 9534 1330 0,'0'0'2104'16,"0"0"-1978"-16,0 0-48 15,0 0-31-15,0 0-17 16,0 0-22-16,6-6-8 16,12-1 6-16,0-6-1 15,9-5-2-15,3 4-2 16,0-3-1-16,1 7 4 16,-4-1-4-16,0 2 0 15,-18 9 2-15,6-3-2 16,-3 3 0-16,-3 0-2 15,3 0 2-15,-6 0-5 16,9 6-1-16,3 17 6 16,4 3 0-16,2 7 9 0,9 11 1 15,6 5-2-15,-3 4-2 16,13 6-1-16,-4 2-1 16,0 0-2-16,6 7 0 15,-5 0-1-15,2 1-1 16,-6-1 2-16,7-1-2 15,-10-5 1-15,-3 2-1 16,-3-6 0-16,-9-6 0 16,4-8 0-16,-7-3-1 15,-12-10 1-15,9-8 0 16,-12-9 4-16,-6 1-4 16,6-4-2-16,-6 7 2 15,0 3 2-15,0 7 5 0,-12 11-7 16,-6 0 3-1,-3 6 0-15,-7 0-3 0,4 2 0 16,-24 8-11-16,12-8-60 16,-3-18-282-16</inkml:trace>
  <inkml:trace contextRef="#ctx0" brushRef="#br2" timeOffset="158628.724">2461 14310 1305 0,'0'0'1954'0,"0"4"-1808"16,0-2-38-16,0-2-11 0,0 0-25 15,0 0-30 1,0 0-21-16,6 0-9 0,15-8-1 16,-3-10-1-16,16-5-4 15,11-7 0-15,-9 4-6 16,18-3-7-16,4-4-40 16,-4 11-95-16,-21 0-470 0</inkml:trace>
  <inkml:trace contextRef="#ctx0" brushRef="#br2" timeOffset="158793.086">2530 14530 3340 0,'0'0'300'16,"0"0"-283"-16,16-9-7 0,17-13 3 15,3-15-2-15,24-6-11 16,31-30-22-16,-13 8-77 15,-11 6-291-15</inkml:trace>
  <inkml:trace contextRef="#ctx0" brushRef="#br2" timeOffset="161324.536">2995 13717 3400 0,'0'0'259'16,"0"0"-240"-16,0 2-10 15,0 2-7-15,9 5-2 0,12 4 4 16,1 8 0 0,2 3 1-16,0 4 0 0,6 8 4 15,-6-4-2-15,3 6-1 16,1 0-4-16,-13-5 1 15,9-2-3-15,-6-5-18 16,-6-2-34-16,-6-9-83 16,3-10-430-16</inkml:trace>
  <inkml:trace contextRef="#ctx0" brushRef="#br2" timeOffset="161625.791">3424 13467 3418 0,'3'6'122'15,"-3"7"-104"-15,15 7-10 16,3 6 8-16,3 3 9 16,6 7-10-16,1-5-10 15,-4 6-5-15,-6-9-18 16,3 2-50-16,-15-8-59 16,3-9-420-16</inkml:trace>
  <inkml:trace contextRef="#ctx0" brushRef="#br2" timeOffset="161812.328">3406 13687 3276 0,'0'0'316'0,"0"0"-290"16,0 0 6-16,0 0 7 16,6 0-21-16,18-6-18 15,0-10 17-15,12-9 3 16,10-7-9-16,-10-3-11 15,12-3-1-15,-9-6-56 0,-15 6-147 16,-8 9-1891-16</inkml:trace>
  <inkml:trace contextRef="#ctx0" brushRef="#br2" timeOffset="162261.138">3759 12917 3434 0,'-3'0'234'0,"3"0"-201"15,0 0 1-15,0 0-13 16,0 0-8-16,0 25-13 16,0 15 0-16,0 13 0 15,18 7 4-15,3 12-4 16,-3-5 1-16,9-6 1 16,0-10-2-16,4-11-3 15,-4-18-4-15,6-6-1 16,0-16-4-16,-9 0 3 15,10-11-3-15,-7-24-4 16,-9-8-24-16,-12-3-8 16,-6 8 21-16,0 6 13 0,-15 12 14 15,-21 10-1 1,-4 10 1-16,-5 6-20 0,-21 38-31 16,14-2-50-16,19-10-201 0</inkml:trace>
  <inkml:trace contextRef="#ctx0" brushRef="#br2" timeOffset="162826.825">4021 12900 3141 0,'0'0'416'0,"0"0"-360"15,0 0 3-15,0-9-20 16,0-3-22-16,16-3-8 16,2-2-5-16,3 0 0 15,-3 2-4-15,3 3 0 0,-9 6 0 16,0 6-9-16,-3 0-13 16,3 9-7-16,-6 15-4 15,0 5-1-15,-6 9 13 16,0 1 16-16,0-7 4 15,0-4 1-15,0-3 2 16,0-9-2-16,12-4-5 16,10-3 5-16,8-4 7 15,-3 1-3-15,18-6 3 16,-6 4 0-16,4-2 0 16,-7 2-2-16,-3 1-4 15,-18 6-1-15,3-1 0 16,-12 7-4-16,-6 1-2 15,0 9-5-15,-24 1 9 16,3 5-12-16,-15-13-39 0,9-7-78 16,12-13-459-16</inkml:trace>
  <inkml:trace contextRef="#ctx0" brushRef="#br2" timeOffset="163086.501">4474 12549 3524 0,'0'5'111'0,"0"16"-93"0,0 8-9 15,30 6 25-15,-6 10-12 16,10-5-13-16,-7 1-1 15,6-9-3-15,-15 1-5 16,0-10-7-16,-3-2-35 16,-15-16-62-16,0-5-173 15,0 0-1654-15</inkml:trace>
  <inkml:trace contextRef="#ctx0" brushRef="#br2" timeOffset="163228.59">4459 12838 3057 0,'0'0'451'0,"0"0"-396"0,0 0 4 16,12 0-22-16,15-11 1 16,-9-1-22-16,16-2-16 15,-7 2-8-15,-6-2-69 16,-6 4-216-16</inkml:trace>
  <inkml:trace contextRef="#ctx0" brushRef="#br2" timeOffset="163575.406">4607 12493 3108 0,'0'0'539'15,"-9"3"-488"-15,9 3-31 16,0 11-12-16,0 9-2 16,0 15-1-16,0 12 6 15,0 11-7-15,-3 2 0 16,-3-8-4-16,6-2 3 15,-6-8-3-15,6-15-7 0,-6-7-15 16,-6-14-29 0,9-12-58-16,3 0-83 0</inkml:trace>
  <inkml:trace contextRef="#ctx0" brushRef="#br2" timeOffset="163844.596">4381 12675 2890 0,'0'0'648'0,"0"0"-597"16,0 2-24-16,18 5-2 0,15 0 11 15,6 5-10-15,6 1-9 16,4-1-10-16,8 2 0 15,-6-2-7-15,-8 3-2 16,5-4-20-16,-9 6-36 16,-9-5-33-16,-9-3-107 0</inkml:trace>
  <inkml:trace contextRef="#ctx0" brushRef="#br2" timeOffset="165867.662">4854 12203 2078 0,'0'0'676'0,"0"0"-501"16,0 0-39-16,0 0-60 16,0 0-33-16,0 0-18 15,0 0 2-15,0 0 1 16,0 0 19-16,0 0-3 0,0 0-6 15,0 0-5-15,0 0 3 16,0 0 0-16,0 0-6 16,0 0-4-16,0 0-2 15,0 0-10-15,0 0-6 16,0 0-5-16,0 0 0 16,0 0-1-16,0 0-2 15,0 0 5-15,0 0 3 16,0 0 0-16,0 0 0 15,0 0 0-15,0 0 1 16,0 0-6-16,0 0 2 16,0 0-2-16,0 0-2 15,0 0 3-15,0 0 4 0,0 0 6 16,0 0-2 0,0 0-7-16,0 0 4 0,0 0-5 15,0 0-1-15,0 0 2 16,0 0-1-16,0 0 0 15,0 0-4-15,0-9 1 16,0-5 5-16,6 2-1 16,1-9-4-16,14 4-1 15,0 1 0-15,-9-3-5 16,6 7-2-16,-3 3-7 16,-3 4 1-16,-6 2-6 15,0 3-1-15,0 0-10 16,-6 3-9-16,0 20 7 15,0 4 1-15,0 1 30 0,-6 7 1 16,0-4 0-16,0-5 0 16,-3-12 1-16,9 0-1 15,0-8 8-15,0-2-8 16,9-2 9-16,3-2 0 16,15 0 11-16,-3 0-2 15,4 0-5-15,5 0-7 16,0 0-6-16,-9 0-6 15,-6 8-8-15,-3 9-2 16,-9-1 5-16,-6 2-7 16,0 5 3-16,0 4 9 15,-6-1 3-15,-12-6-6 16,-9 1-53-16,-3-10-83 0,15-5-465 16</inkml:trace>
  <inkml:trace contextRef="#ctx0" brushRef="#br2" timeOffset="166249.421">5045 11969 3140 0,'0'-6'373'15,"0"4"-313"-15,0-5 15 0,0 5-26 16,0-2-21 0,0-2-18-16,3 4-3 0,12-1-4 15,-3 3-3-15,3 0-1 16,0 9-4-16,3 12-2 16,-3 8 2-16,0 9 4 15,-3 0-11-15,-3 5 0 16,-3-2-2-16,-6-3 9 15,0-7 5-15,0-9 5 16,0-10-5-16,6-4 0 16,-6-8 3-16,13 0 1 15,11 0 6-15,9-20-1 16,15-14-7-16,31-28-2 16,-16 6-88-16,-3 3-267 0</inkml:trace>
  <inkml:trace contextRef="#ctx0" brushRef="#br2" timeOffset="166977.907">3216 15469 3240 0,'0'0'339'15,"0"0"-296"-15,0-6-1 16,18-11-22-16,9-6-13 16,0-4-7-16,-6 1-15 15,21-9-42-15,-8 9-19 16,-13 6-129-16</inkml:trace>
  <inkml:trace contextRef="#ctx0" brushRef="#br2" timeOffset="167143.336">3300 15513 3199 0,'0'0'209'15,"0"0"-136"-15,6-5-14 16,21-16-37-16,6-9-18 16,7-4-4-16,8-21-75 15,0 10-123-15,-8 0-2242 0</inkml:trace>
  <inkml:trace contextRef="#ctx0" brushRef="#br2" timeOffset="167593.393">3867 14819 3517 0,'0'-1'218'15,"0"-5"-182"-15,0 2-1 16,0-2-9-16,7-3-17 16,5 1-4-16,0-2-2 15,9 2-1-15,-6-4 0 16,9 10-2-16,0-2-7 15,-3 4-7-15,0 0-2 0,4 0-2 16,-7 20 0-16,-3 7-3 16,-12 9 5-16,-3 2 0 15,0 5 0-15,0 2 16 16,-3-5 0-16,-12-5 2 16,3-5-2-16,6-10 9 15,0-3-2-15,6-11-4 16,0-2 0-16,0-4-3 15,0 0-2-15,24-4 2 16,3-19 17-16,18-6-15 0,6-15-2 16,16-23-49-1,-16 4-163-15,-6 5-1157 0</inkml:trace>
  <inkml:trace contextRef="#ctx0" brushRef="#br2" timeOffset="167900.636">4290 14444 3329 0,'-6'11'310'0,"6"0"-281"16,0 16-21-16,0 7 5 16,0 11 4-16,15 1 0 15,6-2-5-15,12-6-6 16,-5-11-1-16,5-10-1 0,-9-6-1 15,9-11-3-15,0 0 6 16,-9-9-6-16,-2-17 3 16,-10-6-3-16,-9-9-2 15,-3 3-2-15,-3-5-5 16,-31 7-1-16,-2 5 10 16,-12 6-2-16,-6 13-13 15,-10 12-22-15,13 0-61 16,12 0-328-16</inkml:trace>
  <inkml:trace contextRef="#ctx0" brushRef="#br2" timeOffset="168156.946">4556 14130 3627 0,'0'0'91'0,"0"0"-68"16,9 1-13-16,15 17-4 16,9 2 1-16,-3 11-4 15,6 4-2-15,1 0-1 16,-4 3 1-16,0-3 1 16,-18-3-2-16,12-5-3 15,-12-10-21-15,-3-17-48 16,-5 0-178-16,2 0-2481 0</inkml:trace>
  <inkml:trace contextRef="#ctx0" brushRef="#br2" timeOffset="168544.793">4713 14089 3543 0,'0'0'134'15,"0"0"-98"-15,0 0-7 16,0 0-12-16,18 0-17 16,0-4 4-16,3-5 1 15,6-4 2-15,-9-4-3 16,0 7-4-16,3-5 3 0,-15 6-2 16,10-6-1-1,-10 3 2-15,0 0-2 0,0 4 2 16,-3 5-1-16,-3 0 4 15,0 3-2-15,0 0-3 16,0 0-3-16,0 0 0 16,0 6-3-16,12 14 6 15,3 13 0-15,6 6 5 16,0 7 3-16,6 7-6 16,-6-1 0-16,4-2 0 15,-7-6-2-15,-6-6-13 16,-6-7-15-16,9-9-58 15,-15-13-199-15</inkml:trace>
  <inkml:trace contextRef="#ctx0" brushRef="#br2" timeOffset="168892.287">4459 15467 3307 0,'0'0'345'0,"0"0"-309"16,6-6 3-16,21-20-11 16,16-19-11-16,20-13-6 15,18-10-8-15,4-5-1 16,5 3 3-16,-11 6-5 16,-13 11-13-16,-2 1-17 15,-22 17-78-15,-12 4-266 0</inkml:trace>
  <inkml:trace contextRef="#ctx0" brushRef="#br2" timeOffset="169103.795">4613 15484 3552 0,'0'0'204'0,"0"0"-184"16,0 0-8-16,21 0 6 15,18-23-9-15,19-9 2 16,14-18 5-16,19-20-6 16,8-13-9-16,-2-11-1 15,5-37-12-15,-23 27-48 16,-19 13-317-16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12T04:49:24.36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7725 2987 1200 0,'0'0'793'16,"-9"0"-563"-16,9 0-94 15,0 0 19-15,0 0-91 16,0 0-42-16,0 0-8 16,0 0 6-16,0 0 226 15,0 0-116-15,0 0-45 16,0 0-15-16,0 0-13 15,0 3-11-15,0-3-20 16,0 4-1-16,0-4-12 16,0 2 5-16,0 2-9 15,0-2-9-15,0 3 1 0,0 1 3 16,-3 7 7 0,3 2-6-16,0-4 4 0,0 6 2 15,0-1 0-15,0-5-3 16,0 7-2-16,0-7 1 15,0 4-1-15,0-3 0 16,0-1-2-16,0 1-3 16,0-6 5-16,0 2-1 15,0-2 0-15,0-3-1 16,0 0-4-16,0-3 1 16,0 3 5-16,0-3 3 15,0 0-4-15,0 0 5 16,0 0-1-16,0 0-2 0,0 0-7 15,0 0 1-15,3 0-1 16,-3 0-1-16,9 0 1 16,-3 0 8-16,0 3-2 15,9 3-2-15,-3 2 1 16,6-2-5-16,3-2-4 16,9-2-2-16,1 1 5 15,11-3-3-15,-3 0 4 16,-3 0 0-16,6 0 2 15,-2 0-1-15,-1 0-1 16,-9 0 0-16,12 0 3 16,-2 0-3-16,11 0 0 15,-6 0 1-15,7 0-1 16,8 0 0-16,-3 0 0 0,1 0 0 16,2-3 5-16,-3 3-4 15,-11 0-1-15,-1 0 0 16,6-2 3-16,-3 2 2 15,4 0 1-15,5-4 3 16,9 4-2-16,-2 0 1 16,2-2-7-16,-2-2-1 15,-1 4 3-15,0-1 3 16,-8 1-6-16,-1 0 1 16,9 0 2-16,-2 0 0 15,2 0 3-15,4 0-2 16,-1 0-3-16,-9 0 3 15,10 0-4-15,-4 0 0 0,-3 0 3 16,-2 0-2 0,2 0-1-16,-2 0 5 0,-7 0-4 15,9 0 5-15,-12 0-2 16,13 0-2-16,-10 0 1 16,3 0-2-16,-5 1 3 15,5 3-4-15,-9-2 0 16,10 2 0-16,-4-4 0 15,0 2 0-15,1-2 0 16,8 3 4-16,-12 0-4 16,7 0 0-16,-4 1 2 15,9-2-2-15,-8 1 1 16,2-3 3-16,3 0-4 0,-5 3 0 16,5-3 3-16,-3 3-3 15,4-1 2-15,-10 1-2 16,12 1 0-16,1 2 0 15,-4-4 0-15,3 2 0 16,1 1 0-16,-1-2-1 16,3-1 1-16,-2 3 0 15,-4-4 0-15,3 3 1 16,-5 2-1-16,-4-4 2 16,-3 1-2-16,1 0 0 15,11-3 0-15,-9 0 0 16,7 3 1-16,2-3-1 15,-3 0 3-15,4 0-2 16,-7 0 1-16,0 0-2 16,7 0 4-16,-4 0-2 0,-6 0-1 15,4 0-1-15,2 0 0 16,-3 0 2-16,7 0-1 16,-4 0-1-16,4 0 0 15,-4 0 0-15,-3 4 0 16,7-2-1-16,-4 2 0 15,0-3 1-15,-2-1 0 16,8 5 0-16,-3-5 0 16,-8 1 1-16,2-1-1 15,3 3 1-15,-5 0-1 0,5 0 3 16,-15-3-3 0,19 4 0-16,-7-2 0 0,-3-2 0 15,1 4 3-15,-1-4-3 16,3 2 3-16,-3-2 1 15,-2 0-1-15,2 0 3 16,0 0-2-16,1 0 1 16,-1-2 0-16,3-8-3 15,-2 4 2-15,-4-3-1 16,0 2-1-16,4 0 0 16,-1-1-1-16,3-2 1 15,-3 4-1-15,1 4 1 16,-7-4-2-16,9 4 0 15,-2-2 0-15,5-2 0 16,3 4 0-16,-2-2 0 0,8 1 0 16,-2 3 0-16,2 0 1 15,-9 0-1-15,-5 0 0 16,-1 0 0-16,-3 0 0 16,3 0 1-16,-5 0-1 15,-1 0 0-15,3 0 2 16,10 0-2-16,-7 0 0 15,6 0 0-15,4 0 0 16,-10 0 0-16,-6 0 2 16,-9 0-2-16,7 0-2 15,-4 0 2-15,-6 0 0 16,-3 0 0-16,4 0 3 16,-4 0-3-16,3-2-1 0,3 2 1 15,-6 0 1 1,4-3-1-16,-7 3 0 0,-6 0-2 15,6 0 2-15,3 0 1 16,-12 0-1-16,3 0-1 16,1 0 1-16,2 0 0 15,-6 0 0-15,0 0 0 16,-3 0 0-16,9 0 0 16,-9 0 0-16,3 0 1 15,0 0-1-15,4 0 2 16,-1 0-1-16,-6 0 2 15,0 0-1-15,3 0-1 0,-3 0 3 16,-3 0-1 0,3 0 0-16,-3 0 0 0,-9 0 1 15,15-6 1-15,-6 0-1 16,1-3 0-16,-7 1 0 16,6-4 1-16,-3 0 2 15,3-3 1-15,-6 1 0 16,-6-4 0-16,3-3-4 15,9 2 1-15,-6-5-3 16,-6-2 0-16,6 0-2 16,0 0-3-16,-3-7-3 15,6 1-11-15,0-4-14 16,-9-11-14-16,6 6-81 16,-6 9-1849-16</inkml:trace>
  <inkml:trace contextRef="#ctx0" brushRef="#br0" timeOffset="10666.758">27901 3839 3087 0,'0'0'189'16,"0"3"-141"-16,0-3-15 15,0 3-18-15,0 3-3 16,0-1 2-16,6 4-9 15,-6 8 11-15,6 13 7 16,-3 2 5-16,3 13 4 16,6 1-12-16,-12 7-2 15,6 0-7-15,-6-4-1 16,6-2-3-16,-6-5-2 0,0-11-1 16,0-7-4-16,0-12 0 15,0-4 0-15,0-5-21 16,0-3-31-16,0-9-33 15,0-14-109-15</inkml:trace>
  <inkml:trace contextRef="#ctx0" brushRef="#br0" timeOffset="12267.857">27922 3830 2786 0,'0'0'337'0,"0"0"-230"15,0 0-20-15,0 4-28 16,0-4 1-16,0 0-49 16,0 0-11-16,0 0 0 15,18 0 0-15,-12 0 13 16,-3 0-1-16,12 0-2 16,7 0-1-16,-4 2 3 15,9 1-2-15,0 0-1 16,12 0-4-16,13 3-5 15,-1-3 8-15,6-1 0 16,4-2-1-16,-7 0-1 16,9 0-1-16,-8 0-1 15,-1 0 6-15,6 0-4 0,-2 4-6 16,5 1 12-16,0 1 0 16,13 4-7-16,-1-2-5 15,13 4 0-15,-4-1 0 16,7 4 0-16,-7-4 0 15,1 7 0-15,-1-5 0 16,-5 0 1-16,-1 0-1 16,-14-2 1-16,5-2 0 15,1-3-1-15,-7 2 0 16,-15-2 1-16,13 1-1 16,-4-1 1-16,3 1 3 15,1 2-3-15,-4-3-1 0,6 0 0 16,-2 2 0-16,-1 2 1 15,0-2-4-15,10 2 3 16,2-1 0-16,-8-3 2 16,14-5-2-16,-5 5-1 15,5 1 1-15,-8-5 0 16,8 4 0-16,-3-2-3 16,1-2 3-16,-7 4 0 15,1 0-3-15,5 2-2 16,-11 2 5-16,2-5 0 15,-3 5 0-15,4-4-1 0,-1-1 4 16,-2 1-3 0,2 3 0-16,-3-1 1 0,1-2 0 15,-7 3 1 1,3-3-2-16,-5 0 0 0,-4 0 1 16,-3-4 3-16,4 4-4 15,-1 0 0-15,-9 0 3 16,6-3-3-16,-5 0 6 15,5-1-1-15,-6 2-1 16,1-2 0-16,-4-2 2 16,-6 0-2-16,0 4 3 15,-3-4-3-15,1 2-1 16,-7-2-3-16,0 3 5 16,-3-3-2-16,-3 0 4 15,3 4-3-15,-6-4 1 0,3 0-5 16,-9 0 6-1,7 0-4-15,-10 2 1 0,6-2-1 16,-12 0 1-16,9 3-2 16,-9-3 2-16,6 0-1 15,-6 0 2-15,0 0 0 16,0 0-1-16,0 0-3 16,0 0 5-16,0 3-4 15,0-3 1-15,0 0 0 16,0 0-2-16,0 0 0 15,0 0 0-15,0 0-1 16,0 3-2-16,0 3 0 16,0-1 1-16,0 7 1 15,0 3 1-15,0 2 0 16,0 4 0-16,0 3 2 0,0 4-1 16,0 3 1-16,0-5 3 15,0 6-5-15,0-3 2 16,0 0 1-16,0-3-1 15,0 1 1-15,0-4-1 16,0 0 1-16,0-5 0 16,0-1 0-16,0-2-3 15,0-9 2-15,0 4 0 16,0-4-2-16,0-1 0 16,0-5 1-16,0 2-1 15,0-2 2-15,0 0-2 16,0 0 2-16,0 0-2 0,0 0 1 15,0 0-1-15,0 0 2 16,0 0-2-16,0 0 2 16,0 0-2-16,0 0 0 15,0 0 1-15,0 0-1 16,0 0-2-16,0 0-4 16,0 0-10-16,0 0-11 15,0-2-37-15,0-16-230 0</inkml:trace>
  <inkml:trace contextRef="#ctx0" brushRef="#br0" timeOffset="14252.612">27946 4427 1393 0,'0'0'870'0,"0"0"-459"16,0 0-174-16,0 0-113 0,0 0-43 16,0 0-33-16,0 0-11 15,3 0-4-15,6 0 9 16,-3 0 6-16,3 0-17 15,-5 0 6-15,17 0-4 16,0 0-7-16,0 0-3 16,15 0-5-16,3 0-3 15,4 0 0-15,11 0-11 16,6 6 8-16,4 2-1 16,-1 3 0-16,13-4 0 15,-13 2 2-15,6 1 0 16,13-4 2-16,-4-4-3 0,4 4-5 15,-4-4-1 1,7 2-6-16,-1-2 0 0,1 4 0 16,-1-2 0-16,-5 0 0 15,-4 2 1-15,1 0-1 16,-1 0 1-16,1-2 3 16,-7 2-4-16,3-3 2 15,-5-1-2-15,-4 2-1 16,-2-2 0-16,-4 4 1 15,-6 0 1-15,-3-3-1 16,13 2 1-16,-7 1-1 16,-3 3 0-16,10-3 0 15,-13 3-2-15,9 0 2 16,1-3 1-16,-1 0-1 16,-6 0 0-16,-8-1-1 0,14-2 1 15,-21 0 0-15,13 0 4 16,-19-3-4-16,9 0 0 15,0 3 6-15,0 0-4 16,4 0-1-16,-1 0-1 16,-3 0 6-16,6-1-2 15,-11 4 0-15,5-2-3 16,-6-2 2-16,-3 1-3 16,4 0 0-16,-1-3 3 15,-6 3 2-15,3-3-5 16,0 0 5-16,3 0-5 15,-5 0 1-15,2 3 3 16,0-1-3-16,0 2-1 0,-3 2 0 16,7-4 0-1,-7 2 1-15,-3-2 0 0,3 5-1 16,0-5 1-16,-3 1-1 16,0 0 0-16,-2 0 1 15,5 0-1-15,-6 0 0 16,0 2 0-16,6-1 0 15,-6-2 0-15,6 2 1 16,7-2 0-16,-10 1-1 16,9 0 0-16,0 0 0 15,-9 0 0-15,10-1 0 16,-1 3 0-16,0-4 0 16,-9 4 0-16,9-4-3 15,-6 3 3-15,-2-2 0 16,8-2-4-16,-6 3 4 0,-3-3 0 15,9 0 0-15,-6 0-6 16,7 0 6-16,-10 0 1 16,0 0-1-16,3 0 0 15,-6 0 0-15,-3 0 0 16,-3 0 0-16,4 0 2 16,-1 0-2-16,-3 0-1 15,0 0 1-15,9 0 1 16,-15 0 0-16,15 0 1 15,-12 0-2-15,0 0 3 0,0 0-3 16,-3 0 5 0,4 0-2-16,-10 0 0 0,15 0 1 15,-6 0 1-15,0 0 1 16,6 3-3-16,9-3 1 16,-6 3 0-16,3-3-3 15,-6 4 5-15,-2-4-2 16,2 0-1-16,-9 0 0 15,3 0 0-15,-6 0-1 16,-3 0-1-16,9 0 0 16,-6 0-1-16,0 0 0 15,-3 0 0-15,6 0 0 16,-3-10-13-16,-6-5-31 16,0 1-247-16</inkml:trace>
  <inkml:trace contextRef="#ctx0" brushRef="#br0" timeOffset="15167.542">29627 3201 2174 0,'0'0'631'0,"0"0"-394"15,0 0-32-15,0 0-112 0,0 0-39 16,19 0-17-16,-10-6-11 16,12 3-3-16,0-3-5 15,0 6 0-15,6 0-8 16,3 0-5-16,-12 0-5 15,-5 0-4-15,2 15 1 16,-9-3-11-16,0 6-6 16,-6-1-23-16,0 3 9 15,-6 5 11-15,-15-3 12 16,-7 4 1-16,10-1 6 16,0-8 4-16,6-2-1 15,-3-2 1-15,15 0 1 16,0-1-1-16,0-1 0 15,0 0 1-15,3 2-1 16,15-1 9-16,-9-1-2 0,6 1 0 16,0-4-6-16,-3 4 0 15,-12-6-1-15,0 2 0 16,0 2-22-16,0-2 2 16,-27 4 19-16,3 2-5 15,-15-5-30-15,-12-6-69 16,-1-3-188-16,25 0-2059 0</inkml:trace>
  <inkml:trace contextRef="#ctx0" brushRef="#br0" timeOffset="15538.594">29905 3060 3043 0,'0'0'283'0,"-9"0"-223"15,9 15-36-15,-12 15-14 16,6 7 20-16,-6 13 10 16,6 9-5-16,6-1-4 15,0 0-15-15,0-4-8 16,6-8-8-16,6-7-5 15,6-10-6-15,9-6-1 0,0-8 0 16,7-12 5-16,-10-3 2 16,9 0-2-16,-12-20 2 15,-6-4-4-15,-6 1 0 16,-9 2-5-16,0 4 14 16,-12-2 0-16,-18 8 0 15,0 6-1-15,3 1-19 16,-10 4-49-16,10 0-109 15,15 0-1048-15</inkml:trace>
  <inkml:trace contextRef="#ctx0" brushRef="#br0" timeOffset="15953.989">30285 2994 3267 0,'-3'0'192'16,"3"0"-154"-16,0 28-21 16,0 19-6-16,0 12 20 15,0 11-4-15,0 0-17 16,0-3-2-16,0-8-7 16,0-12 5-16,-6-11-6 15,6-16-4-15,0-11-2 16,0-9-7-16,0 0 6 15,6-3 7-15,6-23-4 0,13-1-21 16,11-2-15 0,-6 2 18-16,3 16 17 0,-6 5 5 15,-6 6 0-15,-2 0-2 16,-10 15-3-16,-9 3 1 16,0 2 4-16,0 0 18 15,-9-5 1-15,-19-3-5 16,-5-1 1-16,0-2-5 15,3-3-10-15,3-6-21 16,9 0-18-16,18-25-59 16,0-3-163-16,3-4-2437 0</inkml:trace>
  <inkml:trace contextRef="#ctx0" brushRef="#br0" timeOffset="16125.659">30584 3306 6 0,'0'19'1916'15,"0"7"-1240"-15,0 2-235 16,0 8-246-16,0-4-81 16,0-6-53-16,0-5-30 15,0-4-18-15,0-5-13 16,0-3-3-16,-3-9-88 16,-9 0-106-16,3 0-1572 0</inkml:trace>
  <inkml:trace contextRef="#ctx0" brushRef="#br0" timeOffset="16291.76">30639 3152 3096 0,'0'0'155'0,"0"0"-113"16,0 0-42-16,6-6-153 15,9-3-1045-15</inkml:trace>
  <inkml:trace contextRef="#ctx0" brushRef="#br0" timeOffset="16494.56">30777 2953 3110 0,'0'0'156'0,"-9"22"-96"15,9 16 12-15,0 18 9 16,0 6-8-16,0 2-29 16,0 0-21-16,0-8-11 15,0-4-8-15,0-8-4 16,0-5-52-16,0-12-54 16,0-16-184-16</inkml:trace>
  <inkml:trace contextRef="#ctx0" brushRef="#br0" timeOffset="16636.26">30708 3312 3154 0,'0'0'251'0,"0"0"-179"16,27 0-27-16,15 0-37 16,16 0-8-16,-4 0-151 15,-3-12-1863-15</inkml:trace>
  <inkml:trace contextRef="#ctx0" brushRef="#br0" timeOffset="19350.347">17006 5353 3121 0,'0'0'197'0,"0"0"-151"0,0 0-4 15,0 0-11-15,0 0 8 16,0 2-20-16,9 4-5 15,6 0 5-15,3 3 6 16,9-1 5-16,12 1-4 16,0 2-9-16,13-5-1 15,-1 0-6-15,6 4-2 16,16-8-1-16,-7 5-4 16,1-7 0-16,14 2-1 15,4 1-1-15,-7 0 2 16,4 0-2-16,-1 0-1 15,4-3 0-15,-13 0 0 16,6 3 0-16,-14-3 1 0,2 0-1 16,-8 0 1-1,2 0-1-15,-3 0 0 0,1 0 1 16,8 0-1-16,-9 0 0 16,10 0 0-16,-4 0 0 15,4 0 1-15,5 0-1 16,-9 3 0-16,1-3 0 15,-1 0 0-15,-2 2 0 16,-4-2 0-16,3 0 1 16,-5 0-1-16,2 4 0 15,-3-4 0-15,-5 0 0 16,5 0 0-16,3 0 0 16,-2 0 1-16,-4 0-1 0,6 2 1 15,-6 1-1 1,7 3 0-16,-4-1 1 0,7 1-1 15,-4 0 0-15,-6 0 0 16,10 3 0-16,-13-3 0 16,6 0 1-16,-3 0-1 15,4-3 1-15,-7 2-1 16,12-1 3-16,1-2-1 16,-4 2-1-16,4-2 1 15,-4-2 1-15,0 6-2 16,4-4-1-16,-4 2 1 15,3-2 1-15,4 3-2 16,-7-4 0-16,9 4 0 16,-8-4 2-16,2-1-2 15,-3 0 0-15,10 0 0 0,-10 4 0 16,-6-4 1-16,10 0-1 16,-10 0 0-16,-3 0 0 15,1 0 3-15,5 0-1 16,-6 0-2-16,1 0 1 15,-7 0 1-15,18 0-2 16,-5 0 1-16,2 0 1 16,3-4 0-16,4 3 0 15,-1-5 2-15,-3 1-2 16,4 3 1-16,2-4 3 16,1 4-1-16,-4-2-1 15,3 2 0-15,-2-8 1 0,-4 5 0 16,-9-4 1-1,-8 3 0-15,-7-3-1 0,-18 2-1 16,-12 1-4-16,-6-1-3 16,0 1-14-16,-33-6-10 15,3 6-75-15,-4-2-431 0</inkml:trace>
  <inkml:trace contextRef="#ctx0" brushRef="#br0" timeOffset="20173.732">21017 5850 1464 0,'0'-3'1917'0,"0"3"-1834"16,0 0-20-16,0 0-4 15,0 0-36-15,0 0-10 0,-6 20-9 16,-9 6-3-16,8 6 4 16,-5 9-1-16,-3-2 3 15,6-4-1-15,0-5-6 16,0-10 1-16,6-8 3 15,3-7-4-15,0-5 0 16,0 0 0-16,0 0-4 16,3-23 2-16,15-16 2 15,0-9-7-15,7-11-6 16,2-6 13-16,0 4-4 16,-3 0-3-16,-3 8 7 15,-3 11-1-15,-3 17-2 16,-3 9 2-16,0 8 1 0,-2 8 4 15,-4 0-4-15,-3 14-7 16,12 16 7-16,-3 8 1 16,3 6 1-16,-3 8 2 15,9-2 2-15,-15-4 1 16,9-2 0-16,-6-3-2 16,6-4-2-16,-12-11 0 15,6-4-3-15,-9-3-4 16,0-8-25-16,0-5-47 15,0-6-76-15,-12 0-129 0</inkml:trace>
  <inkml:trace contextRef="#ctx0" brushRef="#br0" timeOffset="20345.812">21017 5924 3011 0,'0'0'432'0,"0"0"-385"15,0 0 4-15,21 0-19 16,3 0 0-16,15 0-19 16,12-5-13-16,22-6-48 15,-16 0-79-15,-2 0-975 0</inkml:trace>
  <inkml:trace contextRef="#ctx0" brushRef="#br0" timeOffset="24218.549">7957 6212 2890 0,'9'0'357'0,"-9"0"-286"16,6 0-37-16,0 0-11 15,6 0 5-15,9 0 0 16,-2 0 0-16,8 4-1 16,-3-2 3-16,0 2-7 15,12-4 2-15,-3 5-3 16,7 1-2-16,11 0-2 16,6-2-4-16,10 1-4 15,5-5-1-15,4 2-3 16,8 1-1-16,-2 3 1 15,5 0-3-15,-8 0 1 16,-4-4-4-16,7 9 3 0,-13-6-3 16,-3 1 0-16,1-4 1 15,-19-2-1-15,21 0 2 16,-11 0-2-16,2 0 1 16,-12 0 5-16,13 0-6 15,-4 0 0-15,-3 0 0 16,-2 0 1-16,-4 0-1 15,9 0 0-15,-5-2 0 16,-1-4 1-16,-3 2-1 16,1 3 0-16,-7-6 0 15,9 3 0-15,-9 4 0 16,1 0 0-16,-1 0 0 16,12-2 0-16,-8-4 0 0,5 0 0 15,0-5 0 1,3 6 0-16,-5-7 1 0,5 3 1 15,-9 5-1 1,-5-2-1-16,-4 5 2 0,-3 1 2 16,3 0 0-16,-15 0-1 15,10 0 3-15,-4-5-2 16,-9 5 2-16,9 0-1 16,-15-2 0-16,6-2 0 15,-3 2-2-15,-12 2-1 16,6-3-1-16,-9 3-1 15,6 0 0-15,-6 0 0 16,0 0 0-16,0 0 0 16,0 0 0-16,0 0 0 15,0 0 0-15,0 0 0 0,0 0 1 16,6 0-1-16,-6 0 0 16,6 0 4-16,0 0-2 15,4 0 0-15,-4 0 2 16,3 0-4-16,3 0 2 15,-12 0-1-15,6 0-1 16,-6 0 0-16,0 0-6 16,0 0-19-16,-18 0-20 15,3 0-36-15,-13 3-215 0</inkml:trace>
  <inkml:trace contextRef="#ctx0" brushRef="#br0" timeOffset="24835.136">11108 5724 3099 0,'0'0'311'0,"0"0"-234"16,0 0-23-16,0 0-21 16,18 2-15-16,3 5-4 15,3 1-3-15,10 10-8 16,-7 8-1-16,-6 3 5 15,6 4-7-15,3 6 5 0,-12-1 5 16,-6-3-1-16,4-2-3 16,-16-2 0-16,0-9-3 15,0-7-3-15,0-4 1 16,0-6 2-16,0-5-2 16,0 0 7-16,-6-31 4 15,-10-11-12-15,10-17-2 16,0-12-4-16,6 4-4 15,0 2 3-15,0 13-9 16,18 10-11-16,13 8-23 16,2 16-56-16,-6 3-609 0</inkml:trace>
  <inkml:trace contextRef="#ctx0" brushRef="#br0" timeOffset="28051.028">6294 6642 3131 0,'0'0'277'0,"0"0"-215"16,-6 0-16-16,6-1 13 16,0-4-22-16,0 4-12 0,0-3-12 15,0 1-8-15,0 3 0 16,0 0 2-16,0-3-7 15,0 0 0-15,-12 1 5 16,9-2-3-16,-15 4-2 16,-3 0 0-16,-3 0 0 15,-4 4-1-15,-2 17 1 16,0 5-2-16,3 11 2 16,-3 7-3-16,-3 9 3 15,5 2 0-15,10 1 0 16,6-1 0-16,6-8-1 0,6 0-1 15,0-9 1-15,9-3-6 16,15 1 0-16,0-7 1 16,-2-3 6-16,-1 1 0 15,3-4 4-15,-12-2-4 16,0 2-1-16,-6-3 1 16,0 5-1-16,3-5 1 15,-9 2-1-15,0 4 1 16,0 1 1-16,-21-1 0 15,0 0-1-15,-6 1 3 16,-3 0-1-16,5-7-1 16,-11 0 4-16,3-2 0 15,18-6 1-15,-6-1 2 16,9-1-2-16,3-8 0 16,9-2 1-16,0 0-4 0,0 0-3 15,0 0 0-15,0 0 0 16,15 0 0-16,-9 0 4 15,15 3-1-15,-9 8-3 16,3 7-5-16,3 9 3 16,-6 5 2-16,3 9 0 15,-3-1 1-15,0 11-1 16,-12 4 0-16,0 6 1 16,0 4-1-16,0 6 0 15,-6 2 2-15,-9 6-2 16,6 0 4-16,-9-1-1 15,9-2 2-15,-3-3 1 16,0-1-3-16,9-9 1 16,3-4 0-16,0-4-1 0,0-5 1 15,0-3 1-15,0-7-1 16,3 2-4-16,15-10 3 16,-3 1-3-16,9-7 0 15,0-6 0-15,4-1 0 16,5-14 0-16,30-10-2 15,-11-26-21-15,8-12-88 0</inkml:trace>
  <inkml:trace contextRef="#ctx0" brushRef="#br0" timeOffset="35353.479">7501 7290 2499 0,'6'0'265'0,"9"0"-197"0,7 0 67 16,-4 0 6-16,3 0-53 15,3 0-32-15,3 0-31 16,6 0 9-16,-2 0-15 16,8 0-4-16,-3 0 3 15,12 0 0-15,-8 0-1 0,5 0 0 16,0 0-3-1,0 2-4-15,-5-2 0 0,5 0 1 16,3 4-3-16,3-4-1 16,-8 0-4-16,5 0-2 15,3 0 0-15,-5 0-1 16,-1 0 1-16,3 0-1 16,-15 0 1-1,10 0-1-15,-10 5 1 0,6 1 0 16,-3-6 3-16,0 6-3 15,10-3 3-15,-1 0-4 16,3-3 4-16,1 2-4 16,11-2 0-16,-9 4 0 15,1-2 5-15,-7 2-5 16,9-2 1-16,-9 1 2 0,7-3-3 16,-10 0 1-16,6 0 0 15,-5 0 4-15,11 0-5 16,0 0 6-16,4 0 4 15,-1 0-9-15,-6 0 5 16,4 0 3-16,-4 0-2 16,0 0-4-16,0 0 3 15,4 0-1-15,-4 0 0 16,0-5 2-16,-2 1 0 16,8-2 2-16,-12 1 1 15,4-1 1-15,8 3-1 16,-6 1 4-16,-9-7-1 15,7 3-2-15,-7 0-5 0,0 1-2 16,-9-5 1 0,7 5 0-16,-10-1 0 0,-3 2 3 15,0 2-3-15,-3 2 1 16,-6-4 1-16,10 4-2 16,-1-2-1-16,0 2 1 15,-3-3-1-15,3 0 2 16,0 3-1-16,-5-3-1 15,5 0 0-15,-6 3-1 16,6-3 0-16,-12 3 0 16,9-3 0-16,-6 3 0 15,0 0 2-15,4 0 0 16,-1-3 3-16,3 1-2 16,-9-2 0-16,3 4 0 0,-6-2-2 15,-6 2-1-15,-6-4 2 16,9 4-2-1,-9 0 1-15,0 0-3 0,0 0 0 16,0 0 0-16,0 0-1 16,0 0-5-16,0 0-14 15,0 0-19-15,-9 0-76 16,-3-5-1020-16</inkml:trace>
  <inkml:trace contextRef="#ctx0" brushRef="#br0" timeOffset="50233.347">25598 7246 3164 0,'0'0'221'16,"-6"0"-172"-16,6 0 12 15,0 0 0-15,0 0-7 16,0 0-17-16,0-3-12 16,0-9-5-16,0-2 3 0,0-7-8 15,0-9-4 1,0-4-1-16,0-7-5 0,0-10-2 16,-12-3-2-16,9-3-1 15,-3 2 2-15,-6 2 0 16,3 6-1-16,9 9 1 15,-6 1 0-15,6 5-2 16,0 6 3-16,0 7-3 16,0 5 0-16,0 4 1 15,0 8 1-15,0-1 0 16,0 3-2-16,0 0-2 16,0 0 2-16,0 0 0 15,0 0 0-15,0 0 0 16,0 0-1-16,0 0 1 15,0 0 0-15,0-3 0 0,0 3-3 16,0 0 3-16,0-2 0 16,0-2 2-16,21-2-2 15,6 1 1-15,3-4 1 16,16-3-2-16,8 7 0 16,-3-7 0-16,13 6 0 15,2 0 0-15,0 3 0 16,4 3 0-16,2 0-2 15,13 0 2-15,17 0 0 16,37 0 0-16,36 0 1 16,21 0-1-16,-11 0 0 15,-10 5 1-15,-24 5-1 16,-1-4 0-16,-11 0 0 16,-6 3 0-16,0-7-1 0,-3 4 1 15,-4-3 0-15,1-3 0 16,6 0 0-16,-6 0 0 15,6 0 0-15,2 0 1 16,-5 0-1-16,-18 0 0 16,-22 0 2-16,-11 0 1 15,-16 0 0-15,7 0 0 16,20 2-3-16,19 4 0 16,-13-3 0-16,10 3 0 15,0 0 0-15,8 2 1 16,-2-4-1-16,3-2 0 0,2 4 0 15,-2 0 1 1,0 0-1-16,-13 0 0 0,4-6 0 16,-21 3 0-16,-1-3 0 15,-14 4 0-15,2-4 1 16,-18 0-1-16,7 0 4 16,-7 0-2-16,-3 0 3 15,-8 0-2-15,-1 0 0 16,-3 0 1-16,-3 0-1 15,-3 0 0-15,4 0 0 16,-16 0-1-16,9 0 0 16,-3 0 0-16,-9 0 0 15,0 0 2-15,3 1-3 16,-11-1 0-16,2 5 2 16,-6-5 1-16,0 0-1 0,-6 1 1 15,3-1-4-15,-3 0 2 16,0 0 1-16,0 0-1 15,0 0 1-15,0 0-1 16,0 0-1-16,0 0 0 16,0 4 1-16,0-4-2 15,0 0 0-15,0 5-2 16,0 1-1-16,0 6 1 16,0 8 2-16,9 12-1 15,-3 9 1-15,0 7 2 16,3 4 0-16,-6 1-1 15,6-1 0-15,-3 4 0 0,0-2 1 16,9-5-2-16,-9-3 0 16,0-1 1-16,0-10-1 15,-6-7 0-15,0-3 0 16,3-11 0-16,-3 0 1 16,0-8-1-16,0 0 0 15,0-6 0-15,0 3 0 16,0-3-1-16,0 0 1 15,0 0 1-15,0 0-1 16,0 0 0-16,0 0 1 16,0 0-1-16,0 0 0 15,-3 0 0-15,-15 4 0 16,-3 2 0-16,-6-5-1 0,-3 4 1 16,-10-5-1-16,-5 0 1 15,0 0 0-15,-9 0-1 16,-4 0 1-1,1 0 1-15,-4 0-1 0,4 0 0 16,-3 0 0-16,-4 0 0 16,-2-5 0-16,3-1 1 15,-7-2 0-15,1 2-1 16,-1 0 0-16,-8-2 0 16,5-1 0-16,-11 3 0 15,5 1-1-15,-8-2 0 16,5 1 1-16,-2 4 0 15,-7-2 0-15,1-2 0 0,-16 5-4 16,4-9 4 0,-10-1 0-16,9 5 0 0,-2-6 0 15,8 0 0-15,-3 3 1 16,7-2-1-16,2 2 0 16,10 1 0-16,2-2 0 15,-5 4 0-15,11 3 0 16,1 1 0-16,3-2 1 15,11 2-1-15,-8 2 0 16,15 0 0-16,-1 0 0 16,-11 0 0-16,21 0-1 15,-13 0 1-15,7 0 0 16,-6 0 0-16,8 0 0 16,-5 0 0-16,0 0 1 0,-10 0-1 15,4-3 0-15,6-3 0 16,-16-3 0-16,10 3 0 15,-9 0 0-15,8 1 1 16,-8 0-1-16,9 0 0 16,-4 4 0-16,4-4 0 15,-1 4 0-15,4 1 0 16,-3 0 0-16,6 0 0 16,-1 0 0-16,-2 0 0 15,0 0 0-15,5 0 0 16,-2 0 0-16,3 0 0 15,2 0 0-15,1 0 0 16,6 0 0-16,0 0 0 0,8 0 0 16,-11 0 0-16,12 0 0 15,-3 0 0-15,0 0 0 16,2 0 0-16,-2 0 0 16,6 1 0-16,-6 4 0 15,3-5 0-15,-3 0 0 16,-1 1 0-16,1 4 0 15,-3-5 0-15,6 2 0 16,-3-2 0-16,-4 3 0 16,-2 0 0-16,6-1 0 15,-6-2 0-15,-1 4 0 16,1-4 0-16,9 2 0 16,-3-2 0-16,6 0 0 15,2 4 0-15,4-4 0 16,9 0 0-16,-3 0 0 0,9 0 1 15,0 0-1-15,0 0 0 16,-3 0 0-16,9 0 0 16,-3 0 1-16,-9 0-1 15,0 0 0-15,3 0 0 16,3 0 0-16,-9 0 0 16,9 0 0-16,0 0 0 15,6 0 0-15,-6 0 1 16,6 0-1-16,-6 0 0 15,-4 0 1-15,7 0-1 16,-6 0 0-16,3 0 0 16,-3 0 0-16,3 2 0 15,3-2 0-15,-9 4 0 0,0-2 0 16,9-2 1-16,-3 3-1 16,0 0 0-16,0 0 0 15,-3-3 0-15,9 3 0 16,-6-3 0-16,6 0 0 15,0 2 0-15,0-2 1 16,0 0-1-16,0 0 0 16,0 0-7-16,0 0-17 15,6 0-26-15,9-5-61 16,-3-12-668-16</inkml:trace>
  <inkml:trace contextRef="#ctx0" brushRef="#br0" timeOffset="53897.176">27901 6695 2220 0,'0'0'1053'0,"-9"0"-895"16,9 0-93-16,-6 6-26 15,0 7-23-15,-6 9-12 16,0 8 8-16,-3 8 0 16,-3 3 2-16,6-3-5 15,-4 2-3-15,4-3-4 16,6-6-2-16,-3-8-18 16,6-3-33-16,-6-8-23 15,9-12-66-15,0 0-279 16,0-7-371-16</inkml:trace>
  <inkml:trace contextRef="#ctx0" brushRef="#br0" timeOffset="54084.566">27907 6731 2819 0,'6'0'373'0,"-3"0"-273"16,3 3-51-16,12 17 3 15,-9 13-7-15,6 5-11 16,-2 11-17-16,2-2-9 15,-9-1-4-15,0-1-4 16,-6-8-39-16,0-5-43 16,-6-11-151-16,-15-10-674 0</inkml:trace>
  <inkml:trace contextRef="#ctx0" brushRef="#br0" timeOffset="54235.802">27868 6950 3135 0,'0'0'217'0,"0"-3"-137"16,0 3-18-16,0 0-22 16,12 0-5-16,0 0-21 15,9 0-14-15,12 0-6 16,-2 3-51-16,-1 1-270 0</inkml:trace>
  <inkml:trace contextRef="#ctx0" brushRef="#br0" timeOffset="54650.225">28330 6886 3299 0,'0'0'199'0,"0"0"-139"0,0 0-19 16,6 0-26-16,-3 14-4 16,-3 9 2-16,12 10 0 15,-12 5 1-15,6 7-1 16,0-7-8-16,-6 3-1 16,3-9-4-16,-3-3-10 15,0-16-45-15,0-6-111 16,0-7-2374-16</inkml:trace>
  <inkml:trace contextRef="#ctx0" brushRef="#br0" timeOffset="55383.318">27319 6523 2504 0,'0'0'423'0,"0"0"-257"15,0 2-36-15,0 2-55 16,0-2-16-16,0 4-15 16,0 4 5-16,0 1 4 15,9 6 0-15,-9 10-17 0,6 7-2 16,0 11-7-16,-6 8-7 15,9 6-3 1,-9-2-7-16,3 8-6 0,-3-4 0 16,15-4-4-16,-15-13 0 15,6-8 0-15,-3-5-12 16,9-17-36-16,-6-6-86 16,6-8-482-16</inkml:trace>
  <inkml:trace contextRef="#ctx0" brushRef="#br0" timeOffset="55985.11">28864 6575 2393 0,'0'0'937'16,"0"0"-844"-16,0 0 7 15,0 0-31-15,0 0-21 16,0 0-21-16,0 13-20 0,0 19 0 16,0 5 10-16,6 15 1 15,0 7 0-15,-6 9-6 16,3-4-3-16,-3 3-3 15,12 0-4-15,-12-4-2 16,6-8 2-16,0-5-2 16,-6-9 0-16,0-12-9 15,0-11-13-15,3-12-22 16,-3-6-59-16,0 0-161 0</inkml:trace>
  <inkml:trace contextRef="#ctx0" brushRef="#br0" timeOffset="56417.077">29344 6947 3398 0,'0'13'123'16,"-6"9"-88"-16,-3 4 10 15,6 5-9-15,-3 1-10 16,0-6-12-16,6-5-6 16,0-10-6-16,0-6 1 15,0-5-3-15,0 0 4 16,0 0 2-16,0-27-6 16,0-9 0-16,12-12-7 0,0-8-3 15,6 1-1-15,-3 5 4 16,0 9 4-16,9 14-2 15,-15 10 3-15,9 8 2 16,-12 9 3-16,12 0-3 16,-2 0 0-16,-4 20-1 15,0 8 1-15,-3 3 0 16,9 10 0-16,-9 0 0 16,0 6 3-16,-9-3-2 15,0-3-1-15,0-9-8 16,0 1-35-16,0-13-55 15,-12-5-250-15</inkml:trace>
  <inkml:trace contextRef="#ctx0" brushRef="#br0" timeOffset="56587.481">29353 7020 2382 0,'0'0'1092'16,"0"0"-1013"-16,0 0-14 15,0 0-23-15,18 0-27 16,9 0-7-16,3-2-8 16,22-8-45-16,-4-2-85 15,-6 2-529-15</inkml:trace>
  <inkml:trace contextRef="#ctx0" brushRef="#br0" timeOffset="56923.433">29806 6929 3295 0,'9'0'181'0,"-3"0"-87"15,6-2-51-15,9-2-29 16,3 4 0-16,3 0-11 16,-9 0-3-16,3 0 0 15,-9 4 0-15,-9 8-6 16,-3 3 3-16,0 2-4 15,0 3 4-15,-3 3 3 16,-9 2 4-16,-6-3 1 16,3-2-1-16,9-4 0 0,-3-6-3 15,9 1 1-15,0-10 3 16,0-1-2-16,0 5-2 16,0-5 6-16,0 0 0 15,15 0 4-15,12 0-11 16,-6 0-2-16,34-18-39 15,-19-9-112-15,6-3-1340 0</inkml:trace>
  <inkml:trace contextRef="#ctx0" brushRef="#br0" timeOffset="57233.737">30276 6614 3189 0,'0'0'272'0,"0"0"-206"15,0 0-16-15,0 14-32 16,0 25 7-16,6 9 12 16,6 18-6-16,1 7-8 15,-4 6-6-15,-6 2-1 16,-3 4-4-16,0-5-4 15,0-5-5-15,0-8 0 16,0-14-3-16,-3-11 0 16,3-15-2-16,0-13-9 15,0-14-21-15,0 0-36 0,0-20-161 16</inkml:trace>
  <inkml:trace contextRef="#ctx0" brushRef="#br0" timeOffset="59467.17">30847 6965 2184 0,'0'-4'687'0,"0"4"-440"16,0 0-71-16,0 0-46 16,0 0-42-16,0-1-23 15,0 1-15-15,0 0-14 16,0 0-8-16,9 0-8 16,-9 0-5-16,3 0-7 15,6 0-1-15,-3 0-3 16,6 0-3-16,9 5 1 15,-3 12-2-15,0 7-1 0,3 3-2 16,1 5 1 0,-10 2 2-16,-3 5-6 0,0-7 1 15,-9-3-3-15,0-5 2 16,0-7 1-16,0-5-1 16,0-10 1-16,0-2 2 15,-9 0 3-15,6-8 5 16,-3-21-3-16,6-9 1 15,0-9-3-15,6 0-1 16,21-4-8-16,24-10-24 16,0 15-66-16,-11 5-474 0</inkml:trace>
  <inkml:trace contextRef="#ctx0" brushRef="#br0" timeOffset="61549.813">30717 5970 3161 0,'0'0'214'0,"0"0"-127"16,0 0 15-16,0 0-45 0,0 0-19 15,6 0-14-15,3 0-13 16,-6 0-5-16,12-4-2 15,-3 2 0-15,9 2-2 16,-6 0-2-16,10 0 0 16,-13 0-6-16,-6 0-3 15,0 2-8-15,3 8-4 16,-9 5-10-16,0-1-6 16,0 0 10-16,0 1 15 15,-15 2 8-15,9-2 4 16,-3-3 0-16,9-3 0 15,0 0 0-15,0-1-1 16,0 1 1-16,0 0-1 0,9 6 1 16,3-3 0-16,9 5 5 15,-3 3-4-15,3 5 3 16,-3-3 1-16,-12 4-4 16,3-1-1-16,-6-3 0 15,-3 2-3-15,-3-6 2 16,-24-4-3-16,-27-12-24 15,12-2-126-15,2 0-748 0</inkml:trace>
  <inkml:trace contextRef="#ctx0" brushRef="#br0" timeOffset="63276.714">29238 6076 3141 0,'0'0'249'0,"0"0"-173"0,0 0-20 16,0 2-36-16,0 7-13 16,0 11-6-16,0 10 2 15,0 2 0-15,0 11-3 16,0-5 1-16,0 7-1 16,0-10-9-16,-3-1-47 15,-3-3-55-15,-3-14-133 16,9-6-808-16</inkml:trace>
  <inkml:trace contextRef="#ctx0" brushRef="#br0" timeOffset="63585.277">29443 6071 2078 0,'0'0'1201'0,"0"0"-1111"16,0 0-59-16,0 0-21 15,0 16 3-15,0 10 2 16,0 4-6-16,0 2-3 16,0 4-6-16,0-4 0 15,18-6 1-15,-2 0-1 16,8-4 6-16,3-1-3 16,-9-1 0-16,6 5-2 15,-3-7 4-15,-6-7-5 16,-9 4-8-16,-6-4-5 15,0-2-10-15,0 0 5 16,-18 3 8-16,-6-4-22 16,-18-2-48-16,9-6-103 0,-7 0-294 15</inkml:trace>
  <inkml:trace contextRef="#ctx0" brushRef="#br0" timeOffset="63742.801">29579 6060 3099 0,'15'-2'203'0,"18"-7"-153"15,10-3-8-15,5 4-19 0,33-10-23 16,-14 10-71 0,-10-8-893-16</inkml:trace>
  <inkml:trace contextRef="#ctx0" brushRef="#br0" timeOffset="64453.786">27856 5987 2676 0,'0'4'539'16,"0"-3"-422"-16,0 5-73 16,0 4-24-16,0 11-11 15,0 4 8-15,0 8 4 16,-6 7-9-16,6 2-2 15,-9 1-5-15,0-5-5 16,9-4-3-16,-6-2-40 16,3-16-96-16,3-4-541 0</inkml:trace>
  <inkml:trace contextRef="#ctx0" brushRef="#br0" timeOffset="64802.505">28158 5912 3205 0,'0'0'161'0,"0"0"-122"16,0 12-22-16,0 8 6 16,-3 6 3-16,-3 2-14 15,6 5-5-15,0-6 0 16,0-1 1-16,0-3 0 15,6-3-8-15,6 2 8 16,9-5-2-16,-3 3 9 16,9-2-3-16,-3 0-7 0,-6-7-5 15,-3 4 1-15,-9-6-1 16,0 3-6-16,-6-8-2 16,0 8-3-16,0 3 3 15,-12 1 6-15,-6-2-4 16,-9 4-22-16,-12-16-42 15,0-2-67-15,2 0-291 0</inkml:trace>
  <inkml:trace contextRef="#ctx0" brushRef="#br0" timeOffset="64979.826">28200 5905 3053 0,'6'0'224'0,"6"0"-129"16,15 0 1-16,3 0-34 16,19 0-14-16,8-3-31 15,18-6-17-15,-5 2-89 16,-19-9-1012-16</inkml:trace>
  <inkml:trace contextRef="#ctx0" brushRef="#br0" timeOffset="66340.019">26163 6760 3180 0,'-9'0'237'0,"9"-3"-189"15,-6 3-29-15,2 0-7 16,-2 0-7-16,-3 11 4 15,0 15-2-15,6 5 0 16,3 0 1-16,0-1-1 16,0-4-1-16,0-9 0 15,12 1-3-15,3-9 9 16,-5-9-1-16,14 0 9 16,-6 0 1-16,-3 0-8 15,9-21-13-15,-12-2-6 0,-6-3-15 16,-6-6-17-16,0-1 9 15,-6 5-12-15,-18 3 1 16,-9 11-1-16,-9 6-5 16,-1 8-14-16,1 0-63 15,18 6-431-15</inkml:trace>
  <inkml:trace contextRef="#ctx0" brushRef="#br0" timeOffset="66816.52">26389 6742 3264 0,'9'4'137'0,"-9"4"-102"16,6 6-22-16,0 12-1 15,0 10 15-15,-3 8-4 16,9 3-7-16,-12 5 3 15,0 3-4-15,0-4-1 16,0-4-3-16,0-7-2 16,0-7-3-16,0-13 0 15,0-11-4-15,0-3 2 16,0-6 0-16,0 0 5 16,0-6 8-16,0-26-10 0,0-18-7 15,0-9-12 1,0-14 7-16,0 3 2 0,0 0-3 15,6 15 5-15,6 8-3 16,9 11 4-16,-2 9-10 16,-1 13 1-16,9 6 5 15,-6 8-1-15,-9 0-3 16,0 14-7-16,-6 13 4 16,-6 7-1-16,0-2 4 15,0 4 4-15,-15-4 3 16,-12-6-3-16,-3-8 4 15,-13-12-26-15,4-6-124 16,-3 0-1558-16</inkml:trace>
  <inkml:trace contextRef="#ctx0" brushRef="#br0" timeOffset="69316.672">26178 5908 3140 0,'0'0'209'0,"0"0"-129"16,0 0 1-16,0 0-39 15,12 0-2-15,0-6-12 16,-3-3-17-16,15-3-5 16,3 1 2-16,-18 6-4 15,12-5 0-15,-6 7-4 16,-2 1 0-16,-4 2 0 15,0 0-5-15,0 0-14 16,-3 9-5-16,-6 7-12 16,0 6 8-16,0 0 10 15,0 3-6-15,-6-3 2 16,-12-3 13-16,9-1 8 16,3-10 1-16,-1 0 0 0,-2-2 0 15,9-2 0 1,0-4 3-16,0 2-3 0,9-2-11 15,4 3 11-15,5 6 3 16,3-1 5-16,6 5-5 16,3 1-3-16,-3 4-1 15,0 2-2-15,-17 7-4 16,5-1-2-16,-15 0-9 16,0 6 4-16,0 0 10 15,-19 0 4-15,-14 0 0 16,-6 1 0-16,-12-10-34 15,-10-13-64-15,7-9-221 16,12-1-1721-16</inkml:trace>
  <inkml:trace contextRef="#ctx0" brushRef="#br0" timeOffset="70067.135">26211 6500 2353 0,'-9'0'399'15,"-3"0"-280"-15,0 0 23 0,-12 0-8 16,8 0-30-16,-11 0-46 16,6 0-15-16,-12-12 6 15,3-8 9-15,-9-10-19 16,-1-5-8-16,-5-12-10 15,12-9 0-15,-6-7-5 16,-4-8 1-16,22-2-1 16,-6-1-7-16,9 1-3 15,0 2-1-15,18 8-5 16,0 2 3-16,0 5-3 16,27 6 6-16,21 0-6 15,4 9-7-15,14 3-1 16,6 3-1-16,13 3 1 15,9 9-4-15,5 1 2 0,7 14 1 16,2 8 9-16,1 0-6 16,-18 8-11-16,-1 23-23 15,-14 9-3-15,-16 12-1 16,-24 14-7-16,-3 7 14 16,-18 12 27-16,-15 5-1 15,0 9 11-15,-42-2 1 16,-9 3 0-16,-15-10 4 15,-10-7-5-15,-48-4-2 16,19-25-122-16,14-18-1559 0</inkml:trace>
  <inkml:trace contextRef="#ctx0" brushRef="#br0" timeOffset="74567.828">7507 8255 2919 0,'0'0'228'0,"0"-2"-151"16,0-2 23-16,0 2-26 15,0 2-22-15,0-3-23 16,0-1-25-16,0 2 11 16,9 2-3-16,-9 0 1 15,0 0 0-15,0 0 3 16,0 0 4-16,0 0-7 16,0 0 1-16,6 0-2 15,-6 0-3-15,7 0-3 16,14 0 4-16,-6 0 0 15,12 0 0-15,6 0-4 0,9 9 0 16,7 3 4-16,8 2-5 16,3 0-1-16,13 7-4 15,11-7 0-15,-2 4 3 16,5-6 1-16,7 0 2 16,-7-4-3-16,4 4 0 15,-1-6-3-15,-2-1 1 16,-3 0 2-16,-7-4-3 15,0-1 5-15,-5 0-3 16,-4 0-2-16,1 0 1 16,-1 0-1-16,-5 0 3 15,-4 0-3-15,-3-1 4 0,-8-4-1 16,5 0-3 0,0-1 0-16,-3 3 1 0,1-3-1 15,-7 3 2-15,3 0-2 16,4 1 3-16,-1-4-3 15,-9-3 1-15,7 1 1 16,2 4 0-16,-6-4-2 16,0-2 0-16,4 5 0 15,2 2 0-15,-9-3 0 16,13 0 5-16,-4-3-5 16,-9 3 0-16,15 4 6 15,-5-7-5-15,-1 4 3 16,-6-1-2-16,10 1-1 15,-13 4-1-15,6-9 2 16,-6 5-2-16,1-7 1 0,2 7-1 16,0-8 1-16,1 5-1 15,-1-5 2-15,3 2 3 16,0 3-5-16,7-5 2 16,-4 6 2-16,-6 0-4 15,1-1 0-15,-1-2 1 16,-9 4 3-16,12-2-2 15,-5-4-1-15,5 3 2 16,-9 1 0-16,6-3-3 16,1 1 5-16,-7-1-2 15,9-1 0-15,-18 6 5 16,4-3-5-16,-4 3 2 16,-9 0-2-16,0 6 2 0,-9-2-5 15,-6 2 1-15,-6 0-1 16,0 0 0-16,0 0-2 15,0 0-11-15,-6 0-14 16,-21 0-49-16,9-10-291 0</inkml:trace>
  <inkml:trace contextRef="#ctx0" brushRef="#br0" timeOffset="83152.785">25746 8651 1613 0,'0'0'479'0,"0"2"-335"16,0-2 45-16,0 0 80 16,0 0-34-16,0 0-40 15,0 0-43-15,0 0-64 16,0 0-4-16,0 0-26 16,0 0-7-16,0 0-11 15,0 0-10-15,0 0-7 0,0 0-4 16,0 0-6-16,0 0 4 15,6 0-1-15,-6 0-3 16,0 0 0-16,0 0-3 16,0-11-5-16,0-1-2 15,6-8-2-15,-6-5-1 16,0-3 2-16,0-8 0 16,0-6-2-16,0-3 1 15,0-5 0-15,-6 0 0 16,0 3-1-16,0 0 0 15,-3 9 0-15,9 3-2 16,0 7 2-16,0 4 0 16,0 6 0-16,0 3 0 15,0 3 2-15,0 4-2 16,0 0 1-16,-3 2-1 0,3 0 0 16,0 0-2-1,-6 0 2-15,6 0 0 0,0 3 1 16,-6 1 0-16,6-2 1 15,0 4-2-15,0 0 0 16,0 0 0-16,0 0 0 16,0 0-2-16,0 0 1 15,0 0-2-15,0 0 3 16,0 0 0-16,0 0-3 16,0 0 1-16,6 0 0 15,3 0 2-15,12 0 3 16,6 0-2-16,6 0-1 0,4 0 2 15,5 0-2 1,3 0 0-16,1 0 1 0,-1 0-1 16,6 0 0-16,0 0-1 15,10 0 1-15,2 0 0 16,4 4 0-16,-1-2 0 16,9 1 0-16,1 0 4 15,5 3-4-15,-2 3-3 16,2-7 3-16,1 4 0 15,2 0 0-15,-8 0 0 16,11-3 1-16,-2-3-1 0,-1 0 0 16,7 0 0-1,-1 0 0-15,1 0 2 0,-13 3-2 16,1-3 0-16,-1 2-2 16,-5 4 5-16,-7 0-3 15,10 0 1-15,2 0-1 16,-5-3 0-16,5-3 3 15,-15 4-3-15,10-2 2 16,-10 4-4-16,-2-2 2 16,-4-2 0-16,3 0 0 15,-8 1 2-15,-1-3 2 16,-3 0-4-16,13 0 4 16,-7 0-4-16,3 0 2 0,-2 0 2 15,-7 0-4 1,6 3 0-16,-3-3 1 0,10 6-1 15,-10 0 4 1,16 0-2-16,-4 0-1 0,3-4 2 16,1 9-3-16,8-6 5 15,-8 0-5-15,-4 1 2 16,0-2-2-16,-5 2 2 16,2-4-2-16,0-2 3 15,-8 4 0-15,8-4-1 16,-3 0 1-16,1 0-3 15,2 1 0-15,-9 4 0 16,1-1 0-16,-7 0 0 16,0 2 0-16,4 0 0 15,-7-4 0-15,12-2 0 0,-9 0 3 16,1 0-3-16,-10 0 2 16,12 0-2-16,-9 0 0 15,1 0 2-15,-1-6-2 16,-6 0 0-16,3 4 0 15,7-4 0-15,-13-1 0 16,9 2 0-16,-6 3 0 16,0-2 1-16,-5 4-1 15,2 0-1-15,-9 0 1 16,-6 0 0-16,3 0 0 16,-6 0 1-16,0 0-1 15,0 0 0-15,3 0 0 0,-3 0 0 16,10 0 0-1,-10 0 0-15,-3 0 0 0,9 0 1 16,-9 0-1-16,0 0 0 16,-3 0 0-16,0 0 1 15,0 0-1-15,0 0 0 16,3 0 0-16,-3 0 0 16,0 0 1-16,3 0 1 15,3 0-2-15,-6 0 0 16,-6 0 2-16,9-2-2 15,-9 2 1-15,9 0-1 16,-2 0 1-16,-1 0 0 16,0 0 0-16,3-4-1 15,-3 4 0-15,0 0 1 16,0 0 2-16,-3 0-3 0,-3 0 2 16,12 0-1-16,-12 0-1 15,0 0 3-15,0 0-1 16,0 0 1-16,0 0-1 15,0 0-2-15,0 0 2 16,0 0-2-16,0 0 0 16,0 0-1-16,0 4-2 15,0 14 2-15,0 4 0 16,0 7 1-16,0 7-1 16,0-1 1-16,0 3 0 15,0-1 0-15,0-1 0 16,0-1 0-16,0-9 0 0,0 0 0 15,0-5 0-15,0 3 0 16,0-3 0-16,0-1 1 16,0-3-1-16,0 0 0 15,0 2 0-15,0-5 0 16,-12-2 1-16,12-1-1 16,0-2 0-16,-3 3 0 15,3-7 0-15,0 5 0 16,-6-4 0-16,6 2 0 15,0-5 0-15,0 0 0 16,-6 3 0-16,6-3 0 16,0 0 0-16,0 0 0 15,0-1 0-15,-6-2 0 0,6 3 0 16,-9-3-1 0,9 3-2-16,-6 0-1 0,-7-3 1 15,4 3 1-15,-6 3-1 16,-6 0 3-16,-6 1 1 15,0-1-1-15,-3-1 0 16,0 1 0-16,-7 3 0 16,1-7 0-16,-12 2-2 15,-4 1 2-15,1-3-3 16,0 4 3-16,-16 1 0 16,4-1 0-16,-3-4-2 15,-1 6 2-15,4-2-1 16,-3 0 1-16,2 0 0 15,4-2 0-15,-4 1 0 16,-2 1 0-16,0 4 0 0,-4-9 0 16,-2 8 0-1,-7 1 0-15,1-4 0 0,2 0 0 16,-2-1 0-16,5-2 0 16,-2 3 0-16,12 0 3 15,-1-4-3-15,10 2 0 16,-3-1 1-16,5-1 0 15,-5 3-1-15,0 0 0 16,2-4 0-16,-2 4 0 16,0-5 1-16,-10 1-1 15,10-1 1-15,-4 0-1 16,4 5 1-16,-3-5 0 16,5 0 0-16,7 2 0 0,-3 1 0 15,3 0-1-15,-4 3 3 16,1-4-2-16,3 2-1 15,-1-4 2-15,-2 0-2 16,-9 0 0-16,2 0-3 16,-2 0 3-16,3 0 0 15,-1 0 2-15,-8-4-2 16,8-1 0-16,-2-1 0 16,3 1 0-16,-4 0 0 15,4-2 0-15,-3-3 0 16,8 1 0-16,1 1 0 15,-6-4 2-15,2 6 1 0,-2-6-3 16,0 3-1 0,-10 3 1-16,10-1 0 0,-9 1 0 15,8-1 3-15,-2 1-1 16,6 6-1-16,11-2 2 16,-2-2-3-16,6 3 0 15,-9 1 0-15,11-5 0 16,-2 3 3-16,6-2-1 15,-9 2-2-15,5-1 0 16,-2 0 0-16,9 3 0 16,-3-2 2-16,0-2-2 15,-7 2 0-15,10-2 0 16,0 1 0-16,0 0 1 16,0 0 1-16,8 1-2 15,1-1 0-15,-3 3 2 0,0 0-2 16,9-2 0-16,-12 2 0 15,9 0 2-15,3 0-2 16,-4 0 0-16,4 0 1 16,3 0-1-16,-6 0 2 15,3 0-1-15,-6 0-1 16,3 0 0-16,-6 0-1 16,3 0 1-16,3 0 2 15,-10 0-2-15,10 0 0 16,-9 0 1-16,0 0-2 15,9 0 2-15,3 0 1 0,3-4-2 16,-3 4 0 0,12-2 3-16,-10 2-3 0,7-4 0 15,-9 1 1-15,-3 1-1 16,3-4 2-16,-6 2-2 16,6 3 3-16,-12-4-3 15,6-1 0-15,3 4 0 16,5-1 4-16,-2 3-4 15,6-3 3-15,3 3-3 16,6 0 0-16,0-3 2 16,0 3 0-16,0 0 0 15,0 0 4-15,0 0-6 16,0 0 0-16,0 0 0 16,0 0 0-16,0 0-3 0,0 0-16 15,6-6-18-15,9 0-27 16,7-8-154-16</inkml:trace>
  <inkml:trace contextRef="#ctx0" brushRef="#br0" timeOffset="84549.705">30258 8266 2694 0,'0'0'524'0,"0"0"-369"15,0 0-36-15,0 0-36 16,0 0-42-16,0 0-20 16,0 0-16-16,0 19 0 15,0 10-2-15,0 6 12 16,0 11 3-16,0 7-6 15,0 4 4-15,0 1 0 16,0-3-3-16,0 4 1 16,12-4-6-16,-12-5-3 15,12-2-2-15,-12-12 0 0,3 1 2 16,6-15-5 0,-9-4 0-16,0-10 0 0,6-2 0 15,-6-6-9-15,0 0-6 16,0-2-8-16,0-22-33 15,-6-4-224-15</inkml:trace>
  <inkml:trace contextRef="#ctx0" brushRef="#br0" timeOffset="85068.124">30599 8518 3383 0,'0'0'174'0,"0"0"-92"16,0 0-35 0,0 0-25-16,15 0-15 0,3 0 2 15,10 7 1-15,5 5-3 16,-9 8-4-16,3 3-3 15,-3 1 0-15,-3 2 0 16,-12 3-3-16,10-2 3 16,-13-1 2-16,-6-2-2 15,0-7 0-15,0-3-3 16,0-5 2-16,-6-3 1 16,-3-3 0-16,-4-3-3 15,7-3 3-15,6-26 0 16,0-12 0-16,0-14-12 15,9-11 1-15,16 6-17 0,20-19-24 16,-6 22-56-16,-15 11-232 16</inkml:trace>
  <inkml:trace contextRef="#ctx0" brushRef="#br0" timeOffset="87492.673">29416 8569 3145 0,'-6'5'193'0,"-6"6"-133"15,0 8-2-15,-3 7-10 16,-3 7-9-16,3-2-6 16,3 1-16-16,0-5-1 15,2-4-2-15,1-11-5 16,9-2 0-16,0-9-7 15,0-1 8-15,0-1 2 16,9-30 9-16,7-10-20 16,-7-11-1-16,15-10-4 15,-6-5-1-15,-3 2-6 16,9 7 3-16,-15 14 3 16,9 15 2-16,-9 18 0 0,6 11 0 15,1 0-1-15,-4 29 4 16,0 11 2-16,9 13 0 15,-9 2-2-15,0-5 0 16,-6-3 3-16,3-8-3 16,-3-10-1-16,-3-6 1 15,-3-8-2-15,0-7-30 16,0-8-37-16,0 0-53 16,-9 0-325-16</inkml:trace>
  <inkml:trace contextRef="#ctx0" brushRef="#br0" timeOffset="87660.184">29292 8663 2985 0,'0'0'310'0,"0"0"-191"0,0 0-57 16,22 0-19-16,2 0-2 16,9 0-25-16,6-4-16 15,6-4-2-15,10-5-47 16,2 0-87-16,-12 0-941 0</inkml:trace>
  <inkml:trace contextRef="#ctx0" brushRef="#br0" timeOffset="87817.582">29793 8531 3220 0,'0'0'213'0,"0"6"-160"0,0 10-30 15,0 9 8-15,0 1 1 16,0 2-14-1,0 4-17-15,0-2-1 0,-6 6-49 16,-12-7-86-16,-6-9-2414 0</inkml:trace>
  <inkml:trace contextRef="#ctx0" brushRef="#br0" timeOffset="88649.723">29117 8123 2491 0,'0'0'482'0,"0"0"-275"15,0-3-85-15,0 0-62 16,0 1-1-16,0 2-13 0,0 0-11 16,0 0-5-16,0 0 6 15,0 0-12-15,0 0-10 16,0 0-5-16,0 8-5 16,0 12 5-16,-6 7 1 15,-9 9 4-15,6 7 7 16,0 10-5-16,3 9-2 15,-9 2-2-15,15 9-4 16,-6-2 4-16,0-5 1 16,6 2-4-16,0-4-3 15,0-4 1-15,0-6 3 16,0-3-3-16,0-10-3 16,0-7-1-16,0-4-1 15,0-3 0-15,0-7-2 16,0 0 1-16,0 3-1 0,0-8 4 15,0 0-4-15,0-4 3 16,0 1-3-16,0-6 1 16,0 1-1-16,0-2 0 15,0-3-1-15,0 2 1 16,0-4 0-16,0 0 0 16,0 0-4-16,0-6-17 15,0-18-37-15,6-11-222 0</inkml:trace>
  <inkml:trace contextRef="#ctx0" brushRef="#br0" timeOffset="89920.71">29570 7605 3043 0,'0'0'290'0,"0"0"-196"16,0 0-20-16,0 0-38 16,0 16-13-16,0 4 12 15,0 9-11-15,0 10-12 0,9-3-2 16,-9 9-1 0,0-5-3-16,0 3-1 0,0-8-5 15,0-7-7 1,0-4-15-16,0-4-59 0,0-11-71 15,0-6-542-15</inkml:trace>
  <inkml:trace contextRef="#ctx0" brushRef="#br0" timeOffset="90267.761">29827 7652 2973 0,'0'0'331'0,"0"0"-247"16,0 0-30-16,0 0-27 0,-6 20-10 16,6 7 0-1,-6 5-7-15,6 5-3 0,0-7 0 16,0-4 0-16,0 2-3 16,6-2-3-16,9-6 3 15,9 1-1-15,0-6 9 16,3 5-3-16,-12-8-5 15,9 5-4-15,-15-8 1 16,-9 2-1-16,9 1-4 16,-9-6 2-16,0 9 1 15,-18-7 2-15,-9 7-2 16,-6-6-6-16,-3-2-25 16,-3-7-25-16,-1-7-6 15,7-19-130-15,6-9-621 0</inkml:trace>
  <inkml:trace contextRef="#ctx0" brushRef="#br0" timeOffset="90407.617">29833 7709 1906 0,'12'0'1330'16,"9"-4"-1229"-16,9 4-9 16,0-2-28-16,12-2-24 15,-2 4-30-15,14-3-10 16,-12 3-66-16,-12 0-184 0</inkml:trace>
  <inkml:trace contextRef="#ctx0" brushRef="#br0" timeOffset="92516.611">30783 7703 2884 0,'0'0'340'0,"0"0"-197"16,0 0-44-16,0-4-29 0,0 4-14 15,0 0-22 1,0-3-5-16,0 3-12 0,6-2 6 16,3-4-5-16,10 2-10 15,-10-2 1-15,12 0-9 16,0 1 3-16,-3 2 1 16,-3 3-4-16,-3 0 0 15,0 0-3-15,3 0-2 16,-12 6-4-16,3 8-4 15,-6-2 0-15,0 6-13 16,0-3 14-16,-6 1-2 16,-12 7 5-16,-6-9 4 15,3 2 5-15,0-6 0 0,9-4 0 16,6 0 3 0,0-6 0-16,6 2 1 0,0-2 0 15,0 0-4-15,0 2 0 16,6-2-2-16,0 11 2 15,15-4 4-15,-3 6 0 16,3 5-4-16,-3-4 3 16,0 7-3-16,-12-5 0 15,3 1 0-15,-9 5 1 16,0 4-1-16,-27 0 0 16,-15 1 0-16,-24-1-6 15,-7-2-48-15,16-19-130 0</inkml:trace>
  <inkml:trace contextRef="#ctx0" brushRef="#br0" timeOffset="93584.697">27198 8381 3145 0,'0'-6'199'0,"0"3"-87"0,3 0-16 16,-3 3-47-16,0 0-19 15,0 0-14-15,0 0-7 16,0 9-9-16,0 18 1 15,0 8 3-15,0 4 5 16,0-3-4-16,0 1-1 16,9-11 2-16,6-8-6 15,3-2 5-15,0-10-3 16,3-3 3-16,6-3-3 16,-8 0-2-16,5-5-6 0,-3-15-5 15,-6-4-7-15,-9-9-1 16,-6-1-5-16,0 2-13 15,-21-1-9-15,-12 12-16 16,-4 7-7-16,-23 14-38 16,15 0-115-16,6 0-349 0</inkml:trace>
  <inkml:trace contextRef="#ctx0" brushRef="#br0" timeOffset="94084.181">27557 8445 3034 0,'0'28'151'0,"0"6"-92"15,0 11 25-15,0 4-21 16,0 7-4-16,0-1-22 15,0 0-10-15,0-5-3 16,0-6 1-16,-9-6-8 16,3-8-8-16,6-13-5 15,-6-6 5-15,6-5-4 16,0-6-1-16,0 0 11 16,0 0 16-16,0-22 2 15,0-16-26-15,0-13-7 16,0-8-7-16,0-4 2 15,0 2 1-15,0 4 4 16,0 4-6-16,6 12 0 0,12 3-2 16,9 6-10-16,-6 15 2 15,3 8 4-15,-5 6 7 16,2 3 2-16,-6 3 3 16,-3 23-10-16,-6 0-1 15,-3 5 0-15,-3-9 6 16,0 3 5-16,0-8 0 15,0-2-5-15,-3-8 4 16,-15 3 1-16,-21-10-35 16,5 0-102-16,7 0-867 0</inkml:trace>
  <inkml:trace contextRef="#ctx0" brushRef="#br0" timeOffset="100133.556">27388 7762 1057 0,'0'-17'841'0,"0"3"-575"16,0 0-37-16,0-4-10 15,0 7-37-15,0 1 34 16,0 9-59-16,6-4-63 16,-6 5-7-16,0 0-16 15,0 0-18-15,0 0-13 16,0 0-7-16,0 0 2 16,0 0-14-16,0 0 2 15,0 0-6-15,0 6-11 16,0 10 0-16,0 9 11 15,6 7-2-15,-6 7-5 16,0 6-5-16,0 1-1 0,0 3-3 16,0-2 1-1,0-3-2-15,0-3-6 0,0-6-32 16,-6-5-53-16,6-10-80 16,0-18-1145-16</inkml:trace>
  <inkml:trace contextRef="#ctx0" brushRef="#br0" timeOffset="100617.163">27841 7690 3108 0,'0'-2'210'0,"0"-4"-161"16,0-4-11-16,0 5-6 16,0-1-8-16,0 6-17 15,0-3-7-15,-9 3-1 16,0 0-4-16,-16 0 4 16,4 3 1-16,0 13-1 15,6 3 1-15,6 2 0 16,3 5 1-16,6 0-1 15,0 3 0-15,12-3-1 16,6 2 1-16,15-2 1 16,-5 4-1-16,5-4 0 15,-9-3 0-15,-6 0 0 16,-3-2-7-16,-15-7-5 16,0 4-7-16,0-9 4 0,-6 3 10 15,-21-4 5-15,-6-2 0 16,9-6 1-16,-4 0 3 15,7 0 12-15,3-20 23 16,18-13-6-16,0-5-6 16,0-5-16-16,18-13-11 15,12 7-13-15,4 4-22 16,14-2-25-16,-12 15-86 16,-3 11-627-16</inkml:trace>
  <inkml:trace contextRef="#ctx0" brushRef="#br0" timeOffset="101321.733">27270 7457 2845 0,'0'-13'238'0,"0"1"-185"16,0-2 60-16,0 0-32 15,18-4 0-15,10 1-39 16,5 0-20-16,12 1-4 15,3 1 0-15,19 7-6 0,-1 8-5 16,10 0-3-16,11 0 0 16,-2 29-3-16,5 15-2 15,1 13 1-15,-19 6-3 16,-5 14-5-16,-19 4-6 16,-6 6 7-16,-27 4-2 15,-15 1 0-15,0-7-3 16,-21-3 8-16,-33-3 4 15,-10-10 5-15,-26-7 0 16,-28-12 4-16,-27-21-1 16,-36-29 4-16,0-26 2 15,30-36-1-15,33-8 10 0,49 3 11 16,15-1 2 0,2-22-8-16,4-9-15 0,15-15-7 15,33 8-4-15,18 15-1 16,66 5-2-16,55 19-7 15,67 21-22-15,14 22-35 16,-48 19-48-16,-39 5-420 0</inkml:trace>
  <inkml:trace contextRef="#ctx0" brushRef="#br0" timeOffset="103184.853">7583 9286 3270 0,'0'0'183'15,"0"0"-142"-15,0 0-26 16,0 0 2-16,0 0-4 15,24 0-8-15,15 0 8 16,19 0 1-16,8-6 5 16,40 0 4-16,32-4 1 15,62 6-3-15,14-2-9 16,3 6-1-16,-18 0-2 16,-39 14 0-16,-3 13-7 15,-15-1-2-15,-3 0 0 0,-21-14-4 16,-28-3-8-16,-20-9-13 15,20 0-26-15,-14 0-111 16,-19-15-1091-16</inkml:trace>
  <inkml:trace contextRef="#ctx0" brushRef="#br0" timeOffset="113450.454">25704 10157 2702 0,'0'0'363'16,"0"0"-277"-16,0 0-2 16,0 0 11-16,0 0-7 15,0 0-30-15,0 4-16 0,0-4 8 16,0 0-10-16,12 0-1 16,-12 0-12-16,0 0-9 15,0 0-4-15,0 0 2 16,0 0-7-16,0-6-4 15,0-14-3-15,0-5 1 16,0-1-1-16,0-6 0 16,0 4-1-16,0-9-1 15,0 1 3-15,0 3-3 16,0 0 0-16,-12 5 1 16,12 4 1-16,0 1-2 15,0 2 0-15,0 10 0 16,0-4 0-16,0 5 1 15,0 5-1-15,0-4 2 16,0 3-2-16,0 0 3 0,0 4-3 16,0-4 3-16,0-1-3 15,0 1 0-15,0 5 0 16,0-4 0-16,0 5 0 16,0 0 0-16,0 0 0 15,0 0 2-15,0 0-1 16,0 0-1-16,0-1 2 15,0 1-2-15,12-4 0 16,-6-1 3-16,3-1-2 16,12 0-1-16,6 0 2 0,0 2-2 15,-2 2 0 1,8-4 1-16,0 4-1 16,9-2 0-16,7 2 0 0,-7-2 0 15,18 4 1-15,-2-2-1 16,2 2 0-16,0 0 0 15,1 0 0-15,-1 0 1 16,3 0-1-16,-2 0 0 16,5 0 1-16,7 0-1 15,5 0 0-15,-6 0 1 16,4 0 1-16,2 0-2 16,1 0 0-16,-4 0 0 15,7 0 0-15,-4 0 0 16,-8 0 0-16,-1 0 1 15,7 0-1-15,-4 0 0 0,-3 0 0 16,4 0 0 0,-4 0 0-16,13 0 0 0,-16 0 1 15,4 0-1-15,-7 0 0 16,3 0 3-16,1 0-3 16,-10 6 3-16,6 0-3 15,1 0 4-15,5-2 0 16,1 2-2-16,-4 4 0 15,-3-4 1-15,10-1-3 16,-13 0 1-16,-2-5 2 16,8 5-3-16,-9-4 2 15,-8 4-2-15,11-4 1 16,0 4-1-16,4-5 0 16,2 0 0-16,1 2 1 15,2-2-1-15,3 0 0 0,1 0 0 16,-10 0 0-16,1 3 0 15,-4-3 0-15,0 0 0 16,-2 3 0-16,-1-3 1 16,3 0-1-16,4 0 0 15,-4 0 0-15,0 0 0 16,10 0 0-16,-16 0 2 16,4 0-2-16,-7 0-1 15,-12 0 1-15,0 0 0 16,1 0 0-16,-10 0 0 15,9 0 0-15,-3 0 0 16,6 0 0-16,1 0 1 16,5 2 0-16,-3-2 0 0,4 0-1 15,-10 0 0-15,-6 0 0 16,3 0 0-16,-12 0 0 16,1 0 0-16,-1 0 2 15,3 0-2-15,-9 4 0 16,3-2 2-16,-3-2 1 15,-6 4 1-15,9-4 0 16,-12 0 0-16,7 2 0 16,2-2-1-16,-3 0-1 15,-3 0 0-15,9 0-1 16,-12 0-1-16,0 0 0 16,6 0 2-16,-9 0-1 0,-3 0-1 15,12 0 3-15,-9 0 1 16,9 0-2-16,-3 0 0 15,-2 0 0-15,2 0-1 16,-6 0 0-16,0 0 0 16,-6 0-1-16,6 0 0 15,-6 0 0-15,0 0 1 16,0 0-1-16,0 0 0 16,0 0 0-16,0 0-1 15,0 0 1-15,0 0 0 16,0 0-2-16,0 0 0 15,0 0 0-15,0 0-1 16,0 0 3-16,0 6-2 0,0 2 0 16,0 5 2-1,12 1 0-15,-12 1 0 0,9 2 3 16,-3 7-3-16,-3-1 2 16,6 1-2-16,-3-1 0 15,0 3 0-15,0 0 0 16,-6-1 0-16,6-3 0 15,-6-2 0-15,0 5 0 16,0-8 0-16,0-2 0 16,9 1 1-16,-9-5-1 15,0 3 2-15,0-2-2 16,0-7 0-16,0 7 0 16,0-3 0-16,0-6 0 15,0 5-1-15,0-4 1 16,0 1 0-16,0-5 0 0,0 3 0 15,0-3 0 1,0 0 0-16,0 0 0 0,0 0 0 16,0 0-2-16,0 0-1 15,-9 3 1-15,3 0-2 16,-6 0 4-16,6 2-2 16,-12 1 2-16,-3-2-2 15,3 1 2-15,-10-2-4 16,7 0 2-16,-9 3 2 15,3-3-3-15,-6 0 0 16,3 0 0-16,2 0-1 16,-5-3 0-16,0 0 0 0,3 2 4 15,-9-2-7-15,2 0 4 16,1 0 1-16,-3 0 2 16,0 0-4-16,-7 0 1 15,7 4 3-15,-6-4-2 16,6 0 0-16,-1 0-1 15,-2 0 2-15,6 0-3 16,-3 0 2-16,-4 0 1 16,7 0-1-16,-3 0 2 15,-6 2 0-15,-1 2 0 16,4-2-2-16,-6 1 2 16,3-3 0-16,-1 0 0 15,1 3 0-15,0-3 1 0,0 0-1 16,-1 3-1-16,-2-3 1 15,3 0 0-15,-1 0 1 16,1 0-1-16,0 0 0 16,-9 0 0-16,5 0 0 15,4 0 0-15,-9 0 0 16,2 0 1-16,1-9-1 16,0 1 0-16,2 4 0 15,4-1 0-15,-9 2 0 16,12 0 0-16,-1 3 0 15,1 0 0-15,-6 0 0 16,6 0 0-16,-7 0 0 16,7 0 0-16,-12 0 0 15,-1 0 0-15,13 0 1 16,-9-3-1-16,-3 3 0 0,8 0 0 16,-2 0 0-16,12 0 1 15,-10 0-1-15,7 0 2 16,-6-3-2-16,0-3 0 15,-1 6 0-15,1-8 0 16,0 2 0-16,-6 2 1 16,2-1-1-16,7 2 0 15,-12 0 0-15,8 0 0 16,4 0 0-16,0-2 0 16,-9 1 0-16,5 2 0 0,1-4 0 15,-15 3 0 1,5 3 0-16,-2 0 0 0,6-4 2 15,-1 2-1-15,4 2 4 16,6-3-2-16,3 0-2 16,2 3 0-16,7-3-1 15,-3 3 0-15,3 0 1 16,-3 0-1-16,-1 0 0 16,4 0 0-16,-3 0 1 15,-6 0-1-15,12 3 0 16,-4 0 1-16,4 0-1 15,0-3 0-15,9 2 0 16,-12-2 0-16,15 0 0 16,-12 4 3-16,8-4-3 15,-11 0 0-15,3 0 0 0,6 0 0 16,-6 0 0-16,-6 0 0 16,2 0 1-16,-2 0-1 15,6 0 0-15,3 0 1 16,-3 0-1-16,0 0 1 15,2 0 0-15,-2 3-1 16,-3-1 0-16,0 2 0 16,3-4 2-16,3 2-2 15,-7-2 1-15,4 4-1 16,0-2 0-16,-3 4 0 16,-3 0 0-16,-9-6 0 15,5 6 1-15,-2-6 2 16,6 0-1-16,3 0 1 0,-7 0-2 15,4 0 2-15,6 0-3 16,12 0 1-16,-6 0-1 16,3 2 2-16,6-2-2 15,-3 0 1-15,6 4 2 16,-1-4-3-16,4 0 0 16,-12 0 3-16,3 0-3 15,0 0 0-15,3 0 0 16,-3 0 2-16,6 0-2 15,3 0 5-15,-6 0-2 16,6 0 1-16,3 0-4 16,3 0 0-16,-6 0 0 15,6 0 1-15,-6 0-1 16,6 0 0-16,-9 0 1 16,3 0-1-16,0 0 0 0,0 0 0 15,0 0 0-15,-4 0 0 16,10 0 0-16,0 0 0 15,0 0-12-15,0 2-21 16,16 2-55-16,-4-4-358 0</inkml:trace>
  <inkml:trace contextRef="#ctx0" brushRef="#br0" timeOffset="115197.564">28173 9897 2474 0,'0'-3'831'0,"0"0"-764"15,0 3 7-15,-6 0-2 16,6 0-35-16,0 0-15 16,-9 0-18-16,6 12-4 15,-3 11 2-15,0 9 4 16,-7 3 2-16,13-3 4 15,0 7 4-15,0-6-2 16,0-5-5-16,25-7-4 16,2-3 1-16,3-10 2 0,3-8 0 15,3 0-4 1,-8 0-4-16,2-23-5 0,-6-6-9 16,-21-9-1-16,-3-3-8 15,0-3-1-15,-15-1 17 16,-27 11 1-16,-1 7 3 15,-11 9-4-15,9 16 0 16,5 2-47-16,10 12-71 16,9 5-689-16</inkml:trace>
  <inkml:trace contextRef="#ctx0" brushRef="#br0" timeOffset="115676.531">28505 9938 3283 0,'-6'7'217'0,"6"6"-197"0,0 16-19 16,0 15-1-16,0 13 13 15,0 12 8-15,0 8-6 16,0 5-6-16,-9-7 7 15,6-5-4-15,-9-16-4 16,2-13-2-16,1-15-2 16,9-14 0-16,0-10 1 15,-3-2 5-15,3-11 13 0,-6-30-5 16,6-17-15 0,0-21 0-16,0-10 5 0,0-4-5 15,0 11 4-15,9 11 4 16,10 12-1-16,5 17-4 15,3 16-6-15,12 1-1 16,0 19 0-16,7 6 1 16,-7 0-9-16,-9 18-7 15,-3 11 0-15,-18 3-12 16,3-1 1-16,-12-5-16 16,-15-4 15-16,-24-3 24 15,-12-1 4-15,-22-10 3 16,1-2-3-16,2-6-15 15,19 0-71-15,18-14-650 0</inkml:trace>
  <inkml:trace contextRef="#ctx0" brushRef="#br0" timeOffset="117733.989">27409 9260 3149 0,'0'-4'274'0,"9"-2"-199"16,6 0-26-16,-6 0-18 15,12-3-3-15,7 4-12 16,-1-1-11-16,-3 6-4 16,3 0-1-16,0 0 0 15,-9 0-7-15,0 20-10 16,-2 2-3-16,-16 0-13 16,0 4-4-16,0 5 9 15,-16-2 18-15,-2 0 6 16,-9-6 4-16,0-5 0 15,15-3 2-15,0-9-2 16,3 0 1-16,9-4 3 16,0-2 0-16,0 0 0 15,0 3-3-15,21 0 3 16,0 3 1-16,6-4-1 0,-6 10-4 16,10 0 0-16,-7 4 0 15,-3-3-6-15,-15 2-8 16,0-1-6-16,-6 4 3 15,-6-6-1-15,-21 5 13 16,-4-6 5-16,-14 1-14 16,-3-6-35-16,-3-6-42 15,11 0-173-15,7-13-263 0</inkml:trace>
  <inkml:trace contextRef="#ctx0" brushRef="#br0" timeOffset="118209.692">27964 9177 3246 0,'0'0'169'16,"0"0"-108"-16,0 0-28 0,0 0-18 15,0 24-10-15,-15 9-2 16,6 9 8-16,-9 9 13 15,12 2 3-15,3-4-8 16,3 1-4-16,0-13-2 16,0-4-5-16,21-7-5 15,3-12 2-15,4-4-1 16,11-8 2-16,-6-2-6 16,-3-2-5-16,-3-22-16 15,-12-4 0-15,-2-5-1 16,-13 0 4-16,-13 5 10 0,-17 4 8 15,-6 9-7 1,-21 9 6-16,14 6-3 0,-20 9-25 16,12 15-52-16,12 0-384 0</inkml:trace>
  <inkml:trace contextRef="#ctx0" brushRef="#br0" timeOffset="118867.78">27409 9016 3132 0,'0'-22'191'0,"0"-5"-130"16,9 1-10-16,9-10-5 16,15 3 3-16,16 4-22 0,8 3-17 15,16 8-5-15,11 4 13 16,10 14 1-16,14 0-5 16,-11 30-9-16,2 16-5 15,-2 22-7-15,-22 5-12 16,-11 9-4-16,-16 2-9 15,-15 2 14-15,-24-5-3 16,-9-4 11-16,0-8 5 16,-30-7 5-16,-24-10 9 15,-16-1 7-15,-32-13 4 16,-34-5 8-16,-42-23 0 0,-9-10-10 16,6-32-2-1,36-21 1-15,48-2-2 0,19 0 2 16,17-10-4-16,10-15-1 15,6-12 1-15,12-14-13 16,33 9-2-16,12 10-4 16,69 17-2-16,61 17-11 15,51 27-24-15,37 26-15 16,-46 0-41-16,-57 22-276 0</inkml:trace>
  <inkml:trace contextRef="#ctx0" brushRef="#br0" timeOffset="136383.103">1341 7264 1407 0,'0'-6'1667'0,"0"-4"-1345"16,0-10-222-16,0 0-38 0,0-3-2 15,0 2-23-15,0 3-9 16,0 4-9-16,0 1-6 15,0 6-13-15,-6 1 5 16,-12 2-5-16,-3 4-7 16,-12 0 0-16,6 4-9 15,0 19-1 1,11 3 4-16,1 6 1 0,15 4-23 16,0-1-4-16,21 3 5 15,16-1 14-15,11-1 8 16,3-5 4-16,4 0 8 15,2-3 0-15,-18-4-5 16,-9-3-9-16,-9-1-5 16,-8-6 8-16,-13 1 0 15,-13 2 10-15,-20-4 1 0,-6 1-4 16,-9-11-17-16,-1-12-35 16,4-20-86-16,12-12-628 0</inkml:trace>
  <inkml:trace contextRef="#ctx0" brushRef="#br0" timeOffset="136566.889">1353 6854 2286 0,'6'0'49'0,"-6"2"801"32,16 22-739-32,-4 11-52 0,15 11 7 0,9 16 0 0,6 6-21 15,-3 7-7 1,-2 2-20-16,-7-4-14 0,3-5-4 15,-6-9-31-15,-18-13-44 16,-3-14-120-16,-6-21-1077 0</inkml:trace>
  <inkml:trace contextRef="#ctx0" brushRef="#br0" timeOffset="137383.98">1492 7333 1890 0,'0'0'998'0,"6"-2"-699"15,12-8-230-15,22-4-50 0,-1-1-10 16,6-5-9 0,0 0-25-16,-8-1-48 0,-1 3-97 15,-9 7 12-15,-21 8 64 16,0 3 94-16,-6 0 94 16,-6 0 76-16,-9 14-69 15,-3 10-32-15,0 5 2 16,-6 3-2-16,15 1-22 15,2-5-22-15,7-7-16 16,0-7-9-16,0-2-25 16,0-12-5-16,0 0-7 15,0 0 37-15,7-8 27 16,-1-12-15-16,3 0-3 16,3-2-5-16,0 7 11 15,-9 10 9-15,6 5-9 0,-3 0-6 16,6 0 9-16,3 5-5 15,-3 7-3-15,3-3-6 16,3-6-4-16,-6-3 1 16,3 0-1-16,-2-6 0 15,-1-20 3-15,0-7 2 16,-3-4 2-16,-3 2 1 16,-6 6 11-16,0 8 5 15,0 9 12-15,0 12-11 16,0 0-21-16,-6 0-4 15,-3 0-20-15,3 6 6 16,6 14-3-16,0 4-1 16,0-1-7-16,0-5-18 0,6-3 10 15,15-3 16 1,-12-4 16-16,15 0-3 0,-12 2 3 16,9 1-4-16,-9 1 1 15,6 6 3-15,-3-10 1 16,1 5 1-16,8-6-1 15,-6-7 6-15,-6 0 0 16,3 0 8-16,3-23-6 16,-6-12-8-16,-3-12-8 15,0-8-13-15,-9-6 2 16,0-10 2-16,0-5 0 16,-18-3 8-16,-6 0 9 0,-3 12 47 15,3 9 32 1,0 17-9-16,21 16-13 0,-4 18-14 15,7 7-26-15,0 0-17 16,0 34-5-16,25 25 5 16,8 20 1-16,0 14-1 15,3 1 0-15,-3-11-25 16,10-20-22-16,-4-31-23 16,-15-17-78-16,3-15-1135 0</inkml:trace>
  <inkml:trace contextRef="#ctx0" brushRef="#br0" timeOffset="137535.891">2026 6947 3384 0,'0'0'202'0,"0"0"-157"0,0 0-28 16,19 0-7-16,14-6-5 16,12-2 0-16,3-4-5 15,22-3-25-15,14-8-53 16,-20 6-101-16,-4-2-1462 0</inkml:trace>
  <inkml:trace contextRef="#ctx0" brushRef="#br0" timeOffset="138033.88">2748 6752 2092 0,'0'0'1179'0,"0"0"-1058"15,0 0-68-15,0 2-5 16,6 10-12-16,6-1-7 0,3 11-10 16,-3-2-9-16,6 8-7 15,-3-3-2-15,-3-5 0 16,-6-3-1-16,0 1-14 16,0-16-13-16,3 2-7 15,-9-4 9-15,7 0 13 16,-7-21 9-16,6-11-34 15,0-1-1-15,-6-1 16 16,3 4 22-16,6 13 2 16,-9 8 19-16,9 9-5 15,-3 0-16-15,0 3 0 16,12 14 7-16,-6 7-7 0,9-4 0 16,-12 1-4-16,9-9-4 15,-9-6 2-15,6-6-22 16,-9 0-19-16,7-13 47 15,-4-13 5-15,3-1-3 16,-6-1 4-16,0 8 8 16,3 5 21-16,-3 5 1 15,0 10-15-15,6 0-21 16,3 0 1-16,3 0 3 16,0 10-4-16,-3-5-22 15,0-5-44-15,4 0-80 16,-7 0-687-16</inkml:trace>
  <inkml:trace contextRef="#ctx0" brushRef="#br0" timeOffset="138210.617">3001 6390 2739 0,'-12'0'670'0,"0"0"-543"15,12 0-90-15,-3 0-21 16,3 0-8-16,0 0-8 16,0 0-58-16,3 0-109 15,-3 0-671-15</inkml:trace>
  <inkml:trace contextRef="#ctx0" brushRef="#br0" timeOffset="138450.591">3128 6157 2253 0,'0'0'1037'0,"0"12"-919"16,0 17-79-16,15 16 7 15,12 9 7-15,7 11-14 16,5 5-16-16,-15-2-13 15,9-1-10-15,-12-6-24 0,-6-12-56 16,0-12-93 0,-9-20-942-16</inkml:trace>
  <inkml:trace contextRef="#ctx0" brushRef="#br0" timeOffset="138849.902">3143 6462 2373 0,'0'0'947'15,"0"0"-838"-15,0 0-89 16,6 0-8-16,21 0 5 16,1 0 3-16,-13-15-20 15,12-9-24-15,-12-9 9 16,-3-1 15-16,-6-6 0 16,-6 1 15-16,0 10 31 0,0 12 16 15,0 8-9-15,0 9-23 16,0 0-25-16,9 17-5 15,9 17-5-15,9 15 5 16,6 3 0-16,7 3 0 16,-19-5-1-16,6-9 1 15,-6-9-3-15,-15-9 0 16,0-14 1-16,3-3-2 16,-3-6 4-16,-6 0 0 15,12 0 0-15,-9-17-4 16,22-9 4-16,-1 4-6 15,9 5 2-15,-6 9-3 16,6 8-22-16,-3 5-9 16,-2 25 12-16,11 10 3 15,-12-1-56-15,-9-17-361 0</inkml:trace>
  <inkml:trace contextRef="#ctx0" brushRef="#br0" timeOffset="139884.08">1263 8495 2890 0,'-6'6'424'0,"6"-2"-242"16,0-4-131-16,0 6-34 16,0 1-10-16,0 6-6 15,9 13 4-15,15 1-1 16,-6 1-3-16,0 5 0 15,-3-7 3-15,-9-3-4 16,0-8 0-16,0-6-2 16,-6-7 2-16,0-2 3 0,0 0 1 15,0 0 1 1,9-5-1-16,-9-19-4 0,0-10-22 16,7-7-4-16,-1 5 14 15,0 8 11-15,-3 7 1 16,-3 5 0-16,12 14 1 15,-6 2-1-15,-6 0-8 16,9 0-10-16,6 2 8 16,0 14 1-16,-3-4 3 15,0 2 1-15,-6-6 1 16,9-1-2-16,-9-7-15 16,3 0-68-16,0-15 42 15,12-15 35-15,-8-7-37 0,-1-5-27 16,3 13 43-16,-9 5 33 15,0 13 85-15,0 8-38 16,-3 3-41-16,9 6 2 16,6 18 9-16,0 2-5 15,3 0-9 1,-3 1-3-16,13-12-17 0,-1-7-92 16,-12-8-433-16</inkml:trace>
  <inkml:trace contextRef="#ctx0" brushRef="#br0" timeOffset="140450.604">1863 8227 3148 0,'0'5'301'16,"0"7"-243"-16,0 4-43 16,0 11-1-16,0 8 14 15,13 1-6-15,5-4-16 16,9-5-6-16,-9-13-6 15,9-8-13-15,-3-6-4 16,-3-9 5-16,-6-24-3 16,-9-4-10-16,-6-7-8 15,0 3-4-15,-6 6 43 16,-15 11 6-16,-6 12 34 16,-3 10-17-16,3 2-7 15,0 0-7-15,9 18-3 16,-4 4-6-16,16 3 0 15,6 1-10-15,0-3-5 0,0 1-4 16,18-13 2-16,4-5-2 16,5-6 17-16,6-3 2 15,-3-27 12-15,-3-13-6 16,0-9-6-16,-2-8-6 16,-4 8 6-16,-9 5 13 15,-12 18 17-15,0 9 8 16,0 16-5-16,0 4-4 15,0 0-21-15,-9 0-8 16,6 18-8-16,3 11-5 16,0 3-14-16,3-3-13 15,18-3 20-15,6-1 0 16,0-13 1-16,3-5 9 16,-2 0 1-16,-7-1 3 0,-3 2-1 15,-15 1-15-15,6 6 0 16,-9 6 4-16,0-1 16 15,0 3 2-15,-9-3-6 16,0-4-17-16,-3-14-87 16,12-2-281-16</inkml:trace>
  <inkml:trace contextRef="#ctx0" brushRef="#br0" timeOffset="140642.995">2214 7600 512 0,'0'0'1566'0,"0"0"-370"0,0 11-1093 16,0 19-65-16,21 13 27 16,0 4-19-16,12 10-1 15,3 4-14-15,-15-2-13 16,13 2-9-16,-10-6-9 16,-6-9-1-16,-12-9-57 15,-6-21-95-15,0-12-824 0</inkml:trace>
  <inkml:trace contextRef="#ctx0" brushRef="#br0" timeOffset="140779.187">2195 7960 3224 0,'0'-3'259'16,"3"-6"-216"-16,25 1-14 0,11-4 5 16,21-8-12-1,4-5-22-15,26-16-22 0,-14 3-75 16,-10 3-399-16</inkml:trace>
  <inkml:trace contextRef="#ctx0" brushRef="#br0" timeOffset="141117.308">2962 7597 2678 0,'0'0'886'0,"6"0"-821"0,0 0-37 15,9 6-13-15,0 0 1 16,19 8-3-16,-1 1-5 16,9 5-5-16,-12 0-3 15,-3 1-1-15,-12-3-6 16,-3-4-15-16,-12-2-7 15,0-4-16-15,0-8 23 16,-15 0 18-16,-3-2 1 16,-3-28 3-16,6-5-7 15,12-11-14-15,3 2-6 16,12-12-43-16,21 15-71 16,-6 7-295-16</inkml:trace>
  <inkml:trace contextRef="#ctx0" brushRef="#br0" timeOffset="141673.017">3345 7635 2246 0,'-9'0'1092'16,"9"0"-960"-16,0 0-81 16,0 0-1-16,9 0-5 15,3-14-39-15,16-10-6 16,-7-8-12-16,0-6-10 15,3-4-7-15,-21 1 7 16,3 9 8-16,-6 10 14 0,0 6 4 16,0 11 40-16,-6 5 14 15,-6 0-32-15,-3 9-20 16,6 19-5-16,-3 10-1 16,3 7 2-16,9-2 1 15,0 2 0-15,0-17-3 16,15-4-2-16,9-15-4 15,-6-9-4-15,15-3 10 16,-3-27 5-16,7-13-5 16,-4-9-8-16,-6-7-7 15,-9 6-1-15,-6 8 11 16,-6 13 5-16,-6 12 3 16,0 11 4-16,0 9-5 15,0 0-2-15,0 0-22 16,-6 18 14-16,6 8 5 0,0 3-6 15,0-2-23-15,15-1-16 16,3-13 20-16,16-1 17 16,-10-11 4-16,9-1 7 15,-15 0 0-15,3 0 1 16,-12 0 0-16,3 0 3 16,-12 4-4-16,0 1-11 15,0 5-8-15,-12-2-13 16,-9 10 14-16,-15-7-35 15,12 5-98-15,0-15-326 0</inkml:trace>
  <inkml:trace contextRef="#ctx0" brushRef="#br0" timeOffset="141867.199">3689 6872 2190 0,'0'0'1232'16,"0"0"-1099"-16,0 2-97 15,16 16-29-15,-4 8-7 16,15 16 17-16,3 10 2 16,9 13-8-16,-6-2-6 15,-2-1-5-15,-4-4-5 16,-6 3-55-16,-12-18-78 16,-9-17-483-16</inkml:trace>
  <inkml:trace contextRef="#ctx0" brushRef="#br0" timeOffset="142350.603">3744 7316 2269 0,'0'-3'906'16,"0"-3"-648"-16,6-5-180 15,18-6-53-15,3-14-18 16,12 0-7-16,-5-5-21 16,-4 5-10-16,-9 0 1 15,-12 14 30-15,-9 6 15 16,0 7 23-16,0 4-18 15,0 0-20-15,-3 10-14 16,-3 12 10-16,0 11 4 16,-3 0 0-16,9-5-10 0,0-4-16 15,21-7 3-15,0-7 4 16,3-5-4-16,3-5 11 16,-9 0 7-16,-2 0 5 15,2 0 2-15,-15 0-2 16,6 0 0-16,-9 6 6 15,9 3 7-15,-3-3-6 16,-3 2-6-16,-3-5 3 16,9-3-2-16,-9 0-2 15,6 0 0-15,-6-3 21 16,0-15-9-16,6-4-12 16,3-2 0-16,-9 7 2 15,3 2 10-15,-3 9 12 16,9 6-7-16,3 0-16 15,-3 0-1-15,9 6 5 0,0 15-5 16,4-7 0 0,-4 1 0-16,3-9-4 0,-3-6-16 15,3-10-53-15,-9-15-206 0</inkml:trace>
  <inkml:trace contextRef="#ctx0" brushRef="#br0" timeOffset="142474.962">4043 6862 2001 0,'0'0'1263'0,"0"0"-1202"15,0 6-61-15,6 9-39 0,12 2-276 0</inkml:trace>
  <inkml:trace contextRef="#ctx0" brushRef="#br0" timeOffset="142716.6">4299 6909 2481 0,'0'0'114'0,"-3"6"680"16,-3 6-708-16,6 8-53 16,0 6 1-16,0 13 13 15,0 14-15-15,6-5-13 16,18 0-14-16,9-13-2 0,4-14 5 15,17-21-4 1,0-4-2-16,4-37-2 0,8-40-25 16,-15 2-98-16,-11 8-439 0</inkml:trace>
  <inkml:trace contextRef="#ctx0" brushRef="#br0" timeOffset="144494.78">4556 6468 2144 0,'0'2'1141'0,"0"19"-1066"15,6 8-41-15,15 15 22 0,9 12 3 16,3 7-27-16,0 8-15 16,1-4-6-16,-10-2-7 15,3-4-4-15,-18-12-25 16,9-6-54-16,-12-17-96 16,-6-10-711-16</inkml:trace>
  <inkml:trace contextRef="#ctx0" brushRef="#br0" timeOffset="144734.798">4625 6923 1942 0,'0'-8'1484'15,"0"-4"-1385"-15,15 1-67 16,12-9-22-16,-6-5-7 0,22 3-3 16,-10 1-55-16,0 4-60 15,-9 2-63-15,-6 11-5 16,-3 4-56-16,-9 4 47 15,1 18 192-15,8 9 66 16,-3-2 161-16,3 3-65 16,0-6-69-16,0-5-57 15,0 0-16-15,-3-19-20 16,0-2-116-16,-6 0-326 0</inkml:trace>
  <inkml:trace contextRef="#ctx0" brushRef="#br0" timeOffset="144917.764">4821 6567 2190 0,'0'0'777'15,"0"0"-433"-15,0 0-260 16,0 0-65-16,0 8-11 16,12 7-2-16,9 3-6 15,7 2-28-15,11 3-67 16,-6-5-147-16,-9-4-337 0</inkml:trace>
  <inkml:trace contextRef="#ctx0" brushRef="#br0" timeOffset="145426.274">5090 6774 595 0,'0'7'1071'0,"0"-1"-303"16,6 0-315 0,-6-5-196-16,6 4-117 0,-3-3-61 15,6 1-29-15,-9 0-21 16,9-3-4-16,-9 0-5 15,6 0-4-15,0 0 3 16,-6 0-2-16,0-6 10 16,3-12-5-16,-3-11-15 15,0-10-7-15,0 1 0 16,0-3-3-16,0 7 3 16,0 7 5-16,0 10 1 15,0 8 0-15,9 7-2 16,-3 2-4-16,3 0-10 0,3 2 5 15,6 16 0 1,4-1 4-16,-7 1 1 0,9-4-1 16,-6-2-2-16,0-12 3 15,3 0 0-15,0 0 0 16,-6-6 0-16,0-18 1 16,-2-5-1-16,2-3 0 15,-9-3-10-15,-6 1-10 16,0 1 10-16,0 7 4 15,0 2 2-15,-6 9 1 16,-9 9-6-16,2 6-1 16,-2 0-4-16,0 19 4 15,-3 13 9-15,15 15 0 16,3 2 1-16,0 4 9 16,0-3 0-16,21-9-3 0,3-15-2 15,10-18-1-15,23-10-3 16,-6-28-30-16,4-5-125 0</inkml:trace>
  <inkml:trace contextRef="#ctx0" brushRef="#br0" timeOffset="146290.559">4945 6543 2085 0,'0'6'427'0,"0"1"96"16,0 4-393-16,0 0-63 15,9 13 23-15,3 2-21 16,6 3-23-16,9 13-19 16,-9-5-15-16,1 4 0 15,2 1-8-15,0-14-4 16,-9 2-15-16,0-9-67 15,-12-16-381-15</inkml:trace>
  <inkml:trace contextRef="#ctx0" brushRef="#br0" timeOffset="147667.037">4353 7910 1955 0,'0'-12'826'0,"0"-8"-395"16,0-1-295-16,0 0-25 16,0 7-24-16,0 0-23 15,0 4-23-15,-6 8-11 16,6 0-11-16,-6 2-10 15,0 0-9-15,-9 0-1 16,3 20-1-16,0 15 2 16,-9 9-1-16,9 9 1 15,6-2-1-15,6 0-6 16,0-7-3-16,6-13-5 16,21-5-10-16,3-20-11 15,6-6 6-15,16-6 5 0,-16-30-18 16,3-12-35-16,0-2-14 15,-11-2 14-15,-16 8 36 16,3 8 42-16,-15 16 55 16,0 9 70-16,0 8-25 15,0 3-43-15,-15 0-34 16,3 0-17-16,-3 12-6 16,2 5 0-16,7 7 0 15,-6-2 0-15,12-5 0 16,0 2 0-16,0-13-6 15,0-1-19-15,0-5-8 16,12 0 1-16,0 0 20 16,4-11 7-16,-4-1 4 0,-3-2 1 15,3 10 4 1,-6-2 0-16,0 6 1 0,-6 0-5 16,6 0 5-16,-3 0-4 15,6 0-1-15,6 0 1 16,-3 0 2-16,6 0-3 15,3-2-5-15,-9-18-9 16,10-7-9-16,-4-8-5 16,-6-3-2-16,0 4-2 15,-12-3 8-15,9 11 19 16,-9 5 5-16,0 7 13 16,0 8 24-16,-9 6-3 15,-3 0-22-15,6 0-11 16,-9 6 4-16,12 12-4 15,3-3-1-15,0-1-21 0,0 0-21 16,3-5 5-16,27-6 2 16,-6-3 1-16,9 0-1 15,-6 0-10-15,-3 0-12 16,-2 0 18-16,-10 0-47 16,-3 8 35-16,3 10 51 15,-12 3 24-15,0-1 24 16,0 5 17-16,-12-3 0 15,-3-1 11-15,0-4-24 16,2-4-4-16,-2-11-10 16,9 1-9-16,6-3 13 15,0 0 4-15,0-5-10 16,6-22-36-16,22-2-2 16,2-13-23-16,-3 1 7 15,3-3-19-15,-6 1-8 0,-3-1 0 16,-15 6 16-16,0 3 29 15,-6 8 6-15,0 13 37 16,-6 1 47-16,-6 13-40 16,-9 0-29-16,3 6-2 15,3 21-6-15,9 8 0 16,-3 3 1-16,9 1 2 16,0-7-7-16,30-6-9 15,-6-15-5-15,37-13-28 16,-10-25-49-16,-12-11-536 0</inkml:trace>
  <inkml:trace contextRef="#ctx0" brushRef="#br0" timeOffset="149392.104">6692 6169 1360 0,'0'0'619'0,"-3"0"-286"16,3 0 597-16,0 0-781 0,0 0-73 16,0-3-19-1,0 3-11-15,0 0-2 0,0 0-13 16,0 0-11 0,0 0-7-16,13 3 1 0,2 23-1 15,9 1 1-15,9 14-2 16,0 2 0-16,18 7-3 15,-5-3-3-15,8-3-2 16,-3 0-4-16,-2-10 1 16,-7-1 1-16,-3-9-2 15,-12-4-7-15,-9-6-8 16,-5-5-15-16,-13-6-38 16,0-3-12-16,-7 0-18 15,-8-8-30-15,-3-10-1398 0</inkml:trace>
  <inkml:trace contextRef="#ctx0" brushRef="#br0" timeOffset="149801.087">7139 6303 2517 0,'-6'0'863'16,"0"0"-687"-16,6-3-123 15,-12 0-8-15,12 1-4 16,0 2-16-16,0 0-11 16,0 0-14-16,0 5 0 0,0 17 0 15,0 12 0 1,0 11 4-16,12 3 2 0,-12 8-2 16,12-3 1-16,-9-1-1 15,12-5-2-15,0 0 1 16,-12-11-3-16,6-4 3 15,-3-11-3-15,-6-7 0 16,7-8 0-16,-7-3 0 16,0-3 1-16,0 0 3 15,-13 0 6-15,-14 0-3 16,-15-12-4-16,0-5-3 16,-16-8 0-16,7-1 1 15,-6-1-1-15,15 7 0 16,11 4-5-16,13-9-13 15,18 5-42-15,0-6-281 0</inkml:trace>
  <inkml:trace contextRef="#ctx0" brushRef="#br0" timeOffset="159703.203">24973 6145 2598 0,'-6'6'790'0,"6"0"-639"16,0-3-83-16,0 0-32 16,0-3-9-16,15 3-9 15,22-3-7-15,-4 0-6 16,15 0 2-16,10 0-3 15,2 0-4-15,3 0-2 16,7 0-18-16,-1 0-39 16,-2-9-57-16,-22-5-315 0</inkml:trace>
  <inkml:trace contextRef="#ctx0" brushRef="#br0" timeOffset="159983.519">25260 5966 3226 0,'0'0'196'0,"0"0"-147"15,0 0-23-15,6 0-6 16,9 10-3-16,22 1-1 16,-4 7-6-16,6 2-5 15,0 4-5-15,-15-2 0 16,3 5 0-16,-17 0-4 0,-1-1-4 15,-9 3-2 1,0 9 10-16,-19 1 3 0,-14 7 2 16,0 1-4-16,-9-2-1 15,6 7 0-15,5-11-55 16,7-15-154-16</inkml:trace>
  <inkml:trace contextRef="#ctx0" brushRef="#br0" timeOffset="166414.551">12958 5924 2985 0,'-3'-6'337'0,"3"2"-266"16,0 2-18-16,0-2-6 16,0 4-6-16,0 0-14 15,0 0-14-15,0 0-13 16,-6 4-6-16,0 18 2 16,0 16 4-16,-3 9 7 0,3 4-7 15,6-2 9 1,0-2-5-16,6-9 0 0,15-9 1 15,6-14-2-15,3-10 12 16,10-5-1-16,-4 0-8 16,12-22-6-16,-15-14-24 15,1-2-6-15,-16-6-10 16,-18-5-24-16,0 4-26 16,-15 4 45-16,-16 9 44 15,-14 10-5-15,0 6 1 16,-6 16-12-16,11 0-100 15,10 0-1100-15</inkml:trace>
  <inkml:trace contextRef="#ctx0" brushRef="#br0" timeOffset="166767.053">13372 6017 3305 0,'0'6'178'0,"0"2"-149"16,0 10-29-16,0 4-10 16,6 5-6-16,21 0 2 15,6-7-14-15,-3-5-9 16,9-12-4-16,-5-3-10 0,-1-3-31 15,-18-24-16 1,3-10 55-16,-6-1 43 0,-12-9 10 16,0 6 53-16,-18-1 60 15,-15 11-53-15,-3 1-48 16,-1 18-22-16,-8 9-10 16,0 3-50-16,12 23-240 15,5 4-1303-15</inkml:trace>
  <inkml:trace contextRef="#ctx0" brushRef="#br0" timeOffset="167077.873">13725 5893 3467 0,'-18'0'95'0,"15"15"-70"16,-3 9-16-16,6 8 5 16,0 9 2-16,9-3-13 15,24 3-3-15,15-12-14 16,-6-15-5-16,13-14-14 16,-1 0-11-16,-15-25-20 15,-9-19-3-15,-14-9 12 16,-16-2 55-16,0 2 2 15,-22 3 63-15,-17 9-23 0,-6 9-28 16,-15 17-14-16,11 15-49 16,-5 0-268-16</inkml:trace>
  <inkml:trace contextRef="#ctx0" brushRef="#br0" timeOffset="167961.282">14256 5946 3293 0,'0'0'220'15,"0"0"-176"-15,0 0-27 16,0 0-17-16,0 0-17 16,21 0-79-16,-3 0-104 15,3 0-2343-15</inkml:trace>
  <inkml:trace contextRef="#ctx0" brushRef="#br0" timeOffset="168116.83">14516 5924 2154 0,'15'0'842'0,"6"0"-842"16,6 0-122-16,6-10-434 0</inkml:trace>
  <inkml:trace contextRef="#ctx0" brushRef="#br0" timeOffset="168262.574">14796 5905 2918 0,'0'0'367'0,"0"0"-270"16,0 0-41 0,6 0-37-16,21 0-19 0,1 0-102 15,-10-8-448-15</inkml:trace>
  <inkml:trace contextRef="#ctx0" brushRef="#br0" timeOffset="168373.779">14968 5875 2588 0,'0'0'498'0,"0"0"-341"16,0 6-98-16,18 0-41 16,-12 0-18-16,-3-2-428 0</inkml:trace>
  <inkml:trace contextRef="#ctx0" brushRef="#br0" timeOffset="168922.855">14986 6023 3331 0,'0'0'178'0,"0"0"-130"15,0 8-13-15,0 15-26 16,0 7 15-16,6 8-7 16,3 6-6-16,7 2-10 15,-7-1 5-15,-6-5-6 16,6-7-12-16,-9-1-48 15,0-9-80-15,0-13-756 0</inkml:trace>
  <inkml:trace contextRef="#ctx0" brushRef="#br0" timeOffset="169249.513">15225 6043 1417 0,'0'0'2013'0,"0"6"-1913"16,0 3-56-16,0 11-25 15,0 6 24-15,9 9-16 0,-6 6-12 16,6 3-9-16,-3 3-3 16,0-2-2-16,0-5-1 15,-6-11-15-15,0 1-34 16,0-10-62-16,0-14-425 0</inkml:trace>
  <inkml:trace contextRef="#ctx0" brushRef="#br0" timeOffset="169798.968">15551 6093 3329 0,'0'0'188'16,"0"0"-104"-16,0 0-37 16,15 0-14-16,-3 0-4 15,15-6-16-15,-6 0-1 16,12 1 2-16,4 5-7 16,-16 0-3-16,12 0-4 15,-6 17 0-15,-6 15-2 16,0 9-1-16,-9-1 1 15,-12 7-1-15,0 0 3 16,0-3-2-16,-33-5 2 16,0-10 0-16,-6-3 0 15,-12-12 1-15,-1-10-1 16,-2-4 3-16,18-9 0 16,2-26-1-16,13-21-2 0,21-9-2 15,0-8 0-15,27 0-4 16,37-6-26-16,-10 18-58 15,-2 16-223-15</inkml:trace>
  <inkml:trace contextRef="#ctx0" brushRef="#br0" timeOffset="174233.248">12690 6468 2724 0,'-6'0'405'0,"6"0"-270"15,0 0-64-15,0 0-23 16,0-6 9-16,-10-4-12 15,10-4-12-15,0 3-12 16,-6-10 4-16,6-2 3 16,-9-10-8-16,6-5-9 15,-3-3 1-15,0-8-8 16,0-4 2-16,-9-3-4 16,15-3-2-16,-6 2 0 15,0 4 0-15,6 6 0 16,0 2 0-16,0 7-1 15,0 6-2-15,0 1 1 16,0-2 1-16,0 4 1 0,6 2-3 16,0 4 3-16,0 9 0 15,3-2-3-15,-3 7 3 16,0 4-3-16,3-7 3 16,6 3 0-16,4 2 0 15,2-10 0-15,12 9 0 16,-6-4 0-16,18 4 0 15,1 0 0-15,5-5-3 16,15 6 3-16,1-4 4 16,14 3 0-16,-2-1-4 15,11 6 2-15,4 3-2 16,2 0 1-16,4 0-1 0,15 0 0 16,-4 0-1-1,13-2 2-15,-9-7-2 0,2-3 1 16,1 7 0-16,-9-2 0 15,3 5-1-15,-16 2-2 16,10 0 3-16,-7 0 0 16,-2 0 0-16,-4 0 3 15,10-4-3-15,-6-4 0 16,-7-2 0-16,1 5 0 16,-13-1-3-16,-5 3 3 15,-10 0 0-15,-3 3-1 16,-8 0 1-16,-10 0 0 15,6 0 1-15,-9 0 3 16,1 0 0-16,-16 0-1 16,0 0 1-16,0 0 5 0,-6 0-4 15,-3 0 1-15,-3 3 3 16,1 3-4-16,-4 2 0 16,9 2-1-16,-3 4-2 15,3 1 1-15,6 5-3 16,-6 6 4-16,9 10-1 15,0 7-3-15,1 8 4 16,-4 8-1-16,3 4 0 16,-12 10-3-16,12-1 1 15,-12 1 2-15,-3-1 0 16,3-1-1-16,-9-2 5 16,7 3-1-16,-13-9-6 15,3-1 11-15,-3-3-9 0,0-10 6 16,0-5-5-1,0-8-2-15,0-4 1 0,0-10-2 16,-3-1 5-16,-10-1-1 16,7-8 0-16,-9 2-4 15,9-4 3-15,-9 2-3 16,6-3 2-16,-15-3-1 16,15 1-1-16,-18 0 0 15,3 1 0-15,-10-2 1 16,-11 4 1-16,-6 0-2 15,-9 2 0-15,-22-3 1 16,-2 1 0-16,-31-2-1 0,-42-5 0 16,-36-3 0-16,-16 0 0 15,10-10 0-15,27-10 0 16,24 3-3-16,-3 0 3 16,1 3 0-16,-10-3-3 15,-3-3-8-15,-3 4-3 16,12-2-3-16,24-1 5 15,33 5 3-15,25 2 4 16,5 4 5-16,-2-1-8 16,-3 0-20-16,-7 0-27 15,-5 9-31-15,17-2-50 16,10 2-577-16</inkml:trace>
  <inkml:trace contextRef="#ctx0" brushRef="#br0" timeOffset="175749.738">10891 6728 1062 0,'0'0'617'0,"0"0"-447"16,0 0 40-16,0 0 3 15,0 0-6-15,9 0-32 16,-9 0 5-16,0 0-25 16,0 0-2-16,0 0-32 15,0 0-49-15,0 0-14 16,6 0-4-16,-6 0 0 15,0-2 1-15,6 2-10 16,-6-5-14-16,6 4-6 16,15-10-9-16,12 1-8 15,9-6 1-15,25-10-5 16,14 0-2-16,34-9-2 16,36-9 0-16,24-6 0 0,12-5-3 15,-39 9 2 1,-27 3-7-16,-61 17-4 0,10 6-7 15,-16-1 0-15,15-1 4 16,-5-3-3-16,-22 5-48 16,-9 8-12-16,-9 4 21 15,-12 8-28-15,-12 0-116 16,0 0-246-16,-21 14-1464 0</inkml:trace>
  <inkml:trace contextRef="#ctx0" brushRef="#br0" timeOffset="176615.733">10794 6614 2663 0,'0'-4'279'0,"6"-2"-210"16,-6 4-35-16,9-2 11 16,-9 2-11-16,6-1-20 15,0-2-7-15,0-1 5 16,9-1 54-16,-2 1 0 15,-4-5-34-15,6 2-20 16,-3 1 0-16,-3-2 6 16,-3 4 12-16,0 1 2 15,-6 5 4-15,6 0-6 16,-6-3-8-16,0 3-10 16,0-3 5-16,0 3 1 15,0 0 4-15,0 0 1 0,0 0-1 16,0 0-5-1,0 0-7-15,0 0-8 0,0 3-2 16,-6 15 0-16,0 5 0 16,-9 3 1-16,3 6-1 15,-3-2 2-15,-1-1-1 16,-2 0 3-16,15-2 0 16,-9-4 0-16,6-3 0 15,-3-1 0-15,3 1-1 16,6-12 2-16,0 4-4 15,0-6 3-15,0 0 0 16,0-4-2-16,21-2 8 16,12 3-2-16,10 1-5 15,11-4-3-15,31 0-3 16,-7 0-32-16,-15 0-94 0</inkml:trace>
  <inkml:trace contextRef="#ctx0" brushRef="#br0" timeOffset="196166.825">8687 11396 3389 0,'-6'0'242'0,"6"0"-209"15,-9 0-13-15,9 0 7 16,0 0-3-16,0 0-11 16,15 0-6-16,13 0-4 15,17-4-3-15,6-4 9 16,19 2-5-16,2-3 0 0,1 0-4 16,5 1 0-16,0-1-2 15,-5-3-7-15,-4 4-21 16,10-13-31-16,-19 1-90 15,-24 2-562-15</inkml:trace>
  <inkml:trace contextRef="#ctx0" brushRef="#br0" timeOffset="196435.878">9104 11078 3455 0,'0'0'158'0,"0"0"-128"0,0 0-30 15,0 1-2-15,27 5 2 16,12 3 3-16,13 5-3 16,-4 2 3-16,6 0-3 15,-2 9 2-15,-7-6-1 16,-15 2-1-16,0-1 0 16,-18 5 0-16,-12 1 0 15,0 6 0-15,-12 6 0 16,-27 2 0-16,0 7-1 15,-6-5-7-15,-13-1-44 16,19-15-70-16,6-12-656 0</inkml:trace>
  <inkml:trace contextRef="#ctx0" brushRef="#br0" timeOffset="200215.293">9982 11212 2722 0,'0'0'433'0,"0"0"-341"16,0 0-35-16,0 0 35 0,0 0-7 15,0 0-28-15,0 0-24 16,0 0-10-16,0 0 2 16,0 0 0-16,0 0-4 15,0 0-7-15,0 0-3 16,0 0-3-16,0 0 0 15,6 0 0-15,6 0-6 16,10 0 0-16,5 0 6 16,18 0-1-16,3 0-1 15,10 0 0-15,17 6 0 16,10-4-1-16,11-2 2 16,4 0-1-16,2 0 0 0,-20 0-4 15,5-6 1-15,-23 1-3 16,-16-1 1-16,-15 0-1 15,-24 2-7-15,6 4-8 16,-15 0-14-16,0 0-37 16,-6 0-155-16,-6-2-2611 0</inkml:trace>
  <inkml:trace contextRef="#ctx0" brushRef="#br0" timeOffset="201850.577">12062 11209 2367 0,'0'0'505'0,"0"0"-284"15,0 0-47-15,0 0-57 16,0 0-37-16,0 0-19 16,0 0-13-16,0 0-11 15,0 0-2-15,0 0-2 16,0 0-10-16,0 0-6 16,0 0-3-16,0 0-3 15,0 0-1-15,0 0-8 16,0 0 0-16,21 0-2 15,6 0 3-15,12 0 1 0,7 0-1 16,17 0 0-16,12 0 3 16,10 0-3-16,18 0 4 15,-7 0 0-15,7-6-1 16,-13-4 0-16,-8 10-6 16,-16-5 2-16,4 0-2 15,-25 0 0-15,-9 0 1 16,-3 3 1-16,-12-2-2 15,-12 4 2-15,-9 0-2 16,0 0 1-16,0 0-1 16,0 0 0-16,0 0-14 15,0-2-17-15,13-1-54 16,-13-1-240-16</inkml:trace>
  <inkml:trace contextRef="#ctx0" brushRef="#br0" timeOffset="205520.71">12617 11811 2955 0,'0'0'366'0,"0"0"-296"16,0 0-30-16,0 0 22 16,0 0 18-16,0 0-26 15,0 0-19-15,0-3-6 16,0-5 0-16,0-2-8 0,-6 4-7 15,6-5-5-15,0 2-4 16,0 0 1-16,0 1-3 16,-9-1 2-16,9 6-2 15,0-3 0-15,0 0 1 16,0 4-4-16,0-2 0 16,0 2 0-16,0-2-2 15,15-1-1-15,6-1 3 16,0-3 0-16,13 3 0 15,8 1 0-15,-3-4-1 16,12 0 1-16,-8 1-2 0,5-2-3 16,-15 2-1-16,0 1 2 15,-15-1 0-15,1 2 4 16,-10 1-1-16,-9 5 1 16,0-3 0-16,0 3 3 15,0 0 2-15,0 0 0 16,0 0-1-16,0 0-4 15,0 8 0-15,0 15 0 16,-9 19 0-16,6 10 0 16,-13 6 2-16,-2 15 0 15,3 1-1-15,3-4 2 16,-6-11-3-16,3-10 0 16,3-13-6-16,0-16-23 15,6-17-43-15,-3-3-208 0</inkml:trace>
  <inkml:trace contextRef="#ctx0" brushRef="#br0" timeOffset="208583.609">21940 6683 2625 0,'0'0'709'0,"0"0"-619"0,0 0-5 15,0 0-22-15,0 0-16 16,0 0-1-16,6 0-12 16,9 0-12-16,6-6-1 15,22-14-2-15,17-9-7 16,16-9-5-16,23-17-4 16,43-18-3-16,-3 0 1 15,-18 7 1-15,-19 6 0 16,-20 13-2-16,-13-3 0 15,16-3-5-15,-22 0-6 16,-9 12-10-16,-21 9-7 16,-33 5-20-16,0 17-62 0,-18 4-513 15</inkml:trace>
  <inkml:trace contextRef="#ctx0" brushRef="#br0" timeOffset="209011.433">22209 6116 3258 0,'0'0'204'15,"0"0"-139"-15,0 0-30 0,-9 0-18 16,0 9 2-16,6 17-10 16,-18 18 7-16,-4 14 10 15,-17 11-5-15,6-1-3 16,-12 6-6-16,-1-13-3 16,-2 2-3-16,12-15-3 15,-3-3 1-15,8-12 4 16,7-7-5-16,18-4 2 15,-3-12 3-15,3-1-4 16,9-3-1-16,0-5-3 16,0 4 3-16,15-4 3 15,9 9-1-15,25 2 6 16,11-1-5-16,21 1-3 0,16-4-3 16,42-8-22-1,-34-2-92-15,-2-22-1261 0</inkml:trace>
  <inkml:trace contextRef="#ctx0" brushRef="#br0" timeOffset="213840.303">6964 8115 1473 0,'-6'0'1888'16,"6"0"-1772"-16,0 0-57 16,0 0 4-16,0 0-9 15,0 0-17-15,0 0-22 16,0 0-6-16,0 0-1 16,0 0 5-16,9-2 1 15,6-10-3-15,18-3-5 16,4-3-2-16,11-8-1 15,9-3 0-15,4 2-3 0,-4-2-1 16,3 6-9-16,-11-1-8 16,-1 7-32-16,-9 2-61 15,-15 10-234-15</inkml:trace>
  <inkml:trace contextRef="#ctx0" brushRef="#br0" timeOffset="214136.419">7275 7762 3433 0,'0'0'151'0,"0"0"-116"0,0 0-22 16,0 1-10-1,18 5-3-15,12-3 3 0,3 7 1 16,4 4-3-16,2-2-1 15,-6 4 2-15,-3 0-2 16,-9-1 3-16,-8 3-3 16,2-8 0-16,-15 11-1 15,0-3 1-15,0 1 0 16,0 11 0-16,-22 8 0 16,-29 28-12-16,6-12-67 15,0-7-266-15</inkml:trace>
  <inkml:trace contextRef="#ctx0" brushRef="#br0" timeOffset="-210746.086">1205 11246 2388 0,'0'0'956'0,"0"0"-869"16,0 0-64-16,0 0 1 15,0 4 4-15,0 3-15 16,0 12-13-16,0 1 5 16,0 3-2-16,0 1 7 15,0-7 4-15,0 1 6 16,13-5-5-16,5 0 0 16,3-4 2-16,12 3-1 0,0-4-5 15,-3-2-4-15,4 0-5 16,-4 3 0-16,0 1-2 15,-6-3-1-15,-9 8 1 16,-3-3 0-16,-12 8-1 16,0 0-1-16,0 11 2 15,-12 1-4-15,-15 0-3 16,-6-3-21-16,-25-11-23 16,13-13-39-16,6-5-343 0</inkml:trace>
  <inkml:trace contextRef="#ctx0" brushRef="#br0" timeOffset="-210575.07">1233 11273 2136 0,'3'-9'1234'16,"12"-4"-1142"-16,0 0-71 16,15-5 4-16,-3-3-4 15,9 0-21-15,13 1-7 16,-7 2-40-16,15-2-39 15,-8 8-207-15,-10 2-210 0</inkml:trace>
  <inkml:trace contextRef="#ctx0" brushRef="#br0" timeOffset="-210334.915">1622 11118 2015 0,'0'8'621'16,"0"6"-259"-16,0-2-80 0,0 9-136 16,0-1-56-16,0 10-35 15,0-3-22-15,6-1-6 16,12 0-11-16,3 1-7 15,-3-10-4-15,10-5 1 16,5-6-3-16,-3-6-1 16,0 0 1-16,3-6-3 15,-9-21-5-15,-11-2-5 16,-13-3 6-16,0-3-6 16,-40-1-2-16,1 4 0 15,-18 5 6-15,-10 13 1 16,-17 14-61-16,2 0-67 15,25 20-610-15</inkml:trace>
  <inkml:trace contextRef="#ctx0" brushRef="#br0" timeOffset="-210015.354">1966 11056 3554 0,'0'0'132'0,"0"0"-101"16,6 0-25-16,0 0-6 15,3 10-8-15,9 9 8 16,3 7 2-16,1 2-1 16,11-11 2-16,3-6-3 15,-6-7 0-15,9-4-2 16,-5-6-1-16,-7-27 2 0,-9-1 1 15,-3-8-5-15,-15-2 3 16,-15 6-2-16,-24 6-22 16,-16 9-20-16,-26 23-44 15,-4 2-32-15,10 28-395 0</inkml:trace>
  <inkml:trace contextRef="#ctx0" brushRef="#br0" timeOffset="-205263.707">366 12372 1245 0,'0'0'1975'0,"3"0"-1846"0,-3 0-45 15,0 0 10-15,10 0-22 16,-10-1-31-16,6-14-18 16,0-6-13-16,6-10-1 15,3-12 1-15,-6-4-4 16,9-7-3-16,-3-14-1 16,-6-2-2-16,-3-10-3 15,-6 0-11-15,0-3 2 16,-6 4-4-16,-12 6 16 15,-9 9 0-15,0 13 3 16,9 16 5-16,-1 12-3 0,1 8-5 16,9 13-5-16,-3 2-9 15,12 0 2-15,-9 12 0 16,3 22-9-16,6 13 13 16,0 12 5-16,0 6 3 15,6-4 2-15,9 3 1 16,0 0 2-16,12-6-5 15,1-5 6-15,-1-2 2 16,0-16-2-16,-9-6 1 16,9-6-7-16,-3-11 0 15,-3-7 6-15,-2-5-6 16,-4 0 4-16,-12-2 0 0,12-22 0 16,-9-11-1-1,-6-3-3-15,0 2 0 0,0 2-4 16,0 10 4-16,0 9 2 15,-6 8 3-15,6 7 0 16,0 0-5-16,0 0-2 16,0 6-8-16,0 16 3 15,6 10 6-15,6-2 1 16,3-4 0-16,6-2 0 16,-9-12 0-16,-3-6 0 15,6-6-1-15,0 0 1 16,-12-10 4-16,7-13 1 15,-4-9-5-15,-6-1 0 16,0-1-10-16,-16 2-15 16,-2 7-6-16,-12 15-38 0,-12 6-32 15,6 4-128-15,2 8-220 16,7 8-1991-16</inkml:trace>
  <inkml:trace contextRef="#ctx0" brushRef="#br0" timeOffset="-204781.128">846 11758 3234 0,'0'-3'233'0,"0"3"-177"16,0 0-10-16,0 0-17 15,-6 0-25-15,0 9-4 0,-9 11-4 16,3 4 1-16,-3-1 3 15,9 1-7-15,6-6 2 16,0-1-1-16,0-7-4 16,0-9-13-16,0-1 4 15,21 0 3-15,0-11 16 16,-3-22-1-16,9-3 1 16,-8-3-1-16,-10 4 1 15,0 9 0-15,-9 11 14 16,0 6 19-16,0 9 1 15,0 0-10-15,0 0-24 16,0 24-8-16,0 17 2 16,15 14 6-16,-3 18 0 0,15 17 0 15,6 13 0-15,-6 8 0 16,-2 0 0-16,8-5 0 16,-24-15 0-16,9-18 0 15,-12-19 1-15,-6-18 7 16,-15-10 13-16,-15-7 7 15,-31-7-9-15,-2-12-19 16,-22 0-1-16,7-15-17 16,-22-68-37-16,28 10-89 15,21-6-1581-15</inkml:trace>
  <inkml:trace contextRef="#ctx0" brushRef="#br0" timeOffset="-203260.306">1290 12277 2978 0,'0'0'292'0,"0"0"-170"15,0 0-9-15,0-4-33 16,0 2-31-16,0-4-16 16,0 2-4-16,0 0-4 15,0 0-7-15,0-4-5 16,6-5-8-16,-3 1-2 15,21-2-2-15,-12 0-1 16,0 2 0-16,0 6-5 16,4 6-8-16,-10 0-7 15,0 0-6-15,-3 8-6 16,-3 13-3-16,0 8 9 16,0 6 12-16,0 3 9 0,-9 1 2 15,-4-5 3-15,4-4 0 16,3-9 0-16,0-6 0 15,0-7 0-15,6-2 1 16,0-6-1-16,0 0-2 16,12 0-4-16,16-12 6 15,-1-11 5-15,30-23-5 16,-15 4-73-16,7-1-343 0</inkml:trace>
  <inkml:trace contextRef="#ctx0" brushRef="#br0" timeOffset="-201496.431">2467 10652 3384 0,'0'0'153'15,"0"0"-119"-15,0 0 0 16,0 0-12-16,12 0-7 16,6 0-4-16,15-15 0 15,10 1-5-15,-4-1-6 16,-9 3-11-16,6 1-54 16,-8 0-75-16,-7 7-543 0</inkml:trace>
  <inkml:trace contextRef="#ctx0" brushRef="#br0" timeOffset="-201346.152">2540 10789 3079 0,'0'0'315'0,"0"0"-249"16,0 0-11-16,6 0-15 16,21-3-30-16,3-16-10 15,24-14-16-15,-9 4-71 16,1-1-405-16</inkml:trace>
  <inkml:trace contextRef="#ctx0" brushRef="#br0" timeOffset="-200807.973">3204 9821 3281 0,'0'-11'189'0,"-7"-1"-157"16,-8 3 8-16,-3 0-13 15,-9 9-23-15,3 0-4 16,3 0-1-16,-6 24-1 15,9 8 2-15,5 3-5 0,13 6 5 16,0-2 0 0,0 3-3-16,19-5-3 0,14-3 3 15,6-5 3-15,6 1 0 16,4-7 0-16,-1 1 0 16,-9-4 0-16,0 3 0 15,-14-5 0-15,-10 0 1 16,-9-4-1-16,-6 0-6 15,-6 7 3-15,-28-3 3 16,-11-1 0-16,0-1 1 16,0-10 6-16,-1-6 21 15,13 0-2-15,15-31-6 16,3-7 2-16,15-9-4 16,0-8-12-16,15-4-6 0,9-2-14 15,15 2-7-15,-5 6-22 16,-4 10 0-16,3 5-18 15,-33 12-7-15,0 14-104 16,0 6-352-16</inkml:trace>
  <inkml:trace contextRef="#ctx0" brushRef="#br0" timeOffset="-200589.687">3514 10161 3421 0,'0'0'172'15,"0"0"-172"-15,3 0 0 16,-3 0-53-16,9-4-259 0</inkml:trace>
  <inkml:trace contextRef="#ctx0" brushRef="#br0" timeOffset="-200002.712">3834 9666 3416 0,'0'0'174'16,"0"0"-147"-1,0 14-27-15,0 17 8 0,-6 6 2 16,-9 10-2-16,3 3-5 16,6-1-2-16,-6-2-1 15,-3-9-4-15,3-6-35 16,0-18-51-16,-6-9-125 16,9-5-665-16</inkml:trace>
  <inkml:trace contextRef="#ctx0" brushRef="#br0" timeOffset="-199831.419">3578 9727 3317 0,'0'0'267'0,"0"0"-238"0,0 0-29 15,9 18 0 1,24 15 1-16,-3 4 15 0,9 7-11 16,7 0-3-16,-7-6 2 15,0-8-4-15,-6-4 0 16,-2-12-46-16,-4-6-49 15,-12-8-353-15</inkml:trace>
  <inkml:trace contextRef="#ctx0" brushRef="#br0" timeOffset="-199591.81">4133 9455 3377 0,'-6'4'193'16,"6"4"-162"-16,0 10-26 15,-9 13-5-15,6 13 7 16,-6 9 1-16,3 2-4 16,-9 2-4-16,6-8 0 15,0-11-15-15,-9-3-42 16,6-11-52-16,-4-16-399 0</inkml:trace>
  <inkml:trace contextRef="#ctx0" brushRef="#br0" timeOffset="-199415.279">3967 9605 3295 0,'9'0'213'0,"6"0"-181"15,3 27-21-15,16 7 28 16,5 5-9-16,12 1-15 15,-9-5-8-15,19-9-7 16,-1-20-2-16,-9-6-97 16,-17 0-1412-16</inkml:trace>
  <inkml:trace contextRef="#ctx0" brushRef="#br0" timeOffset="-197698.184">3306 10690 2733 0,'0'-3'346'0,"0"3"-168"15,0-3-38-15,0 0-40 16,0 3-31-16,0 0-25 15,0 0-17-15,0 0-2 16,0 0-10-16,0 0-2 16,0 0-10-16,0 0-3 15,0 0 0-15,0 6-4 16,0 9 4-16,0-1 0 16,3 4 1-16,9 2-1 15,0-5 3-15,0-3-3 16,-6-7 1-16,9 2 1 15,-11-7-2-15,11 0 0 16,-9 0 5-16,9 0 2 0,-3-4-7 16,-3-12 4-16,15-3-1 15,-6-3-3-15,-6-2 4 16,9 6-4-16,-9 2-2 16,10-3 2-16,2 5-5 15,-6-1 1-15,9 6-4 16,-6-2 3-16,3 5-4 15,3 0 0-15,1 2 5 16,-16 2-4-16,6 2 3 16,3 0 5-16,-9 0-7 15,3 0 7-15,-3 0-1 16,-6 0-2-16,0 6 3 16,0-4 0-16,-3 2-1 15,-3 2-1-15,12-4 2 16,-6 1 0-16,-6-3 0 0,0 0-1 15,6 0 1-15,-6 0 0 16,0 0 2-16,0 0-2 16,6 0 0-16,-6 0 4 15,3-11 7-15,6-7-7 16,0-5-2-16,1-3-2 16,5-6 0-16,3-1 0 15,-3 0 0-15,0 5-1 16,12 2 1-16,0 0 0 15,3 4-1-15,13 1 1 16,-4 5 0-16,3-3-1 16,16 5 1-16,-1-6 0 0,0 2 0 15,7-5-1-15,-10-1 1 16,0-2 1-16,-11-1-1 16,-13-1 0-16,-6-2 0 15,-6-6 0-15,-12-2-4 16,-6-4-9-16,-6-24-43 15,-12 11-75-15,-9 5-1071 0</inkml:trace>
  <inkml:trace contextRef="#ctx0" brushRef="#br0" timeOffset="-195663.658">3750 11209 3264 0,'0'-6'157'0,"0"-4"-76"16,-6 5 24-16,-12-10-53 15,15 7-29-15,-3-5-14 16,-6 6-4-16,-4 1-2 16,10 6-3-16,-12 0-4 15,3 0 0-15,-9 7-1 0,3 20-3 16,-6 12-3 0,3 0-1-16,-4 6 1 15,10-4-1-15,6-3-9 0,12-11-9 16,0-10-6-16,0-8-19 15,18-9 17-15,4 0 21 16,8-18 9-16,-3-11-5 16,0 0 3-16,-3 2 10 15,-9 4 8-15,-6 8 26 16,0 4 16-16,-9 11 7 16,6 0-20-16,-6 0-28 15,6 6-9-15,10 14 4 16,-4 9 5-16,6 6-3 15,6 3 1-15,0-3-7 16,-6 3-8-16,9-6-28 16,-9-4-39-16,-6-17-143 0</inkml:trace>
  <inkml:trace contextRef="#ctx0" brushRef="#br0" timeOffset="-195063.222">3898 10831 3394 0,'0'0'165'16,"0"0"-131"-16,0 0-29 15,0 11-5-15,0 16-4 16,6 17 4-16,15 5 7 15,-6 4 0-15,3 4 1 16,0-5-1-16,-3-9-1 16,-3-5-6-16,0-12 4 15,-6-7-2-15,-3-12-1 0,10-3 2 16,-13-4 1-16,6 0 6 16,0-5 13-16,0-20-3 15,15-3-15-15,-3-4-5 16,3 1-4-16,-3 11-2 15,-3 11-5-15,9 4-1 16,-6 5 2-16,-2 0-2 16,-4 8-4-16,0 17-6 15,-6 1 5-15,-6 0 6 16,0 3 7-16,0 1 0 16,-18-7 4-16,6-6 0 15,-10-5-10-15,4-9-17 16,0-3-18-16,9-3-13 0,-3-23-179 15,12-32-105-15,0 5 34 16,0 2-2104-16</inkml:trace>
  <inkml:trace contextRef="#ctx0" brushRef="#br0" timeOffset="-194905.964">4218 10957 1330 0,'6'0'1089'0,"-6"0"-777"16,12 0-107-16,-3 0-71 15,3 20 48-15,-3 3-79 16,15 4-44-16,-15 2-12 15,6 0-11-15,-3-3-11 16,3-5-13-16,-3-3-7 16,-9-3-5-16,-3-13-29 15,0-2-115-15,0 0-843 0</inkml:trace>
  <inkml:trace contextRef="#ctx0" brushRef="#br0" timeOffset="-194748.716">4175 10690 2729 0,'0'0'778'0,"0"0"-778"16,0 0-11-16,0 6-50 16,0 3-213-16</inkml:trace>
  <inkml:trace contextRef="#ctx0" brushRef="#br0" timeOffset="-194545.184">4263 10550 3383 0,'0'9'182'0,"0"2"-171"15,12 15-6-15,12 10 24 16,12 11-6-16,4 6-10 15,-1 4-8-15,-9 2-5 16,0-1 0-16,-6 10-54 16,-15-18-67-16,0-18-523 0</inkml:trace>
  <inkml:trace contextRef="#ctx0" brushRef="#br0" timeOffset="-194181.329">4408 10921 3519 0,'0'0'115'0,"0"0"-83"16,0 0-7-16,6-11-11 15,18-4-5-15,3-8-9 16,12-7-10-16,1-1-8 16,-19-7-1-16,12 6-1 15,-9 1 2-15,-21 11 14 16,6 9 4-16,-9 6 9 0,0 5-9 15,-9 0-8-15,-9 5 3 16,0 18-1 0,6 7-2-16,0-2-10 0,12-2-6 15,0 2 7-15,30-11 12 16,0-6 5-16,12 5 0 16,4-5 0-1,-13 0-1-15,-6 2 1 0,-3 0 0 16,-18 2 1-16,-6 6 10 15,0 5 8-15,-66 18-19 16,2 0-2-16,-2-12-113 0</inkml:trace>
  <inkml:trace contextRef="#ctx0" brushRef="#br0" timeOffset="-51215.559">9255 12434 2422 0,'0'-2'865'0,"0"-4"-766"0,0-3-73 16,0 3 2-16,0 0 57 15,0-2-22-15,-12 2-35 16,9-3-13-16,-3-2 5 16,0 1 5-16,-9 1-5 15,-3 3-10-15,-7 1-6 16,-14 5-4-16,0 0-1 16,-18 15 1-16,14 17 0 15,-5 9 0-15,6 15 0 16,3 10 0-16,2 1 0 31,16 6 0-31,0 7 0 0,15-9 0 0,0-2 1 16,6 4-1-16,0-4 0 15,12 0 0-15,15-2 1 0,12 0 1 16,-8-4-2 0,-1-2 2-16,3-2-1 15,-9-4 1-15,-6 1-1 0,-12-4-1 16,-6 6 0-16,0 5 1 15,-6 0 0-15,-18 8-1 16,-9-6 0-16,-6 2 0 16,-1-6 4-16,1-2 3 15,0-6 0-15,12-7 1 16,3-5 0-16,3-9-4 16,8-3-1-16,7-10-2 15,6-2-1-15,0-12 0 16,0 7 1-16,0 0-1 0,13 8 3 15,8 6-2-15,0 8 1 16,15 12-2-16,-3 7 2 16,-12 11 2-16,16 14-4 15,-19 11 3-15,-3 33-3 16,-9 31 3-16,-6 43 2 16,-6 11 2-16,-21-8 0 15,8-20 0-15,-5-24 0 16,9-9-4-16,9-16 2 15,-3-31-1-15,9-20 0 16,0-9-1-16,0 7-3 16,0 4 3-16,15 3-2 15,0-12 1-15,12-9-1 16,10-10 4-16,-16-8-3 0,21-5-2 16,-3-14-2-16,1-6 2 15,5-14-12-15,9-13-9 16,-3-25-27-16,-20-15-163 0</inkml:trace>
  <inkml:trace contextRef="#ctx0" brushRef="#br0" timeOffset="-43200.297">12020 16353 3404 0,'0'0'158'16,"0"0"-120"-16,0 0-5 15,-7 0 8-15,7 0-18 16,-12 0-13-16,9 0-4 15,-3 0-1-15,-6 0 6 0,-15 0-1 16,3 0 2-16,-15 0 0 16,-7 0-3-16,-8 6-3 15,-9-2 5-15,-4 2-3 16,4 2 0-16,-12 0-4 16,5 1 3-16,7 2 0 15,-13-1-2-15,13 5-1 16,0-1-4-16,2 4 4 15,7-1-3-15,12-3-1 16,2 4 3-16,4-9-1 16,15 0-2-16,-6 0 1 15,12-3-1-15,3-4 3 0,-3 1-3 16,12-3 3-16,-3 3-3 16,-1-3 3-16,1 0-3 15,6 3 2-15,0-3-1 16,0 0-1-16,0 0 6 15,0 0-4-15,-12 0 2 16,12-3 0-16,0-17-3 16,-3-9 3-16,-3-12-4 15,-6-10 0-15,3-13 1 16,3-5 0-16,0-14-1 16,6-5 0-16,-6-12 0 15,-3 1 0-15,6-3 0 16,3 9 0-16,-6 10 0 0,6 22 0 15,-9 8 0 1,9 15 3-16,0 12-3 16,0 9 6-16,0 5-4 0,0 6-1 15,0 6 0-15,0 0-1 16,0 0-2-16,0 0 0 16,0 0 2-16,0 0-1 15,0 0-2-15,9 8 3 16,0 2 0-16,12 1 0 15,0-2 0-15,6-1 0 16,4 1 0-16,14-3 4 16,9 3-4-16,4-9 0 15,8 5 1-15,0-1-1 16,16-2 0-16,-4 2 1 16,4 2 0-16,2-1-2 0,4 1 1 15,-10 5 0-15,-5 1 0 16,-10-5 0-16,-6 1-3 15,4-2 3-15,-16-2-2 16,-6-4-1-16,-5 0 3 16,-10 0 0-16,-3 0 0 15,-9 0 0-15,3-6 1 16,-9 0 2-16,0 0 0 16,-6 2 2-16,0 4-2 15,0 0 3-15,0 0-2 16,0 0-1-16,0 0 0 15,0 0-3-15,0 0 0 0,0 0 3 16,0 0-3-16,0 0 2 16,0 0-2-16,0 0 0 15,0 0 0-15,0 0 0 16,0 0-2-16,0 6 0 16,0 12 2-16,0 8-1 15,0 7 1-15,0 7 0 16,0 7 1-16,0 6-1 15,0 6 0-15,0 2 2 16,0 0-2-16,0-3 0 16,-6 1 0-16,6-3 0 15,0-6 0-15,0-1 0 16,-6-11 0-16,6 1 1 16,0-11-1-16,-9-1 0 15,9-3 1-15,0-7-1 0,0-2 0 16,0-9 0-16,0-1 1 15,0-5 1-15,0 0-2 16,0 0 0-16,-6 0 6 16,6 0-6-16,-6 0 4 15,-9 0 0-15,3-9-2 16,-9 3 0-16,5 1 0 16,-11-1-2-16,-6-3 0 15,-9 3-7-15,0-2-14 16,2-4-14-16,-5-5-18 15,12 6-53-15,21-8-1441 0</inkml:trace>
  <inkml:trace contextRef="#ctx0" brushRef="#br0" timeOffset="-27883.935">14679 9400 3140 0,'27'-20'177'0,"6"-5"-142"0,15-7-27 16,22-3 11-16,32-5 28 15,43-11 0-15,51 3-13 16,22 0-2-16,-1 9 7 16,-21 26-8-16,-18 13-12 15,-6 0-12-15,-9 8-3 16,-9 27-4-16,-12 7 5 15,-24 1-5-15,-28 2 0 16,-17-7-4-16,-7 3 4 16,3 8 0-16,4 13-4 15,-1 7 1-15,-11 4-1 16,-28-1-1-16,0 2 1 16,-15 6-8-16,-18-3 2 15,0 1 7-15,-33-4-1 16,-15-5 1-16,-16-10 3 0,-17 0 1 15,-25-6 11-15,-45-1 5 16,-63-3-2-16,-37-18-8 16,-11-17-1-16,-19-14-4 15,22-18-2-15,5-29 4 16,22-12 7-16,60-2 18 16,45-3-5-16,58 2 1 15,14-23-4-15,25-52-10 16,30-53-11-16,15-27-6 15,55 30-6-15,53 23-2 16,28 49-2-16,24 31-4 16,39 11 0-16,16 58 5 0,-10 28 7 15,-24 67-44-15,-63 4-41 16,-45 3-457-16</inkml:trace>
  <inkml:trace contextRef="#ctx0" brushRef="#br0" timeOffset="-21961.952">14081 12493 3252 0,'0'0'159'16,"-9"0"-120"-16,9 0-24 15,-6 0 17-15,3 0 2 16,-6 0-20-16,-6 0-10 16,0 0 0-16,-7 0 4 15,1 0 4-15,-3 6-4 16,-12-3-1-16,21 6 6 15,-12-1 1-15,15-2 1 16,0 0 4-16,3 1-10 16,2 0-3-16,7 2-3 15,0 7 3-15,0 4-4 16,-9 8 4-16,9 9-6 0,0 4 6 16,0 8-3-16,0 3 0 15,0 7 1-15,0 5 1 16,0 4-1-16,0-3 0 15,0-2 6-15,0 2-5 16,9-4 0-16,-2 0 3 16,2-4-5-16,-9-4 2 15,3-10-1-15,-3-2-4 16,9-9 2-16,-3-8-2 16,0-10 3-16,6-2 0 15,15-6-3-15,12-6 2 16,40 0-2-16,-7-15-33 15,-2-5-158-15</inkml:trace>
  <inkml:trace contextRef="#ctx0" brushRef="#br0" timeOffset="-20734.169">16091 12399 3121 0,'-6'-5'272'0,"6"2"-211"16,-9 3 1-16,9 0 12 16,0 0-18-16,0 0-24 0,0 0-20 15,0 0-6-15,0 0-1 16,0 0 1-16,9 0-3 16,3 0 1-16,0 3-1 15,9 8 1-15,0 1 2 16,-6-3-2-16,16 3 0 15,-7-4 0-15,-3 4-4 16,-6-6 5-16,9 0-5 16,-21-4-1-16,3 2 1 15,3-2 0-15,-9 1 0 16,0 1 0-16,0-2 0 16,0 4 2-16,0 0 0 15,0 14 2-15,0 5 1 16,6 6 3-16,-6 5-8 0,6 8 3 15,-6-2-1-15,6 6-2 16,-6 4 2-16,9 1 2 16,-9-3-4-16,6-1 0 15,1-2 0-15,-1 0 1 16,-3-6-1-16,9 1 3 16,-6-11-3-16,-6 1 2 15,6-2-2-15,-6-4 0 16,3-3 2-16,-3-4-2 15,0 1 3-15,0-6-2 16,0 0 1-16,0 4 2 0,-3-3 4 16,-21 9-2-16,8-2-2 15,-11 3-4-15,3-2 0 16,-3-5 1-16,-6-1-1 16,-22-8-14-16,7-9-45 15,3 0-338-15</inkml:trace>
  <inkml:trace contextRef="#ctx0" brushRef="#br0" timeOffset="-16791.358">17015 13189 3201 0,'0'0'180'16,"0"0"-142"-16,0 0-15 15,0 0 14-15,6 0 7 16,9 0-27-16,9 0-9 16,3 0-2-16,6 0 8 0,0 0 2 15,-2 6 1-15,14 3 2 16,15 6 6-16,16 0 3 16,23-1-6-16,37 0 0 15,27 5-4-15,-6-11-4 16,-33 1-8-16,-40-4-2 15,-26-1-4-15,-7 2 1 16,3-6-1-16,-8 2-5 16,-40-2-15-16,-6 0-28 15,-6 0-109-15</inkml:trace>
  <inkml:trace contextRef="#ctx0" brushRef="#br0" timeOffset="-15618.304">17165 13301 2213 0,'0'0'1068'0,"0"0"-983"15,0 0-27-15,0 0 20 16,0 0-3-16,0 0-21 16,0 0-32-16,13 0-7 15,-7 0 0-15,9 0 2 16,0 0-3-16,9 0-4 0,0 2 1 16,15 10 3-16,-2 7-3 15,17-6 2-15,6 8 1 16,4-7-4-16,14-2-2 15,7-2-1-15,5-6-3 16,4 1 1-16,-10-5-4 16,-8 0 0-16,-13 0-1 15,-15 0 0-15,-21 0-4 16,-14 0-10-16,-26 0-16 16,-29 0-35-16,0 0-196 0</inkml:trace>
  <inkml:trace contextRef="#ctx0" brushRef="#br0" timeOffset="-7435.46">15083 11659 3344 0,'0'-4'187'0,"0"3"-142"16,0 1-33-16,0 0-2 16,0 0-4-16,0 14-3 15,0 24 0-15,0 11 1 0,0 17 6 16,0 13 0 0,0 1-2-16,0 3 3 0,-6-1-9 15,6-1 2-15,-6-3-4 16,-3-10 0-16,3-6-14 15,0-11-24-15,-6-11-44 16,3-14-114-16,-3-17-800 0</inkml:trace>
  <inkml:trace contextRef="#ctx0" brushRef="#br0" timeOffset="-7149.701">14820 12283 2565 0,'0'-4'802'0,"0"2"-726"0,0 2-37 0,0 0-3 0,0 0-5 0,0 9-17 16,9 17-4-1,4 14 12-15,8 5 2 0,-9 2-12 16,9 5 0-16,-6-10-5 16,6-8 0-16,0-8-1 15,-6-12 9-15,9-3 0 16,1-11-2-16,2 0 5 15,6-33-1-15,0-18-10 16,-3-10-7-16,4-9-11 16,-1-3-6-16,-3 11-14 15,-3 2-37-15,0 21-57 16,-6 10-550-16</inkml:trace>
  <inkml:trace contextRef="#ctx0" brushRef="#br0" timeOffset="-4352.78">17153 12444 2750 0,'0'0'714'0,"0"0"-648"16,0 0-38-16,0 0 19 16,0 0-5-16,0 0-19 15,0 0-15-15,-15-4-5 16,6-4-3-16,-6-1 0 16,-6 3 1-16,-6-3-1 0,-3 4 0 15,0 1 3 1,-1 2 1-16,4 2 2 0,3 0 1 15,6 0 1-15,-3 0 1 16,15 6-4-16,0 5-1 16,0 4-2-16,6 2-2 15,-9 13 4-15,9 1-4 16,0 11 3-16,-6 5-3 16,0 2 2-16,6 8-1 15,-16 0 1-15,10 8-1 16,-6 2 3-16,-3 4-3 15,12-5-1-15,-9 1 3 16,-6-5-3-16,15-9 0 16,3-2 2-16,-6-14-2 15,6-8 0-15,0-9 0 0,6-5 0 16,15-9 2-16,9-6-2 16,4 0-6-16,32 0-27 15,-15-8-76-15,1-11-395 16</inkml:trace>
  <inkml:trace contextRef="#ctx0" brushRef="#br0" timeOffset="-2719.542">18454 12545 3463 0,'0'0'97'15,"0"0"-65"-15,0 0-2 0,6 0-1 16,9-1-2-16,19-5-19 16,8 2-4-16,-3 4 0 15,-3 0-3-15,7 0-1 16,-19 0 0-16,9 0 0 15,-6 0 0-15,-15 0 0 16,0 0 0-16,-3 0 2 16,-9 0 6-16,0 0 6 15,0 0-1-15,0 0 4 16,0 4-9-16,0 15-5 16,0 16 2-16,0 12 0 0,0 16 1 15,0 6 0-15,0 10-2 16,0 7 1-16,0-1 0 15,0 2-5-15,0 0 0 16,0-5 4-16,0-8-4 16,0-12 6-16,-15-10-3 15,3-11 0-15,-6-12 0 16,-9-5 0-16,-6-13 1 16,-13-2-2-16,-5-9-2 15,-9 0-4-15,-31-20-17 16,13-13-78-16,8 1-716 0</inkml:trace>
  <inkml:trace contextRef="#ctx0" brushRef="#br0" timeOffset="8485.376">14108 13268 3110 0,'0'0'164'15,"0"0"-121"-15,0 0-17 0,0 0 15 16,0 0-10-16,0 0-17 16,0 0-5-16,0 0 6 15,6 0 14-15,0 0-4 16,-6 0-6-16,6 0-1 15,-6 0-3-15,0 0 2 16,0 0-7-16,0 0-1 16,3 0 1-1,6 0-2-15,-9 0 2 0,9 0 1 16,-3 0 0-16,-3 0-1 16,3 4-2-16,3-4 2 15,-2 2-3-15,2-2-3 16,-6 0 0-16,12 3 0 15,-9-3 0-15,3 0 0 16,9 0 2-16,0 0-1 16,-3 0 0-16,-6 0-2 0,12 0 0 15,0 0-2-15,-9 0-1 16,10 0 0-16,-7 4 1 16,9-2-1-16,-6 2 3 15,-3-4-1-15,9 2-2 16,3 2 0-16,-9-2 2 15,1-2-2-15,8 0-1 16,-6 3 1-16,-9-3 0 16,6 0 0-16,0 0 0 15,3 0 1-15,0 0-1 16,4 0 0-16,-7 3 0 0,9-3 0 16,0 2 0-16,0-2 0 15,6 0 0-15,-9 4 2 16,4-4-2-16,5 2 0 15,-9 2 0-15,-6-4 0 16,9 2-1-16,-6 2 1 16,4-2 0-16,-7 0 0 15,3 2 0-15,6-2 0 16,-9-2 0-16,6 5 0 16,-3-4 0-16,0-1 0 15,-5 5 1-15,8-4-1 16,-6 4 1-16,-3-4-1 15,3 3 0-15,0-2 0 0,3 5 0 16,0-5 0 0,3 4 1-16,1-2-1 0,2-2 0 15,-6 2 0-15,3-2 0 16,3-2 3-16,6 2 0 16,-8-2-1-16,2 0-1 15,6 0 3-15,-6 0-2 16,-6 0 2-16,3 0-3 15,7 0 0-15,-4 0 3 16,0 0-1-16,3 0-3 16,3 0 2-16,6 0-1 15,1 0 2-15,-1 0 0 16,0-4-2-16,-9-2 1 16,13 0-1-16,-13-4-1 15,-3 1 2-15,-3 3-2 0,3 5 4 16,-6-10-1-1,-2 5 0-15,2 4 2 0,-3-4-2 16,-6 4-1 0,9 2-2-16,-3 0 2 0,0 0 2 15,-3 0-4-15,-3 0 0 16,3 0 0-16,-2 0 1 16,-7 0-1-16,-3 0 0 15,15 0 1-15,-12 0 2 16,-3 0-1-16,3 0 1 15,3 0 1-15,-9 0 0 16,0 0 1-16,0 0 0 0,0 0-1 16,0 0-1-16,0 0-2 15,0 0-1-15,0 0-8 16,0 0-21-16,0-6-80 0</inkml:trace>
  <inkml:trace contextRef="#ctx0" brushRef="#br0" timeOffset="13864.727">13517 14870 3355 0,'0'0'144'0,"0"0"-119"15,0 0-14-15,15 0 22 16,21 0 9-16,9 0-10 15,6 0-14-15,16-6-2 16,-1-4-3-16,10 4-6 16,-10 2-7-16,-9-2 0 0,-5 6-20 15,-7 0-23-15,-9-6-48 16,-9 0-150-16,-12-1-2128 0</inkml:trace>
  <inkml:trace contextRef="#ctx0" brushRef="#br0" timeOffset="14115.77">14018 14720 3345 0,'0'0'200'16,"0"3"-198"-16,0 1 4 15,12 2-6-15,6 5 30 16,6 0-15-16,12 3-11 0,-6-2-3 15,-6 6 5 1,1 1-6-16,-13 1-3 0,-12 0-5 16,-9 8-13-16,-25 9 21 15,-8 4 5-15,-18 2-5 16,-13 19 0-16,31-19-42 16,3-8-124-16</inkml:trace>
  <inkml:trace contextRef="#ctx0" brushRef="#br0" timeOffset="26422.067">8322 9403 3499 0,'0'0'205'0,"0"0"-177"15,0 0-15-15,0 0 1 16,0 0 2-16,0 11-8 16,6 16-6-16,3 17-2 0,-6 18 9 15,3 11 0-15,-6 12-3 16,0 2-1-16,0-2-3 16,0-4-2-16,0-8 0 15,-6-11 0-15,-6-9-10 16,6-12-12-16,-6-24-24 15,6-11-77-15,0-6-251 0</inkml:trace>
  <inkml:trace contextRef="#ctx0" brushRef="#br0" timeOffset="26731.651">8081 9804 3470 0,'-9'-3'153'0,"9"3"-119"15,0 0 3-15,0-3 2 16,0-3-5-16,0-6-23 16,9-5 0-16,12-9-2 15,6-11-7-15,3 1 1 16,4-2-3-16,-7 1 0 16,-3 11 0-16,-3 12 0 15,-9 2-4-15,9 12 3 16,-9 0-1-16,15 0 2 15,-9 12-1-15,10 8 1 16,2 6 0-16,-3 5-1 16,6-3-7-16,-12 4-5 15,6 1-19-15,4 5-36 0,-13-3-87 16,-6-9-687-16</inkml:trace>
  <inkml:trace contextRef="#ctx0" brushRef="#br0" timeOffset="32107.904">3898 14214 3210 0,'0'0'351'0,"0"0"-305"15,0 0-28-15,0 0 33 16,0 0-13-16,0 0-14 0,0 0-11 15,0 0-6-15,0 2-7 16,0 17 0-16,0 4-6 16,0 12 6-16,0 15-1 15,12-4 1-15,9 1 0 16,0-2-1-16,3-17-7 16,9-12 4-16,-5-11-2 15,11-5 3-15,-15-5 3 16,9-27-6-16,-18-6-7 15,-3-9 1-15,-12-6-6 16,-12 2-2-16,-18 8-1 16,-6 11 9-16,-22 14-11 15,16 15-29-15,-6 6-25 16,18 27-64-16,12 2-517 0</inkml:trace>
  <inkml:trace contextRef="#ctx0" brushRef="#br0" timeOffset="32430.105">4426 14229 1078 0,'-9'0'2571'16,"6"0"-2490"-16,-3 2-63 15,6 4-15-15,0 6-2 16,0 6-1-16,6 2 0 15,12 1-4-15,3-4-1 16,-3-5 5-16,3-9-7 16,3-3 7-16,4 0 3 0,-7-24 0 15,3-5 4-15,-15-9-7 16,-9 0 5-16,0 6-2 16,0 0-3-16,-21 12 2 15,-12 4-2-15,-7 14-11 16,1 2-28-16,-9 38-35 15,15 3-53-15,18 0-356 0</inkml:trace>
  <inkml:trace contextRef="#ctx0" brushRef="#br0" timeOffset="32719.262">4830 14070 3542 0,'0'0'198'15,"0"0"-176"-15,0 0-13 16,0 0-1-16,0 6-4 16,0 13-4-16,3 7-5 15,18 5-2-15,1-4-13 16,-1-10-2-16,15-5-8 16,-3-12-9-16,6 0-9 15,-15-29 16-15,-8-9 32 16,-16-4 3-16,0 6 47 15,-16-1 13-15,-8 8-22 16,-9 9-24-16,0 8-9 16,3 12-8-16,-3 0-18 0,11 35-34 15,16 7-84-15,6-8-538 16</inkml:trace>
  <inkml:trace contextRef="#ctx0" brushRef="#br0" timeOffset="32999.009">5208 13922 3650 0,'-16'8'96'16,"10"1"-79"-16,6 8-15 0,0 4-2 15,0 8-2-15,34 1 1 16,-1-8-17-16,12-7 2 15,0-15 14-15,-5 0-2 16,-1-27 4-16,-24-9 0 16,3-9 2-16,-18-8-2 15,0 7-1-15,-27 4-3 16,-12 14-13-16,-37 28-44 16,16 0-83-16,6 2-725 0</inkml:trace>
  <inkml:trace contextRef="#ctx0" brushRef="#br0" timeOffset="33545.062">5693 13786 3469 0,'-6'0'244'0,"-9"0"-223"15,15 4-15-15,-3 11-6 16,3 7 0-16,0 8-1 15,0-1-2-15,3 3 3 16,28-5-6-16,-1-10 1 16,9-14 2-16,6-3-7 15,-9-6-1-15,13-29-8 0,-22-6-13 16,0-9-7-16,-21 1 11 16,-6-2 5-16,-18 11 23 15,-12 6 20-15,-22 15-20 16,1 19 0-16,-24 12-33 15,11 29-29-15,22-1-190 0</inkml:trace>
  <inkml:trace contextRef="#ctx0" brushRef="#br0" timeOffset="34057.102">6137 13480 3470 0,'0'0'234'16,"0"8"-216"-16,0 7-12 15,12 11 0-15,9 12 7 16,3 9-2-16,10 5-6 15,-7 5-5-15,-6 10-6 0,3-14-51 16,-12-16-332-16</inkml:trace>
  <inkml:trace contextRef="#ctx0" brushRef="#br0" timeOffset="34785.5">5265 14474 3335 0,'0'0'310'15,"0"0"-284"-15,0 0-10 16,0 0 3-16,0 0-8 16,0 0-11-16,0 0-10 15,6 9-8-15,0 11-7 16,6 22-51-16,-3-1-113 15,-3-7-1945-15</inkml:trace>
  <inkml:trace contextRef="#ctx0" brushRef="#br0" timeOffset="34935.86">5371 15063 3275 0,'0'0'154'0,"3"0"-129"16,6 0-20-16,3 0-5 15,9 0-37-15,-3 0-117 16,3 0-519-16</inkml:trace>
  <inkml:trace contextRef="#ctx0" brushRef="#br0" timeOffset="35038.913">5506 15224 2243 0,'0'0'657'0,"0"2"-599"16,18-2-58-16,-2 0-219 15,-4 0-1562-15</inkml:trace>
  <inkml:trace contextRef="#ctx0" brushRef="#br0" timeOffset="35163.79">5603 15379 3151 0,'0'9'170'15,"0"2"-128"-15,12 4-42 16,3 0-5-16,-3-9-387 0</inkml:trace>
  <inkml:trace contextRef="#ctx0" brushRef="#br0" timeOffset="38800.704">4909 16157 2621 0,'0'0'852'0,"0"0"-785"15,0 0-51-15,0 0-11 16,6 15 1-16,3 8 4 16,12 12-2-16,0 7 1 15,-3 2 0-15,3-1-5 16,-3 3-4-16,-2-4-4 15,2 4-37-15,0-10-56 16,-3-16-368-16</inkml:trace>
  <inkml:trace contextRef="#ctx0" brushRef="#br0" timeOffset="39048.785">5199 16006 3545 0,'9'0'115'15,"-9"0"-92"-15,12 6-21 16,6 20 4-16,0 11 7 16,9 7-7-16,0 9-1 15,-6 0-3-15,3 0 0 16,-8-5-2-16,2-3-14 15,-12-1-29-15,3-15-72 0,3-9-305 16</inkml:trace>
  <inkml:trace contextRef="#ctx0" brushRef="#br0" timeOffset="39430.722">5645 15902 3605 0,'0'10'103'0,"0"0"-83"15,0 17-18-15,9 9 3 0,9 11-1 16,13 5 4-16,-1-5-6 15,0-6-1-15,3-9-1 16,9-11 0-16,-8-13-6 16,-4-8-4-16,-3-8 3 15,-12-27 1-15,-3-15-4 16,-12-11 2-16,0-6-7 16,-15 2 11-16,-24 6 4 15,-1 12 7-15,1 12 1 16,-6 17-8-16,-30 22-35 0,8 27-87 15,16 11-698-15</inkml:trace>
  <inkml:trace contextRef="#ctx0" brushRef="#br0" timeOffset="40179.657">6176 15765 3249 0,'0'0'400'0,"0"3"-353"0,0 3-22 16,0 6-7-1,0 11-10-15,0 9-2 0,6 17-6 16,-3 4 4-16,13 0 4 15,5-5-3-15,-3-13-1 16,9-9-3-16,0-14-1 16,3-10 1-16,-3-2-1 15,1-14 0-15,-13-27 0 16,0-10-6-16,-15-7 2 16,0-7-8-16,-18 2 1 15,-28 4-1-15,-5 10 2 16,-3 11-6-16,-4 13-18 15,-2 20-37-15,6 5-82 16,24 0-744-16</inkml:trace>
  <inkml:trace contextRef="#ctx0" brushRef="#br0" timeOffset="40423.409">6391 15535 3539 0,'3'5'154'0,"6"4"-127"15,12 11-22-15,-3 8 9 16,15 15 4-16,6 5-5 16,-8 5-8-16,11 3-5 15,-21 1 0-15,3-11-1 16,-12 1-14-16,-6-15-10 15,-6-5-33-15,0-16-108 0,0-11-807 0</inkml:trace>
  <inkml:trace contextRef="#ctx0" brushRef="#br0" timeOffset="40830.546">6774 15455 3247 0,'0'6'477'0,"0"0"-437"15,0 14-40-15,0 9 0 16,0 10 5-16,6 8 3 16,15 2-3-16,3-5-3 15,9-6-2-15,-5-15-1 16,5-17-5-16,-3-6-4 16,-3-2 7-16,6-37 3 0,-18-16 1 15,-5-8-1 1,-10-4 0-16,-10 3 4 0,-23 6 2 15,0 14-2-15,-18 11-4 16,2 19-6-16,-29 14-19 16,15 6-89-16,2 15-866 0</inkml:trace>
  <inkml:trace contextRef="#ctx0" brushRef="#br0" timeOffset="42064.093">3397 14594 3417 0,'-6'-6'156'15,"0"-5"-125"-15,0 0 27 16,-3 5-12-16,5 2-22 16,-5 4-10-16,-3 0-9 15,0 0-5-15,0 16 0 16,-15 18 0-16,6 10 0 15,3 8-1-15,6 7-2 16,3 2 2-16,9 2 0 16,0-5-1-16,9-3-4 15,21-5 6-15,18-6-10 16,1-4-1-16,5-9 5 16,3-5 0-16,7-4-1 0,-10-1-4 15,-9 3 2-15,-6-3-2 16,-11 5-3-16,-22 6 1 15,0 9-3-15,-6 8 15 16,-6 10 1-16,-22 12 6 16,-2 2 6-16,-3 3 0 15,6-9 6-15,3-3-3 16,3-11-2-16,21-8-5 16,0-7-4-16,0-9-4 15,21-6 0-15,9-2 1 16,9-1 1-16,-6 2 3 15,7 3-5-15,-7 4 0 16,0 5 0-16,-9 13 0 0,3 10 2 16,-12 7 1-16,13 9-1 15,-7 11 2-15,6 10 2 16,0 5-1-16,-3 1 0 16,3-6-2-16,7-4 3 15,5-11-6-15,0-17 1 16,12-9-1-16,7-24 1 15,8-14-1-15,34-33 0 16,-16-25-27-16,-2-14-166 0</inkml:trace>
  <inkml:trace contextRef="#ctx0" brushRef="#br0" timeOffset="42779.365">1707 16666 3391 0,'-7'0'268'0,"-2"4"-240"16,3 2-22-16,0 2 13 15,0 10-5-15,0 4-8 16,6 5-5-16,0 3 2 16,0-2 2-16,0-3-2 15,12-5 1-15,9-6-4 16,-5-8 0-16,26-3 8 15,-3-3 6-15,18 0-3 16,4 0-5-16,2-9-5 16,-9-2-1-16,-14 8-9 0,-10 3-1 15,-9 0-9-15,-15 3-1 16,-6 20-1-16,0 10 16 16,-33 10 4-16,-15 10-7 15,-34 6-65 1,4-10-52-16,8-19-275 0</inkml:trace>
  <inkml:trace contextRef="#ctx0" brushRef="#br0" timeOffset="43196.868">1595 16688 3431 0,'3'-10'167'0,"21"-2"-131"0,0-3-10 16,15-5 11-1,-2 0-18-15,17-7-8 0,6-2-6 16,-2 0-5-16,5 2-5 16,-9 1-23-16,-8 6-44 15,-7 4-34-15,-12 9-43 16,-15 7-124-16,-12 0 33 16,0 0 240-16,0 14 241 15,0 15-30-15,-6 9-108 16,0 3-28-16,6 6-21 15,0-3-17-15,12-3-6 16,18-2-7-16,13-11-10 16,-4-7 3-16,12-6-1 15,-3-15-3-15,10 0-4 16,-7-12-5-16,-9-23 0 0,1-9-3 16,-22-2-1-16,-9-5 6 15,-12 1 13-15,-21 0 6 16,-37 10-14-16,-8 7-11 15,-19 18-5-15,-32 22-15 16,26 31-52-16,19 9-179 0</inkml:trace>
  <inkml:trace contextRef="#ctx0" brushRef="#br0" timeOffset="43868.603">2096 17857 3426 0,'0'0'252'16,"0"0"-229"-16,0 0-20 15,6 19-3-15,15 13 1 16,3 9 2-16,9 11-1 16,1 1 1-16,-7-4-3 15,-3-2 0-15,0-15 0 16,-9-7-6-16,-9-17 0 0,-6-6 1 15,0-2 5 1,-6-10 13-16,-18-29-5 0,-3-20-6 16,-6-11 3-16,8-13-2 15,-5 3 2-15,12 2-1 16,18 20-2-16,0 11-2 16,0 4-3-16,9 13 0 15,6 13 0-15,9 8-2 16,-5 9-3-16,-7 0-3 15,3 15 6-15,-15 12 5 16,0 4 0-16,0 13 1 16,0 3 0-16,-15-1-1 15,-3 1-8-15,5-15-28 16,-2-7-36-16,15-25-46 16,0 0-133-16,15-26-613 0</inkml:trace>
  <inkml:trace contextRef="#ctx0" brushRef="#br0" timeOffset="44206.544">2407 17609 2970 0,'0'0'376'0,"0"0"-281"16,0 0-15-16,0 0-25 15,0 5-6-15,0 17-29 16,0 3-13-16,-3 7-1 16,-12 0-2-16,6 1-4 15,-1-7-2-15,4-12-15 16,6-2-17-16,0-12 5 15,0 0-12-15,0 0 8 0,0 0 20 16,0-6 13-16,6-5 14 16,1-4 8-16,-4 1-5 15,6 2-2-15,-3-3-2 16,3 3 1-16,-6 5-9 16,-3 0 0-16,9 5-2 15,-9-2 6-15,0 4-3 16,12 0-6-16,-6 0 0 15,9 0 0-15,3 9 0 16,3-5 0-16,3-2-9 16,10-4-29-16,-19-23-51 15,9-15-306-15</inkml:trace>
  <inkml:trace contextRef="#ctx0" brushRef="#br0" timeOffset="44396.933">2389 17080 3344 0,'0'0'308'0,"0"0"-272"16,0 0-24-16,0 14-8 15,18 14-2-15,9 20 3 16,9 8 0-16,6 7-1 16,-2 10-2-16,-7 6-2 15,3 6-42-15,-12-11-108 16,-6-27-815-16</inkml:trace>
  <inkml:trace contextRef="#ctx0" brushRef="#br0" timeOffset="44696.84">2479 17445 3501 0,'0'-12'78'15,"15"-2"-78"-15,9-6-8 16,4-6 8-16,5-5-32 15,-9 0-86-15,-6 1-161 16,-3-2 17-16,-9 5 262 16,-6 4 75-16,0 11 203 15,0 4-56-15,0 8-93 0,-6 0-63 16,6 0-34 0,0 0-19-16,0 17-13 0,27 15 0 15,-3 18 1-15,10 8 2 16,5 1 0-16,-6-1-3 15,0-5 0-15,-9-8-1 16,-2-19-36-16,-10-12-59 16,-9-11-204-16</inkml:trace>
  <inkml:trace contextRef="#ctx0" brushRef="#br0" timeOffset="44861.084">2527 17447 3240 0,'0'0'443'0,"0"0"-406"0,3 0-28 16,19-6 1-1,11-16-3-15,12-8-7 0,27-11-32 16,-20 9-62-16,-10 3-87 0</inkml:trace>
  <inkml:trace contextRef="#ctx0" brushRef="#br0" timeOffset="47946.665">3038 17431 3335 0,'0'-12'175'0,"0"2"-134"16,0-4 7-16,0 3 8 16,0-7-18-16,0 6-22 15,0-9-7-15,0-1 6 16,0 0-4-16,0 5-4 0,0 0-7 15,0 8 0-15,-4 1 0 16,-5 8-3-16,-6 0-5 16,9 0-3-16,3 8 0 15,-3 15-1-15,6 9 4 16,0 3-3-16,0 9-1 16,6-9 7-16,12-5-5 15,10-7-1-15,-10-13-9 16,9-9 8-16,0-1 12 15,-3-13 11-15,-3-22-1 16,-3-10-7-16,4-8-3 16,-10 1-11-16,-9 3-3 15,-3 7 6-15,0 6 4 0,0 14 4 16,0 7 13 0,-9 10-5-16,-4 1-8 0,1 4-11 15,9 0-5-15,-3 4-8 16,6 6-12-16,0 9 10 15,0-6 10-15,6 6 2 16,16-11 8-16,-7 4 6 16,12-6 4-16,6 6 3 15,-6-3-3-15,-6-1 1 16,3 2 4-16,-5 1-3 16,2-2-1-16,0 2-4 15,-9 1 5-15,-9 2-6 0,6 2 0 16,-3-5-4-16,3 3-4 15,-9-8-15-15,0 6-30 16,0-12-33-16,-9 0-87 16,3 0-25-16</inkml:trace>
  <inkml:trace contextRef="#ctx0" brushRef="#br0" timeOffset="48547.722">3412 17328 2729 0,'0'0'597'0,"0"0"-522"15,0-3-7-15,0-15 2 0,0-5-36 16,0-3-24-16,0-4-8 16,0-2 5-16,0-5 2 15,0 4-3-15,6 1-6 16,-6 2-8-16,9 1-18 15,0 3-47-15,6-1-133 0</inkml:trace>
  <inkml:trace contextRef="#ctx0" brushRef="#br0" timeOffset="49814.768">3554 17009 3091 0,'0'2'269'0,"6"14"-228"16,9-2-25-16,-3 9 6 16,6 7 2-16,3-10-8 15,-3 4-4-15,3-3 11 16,-9-1 2-16,-6-12-12 16,0 1-6-16,0-6-2 15,4-3 3-15,-10 0 4 16,0-12 10-16,6-16 11 15,-6-14-33-15,6-5-2 16,0 4-8-16,-6-2 6 16,3 16 4-16,-3 9 0 0,9 14 11 15,-9 3 2-15,9 3-13 16,-3 0-2-16,3 3-4 16,6 20 5-16,6-3 1 15,-3 5 1-15,-3-3 2 16,-3-4-3-16,-3-10 1 15,0 2 2-15,0-10-3 16,-9 0 1-16,7 0 4 16,-7-4 1-16,3-16-4 15,-3-6-2-15,9-2-5 16,-9-9-7-16,0 0 2 16,0 4-2-16,0-5-5 15,0 4-5-15,0 5-19 0,-12 7 26 16,-13 11 15-16,16 7 18 15,-15 4-10-15,15 0 2 16,-3 21 16 0,3 9-9-16,9 5-8 0,0-3-5 15,0-6-4-15,27-3 0 16,0-7-1-16,10-5 1 16,-4-8 0-16,-3 3 0 15,-3-3 0-15,-3 5 0 16,-12 4 1-16,-12 8-1 15,0 13 0-15,-36 32 0 16,0-1-3-16,-18-3-74 0</inkml:trace>
  <inkml:trace contextRef="#ctx0" brushRef="#br0" timeOffset="54363.98">14262 14964 3184 0,'0'0'182'16,"0"0"-127"-16,0 0 2 15,0 0 1-15,0 0-11 16,0 0-31-16,0 0-11 16,-6 0 8-16,6 0-4 15,-12 6 0-15,-12-1-3 16,9 7-6-16,-12-1 2 15,5 4-2-15,-5-1 3 16,12-2 1-16,9 3 1 16,-9 0 2-16,9-1-4 15,0 9-2-15,6-2 1 16,-9 5-1-16,9 0 2 16,0 0-3-16,0 5 0 0,0-3 6 15,0 5 2-15,0-1-1 16,15 3 1-16,-9 0-2 15,0-3-1-15,9 0 1 16,-9 3 1-16,3 7 1 16,0-5 1-16,6 11-2 15,-12-5 1-15,3 8-1 16,3 4 2-16,7 0-4 16,-13 6-2-16,6 2 3 15,-9 7-3-15,6 0 0 16,-6 5 1-16,0 4-2 15,0-1 1-15,0 1 1 16,0-4-1-16,0-2 0 16,0 4-2-16,0-10 1 15,0-1-1-15,0-10 0 0,0 0 2 16,0-3-3-16,0-11 2 16,0-2-2-16,0-12 3 15,0-1-3-15,0-4 2 16,0-2 0-16,0-7 0 15,0 5-1-15,0-7 1 16,0 0-2-16,0-4 0 16,0 0 1-16,0 4 1 15,6-6-2-15,-6 6 0 16,6-1 1-16,-6 5-1 16,3-5 1-16,9 1 0 0,-6 5 0 15,0 0 2-15,-3-1-3 16,6-5 1-16,6 3 1 15,-6 4-1-15,18-6-1 16,3 2 0-16,19-8-1 16,5-3 0-16,16-3-1 15,26-15-15-15,-5-17-37 16,-10 1-239-16</inkml:trace>
  <inkml:trace contextRef="#ctx0" brushRef="#br0" timeOffset="56029.954">16157 14744 3249 0,'0'0'243'0,"0"0"-178"15,0 0-42-15,0 0 2 16,0 0 6-16,0 0-14 15,19 0-7-15,5 0-7 16,3 0 8-16,12 0 5 16,-6 0-6-16,0 5-5 15,7 5 0-15,-7-2-5 16,-3 6 4-16,-3-4-1 16,0 5-3-16,-2-8 4 15,-13 2-2-15,3 1 1 16,-9-4 5-16,3-6-4 15,-9 2 3-15,12 4 4 16,-12 0-5-16,6 6 1 16,0-1-1-16,0 6-1 15,-3 8 0-15,6 3 0 0,6 11 1 16,-3 4-3-16,0 10 3 16,0 3-4-16,3 2-1 15,-8 6 1-15,2-1-1 16,3-2 1-16,-6-3 3 15,0 0-2-15,-3 1-3 16,6-1 5-16,-9-2-4 16,6 6 1-16,0-7-2 15,-6 6 0-15,6-2 2 16,-6 0-2-16,0-3 0 16,0 0 0-16,0-4 0 15,0 1 0-15,0-7 0 16,0 2 1-16,0 0-1 0,0-3 0 15,0 2 0 1,0 2 1-16,0-1-1 0,0 1 0 16,-6-2 0-16,6-1 1 15,0-1-1-15,0-7 0 16,-6-1 0-16,6 2 4 16,0-7-4-16,0 3-2 15,0-3 2-15,0 3 2 16,0-5-2-16,0-1 0 15,0-3 1-15,0 0-3 16,0 0 4-16,0 1-4 16,0-3 4-16,0-2-2 15,0 3 0-15,0-5 0 16,0 3 0-16,0-2 0 0,0-4 0 16,-6 1 1-16,6-1-1 15,0-2 0-15,0-3 0 16,-9-4 0-16,9-5 0 15,0 0 1-15,0 1-1 16,0-4 1-16,0 0 1 16,0 0 4-16,0 0 1 15,0 0-1-15,0 0-1 16,0 0 0-16,0 0-2 16,0 0 0-16,0 0-3 15,0 0 2-15,0 0 0 16,0 0-2-16,0 0 1 15,0 0 0-15,0 0 0 0,0 0 0 16,0 0 0-16,-3 0 0 16,-3 0 1-16,-12 0-2 15,2 0 0-15,-11 0 1 16,-6 2-1-16,-3 4 0 16,-6 0 0-16,-10 0 0 15,7 2 1-15,-12 2-1 16,-4-5 0-16,7 1 1 15,-6 0-1-15,-1-2 2 16,1-4-2-16,0 0 2 16,11 0 0-16,-2 0-2 15,18 0 0-15,0 0 0 16,14-4 0-16,13 4-5 0,0-2-7 16,6-2-10-1,6-11-23-15,10-3-64 0,8-5-1896 0</inkml:trace>
  <inkml:trace contextRef="#ctx0" brushRef="#br0" timeOffset="60448.684">17374 16069 2605 0,'-9'0'552'16,"9"0"-441"-16,0 0-34 15,0 0 6-15,0 0-9 16,0 0-24-16,0 4-17 15,0-4-2-15,0 0-1 16,0 0-8-16,0 0-10 16,0 0 0-16,0 0-7 15,0 0 6-15,0 0 0 0,0 0 0 16,0 0-2-16,0 0 1 16,0 2-4-16,0 4 4 15,21-3-4-15,6-1 1 16,15-2 4-16,13 4-2 15,14-4-3-15,15 0 3 16,31 0-3-16,-6 0-3 16,15 0 2-16,-16 0-1 15,-23 0 1-15,2 0-5 16,-14 0-1-16,-22 0 1 16,-21 0 0-16,-9 3-1 15,-12 0-1-15,-9-3-3 16,0 0-6-16,0 0-6 15,-21 0-2-15,-15 0-26 16,-33 0-66-16,11-3-76 0,-2 3-793 0</inkml:trace>
  <inkml:trace contextRef="#ctx0" brushRef="#br0" timeOffset="60862.959">17114 16258 2973 0,'0'0'449'0,"0"0"-408"16,0 0-21-16,0 0 19 15,0 1 16-15,0 3-18 16,0-2-20-16,15 5-2 16,9-1 21-16,7-4-3 15,5 4-10-15,12 0 0 16,6 0-7-16,10-4-5 16,5 2 2-16,19-4 0 15,2 0 0-15,28 0 0 16,0-4 2-16,-10-12-2 15,1 0-3-15,-27 0-10 0,-4 3 2 16,-21 4-2 0,-17 0-1-16,-13 7-5 0,-21-2-6 15,-12-1-18-15,-21-1-18 16,-7 1-191-16</inkml:trace>
  <inkml:trace contextRef="#ctx0" brushRef="#br1" timeOffset="74867.606">6692 6552 2575 0,'0'0'542'0,"0"0"-416"16,0 0-38-16,0 0-23 16,0 0-5-16,0 0-13 15,0 0-11-15,10 0-10 16,-10 0 9-16,0 4 3 15,0-4-13-15,0 2-13 0,0-2-2 16,0 0-2-16,0 0-7 16,0 3-1-16,-13 0 0 15,-5 2-2-15,-9 1-7 16,0 3-1-16,3 3 10 16,-3-4 0-16,3 2-4 15,-1 1 4-15,10-5 2 16,-3-1-1-16,15 0 0 15,-3 0-1-15,6-5 0 16,-6 2 0-16,6 5 1 16,0-5-1-16,0 10 0 15,0-4 0-15,0 4 0 16,0 0 4-16,0 2-4 0,0 5 0 16,0-1 0-16,0 4 1 15,0 5 2-15,0 2-1 16,6 9 2-16,0-3-4 15,-3 9 1-15,15 0 3 16,-12 4-4-16,3 0 0 16,0 3 0-16,7-2 4 15,-4-2-2-15,0 3-2 16,0-1 3-16,3-4-2 16,-9-5-1-16,3 5 0 15,-9-11 0-15,9-1 0 16,-9-4 0-16,0 0 0 15,0-2 1-15,-15 2-1 16,0-1 4-16,-12-1-4 16,0-1 2-16,2-2-1 0,1-4-1 15,3-5 1 1,6-3 1-16,3-4-2 0,0-4 2 16,6 2 2-16,-3-6 2 15,9 0 2-15,0 0 0 16,0 0 2-16,0 0-7 15,0 0-2-15,0 0-1 16,0 0 2-16,0 0 0 16,0 0-2-16,9 2 0 15,-3 11-2-15,6 4 1 16,-6 4-4-16,6 1 3 16,-3 8 0-16,-9 5 2 0,0 0 0 15,0 3 0 1,0 5 2-16,0 4-2 0,-15 1 1 15,9-1-1-15,-9 1 2 16,12 6-2-16,-12 1 5 16,9-2-5-16,-3-1 4 15,6-5 3-15,3-3-7 16,-6 3 4-16,6-2-1 16,0-5 0-16,0 7 3 15,0-6-6-15,0 4 3 16,9 2 3-16,6-1-6 15,0-2 5-15,9-1-2 16,-3-2 4-16,3-3-2 0,0-3-5 16,1-5 0-1,-1-7 0-15,-3-4-7 0,18-14-14 16,-9-5-28-16,3 0-140 16</inkml:trace>
  <inkml:trace contextRef="#ctx0" brushRef="#br1" timeOffset="81963.398">7411 7158 2125 0,'0'0'1087'15,"0"0"-966"-15,0-3-63 16,6 0-1-16,-6 1 10 16,9 2-24-16,-9-4-13 15,6 4-14-15,0 0 3 16,-6 0 3-16,0 0 2 15,3 0-10-15,-3 0-1 16,6-2-1-16,12 2 0 16,-12-4 0-16,6 2-2 15,6-2 1-15,3 4-2 16,1-2-4-16,-1-1 0 0,6 0-2 16,6 1 1-16,-6-3 0 15,0 4 0-15,-8 1 0 16,8 0-1-16,0 0-2 15,-6 0 2-15,3 0-1 16,0 0-1-16,3 0 1 16,7 0-1-16,-4 0-1 15,3 0 4-15,0 0-2 16,3 0-2-16,7 6 2 16,-4-4-2-16,-6 1 2 15,3 0-1-15,4-1 0 16,-1 2 0-16,-6-2-1 15,3 4 0-15,6-6 0 16,-8 6 0-16,-1 0 0 16,-3-3 0-16,3 0 0 0,3-3 0 15,-2 2 0-15,2 2 1 16,-6-2 1-16,3-2 0 16,0 0-2-16,1 0 2 15,5 3-2-15,-3 1 3 16,6-2-3-16,1 4 0 15,-1-1 0-15,3 2 0 16,-9-4 0-16,13 3 0 16,-10-1 1-16,0 5-1 15,6-5 1-15,-8-2 0 16,5 0 1-16,3 0 1 0,-6-3-3 16,-2 3 0-16,2-3 3 15,9 0-3-15,-12 3 0 16,4-3 4-16,-4 0-4 15,6 0 3-15,-3 0-3 16,-2 0 0-16,11 0 0 16,-9 0 0-16,0 0 0 15,1 0 1-15,-1 0-1 16,-3 0 2-16,6 0-2 16,-3-6 1-16,-5 3 0 15,-1-3 0-15,9 3-1 16,-9 1 0-16,1-4 2 15,5 0 0-15,0 0-1 16,-6 0 2-16,6 6-1 16,-8-3 0-16,2-1-2 0,3-1 2 15,6 3-1-15,-9-2 2 16,7-2-2-16,-4 3 1 16,12 1 1-16,-9-4 0 15,7 0 0-15,2 0 1 16,0 0-2-16,-8 6 0 15,-1-6-2-15,0 4 2 16,-6-2 0-16,-3 2 0 16,-2-1 1-16,-7 0 1 15,-3 1 2-15,0-3 0 16,-6 4 0-16,3 1 0 16,-9 0 2-16,0-5-3 0,0 5 0 15,3 0 0-15,-9 0-2 16,6 0 0-16,-6 0-2 15,0 0-1-15,0 0 0 16,0 0-13-16,0 0-19 16,0 0-24-16,-15 0-121 0</inkml:trace>
  <inkml:trace contextRef="#ctx0" brushRef="#br1" timeOffset="86779.455">10749 10137 2879 0,'0'0'383'0,"0"3"-289"16,0-3-16-16,0 0 7 15,0 3-15-15,0-3-23 16,0 0-16-16,0 3-10 16,0-3-2-16,0 0-2 15,0 3-3-15,0-3-2 16,0 0-3-16,15 0-1 16,-9 0 0-1,12 0-2-15,9 3 1 0,13-3 0 16,5 5-2-16,9-1-2 0,16 1-3 15,2 1 1 1,3 3-1-16,4 0 4 0,5-6-4 16,-14 6 0-16,-1-3-1 15,-5-4-3-15,-13 4-2 16,-12-6-10-16,-6 3-6 16,-12 0-17-16,-14 3-27 15,-14 5-45-15,-20-1-258 16,-6-2-1590-16</inkml:trace>
  <inkml:trace contextRef="#ctx0" brushRef="#br1" timeOffset="87142.112">10565 10395 3349 0,'0'0'140'0,"0"0"-88"16,0 0-17-16,0 0 12 16,0 0-16-16,21 0-25 15,6 2 15-15,6 4 8 16,19-2-1-16,14-4-5 15,0 2-7-15,28-2-2 16,6 0-2-16,8 0-3 0,4-2-2 16,0-14 0-1,-10 6-4-15,-11-9-3 0,-4 7-2 16,-23-2-5-16,-19 6-16 16,-27 4-21-16,-18 2-156 15,0-2-1415-15</inkml:trace>
  <inkml:trace contextRef="#ctx0" brushRef="#br1" timeOffset="95046.993">10106 10371 2504 0,'0'0'632'0,"0"0"-475"15,0 0-83-15,0 4 6 16,0-4-4-16,0 0-27 16,0 2-17-16,0-2-11 15,0 0-1-15,0 0-8 16,-12 0-8-16,-15 0-2 16,9 0 2-16,-16 0 2 15,1 0-2-15,6 0 4 16,3 0-2-16,-6 4 2 0,15 2-5 15,0-2 3-15,9 6 1 16,0-4-2-16,-1 0-2 16,7 4 1-16,0 2-4 15,-9 3 1-15,9 3 1 16,0 5 0-16,-3 4 1 16,3 2-1-16,0 6 3 15,-9 6-3-15,9 5 1 16,0 11 1-16,-6 3 0 15,0 8-1-15,-3 3 0 16,0 2 1-16,0-10 0 16,0 2 0-16,9-8-1 0,0-15 1 15,0 3-4-15,18-13 2 16,0 0 2-16,6-2-2 16,4-8 1-16,11 2-3 15,6-9 0-15,9-3 0 16,37-12-19-16,-7 0-43 15,-20-12-189-15</inkml:trace>
  <inkml:trace contextRef="#ctx0" brushRef="#br1" timeOffset="96246.292">13019 10330 3253 0,'0'-6'174'0,"0"4"-114"15,0-2 32-15,0 2-23 16,0-2-26-16,0 4-14 16,9 0-19-16,3 0-2 15,9 0 5-15,0 0-4 16,3 0-3-16,0 0-3 0,3 0-2 15,-12 0 1 1,10 6-2-16,-7-2 1 0,0-2-1 16,-9 2 2-16,3-2-1 15,-12-2-1-15,0 3 4 16,0-3 3-16,0 0-1 16,0 3-2-16,0-1 3 15,0 4-7-15,0 5 1 16,3 11-1-16,9 8 4 15,0 11-1-15,-3 6 1 16,9 5-1-16,-9 7 0 16,6 9-1-16,-3-1 1 15,10 6 1-15,-7 0-1 16,3 0-1-16,-9-6 1 16,6-6-1-16,0-3-1 0,-12-5 1 15,6-6-2-15,-9-11 3 16,0-5 1-16,0-7-1 15,0-6 0-15,0-7 1 16,-12 4-1-16,-9-5 2 16,-15 1-2-16,-1 0-1 15,-17-1-2-15,-9-3-2 16,5 0-8-16,-5-7-12 31,6 0-26-31,36-18-171 0</inkml:trace>
  <inkml:trace contextRef="#ctx0" brushRef="#br0" timeOffset="142795.263">12044 13435 2529 0,'0'0'603'0,"0"0"-447"16,0 4-56-16,0-4-7 16,0 2-22-16,0-2-34 15,0 0-21-15,0 4-2 0,0-4 1 16,0 0 4-1,0 2-1-15,0-2-3 0,-6 0-1 16,-6 0-9-16,-13 4-2 16,10-2 0-16,-12 4 1 15,3 0-4-15,-9 2 2 16,0-4 1-16,-16 5-2 16,13-4-1-16,-18-2 2 15,-7 2-1-15,4-1-1 16,3-1 0-16,-10 3 0 15,1 0 3-15,12 0-3 16,-7-1 0-16,7 1 0 16,0-3 1-16,-7 3-1 0,16-6 0 15,3 3 0-15,-3-3 0 16,11 0 3-16,1 0 0 16,6 0 0-16,9 0 2 15,-6 0-2-15,3 0-2 16,9 0-1-16,-3 0 0 15,6 0 0-15,6 0 0 16,0 0 7-16,0 0-4 16,0 0 3-16,0 0-2 15,0 0 1-15,0 0-1 16,0 0-2-16,0 0 2 16,0 0 2-16,0 0-1 15,0 0 2-15,0-6-3 0,0-6-1 16,0-9 0-16,0-1-1 15,0-5 0-15,0-6 1 16,0-1-3-16,0-5 5 16,-9-1-2-16,9-7-1 15,0 3-1-15,-3-6 1 16,3-2-2-16,-6-1 0 16,6 1 0-16,0 7 2 15,0 4-2-15,0 1 0 16,0 4 0-16,0 4-1 15,0 6 1-15,0 2 1 16,0 3-1-16,0 13 0 0,0-1 0 16,0 0 1-1,0 3-1-15,0 1 0 0,0-5 0 16,0 3 0-16,0 1 0 16,0-3 2-16,0 3-2 15,0 0 1-15,0 0 0 16,0 6 0-16,0-3-1 15,6 0 0-15,-6 1 0 16,3-2 0-16,-3 2 0 16,9-4 0-16,-3 0 1 15,6 2-1-15,-3-5 0 16,3 3 0-16,-6 0 2 16,9 0-2-16,-9 2 0 15,6-2 0-15,-9 0 0 16,21-4 0-16,-6 8-2 0,10-6 2 15,-1-2 0-15,3 4 2 16,9-3-2-16,0 2 0 16,1-3-1-16,-1 7 0 15,0 0 1-15,6 0 0 16,1 3 0-16,-1 0 0 16,3 0 1-16,10 0-1 15,-7 0 0-15,0-2 0 16,-3 2 0-16,10-4 0 15,-1 4 0-15,-12-2 0 16,4 2 0-16,2-4 1 16,-15 2-1-16,0-1 0 15,7 0 0-15,-10 3 0 0,0-3 0 16,-6 0 1 0,-3 0-1-16,-6 3 0 0,-2-3 3 15,-4 3-3-15,3 0 6 16,-9 0-3-16,0 0 0 15,-6 0 1-15,6 0 1 16,-6 0 0-16,0 0-2 16,0 0 1-16,0 0-2 15,0 0-2-15,3 0 0 16,-3 0 1-16,0 0-1 16,0 0 0-16,0 0 1 15,0 0 0-15,0 0-1 0,0 0 0 16,0 0-1-16,0 0 1 15,0 0 0-15,0 0-1 16,0 0 1-16,9 0 0 16,-9 6 0-16,6 3 1 15,-6 2 1-15,0 1-2 16,9 2 0-16,-6 1 3 16,-3 3 0-16,9-4-3 15,-9 4 1-15,0-4 0 16,6 5 1-16,-6 4-2 15,0 1 0-15,0-1 1 16,0 3 1-16,0 0-2 16,0 4 2-16,0 2-2 0,0 0 0 15,0-2 2 1,0 4-2-16,0 1 1 0,0 1 0 16,0 3 0-16,0-3-1 15,0 0 3-15,-6 2-3 16,6-6 0-16,0 0 2 15,-9-5-2-15,9-4 0 16,0-6 1-16,0 2-1 16,0-8 0-16,0-2 0 15,0-3 0-15,0-6 1 16,0 2-1-16,0-2 1 16,0 0-1-16,0 0 0 15,0 0 2-15,0 0 0 16,0 0-2-16,0 0 0 15,0 0 1-15,0 0 0 0,0 0 0 16,0 0 0 0,0 0-1-16,0 0 0 0,0 0 1 15,0 0-1-15,0 0 0 16,0 0 2-16,0 0-2 16,0 0 1-16,0 0 0 15,0 0-1-15,0 0 1 16,0 0-1-16,0 0 2 15,0 0-2-15,0 0 0 16,0 0 2-16,0 0-2 16,0 0 1-16,0 0-1 15,0 0 0-15,0 0 0 0,0 0 0 16,0 0 1 0,0 0-1-16,0 0-1 0,0 0-3 15,0 0-10-15,-12 0-19 16,-12 0-19-16,0 0-67 15,3 0-1222-15</inkml:trace>
  <inkml:trace contextRef="#ctx0" brushRef="#br0" timeOffset="154363.566">12240 13313 2041 0,'0'0'501'0,"0"0"-378"16,0 0-72-16,0 0 44 15,0 0 33-15,0 0-46 16,0 0-27-16,0 0 30 15,0 0 8-15,0 0-22 16,0 0-28-16,0 0-8 0,0 0-6 16,0 0 4-1,0 0-5-15,0 0-2 0,0 0-6 16,0 0 4-16,0 0-7 16,0 0-7-16,0 0-5 15,0 0 2-15,0 0-1 16,0 2-3-16,0 10 3 15,0 2 0-15,-6 1 8 16,0 3-4-16,0 2 1 16,-6 5-2-16,3-5 1 15,-3-3-2-15,-10 4 2 16,7-4-2-16,0-3 0 16,-6 4-3-16,-6-9 0 15,0 0 1-15,-9-6 0 16,2-3-1-16,-5 0 6 0,-3 0 2 15,9 0 2-15,9 0-5 16,-1-6-3-16,7 0-5 16,-3 3-2-16,9 0 0 15,-3 0-12-15,3 3-14 16,6-6-27-16,6 4-83 16,0-8-1414-16</inkml:trace>
  <inkml:trace contextRef="#ctx0" brushRef="#br1" timeOffset="174746.784">11187 13329 2253 0,'0'0'405'0,"3"0"-297"16,6 0-53-16,-9 0 87 15,6 0 29-15,-6 0-85 16,0 0-29-16,6 0-8 16,-6 0-10-16,0 0-8 15,0 0-5-15,0 0 4 16,0 0-6-16,0 0-2 16,0 0-2-16,0 0 0 15,0 0-2-15,0 0 0 16,9 0-2-16,-9 0 1 15,0 0-4-15,3 0-1 16,6 0-1-16,-3 0 1 0,0 0 1 16,3 0 2-1,9 0-8-15,-12 0 0 0,12 0-3 16,0 0 1-16,3 0-1 16,7 0 5-16,5 0 0 15,0-2-2-15,-3-2 1 16,6 2 1-16,1 0-2 15,2-4 0-15,-6 6-4 16,3-10 2-16,-6 5-1 16,13-4 1-16,-4 3-1 15,0-3-2-15,-9 3 3 16,-3 4-2-16,-5-2-1 16,-1 4-2-16,-9 0 1 15,-3 0 1-15,0 0-2 16,6 0 1-16,-6 0 1 0,6 0-1 15,-3 4-1-15,3-2 1 16,-3 4 1-16,3-3 0 16,-8-3-2-1,-7 4 0-15,0-4-1 0,0 0-3 16,0 0-6-16,0 0-12 16,-19 0-45-16,4 0-203 0</inkml:trace>
  <inkml:trace contextRef="#ctx0" brushRef="#br1" timeOffset="175972.317">11132 16157 3234 0,'0'0'160'16,"0"0"-110"-16,0 0-2 16,9 0 18-16,-3-3-23 15,0 1-24-15,3-2 0 16,9 4 12-16,-11 0-3 16,-4 0-4-16,12 0-5 15,0 0-5-15,-3 0-2 16,6 0-2-16,9 0-1 0,0 0 1 15,3-6 1-15,16 4-2 16,-7-7 0-16,3 0-2 16,9 0 0-16,-14 3-4 15,2 0-2-15,0 1 1 16,0 2 0-16,-5 3 0 16,-7-3 0-16,-3 3 0 15,3 0 1-15,-12 0-3 16,9 0 3-16,-12 0-3 15,3 3 1-15,-5-3-1 16,-10 0-3-16,9 0-6 16,-9 0-5-16,0 0-6 15,0-18-14-15,0-2-40 16,-19-1-129-16</inkml:trace>
  <inkml:trace contextRef="#ctx0" brushRef="#br1" timeOffset="176774.547">7716 13918 3129 0,'0'0'271'0,"0"0"-198"0,0 0 0 16,0 0 13-16,0 0-28 15,0 0-27-15,9 0-12 16,-3 0-6-16,6 0-3 15,9 0 1-15,12 0 2 16,-3 0-1-16,25 0 0 16,8 0-2-16,3 0-2 15,4 0-1-15,2-6-5 16,-5 6-2-16,-10 0-2 16,-12 0-4-16,-5 0-10 15,-13 0-10-15,-12 0-32 0,3 0-68 16,-18 0-294-16</inkml:trace>
  <inkml:trace contextRef="#ctx0" brushRef="#br1" timeOffset="177099.566">8129 13727 3564 0,'0'0'102'0,"0"-2"-77"16,0 2-3-16,0 0 4 0,0 0-13 16,24 7-6-16,9 10-3 15,4 0-2 1,5 1 1-16,3 3-3 0,-9-2 5 16,7 1-5-16,-4-1 3 15,-15 4-3-15,-3-5 0 16,-9 0-1-16,-6-1 1 15,-6 3-2-15,0 5 2 16,-12 6 9-16,-27 11 1 16,-18 10-9-16,-16 8-1 15,-23 12-30-15,11-17-94 16,28-20-837-16</inkml:trace>
  <inkml:trace contextRef="#ctx0" brushRef="#br1" timeOffset="182480.398">7673 8149 3127 0,'0'0'265'0,"0"0"-183"16,0 0-25-16,0 0-19 16,6-2-5-16,-6-4-14 15,3 0-9-15,6 6-2 16,-9-2 8-16,0 2 5 16,0 0-4-16,7 0 1 15,-1 0-4-15,6-4-1 16,9-2 4-16,6 0-1 15,15-2-4-15,13-4 0 16,5 1-3-16,9-7-3 16,10 4-1-16,17-1-1 15,16-9 1-15,6 10 2 16,-1-4 2-16,-8 4 2 16,-9 5-3-16,-10 3-2 0,-11 0-5 15,-16 6 0-15,-18 0-1 16,-11 0 0-16,-7 0 0 15,-24 0 0-15,6 0 0 16,-3 0-3-16,-6 0-2 16,0 0-4-16,0 0-6 15,0 0-11-15,0-12-28 16,0 0-143-16,0-2-1187 0</inkml:trace>
  <inkml:trace contextRef="#ctx0" brushRef="#br1" timeOffset="183300.248">7770 8271 2034 0,'-6'0'189'16,"6"0"-133"-16,-6 0 668 15,6 0-439-15,0 0-170 16,0 0-36-16,0 0-14 16,0 0-14-16,0 0-14 15,12 0-10-15,6 0 3 16,9 0-1-16,12 0-4 16,4 0-6-16,17-5 1 0,6-1-4 15,13 1 0-15,5-10 0 16,7 3-2-16,15-10 0 15,-4 2-3-15,4-5-4 16,-10-1-1-16,-11 0-3 16,-7 3-3-16,-20 5 0 15,-13 0 0-15,-18 10 1 16,-9 2 1-16,-3 0-2 16,-9 6-1-16,-6 0-1 15,0 0-1-15,0 0-7 16,0 0-3-16,0 0-12 15,0-9-20-15,0 1-115 16,-15-13-965-16</inkml:trace>
  <inkml:trace contextRef="#ctx0" brushRef="#br1" timeOffset="185228.802">4320 11700 2547 0,'-6'0'964'0,"6"0"-826"0,0 0-95 16,0 0-21-16,0 3-2 15,0 5-2-15,0 8-13 16,21 10-1-16,-3 15 2 16,13 18 3-16,2 14-1 15,3 8-1 1,-15 4-5-16,9 3 1 0,-6-3-2 15,-2-9 1-15,-10-9-2 16,-9-11-2-16,-3-15-11 16,0-8-11-16,0-17-18 15,-3-16-53-15,-9 0-84 16,-3-26-633-16</inkml:trace>
  <inkml:trace contextRef="#ctx0" brushRef="#br1" timeOffset="185597.68">4341 11873 3311 0,'-6'0'187'0,"-9"0"-146"16,3 15-30-16,0 11 19 15,0 8 0-15,-9 5-12 16,9 8-8-16,-3-3-5 15,3-8 4-15,12-8-5 0,-6-14 0 16,6-4-1 0,0-10 4-16,0 0-4 0,6-19 14 15,15-24 4-15,-3-21-21 16,15-9-5-16,-9-6-4 16,3 6 2-16,-5 11 7 15,-10 18 0-15,-3 15 3 16,0 14 8-16,6 12-4 15,-3 3-7-15,6 15 0 16,12 19 4-16,3 8-4 16,4 1 0-16,-4 8 0 15,3 8-14-15,-9-13-52 16,-15-14-214-16</inkml:trace>
  <inkml:trace contextRef="#ctx0" brushRef="#br1" timeOffset="194613.774">10737 13628 2266 0,'0'6'461'0,"0"-2"34"16,0-4-371-16,0 0-54 16,0 0 12-16,0 0-12 15,0 0-10-15,0 0-23 16,0 0-10-16,0 0-6 15,12 0-6-15,3 0 0 16,15 0-6-16,6 0 2 16,34 2 3-16,20 4-2 15,46 2 1-15,51 4-3 16,19 0 0-16,-4 1 3 0,-27-7-5 16,-21-4-3-16,-9 0-1 15,-22-2-4-15,-32 0 0 16,-25 0 0-16,-14 0 2 15,-10 0-2-15,12 0 0 16,-18 0 0-16,-11 0 0 16,-16 0-1-16,-9 0-5 15,0 0-10-15,-9 0-3 16,-52 0-17-16,7 0-67 16,-4 4-195-16</inkml:trace>
  <inkml:trace contextRef="#ctx0" brushRef="#br1" timeOffset="195028.303">10815 13860 2279 0,'-21'6'26'0,"9"-6"1128"16,3 3-1079-16,6-3-54 16,3 0 25-16,0 0 11 15,0 0-14-15,0 0-21 16,3 2-15-16,12 2 0 0,18 4 7 16,10-2 4-1,11 2-5-15,42 1 1 0,43-3 3 16,48-2 2-1,37-4 0-15,-4 0-2 0,-18 0-3 16,-36 0-3 0,-33-4-4-16,-36-2-5 0,-28 4-2 15,-15-7 0-15,1 3-3 16,-13 0-4-16,6 1-1 16,-24-2-6-16,-24 5-3 15,0-7-18-15,-30 3-24 16,-12-5-239-16</inkml:trace>
  <inkml:trace contextRef="#ctx0" brushRef="#br1" timeOffset="207946.698">17727 11671 2982 0,'0'0'202'0,"0"0"160"16,0 0-302-16,0 0-30 15,0 0 3-15,0 0-1 0,0 0-12 16,0 14-13 0,0 24-4-16,24 18 3 0,-12 18 0 15,3 19 0-15,-9 13-1 16,6 8-3-16,-12-1 1 16,0-4-1-16,0-10-2 15,0-11 1-15,0-20-1 16,0-14-1-16,0-15-7 15,0-16-21-15,0-23-40 16,0-5-73-16,-9-25-476 0</inkml:trace>
  <inkml:trace contextRef="#ctx0" brushRef="#br1" timeOffset="208266.404">17555 12257 2388 0,'0'-4'1065'16,"0"4"-990"-16,0 0-48 16,0 0 0-16,0 0 8 15,0 18-9-15,15 15-4 16,-6 4 1-16,6 13-5 16,6 3-3-16,-3 2-2 15,3 3-6-15,-5-3-2 16,8-4-1-16,-12-11-1 15,6-4 0-15,-3-12 2 16,-3-12 2-16,6-7 2 16,-3-5 3-16,15-9 2 15,-2-29-1-15,17-18-8 16,0-15-4-16,0-10-1 0,-5 0-7 16,2-2-10-16,6-11-20 15,-15 21-96-15,-5 15-1213 0</inkml:trace>
  <inkml:trace contextRef="#ctx0" brushRef="#br1" timeOffset="211026.57">17338 9487 2289 0,'0'3'1186'0,"0"-3"-1092"15,0 0-46-15,0 0 4 16,27 0-10-16,21-14-7 16,24-13-18-16,22-10-10 15,21-1-1-15,-7-1-1 16,4-1-5-16,-21 9 3 16,-13 1-3-16,-6 5-11 15,-35 7-16-15,-25 13-45 16,-12 5-64-16,-3 0-523 0</inkml:trace>
  <inkml:trace contextRef="#ctx0" brushRef="#br1" timeOffset="211478.411">17510 9067 2887 0,'-6'-6'493'15,"-1"0"-393"-15,7 0-42 16,-9 6 1-16,9 0-12 16,0 0-16-16,0 0-25 15,0 18-5-15,-3 10-1 16,-6 13 5-16,-12 6 1 0,3 5-2 15,-6-1 2 1,-3 2 1-16,3-6 3 0,-4-4-2 16,-2 1 1-16,0-3-1 15,3-1-1-15,0-5-2 16,6-3-1 0,0-5 0-16,8-3 0 0,4-10 1 15,9-1-2-15,0-1 4 16,9 2-3-16,16-2 7 15,14 4-1-15,21-3 2 16,4 1-9-16,11-9 2 16,16 5-5-16,-4-4 0 15,4-6-26-15,-19 0-69 16,-27 0-741-16</inkml:trace>
  <inkml:trace contextRef="#ctx0" brushRef="#br1" timeOffset="-192529.497">1863 17307 3005 0,'0'9'503'0,"0"-3"-363"16,0-6-104-16,3 0-19 0,13 0 8 15,11 0-7 1,3 0-7-16,21-11-8 15,4-5 1-15,8-7 0 0,0 3-2 16,7-4-2-16,-7 1-8 16,-3-1-15-16,4-4-27 15,-4-3-66-15,-21 9-193 0</inkml:trace>
  <inkml:trace contextRef="#ctx0" brushRef="#br1" timeOffset="-192259.308">1824 17539 2408 0,'0'2'1155'0,"0"-2"-1084"16,0 0-49-16,15 0 18 15,12-2-11-15,7-13-15 16,23-11-5-16,3-6-3 16,13-1 0-16,8-1-1 15,1 1-5-15,2 3 0 16,28-17-26-16,-21 13-67 16,-19-5-246-16</inkml:trace>
  <inkml:trace contextRef="#ctx0" brushRef="#br1" timeOffset="-182416.717">14570 14174 2614 0,'0'0'815'0,"0"5"-735"16,0 1-64-16,0 12-6 16,0 1 19-16,0 8 2 15,6 11-3-15,6 4-6 16,3 4-5-16,3 7-1 16,-3 0-1-16,9-1-7 15,-5-2-6-15,-4-6 1 16,-3-9-1-16,-6-6-2 15,0-8 0-15,-6-4-4 16,0-2-15-16,0-4-38 16,-12-5-31-16,-6-3-93 15,-4-3-961-15</inkml:trace>
  <inkml:trace contextRef="#ctx0" brushRef="#br1" timeOffset="-182117.873">14479 14673 3329 0,'0'0'179'15,"0"0"-141"-15,0 0-18 16,0 0 15-16,6 3 7 16,12 17-14-16,10 2-9 15,-7 0-6-15,6 5 3 16,0-7-4-16,3 1-6 15,0-7 0-15,-8-4 2 16,2-4 0-16,3-6 3 0,-9 0-1 16,3 0-1-16,-3-16-2 15,3-7 0-15,4-12-5 16,-4-2-2-16,-6-14-9 16,9-19-10-16,-6 11-34 15,-6 5-146-15</inkml:trace>
  <inkml:trace contextRef="#ctx0" brushRef="#br1" timeOffset="-179126.843">14395 11544 869 0,'-9'0'1833'0,"3"0"-1121"16,-3 0-639-16,9 0-32 0,0 0-5 16,0 4-6-1,-3 8-20-15,-3 17-8 0,0 11 1 16,-3 22 8-16,-4 15 10 16,7 12-3-16,0 8-2 15,6 1 0-15,0-3-8 16,0 3 0-16,0-8 1 15,15-2-2-15,10-12 1 16,-1-9-2-16,3-15-2 16,0-10 1-16,-9-12-5 15,3-17 0-15,-12-3-12 16,-9-7-21-16,0-3-37 0,0-9-50 16,-3-8-983-16</inkml:trace>
  <inkml:trace contextRef="#ctx0" brushRef="#br1" timeOffset="-178715.948">14178 12557 2652 0,'0'0'780'16,"0"0"-700"-16,0 0-49 16,0 0 11-16,0 0 6 0,0 3-21 15,0 7-13-15,0 4-1 16,12 8 8-16,9 2-4 16,-12 3-3-16,15 2-2 15,-6-2-5-15,9-1 2 16,-9-6-2-16,9-3 2 15,1-2-1-15,-4-9-1 16,9-6 2-16,0 0 3 16,0-8-2-16,-2-24-2 15,-1-9-4-15,0-12 1 16,-3-4-5-16,-18-5 0 16,0-4-7-16,-3 8-14 15,-6-1-15-15,0 18-64 0,0 13-593 16</inkml:trace>
  <inkml:trace contextRef="#ctx0" brushRef="#br1" timeOffset="-169268.954">14232 14775 2481 0,'0'0'973'16,"0"0"-909"-16,-12-2-47 0,12-2-1 16,0 2 40-1,0-1-15-15,0 3-14 0,0-3-5 16,0 3-8-16,12 0 2 16,-6 0-3-16,12 0-8 15,6 0 0-15,18 0-1 16,7 3 0-16,26 6 0 15,1 3-4-15,23-1 8 16,19 1 1-16,30-1-6 16,15-2 2-16,-6-3 0 15,-37-2-2-15,-32-4-1 16,-16 0-2-16,-2 0-2 16,8 0 2-16,1 0 0 15,-7-6 2-15,-8 0-2 16,-13 2 0-16,-3 0 0 0,-3-2 0 15,-5 2 3-15,2 2 1 16,6-5 0-16,-6-1-1 16,7 2 1-16,-7 2-1 15,0 3-1-15,-9-4 0 16,-5 3-2-16,-16 2 3 16,6 0 0-16,-9 0 0 15,-3 0-1-15,-3 0 1 16,-3 0 2-16,9 0-1 15,-3 0 1-15,6 0 0 16,-3 0 0-16,-3 0 0 16,0 0-2-16,-6 0 0 0,0 0-1 15,0 0 0 1,6 0 0-16,-6 0 2 0,0 0-2 16,3 0 0-1,6 0-2-15,0 2 3 0,3 3-3 16,1-4 4-16,-1-1-4 15,3 4 2-15,-3-2-2 16,-6 2 0-16,9-2 1 16,-9 1 0-16,0 0-1 15,-6 0 0-15,6-3 0 16,-3 4 1-16,6-2 0 16,-3-2 0-16,-6 0-1 15,9 4 1-15,-6-4-1 16,6 1 0-16,-9-1 1 0,0 0 1 15,0 5-2-15,0-5 2 16,0 1 0-16,0 6-2 16,0 1 2-16,6 4 0 15,-6 6-2-15,6 9 3 16,0 1-1-16,0 11 1 16,3 1-1-16,-3 10-2 15,-6 0 4-15,0 3-3 16,0 1 1-16,0 5 0 15,0 0 0-15,0-3-2 16,0 2 2-16,0 3-1 16,0 2 1-16,0-2 0 0,0-1-2 15,-6 2 0 1,-3 3 0-16,3-7 2 0,-6 3-2 16,6-2 0-16,6 0 1 15,-12 0-1-15,12-4 0 16,-9-5 1-16,3-1-1 15,6-2 0-15,0-2 0 16,-9-2 0-16,6 0 1 16,3-1-1-16,0-1 0 15,-6-3 0-15,6 3 0 16,0-6 0-16,0 3 0 16,-6 0 0-16,6-5 0 15,-6 1 1-15,6-2-1 16,-12 4 0-16,12-7 0 15,-3 4 1-15,-3-2-1 0,6 0 0 16,-6 1 1-16,6-4-1 16,-6 2 1-16,6-3 1 15,0 1-2-15,-9 1 0 16,9-2 1-16,-6 2-1 16,6-2 1-16,0-4-1 15,-6 0 0-15,6 0 0 16,0-7 0-16,0-2 1 15,0-3 0-15,0 7 3 16,-6-6-4-16,6 2 0 16,-10-5 2-16,10-3-1 15,0 4-1-15,0-9 2 0,-3-1-2 16,3 3 0 0,0-3 0-16,0 3 0 0,0-3 1 15,-6 3-1-15,0 1 0 16,-3-4 2-16,-3 2-2 15,6 2 0-15,-15-2 1 16,9-2-1-16,-6 4 0 16,-6-4 0-16,9 0 0 15,-12 0-1-15,-1 0 1 16,1 0 0-16,-3 0 0 16,3 0 0-16,0 0-1 15,-7 0 1-15,4 0 0 16,0 0-3-16,-3 0 3 15,-12 0-2-15,2 0 0 16,1-4 1-16,-6-2 1 0,-6 4 0 16,5-2 0-16,-8 1 0 15,3 3-1-15,-1 0 1 16,7 0 0-16,-3 0 0 16,-4 0 0-16,1 0 0 15,6-3 0-15,2 0 0 16,-8-2 0-16,3 3-1 15,-1-4 1-15,1 2 0 16,6 4 0-16,0 0 0 16,-1 0-1-16,4 0 1 15,0 0 0-15,3 0 0 16,-1 0 0-16,7 0 0 16,0 0-1-16,0 0 1 15,3-3 0-15,2 1-1 16,1-2 0-16,-3 4-2 0,-3-6 2 15,0 6 0-15,-1 0 0 16,1 0 1-16,15 0 0 16,-9 0 0-16,15 0 0 15,-3 0 0-15,12 0 0 16,-6 0 1-16,-6 0-1 16,15 0 0-16,-3 0-1 15,-3 0 1-15,6 0 0 16,0 0 1-16,0 0-1 15,0 0 0-15,0 0 3 0,0 0 0 16,0 0-3-16,0-6 2 16,-6-2-2-16,-3-6 0 15,9-4 0-15,-10-9 0 16,10-2 2-16,-3-5-2 16,-3-11 0-16,0-5 0 15,6 1 0-15,0-8 0 16,0 0 0-16,0-5 0 15,0 1 0-15,0-4 0 16,0 1 0-16,0-7 0 16,0-8 0-16,0 0 0 15,0-9 1-15,0 2-1 16,0-9 0-16,-6 5 1 0,-3 8 0 16,9-1-2-1,-6 4 3-15,0 10-2 0,0 2 0 16,-3 8-1-16,9 4 1 15,-3-2 0-15,-12 4 0 16,9 4 0-16,6-1 0 16,-9 3 0-16,6 0 0 15,3 1 0-15,-6-3 0 16,6 5 0-16,-6 3 0 16,-6 3 0-16,12 5 0 15,-3 4 0-15,3 5 0 16,0 1 0-16,-6-1 0 15,6 2 0-15,0-3 0 16,0-3 0-16,0 2 0 16,0 1 0-16,0 3 0 0,0 0 0 15,0 6 0-15,0-5 0 16,0 5 0-16,0 2 0 16,0-1-1-16,0 2 0 15,0-6 1-15,0 2 0 16,6-1 0-16,-6 1 0 15,3 6 0-15,-3-1 0 16,0-1 0-16,0 11 0 16,0-1 0-16,0 0 0 15,0 0 0-15,12 0 0 16,-12-3-1-16,6 0 1 16,-6 4 0-16,0-4 0 0,0 3 0 15,0 0 0-15,0 3 0 16,0 0-3-16,0 0 0 15,0 0 3-15,0 0-4 16,6 0 0-16,-6 0 4 16,3 6 0-16,6 2-2 15,-3 4 2-15,9 0 0 16,-12 3 0-16,12-1 0 16,-9-2-1-16,9 0 1 15,-9-4-3-15,0 4-1 16,0-3-5-16,-3-1 1 15,7 2 1-15,-10-1 0 16,9-3-4-16,-3 1-9 0,0 6-13 16,-6-2-7-1,3 5-33-15,6-5-76 0,-3-6-588 0</inkml:trace>
  <inkml:trace contextRef="#ctx0" brushRef="#br1" timeOffset="-164878.519">17347 16590 2724 0,'0'3'926'16,"0"-3"-868"-1,0 0-43-15,0 0 6 0,6 0 7 16,21 0-9-16,6 0-12 16,18-5-1-16,22-7 2 15,11 2-2-15,7 2-2 16,-1-1-1-16,-5 6-2 15,-4 1-1-15,-11 2-6 16,-7 0 1-16,-9 0-6 16,-23 0-5-16,-4 0-9 15,-15 0-24-15,-6 0-44 16,-6 0-30-16,-6 2-36 0,-15 1-148 16,-9 6-372-16</inkml:trace>
  <inkml:trace contextRef="#ctx0" brushRef="#br1" timeOffset="-164616.896">17543 16736 1906 0,'-33'7'733'0,"-1"1"-70"15,-5 2-551-15,-3-2-40 16,27-2 6-16,-3 0-4 16,9 0-30-16,9-6-9 15,0 0-10-15,9 0-5 16,15 0-1-16,9 0-5 15,18 0 3-15,22 0-5 16,5-15-4-16,19 4-3 16,8-10-3-16,4 5-2 0,3 0 2 15,-13-4-2-15,-11 10-13 16,-16-2-28-16,-26 9-49 16,-19-3-198-16</inkml:trace>
  <inkml:trace contextRef="#ctx0" brushRef="#br1" timeOffset="-142551.37">20329 16571 3121 0,'0'1'505'16,"0"3"-450"-16,3 2-42 15,24 5 8-15,27-1 15 16,31-5-6-16,50-2-11 16,62-3-1-16,26 0-1 15,15 0 0-15,-26 0-5 16,-22 0-2-16,-27 0-6 0,-40-3-1 16,-29 3-1-1,-34 0-2-15,-17-3 0 0,-10 1 0 16,-9-2-8-16,-18-5-7 15,-6-3-10-15,-63-20-16 16,2 3-85-16,4-6-2428 0</inkml:trace>
  <inkml:trace contextRef="#ctx0" brushRef="#br1" timeOffset="-140015.991">17464 14235 2958 0,'-9'0'613'0,"9"0"-561"15,0-13-44-15,15-4 8 0,19-3 12 16,17-7-7-16,15 0-11 15,19 1-6-15,11 0-4 16,7 4 2-16,-3 1-2 16,-10 6-7-16,-8 4-30 15,-13 5-17-15,-24 6-44 16,-12 0-56-16,-20 6-425 0</inkml:trace>
  <inkml:trace contextRef="#ctx0" brushRef="#br1" timeOffset="-139785.15">17546 14387 994 0,'-9'0'2367'15,"-9"2"-2263"-15,15-2-81 16,3 0 35-16,0 0 31 16,21 0-32-1,21-2-24-15,15-16-7 0,31-8-9 16,24-15-3-16,20-6-8 15,1 0-5-15,-9 2-1 16,-25 12-4-16,-23 14-17 16,17-1-35-16,-17 5-139 15,-22 3-904-15</inkml:trace>
  <inkml:trace contextRef="#ctx0" brushRef="#br1" timeOffset="-138648.094">24608 16578 3288 0,'0'0'211'16,"0"-2"-142"-16,0 2-8 16,0 0 5-16,0-4-22 15,0 3-13-15,12-6-14 16,19-2-1-16,17 0 3 0,18-8 0 16,13 3-4-1,35-8-5-15,37 0-4 0,-15-2-2 16,-12 3-2-16,-25 6 1 15,-29 2-3-15,-1 0-5 16,-2 5-5-16,-19 0-2 16,-24 2-9-16,-24 2-18 15,-18 2-31-15,-27-4-48 16,-16 0-291-16</inkml:trace>
  <inkml:trace contextRef="#ctx0" brushRef="#br1" timeOffset="-138385.954">24569 16740 3544 0,'0'0'131'0,"0"0"-99"0,21 0-15 16,18 0 17-16,16 0 2 15,26-4-18-15,13-9-10 16,14-2-5-16,-2-9-2 16,9 3-1-16,-22-3-10 15,10 1-17-15,-13-17-13 0,-20 4-73 16,-16 1-450-16</inkml:trace>
  <inkml:trace contextRef="#ctx0" brushRef="#br1" timeOffset="-137048.386">20419 16918 3170 0,'0'0'344'0,"0"0"-300"15,0 0-23-15,0 0 29 16,24 0 4-16,18 0-14 16,46 0-10-16,51 0-5 15,48 0-6-15,21 0 0 16,6-5-7-16,-23-7-7 15,-53-3-4-15,-29 6-1 16,-36 3-15-16,-16-3-21 0,-6 1-42 16,-18 2-193-16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12T05:05:41.22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15195 5169 2481 0,'0'6'76'0,"0"1"-16"16,0 0 153-16,0 1 119 16,0-4-212-16,0 0-60 15,0-4-18-15,0 0 1 16,0 4-4-16,0-4-7 16,0 0-11-16,6 2-9 15,-6-2-3-15,0 0-2 16,0 4 1-16,0-4 6 15,0 0 3-15,0 0-5 16,0 0-4-16,6 2-1 16,-3 2-2-16,12 2 2 15,-3 0-1-15,3 3 0 16,-3-4 1-16,9 1-1 0,-6 3 0 16,9-3-4-16,-5-4 4 15,-1 8-3-15,3-5-3 16,-6 1 0-16,3-1 1 15,0-5-1-15,0 0 4 16,3 0 2-16,6 0 4 16,7 0-5-16,-10 0-2 15,3 0 0-15,6 0-3 16,-9 0 3-16,16 0-3 16,-7 0 0-16,0 4 0 15,6-2 0-15,-6 2 0 16,7 1 0-16,-4-1-1 15,0 1 1-15,15-3-1 16,-17 2 1-16,17 1 0 0,0 5 0 16,-3-4 0-16,7 0 0 15,8-1 1-15,-2 4-1 16,-1-3 0-16,0 0 0 16,10 2 0-16,-16 1-1 15,15-1 1-15,-11-2 0 16,14 4 0-16,-8-2 1 15,8-1-1-15,7-2 0 16,-7 1 0-16,9 0 2 16,7 3-2-16,-4-7 0 15,1 4 0-15,-1 0 0 16,-2-4 0-16,2 4 0 0,4-1 0 16,-10-4 0-16,-2 5 0 15,5-2 0-15,-8-2-2 16,8 1 2-16,-2-3 0 15,5 0 0-15,-5 0 2 16,5 0 1-16,1 0-3 16,-10 0 2-16,13 0-2 15,-16 0 1-15,7-5 1 16,-10 0-2-16,10 0 1 16,-7 4 1-16,10-4-2 15,-1-1 3-15,10 1-1 16,-1-1 1-16,1 1 0 15,-1 1-1-15,-5-1-1 0,-1 2-1 16,-8 0 1 0,5 0-1-16,-11-3 0 0,5 4 0 15,-6-2 1-15,-5 1-1 16,11 3 2-16,-11-2 0 16,2 2 1-16,-3 0-2 15,1-4 4-15,2 4-3 16,1-2 0-16,-10-2-1 15,9 2 1-15,-8-2-2 16,-4 2 0-16,3-2 0 16,-5 4 2-16,8 0-2 15,-3-2 0-15,1-1 2 16,2 0-1-16,-3 0-1 16,-5-3 3-16,-7 3-1 15,3 1 3-15,-5-1-1 0,-1 3 0 16,-12 0 1-16,3 0-1 15,0 0 0-15,7 0 0 16,-10 0-1-16,3 0 2 16,6 0-1-16,0 0 2 15,-5 0-3-15,-1 0 3 16,-6-3-1-16,3 3 0 16,-9 0 2-16,-6-3-2 15,10 3 2-15,-16-3-2 16,6 3 1-16,-6-3-1 15,3 3-1-15,-6-3 1 16,0 3-1-16,0 0-1 0,-3 0-2 16,-3 0 0-16,0 0-1 15,0-3-4-15,0-5-14 16,0-8-23-16,0 1-66 0</inkml:trace>
  <inkml:trace contextRef="#ctx0" brushRef="#br0" timeOffset="9250.603">11875 11636 3344 0,'0'0'213'0,"0"0"-148"16,0 0-45-16,0 0 2 16,0 0 10-16,0 0-11 15,21-3-21-15,18-3 3 0,6-3 3 16,25-2-3-16,17 5-1 15,16 0-2-15,-1 6 4 16,4 0-4-16,-3 0 0 16,-10 0-7-16,-8 8-5 15,-7 1-4-15,-17 3-28 16,8-7-52-16,-24-1-89 16,-21-4-855-16</inkml:trace>
  <inkml:trace contextRef="#ctx0" brushRef="#br0" timeOffset="9547.836">12644 11384 3289 0,'-6'-3'223'0,"6"-3"-171"0,0 0-34 16,0 3 8-16,0 3 9 15,6 0-24-15,24 0-3 16,4 9-3-16,5 12 0 15,6 6-5-15,0 1 0 16,1 7 0-16,-13-3 0 16,-6 0 0-16,-12 0 0 15,3 1 0-15,-18-4 0 16,0 4 0-16,-21 1 5 16,-24 5-1-16,-12 1 0 15,-13 4-4-15,7-5-3 16,-13-1-34-16,22-12-64 15,24-15-398-15</inkml:trace>
  <inkml:trace contextRef="#ctx0" brushRef="#br0" timeOffset="12249.974">21946 9180 3435 0,'0'-9'116'0,"0"3"-82"15,0 6-11-15,0 0-9 16,0 0-4-16,0 24-5 15,0 21 2-15,6 13 4 16,-6 5 1-16,0 11-6 16,0-4-2-16,0 0-2 15,0 0-2-15,0-9-11 0,-6-4-25 16,-18-2-49 0,-6-14-96-16,15-17-1581 0</inkml:trace>
  <inkml:trace contextRef="#ctx0" brushRef="#br0" timeOffset="12530.144">21774 9646 3457 0,'0'0'96'0,"0"0"-71"16,0 0-14-16,0 0 8 15,9 22 0-15,6 10 1 16,-3 5-7-16,10 0-2 0,-4-1 3 15,-3-5-3 1,9-7 1-16,-6-6-5 0,9-10 0 16,6-8 10-16,1 0 0 15,-4-29-6-15,9-12-4 16,-9-6-7-16,0-2-1 16,-12-4-6-16,-5 7-8 15,2 1-24-15,-3 11-100 16,9 9-1119-16</inkml:trace>
  <inkml:trace contextRef="#ctx0" brushRef="#br0" timeOffset="13003.896">24759 9400 3324 0,'0'0'173'0,"0"-3"-94"16,0 3-31-16,0 0-16 15,0 3-3-15,0 26-14 16,0 7-3-16,-9 10-1 15,9 9-3-15,-9 6-1 16,6 5-2-16,-9-2-4 16,6 3 1-16,-9-3-2 15,9-7-6-15,0-3-11 16,-6-7-23-16,-9-9-51 16,8-13-67-16,1-11-609 0</inkml:trace>
  <inkml:trace contextRef="#ctx0" brushRef="#br0" timeOffset="13280.022">24512 9821 3334 0,'0'-3'174'0,"0"0"-101"16,0 3-28-16,0 0-4 16,0 0-12-16,0 12-24 15,6 14 1-15,9 12-2 16,3 9 2-16,6 2 0 15,-6 1-2-15,9-5-2 16,-6-4-2-16,4-9 3 16,-7-11-3-16,9-13 0 0,0-8 10 15,3 0 2-15,3-23-1 16,10-21-3-16,-13-3-7 16,3-5-1-16,0 1-8 15,6-4-5-15,-8 11-46 16,-4 12-276-16</inkml:trace>
  <inkml:trace contextRef="#ctx0" brushRef="#br0" timeOffset="16071.458">19025 11732 3071 0,'-9'0'219'0,"9"0"-162"15,0 0-22-15,-3 0 11 16,3 0-6-16,0 0-24 0,0 0-9 16,0 0 4-16,-6 0 18 15,-7 0-2-15,-2 0-1 16,-6 0-6-16,3 0-1 16,-6 3-6-16,-3 0-7 15,3 0 0-15,-9 3-1 16,-1 0-1-16,1-1 1 15,-6-1-2-15,-3-2 3 16,5-2-2-16,-11 0 0 16,0 0 2-16,-10 0-2 15,-2 0 1-15,-3 0-5 16,-4 0 6-16,1 0-1 16,-3 0-1-16,2 0-1 0,4 0 1 15,2 0 0 1,4 0 0-16,6 0 1 0,-10 0-3 15,4-9-2-15,0 4 1 16,-4-4-1-16,4 3 3 16,0-2-3-16,8-4 0 15,4 0 6-15,0-3-3 16,3 4-1-16,5-11 2 16,-2 9-1-16,-3-5-3 15,12-3 1-15,-4 4 1 16,4-4-2-16,-3 0 1 15,0-1-1-15,3-2 1 16,3 1-1-16,-1-1 3 0,10 1-3 16,6-3 3-1,3-1-3-15,3 1 0 0,6-4 2 16,0 1 5-16,0 0-5 16,6-1 0-16,6 2-2 15,15-4-2-15,1 1 2 16,8-1 1-16,12 2 0 15,3-3 1-15,10-3-2 16,2 7 0-16,3 0-1 16,1-1 1-16,8 7 2 15,1 3-2-15,-1 5 0 16,1-2 0-16,11 8 0 16,-2-2 0-16,5 1 1 15,1 8-1-15,-1-1 0 0,-5 3 0 16,5 0 1-1,-11 0 1-15,2 3-2 0,1 4 0 16,-13 9-1-16,7-1 1 16,-7 2-2-16,-5 3 2 15,-1-5 0-15,-3 2 0 16,-2 4 0-16,2-6 1 16,-3 2 1-16,-2 1-2 15,-1-1-1-15,-3 4 1 16,-5-1 0-16,5 2-1 15,-12 0-2-15,-6 2 3 16,-3 3-1-16,1-1-1 16,-7 0 1-16,3 0-1 0,-9 1 2 15,0-1 0 1,-3 0-1-16,-3 1 1 0,-6-4 0 16,-3 0-1-16,-3 0-1 15,0 2 2-15,0 1 0 16,0 2 3-16,-15 4-3 15,-12 3 0-15,3 2 2 16,-9 0-1-16,-6 0-1 16,-4 2 1-16,10-4-1 15,-3-2 2-15,-3-6-2 16,-7-8 0-16,7-6 3 16,9-3-3-16,-18-7 0 15,11-3 1-15,-2 0 1 0,-3 0-2 16,0-13 0-16,-10-3 1 15,10 1 1-15,-3-5-2 16,0 3 0-16,-1 2 0 16,1-2 0-16,0 5 0 15,0 0 1-15,2 3-1 16,7 3 0-16,3 6 0 16,0 0 0-16,12 0 0 15,2 0 0-15,1 0 0 16,12 0 0-16,0 0 0 15,-3 0 0-15,3 0-4 16,6 0-13-16,0 0-45 0,0 0-196 16</inkml:trace>
  <inkml:trace contextRef="#ctx0" brushRef="#br0" timeOffset="17432.886">12418 13559 3462 0,'0'0'110'16,"0"0"-82"-16,0 0-5 15,0 0 15-15,0 0-11 16,0 0-23-16,24 0 3 16,-6 0 1-16,15 0 3 15,7 0 8-15,11-4-8 16,9-1-4-16,4-1-2 16,5 0-1-16,13 0-4 15,-4 0 1-15,-9 0-1 16,4 4-12-16,-10-2-21 0,4-4-28 15,-19 5-86 1,-6-6-459-16</inkml:trace>
  <inkml:trace contextRef="#ctx0" brushRef="#br0" timeOffset="17728.981">12988 13313 3436 0,'0'0'168'0,"0"0"-132"16,0 0-24-16,0 0 8 16,3 0-10-16,25 0 1 15,2 0-5-15,12 8-2 16,3 12-1-16,4 1-2 16,-10 3 1-16,-6 4-2 0,-3 9 0 15,-9-6 0-15,-15 7-4 16,-6 1 4-16,0 4 2 15,-27-5 1-15,-12 3 2 16,-9-3-5-16,-1-8 0 16,-2-9-9-16,-9-21-24 15,20 0-44-15,7-6-296 0</inkml:trace>
  <inkml:trace contextRef="#ctx0" brushRef="#br0" timeOffset="21606.036">27451 12145 3440 0,'0'0'130'0,"0"0"-83"0,0 0-7 16,0 0-3 0,0 0-18-16,-18 0-12 0,-6 26-5 15,-12 3-1-15,-3 10 2 16,-13 5 0-16,7-1-1 15,0-2 1-15,0 0-3 16,5-5 0-16,1-8 0 16,6-4-7-16,6-9-31 15,6-13-49-15,5-2-48 16,4 0-326-16</inkml:trace>
  <inkml:trace contextRef="#ctx0" brushRef="#br0" timeOffset="21897.908">27056 12036 3253 0,'0'0'178'16,"0"0"-112"-16,0 0-28 15,0 12-22-15,0 20 0 16,-9 15 29-16,-3 8-4 16,-3 10-17-16,3-3-3 15,6-4-6-15,6-5-2 16,0-7-5-16,0-10 2 15,0-4-4-15,0-12 0 16,0 1 0-16,0-6-1 16,15-7 2-16,-3 0-3 15,6-8-1-15,12 0 3 16,12 0-2-16,4 0-4 16,5-4-8-16,21-34-32 0,-11 5-143 15,-16 1-1769-15</inkml:trace>
  <inkml:trace contextRef="#ctx0" brushRef="#br0" timeOffset="26081.038">17289 13764 3201 0,'0'0'239'15,"0"2"-176"-15,0 2-19 0,0-4 3 16,0 1-1-16,0 4-28 15,0-5-11-15,0 0-5 16,0 5-1-16,0 4 1 16,6 3 0-16,0 2 1 15,-3 7 1-15,-3 5 0 16,9 0 2-16,6 3 0 16,-15-5 0-16,6-1-1 15,7-3-1-15,-13-8 0 16,6 1 0-16,-6-8-3 15,9 1 5-15,-9-6 0 16,3 0 0-16,-3 0 0 16,0 0 1-16,0 0-3 0,0 0 2 15,9 0-2-15,-9 0-1 16,0 0 0-16,6 2 0 16,0 1-1-16,0-3 0 15,9 4-1-15,-3-4 3 16,-3 0-4-16,15 0 3 15,-12 0-1-15,9 0 1 16,4 0-3-16,2 0 1 16,6 0 1-16,-3-9-2 15,6 6 0-15,13-3 1 16,-7-2 1-16,15-1-2 16,-5 3 0-16,5 1 2 0,3-2-2 15,-2 1 0-15,2 6 0 16,-12 0-1-16,10 0 1 15,2 0 0-15,6 0 0 16,-5 0 0-16,-7 0 0 16,12 2 0-16,-14 9-2 15,2-4 2-15,-3 2 0 16,1 3 0-16,-4-3 0 16,-3 2 0-16,1 3 0 15,-10-2 0-15,6 3 0 16,-12-3-1-16,3 2 1 15,1 2 0-15,8 0 0 16,0 9 8-16,0-2 0 16,7 3-4-16,-7 0-3 15,6 1-1-15,-9-4 2 0,-2 4-2 16,5-6 0-16,-15-4 0 16,-6 0 0-16,-3-5 0 15,-9-4 0-15,0-2-2 16,-9 0 0-16,6-6 2 15,-6 3 0-15,0-3 0 16,0 0 0-16,0 0 4 16,0 0-2-16,0 0 1 15,0 0 1-15,0 0 0 16,0 0 0-16,0 0 3 16,0 0-2-16,6 0-1 15,-6-3 0-15,0-9-3 16,6-2 2-16,1-4-3 0,2-2 1 15,3 3-1-15,-9-4-5 16,15 3 5-16,-6 4-2 16,9-5-1-16,-3 6 3 15,0-2 0-15,3 6-2 16,6-2 2-16,-2 2 0 16,-1-7 0-16,12 5 0 15,0 2 0-15,3-5 0 16,-2 6-1-16,11-8 1 15,6 8 0-15,-5-4 0 16,8 0 0-16,3 6 0 16,1 1 0-16,-1 0 0 15,-3-1 0-15,7 1 0 16,-7 3 0-16,6-2 0 16,13 4 0-16,-4 0 1 0,1 0-1 15,-4 0 0-15,10 0 0 16,-7 0 0-16,-2 0 0 15,2 0 0-15,0 0 0 16,-8 6 0-16,8 5 0 16,1-1 0-16,-1 0 0 15,-3 2 0-15,-2-4 1 16,2 4-1-16,4 3 0 16,-1-8 0-16,1 5 0 15,-1-3 0-15,4 1 0 0,5-4 0 16,0-1 0-16,13 1 1 15,-3-3-1-15,-7-1 0 16,7-2 2-16,-13 0-2 16,-8 0 0-16,-4 0 0 15,-9-5 0-15,-8-12 1 16,-13-8 2-16,3-1 2 16,-9-8 1-16,3-3-2 15,-5 1-2-15,-1-9 0 16,-6 4-2-16,-6 3-1 15,9-5-7-15,-12 5-9 16,0-1-14-16,-12 0-19 16,0 11-119-16,0 10-768 0</inkml:trace>
  <inkml:trace contextRef="#ctx0" brushRef="#br0" timeOffset="27179.899">20105 14679 3360 0,'0'-14'206'0,"-9"-4"-162"15,6-2-27-15,-9-1 11 16,3 3-1-16,-3 2-10 16,6 5-11-16,-6 6-4 0,-9 5-1 15,3 0-1-15,-4 0-1 16,-2 21-3-16,3 8 2 15,0 4 2-15,9 1-3 16,12-1-5-16,0-1-4 16,9-1 0-16,15-1 7 15,12-1 5-15,7 1 0 16,-4-3 0-16,-6-5-3 16,-15-4-5-16,-3 0-2 15,-12-7-7-15,-3-1 0 16,0-4 8-16,-27-4 9 15,-6-2 4-15,-3 0-1 16,-4 0-3-16,10-2 6 16,9-16 6-16,9-3-2 0,12-3 3 15,0-3 2-15,12-1-15 16,21-5-5-16,13-1-15 16,11 2-10-16,-6-3-2 15,10-1-20-15,-10 1-3 16,3-3-33-16,-14 6-95 15,-16 9-332-15</inkml:trace>
  <inkml:trace contextRef="#ctx0" brushRef="#br0" timeOffset="27614.59">20470 14156 3379 0,'0'-4'155'0,"0"1"-116"16,0 3-8-16,0 0 1 16,0 9-13-16,0 29-12 15,6 21 5-15,0 15 4 16,-6 11-2-16,0 4-5 16,0 0-3-16,0-14-3 15,0-13-1-15,0-16-2 16,0-19 1-16,0-16 2 15,3-6-3-15,16-5 0 16,-10-10 2-16,15-17-2 16,6-8-3-16,3 1-5 0,0 1-3 15,7 10 2 1,-19 14-7-16,6 9 3 0,3 0-10 16,-18 3-11-16,-6 20 4 15,-6 4 4-15,-6 0 12 16,-12-1 11-16,-21-6 3 15,-6-2 0-15,-4-3 0 16,4-13-3-16,15-2 2 16,3 0 1-16,21-27-23 15,6-8-66-15,24-32-78 16,21 8-321-16,9 11-1167 0</inkml:trace>
  <inkml:trace contextRef="#ctx0" brushRef="#br0" timeOffset="27748.934">20866 14487 2504 0,'6'0'415'0,"9"14"-215"15,-9 15-67-15,-6 8-33 16,6 11-7-16,-6-4-25 16,0-1-26-16,0 1-19 15,0-9-20-15,-6-8-3 16,0-16-44-16,-9-8-90 16,15-3-591-16</inkml:trace>
  <inkml:trace contextRef="#ctx0" brushRef="#br0" timeOffset="27881.778">20872 14348 287 0,'0'-5'3134'0,"0"-1"-3063"15,0 0-61-15,0 4-10 16,0 2-17 0,0 0-117-16,21 0-512 0</inkml:trace>
  <inkml:trace contextRef="#ctx0" brushRef="#br0" timeOffset="28056.116">21062 14220 2361 0,'0'0'1209'15,"0"0"-1145"-15,0 0-48 16,6 17-12-16,0 24 13 16,6 15 9-16,-3 14-13 15,3 9-6-15,-6 4-4 16,3-4-3-16,-9-12-4 0,0-4-39 15,-9-19-71-15,-3-17-300 16</inkml:trace>
  <inkml:trace contextRef="#ctx0" brushRef="#br0" timeOffset="28428.779">20977 14627 3489 0,'12'-7'104'0,"16"-1"-94"15,-1-4-6-15,12-2 0 16,12 0-2-16,-8-2-2 16,5-1-6-16,-12 3-5 15,-3 2 8-15,-12 2 3 0,-5 6 1 16,-16-1 9 0,0 5 27-16,0 0 2 0,0 0-16 15,-16 7-17-15,10 13-6 16,-12 9 1-16,3 9 0 15,6-3 0-15,9 4-2 16,0-7 1-16,15-6-3 16,12-6 3-16,1 1-4 15,-4-2 4-15,-3-6-2 16,-3 2 0-16,-12-4-3 16,-6 4-4-16,0-5-6 15,-24 4 7-15,-15-8-19 0,-13-6-47 16,7 0-67-1,12-16-776-15</inkml:trace>
  <inkml:trace contextRef="#ctx0" brushRef="#br0" timeOffset="37631.905">15901 13910 2906 0,'0'2'401'16,"0"-2"-306"-16,0 0-69 15,0 0 6-15,0 0-2 16,0 0 74-16,0 0-65 16,0 0-21-16,0 0 0 15,0 0 7-15,0 0-8 16,0 0-9-16,-12 0-4 16,-9 0-3-16,3 0-1 15,-7 0 1-15,-2 4 0 0,3 2 0 16,-3-1-1-1,-6 4 2-15,0-3-1 0,2 3-1 16,-8-1 0-16,6-2 3 16,-9-3-1-16,5 2 4 15,4 1-3-15,-6-1 0 16,9-4 4-16,-9-1-5 16,-1 4 0-16,7-2 1 15,-6 2-3-15,3-4 3 16,3 0-1-16,11 2 0 15,-14-2 1-15,12 3 0 16,-9-3-3-16,0 4 2 16,-4-4-2-16,4 2 0 0,0-2 0 15,9 0 0 1,-9 0 2-16,-1 0-1 0,10 0-1 16,-9 4 0-16,0-2 0 15,-6 1 0-15,2 0 0 16,4 0 0-16,3-3 0 15,3 2 0-15,0-2 0 16,6 3 1-16,-13-3-1 16,16 0 2-16,-9 0 0 15,3 0-2-15,3 0 1 16,0 0-1-16,3 0 0 16,6 0 2-16,-7 0 1 15,4 0-2-15,-6-3 1 16,0 1-2-16,3 2 0 0,0-3 0 15,-6 3 0 1,9-3 0-16,-3 0 0 0,-7 3-1 16,10-2 1-16,-6-2 0 15,3 4 0-15,-9-2 0 16,9-2 0-16,-15 1 0 16,11 1 0-16,-5 2 0 15,3-4 0-15,6 4 0 16,-3-2 0-16,3 2 0 15,-3-4 0-15,9 4 0 16,0-1 0-16,-4-4 1 16,7 3-1-16,0-2 0 15,-3 2 0-15,-3-4 0 16,3 3 0-16,-3-3 0 16,-3-2 0-16,6-1 2 0,0 0-2 15,-6-3 1-15,9 0 0 16,-13-2 0-16,10-3-1 15,-6-1 0-15,-6-6-1 16,3 2 1-16,0-5 1 16,-6-6-1-16,6 5 0 15,6-8 0-15,-7-3 0 16,4 5 0-16,-3-5-1 16,6 2 1-16,-3 5-3 15,3-3 3-15,6-1 0 16,-9 1-2-16,9 3 2 15,3-1-1-15,0-4 1 16,-10 0-1-16,10-2-1 0,0-5 0 16,0 6 2-1,6-3-3-15,0 3 0 0,0-1 3 16,0 5-3-16,0-2 3 16,0 1-2-16,12 3 0 15,1 3-2-15,2 0 4 16,0 3-2-16,9 0 0 15,3-1 1-15,3 1 1 16,-3 0-1-16,7 5 1 16,-4-3-1-16,6 6 0 15,-3-4 1-15,3 3 0 16,4 2-1-16,-1-1 1 16,0 0 0-16,6 1 0 0,7-3 0 15,-7 5 0 1,6 0 0-16,4 1 0 0,-7 2 0 15,9 4 0-15,1-4 0 16,-1 3 0-16,0 0 2 16,4 0-2-16,2 4 0 15,-3-1 0-15,-2 0 0 16,2 1 3-16,-3-1-3 16,1 2 2-16,-4 4-2 15,3 0 2-15,-11 0 0 16,5 0-2-16,-9 0 2 15,16 0 1-15,-13 0-1 0,0 4 0 16,0 3-1-16,-5 6 2 16,-4-5-1-16,6 7 0 15,-9 0-2-15,4 0 2 16,-10 5-1-16,12 1 1 16,-9-1-1-16,-3 0-1 15,6 6 3-15,-2-2 0 16,-1 3-1-16,-6 0 0 15,-3-1 1-15,-6 0-1 16,9 3-2-16,-6 0 2 16,-5 1 1-16,2-2-2 15,-3-1 1-15,6 2 0 16,-9-3 1-16,6 0-1 16,0 5-2-16,-6-5 2 15,-6-4-1-15,12 4 2 0,-9-1-3 16,0 1 4-16,-3 1-2 15,9-1 1-15,-6-3-3 16,0 1 4-16,-6-4-1 16,6 3 0-16,-2 1-3 15,-4-4 3-15,0 4 0 16,9-1-3-16,-9 3 2 16,0-1 0-16,9 1-1 15,-9-4 1-15,0 4-2 16,0-5 0-16,0 0 1 15,0 3-1-15,0-4 3 16,0 3 0-16,0-5-2 16,0 2 0-16,-9-2 0 0,0 3 0 15,9-7-1 1,-4 6 2-16,4-8 0 0,-6 2-1 16,0 5 0-16,0-5 2 15,-6 4-1-15,3-3 0 16,3-2-2-16,0 2 2 15,-6 1-2-15,3-2 1 16,-6 1 0-16,12 2 0 16,-9-2-1-16,-6-1 3 15,9 1-3-15,-3-3 0 16,3-1 0-16,-3 0 1 16,-4 1-1-16,7-2 0 0,-6 1 3 15,3-2-3 1,0 2 0-16,6 1 1 0,-3-4 0 15,-3 3-1-15,6-4 3 16,-6-3-1-16,3 1 0 16,3 1 2-16,0-2-2 15,6 1 0-15,-9-2 0 16,9 0-2-16,-3 2 2 16,-3-1 0-16,-3 2-2 15,0 0 3-15,5-4-1 16,-2 0-1-16,0 2 1 15,6-2-2-15,0-2 2 16,0 0-2-16,0 0 1 0,0 0 1 16,0 0-2-1,0 0-2-15,0 0-7 0,0 0-12 16,0 0-11-16,-6 0-16 16,6 0-58-16,-9 0-886 0</inkml:trace>
  <inkml:trace contextRef="#ctx0" brushRef="#br0" timeOffset="54641.532">14621 14137 3485 0,'0'6'132'0,"-9"7"-110"16,3 0-22-16,6 14 8 0,0 14 12 15,0 9-2-15,0 14-8 16,0 13-5-16,0 8 4 15,0 5-1-15,6-2-3 16,-6-4-5-16,0-11 3 16,0-4-3-16,0-11 0 15,0-8 0-15,0-18-4 16,-6-6-12 15,3-20-27-31,-6-6-64 0,3 0-206 0</inkml:trace>
  <inkml:trace contextRef="#ctx0" brushRef="#br0" timeOffset="55013.062">14371 14421 3332 0,'0'0'174'0,"-3"0"-127"15,3 3-36-15,0-3 13 16,0 4 10-16,0-4-13 16,0 0-12-16,0 0-2 15,12 0 18-15,15-20 0 16,-6-11-11-16,12-6-8 0,3-10-5 16,-2-4-1-16,-13 9 0 15,6 0 0-15,-3 14 0 16,-15 3 0-16,6 15 0 15,-6 4 0-15,9 6 0 16,-6 2-4-16,10 30 4 16,-4 13 2-16,0 12 2 15,9 8-2-15,-6 0 1 16,3-1-1-16,-3-15-2 16,-3-10-9-16,4-21-45 15,-4-18-297-15</inkml:trace>
  <inkml:trace contextRef="#ctx0" brushRef="#br0" timeOffset="63081.611">13912 11862 3240 0,'-6'0'216'16,"6"0"-151"-16,0 0-17 16,0 0 8-16,0 0-14 15,0 0-20-15,15 0-16 16,21 0-2-16,25 0 14 15,41 0 4-15,49-19 3 16,63-9-5-16,19-11-1 16,8 4-4-16,-26 9-3 0,-46 11-3 15,-40 6-4 1,-32 6-2-16,-40 0-2 0,-8 3-1 16,-7 0 0-16,0 0 0 15,-9 0 0-15,-18 0 0 16,-3 0 0-16,-12 0-2 15,0 0-2-15,0-3-8 16,0-20-15-16,-21 6-57 16,0-7-516-16</inkml:trace>
  <inkml:trace contextRef="#ctx0" brushRef="#br0" timeOffset="64336.204">16028 10312 3472 0,'0'-5'141'0,"0"2"-104"16,0 3-11-16,0 0-3 15,0 0-6-15,12 0-11 16,6 24 0-16,15 13-4 16,0 11 0-16,6 10 3 15,-5 4-1-15,-4 1-4 16,0-4 1-16,-3 0-1 15,0-6 0-15,-12-6 0 0,4-3-11 16,-16-9-21 0,-3-7-49-16,0-7-55 0,0-12-459 0</inkml:trace>
  <inkml:trace contextRef="#ctx0" brushRef="#br0" timeOffset="64650.341">15985 10852 3426 0,'0'0'109'16,"0"0"-70"-16,0 0-8 15,0 0 1-15,22 0-5 0,5 6-2 16,6 8-6-16,-3 7-4 16,9-1-3-16,-12 0-4 15,7-2-3-15,-10-3 0 16,3-4-2-16,-9-8 1 15,-3-3 8-15,3 0 6 16,-6-3 0-16,3-26 0 16,-2-13-8-16,-4-5-3 15,15-13-4-15,-21-3-1 16,12 1-2-16,-6-4-8 16,-3 8-10-16,-3-6-14 15,6 11-76-15,-9 15-814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12T05:07:26.92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12128 10078 627 0,'-9'4'1649'0,"9"-4"-1365"16,-3 6-212-16,-3-3-24 15,0 3 299-15,6-6-147 16,0 1-126-16,0 4-42 16,0-4 3-16,0 4-5 15,0 0 0-15,6 1 1 16,-6-1-16-16,6 1 8 15,-3-2-2-15,-3 1 2 16,9 1-10-16,0 3 6 16,-3-3-5-16,3 3 0 15,6-1-2-15,7 1 0 16,-4-3 0-16,3-1 1 16,3 5-1-16,-6-8-2 15,9 4-7-15,0-6 4 0,-9 3-4 16,16 0-3-1,-7-3 4-15,6 3-4 0,-3-3 1 16,-3 0 1 0,1 0 2-16,2 0-1 0,-3 0 0 15,6 0-2-15,0 0 2 47,-3 0-1-47,4 0-2 0,5 0 0 0,-9-3 0 0,12-3 2 0,-2 3-2 16,-1-2 1-16,-9-1-1 15,0 0 0-15,12 0 0 16,-14 6 0-16,5 0 0 16,-3-3 0-16,9 0 0 15,0-3 1-15,7 4 3 0,8-2 5 16,3 2-3-16,10-4-4 16,2 3 0-16,1 3-1 15,-1 0-1-15,-12 0-3 16,10 0 3-16,-16 0 0 15,0-4-1-15,-5 4 1 16,-1 0-1-16,0-2 1 16,-6-4 0-16,7 0 0 15,-1 0 0-15,9 4 5 16,-11-8-5-16,11 5 0 16,-3-5-1-16,1 4 1 0,-4-1 1 15,3 1-1-15,0-3 0 16,-2 5 3-16,8-2-3 15,0 1 0-15,-5 2 0 16,8-3 0-16,-3 0 0 16,10 4 0-16,-10-4 0 15,1-1 0-15,8 6 0 16,-9-4 0-16,-2 4 1 16,-7-4 0-16,6 5-1 15,-9-1 0-15,1-4 0 16,-1 4 1-16,-6 1-1 15,4-5 0-15,-7 5 0 16,3-2 1-16,0 2-1 0,6-2 4 16,-5-2-3-1,-1 4-1-15,6-2 0 0,-6-2 2 16,-2 4 0-16,-4 0 1 16,9 0-3-16,-12 0 4 15,4 0-4-15,-7 0 2 16,12 0-2-16,-6 0 4 15,-3 0-3-15,10 0-1 16,-1-2 3-16,0 2 0 16,-3 0-3-16,6 0 3 15,-2 0-3-15,-4 0 1 16,6 0-1-16,3 0 2 16,-5 0-1-16,5 2-1 15,-9 2 0-15,12 2 2 16,-8 3-1-16,5-3-1 0,-6-5 1 15,3 4-1-15,1 1 2 16,-1-5 0-16,0 3-1 16,7-4 0-16,-1 3 1 15,3-3 0-15,0 2-2 16,4 2 0-16,-4-2 0 16,0 2 1-16,1 2-2 15,-4-1 1-15,3-2 0 16,1 3 0-16,-7 0 2 15,9-6-2-15,-6 6 0 16,7-3 0-16,-4-1 0 16,-6 2 0-16,10-3 0 15,-4 4 0-15,-6 1 0 0,1-6 0 16,-4 5 3 0,6-2-3-16,6 0 0 0,-8 0 0 15,-1-1 0-15,0 2 1 16,1-4-1-16,-1 2 0 15,0-2-1-15,0 4 1 16,1-4 2-16,-13 0-1 16,9 0 1-16,-9 0-2 15,10 0 0-15,-4 0 1 16,-3 0-1-16,6 0 0 16,-3 0 0-16,1 2 0 15,5 4 2-15,-3-3-1 16,7 6-1-16,-1-3 0 15,0-1 0-15,-3 5 0 0,7-2 0 16,2-2 0-16,-3-3 0 16,-2 2 0-16,11 1 0 15,-6 0 0-15,4-3 0 16,2 0 0-16,-3-3 0 16,10 0 1-16,-10 3-1 15,6-3 0-15,-5 3 0 16,2 0 0-16,1 0 0 15,-10 0 0-15,0 3 0 16,10-4 0-16,-4 2 3 16,-9 2-2-16,13-1-1 15,-1-2 0-15,3 0 0 16,4 0 0-16,5-1 0 0,-2 4 0 16,2-6 0-16,-6 6 0 15,-2-2 0-15,-4-2 1 16,3 4-1-16,-8 1 0 15,2-5 0-15,-6 4 0 16,10 0-2-16,-7 0 2 16,10 0-2-16,-10-4 2 15,3 7 0-15,4 1-2 16,2-3 1-16,12 2 1 16,-5 7-2-16,2-8 2 15,-5 4 0-15,5-4 0 16,-12-2 0-16,1 1 0 15,2 0-3-15,-2-2 2 0,-4-4 1 16,0 3 0 0,4-4 3-16,-1 0-3 0,0 0 0 15,-8 0 0-15,5 0 0 16,3 0 0-16,-2 0 0 16,-1 0 0-16,3 0 0 15,-2-4 0-15,2-3 0 16,-3 1 0-16,4-3 0 15,-4 5 0-15,-6-2 0 16,13 0 0-16,-7 4 3 16,4 0-3-16,-7 2 0 15,3 0 0-15,-5 0 0 16,2 0 1-16,-3 0-1 16,0 0 0-16,1 0 5 0,-7 0-5 15,9 0 0 1,-2 4 0-16,-7 0 5 0,12 2-3 15,4-4 0-15,-4 2-2 16,3-2 0-16,-2 2 2 16,-1-1-2-16,9-3 3 15,-2 1-2-15,-4-1-1 16,4 0 0-16,2 0 1 16,-6 0-1-16,4 0 0 15,2 0 0-15,-2 0 1 16,2 0-1-16,-6-8 0 15,1 6 0-15,-1-10 0 16,3 0 0-16,-5 0 0 0,11-3-1 16,-5 3 1-1,2-2 0-15,-9 2 0 0,10-2 0 16,-4 2 0-16,-3-3 0 16,-2 8 1-16,-1-6-1 15,-3 1 0-15,-2 4 3 16,-1-4-3-16,0 3 0 15,4 1 0-15,-7-2 0 16,0 2 0-16,-5 5 0 16,5 0 1-16,-12-3-1 15,-3 4 3-15,3-2-2 16,-14 2 2-16,2-2 2 16,-15 4-5-16,6-2 6 15,-6 2-2-15,-6-3 0 0,-3 3-2 16,0 0-2-16,0 0 0 15,0-4-5-15,-12-7-15 16,-12 2-28-16,0-3-254 16</inkml:trace>
  <inkml:trace contextRef="#ctx0" brushRef="#br0" timeOffset="10699.678">12943 10893 2111 0,'0'2'446'0,"-6"1"-331"16,6 3 274-16,-9-4-174 15,9 5-131-15,0-5-52 16,0 4-21-16,0-2-2 0,0 4-8 15,0 4 10 1,0 0 2-16,9 5-3 0,-9-5 0 16,6 6 0-16,0-3-3 15,0-1 2-15,-3 0 1 16,-3-2 2-16,18 2-3 16,-12-5 8-16,0-3-4 15,-3 0-2-15,6 0-3 16,-3-2 4-16,7-2 0 15,8 0-2-15,0-2-2 16,-3 0-3-16,9 0 3 16,3 0-4-16,6 0 0 15,16 0-4-15,-7-4 3 0,0-6-3 16,7 1 1 0,-10 3-1-16,12-1 0 0,7-4 0 15,-4 6 0-15,9-4 0 16,1 3 9-16,8 0-3 15,4 4-6-15,-1 2 0 16,1 0 1-16,-4 0 0 16,-3 0-1-16,1 0 0 15,-1 0-6-15,-2 0 6 16,-4 0-3-16,4 0 0 16,2-3 3-16,0 0 0 15,1 0-1-15,-10 0 1 16,4 3 0-16,-10 0-4 15,-3 0-5-15,-5 0 3 16,5 0 1-16,-9 0-1 0,1 0 3 16,-1 0 2-1,-6 0-3-15,3 0-1 0,7 0-3 16,5 0 2-16,-6 0 0 16,10 0-7-16,11-2 2 15,-12 2 4-15,10-4-4 16,-4 4 3-16,3 0-1 15,-2 0 1-15,-1 0 8 16,13 0-1-16,-4 0-2 16,-2 0-1-16,2 0 3 15,-3 0 2-15,4 0-1 16,-1 0 1-16,-8 0-1 0,-1 0 0 16,6 0 1-16,1 0-1 15,-1 0 4-15,7 0 5 16,-1 0-2-16,13 0-2 15,-4 0 5-15,7 0-3 16,-1 0-1-16,1 0-1 16,-7 0-2-16,1 0-3 15,-1 0 0-15,-2 0 1 16,14 0 1-16,-14 0-2 16,8 0 1-16,-2 0-1 15,-3 0-4-15,-1 0 4 16,-12 0 1-16,-2 0-1 15,2 0 1-15,-2 0-1 16,-7 0 0-16,7 0 0 16,-7 0 0-16,3 4 0 0,4-4 0 15,-4 0 1-15,7 0 0 16,-7 0-1-16,3 2 1 16,-2 1 7-16,-4 3-2 15,4-3-6-15,-10-1 1 16,9 4-1-16,-8 0 0 15,5-3 0-15,-3 3 0 16,1-3-3-16,-1-3 3 16,0 7 4-16,4-6-4 15,-4 4 0-15,-2-4 1 16,-1 4-1-16,3-5 5 0,4 0 3 16,-4 1 1-1,12-1-5-15,-5 0-1 0,2 0-2 16,4 3 2-16,-7-3-3 15,1 3 0-15,-7-3 7 16,6 7-1-16,1-1 1 16,-1 0-2-16,-3-2 1 15,4-1-3-15,-4 0 3 16,10 3 0-16,2-2-4 16,7-2 5-16,-4 2-4 15,4 0 3-15,-1 1-3 16,-9-4-2-16,16 5 0 15,-10 0 2-15,-8 4-1 16,11-5 2-16,-2-1-4 16,-7 2 1-16,4 0 1 0,2-5-2 15,-5 3 0-15,5-4 0 16,-5 3 0-16,-4-3-1 16,0 0-1-16,7 0 2 15,-7 0 0-15,-2 0 0 16,11 0 1-16,-8 0-1 15,2 0 0-15,0 0 0 16,-2-3-2-16,2 3 1 16,-5 0 1-16,-10 0 0 15,3 0 0-15,4 0 3 16,-4 0-3-16,-9 0 0 16,16 0-1-16,-10 0 2 0,10 0-1 15,-10 0 0-15,6 5 0 16,1-5-2-16,5 4-1 15,-15-4 2-15,4 2 1 16,2-2-2-16,-2 0 2 16,2 0 0-16,3 0 0 15,7 4 0-15,-7-4 0 16,3 0 0-16,-8 2-3 16,2-2 3-16,-2 4-1 15,-1-1 1-15,-3 3-1 16,-3-1-1-16,-5 1 2 15,-1 0 0-15,0 3 0 16,-2-3 0-16,5 1 5 0,-6 6-5 16,15-7 0-1,-11 5 0-15,11 1 0 0,-6-6-2 16,10 6 2-16,-4 0 3 16,6-4-3-16,-5 4 0 15,-4-3 6-15,6 2-3 16,-14-2-3-16,-1-3 1 15,0 2 3-15,1-2-2 16,-1 0 1-16,6 0 1 16,-3-3-4-16,4-3 3 15,-4 4-3-15,6-4 1 16,-8 2 2-16,5-2 1 16,-9 0-1-16,3 0 2 15,-8 0-3-15,5 0 2 16,-3 0-4-16,-6 0 0 0,10-2 2 15,-4-2-2-15,-6-2 0 16,0 1-2-16,4-1 2 16,-10-4 0-16,0 8 0 15,0-4 0-15,-3 0 1 16,3 0-1-16,-12 0 2 16,13 4-2-16,-7-1 0 15,6 0 0-15,-6-3 0 16,0 3 0-16,9-3 0 15,-6 0 0-15,-2 6 1 16,5-8 3-16,-9 2-3 16,9 0-1-16,-9 0 2 0,0 3-1 15,-3 0 4 1,-3-6-1-16,3 4 5 0,1-4 0 16,-7-6-3-16,3 0 3 15,0-8 0-15,3-7 1 16,-6-1-1-16,9-5 2 15,-12 2-7-15,3-2 1 16,0 1 2-16,-3 0-7 16,-6 0 0-16,9 3 0 15,-9 0-2-15,0 4 0 16,0 2-10-16,0 4-2 16,3-8-23-16,3 9-55 15,3-3-385-15</inkml:trace>
  <inkml:trace contextRef="#ctx0" brushRef="#br0" timeOffset="53667.752">27041 10349 3096 0,'0'0'260'0,"0"1"-185"15,0-1-54-15,0 0-2 16,0 0 36-16,0 0-10 16,15 0-23-16,6 0-11 15,21-7 7-15,7-18 10 16,11-7-6-16,21-9-8 15,4-2-4-15,12-4-3 16,-1 1-6-16,4-5 6 0,-10 11-6 16,-8-1-1-16,-19 9-9 15,1-1-21-15,-19 6-43 16,-27 4-123-16</inkml:trace>
  <inkml:trace contextRef="#ctx0" brushRef="#br0" timeOffset="54265.468">27349 9983 3129 0,'0'0'240'0,"0"0"-177"16,0 0-37-16,0 0 9 15,0 0 7-15,0 0-26 16,0 14-12-16,0 8 11 16,-9 11 13-16,-12 6-5 0,5 5-4 15,-11 5-5-15,-6-8-3 16,6-1 2-16,3-7-3 16,12-9-1-16,-3-10 2 15,9-6-1-15,6-3 0 16,0-4-1-16,0-1-1 15,0 0-2-15,0 0-3 16,0 0-1-16,0 0 1 16,0 0 0-16,0 0-1 15,0 0-1-15,9 0 1 16,9 5 0-16,-6 2-2 16,6 0 1-16,3 5 1 15,-3-6-1-15,3 2-1 0,-6 0 0 16,13-2 1-16,2 2-1 15,9-3 0-15,9-5 0 16,40 0-7-16,-16-13-32 16,-8-7-96-16</inkml:trace>
  <inkml:trace contextRef="#ctx0" brushRef="#br0" timeOffset="102882.983">17425 13547 3538 0,'0'0'116'0,"0"3"-87"16,0 0-8-16,3-1 7 15,39 2-7-15,34-2-4 0,57 4 0 16,57 0 0-16,24 0 1 16,12 0 1-16,-11 0-4 15,-31-6-1-15,-9 0-6 16,-45 0-6-16,-37 0 2 16,-32 0-4-16,-13 0 0 15,-15-4 1-15,-9 2-1 16,3 2 0-1,-21-4 2-15,-6 2-2 0,0 2-4 16,0-4-9-16,-21 4-16 16,-9-2-38-16,-3-1-276 0</inkml:trace>
  <inkml:trace contextRef="#ctx0" brushRef="#br0" timeOffset="103887.84">17211 15461 2858 0,'-6'-4'612'0,"0"4"-554"0,-3 0-34 16,9 0 27-16,-6 0 3 16,6 0-17-16,0 0-20 15,0 0-6-15,21 0 4 16,18 0 2-16,12 0-3 15,19 0-8 1,35 0-1-16,46 0 1 0,42 0-3 16,22 0 1-16,20 10 3 15,4 10 2-15,2 6 18 16,9-3-11-16,4 4-11 16,-3-7-2-16,11 0-3 15,-17-1 0-15,5-7 0 16,-8-4 1-16,-22-4-1 0,-12-4 0 15,-27 0 0-15,3 0 2 16,-21-12-1-16,-9-2-1 16,-3-3 2-1,-33 3 2-15,-22 0 1 0,-26 6 0 16,-13-4 1-16,10-1-1 16,-10 0-3-16,-3 0-2 15,-18 5 2-15,-8-2-1 16,-19 8-1-16,-3-2 0 15,-6 2 0-15,0-1-9 16,0-3-11-16,-33-12-18 16,8 1-31-16,-8 0-206 0</inkml:trace>
  <inkml:trace contextRef="#ctx0" brushRef="#br0" timeOffset="-196998.819">13489 15461 3313 0,'-6'0'213'0,"0"0"-160"15,-3 2-47-15,3 7-2 16,6 6 8-16,0 0-4 0,0 7-5 16,0 9 1-1,6-3-4-15,3 4 0 0,-3 1 4 16,0-4 1-16,0-2-5 15,-3-4 6-15,6-2 0 16,-9-7-2 15,0 4 4-31,10-6 0 0,-10-1-1 0,0 1-3 0,6-6 4 16,-6 0-8-16,6-6 7 16,-6 0 3-16,3 0-1 15,6 0 4-15,-3 0-2 16,6 0-3-16,3 0-5 15,-3 0 4-15,9 0-5 16,-6 0-2-16,9 0 1 16,0 0-1-16,4 2 0 0,5 1 1 15,-3-3-1 1,3 3 1-16,3-3 0 0,7 0-1 16,-10 0 0-16,0 0 1 15,6 0-1-15,-9 0 0 16,10 0 0-16,-1 0 6 15,3 0-3-15,7 0 0 16,-7 0 2-16,0 0-3 16,3 0-2-16,-5 0 0 15,-7 0 1-15,6 0-1 16,0 0 3-16,0 0 0 16,7 0 0-16,5 0 0 0,3 0 0 15,-8 0-2 1,5 0 1-16,-9 0-2 0,6 0 1 15,-5 3-1-15,-1-3 0 16,-3 3 2-16,-3-3-1 16,7 0-1-16,-4 0 2 15,0 0 2-15,0 0-2 16,-5 0 3-16,2 0-5 16,-3 0 1-16,6 0 1 15,-12 0-2-15,7 0 3 16,-10 0-2-16,3 0 0 15,-3-3 0-15,3-3 0 16,-9 3 2-16,9-3-1 16,-5 4-2-16,-4-2 0 15,3 2 1-15,-9 2 0 0,6 0 0 16,-3-3 1-16,-3 3-2 16,-9-3 1-16,12 0 4 15,0 3-3-15,-3-3-2 16,7 3 3-16,-4-3-1 15,0 0-1-15,9-2 1 16,-6 1-1-16,-3 4-1 16,3-2 6-16,-6-2-4 15,3-2 2-15,3 4-1 16,-5-4 0-16,2 3-2 16,-12 0 3-16,6 1 0 15,-3-2 2-15,0-2-2 16,0-3 3-16,0 1-3 0,3-4 2 15,3-2-3 1,-9-5 3-16,3 2-2 0,6-3-4 16,-6-1 4-16,0 0-3 15,-3-1 4-15,6-8-5 16,-9 2 2-16,15-3 0 16,-12 0-2-16,-3 1 0 15,9 1 0-15,-3 3-2 16,1 2-7-16,-7 1-9 15,6-1-12-15,-6 3-7 16,0 4-24-16,-6 8-148 0</inkml:trace>
  <inkml:trace contextRef="#ctx0" brushRef="#br0" timeOffset="-189965.235">14724 13900 2200 0,'0'0'1219'15,"0"-3"-1162"-15,0 3-46 16,0 0-11-16,0 0 14 15,0 0-2-15,0 0-5 16,0 0-2-16,0 0-2 16,0 3 4-16,0 13 10 15,0 10 8-15,0 11 6 16,6 10-7-16,-6 12-8 16,0 3-9-16,0 5 0 15,9 0 3-15,-3-2-8 16,-6-1 2-16,6-8-4 15,-6-7 1-15,6-4 1 0,-6-11-2 16,0-8-4-16,0-5-11 16,0-6-22-16,0-9-37 15,-6-3-34-15,0-3-314 0</inkml:trace>
  <inkml:trace contextRef="#ctx0" brushRef="#br0" timeOffset="-189543.818">14531 14419 853 0,'0'-4'2411'0,"0"3"-2319"15,0 1-65-15,0 0 11 16,0 0 15-16,0 0-19 15,0 0-23-15,0 1-3 16,6 18 26-16,0 2 6 16,3 7-13-16,15 2-9 15,-12 4-1-15,3 2-2 16,3-4-8-16,-3-2 3 16,9-8-1-16,-5-4-2 15,-4-3 1-15,-3-9-1 16,0-4-2-16,-6 2 2 0,0-4 0 15,3 0 3-15,-3 0 1 16,-6 0-1-16,6-4 2 16,0-10-5-16,9-7-2 15,0-5-3-15,9-6-2 16,0-6 0-16,16-4 0 16,-7 6-7-16,-3-7-7 15,18 2-16-15,-23 8-72 16,-7-1-529-16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08:45:11.15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7233 3217 898 0,'0'0'97'0,"0"0"-81"16,0 0 5-16,0 0 63 15,0 0-6-15,0 0-41 16,0 0-29-16,90 9 23 16,-44-2 15-16,8 1 1 15,6-1-16-15,28-1-3 16,8-1-7-16,10-5 2 15,39 0 2-15,6-11-1 0,6-11 1 16,21 1-10 0,9-3-1-16,-12 6-9 0,-3 0-4 15,-24 1 2-15,-33 3-5 16,-25 1 2-16,-26 3 0 16,-25 5 0-16,-12-1 1 15,-9 0-1-15,-9 5 1 16,-6-1 2-16,0 2-1 15,-3 0 0-15,0 0-2 16,6 0-22-16,-6-4-60 16,0-10-131-16,0-4-934 15</inkml:trace>
  <inkml:trace contextRef="#ctx0" brushRef="#br0" timeOffset="2499.442">12496 3285 90 0,'0'0'500'0,"0"0"-402"16,0 0-85-16,0 0 82 15,0 0 98-15,0 0-36 16,-9 0-79-16,9 0-35 15,0 0-4-15,0 0 21 16,0 0-12-16,0 0-10 16,0 0-19-16,0 0-5 15,0 0-9-15,18 0-3 16,16 2-1-16,14 4 6 0,27 2 5 16,25 0 3-1,24-1-8-15,18-7-1 0,27 0 5 16,9 0 4-16,6-4 1 15,0-9-9-15,-6 1-2 16,-18-5 4-16,0-3 0 16,-18 1 1-16,-19-6-1 15,-26 6 2-15,-24 4 0 16,-28 2 1-16,-18 7-4 16,-15 1-1-16,-12 4 4 15,12 1 4-15,-12 0-3 16,0-2-12-16,0 2 0 0,0 0-15 15,0-3-22 1,0-5-60-16,0-6-136 0,-12-6-786 16</inkml:trace>
  <inkml:trace contextRef="#ctx0" brushRef="#br0" timeOffset="14312.975">11036 7069 100 0,'0'0'46'0,"0"0"-18"15,0 0 62-15,0 0 52 16,0 0-22-16,0 0-27 16,0 0 8-16,0 0 7 15,-82-25-16-15,79 25-26 0,0-3-15 16,3 3-3-1,-3 0-7-15,3-1-9 0,0 1-1 16,0 0-2-16,0 0-3 16,0 0-6-16,0 0-4 15,0 0-3-15,0 0-1 16,0 0-1-16,0 0 0 16,0 0-6-16,0 0-4 15,6 0 11-15,33 0-6 16,13 9 40-16,35 2-17 15,25-5-5-15,27-4-1 16,21-2-3-16,24 0 14 16,21 0-3-16,15-13-11 15,13 2-1-15,-4-6-4 16,-3 1-8-16,-14-3-4 0,-19 0 3 16,-18-1 19-16,-15 0-14 15,-9-1-8-15,-21-1 13 16,-13 6-2-1,-26 0-4-15,-16 4-2 0,-20-1-3 16,-10 2-2-16,-9 2-2 16,6 0-1-16,-11 1 0 15,2 0-2-15,-18 0-11 16,-6-3-26-16,-9-10-56 16,0-6-146-16,-9-7-1041 15</inkml:trace>
  <inkml:trace contextRef="#ctx0" brushRef="#br0" timeOffset="14956.491">15267 6429 34 0,'0'0'1089'16,"0"0"-999"-16,0 0-68 16,0 0 17-16,0 0 0 15,0 0-18-15,-6 52-12 16,6-13 9-16,6 4 0 0,3-2-13 16,0-5-3-16,-9-3-2 15,3-6-45-15,-3-7-65 16,0-12-235-16,0-8-514 15</inkml:trace>
  <inkml:trace contextRef="#ctx0" brushRef="#br0" timeOffset="15094.602">15161 6225 1126 0,'0'0'5'0,"0"0"-5"16,0 0-26-16,0 0-101 0,0 0-140 15,0 0-125-15</inkml:trace>
  <inkml:trace contextRef="#ctx0" brushRef="#br0" timeOffset="15458.534">15403 6479 1134 0,'0'0'34'15,"0"0"-32"-15,0 0 29 16,0 0 5-16,0 0-18 16,0 0 5-16,24 116-17 15,-15-88-5-15,0-3 2 0,-3-9-3 16,-6-5-4 0,0-10-7-16,0-1-15 0,0 0 26 15,12-6 1-15,-12-24-1 16,9-12-20-16,6-5-8 15,3 1 2-15,4 10 17 16,2 11 2-16,-9 9-1 16,6 10 8-16,6 6 8 15,-3 0-8-15,-6 22-2 16,10 9-2-16,-10-1 4 16,-3 0-9-16,-15-5 7 15,12-8-2-15,-12-5-35 16,0-9-66-16,0-3-166 15,0-8-189-15</inkml:trace>
  <inkml:trace contextRef="#ctx0" brushRef="#br0" timeOffset="15655.747">15765 6052 706 0,'0'0'343'0,"0"0"-295"16,0 0-13-16,0 0 23 15,0 0 70-15,33 132-71 16,-15-80-49-16,0 3-5 16,1 2 0-16,-10-2-3 15,15-3-58-15,-21-10-98 16,3-12-220-16,-6-16-361 0</inkml:trace>
  <inkml:trace contextRef="#ctx0" brushRef="#br0" timeOffset="15805.54">15801 6446 1014 0,'0'0'268'16,"0"0"-246"-16,0 0-12 15,0 0 12-15,0 0-22 16,0 0-3-16,151-89-83 16,-109 82-150-16,-5 7-51 0,-13 0-120 15</inkml:trace>
  <inkml:trace contextRef="#ctx0" brushRef="#br0" timeOffset="16144.77">15967 6497 136 0,'0'0'527'0,"0"0"-345"16,0 0 0-16,-78 123-71 15,78-106-36-15,0-1-39 16,0-7-8-16,18-3-12 16,15-6-12-16,3 0 3 15,16-12-7-15,-7-23-8 16,0-11-51-16,-3-2-101 15,-14-3-33-15,-10 9 13 16,-18 6 92-16,0 12 88 16,-9 9 108-16,-9 10 86 15,-1 2-70-15,-14 3 8 0,12 3-54 16,0 22-42 0,3 13-29-16,15 8-4 0,3-1 6 15,0-4 4-15,21-4-13 16,0-9-3-16,24-13-21 15,-8-9 4-15,2-6-35 16,3-6 5-16,0-28-65 16,-11-16-48-16,-7-7-14 15,-15-9-59-15,-9-6-80 16</inkml:trace>
  <inkml:trace contextRef="#ctx0" brushRef="#br0" timeOffset="16318.094">16339 6124 80 0,'0'0'297'15,"0"0"0"-15,-70-115-4 16,58 109-80-16,12 6-120 15,0 0-56-15,0 15-37 0,0 27 7 16,12 25 7-16,15 11 20 16,6 7-18-16,-2-5-16 15,2-8 2-15,0-12 0 16,-3-11-4-16,-6-11-6 16,-9-12-20-16,-12-12-46 15,7-8-77-15,-10-6-201 16</inkml:trace>
  <inkml:trace contextRef="#ctx0" brushRef="#br0" timeOffset="17336.417">17395 6333 1137 0,'0'0'160'0,"0"0"-160"16,0 0 0-16,0 0 3 15,0 0 42-15,27 150-14 16,-12-92-23-16,3-3 3 16,-9-3-10-16,0-7-1 15,6-6-2-15,-3-6-44 16,4-9-63-16,-4-11-191 0,-3-13-282 15</inkml:trace>
  <inkml:trace contextRef="#ctx0" brushRef="#br0" timeOffset="17792.613">17781 6354 1042 0,'0'0'217'0,"0"0"-203"15,0 0 10-15,0 0 43 0,0 0-14 16,0 0 15 0,0 146-30-16,0-93-27 0,-6 1 1 15,6-7-1-15,-3-8-1 16,-3-12-9-16,-6-11 0 15,12-9-1-15,0-7-5 16,0 0-1-16,0 0-4 16,0-28 6-16,0-23-31 15,0-18-30-15,0-14 29 16,0 5 22-16,18 7-9 16,-9 23 23-16,3 18 3 15,-6 17 8-15,3 12 11 16,0 1-11-16,19 11-5 15,-1 24-5-15,18 11 13 0,-3 8 1 16,-12 4-8-16,-5 0-6 16,-10-7-1-16,-3-6-10 15,-3-14-28-15,-9-9-53 16,0-13-115-16,0-9-232 16</inkml:trace>
  <inkml:trace contextRef="#ctx0" brushRef="#br0" timeOffset="17950.493">17784 6508 1097 0,'0'0'173'15,"0"0"-169"-15,0 0 33 16,0 0 29-16,0 0-19 0,0 0-35 16,88 4-12-16,-25-4-13 15,7-9-82-15,-10-13-173 16,-9-3-792-16</inkml:trace>
  <inkml:trace contextRef="#ctx0" brushRef="#br0" timeOffset="18347.474">18252 6557 453 0,'0'0'629'16,"0"0"-579"0,0 0 29-16,0 0-21 0,0 0-22 15,0 0-36-15,42-8-36 16,-9-3-46-16,-2 3-75 15,8-4-89-15,-6-3-264 16</inkml:trace>
  <inkml:trace contextRef="#ctx0" brushRef="#br0" timeOffset="18694.648">18554 6210 1125 0,'0'0'18'16,"0"0"3"-16,0 0 16 15,0 141 89-15,0-70-49 16,0-2-54-16,9 0 2 16,15-8-7-16,3-9-8 15,0-10-3-15,1-14-7 16,-1-14-4-16,-6-11-23 15,6-3-15-15,3-16 14 16,-9-20 7-16,-9-8-21 16,-12 1-5-16,0 11 47 15,-15 5 2-15,-18 12 9 16,-9 9-2-16,3 6-2 0,2 0-7 16,4 21-16-16,12 7-58 15,3-1-216-15,18-9-477 16</inkml:trace>
  <inkml:trace contextRef="#ctx0" brushRef="#br0" timeOffset="19007.528">18937 6276 1417 0,'0'0'35'15,"0"0"-23"-15,0 0 10 16,0 0-3-16,0 0-14 16,0 0 2-16,-3 149-6 15,3-105 1-15,-9-8-1 16,9-5 0-16,0-7-1 16,0-9-2-16,0-6 1 15,0-3 2-15,9-1 2 16,9-4 6-16,9-1-1 15,7 0 12-15,20 0-17 16,0-16-3-16,7-8-51 16,-7-3-53-16,-6 0-65 15,-18 0-267-15</inkml:trace>
  <inkml:trace contextRef="#ctx0" brushRef="#br0" timeOffset="19210.47">19118 6416 855 0,'0'0'277'16,"0"0"-272"-16,0 0 8 15,0 0 99-15,36 125-14 16,-5-80-50-16,-7 3-35 16,3-7-8-16,-6-4-5 15,-6-5-6-15,-3-4-53 0,-9-7-57 16,-3-13-227-1</inkml:trace>
  <inkml:trace contextRef="#ctx0" brushRef="#br0" timeOffset="19885.561">19613 6090 685 0,'0'0'627'0,"0"0"-611"16,0 0-6-16,0 0 10 16,0 0 3-16,12 143 51 15,-3-70-51-15,9-5-19 16,-2-6 3-16,-10-10 5 16,-3-11-9-16,9-13-3 0,-6-14 0 15,-6-8-12 1,0-6-10-16,3 0 10 0,3 0 1 15,3-21-10-15,9-13-22 16,0-3-27-16,9 7 31 16,6 11 17-16,-15 11 1 15,4 8-17-15,-7 0 32 16,-6 1-3-16,-6 16 9 16,-3 4 12-16,0 3 0 15,-24-1 43-15,-16-1-8 16,-8-2-25-16,18-8-8 15,0-5-7-15,15-7-7 16,12 0-5-16,3-6-23 16,0-22-62-16,9-10-44 15,27-2-90-15,-3 2-33 16,21 9-63-16,-20 11 139 0,-4 10 181 16,-12 8 316-16,6 0-100 15,-12 4-66-15,0 18 20 16,3 5-24-16,-6 5-54 15,0-4-40-15,-3-2-29 16,-3-5-23-16,4-6-11 16,-7-9-71-16,0-6-165 15,0-4-226-15</inkml:trace>
  <inkml:trace contextRef="#ctx0" brushRef="#br0" timeOffset="20028.441">19963 6065 809 0,'0'0'109'16,"0"0"-102"-16,0 0-5 15,0 0-2-15,0 0-185 16,0 0-260-16</inkml:trace>
  <inkml:trace contextRef="#ctx0" brushRef="#br0" timeOffset="20193.049">19963 6065 651 0,'115'-20'386'0,"-115"46"-369"16,0 12 96-16,9 13 27 15,6 6-54-15,-3 2-38 16,0-2-27-16,3-1-16 0,-6-5-5 16,-6-3-51-16,-3-12-106 15,0-15-182-15</inkml:trace>
  <inkml:trace contextRef="#ctx0" brushRef="#br0" timeOffset="20559.455">20111 6374 1400 0,'0'0'50'16,"0"0"-46"-16,0 0 43 15,0 0-47-15,0 0-3 16,0 0-38-16,172-48-29 0,-117 28-10 15,-7 2-4-15,-18 1-60 16,-6 7 30-16,-15 4 114 16,-9 3 8-16,0 3 124 15,0 0-7-15,-9 0-56 16,-15 0-28-16,-3 12-24 16,0 12 4-16,9-2-9 15,6-3-12-15,12 0 1 16,6-2 0-16,24 1 10 15,15-5-4-15,6 0 0 16,-2-4-1-16,-16 1-5 16,-6-2 1-16,-18-2 0 15,-9 0-1-15,0 9 5 16,-18 5-5-16,-33 9 21 16,-22 6-22-16,1-7-69 0,2-13-254 15</inkml:trace>
  <inkml:trace contextRef="#ctx0" brushRef="#br0" timeOffset="137482.485">7544 8160 595 0,'0'0'131'0,"0"0"-111"15,0 0-5-15,0 0 52 16,0 0-25-16,0 0-42 16,0 0 2-16,0 0-2 15,0 0 10-15,0 0 4 16,0 0 6-16,0 0 5 16,0 0 22-16,0 0 19 15,0 0-4-15,0 0-22 16,0 0-7-16,0 0-9 15,0 0-7-15,0 0-5 0,3 0-6 16,3 0 1-16,3 0 2 16,0 0 2-16,-6 0-2 15,12 0 0-15,-3 0-4 16,3 0-5-16,-9 0 2 16,15 0 8-16,-3-2-5 15,-3 2 10-15,7-4-7 16,-7 2 1-16,12-2-4 15,-9 1 2-15,9-1-1 16,-6 2-3-16,0 0-3 16,6-2 0-16,1-1 0 15,8 4 1-15,-3-4-1 0,12 3 0 16,-8 1 0 0,14 1 0-16,-12-4-1 0,0 3-4 15,16 0 4-15,-19-3-10 16,9 3 5-16,-18 1 1 15,10 0-4-15,-13-2 7 16,3 2 0-16,-9-2 2 16,9-2 0-16,0 2 1 15,0-2-1-15,10-3 0 16,-4 3 0-16,21-4 3 16,-3 2-3-16,10-1 0 15,-16 1-1-15,9 4 0 16,-20 1-7-16,5-2 3 15,-15 1 1-15,12 1 3 16,-12 1 1-16,13 0 0 0,-7-3 0 16,3-4 0-16,9 4 0 15,4-1 1-15,-1-3 0 16,-6 7-2 0,3 0 1-16,-5 0-1 0,-4 0 0 15,0 0 1-15,0 0 0 16,6 0 1-16,-12 0 0 15,16 0 0-15,-7 0 1 16,-3 0-2-16,-6 0 0 16,19 0-2-16,-10 0 3 15,0 0-2-15,-3 0 2 16,6 0 0-16,-5 0 1 0,2 0-1 16,0 0 1-16,9 0-2 15,-2 0 1-15,17 0 0 16,-6 0 3-16,1 0-3 15,-4 0 0-15,3 0 1 16,10 0 4-16,-4 0 1 16,0 0-7-16,-2 0 0 15,-7 0 0-15,3 0 0 16,-5 0-1-16,-1 0 0 16,-9 0 1-16,9 0 0 15,-5 0 0-15,-4 0 0 16,-3 0 0-16,-3 0-3 15,4 0 3-15,-4 0 2 0,-3 0-2 16,0 0 2 0,15 0-2-16,-5 0 1 0,-7-2 4 15,12 2 0-15,0-1 0 16,-11 1-3-16,11 0-1 16,-3 0 2-16,-6 0-1 15,10 0-1-15,-7 0-1 16,0 0 0-16,-3 0 1 15,1 0 4-15,2 0-2 16,3 0-1-16,0 0 9 16,10 0 1-16,-7 0-5 15,9 0-3-15,-2 0 5 0,-10 0 1 16,12-3-2-16,-9 0 0 16,-8 0 7-16,8 0-3 15,-12 3 2-15,12 0-1 16,-8 0 5-16,-4-4-4 15,0 4 2-15,-6 0-7 16,3 0 2-16,-12 0 2 16,-6 0-5-16,1 0 4 15,-10 0-2-15,-3 0-2 16,0 0 0-16,0 0-2 16,0 0 0-16,0 0 0 15,0 0-3-15,0 0 0 16,0 0 0-16,0 0-1 0,0 0 2 15,0 0-3 1,0 0 1-16,0 0 1 0,0 0-3 16,0 0 0-1,0 0 3-15,0 0-2 0,0 0 1 16,0 0 1 0,0 0 0-16,6 0 1 0,-6 0-3 15,9 0 1-15,3 0-1 16,6 0 4-16,9 0 1 15,-3 0-3-15,-6 0-2 16,15 0 1-16,-14 0-1 16,2 0-1-16,-9 0 0 0,0 0 1 15,-3 0 0 1,-3 0 0-16,-6 0 1 0,0 0-1 16,0 0 4-16,0 0-1 15,0 0 0-15,0 0-4 16,0 0 0-16,0 0-13 15,0 0-50-15,-6 0-176 16,-15 0-681-16</inkml:trace>
  <inkml:trace contextRef="#ctx0" brushRef="#br0" timeOffset="140987.332">16076 8286 533 0,'0'0'34'16,"0"0"18"-16,0 0 99 15,0 0-25-15,0 0-36 16,0 0-46-16,0 0-18 16,-82-116 5-16,73 76 4 15,0-4-22-15,9-6 23 16,0-11-28-16,-9 1 2 15,0 0 2-15,0 1-12 16,0 5 22-16,-3 12 14 16,6 9-10-16,6 9 9 0,-9 7 16 15,9 4-23-15,0 8-13 16,0 1 1-16,0 4-5 16,0 0-11-16,0 0 0 15,0 0-7-15,0 0-1 16,0 0-1-16,0 0 0 15,9 0 9-15,12 0 4 16,3 0-3-16,12-7 1 16,1 1-2-16,-1-2 0 15,6-3 7-15,6 5-7 16,13-4 0-16,-4-1 1 16,7 2 1-16,14-4-1 0,4-1 0 15,5-2 0-15,4-1 0 16,-7-1-1-16,-8 0 3 15,-7 7-3 1,-9 0 1-16,-11 4-2 0,2 5 2 16,0-3-2-1,10 3 3-15,2-1-1 0,9 2 4 16,10-6-2-16,-4 1-2 16,13 0 3-16,-4-2-4 15,1 3 1-15,3 2 1 16,-4-2-2-16,-8 5 1 15,-1-1-1-15,-18-4 0 16,16 1 1-16,-7-2 1 16,1 2 0-16,17-3 4 15,-5 1-1-15,14 0 3 0,-8 0-6 16,2 4 1-16,-2 2-1 16,-7 0-2-16,19 0 1 15,-6 0-1-15,5 0 0 16,-2 0 2-16,2 7-2 15,-5-4 0-15,5 1 0 16,-8 2 0-16,3-1 3 16,-16-3-3-16,4-2-4 15,-13 0 4-15,12 0 2 16,-2 0-2-16,-1 0-4 16,10 0 3-16,-4-7-1 0,-5-3-3 15,-1 2 5-15,-5 4 3 16,-4-2-3-16,-14 1 0 15,-1 4 3-15,-6-4-3 16,9 4 0-16,4-2 0 16,-7 0 1-16,10-2 0 15,-4 4 1-15,0 1-2 16,-5 0 0-16,5 0 6 16,-6 0 0-16,1 0-3 15,5 0 4-15,-6 7 0 16,4 1 3-16,-7-2-5 15,-12-1 5-15,0-1 1 16,-5-2 9-16,-4 0-2 16,-6-2-2-16,-6 0 2 0,0 0 0 15,-3 0-2-15,-15 0-1 16,9 0-4-16,-6 0 1 16,-3 0 0-16,6 0-5 15,-6 0-2-15,0 0 0 16,3 0-4-16,6 0-1 15,1 5 0-15,5-2 1 16,3 3-1-16,-6 3 0 16,-6-1-1-16,12 1-2 15,-9 7 0-15,6 5-1 16,-3 0 4-16,-6 11 0 16,6-2 2-16,-6 6-1 0,-6 4 2 15,0-5-2-15,0 7 1 16,0-3-2-1,0-1 0-15,0 1 0 0,-18-5 0 16,3-3 1-16,-3-3 0 16,9-1-1-16,0-9 3 15,0-7-3-15,3 0 0 16,3-5 1-16,3-1-1 16,-6-3-2-16,3-1 0 15,-6 1 2-15,6 2 0 16,-3 1 0-16,-16 1 4 15,7 1-3-15,-12-4 6 16,-6 5-4-16,-3 1-3 0,-6-1 2 16,-4 3-2-16,1-3 1 15,-12 2 0-15,-1 1-1 16,4-2 2-16,-6 4-2 16,5-1-2-16,-5-1 2 15,-3-2 0-15,-10 3 0 16,-2-3-4-16,-16 0 3 15,4 1 0-15,-10 1 0 16,3-2 1-16,10 2 0 16,-4-1 0-16,-2-1 0 15,8-1 0-15,-2-2 0 16,-1 2 0-16,7-1 1 16,-10 0-1-16,1-1 1 15,-10 2-1-15,-5-3 0 0,8-1 0 16,13 0 0-16,11 1-2 15,10-2 2-15,5 3-2 16,1 0 2-16,3-1 0 16,-3 1 0-16,-1 2-1 15,-5 0 0-15,6-2-4 16,-7 3 2-16,-8-3 3 16,-7-2-7-16,10 2 3 15,-19-1 4-15,19 1-3 16,-6-3 3-16,-1 2 0 15,4 1 0-15,-1-2 0 16,-2-1 1-16,11-1 0 16,-8-2-1-16,3 0 1 0,-10 0-1 15,1 0 1-15,-4 0 0 16,-8 0-1-16,14-7 0 16,-5 3-2-1,8 2 2-15,-5 0 0 0,15 2 0 16,-10 0 0-16,7 0-1 15,2 0 1-15,1 0 1 16,6 2-1-16,-1 4 0 16,-2-1 0-16,9-2 0 15,3 0 0-15,-1-1 0 0,4-1 1 16,0 1 0 0,6-2-2-16,-10 0 1 0,4 0 0 15,-3 0 1 1,-13 0-1-16,16 0 2 0,-18-3-1 15,11-3-1-15,7-3 0 16,-9 2 1-16,18-3-1 16,-4 2 1-16,7-2 0 15,-3 1-1-15,15 1 2 16,-6 2-2-16,12 0 2 16,-6 0 4-16,0 2-6 15,-7 0 0-15,-2 2-1 16,-6-1 1-16,6 1 0 15,-3 2-2-15,-4-1 2 16,7 1 1-16,6 0-1 0,6 0 0 16,-3 0 0-16,-3 0 2 15,9 0-2-15,-15 0 0 16,18 0 2-16,-10 0 0 16,13 0-1-16,-3 0-1 15,9 0 3-15,-3 0-2 16,3 0-1-16,0 0-1 15,0 0-21-15,0 1-50 16,0 1-108-16,0-2-268 16</inkml:trace>
  <inkml:trace contextRef="#ctx0" brushRef="#br0" timeOffset="142765.392">8636 9149 600 0,'0'0'124'15,"0"0"-56"-15,0 0 42 16,0 0 20-16,0 0-45 16,0 0-46-16,0 0-27 15,0 0 14-15,0 0 14 16,6 1 2-16,21 0 8 0,1 3 6 15,26-1 2-15,9 0-18 16,4-3 1 0,23 0-9-16,1 0-7 0,11 0 3 15,10 0-2-15,0-15-12 16,11 0 1-16,-14-3-3 16,-6 1 1-16,-16 1-2 15,-14 1 1-15,-28 4-5 16,-12 5-4-16,-24 1 2 15,-6 3 2-15,-3 2 0 16,0 0-7-16,0 0-2 16,0 0-23-16,0 0-45 0,0 0-110 15,0-11-327-15</inkml:trace>
  <inkml:trace contextRef="#ctx0" brushRef="#br0" timeOffset="145098.707">7562 8843 735 0,'0'0'95'16,"0"0"-27"-16,0 0 54 15,0 0 32-15,0 0-88 16,0 0-39-16,0 0-14 16,-79-37-1-16,55 34-1 15,-12-1-3-15,-3 4-6 16,-13 0 1-16,1 0 1 0,-12 5 2 15,-13 12-4-15,-11 0-1 16,-7 7 2-16,-12 0-3 16,-2 0 10-16,-7 5-8 15,9 3 1-15,-8 1 2 16,-10 6-4-16,9 1 9 16,-2 5-1-16,-13 6-6 15,-15 6 4-15,-12 11-4 16,6 3-2-16,-18 7 13 15,0-5 19-15,3 1-9 16,15-8-10-16,34-12-4 16,29-13 10-16,19-5-7 0,14-9-2 15,4-3-10-15,3-1 2 16,23-3-1-16,-11-4-2 16,18 0 0-16,3-8 0 15,12-7-12-15,3-1-30 16,0 0-47-16,0 0-68 15,18-12-231-15,0-17-289 16</inkml:trace>
  <inkml:trace contextRef="#ctx0" brushRef="#br0" timeOffset="145427.422">4516 9694 839 0,'0'0'79'0,"0"0"-77"15,0 0 17-15,0 0 24 16,0 0-43-16,0 0 0 16,-45 72 7-16,18-32 25 15,-6-1 28-15,6 6 3 16,-4-4-16-16,1-2-8 15,0 0-7-15,-3-4-3 16,6-4 3-16,21-13 3 0,3-8-20 16,3-3-15-1,9-6-5-15,24-1 5 0,39 0 4 16,16-9-4-16,11-23-7 16,25-2-85-16,-9-10-208 15</inkml:trace>
  <inkml:trace contextRef="#ctx0" brushRef="#br0" timeOffset="146744.595">478 10661 1106 0,'0'0'170'16,"0"0"-168"-16,0 0-2 15,0 0 0-15,0 0 13 16,18 141 1-16,3-97-12 15,3-3 12-15,-5-7-14 16,-1-9 0-16,-3-9 2 16,-15-10-1-16,9-2-1 15,-9-4 3-15,0 0 2 16,0-6 22-16,-9-22-23 16,-9-16-4-16,-9-11-3 15,-1-8-5-15,4-1 8 16,6 3 4-16,-3 14 1 0,15 17-1 15,6 13 2 1,0 13 1-16,0 4 5 0,0 0-12 16,6 6-15-16,24 16 15 15,3 11-1-15,7 2-1 16,-7 3 4-16,-6-10-4 16,0-5 1-16,-6-7-1 15,0-8-7-15,-12-5-15 16,0-3-14-16,1-5-31 15,-7-29 44-15,3-19 25 16,-6-13 9-16,0-6-4 16,0 10-5-16,0 13 5 0,0 17 5 15,0 17 9-15,0 9 13 16,0 6 4-16,0 0-36 16,6 6-21-1,21 24 11-15,0 11 10 0,3 14 31 16,0 4-22-16,1-2-5 15,-4-13 5-15,-3-14-6 16,-3-15-3-16,-12-9-13 16,0-6-18-16,-6 0-15 15,3-9 9-15,-6-21 32 16,9 2-11-16,-9 2-22 16,6 12 38-16,-6 9 23 15,0 5-5-15,0 0-18 0,6 5-25 16,15 13 25-1,-3 0 0-15,1-1 0 0,5-9-69 16,-15-8-131-16,-9 0-596 16</inkml:trace>
  <inkml:trace contextRef="#ctx0" brushRef="#br0" timeOffset="146890.205">867 10365 906 0,'0'0'135'0,"0"0"-135"16,0 0-135-1,0 0 17-15,0 0-198 0</inkml:trace>
  <inkml:trace contextRef="#ctx0" brushRef="#br0" timeOffset="147362.721">1055 10418 609 0,'0'0'330'0,"0"0"-276"16,0 0-41-16,0 0 106 15,0 0-36-15,0 0-34 16,78 100-32-16,-63-76-10 16,-3-4-4-16,-3-5 1 15,0-2-3-15,6-9-1 16,-15-1-1-16,0-3-5 0,0 0 6 15,0 0 9-15,0-18 5 16,0-14-14-16,0-8-27 16,0 1 11-16,0 8-8 15,0 12 1-15,0 10 23 16,0 7 1-16,9 2-1 16,10 0-7-16,-1 6-6 15,9 12 10-15,6 5 3 16,-6-2 5-16,12-1 2 15,-14-6-7-15,2-5 0 16,-18-5-5-16,0-4-8 16,-9-7-28-16,9-24 29 0,-9-7 7 15,0-10-53-15,0 11 19 16,0 11 37-16,0 8 2 16,0 15 59-16,0 3 30 15,0 0-54-15,0 0-35 16,24 8 0-16,-3 6 10 15,6 0-2-15,-6-3-8 16,10-7-63-16,-13-4-181 16</inkml:trace>
  <inkml:trace contextRef="#ctx0" brushRef="#br0" timeOffset="147542.889">1335 10151 1268 0,'0'0'175'15,"0"0"-169"-15,0 0-6 16,0 0-23-16,0 0-129 16,0 0-418-16</inkml:trace>
  <inkml:trace contextRef="#ctx0" brushRef="#br0" timeOffset="149361.163">1897 9971 186 0,'0'0'330'15,"0"0"-246"-15,0 0-40 16,0 0 91-16,0 0-24 16,0 0-62-16,-3-47-15 15,3 41 42-15,-6 6 47 16,-3 0-52-16,6 0-37 15,3 0-10-15,-10 0-24 16,4 10 0-16,-15 26 0 0,15 11 9 16,-3 8-4-1,9-1-2-15,0-4-3 0,0-11 0 16,15-9-6-16,12-6-20 16,1-12-21-16,2-10 6 15,3-2-31-15,0-13 30 16,6-20-21-16,-5-8-36 15,-19 0-106-15,6 8 95 16,-15 14 110-16,-6 12 53 16,0 3 113-16,0 4-14 15,0 0-121-15,0 5-31 16,0 15-7-16,21 6 7 16,-9-1 16-16,9-10-6 0,-12-2-6 15,9-8-4 1,-9-5-26-16,-3 0-37 15,7-27-41-15,-4-10-56 0,-9-4-182 16</inkml:trace>
  <inkml:trace contextRef="#ctx0" brushRef="#br0" timeOffset="149433.963">2117 10000 113 0,'0'0'35'16,"0"0"-2"-16,0 0 23 16,0 0-46-16,0 0-10 15,0 0-99-15</inkml:trace>
  <inkml:trace contextRef="#ctx0" brushRef="#br0" timeOffset="150344.962">2289 9950 623 0,'0'0'103'0,"0"0"-48"16,0 0 72-16,0 0-14 15,0 0-23-15,0 0-48 16,30 65-33-16,-18-49 1 15,-3-1-8-15,-3-4-1 16,3-5-1-16,-9-3-5 16,0-3-19-16,9 0 7 15,-9 0 17-15,0-15 0 16,0-17 9-16,0-4-9 16,0-2-9-16,0 6 9 15,0 12 5-15,0 8-2 16,0 9 24-16,0 3-2 15,0 0-25-15,0 0-2 0,0 0-20 16,16 18 18-16,5-1-1 16,3 2 10-16,-9-1-4 15,6-9-1-15,-12-4-21 16,9-5-18-16,-9 0-40 16,0-18 44-16,0-15 27 15,0-1-1-15,-9 3-2 16,0 13 11-16,0 7 18 15,0 7 58-15,0 4 17 16,0 0-62-16,0 0-31 0,6 0-23 16,7 0 0-1,-1 10 23-15,3-1 9 0,0-2-9 16,3-3-15-16,-9-4-26 16,9 0-21-16,-9-11 21 15,-3-13-6-15,15-1-31 16,-21 6 39-16,0 6 39 15,9 7 12-15,-9 6 78 16,0 0-13-16,3 0-67 16,9 0-10-16,0 12 0 15,7 7 7-15,5 4 4 16,-6 1 1-16,0 3-10 16,-3 2-2-16,12 1 5 0,-9 0-3 15,-3 3 1 1,7 2-6-16,-4 2 5 0,-9 2-4 15,0 5 2-15,9-2 0 16,-9-3 0-16,-3-6 10 16,3-12-8-16,-6-8 1 15,-3-12 8-15,0-1 37 16,0 0 57-16,0-6 0 16,0-27-44-16,-27-14-61 15,0-13 0-15,-6-12 7 16,-10-10-5-16,4-5 1 15,12 6-3-15,0 5-2 16,18 17-11-16,9 17 8 16,0 16-13-16,3 17-7 0,21 9-2 15,-9 0-16-15,12 29-7 16,0 13 6-16,-24 8 38 16,-3 4 1-16,0-3 4 15,0-8-1-15,-12-8-5 16,-6-11-61-16,12-13-113 15,-3-11-361-15</inkml:trace>
  <inkml:trace contextRef="#ctx0" brushRef="#br0" timeOffset="150482.563">3056 9677 1156 0,'0'0'216'0,"0"0"-180"16,0 0-28-16,0 0-8 15,0 0-34-15,0 0-263 16,0 0-541-16</inkml:trace>
  <inkml:trace contextRef="#ctx0" brushRef="#br0" timeOffset="150986.214">1595 10878 849 0,'0'0'388'16,"0"0"-317"-16,0 0-30 15,0 0-11-15,0 0-20 16,0 0-10-16,27 48 0 16,6 3 5-16,-6 9 18 15,7 8-3-15,2 1-7 16,-9-3-6-16,0-6-7 15,-9-10-24-15,-3-9-56 0,-3-16-98 16,-12-13-231 0</inkml:trace>
  <inkml:trace contextRef="#ctx0" brushRef="#br0" timeOffset="151244.276">1661 11345 1111 0,'0'0'134'0,"0"0"-134"15,0 0 2-15,0 0 52 16,0 0 4-16,103 105-16 16,-61-80-30-16,-9-2 10 15,4-7-1-15,-19-6-12 16,0-3-1-16,-15-6-3 16,3-1 0-16,-3 0 9 15,0-14 32-15,0-31 2 0,15-21-48 16,0-11-4-16,-9-1-49 15,6 12-53-15,-3 7-147 16,-12 7-489-16</inkml:trace>
  <inkml:trace contextRef="#ctx0" brushRef="#br0" timeOffset="152343.909">1193 12232 90 0,'0'0'645'0,"0"0"-510"0,0 0-27 16,0 0 70-16,0 0-61 15,0 0-60-15,-15-26-26 16,15 26-31-16,0 13-10 16,0 27 1-16,-9 20 9 15,9 17 36-15,-9 4-9 16,-3-6-13-16,6-9 0 15,6-8-5-15,0-17-1 16,0-18-1-16,0-11 0 16,0-9-6-16,0-3 3 15,0 0 7-15,0-9 5 16,27-20 14-16,9-10-9 16,10-9-8-16,2 2-13 15,9 7-20-15,-5 4-38 16,2 2-52-16,-6 6-86 0,-21 4-208 15</inkml:trace>
  <inkml:trace contextRef="#ctx0" brushRef="#br0" timeOffset="152569.308">1230 12429 999 0,'0'0'38'16,"0"0"-22"-16,0 0 41 16,42 129 88-16,-3-67-62 0,9 7-50 15,-8 5-6-15,-4-2-1 16,0-11-15-16,-12-8-11 16,-9-15-26-16,0-17-82 15,-9-21-187-15,-6-9-570 16</inkml:trace>
  <inkml:trace contextRef="#ctx0" brushRef="#br0" timeOffset="153182.665">1815 12372 1274 0,'0'0'70'16,"0"0"-62"-16,0 0 15 15,0 0 12-15,0 0-28 16,0 0-14-16,0 0-20 16,124-84-15-16,-97 57-141 15,-9 10-310-15</inkml:trace>
  <inkml:trace contextRef="#ctx0" brushRef="#br0" timeOffset="154661.418">2223 11741 1117 0,'0'0'45'0,"0"0"-45"15,0 0 0-15,0 0 50 16,0 0 24-16,117 126-32 0,-83-84-35 15,8 4-2-15,-12-5 5 16,-6-5-4-16,3-8-6 16,-9-6-7-16,-9-9-41 15,-9-7-56-15,0-6-113 16,0 0-71-16,-18-21-85 16</inkml:trace>
  <inkml:trace contextRef="#ctx0" brushRef="#br0" timeOffset="154802.044">2250 11757 487 0,'0'0'339'16,"0"0"-185"-16,0 0-28 16,-49-114-4-16,49 93-65 0,0 0-25 15,0-2-26-15,0 5-6 16,22 0-18-16,5 0-33 16,0 6-145-16,-3 3-92 15</inkml:trace>
  <inkml:trace contextRef="#ctx0" brushRef="#br0" timeOffset="154994.528">2310 11977 628 0,'0'0'326'0,"0"0"-287"0,0 0 19 16,0 0-11-16,0 0-47 15,0 0-57-15,54-56-152 16,-26 30-26-16</inkml:trace>
  <inkml:trace contextRef="#ctx0" brushRef="#br0" timeOffset="155311.682">2524 11828 1105 0,'0'0'108'16,"0"0"-61"-16,0 0 8 16,0 0-12-16,0 0-29 0,0 0-6 15,106 0-6-15,-70 0 2 16,-3 9 1-16,-2 6-5 16,-7 3 0-16,-9-3 2 15,-3-5-2-15,-12-2-8 16,0-5-5-16,0-2-3 15,0-1 16-15,0 0 7 16,-12-12 21-16,-12-22-28 16,-3-10-10-16,2-5-10 15,7 2-13-15,9 8-3 16,9 7-23-16,0 7-128 16,0 8-73-16,24 7-320 15</inkml:trace>
  <inkml:trace contextRef="#ctx0" brushRef="#br0" timeOffset="155470.257">2823 11682 845 0,'0'0'120'15,"0"0"-21"-15,0 0-1 16,0 0-22-16,0 0-11 16,0 0-38-16,73 61-23 15,-64-50-4-15,6-5-1 16,-3-3-59-16,-12-3-105 15,0 0-98-15,0-3-85 0</inkml:trace>
  <inkml:trace contextRef="#ctx0" brushRef="#br0" timeOffset="155577.353">2823 11682 487 0,'-157'-144'235'0,"157"143"-235"15,0 1-34-15,18 0-138 16,7 0-32-16</inkml:trace>
  <inkml:trace contextRef="#ctx0" brushRef="#br0" timeOffset="156011.209">3019 11523 485 0,'0'0'493'0,"0"0"-429"0,0 0 72 16,0 0-26-16,0 0-73 16,0 0-37-16,-42 34-3 15,42 2-1-15,3-6 3 16,12-3-8-16,0-6-14 16,3-10-5-16,1-11-1 15,-10 0-20-15,6 0 41 16,-3-30 8-16,-6-12 0 15,-6-12-25-15,0-5-67 16,-24-7 27-16,-13 1-8 0,-5 3 21 16,-3 7 52-16,9 16 50 15,9 13 117-15,5 14-40 16,19 9-45-16,3 3-27 16,0 0-55-16,0 15-3 15,3 27-16-15,28 17 18 16,2 1 1-16,21 0 5 15,-9-7-4-15,1-8-1 16,5-10-21-16,-9-9-82 16,-3-15-67-16,10-11-59 15,-10 0-262-15</inkml:trace>
  <inkml:trace contextRef="#ctx0" brushRef="#br0" timeOffset="157144.24">3330 11405 509 0,'0'0'135'0,"0"0"-62"16,0 0 122-16,0 0-14 15,0 0-74-15,0 0-44 16,-27-8-35-16,18 8-4 16,9 0-16-16,0 14-7 15,-9 5 0-15,9 0 2 16,0-7-3-16,0 0 1 15,0-2-1-15,0-3-9 16,9 0-10-16,0-5 18 16,-3 2-9-16,-6-4 3 0,12 0-2 15,-12 0 9-15,0 0 2 16,0 0 5-16,0 0 16 16,0 0 12-16,0 0-8 15,0 0-12-15,0 0-6 16,0 0-1-16,0 0-2 15,0 0-6-15,0 0 0 16,0 0 0-16,0 0-1 16,0 0 1-16,0 0-2 15,0 0-1-15,0 0 2 16,0 0-3-16,9 0 4 16,-9 3 0-16,6-3 3 15,6 0-3-15,-6 0-1 0,-3 0-9 16,3 0-4-1,-3 0 14-15,-3-9 3 0,4-9 4 16,-4 0 0-16,0 1-1 16,0 4-5-16,0 7 8 15,0 3 1-15,0 3 9 16,0 0-4-16,0 0-12 16,0 0-3-16,6 0-7 15,9 9-13-15,6 15 16 16,12 6 4-16,9 12 2 15,3 2 0-15,-2 8-2 16,11 7-1-16,-9 0-1 0,1-2 4 16,-13-7-1-16,-6-9 0 15,-9-12 2-15,-9-13-3 16,-9-8-12-16,0-4-1 16,-33-4 13-16,-15 0 0 15,-13 0-6-15,1-23-4 16,0-11 2-16,2-9-10 15,25-2-2-15,3-2-11 16,24-5 16-16,6-1-12 16,0-7-15-16,3-5-36 15,21 5-24-15,3 1-30 16,-3 7 55-16,-6 11 77 16,-12 8 6-16,0 11 65 15,-6 8 59-15,0 8 15 0,0 6-37 16,0 0-41-16,-6 0-18 15,0 0-38-15,6 20-10 16,-6 13 5-16,6 7-3 16,0-4-3-16,0-10-3 15,18-7 1-15,1-8-5 16,5-9-11-16,-6-2 5 16,9-7 11-16,-6-26 0 15,3-12 2-15,0-9-28 16,-15-3-2-16,-3 1 28 15,-6 9 2-15,0 14 2 16,0 14 18-16,0 12 22 16,-6 7-8-16,6 0-15 0,-6 0-18 15,-3 6-1-15,6 16-1 16,3 2-2-16,0 2-22 16,0-8-24-16,18-3 1 15,28-8 5-15,-1 0 27 16,-3-3-1-16,-18 2-8 15,4 6-30-15,-10 9 15 16,-18 12 0-16,-18 12 1 16,-25 12 25-16,-26-1-87 15,-10-8-546-15</inkml:trace>
  <inkml:trace contextRef="#ctx0" brushRef="#br0" timeOffset="158313.512">2201 12684 954 0,'0'0'259'16,"0"0"-218"-16,0 0-21 15,0 0 17-15,0 0-33 16,0 0 1-16,67 110 17 16,-25-51 10-16,-6 7-5 15,10-1-7-15,-10 1-14 16,-3-6-5-16,-15-6-1 16,9-9-52-16,-18-10-20 15,-9-11-145-15,0-11-133 16</inkml:trace>
  <inkml:trace contextRef="#ctx0" brushRef="#br0" timeOffset="158545.845">2223 13234 274 0,'0'0'843'0,"0"0"-789"16,0 0-54-16,0 0 0 16,0 0 31-16,0 0 37 15,141 61-46-15,-80-42-9 16,-19-2-1-16,6-2 14 15,-14-6 2-15,-13-2-14 16,-12-5-3-16,-3-2 0 16,-6 0 24-16,0-9 16 0,0-24-1 15,0-14-50-15,0-8-3 16,0 5-59-16,0 8-86 16,-15 16-264-16</inkml:trace>
  <inkml:trace contextRef="#ctx0" brushRef="#br0" timeOffset="160422.479">1577 14354 764 0,'0'0'326'15,"0"0"-234"-15,0 0 8 16,0 0 7-16,0 0-55 15,0 0-51-15,-9-4-1 16,18 40-15-16,12 13 15 0,3 17 14 16,3 3-6-16,-3-5-7 15,-9-10-1-15,13-17-54 16,2-15-52-16,-3-17-86 16,0-5-134-16</inkml:trace>
  <inkml:trace contextRef="#ctx0" brushRef="#br0" timeOffset="160728.278">1791 14422 1105 0,'0'0'165'0,"0"0"-138"16,0 0-10-16,0 0 9 16,0 0 4-16,0 0 16 0,69 146-30 15,-29-107-4 1,-1-6-6-16,6-7-4 0,0-12-2 15,-8-10 0-15,-4-4-10 16,3-4-14-16,-9-25 3 16,-21-10 5-16,-6-6 7 15,-3-6 9-15,-45 7-11 16,-12 7-1-16,-13 10 12 16,1 13 7-16,-1 7 9 15,25 7-9-15,9 0-7 16,21 0-5-16,0 10-55 15,18 8-208-15,18-6-204 16</inkml:trace>
  <inkml:trace contextRef="#ctx0" brushRef="#br0" timeOffset="161014.501">2180 14301 1165 0,'0'0'222'15,"0"0"-204"-15,0 0-6 16,0 0 3-16,0 0 8 16,21 114 0-16,28-80-22 15,-10-7-1-15,9-13 0 16,-11-10-4-16,8-4-5 16,-12-1-17-16,-6-29 3 0,-9-11 0 15,-18-8 22 1,0-2-12-16,-27-1-2 0,-15 11-15 15,-12 12 9-15,-4 12-4 16,10 17-20-16,3 0-13 16,11 11-165-16,7 9-176 15</inkml:trace>
  <inkml:trace contextRef="#ctx0" brushRef="#br0" timeOffset="161193.153">2295 13979 1182 0,'0'0'139'16,"0"0"-139"-16,0 0-28 16,0 0-10-16,0 0-173 15,0 0 20-15</inkml:trace>
  <inkml:trace contextRef="#ctx0" brushRef="#br0" timeOffset="161577.736">2657 13991 1159 0,'0'0'129'0,"0"0"-94"15,0 0 59-15,0 0-15 16,0 0-78-16,0 0-1 16,-60 24-10-16,60 6-2 15,0 1-10-15,6-5-23 16,9-3-5-16,12-4 14 15,6-5-8-15,-2 2 11 16,5-2 30-16,0-5-4 16,-21 4 3-16,6-5-31 0,-12 1-12 15,-6-5 6-15,-3 1-19 16,0 4-34-16,-12 3 69 16,-24 2 18-16,-9 2-9 15,-1-13-153-15,1-3-194 16</inkml:trace>
  <inkml:trace contextRef="#ctx0" brushRef="#br0" timeOffset="162191.061">2223 13957 367 0,'0'0'523'0,"0"0"-400"16,0 0-14-16,0 0-38 15,0 0-36-15,0 0-34 16,33-5 1-16,-3 5-2 16,-12 13-1-16,-3 7-47 15,3 4-106-15,-9 0-221 16</inkml:trace>
  <inkml:trace contextRef="#ctx0" brushRef="#br0" timeOffset="163284.177">3436 13561 772 0,'0'0'197'0,"0"0"-85"16,0 0 38-16,0 0-52 15,0 0-75-15,0 0-23 16,-36-14-17-16,36 26-20 15,0 9 36-15,0 5-5 16,0-2-18-16,0-4 1 16,12-2-14-16,0-1-15 15,9-3 14-15,-6-1 21 16,12 0 6-16,6-6 3 16,-5-1 1-16,-1-1 5 0,-6-3-9 15,-3-1-18-15,-9 2 18 16,-9 1 6-1,0-2-4-15,0 3-14 0,0 6 12 16,-18 6 11-16,-12 1 18 16,3 1-16-16,-1-6-2 15,-5-6-11-15,6-7-34 16,12 0-96-16,6-27-91 16</inkml:trace>
  <inkml:trace contextRef="#ctx0" brushRef="#br0" timeOffset="163481.52">3454 13294 927 0,'0'0'121'0,"0"0"-108"16,0 0 11-16,0 0 29 16,0 0 51-16,0 0-56 15,133 136-32-15,-91-93-12 16,-12 1-4-16,3 0-32 15,-5-5-140-15,-10-8-208 16</inkml:trace>
  <inkml:trace contextRef="#ctx0" brushRef="#br0" timeOffset="163880.126">3620 13552 372 0,'0'0'548'15,"0"0"-548"-15,0 0-14 16,0 0 14-16,0 0 0 16,136-39-26-16,-91 39-55 15,-3 4 8-15,-14 10 44 16,5 1 11-16,-15-2 11 16,-6 2 7-16,-6-3 2 15,3-6 16-15,-9-1 12 16,0-5-24-16,0 0 3 15,0 0 20-15,0 0 60 16,0-19-44-16,0-6-33 16,-12-2-16-16,6 5 8 0,0 2 13 15,6 1 2-15,0 8 19 16,0 4-3-16,0 7-29 16,9 0-6-16,15 0-2 15,-6 0-2-15,9 4 3 16,7 5 1-16,-16 0 7 15,3-5-7-15,-3 0-7 16,-3-4-31-16,-9 0-44 16,-6 0-90-16,0-11-81 15</inkml:trace>
  <inkml:trace contextRef="#ctx0" brushRef="#br0" timeOffset="164294.875">4145 13290 672 0,'0'0'259'16,"0"0"-215"-16,0 0 44 15,0 0-11-15,0 0-70 16,0 0-7-16,-9 50-7 0,9-24 4 16,9 1 1-16,15-5-7 15,-6-4 6-15,1-4-3 16,2-2-1-16,-9-6 7 16,9-5-15-16,-15-1-9 15,6 0-8-15,-3-1 7 16,-3-19 13-16,-6-10-12 15,0-5 7-15,0-5-3 16,-27-8-1-16,0-2-52 16,-6-3 5-16,-4 3-7 15,-5 11 22-15,15 13 2 16,0 13 34-16,9 13-138 16</inkml:trace>
  <inkml:trace contextRef="#ctx0" brushRef="#br0" timeOffset="165310.422">3985 12919 822 0,'0'0'187'16,"0"0"-187"-16,0 0-5 16,0 0 5-16,0 0 73 15,130 144-12-15,-73-94-41 16,-5-2 9-16,-10-9 7 15,12-6-21-15,-18-10-10 16,-2-11-5-16,2-5-8 0,-18-7-14 16,0 0-1-1,-9-10 19-15,-6-16 0 0,-3-12 4 16,0-2-44-16,-18 1 3 16,-3 11 15-16,-3 11 26 15,3 9 76-15,15 6 29 16,6 2-46-16,-9 0-42 15,9 21-17-15,0 13-1 16,0 8 1-16,0-3-15 16,15-8-16-16,21-11-29 15,-6-9-32-15,6-11 17 16,-12 0-10-16,4-26-2 16,-19-10-31-16,0 0 7 15,-9 2 111-15,0 11 5 16,0 11 180-16,0 8-5 0,0 3-14 15,0 1-93-15,0 0-71 16,0 0-2-16,3 14 0 16,18 3 5-16,-3 5 3 15,0-7-3-15,0 0-4 16,-9-2-1-16,-3-8-6 16,6-3-22-16,-12-2-13 15,0 0 18-15,0-9 8 16,0-17 7-16,9-7-2 15,-9 3-20-15,9 12 28 16,-9 5 2-16,9 7 8 16,7 5 2-16,-7 1-10 0,18 0 0 15,0 1 0-15,-9 12 0 16,9-1-3-16,-12-4 3 16,3-2-71-16,-9-6-68 15,-2 0-246-15</inkml:trace>
  <inkml:trace contextRef="#ctx0" brushRef="#br0" timeOffset="165505.384">4704 12545 890 0,'0'0'373'0,"0"0"-373"15,0 0 5-15,0 0 2 16,69 134 40-16,-24-70-18 15,7-2-26-15,2-5-3 16,-9-9-10-16,-9-6-45 16,-2-12-149-16,-28-15-196 15</inkml:trace>
  <inkml:trace contextRef="#ctx0" brushRef="#br0" timeOffset="165860.552">4888 12948 701 0,'0'0'486'0,"0"0"-452"16,0 0-26-16,0 0-6 16,0 0-2-16,117-86-19 0,-77 42-213 15,8 1 2-15,-21 5 54 16,-12 14 176-16,-6 11 30 16,-9 11 134-16,0 2 31 15,-9 6-86-15,-18 26-64 16,3 8-21-16,6 8 13 15,9-4-19-15,9-9-18 16,9-9-5-16,18-12-8 16,15-8-13-16,3-6-1 15,-2 0 8-15,-7 0-2 16,-9 0 21-16,-9-1-4 0,-18 1 5 16,0 0-2-1,0 0-17-15,-6 21-3 0,-21 9 21 16,-3 6 0-16,-3-6-40 15,-1-9-168-15,7-18-380 16</inkml:trace>
  <inkml:trace contextRef="#ctx0" brushRef="#br0" timeOffset="165985.027">5534 12730 980 0,'0'0'133'16,"0"0"-133"-16,0 0-736 16</inkml:trace>
  <inkml:trace contextRef="#ctx0" brushRef="#br0" timeOffset="171744.295">19326 9101 552 0,'0'0'62'0,"0"0"-9"15,0 0 93-15,0 0-11 16,0 0-46-16,0 0-50 16,0 0-4-16,0 0 18 15,0 0 7-15,0 0-20 16,0 1-16-16,0-1-11 15,0 3-3-15,0-1 0 16,0 7-3-16,0 0-7 16,0 6 4-16,0 3 23 15,7 0-17-15,2 0-5 16,-3-4 4-16,-6-2-1 0,12-2-1 16,-3-2-4-1,-3-4 1-15,-6 1-1 0,9-5-1 16,-9 0 4-16,3 0-5 15,3 0 1-15,-3 0 4 16,3 0 5-16,15 0 8 16,3 0-5-16,-6 0-5 15,9 0 1-15,16 0-7 16,-13 0-1-16,3 0-2 16,3 0 1-16,-2-1-1 15,2 1 0-15,3-4 1 16,9 0-1-16,-2 1 0 15,-1-2 0-15,6-1 2 16,-3 2 0-16,-5-2 0 16,8 0-2-16,-12-1 4 0,0 2-4 15,10-1 2-15,2 4 1 16,-6-5-1-16,7 2-2 16,-10 4 0-16,-3-1 1 15,6 2 2-15,-11 0 0 16,-4 0 0-16,3 0 6 15,12 0 3-15,10 0 1 16,5 0-5-16,9 0-3 16,1 0 4-16,11 2 4 15,1-1-7-15,-4-1-2 16,1 0 6-16,-16 0-3 16,3 0-3-16,-2 0-3 0,-4 0 2 15,-2 0-2-15,2 0-1 16,-6 0 1-16,7 0 2 15,-4 0-3-15,-6 0 0 16,4 0 4-16,-4 0 3 16,0 0-4-16,-12 0 3 15,7 0-4-15,-4 0 4 16,9-3-4-16,-11-2-1 16,2 4 1-16,3-4-1 15,-3 4 0-15,4-2 1 16,5 1 0-16,-6 2-1 15,9 0-1-15,1 0 0 16,-4 0 0-16,-3 0 0 0,4 0 1 16,-1 0-1-1,-6 5 0-15,1-2 1 0,-4 0-1 16,-3 0 0-16,3 0 0 16,1-1 0-16,-10-1 2 15,6 2-3-15,-3-1 2 16,-3 0 1-16,7 0-2 15,-1 1 0-15,-3-2 0 16,-3-1 0-16,-3 0 0 16,13 0 0-16,-10 0 0 15,12 0 0-15,-3 0 1 16,1 0-1-16,-1 0 0 16,0 0 0-16,-6 0 1 15,1 0-1-15,2-1 0 0,0-2-1 16,-3 1 1-16,1 0-1 15,-1 0 1-15,6-1 0 16,-6 2 0-16,16-4-1 16,-13 5 1-16,-6 0-4 15,3 0 1-15,-3 0-1 16,-5 0-2-16,-1 0 0 16,0 0 3-16,0 0-3 15,0 0-1-15,-3 3 2 16,1-1 5-16,-4-1 0 15,6 2-1-15,-3-3 1 16,-3 2 1-16,-3 0-1 16,0-2 0-16,6 2 0 0,-5 1 0 15,-1-3 0-15,-3 1 0 16,12 0 0-16,-6 3 0 16,3-1 0-16,-6 0 0 15,9 0 0-15,-2-1 0 16,2 1 2-16,0-3-1 15,-12 0-1-15,12 0 2 16,3 0-2-16,-5 0 1 16,-7 0-1-16,0 0 0 15,9 0 2-15,-9 0-2 16,6 0 2-16,-6 0-2 16,-6 0 2-16,9-7 0 15,1 3-2-15,-13-3 3 16,9 2 4-16,-3 3-2 0,-3-2-1 15,-3 1 1-15,-3 2-4 16,6-1 1-16,-6-1 0 16,6 1 0-16,-9 1 1 15,9-4-2-15,-9 4 10 16,3-4-1-16,0 4 0 16,-3-3-2-16,6 3 2 15,-9 1-1-15,10-1-4 16,-10 1 3-16,0-3-2 15,0 3 2-15,0 0-6 16,6 0 3-16,-6-2-1 0,0 2 1 16,0-2 2-1,0 0 2-15,0-3 4 0,0-5 2 16,0-6-5-16,12-6-9 16,-6-8 0-16,-3-6-2 15,-3-8 1-15,6-5-8 16,-6-2-14-16,0 3-17 15,0 7-30-15,0 5-53 16,0 9-169-16</inkml:trace>
  <inkml:trace contextRef="#ctx0" brushRef="#br0" timeOffset="172795.322">23099 8181 1230 0,'0'0'28'15,"0"0"-10"-15,0 0 44 16,0 0-2-16,0 0-37 15,0 0-18-15,85-133-5 16,-28 105-1-16,12-4 1 16,10-1 0-16,2-4 0 0,13-1-8 15,-3-4-13-15,5 0-22 16,-8-3-42-16,-7 6-151 16,-18 5-185-16</inkml:trace>
  <inkml:trace contextRef="#ctx0" brushRef="#br0" timeOffset="173111.915">23661 7663 1167 0,'0'0'73'0,"0"0"-65"0,0 0 11 16,0 0 9-16,0 0-25 15,0 0 19-15,75-7-20 16,-33 14 0-16,-9 8 0 16,22 2-2-16,-19 0-4 15,9 5-5-15,-12-2 2 16,-11-2 0-16,-7 6 4 16,-12-2-3-16,-3 4 0 15,-3 10-1-15,-34 2 6 16,-14 8-1-16,-9-2-24 15,2-2-81-15,19-11-69 16,18-14-244-16</inkml:trace>
  <inkml:trace contextRef="#ctx0" brushRef="#br0" timeOffset="175345.4">24832 7171 401 0,'0'0'352'16,"0"0"-333"-16,0 0 10 15,0 0 60-15,0 0 14 16,0 0-57-16,0-76-31 16,0 67 26-16,0 5 49 15,0-1-44-15,-9 1-28 16,-10 4-10-16,4 0-6 16,-12 6 1-16,6 17 0 0,9 9 5 15,9 5-8-15,3 0-3 16,3 0-3-16,21-2-25 15,21-6 22-15,-2 0 1 16,-7-4 8-16,0-5 0 16,-9-1-5-16,-9-5-1 15,-9-1-8-15,-9-5 5 16,0-1-14-16,-3 7-1 16,-24-1 24-16,-18 2 15 15,3-8-15-15,-7-3-9 16,10-4-3-16,12 0-48 15,0-9-55-15,18-20-144 16</inkml:trace>
  <inkml:trace contextRef="#ctx0" brushRef="#br0" timeOffset="175555.377">24967 6887 941 0,'0'0'179'15,"0"0"-159"-15,0 0-20 16,0 107 85-16,9-52-20 16,7 11-28-16,2 0-17 15,0 3-13-15,-6-6-5 16,3-7-2-16,0-5-27 16,-15-9-52-16,9-16-196 15,-9-14-356-15</inkml:trace>
  <inkml:trace contextRef="#ctx0" brushRef="#br0" timeOffset="175713.313">24904 7330 1114 0,'0'0'44'16,"0"0"-30"-16,0 0-14 15,0 0 33-15,133-72-30 16,-79 49-3-16,-3 5-204 15,-8-1-133-15</inkml:trace>
  <inkml:trace contextRef="#ctx0" brushRef="#br0" timeOffset="176011.76">25158 7228 1066 0,'0'0'47'0,"0"0"-44"16,0 0 45-16,0 0 43 16,144 33-54-16,-110-8-24 15,-1 0-12-15,-3 2-1 16,-18-2 1-16,-6-1-1 16,3-6-6-16,-9 1 2 0,0-8 4 15,-15-6 7 1,3-5 7-16,-3-2 22 0,0-26-12 15,9-18-24-15,6-9-12 16,0-4-16-16,9-1-40 16,27 5-96-16,0 13-129 15</inkml:trace>
  <inkml:trace contextRef="#ctx0" brushRef="#br0" timeOffset="182960.982">26141 7040 78 0,'0'0'725'0,"0"0"-671"16,0 0-27-16,0 0 84 16,0 0 0-16,0 0-79 15,-60 22-29-15,39 17 3 16,6 6 11-16,9-4 12 16,0-2 6-16,6-6-19 0,0-11-7 15,0-5-9 1,12-8-8-16,0-5 2 0,12-4 4 15,3 0 2-15,9-13 7 16,-2-13-7-16,5-1-18 16,-18 2-38-16,0 7 36 15,-12 9 20-15,-6 6 5 16,-3 3 5-16,0 0-7 16,12 6-3-16,-3 11 0 15,9 5 19-15,1-4-12 16,-1-4-3-16,-3-5 3 15,24-9-7-15,-6 0-5 16,-3-11 1-16,4-17-30 0,-19-10-44 16,3-1-11-1,-18 3 12-15,0 3 6 0,-33 10 54 16,-13 8 15-16,13 11-4 16,-12 4 2-16,9 0 4 15,8 0-9-15,13 13-105 16,15-6-294-16</inkml:trace>
  <inkml:trace contextRef="#ctx0" brushRef="#br0" timeOffset="183411.644">26573 7023 790 0,'0'0'249'15,"0"0"-224"-15,0 0 19 0,0 0-8 16,0 0 17-16,0 0-12 15,76 103-25-15,-52-51-6 16,-12 5-5-16,6 6-1 16,-9-3-2-16,-3-4 0 15,-6-6-1-15,0-11 2 16,0-11-3-16,0-9-7 16,0-6 7-16,0-6 1 15,0-5 8-15,-9-2 29 16,0 0 4-16,-6-3-8 15,6-24-15-15,0-17-16 16,0-16-3-16,0-9-7 16,-1-12 2-16,-2 4-16 0,12 7-12 15,0 13 7-15,0 17 22 16,31 7-2-16,-13 14-1 16,-3 8-3-16,6 10-8 15,-3 1-22-15,-3 6-28 16,-3 21 19-16,-6 4 7 15,-6 5-10-15,0-1 34 16,0-2 3-16,-18-8 9 16,3-11 6-16,3-3 0 15,6-11-17-15,6 0-120 16,0-20-159-16</inkml:trace>
  <inkml:trace contextRef="#ctx0" brushRef="#br0" timeOffset="183794.541">26896 6944 811 0,'0'0'329'16,"0"0"-291"-16,0 0 2 16,0 0-23-16,0 0 19 15,0 0-6-15,33 94-21 16,-15-72-5-16,-9-9-4 16,9-4-25-16,-5-9-14 15,2 0-7-15,0-13 6 16,6-18 14-16,3-6 2 15,-15 8-6-15,-3 8 18 16,-3 10 12-16,6 11 33 16,-6 0 9-16,12 0-42 15,6 19-10-15,7 14 10 0,5 6 18 16,-6 3-14-16,-3 9-4 16,-12 3-7-16,-6 7-1 15,-6 3-1-15,0-4 9 16,-27-5-4-16,-6-11 4 15,-12-13 10-15,-1-7 10 16,-5-16 9-16,6-8-10 16,2-2 1-16,16-33-19 15,9-16-1-15,9-22-104 16,9-17-46-16,0-6-111 16,36 0-394-16</inkml:trace>
  <inkml:trace contextRef="#ctx0" brushRef="#br0" timeOffset="183932.887">27231 6835 492 0,'0'0'115'16,"0"0"11"-16,0 0 63 16,0 0-40-16,82 138-83 15,-64-103-21-15,-9-9-31 16,0-2-14-16,-9-9-25 16,0-15-92-16,0 0-145 15,0-11-271-15</inkml:trace>
  <inkml:trace contextRef="#ctx0" brushRef="#br0" timeOffset="184028.048">27231 6835 284 0,'-3'-14'186'0,"3"14"-186"16,12 0-233-16</inkml:trace>
  <inkml:trace contextRef="#ctx0" brushRef="#br0" timeOffset="184610.803">27497 6894 788 0,'0'0'136'16,"0"0"-91"-16,0 0 32 15,0 0-3-15,0 0-47 16,0 0-18-16,48 119-9 16,-39-101-9-16,-6-9-9 0,0-5-13 15,6-4-21 1,0-3-8-16,0-25 32 0,9-7 24 15,6-3-23-15,-5 12 25 16,2 6 2-16,-3 11 0 16,0 7 12-16,-3 2 48 15,6 0-13-15,0 0-17 16,-3 5 9-16,-6 1-21 16,7-6 0-16,2 0-8 15,0 0-8-15,12-13-2 16,-6-13-3-16,-9-7-41 15,-3 5 25-15,-3 3 19 16,-12 10 7-16,0 5 37 0,0 10-1 16,-12 0-4-16,-12 0-30 15,6 6-2-15,0 13-6 16,-9 0-1-16,21-5 0 16,6-3-12-16,0-5-68 15,6-4-24-15,27-2 46 16,6 0 36-16,-3 5 16 15,1 2 6-15,5 15 8 16,-3 17 27-16,-6 11-9 16,4 14 18-16,-13 7-12 15,-15-4-3-15,0-2 10 16,-9-11 15-16,0-8-10 0,-24-11 10 16,-22-10-21-1,1-11-14-15,-9-14 9 0,-13 0-22 16,10-27-6-1,-3-18-15-15,27-18-56 0,5-16-225 16</inkml:trace>
  <inkml:trace contextRef="#ctx0" brushRef="#br0" timeOffset="185178.354">28438 5754 1113 0,'0'0'19'16,"0"0"-19"-16,0 0 0 15,0 191 5-15,0-40 62 16,0 35-6-16,0 21-28 15,0 16 9-15,0 16 6 16,-12-5-11-16,-15-14-17 0,12-26-15 16,-3-44-3-1,9-37-2-15,3-39 0 0,3-28-21 16,3-29-83-16,0-17-165 16,0-44-375-16</inkml:trace>
  <inkml:trace contextRef="#ctx0" brushRef="#br0" timeOffset="186228.407">28828 6547 502 0,'0'0'100'0,"0"0"-14"15,0 0 50-15,0 0 26 0,0 0-45 16,0 0-49-16,-12-47-34 15,12 47-4-15,0 0 8 16,0 0-4-16,0 0-15 16,0 2-19-16,0 26 3 15,0 17 21-15,21 11 37 16,-3 10-35-16,3 0-15 16,0 0-4-16,-3-10-3 15,0-8-4-15,0-12-2 16,-3-10-34-16,-15-7-31 15,10-10-112-15,-10-9-127 16,0-4-269-16</inkml:trace>
  <inkml:trace contextRef="#ctx0" brushRef="#br0" timeOffset="186438.602">28761 6469 1020 0,'0'0'138'0,"0"0"-106"16,0 0 33-16,0 0 1 16,0 0-28-16,0 0-36 15,67-6 5-15,-25-1-7 16,-6 3 0-16,9 0-30 16,-8 2-34-16,-1 0-139 0,-9-2-96 15,-12 1-413 1</inkml:trace>
  <inkml:trace contextRef="#ctx0" brushRef="#br0" timeOffset="186695.395">28876 6761 262 0,'0'0'777'16,"0"0"-723"-16,0 0-37 0,0 0 28 16,0 0 37-16,0 0-64 15,24 7 0-15,0-7-10 16,18 0 1-16,4 0-9 16,-1-11-6-16,9-5-80 15,-2-4-255-15</inkml:trace>
  <inkml:trace contextRef="#ctx0" brushRef="#br0" timeOffset="187045.141">29401 6395 1122 0,'0'0'106'0,"0"0"-105"0,0 0 4 15,0 0 18 1,18 105 41-16,9-52-36 16,7-2-21-16,2-2-3 0,-12-9-4 15,3-5-10-15,-6-6-41 16,-15-6-93-16,6-10-89 16,-12-12-312-16</inkml:trace>
  <inkml:trace contextRef="#ctx0" brushRef="#br0" timeOffset="187263.134">29440 6351 1159 0,'0'0'175'0,"0"0"-114"15,0 0-22 1,0 0-5-16,0 0-18 0,0 0-16 15,121-88-6-15,-76 74-25 16,7 4-11-16,-4 3-49 16,-9 5-71-16,9 2-86 15,-23 0-284-15</inkml:trace>
  <inkml:trace contextRef="#ctx0" brushRef="#br0" timeOffset="187477.409">29546 6584 404 0,'0'0'533'0,"0"0"-468"0,0 0 28 16,0 0-3-16,0 0-15 16,0 0-40-16,121-43-20 15,-73 20-15-15,9 2-35 16,-20 3-85-16,11 0-173 15,-24 1-335-15</inkml:trace>
  <inkml:trace contextRef="#ctx0" brushRef="#br0" timeOffset="187802.99">30005 6249 1077 0,'0'0'224'0,"0"0"-177"15,0 0-15 1,0 0 5-16,0 0-14 16,142-43-11-16,-79 26-11 0,-3-1-1 15,-11 5-8-15,-1 2-43 16,-18 6-57-16,-18 1-107 16,9 4-68-16,-21 0-324 15</inkml:trace>
  <inkml:trace contextRef="#ctx0" brushRef="#br0" timeOffset="188034.472">30243 6216 487 0,'0'0'569'0,"0"0"-472"0,0 0-54 15,0 0-30-15,0 0 66 16,21 129 10-16,0-67-40 15,7 6-29-15,-7-1 6 16,-6-1-12-16,3-4-10 16,-9-8-4-16,3-10 0 15,-12-13-22-15,9-11-43 16,-9-13-85-16,0-7-292 16</inkml:trace>
  <inkml:trace contextRef="#ctx0" brushRef="#br0" timeOffset="193788.436">31079 6398 920 0,'0'0'144'0,"0"0"-139"0,0 0 0 16,-30 122 5-16,30-91-10 15,27-7-2-15,15-4-11 16,7-12-52-16,-1-8-12 16,-3 0 5-16,-9-14-111 15,-17-10-83-15,-16 0-7 16,-3 1 172-16,-22 1 101 15,-26 7 300-15,0 4-92 16,3 5-49-16,-1 6-62 16,13 0-17-16,6 0-38 0,15 0-33 15,6 0-9-15,6 0-88 16,3 0-203-16,24-1 40 16</inkml:trace>
  <inkml:trace contextRef="#ctx0" brushRef="#br0" timeOffset="194111.51">31315 6020 988 0,'0'0'120'0,"0"0"-15"16,0 0-17-16,0 0-60 16,0 0-28-16,0 0 0 0,0 186 14 15,24-80 3-15,15 10-4 16,-3 3-8-16,0 1-2 15,-2-10-3-15,8-21-9 16,-15-26-38-16,-3-25 0 16,0-27-3-16,0-11 18 15,-5-17 32-15,-10-26 11 16,-9-17-11-16,0-9-20 16,-18-3 20-16,-25 1-9 15,-11 7-8-15,-6 15-9 16,5 16 1-16,10 14 13 15,3 14 1-15,12 5-103 16,11 0-201-16</inkml:trace>
  <inkml:trace contextRef="#ctx0" brushRef="#br0" timeOffset="194313.611">31879 6084 1367 0,'0'0'47'15,"0"0"-38"-15,0 0-9 16,0 0-6-16,0 0-9 16,0 0-5-16,-6 93-62 15,12-64-90-15,0-7-147 0</inkml:trace>
  <inkml:trace contextRef="#ctx0" brushRef="#br0" timeOffset="194914.58">31954 6065 463 0,'0'0'163'0,"0"0"-30"0,0 0 10 16,0 0-57-16,0 0-28 15,43 106-15-15,-22-72-29 16,-6-1-14-16,3-2 5 15,-12-9 0-15,3-5-5 16,-6-8-3-16,3-8 3 16,-6-1 0-16,0 0 7 15,0 0 13-15,0-21 26 16,3-12-27-16,3-7-19 16,-6-4 0-16,18 7-6 0,-9 8-5 15,3 13 2-15,-2 10 4 16,2 6-2-16,3 0-4 15,0 12-2-15,0 15-4 16,-3 2 11-16,-9 0 0 16,0-8 6-16,6-7 3 15,-9-8-3-15,0-6 2 16,0 0 1-16,3 0 1 16,3-25 8-16,-6-9-12 15,9 1-18-15,0 4 18 16,-6 10 2-16,3 10-1 15,3 9 1-15,-3 0-2 16,9 12-12-16,-3 16 8 0,16 2 1 16,-16-3 3-1,3-1-3-15,-6-8-58 0,3-10-131 16,-3-8-288-16</inkml:trace>
  <inkml:trace contextRef="#ctx0" brushRef="#br0" timeOffset="195114.596">31828 5898 1119 0,'0'0'135'15,"0"0"-107"-15,0 0 30 16,0 0-17-16,0 0-41 15,0 0-77-15,-9 4-116 16,21 14-46-16,0 3-107 16</inkml:trace>
  <inkml:trace contextRef="#ctx0" brushRef="#br0" timeOffset="196312.392">32546 6031 697 0,'0'0'121'0,"0"0"21"15,0 0 14-15,0 0-47 16,0 0-72-16,0 0-25 16,-60-28-10-16,48 32-2 0,-4 13 0 15,-2 5 0 1,9 3-3-16,3 0-5 0,3-4-10 15,3 0-28-15,0-8-9 16,0-2-10-16,3-6 5 16,18-5 8-16,7 0 33 15,-7 0 19-15,6-14-7 16,-12 3-20-16,12 1-5 16,-18 9 32-16,0 1 0 15,0 0 0-15,-3 0 0 16,6 0 4-16,-3 1 6 15,10 10-8-15,2-4-2 16,6-6 0-16,0-1-59 0,6-6-58 16,-6-18-110-16,4-7-8 15,-19-7 0-15,3-1 235 16,-12 4 66-16,-3 7 200 16,0 9-28-16,0 7-34 15,-3 5-30-15,-24 7-59 16,11 0-97-16,-5 0-15 15,-6 18 5-15,6 2-5 16,9 2-3-16,12-2-5 16,0 1-38-16,0-3-25 15,12-4 8-15,18 0 30 16,-3 0 22-16,13 5 8 16,2 6 8-16,-9 8-8 15,0 6 4-15,6 4-2 0,-5 2 37 16,-7 1-5-16,-15-10-25 15,0-3 5-15,-12-3-7 16,0-8-5-16,-12-5 15 16,-15-8 10-16,-9-5-5 15,2-4 7-15,-2 0-11 16,-3-19-3-16,12-13 4 16,15-7-19-16,3-10-28 15,9-4 5-15,0-5-13 16,21 1-21-16,27 2-8 15,-9 3-12-15,4 4 21 16,-4 4 39-16,-12 9 17 16,-15 13 0-16,-3 8 55 0,-9 8 38 15,0 6 34-15,0 0-49 16,0 0-33-16,-9 17-29 16,-3 19 5-16,6 3 10 15,6 2-6-15,0-6-10 16,9-9-15-16,24-8 2 15,-6-15-2-15,16-3 0 16,2-14 6-16,0-26-6 16,0-11-18-16,-17-6-28 15,-4 5 6-15,-15 12-6 16,-9 10 46-16,0 12 0 16,0 9 7-16,-21 9 33 0,6 0-37 15,-4 9 3 1,4 20-1-16,15 1-5 0,0-1-5 15,15-4-12-15,19-9 4 16,5-4 10-16,-3-4 2 16,-12-2-2-16,-15-1 3 15,-9 3 0-15,0 9-7 16,-33 12 7-16,-27 12 32 16,-31 12-32-16,-11 1-56 15,-1-10-243-15</inkml:trace>
  <inkml:trace contextRef="#ctx0" brushRef="#br0" timeOffset="197145.204">29238 3392 898 0,'0'0'67'16,"0"0"-59"-16,0 0 39 15,0 0 55-15,0 0-49 16,0 0-52-16,-12 100 2 16,27-14 20-16,12 22 15 15,9 18-21-15,-11 14 10 16,2 4-6-16,-9-6-16 15,-6-17-5-15,-9-16 0 16,-3-19-6-16,0-27-9 16,0-18-25-16,6-21-86 15,-6-18-70-15,0-2-315 0</inkml:trace>
  <inkml:trace contextRef="#ctx0" brushRef="#br0" timeOffset="198161.925">29190 3406 45 0,'0'0'30'16,"0"0"-10"-16,0 0 36 15,0 0 57-15,0 0-3 16,0 0 61-16,-33-60-35 16,33 56-23-16,0 2-19 15,0 0-11-15,0 1-45 16,0-4-34-16,0 0 31 15,0-1-19-15,0-2 12 16,6 2-10-16,3-3 7 16,9-2 8-16,18-2-7 0,18-2-8 15,22-5-2-15,26 1-1 16,31-1-8-16,15 1-3 16,27-1 1-16,3-2-1 15,15 2 6-15,19-6 3 16,5 0 2-16,-3-3-4 15,-15-4-10-15,-20 2-2 16,-32 3-1-16,-38 4-10 16,-46 9-1-16,-20 8 8 15,-22 1 3-15,-15 4 2 16,-6 2 0-16,0-3-3 16,0 3-25-16,0 0-8 0,0 0 26 15,0 0 10 1,0 0 3-16,0 0 0 0,0 0 2 15,0 0-5-15,0 0-1 16,0 0-2-16,0 0 2 16,9 17 2-16,-9 10 21 15,3 14-2-15,3 10-2 16,6 13 3-16,-3 10 2 16,9 9 0-16,-3 5-14 15,19 3-4-15,-7 0-2 16,0-3 5-16,3-2 3 15,0 3 0-15,-3 0-6 16,-2-3 12-16,-1-8-5 0,0-10-10 16,-15-13 0-1,0-9 2-15,6-11-3 0,-15-9 0 16,0-7 0-16,0-2 3 16,0 1 17-16,-6 0 0 15,-12 0-5-15,0-2-4 16,0 1-7-16,-16 0 2 15,-14 1-2-15,0-3-1 16,-22 6-2-16,-14 1 1 16,-19 2 7-16,-14 5-7 15,-16 4 7-15,-9 2 4 16,-18-1 5-16,-18 5 7 16,-6-3 1-16,9-1-8 15,3-7-7-15,21-2 2 0,21-6-5 16,21-4 1-16,22 1-7 15,14-3-3-15,7 0-7 16,18-1-5-16,-1 0-20 16,10-4-42-16,3-2-12 15,3-7-3-15,6 0-52 16,9-16-320-16</inkml:trace>
  <inkml:trace contextRef="#ctx0" brushRef="#br0" timeOffset="199415.743">29446 3255 164 0,'0'0'540'0,"0"0"-418"16,0 0-15-16,0 0-27 15,0 0 15-15,0 0-39 16,0 0-23-16,0-9-4 15,0 9-1-15,0 0 3 16,0 0-13-16,0 0-15 16,0 16-1-16,9 20-2 15,10 17 33-15,8 10-2 16,6 9-22-16,0 9 21 16,6 8-14-16,13 5 0 0,-4 7-2 15,-9 0 1-15,15-4-3 16,-17-6-4-16,-4-11-2 15,12-2 0-15,-15-7-4 16,4-5 1-16,-7-5 2 16,-3-11-3-16,-12-15 3 15,-9-1-4-15,0-11-1 16,-3-4 2-16,0-5 2 16,0-4-1-16,9-4-3 15,-9-3 1-15,0-1 0 16,0-2 0-16,0 0 0 15,0 0 1-15,0 0-2 16,0 0-2-16,0 0 1 16,0 0-6-16,0 0-13 15,0 0-17-15,-15-13-38 0,-6-12-116 16,6-10-208-16</inkml:trace>
  <inkml:trace contextRef="#ctx0" brushRef="#br0" timeOffset="200028.763">29652 3254 362 0,'0'0'181'0,"0"0"-36"16,0 0-9-16,0 0-10 16,0 0-37-16,0 0-41 15,6-2-27-15,6 2-15 16,3 18 9-16,15 17 49 15,0 17-4-15,24 16-17 16,-8 11-17-16,5 13 6 16,3 10-14-16,1 9 0 15,-4 1 1-15,-6-3 8 16,1-11-3-16,-4-12-15 16,-12-10 1-16,3-6 4 0,-15-6-6 15,9-10-1-15,-11-13-3 16,-10-13-4-16,6-11 2 15,-12-9-1-15,0-5-2 16,0-3-8-16,0 0-9 16,0 0-11-16,0 0-26 15,-15-23-36-15,-4-15-196 16,-8-11-396-16</inkml:trace>
  <inkml:trace contextRef="#ctx0" brushRef="#br0" timeOffset="200537.417">29178 3742 451 0,'0'0'326'0,"0"0"-233"16,0 0-51-16,0 0 11 15,0 0 21-15,0 0-5 16,163-59-5-16,-58 26-11 16,28-9 14-16,18-5 6 15,27-10-25-15,15-6-18 16,3-3-21-16,7 4-8 16,-1 8 5-16,-18 12-6 15,-21 11-2-15,-39 12-8 16,-28 10-11-16,-29 3 12 15,-10 1 0-15,-21 0 1 16,0 2 2-16,-17 1 5 16,5-2 1-16,-18-1-4 0,9 3-21 15,-9 2-21-15,-6 0-54 16,0 0-143-16,0 0-128 16</inkml:trace>
  <inkml:trace contextRef="#ctx0" brushRef="#br0" timeOffset="201144.774">29277 4082 274 0,'0'0'361'0,"0"0"-288"16,0 0-20-16,0 0 37 15,0 0 5-15,0 0-46 16,9-13-23-16,9 4-15 15,4-4 10-15,20-4 26 16,9-3-1-16,28-8-2 16,17-9 8-16,34-10-3 15,15-9-10-15,42-10 16 16,9-1-11-16,22 2-8 16,8-3-13-16,-6 2-9 15,1 6-11-15,-40 9 8 0,-34 16 15 16,-41 11-8-1,-42 11-18-15,-34 7-2 0,-15 5-6 16,-15 1-32-16,-12 0-75 16,-31 0-109-16,-11 0-580 15</inkml:trace>
  <inkml:trace contextRef="#ctx0" brushRef="#br0" timeOffset="201932.515">29341 3462 329 0,'0'0'482'16,"0"0"-335"-16,0 0 41 16,0 0-81-16,0 0-63 15,0 0-24-15,-12-96 3 0,9 62-7 16,0-6 5-16,-6-13 6 15,9-5-4-15,0-3-6 16,0-3-3-16,0 1-3 16,0 0-7-16,15 10-4 15,12 7-2-15,0 10-2 16,-6 9-48-16,-6 8-31 16,-3 13-5-16,-6 6-217 15,-6 0-111-15</inkml:trace>
  <inkml:trace contextRef="#ctx0" brushRef="#br0" timeOffset="202412.303">29205 2867 790 0,'0'0'198'15,"0"0"-64"-15,0 0-36 16,0 0-42-16,0 0-41 16,0 0-8-16,48-52 1 15,-6 37-2-15,4-4 0 16,2-5-3-16,3 4 0 16,-2 1-2-16,-19 5-1 15,-3 4-2-15,-12 1 2 16,-9 7 0-16,-6 2 0 15,0 0-2-15,3 0-12 16,-3 21-2-16,9 10 10 0,-9 8 6 16,0 0 0-1,0 1-11-15,0-1-63 0,0-9-122 16,0-12-314 0</inkml:trace>
  <inkml:trace contextRef="#ctx0" brushRef="#br0" timeOffset="205011.177">29739 2217 538 0,'0'0'322'15,"0"0"-217"-15,0 0 19 16,0 0-52-16,0 0-31 15,0 0-38-15,0 0-3 16,36 122 44-16,-5-56-22 16,-1 2 6-16,-3 1-4 15,-9-8-15-15,9-8-1 16,-12-14-8-16,-3-10 0 0,-6-10 0 16,-6-11-19-1,0-5-12-15,0-3-1 0,-6-5 32 16,-15-23 2-16,-12-17-2 15,6-14-25-15,-6-15 24 16,5-5-18-16,10-4 15 16,9 2 8-16,6 15 1 15,3 12-5-15,0 13 0 16,12 17 1-16,6 9 1 16,-2 12-2-16,11 3-3 15,-6 11-17-15,-9 26-18 16,0 11 10-16,-12 2 28 15,0 3-2-15,-12-5-1 16,-3-9 2-16,-9-6-30 16,3-11-55-16,14-11-37 0,7-11-215 15</inkml:trace>
  <inkml:trace contextRef="#ctx0" brushRef="#br0" timeOffset="205194.443">30032 2121 294 0,'0'0'270'16,"0"0"-249"-16,0 0 66 15,0 0 42-15,24 110-8 16,-6-82-15-16,-6-2-70 16,6-5-36-16,0-7-10 0,7-3-96 15,-10-11-161-15,-9 0-291 16</inkml:trace>
  <inkml:trace contextRef="#ctx0" brushRef="#br0" timeOffset="205313.626">30032 2121 708 0,'-54'-129'34'0,"54"129"-34"15,3 1-267-15,21 11 109 16</inkml:trace>
  <inkml:trace contextRef="#ctx0" brushRef="#br0" timeOffset="205540.417">30361 2047 489 0,'0'0'567'15,"0"0"-520"-15,0 0 5 16,0 0-18-16,0 0-3 15,0 0-17-15,-48 127-8 16,32-83 3-16,4-6-9 16,-3-9-2-16,3-10-21 15,6-5-43-15,-3-14-65 16,0 0 4-16,-6-14-40 0,3-20-192 16</inkml:trace>
  <inkml:trace contextRef="#ctx0" brushRef="#br0" timeOffset="205661.265">30183 2132 259 0,'0'0'233'0,"0"0"-35"15,0 0-49-15,0 0-76 16,0 0-24-16,124 31-4 16,-85-1-30-16,3 0-15 15,-9-7-5-15,0-6-72 16,-11-13-125-16</inkml:trace>
  <inkml:trace contextRef="#ctx0" brushRef="#br0" timeOffset="206561.052">30545 2180 701 0,'0'0'142'15,"0"0"-79"-15,0 0-32 16,0 0 43-16,0 0-51 16,0 0-23-16,36-102-25 15,-33 71-6-15,-3 4 26 16,0 6 5-16,0 8 5 16,-6 6 19-16,-12 5 25 15,3 2-23-15,6 0-6 16,-3 9-7-16,6 17-1 15,0 11-9-15,6 2 0 16,0-4-3-16,24-7-6 16,-6-8 3-16,12-11-5 0,0-9 8 15,1 0 2-15,11-14-2 16,-9-20-3-16,-6-10-107 16,-9-4-118-16,-6-5-230 15</inkml:trace>
  <inkml:trace contextRef="#ctx0" brushRef="#br0" timeOffset="206741.102">30584 1637 600 0,'0'0'164'0,"0"0"-30"15,0 0-87-15,0 0-23 0,0 0 0 16,0 0-20 0,24 80 34-16,13-17-1 0,5 3 5 15,9 1-19-15,-6-3-23 16,-8-8 3-16,2-10-3 15,-15-6-66-15,-6-9-79 16,-9-10-58-16,-9-15-124 16</inkml:trace>
  <inkml:trace contextRef="#ctx0" brushRef="#br0" timeOffset="207108.546">31031 1954 973 0,'0'0'258'0,"0"0"-239"0,0 0-16 16,0 0 27-1,0 0 57-15,151-49-36 0,-70 14-46 16,1 0-5-16,-7 7-18 15,-20 4-61-15,-16 6-134 16,-18 0-146-16</inkml:trace>
  <inkml:trace contextRef="#ctx0" brushRef="#br0" timeOffset="207411.182">31176 1674 744 0,'0'0'378'0,"0"0"-338"16,0 0-40 0,0 0-27-16,0 0 27 0,0 0 14 15,78 19 20-15,-33-13-17 16,1 3-2-16,-4-2-9 16,-9 4-1-16,-6-1 0 15,-5 4-5-15,-7 3-2 16,-6 5 2-16,-9 5 0 15,0 4 2-15,0 3 2 16,-9 6 3-16,-10 1-7 16,-8 2-2-16,-12 1-30 15,18-5-76-15,3-12-49 16,18-21-238-16</inkml:trace>
  <inkml:trace contextRef="#ctx0" brushRef="#br0" timeOffset="207961.704">31713 1643 775 0,'0'0'183'0,"0"0"-60"16,0 0-26-16,0 0-7 16,0 0-30-16,0 0-22 15,63-90-23-15,-29 77-8 16,-7 9-7-16,-6 4 0 0,0 0-4 16,-9 0-24-1,3 17-12-15,-3 10 2 0,-12 7 14 16,0 6 15-16,0 5 9 15,-18 1 8-15,-9-5-7 16,9-11 5-16,3-9-4 16,6-9 9-16,9-9-2 15,0-3-1-15,0 0-6 16,0 0 3-16,0 0-2 16,15-5 2-16,12-11 6 15,6-2-11-15,3-3-38 16,-5 0-177-16,-7 0-181 15</inkml:trace>
  <inkml:trace contextRef="#ctx0" brushRef="#br0" timeOffset="208255.093">31991 1440 982 0,'0'0'223'0,"0"0"-180"16,0 0-43-16,0 0 4 16,0 0-4-16,0 0 18 15,-3 107-6-15,3-64-8 16,3-4 0-16,-3-5-2 16,0-9 1-16,3-11-3 0,0-3-4 15,6-7-4-15,9-1-7 16,6-3 15-16,12 0 6 15,3-7 1-15,4-11-7 16,-1-4-17-16,-3-5-139 16,-6 0-143-16,-18-2-481 15</inkml:trace>
  <inkml:trace contextRef="#ctx0" brushRef="#br0" timeOffset="208429.378">32139 1538 543 0,'0'0'145'0,"0"0"-134"0,0 0 56 16,0 0-1-16,36 114 8 15,-6-82-34-15,-6-1-28 16,0-1-12-16,-15-8-13 16,3-8-127-16,-3-9-219 15</inkml:trace>
  <inkml:trace contextRef="#ctx0" brushRef="#br0" timeOffset="208828.033">32283 1305 1076 0,'0'0'159'0,"0"0"-159"0,0 0-7 16,0 0 7-16,46 130 42 15,-19-75-16-15,3-1-16 16,-3-6-6-16,-9-10-4 16,-9-8-10-16,6-11-2 15,-15-11-6-15,0-7-10 16,0-1-13-16,0 0 41 16,0-19-3-16,3-9-57 15,4 0-81-15,11 3 60 16,3 5 57-16,3 7-29 15,6 9 2-15,0 4 42 16,-9 0 5-16,-6 11 4 16,-2 8-11-16,-13 1 6 0,0 2 5 15,-3-2 13-15,-22 0 54 16,-11 1-8-16,0-4-26 16,6-6-33-16,6-11-13 15,6 0-17-15,8-21-59 16,10-18-331-16</inkml:trace>
  <inkml:trace contextRef="#ctx0" brushRef="#br0" timeOffset="208969.507">32582 1455 583 0,'0'0'143'16,"0"0"-99"-16,0 0 90 16,0 0-8-16,0 0-51 0,115 116-40 15,-106-99-25 1,3-4-10-16,0-6-40 0,-3-7-143 15,-9 0-284-15</inkml:trace>
  <inkml:trace contextRef="#ctx0" brushRef="#br0" timeOffset="209093.588">32549 1303 811 0,'0'0'196'0,"0"0"-196"15,0 0-107-15,0 0-200 16</inkml:trace>
  <inkml:trace contextRef="#ctx0" brushRef="#br0" timeOffset="209283.006">32549 1303 927 0,'157'-113'193'16,"-145"121"-190"-16,9 19-1 15,0 11 70-15,12 2 17 16,-2 4-41-16,2-2-28 16,-6-3-14-16,-3-3-6 15,-9-5-32-15,-3-6-54 16,-9-11-138-16,-3-12-192 16</inkml:trace>
  <inkml:trace contextRef="#ctx0" brushRef="#br0" timeOffset="209478.251">32739 1461 906 0,'0'0'219'15,"0"0"-168"-15,0 0-45 16,0 0 24-16,118-46-24 15,-67 20-6-15,-6 5-144 16,-2-3-144-16</inkml:trace>
  <inkml:trace contextRef="#ctx0" brushRef="#br0" timeOffset="212713.406">28837 7418 669 0,'0'0'311'0,"0"0"-243"16,0 0-24-16,0 0-1 16,0 0 19-16,0 0-52 15,0 0-6-15,18 37 13 16,0-21 3-16,0-1 1 15,-3-3-9-15,3-1-1 16,9-3 0-16,-2-4-1 16,-4-2-6-16,9-2 1 15,9 0 20-15,6-7 7 16,7-12-17-16,-10-2-4 0,15 0-11 16,-5 3 5-1,2 5-4-15,-6 3-1 0,0 5 0 16,7 1 0-16,-4 3-1 15,6 1 0-15,-5 0 1 16,-7 5-4-16,3 12-13 16,-18 1 3-16,-2 2 5 15,-1-2 5-15,-15 0 3 16,9-2-2-16,-6-7 3 16,-12-3 0-16,3-1 0 15,-3-5 0-15,-3 0 0 16,0 0 6-16,0 0 2 15,0 0 12-15,0 0 16 16,0-9-8-16,0-9-28 16,0 1 5-16,9-5-4 0,6-1 1 15,3-1-1-15,10-6-1 16,5 8-1-16,6 2 0 16,-3 2 1-16,3 4-7 15,10 0-5-15,2 6 0 16,0 5 3-16,10 3 1 15,-1 0 3-15,-3 0 1 16,1 4 3-16,-1 1-2 16,-9-5 0-16,1 0-13 15,5-22 1-15,-6-14 9 16,-5-10 2-16,-4-7 0 16,0-5 3-16,-21 1-5 0,3 4-35 15,-9 4-53-15,-12 8-176 16,-6 7-671-16</inkml:trace>
  <inkml:trace contextRef="#ctx0" brushRef="#br0" timeOffset="214681.539">29108 3429 4 0,'0'0'68'0,"0"0"24"15,0 0-7-15,0 0 23 16,0 0 24-16,0 0 9 16,27-58-10-16,-27 47 8 15,10 2-63-15,2-4-6 16,6 1-3-16,-3-1-43 15,12 4-8-15,6-1-7 16,-3 8-7-16,7-3-2 16,2 5 0-16,-6 0-2 15,-3 0-16-15,-3 14-16 16,-9 11 0-16,-8 6-14 0,5 11 24 16,-15 0 24-1,0 1 0-15,0-6 12 0,-25-4-12 16,7-3-3-16,-18-3 3 15,-6-8 10-15,0-5 2 16,2-10-5-16,4-4 30 16,3-3 13-16,6-24-14 15,9-9-27-15,3-14-9 16,9-5-51-16,6-4 4 16,0 5-77-16,15 6-170 15</inkml:trace>
  <inkml:trace contextRef="#ctx0" brushRef="#br0" timeOffset="-193947.703">26534 8770 720 0,'0'0'251'15,"0"0"-220"-15,0 0-6 16,0 0 76-16,0 0 28 15,0 0-44-15,0 0-49 16,-61-6-36-16,86 6-16 16,35-9 16-16,31-4 30 15,56-7 5-15,44-11-15 16,50-8-4-16,58-11 10 0,51-12-3 16,42-1 14-16,31-2-17 15,20-5-16-15,10 2 4 16,-3 1-6-16,-22-6-2 15,-8 6 1-15,-31-1-1 16,-29 5 2-16,-62 13-3 16,-65 6 3-16,-91 13-3 15,-64 12 1-15,-60 5-24 16,-18 4-40-16,-60 4-44 16,-31 1-151-16,-23-1-421 15</inkml:trace>
  <inkml:trace contextRef="#ctx0" brushRef="#br0" timeOffset="-188397.419">28384 9095 737 0,'0'0'332'15,"0"0"-293"-15,0 0 2 16,0 0 18-16,0 0-17 15,0 0-28-15,0 0-14 16,-12 54 0-16,12 0 21 16,12 12 26-16,3 6-14 15,6 2-5-15,-3-6-15 0,-3-5-9 16,-9-10-1-16,6-10-2 16,-8-8 0-16,-4-7-1 15,6-13-13-15,-3-4-46 16,3-9-54-16,6-2-201 15,3-19-527-15</inkml:trace>
  <inkml:trace contextRef="#ctx0" brushRef="#br0" timeOffset="-187583.382">29012 9128 695 0,'0'0'637'0,"0"0"-599"16,0 0-33-16,0 0-5 16,0 0 0-16,0 0 0 15,18 134 31-15,3-73-25 16,-6-2-3-16,3-5-3 16,-3-10 0-16,-6-11 0 15,-6-13-6-15,-3-12-5 16,0-5-2-16,0-3 9 15,0-4 4-15,-3-29 0 0,-21-15-10 16,-3-14 1 0,9-1 8-16,-6 0 1 0,9 10 2 15,9 11 6 1,6 17 13-16,0 14 8 0,0 6 10 16,0 5-32-16,0 0-7 15,27 14-5-15,3 12 5 16,3 8 0-16,0 4 0 15,-5-1 0-15,-1-4 0 16,-9-9-2-16,-9-7-6 16,-3-8-11-16,12-9-5 15,-15 0 2-15,3-11 10 0,0-26-14 16,9-13 22 0,-6-5-21-16,6 8 13 0,-6 9 7 15,-6 18 5-15,3 12 2 16,-6 8 18-16,13 0-16 15,5 15-4-15,6 19 0 16,9 12 9-16,-12 5-6 16,3 1-3-16,-6-4-5 15,0-9-10-15,-2-11-48 16,5-14-156-16,-3-14-132 16</inkml:trace>
  <inkml:trace contextRef="#ctx0" brushRef="#br0" timeOffset="-187067.465">29594 9078 914 0,'0'0'287'0,"0"0"-268"15,0 0-14-15,0 0 10 16,0 0 91-16,55 116-54 16,-37-75-33-16,0-2-12 15,-6-6-3-15,3-6-1 16,-12-12-3-16,0-3-19 15,3-12-31-15,-6 0 18 16,0-18 32-16,-6-18 0 16,-9-18-41-16,-3-9 25 15,-9-4 11-15,18 1 5 16,0 3-13-16,9 7 10 0,0 8-6 16,15 14 6-16,15 10 2 15,-3 21-3-15,0 3 0 16,6 7-6-16,-15 22-32 15,-9 11 4-15,-9 5-14 16,0 1 11-16,-6-1 23 16,-15-3 18-16,-6-9 4 15,21-12 44-15,6-7 5 16,0-7-16-16,0-1-2 16,0 0-34-16,33-1 21 15,1-1 19-15,14-2-22 16,-12 2-12-16,-3 5-4 15,-12 0-2-15,-9 4-1 0,-12 6-1 16,0 6-7-16,-15 3 8 16,-30 5 39-16,-3-1-25 15,-1-6-7-15,-5-8-7 16,27-9-59-16,12-9-111 16,3-14-417-16</inkml:trace>
  <inkml:trace contextRef="#ctx0" brushRef="#br0" timeOffset="-186649.99">30074 9030 1286 0,'0'0'61'0,"0"0"-27"15,0 0 9-15,0 0 29 16,0 0-28-16,184-75-32 16,-84 43-2-16,-1-1-8 15,-2 5-2-15,3-2-14 16,-22 8-54-16,-15 2-81 15,-14-4-113-15,-28 2-290 16</inkml:trace>
  <inkml:trace contextRef="#ctx0" brushRef="#br0" timeOffset="-186384.023">30491 8659 1039 0,'0'0'224'16,"0"0"-210"-16,0 0 8 15,0 0-6-15,0 0 23 16,123 0-15-16,-50 0-19 16,5 0-2-16,-8 15-1 15,-22 7-4-15,-15 2 2 16,-12 7-10-16,-21 3-14 16,0 10 22-16,-21 7 2 15,-24 6 13-15,-15 0-5 16,-1-6 2-16,-2-4-10 15,21-4-35-15,2-11-90 0,19-18-272 16</inkml:trace>
  <inkml:trace contextRef="#ctx0" brushRef="#br0" timeOffset="-185695.254">31544 8498 1141 0,'0'0'193'0,"0"0"-162"15,0 0-22-15,0 0-6 16,0 0 23-16,39 132 36 16,-21-66-49-16,0 2-8 15,-2-9-4-15,2-4-2 16,6-11-39-16,-6-14-80 16,3-15-134-16,3-15-294 15</inkml:trace>
  <inkml:trace contextRef="#ctx0" brushRef="#br0" timeOffset="-185416.974">31840 8602 1125 0,'0'0'125'16,"0"0"-116"-16,0 0 47 16,-21 144 6-16,21-92-24 15,12-7-17-15,15-8-21 16,0-12-1-16,3-14-9 15,0-11-18-15,7-6-47 16,-4-33 5-16,-15-9-23 16,-9-11 27-16,-9-2 34 15,-18 3 32-15,-18 11 21 16,-7 10 20-16,4 16 29 16,0 11-52-16,0 10-18 0,5 0-33 15,7 16-97-15,12 10-65 16,12-7-411-16</inkml:trace>
  <inkml:trace contextRef="#ctx0" brushRef="#br0" timeOffset="-185134.04">32084 8597 1125 0,'0'0'208'0,"0"0"-182"16,0 0 0-16,0 0 46 0,0 121-27 15,9-73-26 1,12 1-15-16,7-14-4 0,5-10-16 16,-3-20-6-16,9-5-3 15,0-12-33-15,-5-32 8 16,-7-10-12-16,-15-13 23 16,-12 5 28-16,0 6 0 15,-27 10 0-15,-13 11 11 16,-2 15 0-16,-3 13-2 15,0 7-15-15,2 7-64 16,13 19-102-16,15 3-180 16</inkml:trace>
  <inkml:trace contextRef="#ctx0" brushRef="#br0" timeOffset="-184729.222">32528 8447 426 0,'0'0'498'16,"0"0"-438"-16,0 0 106 15,0 0-53-15,0 0-4 16,0 0-66-16,21-61-43 15,-33 61 0-15,-3 19 0 0,-3 9 2 16,6 5-2-16,12-1-7 16,0 0-17-16,9-4-2 15,21-1 2-15,12-3 16 16,9-3 4-16,-5-4-4 16,-10-1 2-16,-12-5 4 15,-12-4-2-15,-9-2-10 16,-3 1-9-16,-3 4-15 15,-33 1 29-15,-12 1 9 16,-13-3 0-16,1-5-19 16,9-4-12-16,5-7-97 15,19-21-44-15,0-12-274 0</inkml:trace>
  <inkml:trace contextRef="#ctx0" brushRef="#br0" timeOffset="-184550.075">32422 8223 161 0,'0'0'713'0,"0"0"-550"16,0 0-56-16,0 0-47 16,0 0 66-16,73 137 3 15,-31-57-66-15,9 6-16 16,-15 7-22-16,-2 4-19 16,-7 4-6-16,-6-2-29 15,-21-11-64-15,0-18-103 16,0-21-212-16</inkml:trace>
  <inkml:trace contextRef="#ctx0" brushRef="#br0" timeOffset="-182116.333">29304 10507 980 0,'0'0'250'15,"0"0"-184"-15,0 0-1 16,0 0-24-16,0 0-21 15,0 0-18-15,-9 97 1 16,31-28 35-16,-10-4-15 16,9-3-10-16,-6-10-9 15,-6-13-1-15,3-13 1 16,-9-14-3-16,-3-8 0 16,0-4 1-16,0 0 6 15,0-22 5-15,0-23-13 16,0-23-26-16,-3-18 16 0,-6-10 3 15,6 9 3 1,-6 14 3-16,0 27 1 0,9 25 4 16,-6 17 0-16,6 4-4 15,0 10-8-15,18 30-27 16,15 14 26-16,3 4 9 16,1-4-3-16,-4-9-18 15,0-17-8-15,-9-12 2 16,-9-9-6-16,0-7-17 15,-3-17-11-15,6-29 61 16,-12-20 0-16,13-2 2 16,-16 3-2-16,0 13 8 15,-3 21 6-15,0 17 11 16,0 14 29-16,3 0-54 0,9 36 0 16,3 18-1-16,3 18 1 15,-6 2 13-15,3-5-8 16,-6-10-3-16,-3-14-2 15,15-12-12-15,-12-18-54 16,-6-10-68-16,9-5-24 16,-3 0-104-16,1-11 141 15,8-4 16-15,-9 1 105 16,0 1 58-16,0 0 59 16,3 0-13-16,3-6-27 15,0-3-20-15,3-4-20 16,-3-9-20-16,0-7-17 15,-6-6 4-15,-9 0-15 0,0 6 22 16,0 12-11-16,-12 13 83 16,-6 10 39-16,-9 7-55 15,0 4-30-15,15 29-25 16,-9 20 9-16,15 10-6 16,6 0-8-16,0-6-7 15,24-10 0-15,3-11-29 16,18-18-3-16,1-17-18 15,-4-1-43-15,-9-34-5 16,6-17 2-16,-18-5-6 16,0-1 57-16,-18 10 45 15,0 16 85-15,-3 15 52 16,0 11 46-16,0 5-75 16,0 0-91-16,0 10-17 0,13 18-7 15,8 5 4-15,0 1 3 16,-12-1 0-16,9-9-6 15,-9-8-14-15,0-8-56 16,-6-6-22-16,-3-2 63 16,6 0 35-16,-6-24 0 15,0-9 0-15,0-2 0 16,3 5 19-16,3 10 19 16,-3 7 21-16,0 7-17 15,9 5-26-15,-3 1-16 16,9 0 0-16,1 0-3 0,-4 0 0 15,-6 0-1 1,-3 0-4-16,-6 0-3 0,3 0 7 16,-3 0 4-16,12-21 7 15,-3-1 0-15,-3-2-2 16,6 6-4-16,-3 9 1 16,0 8-1-16,-6 1-1 15,24 6-24-15,-6 22 22 16,-2 1 2-16,5 3 11 15,-3-12-5-15,-3-6-6 16,-3-11-2-16,-9-3-41 16,12-23-132-16,-12-19-451 15</inkml:trace>
  <inkml:trace contextRef="#ctx0" brushRef="#br0" timeOffset="-181587.036">30961 10437 667 0,'0'0'335'16,"0"0"-273"-16,0 0 56 15,0 0-42-15,0 0-6 16,0 0-30-16,76-13-31 16,-34 2-9-16,0-2-32 15,4-2-5-15,-1-1-48 16,-9-3-143-16,-9-1-312 16</inkml:trace>
  <inkml:trace contextRef="#ctx0" brushRef="#br0" timeOffset="-179434.418">31517 10400 1016 0,'0'0'128'15,"0"0"-126"-15,0 0 17 16,0 0-6-16,0 0-13 16,108-144-50-16,-80 98-57 15,-4 1 47-15,-15 4 60 16,-9 7 0-16,0 7 2 16,0 10 53-16,-18 8 14 15,3 9-7-15,-13 0-10 16,4 21-29-16,6 17-13 15,6 9 3-15,6 2-6 16,6-2-7-16,6-8-1 16,15-7-10-16,6-14-23 15,7-16 5-15,2-2-9 0,0-19-1 16,-6-17-31-16,0-5-42 16,-5-1 35-16,-16 7 77 15,3 10 10-15,-3 7 51 16,-6 9 31-16,-3 6 31 15,3 3-59-15,9 0-64 16,-3 1-10-16,9 16 10 16,-3 1 10-16,3 1-7 15,-3 0-2-15,-15-7 2 16,9 1-3-16,-9-5-4 16,0-5 1-16,0 1 0 15,0-4 3-15,0 0 15 16,0 0 5-16,0-4 3 15,3-16-23-15,6-8-18 16,4-5-32-16,2 4 14 0,0 4-3 16,3 6 13-16,-15 12 26 15,3 4 5-15,-6 3 25 16,0 0-7-16,0 0-19 16,0 18-2-16,9 6 41 15,6-3-14-15,-9 0-14 16,6-5-11-16,0-9-4 15,-6-3-4-15,15-4-24 16,-12 0 4-16,10-15-2 16,-7-13 8-16,-9-7 3 15,6-2-15-15,-6 0 20 16,-3 6 10-16,0 8 8 0,0 9 25 16,0 10 56-16,0 4-21 15,0 0-56-15,0 22-12 16,15 28-1-16,3 20 1 15,-3 12 11-15,12 15-2 16,-6 12-7-16,3 2-2 16,-12-6 0-16,4-23 0 15,-1-30-5-15,-15-25 5 16,0-22 0-16,0-5 1 16,0-28 34-16,-31-33-4 15,1-29-29-15,3-22-4 16,-6-9 1-16,6-5-6 0,9 14-3 15,6 19 4-15,12 24 2 16,0 24-9-16,15 15-6 16,9 15-5-16,-3 9 10 15,3 6 13-15,0 2-3 16,-15 30-13-16,3 13 8 16,-6 2 4-16,-6 3 4 15,0-5-1-15,-12-6 2 16,6-14 4-16,0-11 7 15,3-8 13-15,3-6-13 16,0 0 8-16,0 0-2 16,0-1-17-16,15-22 1 15,9-7 6-15,7-8-7 0,-4-3-2 16,0 0-3 0,-9-1-7-16,-9 5-1 0,0 6 13 15,-9 11 0-15,0 7 0 16,0 10 10-16,0 3 12 15,0 0-7-15,0 1-15 16,-6 25 3-16,3 4 1 16,-6 9 3-16,9-3-4 15,0-7-3-15,0-7 0 16,12-10-8-16,12-9 5 16,3-3-7-16,7-9 1 15,-4-21 6-15,12-12-18 0,-12-3-15 16,-6 1 5-1,-8 7 20-15,-13 13 11 16,-3 11 8-16,0 12 35 0,0 1 13 16,0 0-38-16,0 1-18 15,0 27-3-15,0 6 3 16,0 4 3-16,0-5 0 16,0-7-3-16,18-10-6 15,-9-4-13-15,6-7-25 16,-6-5-37-16,9 0-21 15,-6-11 50-15,0-9 19 16,-3 1 2-16,-9 6 31 16,0 5 0-16,0 7 20 15,0 1 32-15,0 0-10 16,0 0-28-16,3 0-14 0,-3 0-3 16,6 0 3-16,3 0 0 15,3 0-3-15,-6 0 3 16,15 0-11-16,-2-8-31 15,-4-15-21-15,-9-5 41 16,15 1 22-16,-15 0 22 16,-6 9 27-16,0 7 48 15,0 7 9-15,0 4-31 16,0 0-27-16,0 0-37 16,0 0-11-16,0 0-2 15,0 0-4-15,0 0-4 16,0 0-5-16,0 0 10 15,0 0-12-15,0-2-13 0,0 2 8 16,0-3 22-16,0 3 1 16,0 0 0-16,0 0-1 15,0 0-8-15,0 0-30 16,0 12-21-16,0 7 52 16,0 0 1-16,18-4-27 15,-6-3 13-15,6-2 2 16,-9 1 13-16,6-2 5 15,-6 2 0-15,-9-2 10 16,0 4 17-16,0-2-5 16,0 2-10-16,-6-4 2 15,-12-1-2-15,0-4-9 0,0-4-3 16,-3 0-6-16,21-12-36 16,0-18-69-16,0-15-107 15,27-5-228-15</inkml:trace>
  <inkml:trace contextRef="#ctx0" brushRef="#br0" timeOffset="-179306.874">33014 9659 247 0,'0'0'360'0,"0"0"-206"16,0 0-60-16,0 0 3 15,0 0-10-15,0 0-52 16,84 85-17-16,-78-68-18 16,-6-5-2-16,0-7-112 15,0-5-172-15,0 0-404 16</inkml:trace>
  <inkml:trace contextRef="#ctx0" brushRef="#br0" timeOffset="-179180.728">33014 9659 637 0,'-33'-143'229'16,"33"143"-229"-16,0 0-19 16,0 0-78-16,27 5-18 15,-3 9-146-15</inkml:trace>
  <inkml:trace contextRef="#ctx0" brushRef="#br0" timeOffset="-178767.222">33113 9605 322 0,'0'0'331'0,"0"0"-57"16,0 0-69-16,0 0-87 0,0 0-57 15,0 0-24 1,112 81-25-16,-85-68-6 0,0-7-2 16,-5 1-4-16,-10-5-3 15,-9-2-17-15,6 0 4 16,-6 0 16-16,-3-2 0 15,6-16 14-15,-6-7-13 16,3-4-1-16,3 7 1 16,-6 4-3-16,9 9 2 15,-6 5-5-15,6 4-3 16,3 0-1-16,15 0 4 16,-9 0 2-16,9 0-2 15,-11 0 1-15,8-8-1 16,-6-6-3-16,3-10-1 15,-3-2-13-15,-15-2 2 16,-3-2 8-16,0 9 10 0,0 6 2 16,0 8 40-16,0 7 18 15,-3 0-12-15,-15 0-18 16,3 28-19-16,-3 17-1 16,18 12 7-16,0-3-10 15,0-8-5-15,42-15 0 16,3-16-4-16,4-15 1 15,8-18-58-15,-21-33-255 16</inkml:trace>
  <inkml:trace contextRef="#ctx0" brushRef="#br0" timeOffset="-172600.995">7556 10075 352 0,'0'0'219'0,"0"0"-146"16,0 0 14-16,0 0 25 16,0 0-5-16,0 0-29 0,0 0-32 15,0 0-9 1,0-22 5-16,0 22 5 0,0 0-17 16,0 0-11-16,0 0 0 15,0 0-1-15,0 0-3 16,0 0 4-16,0 0-18 15,0 0-1-15,0 0-5 16,0 10 0-16,6 6 2 16,-6 2 3-16,12 8 4 15,-3-5 0-15,0 0-4 16,0 4 2-16,-3-5 2 16,9 1-3-16,-3-3-1 15,-12-3 1-15,9-7 2 16,-9-2-1-16,9-3-2 15,-9-3 4-15,0 0 7 16,0 0 2-16,0 0 3 0,9 0-9 16,-3 0-3-16,-3 0 2 15,6 0-1-15,7 0-3 16,2 0 0-16,3 0-2 16,3 0 0-16,12-3 1 15,-9 2 1-15,0-1-2 16,-2-3 0-16,-1 4 1 15,15-3-1-15,-12 3 0 16,0 0-1-16,-6 1 0 16,10 0 1-16,2 0-2 15,3 0 2-15,-6 0-1 0,12-3 1 16,-2 1 0-16,-1 0 0 16,-3 2-3-16,6-2 3 15,-5-1-1-15,8 1 1 16,6-4 1-16,-6 2-1 15,10-1 0-15,-4 1-1 16,-3 1 1-16,4 1 0 16,-13 2-1-16,9-2-1 15,-6 2 2-15,7-2-2 16,-7-3 2-16,27 1 1 16,-5-4 2-16,8-1-3 15,7-4-1-15,8-1 1 16,-8-3 0-16,8 4 1 15,-11 0-1-15,-7 6 1 0,-9-1-1 16,-2 1 0-16,-7 3 0 16,10-2 0-16,-16 3 0 15,15-2 0-15,-12 3 6 16,4 0-6-16,-4 0 0 16,0 2 1-16,-11 0 0 15,2 0-1-15,0 0 4 16,-3 0-2-16,0 0-2 15,4 0 3-15,2-2 2 16,0 0-4-16,0-1 0 16,-2 3 1-16,-1-2 1 15,-3 2 0-15,3-1-3 16,-5 1 0-16,-7 0 1 0,0-3 1 16,9 3 2-16,-9-2-4 15,6 1 4-15,-5-2-2 16,-1 1 1-16,6 1-1 15,-6 1-1-15,0 0 1 16,-3 0-1-16,16 0 0 16,-7 0 0-16,3 0 2 15,0 0-2-15,-2 0 1 16,14 0-1-16,-9 0 0 16,9 0 0-16,-5 0 0 15,11 0 0-15,-9 1 0 16,4 4-1-16,-10-2 4 15,12 1-4-15,-12 1 1 0,4 1-1 16,-4-1 1-16,3 0-1 16,0 0 5-16,-2-4-5 15,2 1 6-15,0 2-3 16,3-4 1-16,-2 6 0 16,2-4-1-16,0 1-1 15,-3 3-2-15,-5-2 0 16,17-3 2-16,-6 5-2 15,10-2 4-15,5-2-4 16,-3 1-1-16,1 5 1 16,-4-5 0-16,-6 3-2 15,1 1 5-15,-7-3-4 0,6-1 1 16,-6 2-1 0,1-1 0-16,14-1 1 0,-15 4 1 15,10-5 0-15,-10 1-1 16,-3-1 0-16,-6-2 1 15,7 0-1-15,-13 1 0 16,3 2 1-16,-6-1-2 16,6-1 1-16,-5 1 0 15,-1 1 2-15,0-3-1 16,-3 0-1-16,3 1 0 16,12-1 0-16,-5 0 1 15,-7 2-1-15,15 1 3 0,-6 1-3 16,-2 0 1-1,11 0-1-15,-9-1 2 0,0-2-2 16,-3 2 0-16,-5-1 0 16,5 1-1-16,-6 0 2 15,3-2-1-15,-12 1 0 16,9 2-1-16,-12-4 1 16,4 0 1-16,-10 0-1 15,3 0 0-15,-6 0 1 16,-3 0 1-16,6 0 5 15,-6 0 9-15,0 0 4 16,-3 0-1-16,0 0-3 16,9 0-1-16,-9 0-2 0,0 0-1 15,0 0-7 1,9 0 3-16,-9 0-4 0,0 0 4 16,0 0-3-16,0 0 0 15,0 0 5-15,0 0-1 16,0 0 1-16,0 0-1 15,0 0-4-15,0 0 2 16,0 0-6-16,0 0 1 16,0 0 1-16,0 0-2 15,0 0 2-15,0-7-3 16,6-5 4-16,-6-9-1 16,0-6-3-16,12-2 1 15,-3-6 0-15,3 0 0 16,0-6-1-16,-9-3-3 0,3 2 1 15,0-2-12-15,-3 5-2 16,-3 7-12-16,0 12-39 16,0 5-26-16,0 6-129 15,-18 0-818-15</inkml:trace>
  <inkml:trace contextRef="#ctx0" brushRef="#br0" timeOffset="-154767.976">7532 11210 237 0,'0'0'344'0,"0"0"-281"15,0 0-8-15,0 0 91 16,0 0-15-16,0 0-68 16,0 0-36-16,0 0-8 0,0 0 21 15,0 0 2 1,0 0-9-16,0 0-9 0,0 0-6 15,0 2-8-15,0 2-5 16,0 4-5-16,3 8-3 16,9 2 3-16,-3 9 3 15,-3-3 2-15,6 0-2 16,-3 1 0-16,0 0 2 16,0-5-2-16,-3-6-2 15,3-3 3-15,-9-4-1 16,6-6 6-16,-6 1-3 15,0-2 3-15,0 0 3 16,0 0 14-16,0 0-7 16,0 0-7-16,0 0-5 0,0 0 0 15,0 0 2-15,12 2-3 16,-3 0-4-16,9 0 2 16,3 3-1-16,1-1-1 15,5 0-2-15,0 0 1 16,0-1 2-16,15 3-2 15,-5-3 0-15,8 3-1 16,-3-2 2-16,-9 1-2 16,6 1 0-16,4-3 0 15,-7-1 0-15,3 2 1 16,-6-4-1-16,10 0 0 16,-7 0 0-16,-3 0 0 15,6 0 0-15,-2 0 0 0,-4 0 0 16,3 0 0-16,-3 0 0 15,15 0 0-15,4 0 0 16,-1 0 4-16,6 0-4 16,4 0 0-16,-4 0-3 15,6 3 6-15,-5-3-6 16,2 0 2-16,1 0 1 16,-7 0 1-16,6 0-1 15,-2 0-1-15,2-7 1 16,6 2 0-16,-8 1 0 15,2-1 0-15,-15 3 0 16,1 2 2-16,-4 0-4 0,-6 0 4 16,0 0-4-1,1 0 2-15,-7 0 0 0,9 0 2 16,-3 0-1-16,6 0 1 16,-5 0-4-16,8 0 5 15,-3 0-3-15,-3 0 0 16,-5 0 1-16,2 0-1 15,3 0 1-15,3 0-1 16,1 0 0-16,2 0 1 16,0 0-1-16,6 0 0 15,4 0 0-15,-4 0 1 16,18 0 0-16,-5 0-1 16,-1 0-1-16,7 0 1 15,-10 0 3-15,3 0-3 16,-8 0 0-16,5 0 0 0,-6 0 2 15,7 0-2-15,-13 0-2 16,6 0 0-16,-2 0 4 16,-1 2-1-16,3 1-1 15,-2 1 1-15,8-2 1 16,0 1 3-16,-2-1-1 16,2-2 0-16,-6 0-1 15,7 0 1-15,-13 0-1 16,0 0-1-16,1 0 0 15,2 4 1-15,-6-4-1 0,-3 0 0 16,7 3 0 0,-7 0 1-16,0-3 2 0,7 0-1 15,-7 3-2-15,18-1 2 16,-6 0-2-16,10 3 2 16,-4-2-1-16,4 2 1 15,-4-2-4-15,0 1 2 16,-2-4 0-16,-7 0-1 15,12 0-1-15,-2 0 1 16,11 0 0-16,-2 0 1 16,-1 0-1-16,3 0-1 15,-11-5 0-15,-1-2 1 16,13 4 1-16,-19 0 0 16,9 1-1-16,-11 0-1 15,-7 0 1-15,6-1 1 16,-6-3 0-16,-11 2-1 15,20 2 2-15,-18-5 2 0,9-1-1 16,-2 1 2-16,2 2-1 16,-9-1 1-16,6 0-1 15,-8 5-2-15,-4-3 0 16,6 0-3-16,0 4 3 16,-2-3-3-16,-4 3 3 15,3 0-3-15,3-2-1 16,-3 0 1-16,7-2 1 15,2 1 1-15,-6-2-2 16,-3-1 3-16,3-1-1 0,7 3 1 16,-16-2-2-16,0 1 5 15,0-1-4-15,0 1 1 16,7-2 1-16,-4 4 5 16,6-4 1-16,-3 3 2 15,6-2 3-15,-8 1-10 16,5-1-3-16,-12 3 0 15,21-3 2-15,-15-1 0 16,10 5 0-16,-10 0 10 16,0-1-9-16,-6 3-1 15,0 0-3-15,-9 0 0 16,6 0 1-16,-2-4 0 16,2 2-1-16,0 2-1 0,-3-6 1 15,0 0 0 1,-6 3 1-16,3-2-1 0,-9 1 0 15,6 0 2-15,-3 2 0 16,-3-2-2-16,7-1 1 16,-7-1 2-16,3 3-4 15,-3-3 1-15,6 1 3 16,-9-3 1-16,3 0-3 16,-3-1-2-16,0-1 1 15,-3-1-2-15,3-1-6 16,-3-2-24-16,0-7-10 15,0-1-38-15,-6-10-124 16,-30-7-789-16</inkml:trace>
  <inkml:trace contextRef="#ctx0" brushRef="#br0" timeOffset="-149116.741">19429 11330 289 0,'0'0'191'16,"0"0"-169"-16,0 0 61 16,0 0 58-16,0 0-26 15,0 0-68-15,0 0-17 16,3-6 12-16,-3 6 4 16,0 0-31-16,0 0-4 15,0 0-8-15,0 0-1 0,3 9 7 16,0 6 11-16,6-4 3 15,-6 2-7-15,6-1 1 16,-3 1 4-16,3-3 3 16,0-1-6-16,-9-3-3 15,9 0 3-15,-9-4 1 16,7-1-7-16,-7 4 6 16,12-3 6-16,-6 0-9 15,0 0 9-15,9 2-1 16,-6-1-7-16,9 1-4 15,0-2 0-15,0 1-4 16,6 0 4-16,9 0-10 16,4-3 6-16,2 0 1 15,3 0-8-15,3 0 0 16,-2 0 0-16,-7 0-1 0,6 0 1 16,-3 0-1-16,4 0 4 15,-1 0-4-15,6 0 0 16,4 0 2-16,8 0-2 15,-3-3 0-15,13-1 0 16,-1 0 4-16,19 0 24 16,-7-1-19-16,7 1-9 15,2-1 1-15,-2-2-1 16,8 3 2-16,-5-3-1 16,-4 6-1-16,-11-2 0 0,-1 3 0 15,-5 0 2 1,2 0-2-16,-9 0 0 0,7 0 0 15,-7 0 2-15,1 0-3 16,5 0 1-16,-3 0 0 16,1 0 0-16,-1 0 0 15,7 0 1-15,-1-3 0 16,-5-4-1-16,8 0 0 16,-6 0 0-16,-2 1 1 15,2 0-1-15,1 3 2 16,-7 1-1-16,0 2 0 15,7 0-1-15,-1 0 8 16,1 0-4-16,8 0 3 16,-14 0-4-16,5 5 1 15,-9-1 2-15,4-2-4 0,8-2 2 16,-2 1-1 0,-1-1 0-16,18 0 0 0,-2 0 2 15,-7 2-5-15,-5-2 0 16,-1 0 0-16,-2 0 1 15,-1 0 0-15,4 0 0 16,-4 0-1-16,0 0 1 16,4 0 1-16,5 0 1 15,1 0 1-15,2-3 0 16,-8 1 3-16,5-1-4 16,1 2-1-16,-19 1-2 15,12 0 0-15,-14 0 1 16,-1 0 0-16,-9 0-1 0,4 0 0 15,2 0 0-15,-6 0 0 16,10 0 0-16,-4 0 0 16,6 0 0-16,4 0 3 15,-13-3-3-15,3 3 1 16,-8-2 3-16,-4 0 4 16,3 1-2-16,-6-2 2 15,1 1-5-15,5 1 0 16,6-4 3-16,-8 0 0 15,5 2 0-15,-6 1 1 16,-3-5-2-16,1 3 3 16,-10 2-2-16,3-3-1 0,-6 1 0 15,-9 2 0-15,15-4-1 16,-14 5 1-16,8-5 1 16,3 1 0-16,-6 1 0 15,3-2-1-15,0-3 0 16,-3 4 1-16,-5-1 0 15,8-3 1-15,-21 3-4 16,15 1 1-16,-6-2 0 16,-6-2 5-16,3 1-2 15,-3-1-2-15,6-2-2 16,-9 0 0-16,-3 3-3 16,15-1 2-16,-8-3-2 15,-1-2-1-15,9 0 1 16,-12-1-3-16,-6 3-10 0,12-2-7 15,-6-1-5-15,-6-6-40 16,0-1-64-16,-24-5-234 16</inkml:trace>
  <inkml:trace contextRef="#ctx0" brushRef="#br0" timeOffset="-84583.43">10547 13666 628 0,'0'0'236'16,"0"0"-204"-16,0 0 50 15,0 0 77-15,0 0-76 16,0 0-54-16,0 0-19 16,-6-7 2-16,6 7 6 15,0 0-7-15,0 0-10 16,0 0-1-16,0 0-2 15,0 13 2-15,0 4 1 16,0 1 7-16,6 4 0 16,-3-6-3-16,6-3-3 0,-3-4 4 15,3 0-6 1,-9-6 1-16,0 2 1 0,0-1-1 16,0-2 1-16,9-2-1 15,-9 0 1-15,0 0-2 16,0 0-3-16,0 0 3 15,6 0 3-15,-6 0 5 16,12 0 4-16,6 2 2 16,0-2 0-16,-3 2-8 15,12 1 1-15,1-3-7 16,-1 1 4-16,6-1-2 16,-3 0-2-16,3 0 3 15,-5 0-3-15,-1 0 0 16,9 0 2-16,-9 0-2 15,3 0 1-15,0 0 0 0,1 0 0 16,-1 0 1-16,3 2-1 16,-6-2 3-16,6 5-1 15,-2-4 3-15,5 4 5 16,0-4 0-16,0-1-5 16,0 4 0-16,-2-4-1 15,11 0 0-15,-9 1 6 16,3-1-5-16,1 4 0 15,-13-2 1-15,9 2-2 16,-3-1-1-16,-6-2-1 16,0-1 9-16,16 2 3 15,-7-2-1-15,-3 0-6 16,-6 0 0-16,19 0-3 16,-10 0-1-16,-9 0 1 0,9 0-3 15,-9 0-1-15,-2 0 0 16,-4 0 1-16,0 0 0 15,0 0 1-15,12 3 0 16,-12-3 1-16,3 2 4 16,1-1-2-16,-4-1 2 15,6 3-1-15,-3-1-2 16,-9-2-1-16,6 0 0 16,-12 0-2-16,12 0 1 15,-9 0-2-15,10 0 0 16,2 0 1-16,-15 0-1 15,12 1 0-15,-9-1-1 16,3 0 1-16,-6 0 1 0,-3 0 1 16,3 0-1-16,0 0 6 15,-9 0-2-15,0 0 0 16,9 0 3-16,-9 0 6 16,0 0 3-16,0 0 3 15,0 0-5-15,0 0-2 16,0 0-6-16,0-6-2 15,0-12-4-15,9-9-2 16,-9-2-1-16,9 4-6 16,0 5 0-16,-3 4-12 0,4 4-14 15,-7 1 7 1,3 1-29-16,-6 2-92 0,0-3-332 16</inkml:trace>
  <inkml:trace contextRef="#ctx0" brushRef="#br0" timeOffset="-76883.255">14392 13267 428 0,'0'0'169'0,"0"0"-145"15,0 0 47-15,0 0 63 16,0 0-52-16,0 0-68 16,0 0-3-16,0 0 8 0,105-41 47 15,-56 29-7 1,11-2-4-16,3-4-17 0,16 3-6 16,-1-2-9-16,1 0-6 15,-1 3-6-15,-14 3-9 16,-1 5-2-16,-12 2-18 15,-14 1-54-15,2 3-100 16,-15-1-46-16,-18-4-265 16</inkml:trace>
  <inkml:trace contextRef="#ctx0" brushRef="#br0" timeOffset="-76614.083">15011 12940 750 0,'0'0'195'15,"0"0"-171"-15,0 0 51 16,0 0 63-16,0 0-120 16,0 0-7-16,3-11-11 15,30 18 20-15,3 9-4 16,-3 2-4-16,6 3-4 16,-5 2-7-16,-1-1-1 15,-15 3 0-15,0 2 0 16,-9-2 3-16,-9 3-3 15,0 3-1-15,-30 3 1 16,-18 2-2-16,-16 1-17 0,-5-2-90 16,5-6-68-1,10-14-236-15</inkml:trace>
  <inkml:trace contextRef="#ctx0" brushRef="#br0" timeOffset="-75965.781">15777 12916 770 0,'0'0'246'0,"0"0"-241"15,0 0-5-15,0 0 16 16,0 0 28-16,0 0 7 15,0 120-39-15,0-79-4 16,0-2 1-16,0 0-6 16,0-4-3-16,3-4-45 15,-3-4-58-15,0-8-91 16,0-11-237-16</inkml:trace>
  <inkml:trace contextRef="#ctx0" brushRef="#br0" timeOffset="-75752.118">15527 12895 1084 0,'0'0'21'0,"0"0"-15"16,0 0 32-16,0 0 28 15,0 0-52-15,0 0 2 16,120-3-6-16,-71 3-6 15,5 0-4-15,-3 0-17 16,1 0-99-16,2 0-73 16,-12 0-203-16</inkml:trace>
  <inkml:trace contextRef="#ctx0" brushRef="#br0" timeOffset="-75183.146">16055 12847 504 0,'0'0'398'16,"0"0"-337"-16,0 0 17 16,0 0 24-16,0 0-36 15,0 0-60-15,0 29 2 16,12 5-8-16,6 11 20 16,3 3 2-16,0-1 2 0,-3-2-14 15,0-7-4-15,1-3-4 16,-4-9 7-16,3-11-3 15,-6-4 2-15,-3-11-8 16,6 0 0-16,3-14 13 16,9-31 22-16,-6-9-32 15,4-12-3-15,-10-2-13 16,-6 4-13-16,-6 8-19 16,3 13-5-16,0 14-36 15,6 14-102-15,-12 12-320 16</inkml:trace>
  <inkml:trace contextRef="#ctx0" brushRef="#br0" timeOffset="-74199.048">16818 12549 131 0,'0'0'324'15,"0"0"-205"-15,0 0-8 0,0 0 53 16,0 0-9-16,0 0-43 16,0-21-53-16,0 21-23 15,0 0-35-15,0 29 12 16,0 25-7-16,-21 24 53 15,6 20-19-15,-21 16-16 16,-6 2-7-16,-4 0-2 16,13-14-9-16,6-12 0 15,6-22-6-15,3-14-11 16,15-15-26-16,3-12-38 16,0-21-216-16,0-6-451 15</inkml:trace>
  <inkml:trace contextRef="#ctx0" brushRef="#br0" timeOffset="-73388.551">16984 12892 788 0,'0'0'299'16,"0"0"-293"-16,0 0 1 16,0 0 4-16,0 0 7 15,0 0 65-15,12 138-31 16,1-79-30-16,-1-2-2 15,0-13-5-15,-6-5 4 16,3-14-11-16,9-11-7 16,-18-7-1-16,9-7 0 15,-9 0-6-15,0 0 6 0,9-21 22 16,3-12-21 0,3-1-1-16,-6 1 0 0,-3 12 0 15,3 10 1-15,-6 5-1 16,12 6 0-16,4 0-15 15,-4 21 7-15,30 9 8 16,-18 3 2-16,3-5-1 16,-6-3 2-16,1-11-2 15,2-9 0-15,-9-5-1 16,-6-5 2-16,3-27 9 16,-12-9-3-16,-3-12-4 15,0 0 2-15,0-3 2 0,-15 6-6 16,3 16-2-16,9 11 0 15,3 17-26-15,0 6-91 16,0 0-489-16</inkml:trace>
  <inkml:trace contextRef="#ctx0" brushRef="#br0" timeOffset="-72485.088">17648 13017 900 0,'0'0'187'16,"0"0"-184"-16,0 0 10 15,0 0 99-15,-15 150-51 16,12-102-32-16,3-2-14 16,-6-9-5-16,6-13 0 15,0-10 2-15,0-7-2 0,0-7-8 16,0 0 8-16,0-8 8 16,0-29 17-16,0-14-35 15,0-15-17-15,0-2 16 16,0-1 0-16,0 12 0 15,0 13-4-15,0 17 5 16,0 14 3-16,0 8 4 16,0 5-3-16,0 5-4 15,15 21-13-15,6 14 13 16,4 5 7-16,-4 2-5 16,0-6 1-16,0-6-3 0,3-11 2 15,-9-9-2-15,6-6 0 16,-12-9-5-16,10 0-6 15,-10-3-5-15,9-24 13 16,-3-9 1-16,12-8-16 16,-9 1 6-16,-6 4-4 15,-3 10 16-15,0 10 0 16,-9 11 7-16,6 8 10 16,-6 0 7-16,3 0-24 15,0 17 4-15,12 16-3 16,0 12 22-16,-5 5-8 15,-1 1-14-15,6-3-1 16,3-6-12-16,-9-6-39 16,12-14-43-16,-3-13-246 0</inkml:trace>
  <inkml:trace contextRef="#ctx0" brushRef="#br0" timeOffset="-71822.167">18484 12492 857 0,'0'0'143'0,"0"0"-99"15,0 0 44-15,0 0-13 0,0 0-37 16,0 0 17-16,9 176 15 15,-9-81-26-15,0 13-1 16,-15 8-10-16,-18-1-11 16,-9-8-20-16,15-15-2 15,3-24-13-15,12-16-4 16,12-19-28-16,0-14-68 16,0-17-174-16,0-2-468 15</inkml:trace>
  <inkml:trace contextRef="#ctx0" brushRef="#br0" timeOffset="-70634.291">18801 12916 585 0,'0'0'335'16,"0"0"-333"-16,0 0 3 15,0 0 35-15,-6 149 28 16,6-99-27-16,0-8-12 16,0-3-18-16,0-12 5 0,0-10 2 15,0-10-13-15,0-6-2 16,0-1 3-16,0-9 10 16,0-29-14-16,0-13-2 15,0-11-11-15,0-4 11 16,-3-2 4-16,-3 10-4 15,3 13 5-15,3 13 5 16,0 18 25-16,0 11 4 16,0 3-22-16,0 0-17 15,0 28-6-15,12 13 6 16,0 9 10-16,9 4-3 16,-5-6-2-16,-4-4-3 0,-3-9-1 15,6-13-2 1,-3-9 1-16,-6-11-16 0,15-2-18 15,-3-17 9-15,-3-17 16 16,12-12-20-16,-12-3 5 16,-2 1 12-16,-1 12 12 15,-6 9 5-15,0 15 2 16,-6 10 44-16,0 2-17 16,3 14-34-16,3 20 0 15,-3 17 17-15,0 3-10 16,-3-1-1-16,3-5-6 15,9-6-2-15,-3-12-77 16,6-15-83-16,3-15-209 0</inkml:trace>
  <inkml:trace contextRef="#ctx0" brushRef="#br0" timeOffset="-70350.08">19251 13049 864 0,'0'0'69'0,"0"0"-41"16,0 0 77-16,-33 118-4 16,33-91-56-16,0-1-34 15,18-7 0-15,3-8-10 16,6-5-2-16,3-6-22 0,-2 0-47 16,-10-23-15-1,6-10 33-15,-15-3 0 0,-9 0 45 16,0 3 7-16,-9 5 0 15,-27 5 46-15,2 9-28 16,-2 7-14-16,-6 7-4 16,9 0-13-16,12 0-31 15,12 7-148-15,9-2-353 16</inkml:trace>
  <inkml:trace contextRef="#ctx0" brushRef="#br0" timeOffset="-69818.332">19450 12790 32 0,'0'0'1265'0,"0"0"-1231"0,0 0 8 15,0 0 6-15,0 0-16 16,0 0-14-16,12 126 23 16,9-60-26-1,-12-1-8-15,10-4-4 0,-13-8-1 16,0-8-4-16,-3-16-16 15,-3-10-8-15,0-11-13 16,0-8 2-16,9 0 37 16,-9-14-3-16,0-20-8 15,9-6-38-15,9-1 31 16,0 6 14-16,9 8-2 16,-9 6 4-16,9 12 2 0,-11 4-1 15,2 5 1-15,-9 0-2 16,-6 2-5-16,-3 16-4 15,0 8-6-15,-9 0 4 16,-19 5 4-16,1-3 8 16,0-8-4-16,6-7 0 15,9-7-1-15,3-6-13 16,6 0 19-16,3-11-2 16,0-17-42-16,9-6-18 15,12 3 3-15,12 4 37 16,0 8 13-16,-5 12 2 15,-10 7 7-15,9 0 5 16,-9 6 30-16,-9 14 34 16,9 3-16-16,-18 1-8 0,9-7-22 15,-9-2-12-15,6-8-11 16,-6-1-12-16,3-6-102 16,0 0-64-16,9-26-278 15</inkml:trace>
  <inkml:trace contextRef="#ctx0" brushRef="#br0" timeOffset="-69691.554">19818 12876 849 0,'0'0'271'0,"0"0"-238"15,0 0 83-15,0 0-34 16,0 0-62-16,0 0-20 16,-21-11-104-16,36 11-168 15,0 0-142-15</inkml:trace>
  <inkml:trace contextRef="#ctx0" brushRef="#br0" timeOffset="-69485.468">19969 12698 1102 0,'0'0'44'16,"0"0"-40"-16,0 0 22 15,0 0 74-15,0 138-44 16,0-76-40-16,6 2-13 15,6-4-3-15,-9-5-9 16,7-8-57-16,-7-4-112 16,9-15-69-16,-3-14-382 0</inkml:trace>
  <inkml:trace contextRef="#ctx0" brushRef="#br0" timeOffset="-68896.451">20075 13049 826 0,'0'0'147'0,"0"0"-142"15,0 0 83-15,0 0 72 16,0 0-87-16,0 0-45 16,0 31-19-16,12-31 17 0,-6 0 8 15,15 0-3-15,3-5-13 16,4-14-14-16,-1-5-4 15,-3-2-20-15,3-2-13 16,-15 2-11-16,3 1 17 16,-15 7 8-16,0 4 10 15,0 5 9-15,0 5 14 16,-15 4-4-16,-3 0-3 16,-6 8 8-16,3 21 8 15,3 7-10-15,-4 6-3 16,16 2 2-16,0-5-9 15,6-6-2-15,0-7 0 16,12-10 2-16,10-3-2 0,14-11-2 16,-3-2-8-1,12-9-2-15,-2-21-15 0,-10-7-5 16,-3-1 17-16,-9 3 11 16,-6 3-8-16,-6 7 10 15,-9 10 1-15,0 8 19 16,0 1 19-16,-9 6-20 15,-6 0-9-15,3 0-6 16,0 0-1-16,9 12-2 16,3 4-5-16,0 2-7 15,15-1 11-15,12-1-3 16,15 1 1-16,-14-2-14 0,-1-2 9 16,-12 1-11-16,-3-2-6 15,-12 4 10-15,0 1 7 16,-27 1-4-16,-19 0-1 15,-5-3-81-15,-15-9-116 16</inkml:trace>
  <inkml:trace contextRef="#ctx0" brushRef="#br0" timeOffset="-65550.97">12901 13594 574 0,'0'0'252'0,"0"0"-214"15,0 0 16-15,0 0 60 16,0 0-38-16,0 0-43 15,-6 0-28-15,6 0-4 16,0 0 4-16,0 0 2 16,0 12 2-16,0 2 23 15,6 1-11-15,-6-2-7 16,0-2 1-16,18 4 5 16,-15 0-1-16,3-3-11 15,3 3-2-15,-6-5 3 16,3-4-4-16,-3-1 0 15,-3-4 1-15,0 1-3 16,0-2 1-16,0 0 7 0,0 0 3 16,0 0 1-16,0 0 3 15,0 0-2-15,6 0-3 16,-3 0-2-16,0 0-1 16,9 0-4-16,0 0-6 15,12 0 7-15,-5-3-6 16,5-2-1-16,3 2 2 15,6-1-2-15,6 4 0 16,-5-4 0-16,2 3 1 16,0 1 0-16,-3 0-1 15,12 0 1-15,-8 0-1 16,-1 0 3-16,-3 0-3 16,3 0 0-16,1 0-2 0,-10 0 5 15,0 0-6-15,6 0 3 16,-3 0 0-16,-3 6-1 15,7-3 2-15,-1 0-2 16,-3-3 2-16,3 2-1 16,3-2 0-16,-8 0 0 15,5 0-1-15,-12 0 1 16,6 0 0-16,-12 0 1 16,12 0-1-16,-9 0 0 15,10 0 1-15,-1-5-3 16,-3 1 4-16,0-3-2 15,9 1 0-15,-3 1-1 16,-2-1 1-16,-1 1 0 16,0-2 0-16,0 3 0 0,-3 0 0 15,-12 0 0-15,6 1 0 16,-3 0 0-16,-5 0 1 16,-1 3 0-16,0 0-1 15,-9 0 0-15,6 0 2 16,-6-2 4-16,0 1-1 15,0 1 2-15,12 0 0 16,-12-2 2-16,0 2 4 16,0-4 10-16,0 4 6 15,0-9 2-15,0-2 0 16,0-2-19-16,9-10-9 16,-9 0-3-16,0-4-24 0,6-1-49 15,3 2-103 1,-9 7-353-16</inkml:trace>
  <inkml:trace contextRef="#ctx0" brushRef="#br0" timeOffset="-63456.433">20962 13209 448 0,'0'0'10'0,"0"0"-10"16,-117 105-81-16,89-79-117 16</inkml:trace>
  <inkml:trace contextRef="#ctx0" brushRef="#br0" timeOffset="-62984.949">21137 13098 742 0,'0'0'337'16,"0"0"-319"-16,0 0-15 15,0 0 3-15,0 0 5 16,0 0-11-16,97-114-19 16,-85 94-2-16,-3 5 21 0,-9 6 4 15,0 3 2-15,0 3-1 16,-9 3 13-16,-9 0-14 16,-9 12 14-16,0 21-9 15,8 8 9-15,4 7 3 16,12-3-10-16,3-7-1 15,0-7-7-15,28-14-2 16,2-6-1-16,6-11-22 16,12 0-39-16,-9-28-143 15,7-12-492-15</inkml:trace>
  <inkml:trace contextRef="#ctx0" brushRef="#br0" timeOffset="-62805.978">21475 12796 826 0,'0'0'280'0,"0"0"-266"16,0 0 15-16,0 0 107 16,-18 125-49-16,18-70-52 15,0 1-25-15,0-8-7 16,0-6-3-16,0-12 0 16,0-8-59-16,-6-9-38 15,6-11-133-15,-6-2-197 16</inkml:trace>
  <inkml:trace contextRef="#ctx0" brushRef="#br0" timeOffset="-62519.009">21406 13050 421 0,'0'0'465'15,"0"0"-408"-15,0 0-33 16,0 0-13-16,0 0 31 16,130-15-42-16,-85 12-2 15,-9 1-41-15,-9 0 14 16,-8 1-23-16,-1 1-35 15,-18 0 48-15,0 0 37 16,0 0 2-16,-3 0 81 16,-25 0 35-16,1 14 6 15,0 10-13-15,6 5-26 16,3 4-35-16,15-5 0 16,3-1-26-16,0-3-22 0,18-10 0 15,18-6-4-15,0-8-15 16,25 0-61-16,-7-22-159 15,0-8-303-15</inkml:trace>
  <inkml:trace contextRef="#ctx0" brushRef="#br0" timeOffset="-62424.241">21919 13104 864 0,'0'0'370'0,"0"0"-294"16,0 0 17-16,0 0-32 15,0 0-61-15,0 0-106 16,0-22-526-16</inkml:trace>
  <inkml:trace contextRef="#ctx0" brushRef="#br0" timeOffset="-61091.302">22671 12591 1048 0,'0'0'93'0,"0"0"-70"15,0 0 42-15,0 0 12 16,0 0-39-16,0 0-36 16,0 0 21-16,21 146 5 15,-15-89 1-15,-3-2-19 16,-3-6-4-16,3-5 4 15,-3-10-7-15,0-7-1 16,6-8 0-16,-6-9-2 16,0-6 0-16,0-4 0 15,0 0-7-15,0 0 7 0,0-8 7 16,-9-21-7-16,-9-12-7 16,6-10 7-16,6-7 0 15,-3-1 0-15,9 0-4 16,0 13-3-16,0 14 3 15,0 14 4-15,0 9 5 16,0 7-5-16,6 2-3 16,-3 0-4-16,12 6-3 15,3 21 9-15,0 7-2 16,-3 3 2-16,12-2 1 16,-9-2 2-16,-3-5-1 15,0-5 0-15,1-7 0 0,-16-8-1 16,12-3 0-1,-6-5 0-15,-6 0-5 0,3-2 5 16,3-29 1-16,12-13-1 16,-9-7-12-16,9-2 7 15,-3 3-1-15,-3 11-5 16,-3 11 11-16,0 10 1 16,-6 12 2-16,-3 4 2 15,12 2-5-15,0 11-4 16,6 34 4-16,4 18 14 15,-1 14 9-15,-6-1-3 16,-3-5 2-16,3-12-5 16,-6-14-7-16,0-12-10 0,-6-12 0 15,-3-11-52 1,0-10-127-16,0-2-337 0</inkml:trace>
  <inkml:trace contextRef="#ctx0" brushRef="#br0" timeOffset="-60461.112">23229 12521 1018 0,'0'0'129'0,"0"0"-75"16,0 0 21-16,0 0-21 16,0 0-32-16,0 0 14 15,9 147 18-15,-3-73-20 0,6 2-4 16,-3-2-4-16,-9-6-7 15,6-11 2-15,-6-9-13 16,0-11-4-16,0-11-3 16,0-8-1-16,0-10-6 15,0-7-30-15,0-1-32 16,0-3-36-16,0-30-201 16</inkml:trace>
  <inkml:trace contextRef="#ctx0" brushRef="#br0" timeOffset="-57806.158">23630 12925 952 0,'0'0'120'0,"0"0"-97"0,0 0-23 16,0 0 91-16,0 0-34 15,133-16-32-15,-63 2-19 16,-4 1-4-16,9 1-2 16,-11 1-13-16,-13 1-107 15,0-1-119-15,-20-3-308 16</inkml:trace>
  <inkml:trace contextRef="#ctx0" brushRef="#br0" timeOffset="-57534.655">24002 12641 443 0,'0'0'502'15,"0"0"-502"-15,0 0-4 16,0 0 4-16,0 0 79 15,0 0-25-15,123 12-41 16,-95 9-8-16,-1 3 5 16,-9 3-4-16,-15 3-3 15,9 2-3-15,-12-1 0 16,0 0 8-16,-18 1 35 16,-9-4-26-16,-7-3-5 15,4-4-12-15,-3-1-8 0,9-8-117 16,6-6-92-1,9-6-238-15</inkml:trace>
  <inkml:trace contextRef="#ctx0" brushRef="#br0" timeOffset="-57146.389">24503 12630 1134 0,'0'0'118'0,"0"0"-116"15,0 0 12-15,0 0 26 16,0 0 22-16,-3 142-35 16,3-90-18-16,3 0-7 0,6-9 0 15,-9-4-2 1,3-8-34-16,3-12-30 0,-3-12-83 15,-3-7-87-15,0-9-225 16</inkml:trace>
  <inkml:trace contextRef="#ctx0" brushRef="#br0" timeOffset="-56838.471">24439 12612 665 0,'0'0'131'15,"0"0"-120"-15,0 0 29 16,0 0 38-16,121-49-30 15,-91 49-33-15,0 6-10 16,-6 18-5-16,-14 3 0 16,-1 6-9-16,-9-2-2 15,0 0-6-15,-34-3 17 0,-2-2 4 16,0-5-1 0,0-8 5-16,3-5-6 0,14-1 13 15,13-6 36-15,3-1 16 16,3 0-12-16,0 6-34 15,3 4-9-15,22-1 1 16,11 9 38-16,3-6-39 16,0-3-8-16,-3 3-4 15,-2-6-20-15,-7-4-69 16,-6-2-65-16,0 0-113 16</inkml:trace>
  <inkml:trace contextRef="#ctx0" brushRef="#br0" timeOffset="-56635.238">24841 12519 890 0,'0'0'224'16,"0"0"-216"-16,0 0 38 16,-9 118 61-16,9-72-51 15,12 1-17-15,3-2-32 16,-6-6-7-16,0-6-35 15,0-10-100-15,9-12-170 16,-3-11-318-16</inkml:trace>
  <inkml:trace contextRef="#ctx0" brushRef="#br0" timeOffset="-56357.562">25109 12531 593 0,'0'0'542'0,"0"0"-524"15,0 0 45-15,0 0 28 16,-133 8-18-16,115 26-43 16,9 5-25-16,9 2-5 15,0 1 0-15,27-4 1 16,7-2-1-16,17-8-1 16,-3-2-13-16,-15-6-7 0,4-1 5 15,-22-5 0-15,-6-2-6 16,-9-2-1-16,0 1-22 15,-27 1 25-15,-19-2 17 16,4-4-28-16,6-6-33 16,3 0-35-16,15-1-101 15,12-26-294-15</inkml:trace>
  <inkml:trace contextRef="#ctx0" brushRef="#br0" timeOffset="-56117.261">25535 12497 1253 0,'0'0'50'15,"0"0"-9"-15,0 0 27 16,0 0-9-16,-127 94-23 16,91-32-11-16,21 0-16 15,12-5-1-15,3-5-8 16,18-13-1-16,27-12 1 15,18-10 4-15,1-15-4 16,2-2-28-16,-5-17-54 16,-4-18-115-16,-12-6-706 15</inkml:trace>
  <inkml:trace contextRef="#ctx0" brushRef="#br0" timeOffset="-55907.477">26018 12678 1216 0,'0'0'0'0,"0"0"-285"15,0 0-612-15</inkml:trace>
  <inkml:trace contextRef="#ctx0" brushRef="#br0" timeOffset="-48399.877">10501 14642 458 0,'0'0'118'0,"0"0"-52"15,0 0 51-15,0 0 34 16,0 0-48-16,0 0 3 15,0 0-47-15,0 0 0 0,0-30-10 16,0 30-6-16,0 0-19 16,0 0-14-16,0 0-10 15,0 0-7-15,0 0 5 16,0 11 1-16,12 8 1 16,-2 0 0-16,2 0 4 15,0-4-3-15,0 1 3 16,-9-2-4-16,9-4 1 15,-12-1 1-15,0-6 0 16,9-1-2-16,-9 1 0 16,0-3-3-16,6 0 0 15,6 0 3-15,6 0 2 16,-3 0 4-16,0 0-4 16,6 0-1-16,1 0 1 0,-1 0-1 15,6 0-1-15,3 0 0 16,-3 0 0-16,6 0 0 15,1-3 1-15,14-2 1 16,-6 1-1-16,12-1-1 16,7 3 1-16,-7 2-1 15,7 0 1-15,-7 0-1 16,0 0 1-16,-3 0-1 16,4 0 0-16,-1 0 0 15,0 0 2-15,-2 0-2 16,-7 0 1-16,0 0 1 15,-2 0-1-15,-7 0-2 16,-3 0 2-16,0 0 0 0,12 0 0 16,-5-1 0-16,2-4 6 15,3 1-2-15,0 0-1 16,1-1-3-16,-4 4-1 16,9-1 1-16,-5-1 0 15,2 2 3-15,3-1-3 16,0 2-1-16,4 0 2 15,-10 0-1-15,6 0-1 16,10 0 1-16,-19 0 3 16,15 0-4-16,-5 0 3 0,2 0-3 15,-3 0 4 1,13 0-1-16,-4 0 0 0,3 0 1 16,10 0-1-16,-7 0-1 15,10 0 1-15,-7 0 0 16,4 0-2-16,-4 0 0 15,-9 0 0-15,-5 0 4 16,-4 0 4-16,3 0-7 16,1 0 0-16,8-3-1 15,-3 1 4-15,13 1-5 16,-13 1 0-16,13 0 0 16,-7 0 0-16,-3 0 0 15,-2 0 0-15,11 0 1 0,-8 0-1 16,5 0 0-1,-6 0 0-15,7 0 0 0,-7 0 0 16,13 0-1-16,-1-4 3 16,1 1-2-16,-1-1 0 15,3 0 0-15,-5 0 1 16,-4 4 1-16,-14 0-1 16,-1 0-1-16,-6 0 0 15,-2-1 1-15,-4 1 0 16,-3-4 2-16,-3 2-3 15,6-2 4-15,4 2 11 16,-10-2-2-16,15 1-8 16,-14 3-4-16,-10-4-1 15,0 4 1-15,6 0 2 0,-15 0-3 16,3 0 1-16,3 0-1 16,-8 0 0-16,5 0 0 15,12 0 1-15,-12 4-1 16,3-1 0-16,-6 0 0 15,9-2 0-15,1 4 0 16,-1-4 2-16,6 1-2 16,-3 3 0-16,3-4 0 15,-3 2 0-15,13-3 1 16,-10 2-1-16,-6-2 0 16,0 0 1-16,-3 0-1 15,4 0 5-15,-7 0-5 16,3 0 3-16,-9 0-2 15,12 0 2-15,-6 0-2 16,-12 0 0-16,0 0-1 0,-3 0 4 16,-6 0 17-16,0 0 16 15,0 0-1-15,0 0-4 16,0-6-10-16,3-5-6 16,3 2-14-16,0-6-2 15,-3 1 0-15,7-1-2 16,-1 0-17-16,0 1-28 15,0 0-66-15,-9 0-146 16</inkml:trace>
  <inkml:trace contextRef="#ctx0" brushRef="#br0" timeOffset="-46685.39">16746 14675 222 0,'0'0'475'16,"0"0"-404"-16,0 0-21 16,0 0 46-16,0 0-4 15,0 0-37-15,0 0-21 16,12 45 33-16,0-24 0 16,0 0-28-16,-3-1-17 15,-3-5-9-15,15 0-4 16,-9-6-3-16,4-2-1 15,-4-2 3-15,9-4 2 0,0-1 3 16,3 0 3 0,0 0-5-16,12 0-1 0,1 0-4 15,-1 0-3-15,6 0 0 16,12 0 0-16,1 0-1 16,-1 0 3-16,0 0-3 15,7 0-1-15,-1 0 0 16,-9 0 0-16,10 0 0 15,-4 0-1-15,-6 0 0 16,-8 6 0-16,11 2 2 16,3-4 3-16,-5 3-4 15,11-1 0-15,0 1 0 0,1-1 2 16,-4-3-2-16,4 0 2 16,-7-1-3-16,-12-1 9 15,3-1-4-15,4 0 1 16,-13 0-5-16,18 0 3 15,-5 0 2-15,2 0-1 16,-12 0-3-16,13 0-1 16,-16 0 1-16,3 0-2 15,0 0 1-15,4 0-1 16,-1 0 0-16,0 0 0 16,-3 0 1-16,-2 0-1 15,8 0 1-15,-12 4 3 16,15-3-4-16,-2 4 3 0,5-2-1 15,-3 1-1 1,1 3 0-16,-10-4 0 0,3 2-1 16,-15-1 0-16,4-2 0 15,-7 3 0-15,0-4 1 16,0 0 3-16,-6-1 3 16,9 0 1-16,-5 0 9 15,2 0 3-15,0 0-3 16,0-2-5-16,15-5-10 15,-12-2-1-15,1 1 1 16,-1 0 0-16,-3 1-3 16,6 0 2-16,-12 1-1 15,6 0 0-15,-2 1 0 16,-7 2 1-16,6-2-1 0,-15 4 4 16,12-5 1-16,-6 2 7 15,-3 1-1-15,0-2 1 16,0-1 0-16,-3-2 5 15,-3-3 2-15,7 0-2 16,-4-4-5-16,0 0 1 16,-9-1-6-16,15 2-6 15,-12-1-1-15,3 0 0 16,-3 3-3-16,0 0-18 16,-3-3-34-16,0 3-86 15,0 0-459-15</inkml:trace>
  <inkml:trace contextRef="#ctx0" brushRef="#br0" timeOffset="-29834.397">7290 15434 607 0,'0'0'115'0,"0"0"-91"16,0 0 29-16,0 0 81 15,0 0-13-15,0 0-52 16,0 0-36-16,0-16-10 16,0 16 26-16,0 0-10 15,0 0-23-15,0 0-13 16,0 0-1-16,0 0-4 15,0 0-4-15,0 10 3 16,0 10 3-16,0 7 4 16,0 1 7-16,0-1 4 15,6-2-10-15,3-3 3 0,0-2-6 16,0-2 3 0,-9-4 0-16,9 0-2 0,0-2 3 15,-9 0-4-15,9 0 1 16,-9-3 2-16,0-2 3 15,0-3-8-15,6 0 12 16,-6-1-5-16,0-3 5 16,0 2 1-16,0-2 6 15,0 0-8-15,0 0 6 16,0 0-1-16,0 0-2 16,13 0-11-16,-13 0-1 15,0 0-2-15,9 3 0 0,6 1 6 16,3 1-4-16,9-1 6 15,3-2-8-15,3 2 6 16,10 1-5-16,-4-1 1 16,12-1 0-16,10 2 5 15,2-2 17-15,9 1-20 16,7 2-2-16,-4-6 0 16,13 0-1-16,-4 0-1 15,-2 0 1-15,-13 0 1 16,-2 0-2-16,-10 0 0 15,-3 0 0-15,-8 0 2 16,5 1-2-16,0 3 3 16,3-2-3-16,1-2 0 15,5 0 0-15,4 0 0 16,5 0-1-16,9 0 1 16,-5 0-1-16,-4-2 1 0,4-2 0 15,-13 3 2-15,-15 1-2 16,1-4 0-16,5 4 0 15,-6 0 0-15,-9 0 1 16,19 0-1-16,-4 0 2 16,-9 0-2-16,22 0 3 15,-4 0 1-15,6 0-1 16,-5 0-1-16,11 0 1 16,-11 0-1-16,8 0 2 15,3 0-2-15,-8 0-1 16,5 0 0-16,-5 4-1 0,5-3 2 15,4 1-2-15,-7-2 4 16,15 0-4-16,-17 0 0 16,14 0 8-16,-5 0-5 15,5 0 6-15,1 0 0 16,2-3-2-16,10-7-4 16,2 2-1-16,-2 1 1 15,-4 0 0-15,1 3-2 16,-7 1 0-16,7 2 0 15,-16 1-1-15,16 0 2 16,-10 0-1-16,-11 0-1 16,2 0 0-16,-6 0 1 15,-2 0-1-15,-4 0 1 0,1 0-1 16,8 1 0-16,0 2 0 16,7-3 0-16,-4 0 0 15,1 0-1-15,-7 0 1 16,6 0 0-16,-5 0 1 15,2 0-2-15,1 0 2 16,-7-3-1-16,-9 2 0 16,7-4 0-16,-4-1 0 15,6 3 0-15,-5-4 0 16,5 3 0-16,0 0 0 16,-5 1 0-16,-4 3 0 15,-3 0 0-15,4 0 0 0,-1 0 0 16,3 0 0-16,7 0 1 15,-1 0 0-15,3 0-1 16,10-4 2-16,-10 1-2 16,16-2 0-16,-10 4 0 15,-6 1 1-15,-8 0-1 16,-1 0-3-16,-9 0 3 16,7 0 0-16,-10 0 0 15,3 0 0-15,0 0 0 16,-2 0 0-16,2 0 0 15,0 0 0-15,-2 0 0 16,-7 0 1-16,-9 0-1 16,6 0 0-16,-6-2 1 15,3-1 0-15,-11 1 0 16,5 1 3-16,-6-2 1 0,0 1 3 16,-3 0 4-16,6-3-4 15,-6 4-1-15,-6 0 1 16,0-3-2-16,-6 3 2 15,-3-4 5-15,3 4 7 16,-3 1-1-16,0-5-1 16,6-3 0-16,0-1-8 15,3-9-7-15,-2 2-1 16,14-5-1-16,-9 3 0 16,3-2 0-16,-6 1-1 0,-3 0 0 15,6 2 1 1,-3 2-1-16,-3 4 0 0,-6 2 0 15,9-3 0-15,-6 2-1 16,3-4-2-16,-3-3-6 16,3-2-8-16,0 0-10 15,-6-1-16-15,0 2-24 16,0 1-57-16,-6 4-241 16</inkml:trace>
  <inkml:trace contextRef="#ctx0" brushRef="#br0" timeOffset="-21750.382">7350 16530 701 0,'0'0'100'15,"0"0"-88"-15,0 0-1 16,0 0 59-16,0 0 3 0,0 0-38 16,0 0-16-16,0 0 21 15,0-30 33-15,0 30-27 16,-9 0-18-16,9 0-3 16,0 0 0-16,0 0 3 15,0 0-1-15,0 0-5 16,0 0-7-16,0 0-8 15,0 0-7-15,0 0-7 16,0 0 4-16,0 9-2 16,0 0 5-16,0 5 1 15,0 2 0-15,0-2 2 16,9 1 4-16,-3-2-1 0,7 1-5 16,-13-2 3-16,9-2 3 15,-3-2-6-15,-6-4 1 16,9 1 3-16,-6-2-4 15,-3 1 0-15,6-2 5 16,-6 2-1-16,0-4-1 16,3 0 0-16,-3 0-1 15,0 2 1-15,6 1-2 16,-6-3 1-16,0 2 0 16,0-2-2-16,6 0 2 15,-6 0 1-15,6 0 3 0,-6 0 4 16,0 0-1-1,0 2-4-15,0-2-1 0,0 2 5 16,9-2-4-16,0 3 4 16,6-2 0-16,0-1-1 15,6 0 0-15,-6 0 5 16,25 0-11-16,-13 0 2 16,6 0-1-16,3 0-4 15,0 0 0-15,-2 0 0 16,-1 0 2-16,6 0-1 15,-3 0-1-15,-9 0 0 16,7 0 3-16,-7 0-3 16,0 0 0-16,0 0 1 15,0 0-1-15,6 0 1 16,-5 0 0-16,5 0-1 0,-6 0 0 16,9 0-1-16,-9 0 1 15,1 0 0-15,-4 0 1 16,3-1-1-16,0 1 0 15,0 0 0-15,6-3 1 16,-2 3-1-16,11-2 7 16,3-2 16-16,6 1-20 15,-8 1-2-15,11 2 2 16,0 0-3-16,1-4 0 16,-7 2 2-16,3 1-2 15,1-4 0-15,-10 2-2 16,-6 0 5-16,0 2-3 0,0-2 2 15,-2-1 3 1,2 0-4-16,0 0 0 0,6-1 7 16,4 1 12-16,8-1-12 15,12-2-7-15,-2 1 1 16,8 1 1-16,-8-1-2 16,-4 2 1-16,-6 1-2 15,7 1 1-15,-16-1-1 16,9 3 2-16,-9 0-2 15,7-1 0-15,-1 1 2 16,3-2-2-16,-8 2 3 16,8 0-1-16,-3 0-2 0,-14 0 0 15,8 0 0 1,-3 0 1-16,-6 2-1 0,10 2 1 16,-1-2-1-16,-3-1 0 15,9 1 1-15,-2 1 1 16,2-2-1-16,-3 4 0 15,1-4-1-15,-7 2 1 16,6-1 0-16,-6 0 0 16,13 0 0-16,-10 0-2 15,3-2 1-15,7 0 0 16,-1 3 0-16,0-3 2 16,-2 0-2-16,8 0 0 15,-3 0 1-15,4 0-1 16,-1 0 0-16,0 0 0 15,7 0 1-15,-16 0-1 0,9 0 2 16,-5 0-2-16,-1 0 0 16,-12 0 0-16,16 0 0 15,-7 0 2-15,0 0-2 16,-2 0 1-16,-7 0-3 16,6 0 3-16,0 0-1 15,-11 0 1-15,14 0-1 16,-12 0 1-16,0 0-3 15,10 1 4-15,-13 2-4 16,6-1 4-16,-6 1-3 16,7-3 1-16,5 3-1 15,-6-2 1-15,10-1 0 0,-4 2-2 16,0-2 2 0,6 3 0-16,1-3 0 0,5 0 2 15,-6 0-2 1,-2 0 0-16,2 0 0 0,-9 0 0 15,1 0-1-15,-4 0 1 16,-6 0 1-16,0 0-1 16,-12 0 1-16,-2 0 0 15,-4-3 0-15,-12 1 0 16,12 2 2-16,-9-1 2 16,0 1-4-16,9-3 1 15,0 3 1-15,-3-2-2 16,15 2 1-16,-5 0-1 15,2 0 0-15,0-1 1 16,6-1-1-16,-6 2 1 0,3 0-1 16,-5 0 0-16,-10 0 0 15,15 0 1-15,-12 0-1 16,-6 0 0-16,9-3-1 16,-3 2 4-16,-9 1-1 15,6 0 0-15,13 0-2 16,-16-3 4-16,6 1 1 15,0 2 1-15,-6-2-4 16,0 0-1-16,-3 2 1 16,0-2 6-16,-9-1 2 0,9 1 4 15,-9-2 0 1,0 0 2-16,9-4-2 0,0 0-4 16,-9-5-8-16,6 1 2 15,-6-2-5-15,12-2-1 16,-6-3-4-16,-3-1-14 15,3-1-22-15,-6 3-47 16,0-3-73-16,-6 0-379 16</inkml:trace>
  <inkml:trace contextRef="#ctx0" brushRef="#br0" timeOffset="-15901.717">3357 16781 991 0,'0'0'234'0,"0"0"-207"16,0 0-26-16,0 0 8 16,0 0-1-16,0 0 14 15,34 146 26-15,-4-76-29 16,-6 3 4-16,3 5-3 16,6-10-12-16,-12-5-8 15,-2-15 0-15,-4-14-25 16,-6-9-33-16,-3-16-21 0,6-9-146 15,-3 0-110-15</inkml:trace>
  <inkml:trace contextRef="#ctx0" brushRef="#br0" timeOffset="-15692.626">3409 16816 868 0,'0'0'217'15,"0"0"-162"-15,0 0-1 16,0 0 21-16,0 0-41 16,0 0-26-16,78-88-4 15,-23 60 1-15,-10-1-5 0,6 7 0 16,-3 1-29-16,-14 10-115 16,-1 10-95-16,-15 1-283 15</inkml:trace>
  <inkml:trace contextRef="#ctx0" brushRef="#br0" timeOffset="-15498.968">3514 16951 786 0,'0'0'149'0,"0"0"-138"16,0 0 21-16,0 0 79 15,0 0-65-15,0 0 34 16,61 18-45-16,-16-18-21 15,0-7 13-15,1-9-27 16,-1-6-82-16,-3 0-121 0,-6 0-173 16</inkml:trace>
  <inkml:trace contextRef="#ctx0" brushRef="#br0" timeOffset="-15294.605">3976 16632 90 0,'0'0'1181'16,"0"0"-1140"-16,0 0-39 16,0 0 6-16,0 0 16 15,36 122 56-15,1-60-49 16,-1 4-22-16,-6-1-5 0,0 2-4 16,-3-8 0-16,-3-11-50 15,-14-15-35-15,2-20-78 16,-12-13-187-16</inkml:trace>
  <inkml:trace contextRef="#ctx0" brushRef="#br0" timeOffset="-15077.487">3976 16650 324 0,'0'0'902'0,"0"0"-859"16,0 0 1-16,0 0 55 0,0 0-38 15,0 0-50-15,-12-37-11 16,42 21 9-16,13-1-3 16,2 1-6-1,-12 3-13-15,12 7-67 0,-15 5-56 16,4 1-86-16,-19 0-71 16,-3 4-402-16</inkml:trace>
  <inkml:trace contextRef="#ctx0" brushRef="#br0" timeOffset="-14878.072">4055 16853 497 0,'0'0'231'0,"0"0"-158"0,0 0 46 16,0 0 9-16,0 0-51 16,0 0-74-16,18 30 49 15,18-31 25-15,9-17-23 16,7 0-54-16,-19 0 0 15,21-1-104-15,-21-3-187 16,-6-2-318-16</inkml:trace>
  <inkml:trace contextRef="#ctx0" brushRef="#br0" timeOffset="-14452.555">4402 16459 552 0,'0'0'278'0,"0"0"-196"16,0 0 17-16,0 0 33 15,0 0-54-15,0 0-45 16,9 0-16-16,-3 14-3 16,12 13 32-16,0 10 15 0,3 10-31 15,3 10 7 1,3-2-16-16,1-1-14 0,5-4-5 16,-12-8 5-16,0-4-6 15,0-4 0-15,-15-6 0 16,15-1 1-16,-12-10-2 15,0-2 1-15,-2-7-1 16,-4-3 3-16,-3-5-3 16,0 0 0-16,0 0 0 15,0 0-10-15,0 0-14 16,0-10-31-16,0-14-84 16,-19-9-377-16</inkml:trace>
  <inkml:trace contextRef="#ctx0" brushRef="#br0" timeOffset="-14020.51">4154 16580 264 0,'0'0'314'16,"0"0"-202"-16,0 0 45 16,0 0-2-16,0 0-43 15,0 0-56-15,6 0-5 16,9-3 17-16,16-8 27 16,14-4-27-16,3-6-34 15,18-6-23-15,4-6-7 0,-7 0-4 16,1 6-21-1,-13 4-86-15,-24 5-177 0,-12 2-381 16</inkml:trace>
  <inkml:trace contextRef="#ctx0" brushRef="#br0" timeOffset="-12956.195">4891 16665 1185 0,'0'0'60'16,"0"0"-60"-16,0 0 5 15,0 0 33-15,0 0 5 16,148 0 33-16,-52-15-30 15,22-5-26-15,3-2 2 16,2-2-7-16,4 2-6 16,-30 4-7-16,-10 4-2 15,-33 1-25-15,-17 0-51 16,-10 2-69-16,-18-3-116 16,-9-5-134-16</inkml:trace>
  <inkml:trace contextRef="#ctx0" brushRef="#br0" timeOffset="-12668.521">5633 16291 916 0,'0'0'277'0,"0"0"-255"16,0 0-4-16,0 0 19 16,0 0-31-16,0 0 25 15,115 28 40-15,-52-14-40 16,7-1-4-16,2-2-7 15,-3 1-9-15,-14 0-5 16,-7-1-5-16,-9 2 0 16,-18-2-1-16,-8-2 2 15,-10-2-2-15,-3 10 1 0,-16 11 9 16,-32 20 27 0,-24 16-9-16,-7 8-28 0,1 1-61 15,17-17-86-15,22-22-265 16</inkml:trace>
  <inkml:trace contextRef="#ctx0" brushRef="#br0" timeOffset="2585.531">27515 15728 799 0,'0'0'93'0,"0"0"-16"16,0 0 57-16,0 0 23 16,0 0-59-16,0 0-41 15,0 0-13-15,0 0-8 16,-73-60-25-16,73 59-11 15,0 1-8-15,27 0 8 16,13 0 7-16,2 0-4 16,9 0-2-16,-5 0-1 0,-1 3-2 15,3 3 0 1,-6-1-3-16,-14-2-2 0,-7 1-18 16,-9-1 20-16,-12-1 2 15,0-2 0-15,0 4 1 16,0 2-2-16,0 8 2 15,0 11 2-15,0 16 13 16,-12 15 4-16,6 16-7 16,6 9-3-16,0 6-2 15,0 5 0-15,0 1-1 16,6-4-2-16,6 1 2 16,15-6-4-16,-12-1 0 15,-3-9 0-15,3-4 1 16,-9-2 0-16,-6-7 0 0,0-2-1 15,0-6 0 1,-15-11 0-16,-9-6 0 0,-12-5 1 16,3-7 14-16,-7-7-6 15,-2-2 3-15,0-3-9 16,-4-8-1-16,1-2-2 16,-6-2-15-16,3 0-52 15,5-6-66-15,-2-14-159 16,18-11-415-16</inkml:trace>
  <inkml:trace contextRef="#ctx0" brushRef="#br0" timeOffset="2922.656">27771 16411 1002 0,'0'0'135'16,"0"0"-64"-16,0 0 36 0,0 0-20 16,0 0-43-1,0 0-44-15,27-13 0 16,7 13 15-16,20-6 17 0,9-1-14 15,19-2-8-15,-1-7-5 16,7 2 0-16,-1 1-5 16,-8 5 0-16,-19 1 0 15,-15 0-26-15,-14 1-55 16,-16-2-80-16,-15-3-152 16,0-1-348-16</inkml:trace>
  <inkml:trace contextRef="#ctx0" brushRef="#br0" timeOffset="3214.88">28136 16101 922 0,'0'0'230'0,"0"0"-197"0,0 0 22 16,0 0-26-16,0 0-9 15,0 0 23-15,109 5-10 16,-61 7-15-16,7 0-8 15,-10-1 7-15,6 5 0 16,-5-2-11-16,-10 0 2 16,-18-1-2-16,-12-3-1 15,3 1 0-15,-9-2 3 16,0 11 7-16,-24 10 5 16,-12 10 11-16,-19 5-17 15,-5 2-13-15,-3 1-1 0,11-2-66 16,10-2-76-1,21-14-207-15</inkml:trace>
  <inkml:trace contextRef="#ctx0" brushRef="#br0" timeOffset="5538.542">29151 15392 679 0,'0'0'344'0,"0"0"-282"0,0 0 5 16,0 0 41-16,0 0-40 16,0 0-36-16,81-41-29 15,-36 29-3-15,1 1-38 16,-1 4-149-16,-12-2-279 16</inkml:trace>
  <inkml:trace contextRef="#ctx0" brushRef="#br0" timeOffset="6882.094">29923 15033 1102 0,'0'0'87'0,"0"0"-37"16,0 0 17-16,0 0-17 15,0 0-50-15,0 0 9 16,0 0-1-16,12 164 30 16,-6-86-14-16,-3 3-7 15,-3-9-7 1,6-11-4-16,-3-20-4 0,-3-13-1 15,3-9-1-15,-3-13-3 16,3-6-20-16,-3 0 4 16,0-26 14-16,0-28-4 15,0-20-47-15,-9-9 47 16,-6 4 9-16,-3 12 3 16,6 16 4-16,3 18 17 15,-6 13 6-15,15 12 3 0,0 4-10 16,0 4-20-16,0 0-3 15,0 4-13-15,24 18 11 16,-3 12 2-16,6 2 0 16,-2 6 0-16,-4-6 1 15,-6-1-1-15,0-4 0 16,-6-12-4-16,-6-6-3 16,0-7-7-16,0-6-4 15,6 0 5-15,0-27-11 16,0-19 24-16,9-12-24 15,-3-2 14-15,-3 1 0 16,-9 12 0-16,3 8 10 16,-6 17 3-16,3 9 8 0,-3 9 16 15,0 4-11-15,3 0-16 16,-3 31-15-16,13 14 12 16,2 15 3-16,-9 12 18 15,0 2-13-15,0-4 1 16,3-13-3-16,-3-16 1 15,-3-11-4-15,9-14-27 16,-3-12-36-16,6-4-181 16,-6-11-317-16</inkml:trace>
  <inkml:trace contextRef="#ctx0" brushRef="#br0" timeOffset="7265.847">30376 15297 401 0,'0'0'398'15,"0"0"-335"-15,0 0 110 16,0 0 4-16,0 0-79 15,0 0-59-15,-9-28-39 16,3 48 4-16,3 19-4 16,-6 9 34-16,6 1-11 0,3-7-12 15,0-9-7-15,0-11-4 16,12-9-2-16,6-10-6 16,9-3-5-16,0-3-10 15,0-30 3-15,-8-12-43 16,-4-3-29-16,-15-5-27 15,0 9 71-15,-25 7 24 16,-11 17-9-16,-9 10-10 16,0 10-89-16,-10 4-106 15,28 16-155-15</inkml:trace>
  <inkml:trace contextRef="#ctx0" brushRef="#br0" timeOffset="7363.812">30376 15297 1076 0</inkml:trace>
  <inkml:trace contextRef="#ctx0" brushRef="#br0" timeOffset="7564.837">30376 15297 1076 0,'121'-30'286'0,"-121"27"-270"0,0 3 23 0,0 0-11 0,21 3-23 0,6 18 3 16,6 8-3-16,3 5-4 15,-14 0-1-15,5 4-1 16,-18-6-5-16,6-6-15 15,-15-5-1-15,0-9-8 16,0-6 19-16,0-6 11 16,-15 0 6-16,-3-18 12 0,0-23-12 15,5-11-6-15,4-6-13 16,9 0-13-16,0 10-16 16,22 13-22-16,5 9-145 15,6 9-118-15</inkml:trace>
  <inkml:trace contextRef="#ctx0" brushRef="#br0" timeOffset="8215.02">30765 15417 868 0,'0'0'84'0,"0"0"-78"16,0 0 24-16,0 0 14 0,0 0-12 16,0 0-11-1,106-76-21-15,-79 35-32 0,-9 4-14 16,-9 2 15-16,-9 10 20 15,0 6 11-15,0 8 44 16,-24 9 39-16,3 2-29 16,-6 0-10-16,-6 28-10 15,11 6-20-15,16 8-4 16,6-2-1-16,0-4-9 16,6-11-4-16,31-11-11 15,8-12-7-15,9-2-19 16,1-21-85-16,-1-18-208 15</inkml:trace>
  <inkml:trace contextRef="#ctx0" brushRef="#br0" timeOffset="8516.441">31176 14705 1060 0,'0'0'65'0,"0"0"31"15,0 0-24-15,0 0-20 16,0 0-31-16,0 0-17 16,18 86 24-16,3-8 19 0,6 21-22 15,-15 21-3 1,-6 14-11-16,-6-2-5 0,0-10-3 15,0-16 1 1,0-26-4-16,3-25 0 0,6-12-38 16,6-26-82-16,4-17-169 15,2-12-528-15</inkml:trace>
  <inkml:trace contextRef="#ctx0" brushRef="#br0" timeOffset="9514.584">31650 15018 557 0,'0'0'421'15,"0"0"-392"-15,0 0 114 16,0 0-25-16,0 0-55 16,0 0-53-16,-58-38-10 15,49 65 0-15,-3 11 2 16,3 8-2-16,9 1 0 15,0-5 0-15,0-5 0 16,3-9 0-16,15-6 0 16,0-12-10-16,6-9 5 0,16-1 5 15,-1-18-5-15,6-23-1 16,-6-14-49-16,1-6-115 16,-22-5 23-16,-9-3-28 15,-9-1 142-15,-9 8 33 16,-6 12 87-16,-3 17 93 15,6 15 14-15,-1 10-89 16,10 8-19-16,0 0-45 16,3 13-41-16,0 29 0 15,0 18 0-15,6 15 15 16,16-4-9-16,-1-2-3 16,-6-10-1-16,6-17-2 0,-9-12 1 15,0-12-4 1,-12-8 2-16,9-9-17 0,-9-1 3 15,6-6 12-15,12-25 1 16,0-7-1-16,3 0-33 16,-5 11 35-16,-4 13-2 15,-6 8-3-15,3 6 3 16,0 0-6-16,-6 13 3 16,12 8 5-16,-6 2-1 15,3 1 4-15,0-6 2 16,-3-7-2-16,-6-5-2 15,3-6-7-15,12 0-19 16,-6-7-49-16,13-25 59 0,-19-4-54 16,9-3-2-16,-9 6 67 15,-6 5 5-15,0 10 18 16,0 10 46-16,0 6 2 16,-9 2-48-16,-6 10-11 15,-4 22-5-15,1 7 3 16,6 0-4-16,3-2-1 15,9-6-13-15,12-12-51 16,25-10-38-16,5-9-30 16,9 0-85-16,-9-24-75 15,-2-9-46-15</inkml:trace>
  <inkml:trace contextRef="#ctx0" brushRef="#br0" timeOffset="10008.454">32398 15016 259 0,'0'0'279'15,"0"0"-58"-15,0 0-49 0,0 0-49 16,0 0-67-16,0 0-14 15,-63 21-1-15,45 5-16 16,9 1-13-16,-4-5-12 16,13-5-2-16,0-4-32 15,13-8-60-15,8-5-17 16,3 0-14-16,6-3 29 16,0-12 36-16,-3-5 26 15,-9-1 34-15,-2 4 5 16,-4 3 24-16,-6 2 29 15,-6 5-4-15,0 2 8 16,0 4-22-16,0 1-23 16,0 0 0-16,0 0-10 0,0 0-7 15,3 0-2-15,3 0-1 16,-3 0 3-16,0 0 0 16,3 0 2-16,0 0-1 15,-3 0-1-15,6 1-3 16,-3 12 1-16,12 4 2 15,0 1 19-15,0 4-10 16,0-5-5-16,7 1-4 16,-13-9 0-16,-3-3-8 15,-6-6-20-15,-3 0-10 16,0-2 38-16,0-18 8 16,0-2-5-16,-3-6 3 0,-18-1-6 15,-7 3 0-15,-5 1 0 16,6 4-2-16,-12 11-5 15,6 5 3-15,-1 5 0 16,1 0 4-16,6 20-6 16,6 2-51-16,15-3-220 15</inkml:trace>
  <inkml:trace contextRef="#ctx0" brushRef="#br0" timeOffset="11081.481">32646 14941 801 0,'0'0'325'15,"0"0"-235"-15,0 0 2 16,0 0-34-16,0 0-50 15,0 0-4-15,-9 24-4 16,24 9 4-16,-9 0 6 16,6-4-2-16,0 1-6 15,3-8 1-15,-6-5-3 16,3-8-23-16,0-5-14 0,0-4-10 16,3 0-8-1,-3-26 50-15,6-6 0 0,-2-7-38 16,-7-1 18-16,0 5 12 15,-6 10 13-15,3 11 3 16,-6 8 36-16,0 6 7 16,0 0-38-16,3 22-8 15,0 19 0 1,-3 16 6-16,0 8 18 0,12 8-9 16,-12 11 9-16,0 5-11 15,0 1-8-15,0-14 2 16,0-24-6-16,0-24 0 15,0-17-1-15,0-11 4 16,0-12 41-16,0-36 7 16,-12-26-52-16,12-21-12 0,0-11 5 15,-3 5 1-15,3 14-25 16,0 15 12-16,0 19 14 16,0 14-6-16,3 17-8 15,24 5-9-15,-9 11 1 16,-3 6 9-16,6 0 14 15,-15 0-14-15,6 19-11 16,-12 4 0-16,0 1 0 16,0 5 13-16,0 2 16 15,-18 0 6-15,3-6 23 16,6-3 17-16,6-8-12 16,3-3-10-16,0-5-7 0,3-4-9 15,15-2-5-15,15 0 0 16,4-19 11-16,8-17-14 15,-3-11-11-15,-6-8-10 16,-8 0 2-16,-4 3 3 16,-18 11 14-16,-3 8 2 15,-3 15 34-15,0 8 5 16,0 5 7-16,-6 5-20 16,-6 2-15-16,-7 26-6 15,-5 10 2-15,9 6-6 16,12-3-1-16,3-4-3 15,0-10-3-15,12-6-1 16,18-14 1-16,4-7-8 0,2 0 12 16,3-27-3-1,3-13 2-15,-8-6-19 0,-4 0 12 16,-18 6 10-16,-6 13 0 16,-6 7 1-16,0 12 1 15,-6 5 8-15,-12 3-6 16,-6 12-1-16,2 21-1 15,10 2-2-15,6 1 0 16,6-8-1-16,6-3-17 16,22-3 8-16,-1-4 1 15,0-3-4-15,0-4 4 16,-3 4 7-16,-12 1-1 0,0 1 2 16,0-2 1-1,0 3-1-15,-5-9-23 0,14-3-112 16,-3-6-178-16</inkml:trace>
  <inkml:trace contextRef="#ctx0" brushRef="#br0" timeOffset="14052.427">31514 15998 1255 0,'0'0'107'0,"0"0"-107"16,0 0 0-16,0 0 0 16,0 0 9-16,0 120 20 0,12-65-19 15,-3-2-7-15,0-7 5 16,-9-9 1-16,9-13-4 15,-9-9-4-15,3-10 3 16,-3-5-2-16,0 0 8 16,0-3 19-16,0-29 18 15,0-14-46-15,-12-16-1 16,3-7-1-16,3 7 1 16,-6 10 3-16,9 17-3 15,3 16 0-15,0 13-4 16,0 6 0-16,0 0-1 15,0 16-22-15,12 17-2 16,6 11 24-16,3 3 3 16,-3-8-6-16,-9-8-14 0,0-13-2 15,-3-11-13-15,3-7-3 16,-6 0 4-16,-3-25 30 16,6-18-6-16,4-12 12 15,-1 3 0-15,0 11 1 16,-3 14 2-16,-3 12 14 15,-3 15 10-15,3 0-27 16,12 10-8-16,0 23 4 16,12 8 4-16,-9 8 4 15,-3-2 0-15,-3-6-4 16,3-7-6-16,-9-7-40 0,7-12-94 16,-13-15-192-16</inkml:trace>
  <inkml:trace contextRef="#ctx0" brushRef="#br0" timeOffset="14747.456">31873 16223 961 0,'0'0'240'0,"0"0"-240"15,0 0-1-15,0 0-28 16,0 0 20-16,0 0-48 15,78-77-83-15,-62 43 24 0,-4 1 44 16,-12 9 72 0,0 9 24-16,0 6 104 0,0 5 30 15,-19 4-74-15,4 0-46 16,-3 24-19-16,6 9-2 16,3 4-13-16,9-1 1 15,0-3-4-15,0-10-2 16,18-8 0-16,0-9-17 15,-6-6-2-15,7 0-2 16,2-22 22-16,0-13 0 16,-3-4 0-16,-3 3-15 15,-6 11 15-15,0 8 1 16,-6 10 13-16,3 7 22 16,-3 0-25-16,3 0-11 15,12 13-5-15,-9 9 5 0,3 2 2 16,-6-4-2-1,4-1 0-15,-10-7-2 0,3-4-9 16,-3-6-20-16,0-2 17 16,0 0 14-16,3 0 12 15,-3-19-12-15,3 0-16 16,6 3 9-16,-6 9 7 16,3 2 2-16,3 5-1 15,0 0-1-15,0 0-3 16,3 5 3-16,0 9 2 15,-3-5-1-15,0-3 3 16,-9-1-3-16,9-5-1 0,-6 0 0 16,6-5-5-1,-3-15 5-15,12-7 8 0,-6 2-7 16,-9 5 2-16,10 11-3 16,2 5 11-16,-3 4-11 15,6 0 3-15,0 15-3 16,6 7 4-16,-6-4-3 15,0-2-1-15,-3-5-17 16,7-11-108-16,-7 0-266 16</inkml:trace>
  <inkml:trace contextRef="#ctx0" brushRef="#br0" timeOffset="15884.102">32555 15978 1138 0,'0'0'53'0,"0"0"-53"16,0 0 14-16,0 0 33 0,-9 108-36 15,18-86 2-15,9-3-1 16,-3-6 1-16,-6-7-7 16,9-1-6-16,1-5-2 15,-7 0 0-15,6-6-2 16,0-15 4-16,-12-2 2 15,3 1 4-15,-9 5-1 16,0 0 0-16,0 8-2 16,0 1 7-16,-12 5-5 15,-9 0 3-15,0 3-8 16,-4 0 0-16,1 6 4 16,3 13 1-16,-3 3 1 0,12 3-5 15,9 2-2-15,3 0 1 16,0-7-14-16,12-8-10 15,15-5-16-15,9-7-1 16,1 0-8-16,2-22 12 16,-6-11-11-16,-3-6-57 15,-9-1 42-15,-15 7 61 16,-6 6 2-16,0 12 85 16,0 5 75-16,-6 7-48 15,-6 3-43-15,0 0-34 16,6 0-19-16,-3 13-16 15,-3 7-4-15,12 1 3 16,0-4-19-16,0-2-18 16,15-6-18-16,9-7-11 0,-6-2-9 15,10 0 31-15,-1 0 0 16,-21 0 45-16,6 0 4 16,3 0 9-16,-15 4-3 15,12 9 11-15,-3 1 0 16,0 0 0-16,0-2-15 15,0-1-4-15,0-7 1 16,-6-3 0-16,9-1-3 16,-9 0-3-16,3 0-3 15,3-8 6-15,4-12 15 16,-7-3-9-16,9-1-3 0,3 0 0 16,-9 4-2-1,3 2 1-15,-3 6 14 0,-9 5 30 16,0 3 5-16,0 4 4 15,0 0-18-15,0 0-27 16,0 0-10-16,6 0-17 16,-3 0-9-16,12 6 19 15,-3 2 4-15,6-4-3 16,-3-4-14-16,13 0-1 16,-4-6 7-16,3-20 9 15,-6-9 2-15,-3-3 3 16,-3 5 0-16,-6 10 5 15,-9 5 27-15,6 12 23 0,-6 5-4 16,0 1-17 0,12 0-34-16,3 30-22 0,16 23 19 15,2 22 3-15,0 15 6 16,12 14 1-16,-18-2-7 16,-11 1 0-16,-16-12-3 15,0-23-2-15,-22-22 5 16,-17-25 2-16,-21-18 52 15,-4-3-27-15,-11-31-27 16,3-28-11-16,11-18-75 16,4-5-209-16</inkml:trace>
  <inkml:trace contextRef="#ctx0" brushRef="#br0" timeOffset="16518.203">29341 17567 892 0,'0'0'284'16,"0"0"-256"-16,0 0-25 15,0 0 19-15,0 0 27 16,114 2 1-16,-50-13-38 16,5-2-12-16,-5-4-58 0,-13 1-182 15,-24-5-583-15</inkml:trace>
  <inkml:trace contextRef="#ctx0" brushRef="#br0" timeOffset="18602.377">30285 17193 394 0,'0'0'227'0,"0"0"-128"16,0 0 38-16,0 0 22 0,0 0-43 15,0 0-36-15,0-93-27 16,-6 87-20-16,-9 4-11 15,3 2-9-15,-6 0-13 16,-9 12-1-16,-6 23-2 16,-7 14 3-16,13 15 0 15,6 6 4-15,9 2-3 16,6-4-1-16,6-11-4 16,6-7-5-16,21-17-1 15,6-10-11-15,13-17-4 16,-1-6 19-16,0-12 5 15,4-23-39-15,-10-9-97 16,-12-4 4-16,-9 6-21 0,-12 3 82 16,-6 9 72-16,0 10 9 15,0 8 117-15,0 8 35 16,0 1-26-16,0 3-62 16,0 0-55-16,0 3-18 15,0 18 1-15,0 7 11 16,0-1-9-16,0-3 0 15,0-5-3-15,21-4-6 16,-6-8-4-16,3-3 0 16,-5-4 1-16,8-4 7 15,-6-22-3-15,-3-5-27 16,-12-4-4-16,0 5 11 0,-3 2 13 16,-24 8 1-1,-10 7-23-15,1 11 32 0,3 2-33 16,6 0-6-16,12 12-66 15,15 3-105-15,0-4-168 16</inkml:trace>
  <inkml:trace contextRef="#ctx0" brushRef="#br0" timeOffset="19431.088">30596 17287 685 0,'0'0'244'0,"0"0"-166"16,0 0 29-16,0 0-34 15,0 0-36-15,0 0-33 0,12 44 6 16,-6-20-4 0,6 2-5-16,-2-2 3 0,-10-4-8 15,9-6 2-15,-9-6-30 16,0-5 11-16,0-3 21 16,0 0 7-16,9-6 11 15,-3-21-18-15,3-6-18 16,-3 0-1-16,6 6 16 15,-3 10-5-15,0 11 8 16,-9 6 0-16,3 0-5 16,9 0-13-16,-3 17 0 15,-3 4 11-15,9 0 7 0,-6-3 0 16,-3-8-2 0,3-4-18-16,0-6-16 0,0 0-18 15,4-13 40-15,2-17 14 16,3-5 0-16,-3 4-2 15,-9 8 2-15,0 9 4 16,0 10 21-16,-6 4 13 16,0 0-38-16,3 5-10 15,3 19 4-15,3-3 6 16,3 3 6-16,-3-9-6 16,-3-8-9-16,12-7-30 15,-9 0-9-15,9-13 41 16,-5-20 3-16,2-2-4 15,-6 2 0-15,-3 7 8 16,0 13 35-16,-6 7 30 0,0 6 26 16,0 0-91-1,12 30-6-15,0 13 6 0,3 9 24 16,0 2-17-16,0 0 2 16,-9 5-7-16,-6 7-4 15,9 1 2-15,-9-1-3 16,0-14 3-16,0-17 5 15,0-15-5-15,0-11 0 16,0-9 0-16,-9 0 31 16,9-12 53-16,-6-27-75 15,6-15-3-15,0-12-3 16,0-6-3-16,0-5-3 0,0 8-15 16,0 9-16-16,15 15 12 15,0 17 15-15,0 14-4 16,-12 10-8-16,7 4 9 15,-10 0 4-15,0 18-24 16,0 17 5-16,0 9 25 16,0 1 3-16,-13-2 0 15,1-5-1-15,-6-10-4 16,18-12 2-16,0-7-67 16,0-9-144-16,0-5-157 15</inkml:trace>
  <inkml:trace contextRef="#ctx0" brushRef="#br0" timeOffset="19594.291">31336 17244 674 0,'0'0'333'0,"0"0"-317"0,0 0 9 16,0 0 80-16,0 0-24 16,9 105-47-16,-9-79-24 15,6-2-4-15,-6-9-6 16,0-4-40-16,0-11-155 15,0 0-182-15</inkml:trace>
  <inkml:trace contextRef="#ctx0" brushRef="#br0" timeOffset="19723.364">31188 16984 920 0,'0'0'79'0,"0"0"-30"15,0 0-49-15,0 0-23 16,0 0-94-16,0 0-63 15,75 2-498-15</inkml:trace>
  <inkml:trace contextRef="#ctx0" brushRef="#br0" timeOffset="19937.363">31360 16820 1140 0,'0'0'119'16,"0"0"-60"-16,0 0-19 15,0 0-26-15,0 0-13 16,0 0 43-16,54 175-16 16,-27-100-18-16,1 4 0 15,-4-8-7-15,9-11-3 0,-15-13-11 16,9-14-41-16,-6-18-38 16,-6-11-85-16,3-4-79 15,-8-6-263-15</inkml:trace>
  <inkml:trace contextRef="#ctx0" brushRef="#br0" timeOffset="20514.256">31644 17303 882 0,'0'0'213'0,"0"0"-183"0,0 0 88 16,0 0-47-16,0 0-71 15,0 0 6-15,36-41-14 16,-12 2 8-16,0-3-35 16,0-5-9-16,-9 10 4 15,-15 7 40-15,0 13 4 16,0 9 27-16,0 6 10 16,-12 2-24-16,-9 0-11 15,-6 28-6-15,6 16 13 16,-3 4-5-16,15 3-6 15,6-7 6-15,3-7-2 16,0-11-6-16,12-10-3 16,15-11-10-16,6-5 10 0,0-6 3 15,13-26 4-15,-7-14-4 16,-6-4-16-16,0-10 1 16,3 7 1-16,-18 9 14 15,-11 17 2-15,-1 14 15 16,-6 6 36-16,0 7-13 15,-13 0-19-15,-14 16-15 16,0 14-1-16,12 5-5 16,9-2 0-16,6 0-1 15,0-9-8-15,15-13-16 16,30-4 10-16,-2-7 9 16,-7 0-1-16,15 0-18 15,-24 0 0-15,-6 0 8 0,-2 4 11 16,-13 9 0-16,12 1-11 15,-9 0 6-15,6-3 2 16,0-5-64-16,15-6-142 16,-3-6-273-16</inkml:trace>
  <inkml:trace contextRef="#ctx0" brushRef="#br0" timeOffset="21448.191">31450 17882 292 0,'0'0'251'0,"0"0"-131"16,0 0 9-16,0 0-9 15,0 0-61-15,0 0-30 16,0-5-6-16,0 5 3 15,-3 0 4-15,3 0-4 16,0 0-9-16,0 0-13 16,0 0 22-16,-6 0-13 15,6 0-3-15,0 0-2 0,0 0-5 16,0 0 1 0,0 0-3-16,0 0-1 0,0 0-6 15,-3 0 6 1,-12-6 1-16,6 0 2 0,-12 3-5 15,12 1 4-15,-15 2-1 16,15 0 13-16,-6 0 13 16,6 22-9-16,6 15-7 15,3 11-7-15,0 2-4 16,12 1 3-16,12-10 0 16,15-7-3-16,3-13-3 15,1-9 3-15,2-12 0 16,-3 0 3-16,3-25 12 15,-2-15-15-15,-13-10-2 16,-6-8-12-16,-24-1-5 0,0-5 13 16,-27 4 2-16,-34 5 4 15,7 15 9-15,-3 16-1 16,8 20 2-16,4 4-10 16,12 25-47-16,6 18-171 15,27 1-256-15</inkml:trace>
  <inkml:trace contextRef="#ctx0" brushRef="#br0" timeOffset="24265.799">31864 17853 574 0,'0'0'165'0,"0"0"-91"15,0 0 54-15,0 0-32 16,0 0-40-16,0 0-51 15,-6 4 0-15,15 25-5 16,3 13 61-16,9 7 5 16,-3 9-39-16,-3 3 1 0,3 0-13 15,-6-3-5-15,4-4-9 16,-13-13 8-16,3-14-7 16,-3-10 7-16,-3-9-6 15,0-8-2-15,0 0 12 16,0-16 21-16,-12-29-26 15,-4-20-8-15,-2-15-10 16,0-8 5-16,-3-3-3 16,15 11-17-16,-3 14-5 15,9 20 21-15,0 20-3 0,9 11-3 16,9 13-13 0,9 2 6-16,-5 17 1 0,-1 22-14 15,-12 8 17 1,-9 7 13-16,0-1 2 0,-3 0 3 15,-24-4 5-15,-7-8-1 16,1-11-4-16,12-12-4 16,9-11-97-16,3-7-77 15,9-19-222-15</inkml:trace>
  <inkml:trace contextRef="#ctx0" brushRef="#br0" timeOffset="24453.648">32042 17515 956 0,'0'0'182'0,"0"0"-115"0,0 0-24 16,0 0-15-16,0 0 20 15,69 129 37-15,-38-62-49 16,2 6-23-16,-9 0-9 16,-6 0-4-16,-9-9-44 15,0-13-73-15,-9-20-154 16,0-23-353-16</inkml:trace>
  <inkml:trace contextRef="#ctx0" brushRef="#br0" timeOffset="24715.975">31997 17890 526 0,'0'0'582'0,"0"0"-570"15,0 0 0-15,0 0-12 0,0 0 11 16,148-33-11-16,-109 24-5 15,-15-1-57-15,-6 4 52 16,-9 5 10-16,0 1 10 16,-6 0 3-16,3 7 27 15,3 17 18-15,-3 2 7 16,9 7-31-16,-3 1-14 16,1-4-12-16,2-5-6 15,3-5-2-15,-15-7-42 16,3-11-100-16,-6-2-98 15,0-15-251-15</inkml:trace>
  <inkml:trace contextRef="#ctx0" brushRef="#br0" timeOffset="24835.235">32205 17718 777 0,'0'0'201'0,"0"0"-179"15,0 0-22-15,0 0-80 16,0 0-90-16,0 0-231 15</inkml:trace>
  <inkml:trace contextRef="#ctx0" brushRef="#br0" timeOffset="25945.613">32446 17817 902 0,'0'0'183'15,"0"0"-107"-15,0 0-11 16,0 0-58-16,0 0 3 15,0 0-6-15,22 73 23 0,-16-42-15 16,6-7 1 0,-6-5-1-16,-3-6-6 0,3-8-5 15,-6-4 2-15,0-1 0 16,0 0 7-16,0-11 12 16,3-16-22-16,0-5-11 15,3-4 4-15,0 10 2 16,-3 7 4-16,3 10-1 15,-6 6 2-15,0 3 1 16,3 0-1-16,0 0-7 16,0 6-2-16,6 13 7 15,0 0 4-15,0-1 3 0,0-3-5 16,-9-6-9 0,9-5-13-16,-3-4-10 0,-3 0 3 15,-3 0 24-15,6 0 5 16,6-20 1-16,3-2-1 15,-2 3 0-15,2 7-4 16,-9 4-4-16,6 8 7 16,0 0-3-16,3 0-10 15,-6 8 7-15,3 11 7 16,0-2 11-16,0-2-10 16,-6-4 8-16,3-5-7 15,-6-6-2-15,3 0-5 16,0 0-12-16,-3-23 13 15,9-6 8-15,-6 5-2 16,-6 5 5-16,0 8 17 16,0 8 19-16,0 3 7 15,0 0-36-15,3 0-14 0,4 0-5 16,2 3-2-16,3 10 0 16,-3-5-33-16,-6-2-72 15,9-6-84-15,-12 0-383 16</inkml:trace>
  <inkml:trace contextRef="#ctx0" brushRef="#br0" timeOffset="26074.087">32730 17676 704 0,'0'0'212'0,"0"0"-199"16,0 0-13-1,0 0-55-15,0 0-279 0,0 0-154 16</inkml:trace>
  <inkml:trace contextRef="#ctx0" brushRef="#br0" timeOffset="26381.688">32730 17676 12 0,'106'9'667'0,"-106"-9"-456"16,0 0-62-16,12 0-2 16,3 0-75-16,12 0-30 15,-6 0-22-15,6 0-14 16,-3 0-3-16,-5 0-3 15,5 0-5-15,-15 0-14 16,-9 9-8-16,0 8 3 16,0 5 24-16,-9 5 6 0,-15 3 18 15,5-3 4-15,4-6 6 16,6-6-1-16,6-6-10 16,3-6-13-16,0-3-5 15,0 0 1-15,0 0-3 16,18 0 2-16,16 0-5 15,11-16-1-15,0-9-71 16,10-1-86-16,-4-2-117 16,-9-5-281-16</inkml:trace>
  <inkml:trace contextRef="#ctx0" brushRef="#br0" timeOffset="26635.377">33301 17612 545 0,'0'0'349'0,"0"0"-213"15,0 0-5-15,0 0-39 16,0 0-56-16,0 0-13 15,-97 57-12-15,85-32-6 16,6 0 0-16,3-7-5 16,3-3-8-16,0-8-33 15,0-6-38-15,0-1-16 16,9 0 67-16,3 0 28 16,3 0 8-16,3-3-5 15,-9 3-1-15,6 0-2 16,-3 0 8-16,0 0-5 15,4 3 5-15,-4 2-6 16,0-4-2-16,-3-1-3 0,0 0-41 16,-9-15-56-16,9-20-288 15</inkml:trace>
  <inkml:trace contextRef="#ctx0" brushRef="#br0" timeOffset="26832.612">33273 17280 811 0,'0'0'271'0,"0"0"-146"16,0 0-34-16,0 0-72 16,0 0-16-16,0 0 13 15,37 113 23-15,-10-53-19 16,6 5-3-16,-6-2-8 0,-3-5-9 16,-9-12-8-1,-3-12-59-15,-3-13-83 0,-9-10-79 16,-6-11-241-16</inkml:trace>
  <inkml:trace contextRef="#ctx0" brushRef="#br0" timeOffset="27041.472">33310 17612 451 0,'0'0'223'0,"0"0"-180"16,0 0-38-16,0 0-1 16,0 0 9-16,141-58-10 15,-116 58-1-15,-7 0 2 16,-9 0-4-16,-6 11 67 15,3 9 45-15,-6 3 22 16,0 5-25-16,9-5-34 16,-9 1-44-16,6-9-31 0,3-2-1 15,-6-8-74-15,-3-5-95 16,0 0-66-16,0-24-15 16</inkml:trace>
  <inkml:trace contextRef="#ctx0" brushRef="#br0" timeOffset="27616.833">33527 17429 62 0,'0'0'84'16,"0"0"64"-16,0 0 9 16,0 0 15-16,0 0 4 0,0 0-38 15,0 96-21 1,0-75-15-16,0-2-24 0,0 1-52 15,0 0-10-15,18-6-8 16,-9-2-7-16,12-6-1 16,-9-4-1-16,9-2-13 15,-12 0 1-15,10-8 6 16,-13-12 5-16,-6-6-15 16,0 4-21-16,0-1 16 15,-3 7 1-15,-22 5 21 16,13 8 17-16,-9 3 6 15,3 0-2-15,3 0-19 16,3 3 11-16,3 8-9 0,9-5-4 16,0 0-9-16,0-6-19 15,0 0 7-15,27 0 13 16,-6-4 8-16,-3-10 4 16,3 2-1-16,1 3 4 15,-16 7-6-15,6 2 0 16,3 0-1-16,-6 12 5 15,9 6 18-15,-12 3-5 16,9-4-7-16,-9-7-4 16,-3-4-6-16,3-6 2 15,-6 0 2-15,0 0-4 16,12-14 26-16,-3-6-8 0,-3 0-12 16,-3 10 37-1,6 5 4-15,-3 5-17 0,9 0-28 16,4 0-3-16,-7 0-7 15,3 9-3-15,-12 6-58 16,-3-6-72-16,0-9-213 16</inkml:trace>
  <inkml:trace contextRef="#ctx0" brushRef="#br0" timeOffset="141964.478">28985 18050 866 0,'0'0'125'16,"0"0"-125"-16,0 0 0 0,0 0 27 16,0 0 55-1,0 0-54-15,0 0-25 0,-115 42 3 16,94-27 16-16,0 3 24 15,-19 7-13-15,7 0-3 16,-9 1 3-16,-3 0-1 16,-1 0-6-16,10-4 3 15,-6-1-8-15,0-3 0 16,5-2 0-16,-8 0-2 16,-3-2-2-16,0-1 1 15,-1-4-1-15,-5-3 3 16,-6 1-3-16,8-1-6 15,-2 1 0-15,-6-1 0 16,8-5 1-16,-5 1-5 16,-3-2 5-16,-4 0-5 0,-11 0 7 15,-10 0-9-15,-8-8 0 16,-10-4-4-16,0-4-1 16,-2 2 6-16,-13-6-5 15,6 2 2-15,-2-3 3 16,5 1 2-16,3-2-5 15,7-3 3-15,2-2-3 16,-5-2-2-16,-1-1-1 16,0-7 1-16,-2-1 0 15,5-1-1-15,-8-5 0 16,23 2 4-16,7-3-4 16,11 3 0-16,10 3 2 0,9 3-1 15,-7 8 0-15,13 0 1 16,6 7-1-16,0 2-1 15,-1 2 0-15,22 6 2 16,-3-2-4-16,3 1 2 16,0 4-3-16,9-2 2 15,-3 3 1-15,-3-1 2 16,0-1-2-16,3 4 2 16,-3-1-2-16,6 6 1 15,6-4 3-15,0 4-3 16,0 0 1-16,0 0-2 15,0 0-1-15,0 0-2 16,0 0 1-16,0 0 0 0,0 0 0 16,-10 0 1-16,10 0 0 15,0 4-3-15,-12 16 1 16,0 8 3-16,-3 5 0 16,0 2 0-16,6-2 0 15,-6 3 0-15,3-2-1 16,0-2 1-16,9-3 0 15,-6-8 0-15,9-7-1 16,0-7-1-16,0-4 1 16,0-3-1-16,0 0 2 15,0 0 0-15,0 0 1 16,0-6 0-16,0-24 0 16,0-15 3-16,12-13 3 15,0-3-7-15,0 1 4 0,-6 10-1 16,3 9-2-16,-6 8 1 15,3 8-2-15,-3 9 2 16,3 5-1-16,-3 10-1 16,12 1 0-16,12 0-3 15,37 27 3-15,11 7 4 16,16 2-1-16,5-6-2 16,-14-6-1-16,5-17-22 15,-5-7-83-15,-13-18-172 16,-8-32-709-16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0:39:32.38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9599 3052 470 0,'0'0'66'0,"0"0"-59"0,0 0 59 15,0 0 40-15,0 0-33 16,0 0-12-16,0 0-14 15,0 0-21-15,0-18 28 16,0 18 31-16,0 0-18 16,0 0-28-16,0 0-4 15,0 0-2-15,0 0-8 16,0 0 1-16,0 0-8 16,0 0-6-16,0 0-2 15,0 0-3-15,0 0-6 0,0 0-1 16,0 0 0-16,0 0 0 15,0 0 0-15,0 0-1 16,0 6 1-16,0 6 0 16,0 7 1-16,0-4 0 15,0 3-1-15,0-2 1 16,0-3 3-16,0-6-3 16,0 0-1-16,0-2 1 15,0-5-1-15,0 1 1 16,0-1 1-16,0 0-2 15,0 0 2-15,0 0 0 16,0 0-1-16,0 0 2 16,0 0-2-16,0 0 1 15,0 0 0-15,0 0-2 16,0 0 0-16,0 0-1 0,0 0 1 16,0 0 0-16,0 0 0 15,0 0 0-15,0 0-1 16,0 0 1-16,0 0-2 15,0 0 0-15,0 0-1 16,0 0 3-16,3 0 0 16,6 1 2-16,0 3-2 15,-3-3 1-15,12 3-1 16,-3 0 0-16,-3 1 1 16,10-2-1-16,-1 2 0 0,-3-1 1 15,0-2 1 1,-6 3-4-16,9-4 2 0,0 3 0 15,6 0-2-15,-9-2-3 16,4 1 5-16,8 1-1 16,-3-2-1-16,15-2 2 15,-3 2 3-15,4-2-3 16,8 0 0-16,-3 0 0 16,-5 0-1-16,2 0 1 15,0 0-3-15,-6 0 1 16,7 0 1-16,-7 0 1 15,3 0 0-15,9 0-6 16,-2 0 6-16,11-2 0 16,-9-3-1-16,-5 4 1 15,-1 1 0-15,-9-3-1 0,6 3 0 16,-8 0 1-16,11-2 0 16,-6 2-2-16,-9 0 2 15,19 0 0-15,-7 0 0 16,3 0 1-16,0-2-1 15,7 2 1-15,-10-4-1 16,12 2 0-16,-8 1 2 16,-1 1-2-16,0-4 0 15,0 4 0-15,7 0 0 16,-10 0 3-16,3 0 1 16,-3 0-3-16,13 0-1 15,-10 0 1-15,0 0 0 0,10 0 1 16,-4 0 0-16,-3 0-1 15,10 0 3-15,-13 0-3 16,3 0 4-16,0 0 0 16,-5 4 0-16,14-3-3 15,3 1-1-15,7 0 2 16,8-2 1-16,-5 0 2 16,2 0-4-16,-2 0 0 15,-7 0 1-15,-9 0 1 16,-2 0 0-16,-1 0-2 15,6-2-1-15,4-1 0 16,-7-2 1-16,6 0-1 16,4 2 0-16,-4 0-1 0,-6 0 1 15,10 0 2-15,-13 3 2 16,9 0-2-16,-20 0 0 16,11 0-3-16,-9 0 1 15,6 0-1-15,-8 0 0 16,14 0 2-16,-6 0-2 15,1 0 1-15,-10 0-1 16,6 0 3-16,-6 0-3 16,7 0 2-16,-7 0-2 15,-9 0 1-15,24 0-1 16,-8 0 0-16,-1 0 1 16,15 0-1-16,-5 0-1 15,-1 0 1-15,-3 0 0 16,4 3 0-16,-10-3 0 0,-3 1-1 15,-9-1 1-15,13 2 0 16,-10-2 0-16,0 3 0 16,-3-3 0-16,6 0 1 15,-2 0-1-15,-4 0 0 16,-6 0 1-16,9 0-1 16,0 0 1-16,-5 0-1 15,5 0 0-15,0 0 2 16,0 0-2-16,0 3 0 15,-8 0 0-15,5 0 0 16,3 2 0-16,-9-3 3 16,6 4-5-16,1-1 4 15,-7 1-2-15,0-3 0 0,3 3-2 16,-12-6 2-16,15 4 3 16,-5-2-2-16,-7-2-1 15,12 0 0-15,-15 0 0 16,9 3 4-16,6-3 0 15,-5 2-3-15,-1 0 1 16,9 0 1-16,-9 0-3 16,-3 2 0-16,-3-1 0 15,-6-1 1-15,4-2-1 16,-4 2 1-16,12-2-1 0,-6 2 0 16,3-2 0-1,-6 0 0-15,0 2 0 0,0-2 0 16,4 0 0-1,-19 0 0-15,6 0 2 0,-6 0-1 16,-3 0 4-16,6 0 8 16,-3-6 15-16,3-9-11 15,6-5-13-15,3 0 0 16,-9-5-4-16,9-1-1 16,-3 0-8-16,0 1-16 15,-3 3-2-15,0 1-13 16,0 0-51-16,-9 1-142 15</inkml:trace>
  <inkml:trace contextRef="#ctx0" brushRef="#br0" timeOffset="12185.515">21536 5427 1025 0,'0'0'77'16,"0"0"-63"-16,0 0 16 16,0 0-2-16,0 0-15 15,0 0 50-15,0 0-33 16,9-12-27-16,9 5 0 16,27 0 11-16,10 0-1 15,14-1-6-15,18-3-1 0,19-2-5 16,30-1-1-16,6 2 1 15,9 4 0-15,-15 0-1 16,-25 2-19-16,-14 0-32 16,-31 1-7-16,-18-1-69 15,-29-1-81-15,-19-2-137 16</inkml:trace>
  <inkml:trace contextRef="#ctx0" brushRef="#br0" timeOffset="12551.054">22314 5057 839 0,'0'0'100'15,"0"0"-72"-15,0 0 115 16,0 0-97-16,0 0-2 15,0 0 13-15,0-14-57 16,13 14 8-16,20 3-8 16,6 8 18-16,12 4-8 15,4 5-6-15,5 2-2 16,0-1-1-16,-2 2 2 16,-10 1-3-16,6-3 0 15,-24-3-6-15,-11-3-1 16,-4-8-5-16,-15 4-6 0,0-1 5 15,-43 10 13-15,-32 13 7 16,-16 11-7-16,-17 3-1 16,8 6-62-16,37-12-188 15,30-16-466-15</inkml:trace>
  <inkml:trace contextRef="#ctx0" brushRef="#br0" timeOffset="15433.836">23600 5031 1000 0,'0'0'90'0,"0"0"-64"15,0 0 41-15,0 0-60 0,0 0-4 16,0 0-6-16,0 0-11 15,-18 41 2-15,30 16 12 16,3 2 3-16,-3-2 0 16,-3-7-2-16,6-9 0 15,-5-12-2-15,-4-11 1 16,6-10-15-16,-12-8-13 16,0 0-16-16,9 0 44 15,3-24 21-15,3-15-20 16,-3-8-1-16,9-1-29 15,-12 9 28-15,3 14 1 16,-3 8 16-16,-9 11 3 16,6 6-16-16,0 0-3 0,6 0-21 15,3 0 12 1,13 12-9-16,-7 4 6 0,-6-4-22 16,9-2 21-16,-3-3 3 15,-12 2 2-15,9-6-5 16,-6-2-15-16,0-1-26 15,-3 0-8-15,-6-1 24 16,-3-26 28-16,0-11-26 16,0-7-52-16,-3-3 6 15,-6 6-55-15,-6-2-199 16</inkml:trace>
  <inkml:trace contextRef="#ctx0" brushRef="#br0" timeOffset="15883.509">24071 4627 1221 0,'0'0'47'0,"0"0"-23"16,0 0-18-16,0 0-6 15,0 0-2-15,-9 124 2 16,9-52 14-16,18 7-10 16,6-2-3-16,-6-8-1 15,0-10-4-15,-5-11-3 0,-4-17-5 16,0-14-7-16,-6-12-19 16,3-5-1-16,-6 0 34 15,15-14 5-15,-9-25 0 16,27-13 0-16,-3 0-66 15,-3 11 18-15,-6 20 48 16,-14 9 5-16,5 12-2 16,-6 0-3-16,3 23-21 15,9 14 21-15,-3 7 10 16,-6-6 0-16,9-8-10 16,0-11-3-16,0-16-1 15,9-3-1-15,16-10-7 0,-4-29-35 16,0-13-155-16,-9-3-190 15</inkml:trace>
  <inkml:trace contextRef="#ctx0" brushRef="#br0" timeOffset="16367.755">24654 4889 332 0,'0'0'249'15,"0"0"-154"-15,0 0-1 16,-124 100-4-16,97-52-21 16,2-2-25-16,25-7-44 15,0-11-6-15,0-9-26 16,19-11 1-16,8-8 7 15,12-3 14-15,9-28-3 16,7-7-76-16,-13-1-39 16,-9 10 59-16,-12 9 69 0,-15 7 31 15,0 7 39 1,-6 6 69-16,0 0-21 0,0 0-91 16,-6 0 26-16,-9 19-39 15,0 1-7-15,6 0-7 16,6-5-3-16,3-2-48 15,0-2-13-15,15-2 28 16,12-3-8-16,6 2-11 16,-2 2-2-16,-4-1-10 15,-9 2 25-15,-3-3 16 16,3-4 12-16,0-2 2 16,0-2 3-16,3-2 4 15,7-24 3-15,-4-7-13 16,-3-3-41-16,0 1 30 0,-12 7 26 15,0 4 46-15,-9 10 55 16,0 6 50-16,0 7-29 16,-18 1 3-16,-6 0-77 15,-3 7-23-15,-1 15 19 16,19 10-3-16,3-1-41 16,6-4 13-16,15-3-13 15,40-7 0-15,11-14-10 16,16-3-78-16,8-16-228 15</inkml:trace>
  <inkml:trace contextRef="#ctx0" brushRef="#br0" timeOffset="17000.245">25985 4639 1225 0,'0'0'67'16,"0"0"-64"-16,0 0 18 16,0 0-19-16,0 0 9 15,9 140 17-15,6-98-21 16,6-9-7-16,-6-9-23 16,0-9-26-16,-3-9-27 15,-3-6-56-15,-3 0-17 0,6-27 78 16,6-12-58-16,-12-3-16 15,6 6 136-15,-12 13 9 16,0 11 114-16,0 6 48 16,0 6-46-16,0 0-107 15,6 0-9-15,4 12-6 16,2 5 6-16,3-1 21 16,3-4-16-16,-6-6-3 15,3-6 1-15,-6 0-3 16,9-13 13-16,0-13-13 15,-3 0-53-15,-12 7 29 16,3 9 24-16,-6 8 24 16,0 2 22-16,0 0-41 0,6 0-5 15,6 9 0-15,7 5 9 16,8-4-9-16,0-8-4 16,6-2-8-16,-3-2-4 15,-3-27 1-15,-8-5-26 16,-4-8-26-16,-15 3 6 15,0 6 61-15,0 9 32 16,-9 7 73-16,-9 8 52 16,8 9-61-16,-8 0-33 15,0 27-50-15,0 18-6 16,3 9 9-16,12 1 7 16,3-9-23-16,12-11-1 15,24-13-31-15,16-14 6 16,11-8-30-16,0-15-163 0,-2-23-426 15</inkml:trace>
  <inkml:trace contextRef="#ctx0" brushRef="#br0" timeOffset="17685.891">27497 4369 1056 0,'0'0'26'0,"0"0"23"15,0 0 28-15,0 0-46 16,0 0 1-16,-121-89-14 15,94 99-18-15,-3 20-3 16,8 8-8-16,4 0-7 16,15 0-11-16,3-5-46 15,0-8-20-15,12-7 25 16,19-8 4-16,2-4 38 16,6-1 10-16,-9 3 8 15,-9 14 10-15,16 20 16 0,-10 21 22 16,-6 16 44-1,-6 6 3-15,-3-2-35 0,-6-5-8 16,3-6-19-16,-9-6 1 16,0-13-19-16,-12-17-5 15,-3-12-8-15,-12-19-2 16,-6-5 4-16,-13-14 4 16,4-33 4-16,6-17-4 15,-3-10-5-15,39 2 6 16,0 4 1-16,0 10 10 15,33 2-10-15,18 2-11 16,9 1-17-16,4 5-43 0,-4 6 18 16,-6-2 18-16,-2 8-3 15,-25 0 0 1,0 3 7-16,-21 9 3 0,-6 1 24 16,0 10 4-16,-15 7 0 15,-3 6 14-15,0 0 27 16,-3 11 14-16,9 20-14 15,9 10-18-15,3 4-9 16,3 0 20-16,24-8-18 16,15-8-2-16,3-11-14 15,10-13-32-15,-1-5-59 16,-3-23-122-16</inkml:trace>
  <inkml:trace contextRef="#ctx0" brushRef="#br0" timeOffset="17882.17">28049 3832 1071 0,'0'0'94'15,"0"0"-91"-15,0 0 12 16,-3 122 11-16,3-33 9 16,18 5-1-16,3-2-8 15,3-2-17-15,-6-14-9 16,-2-15-5-16,-7-18-49 15,-6-17-140-15,-3-25-224 16</inkml:trace>
  <inkml:trace contextRef="#ctx0" brushRef="#br0" timeOffset="18019.343">27931 4214 1202 0,'0'0'53'15,"0"0"13"-15,0 0-37 16,0 0-18-16,160-24-22 15,-54 13-27-15,-1-4-174 16,-14-3-514-16</inkml:trace>
  <inkml:trace contextRef="#ctx0" brushRef="#br0" timeOffset="18567.612">28855 4212 920 0,'0'0'140'15,"0"0"-74"-15,0 0 98 16,0 0-124-16,0 0-25 16,0 0 12-16,-67-55-24 0,55 70-3 15,-15 28-14 1,0 15 3-16,3 7 10 0,18-7-6 16,6-7-10-16,0-14-19 15,6-13 12-15,24-13 2 16,9-11-9-16,22-23 27 15,2-33-49-15,3-20-146 16,-11-15-88-16,-19-12-28 16,-27-13 31-16,-9-15 284 15,0 10 63-15,0 17 193 16,-6 32 94-16,-6 33-31 16,0 23-147-16,9 16-73 0,0 2-92 15,-3 58-7-15,-3 35-1 16,0 30 1-16,9 11 8 15,0-10-8-15,9-14-27 16,24-19-1-16,3-14 5 16,0-22-7-16,10-24-44 15,2-24-124-15,9-9-201 16</inkml:trace>
  <inkml:trace contextRef="#ctx0" brushRef="#br0" timeOffset="18737.098">29365 4166 1009 0,'0'0'119'16,"0"0"-9"-16,0 0-49 16,-124-5-57-16,88 29 1 0,21 3-5 15,0 2 0-15,6-3-25 16,9-1-38-16,0-5-76 16,15-5-48-16,27-4 70 15,-3-6-34-15,7-5-98 16,-4 3-73-16</inkml:trace>
  <inkml:trace contextRef="#ctx0" brushRef="#br0" timeOffset="18851.008">29401 4360 83 0,'0'0'171'0,"0"0"-63"16,0 0-15-16,0 0-15 15,0 0 22-15,0 0-5 16,9 8-20-16,-3-8-52 16,15-10-23-16,6-13-58 15,16-7-84-15,-13-8-175 0</inkml:trace>
  <inkml:trace contextRef="#ctx0" brushRef="#br0" timeOffset="19036.918">29670 3684 828 0,'0'0'58'16,"0"0"93"-16,0 0-128 15,0 0 12-15,-12 139-35 16,12-53 40-16,0 0-37 15,9-6-3-15,3-12-35 16,0-8 3-16,3-12-48 16,-6-13-66-16,-6-16-207 0</inkml:trace>
  <inkml:trace contextRef="#ctx0" brushRef="#br0" timeOffset="19186.698">29564 4104 12 0,'0'0'1098'16,"0"0"-1082"-16,0 0 22 16,0 0-38-16,121-11-5 15,-40 1-65-15,-2 2-143 16,-10 1-264-16</inkml:trace>
  <inkml:trace contextRef="#ctx0" brushRef="#br0" timeOffset="19450.628">30065 4043 292 0,'0'0'469'0,"0"0"-348"16,0 0 78-16,-148 70-122 16,112-43-12-16,21-6-38 15,6-1-25-15,9-11-2 16,0-2-15-16,0-4-11 16,24-3 1-16,18 0 25 15,13-17-3-15,-4-2-63 16,-6 5-37-16,-18 7 45 15,-6 7 58-15,-9 0 28 0,-12 7-13 16,13 15 2 0,-13 3 1-16,0-2-17 0,0-7-1 15,15-10-92 1,3-6-143-16,0-8-256 0</inkml:trace>
  <inkml:trace contextRef="#ctx0" brushRef="#br0" timeOffset="19726.532">30578 3549 1274 0,'0'0'3'0,"0"0"78"0,0 0-45 16,0 0-36-16,0 0-28 15,130-28-38-15,-88 56 3 16,-18 13-4-16,-21 13-18 16,-3 9 60-16,-3 5 25 15,-33 2 11-15,6-8 15 16,-3-7 0-16,21-7-11 16,9-9-15-16,3-2-61 15,0-8-169-15,27-9-368 16</inkml:trace>
  <inkml:trace contextRef="#ctx0" brushRef="#br0" timeOffset="19829.753">30928 4272 1111 0,'0'0'54'16,"0"0"-12"-16,0 0-42 16,0 0-360-16</inkml:trace>
  <inkml:trace contextRef="#ctx0" brushRef="#br0" timeOffset="21516.783">24602 7902 971 0,'0'0'38'0,"0"0"2"16,0 0 67-16,0 0-74 15,0 0-4-15,133 0 37 16,-55 0-32-16,1 0-14 16,24 0-10-16,-10 0-1 15,-2 0-9-15,-4 0-14 16,-17 0-36-16,-7 0-18 15,-18 0-78-15,-18-5-122 16,-11-9-279-16</inkml:trace>
  <inkml:trace contextRef="#ctx0" brushRef="#br0" timeOffset="21798.733">25124 7724 772 0,'0'0'171'16,"0"0"-168"-16,0 0 44 15,0 0-5-15,0 0 2 16,0 0 0-16,151 5-26 16,-108 9-12-16,-7 4-4 15,0-1-1-15,-15 1-2 16,0 4-1-16,-9 2-2 15,-6 2-4-15,-6 3 8 0,-33 4 32 16,-12 3-13-16,-19-5-19 16,-2-7-10-16,9-4-197 15,14-14-191-15</inkml:trace>
  <inkml:trace contextRef="#ctx0" brushRef="#br0" timeOffset="25300.223">26057 7044 849 0,'0'0'165'16,"0"0"-123"-16,0 0 55 15,0 0-50-15,0 0-39 16,0 0-1-16,0 0-2 16,0 51 12-16,3 8 21 15,0 7-3-15,9 5-15 16,-6 1 2-16,0-4-4 16,-6-2-10-16,12-3-2 15,-12-6-1-15,9-4-5 16,-9-11 0-16,12-9-2 15,-12-8-17-15,0-8-25 16,0-8-38-16,3-9-89 16,6 0-174-16,-6-21-255 0</inkml:trace>
  <inkml:trace contextRef="#ctx0" brushRef="#br0" timeOffset="25510.658">26323 7034 1085 0,'0'0'124'0,"0"0"-124"16,0 0 0-16,-13 137 16 16,13-49 4-16,0 4 4 0,0-5-12 15,13-6-12 1,-7-11-11-16,-6-13-26 0,0-12-71 15,0-18-129-15,-6-17-467 16</inkml:trace>
  <inkml:trace contextRef="#ctx0" brushRef="#br0" timeOffset="25900.346">26039 7537 1025 0,'0'0'161'0,"0"0"-161"16,0 0-6-16,0 0 6 15,124-78 0-15,-64 59-2 16,9 3-53-16,-14 6-103 16,5 1-74-16,-21 8 75 15,-5 1 49-15,-7 0 17 0,-21 0 56 16,-6 6 20-16,0 15 15 16,0 1 294-16,0 4-27 15,-6 5-89-15,-3 3-80 16,9-6-47-16,0-3-36 15,0-9-15-15,15-7-2 16,3-8-8-16,-9-1-10 16,12-6-17-16,-3-28 37 15,-3-13 0-15,-12-7-50 16,-3 7 5-16,0 10 45 16,-24 11 15-16,3 14 29 15,0 9-7-15,-3 3-16 0,-3 0-21 16,11 15-57-16,4 9-102 15,12-2-75-15,0-5-343 16</inkml:trace>
  <inkml:trace contextRef="#ctx0" brushRef="#br0" timeOffset="26255.128">26718 7405 988 0,'0'0'217'0,"0"0"-158"16,0 0 34-16,0 0-89 15,0 0-4-15,0 0-5 16,12 38-4-16,3-23-9 16,-9-6-27-16,6-5-10 0,3-4-27 15,6 0-66 1,-2 0 146-16,-4-6 0 0,-9 0 0 16,-6 5 2-16,3 1 11 15,-3 0 22-15,12 6-24 16,3 9 5-16,6 6 16 15,3-4-12-15,3-7-18 16,0-10-23-16,-2 0-37 16,2-27 10-16,0-14 33 15,-18-8-4-15,-9-1 21 16,0 9 49-16,-9 10 18 16,-6 15 35-16,3 9-37 0,9 6-26 15,3 1-39-15,0 0-14 16,0 0-117-1,21 12-119-15,12 0-337 0</inkml:trace>
  <inkml:trace contextRef="#ctx0" brushRef="#br0" timeOffset="27000.881">27675 7173 1299 0,'0'0'7'16,"0"0"-3"-16,0 0-4 15,0 0-21-15,0 0 21 16,0 0 6-16,45 108-6 16,-24-91-12-16,0-4-36 15,-12-11-20-15,9-2-36 0,-9 0 82 16,0-16 22-1,1-5-6-15,-7 3 6 0,-3 7 14 16,0 5 30-16,0 6 27 16,6 0-49-16,-6 0-22 15,6 0-18-15,6 0 0 16,3 4 15-16,12 1-21 16,-15-5-15-16,6 0-38 15,0-22 15-15,-6-13 9 16,0-1 12-16,-12 5 31 15,0 12 10-15,0 9 69 16,0 8 67-16,0 2-54 16,9 0-67-16,-6 0-15 0,13 4-23 15,5 9 23 1,3 1-1-16,3-8-13 0,0-6-12 16,0 0 24-16,4-20-9 15,-13-13-71-15,9-2-26 16,-18-1-24-16,-6 8 96 15,-3 3 36-15,0 6 36 16,-12 6 25-16,-3 8 0 16,-3 2 27-16,-10 3-42 15,10 0-7-15,0 18 3 16,-6 15-6-16,24 6-9 16,0 3-19-16,0 6-8 15,27-4-5-15,15-9-7 16,10-11-86-16,5-18-103 0,7-6-229 15</inkml:trace>
  <inkml:trace contextRef="#ctx0" brushRef="#br0" timeOffset="27417.645">29042 6793 988 0,'0'0'47'0,"0"0"-47"15,-124 17 90-15,94 14-68 16,3 4-22-16,15 1-1 16,12-6-14-16,0-3-74 15,12-9-63-15,15-13-98 16,9-5 65-16,6-3 67 16,-8-17-53-16,-7 4 171 15,-6 5 8-15,-12 11 259 0,-9 0-59 16,9 0-91-1,0 20 19-15,15 4-69 0,-6 1-36 16,0-3-31-16,-2-10-9 16,11-12-68-16,12 0-191 15</inkml:trace>
  <inkml:trace contextRef="#ctx0" brushRef="#br0" timeOffset="27617.723">29395 6686 1064 0,'0'0'130'0,"0"0"-112"0,0 0 62 15,0 0-58-15,-87 124-9 16,87-80-5-16,0-4-8 16,6-7-15-1,9-12-46-15,30-10-116 0,-3-11-85 16,6-15-251-16</inkml:trace>
  <inkml:trace contextRef="#ctx0" brushRef="#br0" timeOffset="27807.274">29655 6656 679 0,'0'0'449'0,"0"0"-387"0,0 0 28 15,0 0-64 1,-94 124-7-16,94-85-6 0,0-6-13 15,0-6-3-15,18-12-22 16,9-9-12-16,10-6-27 16,11-13-45-16,6-31-39 15,3-11-226-15,-11-5-99 16</inkml:trace>
  <inkml:trace contextRef="#ctx0" brushRef="#br0" timeOffset="28401.294">29896 6604 126 0,'0'0'368'15,"0"0"-70"-15,0 0-62 16,0 0-38-16,0 0-117 15,0 0-39-15,-87 17-18 16,77 16-11-16,4 0-5 16,6 0-8-16,0-9-17 15,13-7-3-15,17-13-24 0,15-4-35 16,-3-15 57-16,7-23-22 16,-7-7-73-16,-9-7 29 15,-6 8 71-15,-15 11 17 16,-6 11 14-16,-6 11 68 15,0 9 29-15,0 2-40 16,0 0-18-16,-6 5-49 16,-6 20-4-16,6 5-3 15,6 2-2-15,0-4-11 16,12-5-7-16,9-5-6 16,6-3-21-16,-8-7-47 15,2 0 59-15,-9-2-28 0,-12-4 45 16,0 7 15-1,-12-1 6-15,-9 4 0 0,-4 0 42 16,-2-2-7-16,12-4 25 16,9-6-8-16,6 0-27 15,0 0 4-15,0-17-29 16,36-20-30-16,10-16-18 16,5-10-14-16,-3 2-74 15,-18 7-75-15,4 10 121 16,-22 20 90-16,-9 12 120 15,-3 9 91-15,0 3-56 16,-21 20-73-16,-13 20-46 16,7 8 0-16,0 1-10 0,21-3-17 15,6-12-9 1,6-5-16-16,33-12-18 0,13-10-13 16,2-3 4-16,-15-4-51 15,-12 0-44-15,-18 0 1 16,-9 7 38-16,-36 8-123 15,-12 5 217-15,-9-1-4 16,-4-3-128-16,13-10-60 16</inkml:trace>
  <inkml:trace contextRef="#ctx0" brushRef="#br0" timeOffset="28967.987">30937 6390 409 0,'0'0'710'15,"0"0"-653"-15,0 0 134 0,0 0-129 16,0 0-40-16,0 0-11 16,-66-39-9-16,42 58 8 15,3 18-8-15,6 6 0 16,2 3 1-16,13-7-3 15,0-12-20-15,13-14-5 16,11-8-25-16,6-5-19 16,3-24 58-16,3-29 9 15,1-13-69-15,-10-9-10 16,-15-9 26-16,-12-3 55 16,0-11 8-16,0 8 4 15,-12 13 33-15,0 29 40 0,-3 22 35 16,5 16-45-16,10 10-33 15,-12 5-42-15,12 45-22 16,0 27 22-16,-12 33 2 16,9 10-1-16,-3-9-2 15,6-17-49-15,6-24-29 16,21-25 29-16,16-22-7 16,2-23-136-16,9-6-78 15</inkml:trace>
  <inkml:trace contextRef="#ctx0" brushRef="#br0" timeOffset="29217.652">31227 6264 960 0,'0'0'156'0,"0"0"-41"0,0 0-79 15,0 0-15 1,0 0-3-16,0 0-7 0,-72 125-11 16,72-111-26-16,0-6-36 15,0-8-82-15,9 0-21 16,3 0 125-16,6-6-27 15,-9-4 0-15,0 4 60 16,-6 6 7-16,9 0 36 16,-3 0 40-16,0 12-27 15,0 4-24-15,9-4-19 16,-15-4 0-16,12-8-6 16,1 0-49-16,5-26-97 0,3-26-405 15</inkml:trace>
  <inkml:trace contextRef="#ctx0" brushRef="#br0" timeOffset="29388.903">31475 5791 699 0,'0'0'102'16,"0"0"62"-16,-19 168-37 16,16-82-76-16,0 1-3 15,3-2-16-15,0-11-30 16,0-11-2-16,0-22-31 15,15-24-115-15,4-17-134 16,-10-22-418-16</inkml:trace>
  <inkml:trace contextRef="#ctx0" brushRef="#br0" timeOffset="29740.997">31514 6096 830 0,'0'0'4'0,"0"0"11"16,0 0 52-16,0 0-56 15,0 0-11-15,0 0-7 16,139 47-27-16,-112-47-18 16,-12 0-16-16,-6 0 57 15,-9 0 11-15,0 0 77 16,0 10-15-16,-9 4-19 16,-9 12 33-16,0 5 25 15,-6 2-44-15,14-2-34 0,10-7-20 16,0-6-3-16,0-9-15 15,0-5-21-15,25-4-61 16,-7-4 37-16,18-20-5 16,0-3-75-16,-9 6 2 15,-6 9 82-15,-8 9 56 16,-1 3 12-16,-6 6 30 16,6 18 13-16,-3 0-8 15,6-4-18-15,3-7-29 16,9-13-108-16,6 0-285 15</inkml:trace>
  <inkml:trace contextRef="#ctx0" brushRef="#br0" timeOffset="30341.925">29763 7342 969 0,'0'0'19'15,"0"0"169"-15,0 0-66 16,0 0-89-16,0 0 1 15,0 0-20-15,-48-9-14 16,48 66 0-16,0 15 8 16,0 11 7-16,3-2-12 15,9-3 1-15,3-4-4 16,3-12-4-16,-15-16-26 16,-3-16-137-16,0-17 103 15,-3-13-513-15</inkml:trace>
  <inkml:trace contextRef="#ctx0" brushRef="#br0" timeOffset="31269.793">29606 7724 965 0,'0'0'151'15,"0"0"-115"-15,0 0 17 16,0 0-49-16,0 0 15 16,157-68-10-16,-111 42-9 15,8 4-39-15,-21 5-31 16,-12 4 0-16,-15 7 70 15,-6 6 0-15,0 0 19 16,0 0 15-16,0 0-5 16,0 0-19-16,-9 16 18 0,-9 6-1 15,18 0-9-15,0-4-8 16,0-5-10-16,0-5-10 16,18-1-12-16,3-6-18 15,12-1-2-15,-5 3 10 16,-10-1-27-16,9 3 22 15,-12 1 21-15,-6-1 14 16,0 1 2-16,3 0 3 16,3-1-3-16,-6-5-1 15,9 0 1-15,1-8 3 16,2-22-3-16,0 1-2 16,-12 0 2-16,0 10 26 0,-9 8 78 15,0 9 18 1,0 2-25-16,0 0-38 0,3 0-49 15,3 0-10-15,3 4-9 16,3 8 9-16,6 0 1 16,6-6-1-16,-6-6-19 15,4 0-27-15,5-10 6 16,-6-20-37-16,-12-4-43 16,-9 1 27-16,0 8 47 15,0 5 46-15,-6 11 50 16,-21 6-8-16,-3 3 46 15,-4 0-31-15,7 8-18 16,0 9-15-16,18-1-5 16,3 0-19-16,6-5-17 15,0-2-25-15,0-8-31 0,27-1-62 16,6 0 42-16,-6-10-10 16,7-5-13-16,-7 3 110 15,-9 5 6-15,-6 6 45 16,3 1 19-16,-9 0 14 15,21 5-38-15,-15 4-21 16,6 4 6-16,1-5-17 16,-7-4-6-16,3-4-2 15,-3 0 0-15,3 0 0 16,0-15 1-16,-9-8-1 16,6 7 10-16,-6 4-1 15,-3 5 15-15,-3 4 18 0,3 3-7 16,-3 0-29-16,12 0-6 15,0 0-5-15,-6 0 2 16,12 0 1-16,-14 4-1 16,5-4-11-16,6 0-18 15,0-10 3-15,6-13 10 16,-3-1 2-16,-9 7 17 16,-3 8 2-16,-3 9 21 15,12 0 0-15,3 0-7 16,9 15 13-16,1 5-14 15,5 0-15-15,0-11-39 16,6-9-133-16</inkml:trace>
  <inkml:trace contextRef="#ctx0" brushRef="#br0" timeOffset="31916.814">31327 6994 85 0,'0'0'1172'16,"0"0"-1147"-16,0 0-25 0,0 0 18 15,39 118 11-15,-12-56-10 16,0 1-10-16,-18-12-2 16,3-9-7-16,-12-15-2 15,6-12-4-15,-6-8-19 16,0-7-33-16,0-2 53 16,0-36-8-16,-18-22 13 15,9-21-48-15,0-10 37 16,-3 7 11-16,6 16 22 15,6 25 20-15,0 18-6 16,0 14 17-16,0 11-38 16,0 0-15-16,18 9-28 15,0 24 15-15,18 11 12 0,-8 13 0 16,-7 1-3-16,3-8-23 16,-9-6 0-16,-6-16 1 15,-6-15-40-15,3-13-82 16,0-14 17-16,9-38 33 15,0-17-118-15,3-9-65 16,10 1 170-16,-13 10 73 16,3 19 38-16,-9 16 181 15,-9 18 87-15,9 14-58 16,-9 2-107-16,9 34-99 16,0 14 40-16,-3 13 2 15,6 0-29-15,-9 3-13 0,6-6 5 16,-6-9-9-16,9-11 1 15,9-15-1-15,-5-14-8 16,8-11-58-16,3-8 1 16,3-28-132-16,3-13-168 15</inkml:trace>
  <inkml:trace contextRef="#ctx0" brushRef="#br0" timeOffset="32068.166">31963 6959 252 0,'0'0'167'0,"0"0"-1"16,0 0 4-16,0 0-97 15,0 0-15-15,0 0-24 16,-90 132-30-16,90-84-4 16,6-13-18-16,15-11-33 0,12-10-38 15,-6-14-63 1,4-4 59-16,2-30-149 0</inkml:trace>
  <inkml:trace contextRef="#ctx0" brushRef="#br0" timeOffset="32384.649">31963 6959 47 0,'160'35'300'0,"-160"-37"29"15,0 2-95-15,0 0-158 16,0 0-74-16,10 19 9 16,-1 8-10-16,-6-1 3 15,0-2-4-15,6-2-24 16,-9-6-11-16,3-8-28 16,-3-3-14-16,6-5 66 0,-6 0 11 15,0-9 17 1,9-9 4-16,0-6-21 15,0 9-4-15,0 2 4 0,-6 5 6 16,9 1 1-16,-9 7 1 16,3 0 0-16,3 0 11 15,-9 0 7-15,9 0-12 16,0 0-8-16,-6 7-6 16,3-1-10-16,6-2-38 15,-3-2-59-15,3-2-67 16,10 0-10-16,-10-9 37 15,3-8-50-15</inkml:trace>
  <inkml:trace contextRef="#ctx0" brushRef="#br0" timeOffset="33041.477">32431 6887 713 0,'0'0'147'15,"0"0"-8"-15,0 0-32 16,0 0-97-16,0 0-10 16,0 0 0-16,0 18 12 15,9-3-3-15,6 1 0 16,-5 1-5-16,-7-3-2 16,3-1 2-16,3-4-2 15,0-4-2-15,-9-4 0 0,0 3 0 16,9-4 6-16,-6 0 6 15,6 0-2-15,0-12-5 16,6-6-5-16,-3 2-4 16,-3 2 2-16,-3 4 4 15,3 4 0-15,-9 3 2 16,0 3 0-16,0 0-1 16,0 0-3-16,0 0 0 15,0 0 0-15,0 0-7 16,0 0 0-16,0 0 4 15,0 0 3-15,0 0 0 16,0 0 4-16,0 0-1 16,0 0 0-16,0 0 0 0,0 0-2 15,0 0 0 1,0 0 1-16,0 0-1 0,0 0 3 16,0 0-1-16,0 0-2 15,0 0 3-15,9 0 1 16,-9 0-3-16,0 0 1 15,0 0 0-15,0 0 6 16,0 0 4-16,0 0 1 16,0 0-5-16,0 0-2 15,0 0-4-15,0 0-3 16,0 0-3-16,0 0 1 16,0 0 2-16,0 0 0 15,0 0 0-15,0 0 0 16,0 0 1-16,0 0 2 0,0 0-1 15,0 0-2-15,0 0 0 16,0 0 0-16,0 0-30 16,0 0-93-16,0 0-238 15</inkml:trace>
  <inkml:trace contextRef="#ctx0" brushRef="#br0" timeOffset="33618.885">32646 6861 595 0,'0'0'153'16,"0"0"-71"-16,0 0 81 16,0 0-114-16,0 0 34 15,0 0-21-15,18 68-42 16,3-53-14-16,0-8-6 15,-9-5 0-15,9-2 0 16,-3 0 7-16,-6-13-4 16,3-13-3-16,-3-5-12 0,-5 0-5 15,-7 1-10 1,0 9-6-16,0 2 1 0,-16 11 11 16,-2 8 6-16,-9 0 12 15,-9 13-39-15,12 10-23 16,0 4-101-16,24-10-233 15</inkml:trace>
  <inkml:trace contextRef="#ctx0" brushRef="#br0" timeOffset="34250.494">32875 6715 1218 0,'0'0'41'0,"0"0"77"0,0 0-84 15,0 0-34-15,0 0-17 16,0 0 8-16,27 0 7 16,-6 20-8-16,-6 2-6 15,0 4 1-15,-6 1 4 16,-5-4-3-16,-4-4-8 16,0-5 1-16,0-6 4 15,0-1-2-15,0-7 2 16,0 0 8-16,0 0 1 15,6-7 0-15,-6-21-23 16,15-10-29-16,3 4 16 16,-9 1 34-16,3 7 5 15,-6 14 1-15,-3 6 3 0,3 6 1 16,-3 0 17-16,-3 3 4 16,9 18-3-16,-3 6-12 15,3 0 2-15,-6-8-2 16,3-6-6-16,6-7-6 15,3-6-13-15,3 0-43 16,7-26-3-16,2-14-36 16,-9-6-32-16,3 5 39 15,-9 4 94-15,0 12 7 16,-12 11 73-16,0 7 49 16,0 5 31-16,0 2-76 15,0 0-73-15,9 21-3 0,-3 14-8 16,12 15 10-16,-9 10-7 15,-6 18-3-15,0 17 9 16,-3 11-9-16,0 8 0 16,0-3-3-16,-21-17 3 15,-6-23-7-15,-12-23-8 16,3-27 15-16,-4-21 55 16,-11-8 0-16,12-45-38 15,3-29-17-15,12-31-72 16,24-17-43-16,0-1-70 15,54 12-399-15</inkml:trace>
  <inkml:trace contextRef="#ctx0" brushRef="#br0" timeOffset="35526.607">32123 6898 17 0,'0'0'48'0,"0"0"-38"16,0 0 10-16,0 0 1 15,0 0 42-15,0 0 0 16,-6 0 12-16,6 0 24 16,0 0 16-16,0 0-13 0,0 0-7 15,0 0-20-15,0 7-25 16,6 6-3-16,0 2 9 16,4 3-17-16,-4 0 0 15,6 2-10-15,-3-1-5 16,0 1-3-16,-9-4-12 15,9-5 2-15,-9-4-5 16,6-1 0-16,-6-1 0 16,0-5 3-16,0 0-6 15,0 0 1-15,0 0 2 16,0 0-3-16,0 0 12 16,0 0 6-16,3 0 7 15,3-5-3-15,-3-14-12 16,0-7-13-16,0-8-6 0,9 6-8 15,3 3-2-15,-6 7 8 16,-6 5-10-16,6 2 8 16,-3 7 6-16,-6 2 0 15,6 2 1-15,0 0-1 16,3 0-2-16,-3 6 1 16,0 15 4-16,7 4 1 15,-4 4 8-15,-3-4 1 16,0-5-7-16,0-6 6 15,0-2-4-15,-3-8-2 16,-3-3-1-16,0-1 0 16,0 0 5-16,6 0-1 15,-3-17-4-15,3-11-1 0,6-5-8 16,-3 6 3-16,6 7 4 16,-6 9-5-16,-6 7 2 15,3 4 0-15,12 0 4 16,-9 7 3-16,16 17 6 15,2 6-3-15,-12-1-6 16,6-4-31-16,-12-22-233 16</inkml:trace>
  <inkml:trace contextRef="#ctx0" brushRef="#br0" timeOffset="37202.86">25541 9997 929 0,'0'0'236'0,"0"0"-189"16,0 0 39-16,0 0-24 16,0 0-9-16,0 0-9 15,175 21-11-15,-94-14-24 16,19-1-3-16,15 2-3 15,-7 1-2-15,4-4 2 16,-15 2-2-16,-19-3-2 16,-21-2-20-16,-14-2-22 15,-13 0-29-15,-6 0-20 16,-18-3-90-16,-6-14-119 16,-6-4-374-16</inkml:trace>
  <inkml:trace contextRef="#ctx0" brushRef="#br0" timeOffset="37449.653">26320 9799 961 0,'0'0'132'16,"0"0"-82"-16,0 0 4 16,0 0-50-16,0 0 11 15,0 0 18-15,114 86-18 16,-75-47-9-16,-5 1-5 15,-7-6 1-15,-21 1-4 0,3-4 2 16,-9-4-2 0,-9 2 0-16,-24 0 2 0,-10 4 13 15,-14 0-13-15,-9-3-15 16,8-3-107-16,13-11-290 16</inkml:trace>
  <inkml:trace contextRef="#ctx0" brushRef="#br0" timeOffset="38161.736">27542 9642 692 0,'0'0'178'16,"0"0"-164"-16,0 0 118 15,0 0 17-15,0 0-85 16,0 0 0-16,-33-33-44 16,33 66-20-16,15 25 0 15,3 22 28-15,0 13-5 16,0-1-14-16,-9-5-9 15,9-15-4-15,-9-14-27 0,-9-17-18 16,0-15-24 0,0-12-237-16,0-14-415 0</inkml:trace>
  <inkml:trace contextRef="#ctx0" brushRef="#br0" timeOffset="38341.115">27367 10003 876 0,'0'0'329'0,"0"0"-325"16,0 0 22-16,0 0-4 15,0 0 6-15,0 0 3 16,175-64-15-16,-112 48-16 16,1-1-61-16,-4 4-96 15,-18 4-182-15</inkml:trace>
  <inkml:trace contextRef="#ctx0" brushRef="#br0" timeOffset="38850.856">27741 9971 653 0,'0'0'327'0,"0"0"-298"16,0 0 117-16,0 0-83 0,0 0-63 16,0 0 10-16,21 14-7 15,-12 19 28-15,9 0-9 16,0-3-6-16,1-8-11 16,-1-5-5-16,-3-6-13 15,12-10-3-15,0-1-10 16,-9 0 1-16,0-16 7 15,0-14-2-15,-8 4-2 16,-1 5 0-16,-9 9 22 16,0 9 25-16,0 1 30 15,0 2-3-15,0 0-30 16,0 0-16-16,0 0-6 16,0 0-7-16,0 17-5 15,0 27 12-15,9 17 0 16,6 20 1-16,-6 10-1 0,3 0-3 15,-12-5-5-15,0-17-13 16,0-21 13-16,0-17-4 16,-27-14-9-16,-7-14 21 15,-5-3 12-15,-6 0-12 16,3-31-13-16,5-13-24 16,10-19-79-16,15-14-122 15,12-13-196-15</inkml:trace>
  <inkml:trace contextRef="#ctx0" brushRef="#br0" timeOffset="39633.458">28233 9890 1041 0,'0'0'5'16,"0"0"74"-16,12 117 39 15,3-58-50-15,-6 0-19 16,3-2-20-16,3-5-17 15,-9-9-12-15,-3-10-4 16,-3-13-14-16,0-9-18 16,0-11-33-16,0 0-35 15,-24-20 69-15,-9-26-59 16,6-20 29-16,6-12 13 16,3-2 50-16,15 12 2 15,3 13 19-15,0 18 1 0,9 13-12 16,12 8-8-16,6 6 0 15,-3 10-4-15,9 0 2 16,-14 4 2-16,2 20-2 16,-15 6-1-16,3 3 3 15,-9 5 2-15,0-4 18 16,-15-7-5-16,6-5 43 16,-6-6 14-16,15-10-18 15,0-4-13-15,0-2-18 16,0 0-19-16,12 0-4 15,15-13 0-15,9-12 3 16,6-11-3-16,-3-8-32 0,-5 2-24 16,-16-1-50-16,0 14 45 15,-18 11 48-15,0 10 13 16,0 8 13-16,-24 0-8 16,-6 20 46-16,2 14 14 15,-5 11-6-15,6 7-21 16,18-7-18-16,9-7-15 15,0-10-5-15,9-18-10 16,33-10-6-16,4-10 16 16,8-34 1-16,18-15-1 15,-11-8-73-15,-4 1-70 16,-6 9 1-16,-17 16 90 16,-19 17 37-16,-15 9-3 15,-9 15 16-15,-25 0 2 16,-2 0 64-16,0 23 62 0,3 4-20 15,15 1-51-15,18-2-55 16,0 1-8-16,18-6-11 16,15-3-9-16,12-6-11 15,0-6-43-15,1 0-18 16,-16 3 49-16,-18-2 20 16,-12 6 31-16,0 6-24 15,-15 5 7-15,-21 0 17 16,-13 3-3-16,16-4 3 15,3-11-103-15</inkml:trace>
  <inkml:trace contextRef="#ctx0" brushRef="#br0" timeOffset="40022.988">29567 9648 1366 0,'0'0'82'16,"0"0"-72"-16,0 0-14 15,0 0 4-15,0 0-3 0,-6 108-2 16,33-76 4-16,6-5-3 15,1-8-11-15,14-14-27 16,-12-5-4-16,9-12 31 16,-11-24-68-16,-16-8-125 15,-18-2 72-15,0 2 17 16,-34 5 103-16,-23 3 16 16,-9 14 101-16,-7 14-34 15,-5 8 8-15,8 13-75 16,13 21-9-16,12 3-84 15,30-1-112-15,15-9-313 16</inkml:trace>
  <inkml:trace contextRef="#ctx0" brushRef="#br0" timeOffset="40401.638">29944 9522 1006 0,'0'0'165'15,"0"0"-156"-15,6 124 37 16,-3-58-9-16,3 8-14 16,7 5 12-16,-7-1-16 15,-3-6-14-15,3-17-5 16,-6-16-12-16,0-23 2 16,0-12-1-16,0-4 4 15,0-19 7-15,0-31 0 0,-6-25-47 16,-7-14 47-16,-2-12-8 15,15-2 8-15,0 10-13 16,0 16 13-16,0 29 1 16,15 15 16-16,-2 17-17 15,2 6 0-15,-6 10 0 16,15 0-6-16,-12 21-1 16,-6 18 3-16,3 12-4 15,-9 2 2-15,0 1-6 16,-24-6-15-16,-3-4-6 15,0-11-16-15,-7-13-76 16,19-16-227-16</inkml:trace>
  <inkml:trace contextRef="#ctx0" brushRef="#br0" timeOffset="40667.659">30198 9493 973 0,'0'0'334'15,"0"0"-317"-15,0 0 50 16,0 0-67-16,0 0-13 16,0 0 13-16,54 62 10 15,-27-29-4-15,1 0-6 16,-16-3-5-16,0-9 0 16,-12-6-5-16,0-3-17 15,0-11-21-15,0-1 48 0,-18 0 6 16,-10-28 17-16,22-11-13 15,6-15-10-15,0-6-25 16,0 6-26-16,34 14-64 16,-1 10-126-16,-3 14-269 15</inkml:trace>
  <inkml:trace contextRef="#ctx0" brushRef="#br0" timeOffset="41611.474">30632 9408 339 0,'0'0'689'0,"0"0"-675"16,0 0 67-16,0 0-46 15,0 0-26-15,0 0-2 16,-111 22 9-16,102-2-1 15,6 2-15-15,3-1-14 16,0-1 2-16,15 0 4 0,15 1 8 16,0-1 1-16,0 0 16 15,1-1-12-15,-13-3-1 16,-12-3-1-16,-6-2-3 16,-6 2-11-16,-34 0 7 15,-29 0-48-15,-9-11-162 16,5-2-246-16</inkml:trace>
  <inkml:trace contextRef="#ctx0" brushRef="#br0" timeOffset="43870.355">23006 12462 98 0,'0'0'469'16,"0"0"-357"-16,0 0 1 15,0 0 70-15,0 0-53 16,0 0-26-16,0 0-36 16,0 0-28-16,0 2-22 15,36 1-4-15,3 3 12 16,21 4-1-16,22-2-7 15,30-2-8-15,29 0-2 16,22-6-5-16,22 0 0 0,14 0-3 16,18-12-1-16,3-6-1 15,-8 4 2-15,-31 2-8 16,-24 3-15-16,-40 4-50 16,-32 1-12-16,-43 2-22 15,-18 2-37-15,-24 0-14 16,-9-4-100-16,-30-3-38 15</inkml:trace>
  <inkml:trace contextRef="#ctx0" brushRef="#br0" timeOffset="44153.659">24762 12222 600 0,'0'0'268'15,"0"0"-252"-15,0 0 60 16,0 0-18-16,0 0 26 16,0 0-4-16,97 24-50 15,-64-11-21-15,-6-2-2 16,3 4 4-16,-12 4-2 16,-3 3-7-16,4 3-2 15,-16 3-2-15,-3 5-13 16,-12 8 0-16,-34 5 8 15,-14 0-11-15,-9 0-59 16,-7-7-50-16,28-12-68 16,18-13-66-16</inkml:trace>
  <inkml:trace contextRef="#ctx0" brushRef="#br0" timeOffset="46673.693">25843 12014 935 0,'0'0'212'0,"0"0"-187"16,0 0 47-16,0 0-2 16,0 0-62-16,0 0-4 15,0 50 1-15,18 20 26 0,0 15-13 16,-3 14 1-16,-6 6-12 15,-6-3-7-15,12-7-7 16,-3-20-36-16,-6-22-17 16,12-18-40-16,-9-22-190 15,-3-13-357-15</inkml:trace>
  <inkml:trace contextRef="#ctx0" brushRef="#br0" timeOffset="47021.919">25577 12305 528 0,'0'0'290'0,"0"0"-253"16,0 0 99-16,0 0 13 16,0 0-119-16,0 0 13 0,91-112-4 15,-31 92-24 1,9 0 2-16,1 3-1 0,-4 6-16 15,-5 1-41-15,-10 10-107 16,-12 0-202-16</inkml:trace>
  <inkml:trace contextRef="#ctx0" brushRef="#br0" timeOffset="47484.651">26132 12516 937 0,'0'0'93'0,"0"0"-91"0,0 0 3 16,0 0 21-16,0 116 27 15,3-74-28-15,10-9-17 16,2-10-8-16,0-11-32 15,6-8 7-15,-3-4-44 16,3-9 17-16,0-25 35 16,3-10-45-16,-12-4-10 15,-9 4 48-15,-3 11 24 16,0 15 55-16,0 8 87 16,0 9-16-16,0 1-40 15,0 0-44-15,0 14-42 0,0 31-8 16,22 21 8-16,-1 15 4 15,-6 7-4-15,3 8 0 16,-9 0-6-16,-9-7-16 16,0-19-21-16,-9-20-32 15,-15-27 55-15,-6-17 20 16,-19-6 45-16,-5-20-35 16,0-25-10-16,11-21-6 15,10-15-33-15,27-13-66 16,6-5-212-16</inkml:trace>
  <inkml:trace contextRef="#ctx0" brushRef="#br0" timeOffset="48201.988">26498 12478 779 0,'0'0'74'15,"0"0"8"-15,0 148 94 16,9-82-112-16,-9 0 3 15,6-6-24-15,-6-10-29 16,18-17-14-16,-15-15-2 16,0-10-2-16,-3-6-14 15,0-2-9-15,0-13 5 16,0-29 12-16,0-24-122 16,-24-17 69-16,18 1 20 15,-3 10-4-15,0 17 38 16,9 19-5-16,0 14 2 0,18 11 12 15,0 9 8 1,-3 2-6-16,6 6 2 0,-9 20-4 16,-12 10-2-1,0 3 2-15,0 5 4 0,0-8 30 16,-6-4 9-16,0-11 3 16,3-6 8-16,3-6-18 15,0-5-24-15,9-4-12 16,21 0 0-16,0-10 34 15,25-17-34-15,-19-6-9 0,9-8-43 16,-18-3-23 0,-5 2-8-16,-1 6 45 0,-21 12 0 15,0 9 38-15,-6 8 78 16,-16 7 10-16,-5 0-27 16,6 19-12-16,0 14-4 15,3 6-16-15,18-1-17 16,0-5-12-16,0-12-12 15,39-15-13-15,0-6-6 16,7-10 5-16,8-21-10 16,0-15-75-16,-11 1-58 15,-4 1 6-15,-15 9 50 16,-9 15 113-16,-15 9 41 16,0 11 92-16,-15 0-23 15,-12 20-76-15,0 17 25 0,-1 10-13 16,16-2-15-16,12-4-31 15,6-8-6-15,31-8-49 16,20-11 0-16,-3-11-36 16,-2-3-36-16,-13 0-36 15,-24 0-44-15,-15 4 101 16,-15 8-15-16</inkml:trace>
  <inkml:trace contextRef="#ctx0" brushRef="#br0" timeOffset="48649.26">27916 12056 1161 0,'0'0'41'16,"0"0"16"-16,0 0 4 16,0 0-61-16,0 0 0 15,0 0 6-15,0 158 13 16,15-96-15-16,-6-11-4 15,0-12-20-15,3-9-57 16,-3-21-140-16,-2-9-365 0</inkml:trace>
  <inkml:trace contextRef="#ctx0" brushRef="#br0" timeOffset="48766.653">27798 11850 567 0,'0'0'0'16,"0"0"-371"-16</inkml:trace>
  <inkml:trace contextRef="#ctx0" brushRef="#br0" timeOffset="49384.274">28064 12064 98 0,'0'0'720'15,"0"0"-704"-15,0 0 85 16,0 0 10-16,0 0-68 16,0 0 15-16,63 128-35 15,-54-106-13-15,-2-1-10 16,-7-4-2-16,0-8-5 16,0 0-3-16,0-7 5 15,-7-2-2-15,-2 0 7 16,0-22-2-16,3-17-14 15,3-12-44-15,3 0-2 16,0 9-2-16,18 9 50 0,7 12-27 16,-16 15 41-16,12 6 10 15,-3 12 0-15,0 27 21 16,0 9 4-16,-6-1 0 16,0-2-7-16,3-11-14 15,-3-7 9-15,-3-14-18 16,-3-11-5-16,1-2-9 15,14-2 9-15,-3-31 10 16,0-17-10-16,0-11-33 16,-9-7-2-16,9 9-16 15,-9 6 17-15,-3 17 29 16,-6 13 5-16,0 15 41 0,0 4 26 16,0 4-4-1,0 0-48-15,0 0-12 16,0 8 3-16,0 16 7 0,0 9 11 15,0 5-16-15,9-4-1 16,9-2-4-16,10 1-3 16,2-5-6-1,-6-2 2-15,3-8-22 0,-3-4 26 16,-12-6-3-16,-12 0 3 16,0 0 0-16,0 3-10 15,-9 3 10-15,-21 1 7 16,-12-3-7-16,0-6-71 15,2-6-80-15,16-6-181 0</inkml:trace>
  <inkml:trace contextRef="#ctx0" brushRef="#br0" timeOffset="49579.736">28598 11494 978 0,'0'0'159'15,"0"0"-152"-15,0 0 31 16,0 0 65-16,70 162-40 16,-43-90-18-16,-3 5-26 15,-6-3-19-15,-6-5-2 16,0-10-81-16,-6-14-55 16,-6-18-210-16</inkml:trace>
  <inkml:trace contextRef="#ctx0" brushRef="#br0" timeOffset="49929.272">28637 11939 864 0,'0'0'258'15,"0"0"-257"-15,0 0 70 16,0 0-60-16,0 0-11 16,136-93-19-16,-93 81-119 15,-13 4-24-15,-12 4 11 16,-12 4 88-16,-6 0 60 15,0 0-3-15,0 7 6 16,0 12 101-16,0 1 25 0,3 4 2 16,12 0-21-16,12 2-57 15,6-2-17-15,4-2-10 16,-1-3-9-16,-9-6-10 16,-9-1-4-16,-9-6 0 15,-9-4-1-15,0-2 0 16,0 0-1-16,0 0 2 15,0 0 13-15,0-15-4 16,-9-18-9-16,0-11-5 16,9-3-26-16,0 2-121 15,30 9-61-15,9 6-359 16</inkml:trace>
  <inkml:trace contextRef="#ctx0" brushRef="#br0" timeOffset="50453.381">29827 11344 862 0,'0'0'101'0,"0"0"-99"15,0 0 114-15,0 0-50 0,0 0-27 16,0 0-17-16,-112 150 8 15,136-46-9-15,12 2-12 16,-5-8-3-16,-1-12-6 16,-9-13 2-16,-12-9-3 15,-9-16 1-15,0-15-17 16,0-18-34-16,0-11-170 16,-12-4-168-16</inkml:trace>
  <inkml:trace contextRef="#ctx0" brushRef="#br0" timeOffset="50967.903">29706 11834 764 0,'0'0'120'16,"0"0"-118"-16,0 0 34 15,130-58 20-15,-100 50-28 16,0 2-7-16,-18 4-4 16,3 2-15-16,-12 0 1 15,0 0 22-15,3 0-6 16,0 14 8-16,-3 1-12 15,6 1-6-15,-3-1-9 16,3-6 9-16,-5-1-9 16,2-4-7-16,-3-4-8 15,-3 0-19-15,0 0 34 16,6-6 1-16,3-21 7 16,0-12-8-16,6-3-6 15,3 3-18-15,-9 7 17 16,0 14 1-16,-6 9 6 0,3 9 0 15,-6 0 0-15,9 3-17 16,3 21 8-16,3 8 7 16,-9-2-1-16,9-5 6 15,-9-5-1-15,0-9 0 16,-6-7-2-16,13-4-4 16,-13 0-3-16,9 0 7 15,3-21 4-15,9-9-4 16,0-3-16-16,-6 4-1 15,6 7-7-15,-9 11 16 16,9 11 8-16,-3 0 4 16,1 11 7-16,-4 17 13 0,0 1-21 15,-3-2 8-15,0-10-3 16,-6-6-8-16,-6-4-8 16,12-7-64-16,6-2-298 15</inkml:trace>
  <inkml:trace contextRef="#ctx0" brushRef="#br0" timeOffset="51361.723">30494 11218 904 0,'0'0'103'0,"0"0"21"0,0 0-68 16,0 0-47-16,24 134 69 15,-3-62-22-15,-6 1-15 16,3-6-21-16,-9-8-13 16,-6-6-7-16,-3-18-37 15,0-10-51-15,0-13-106 16,0-12-337-16</inkml:trace>
  <inkml:trace contextRef="#ctx0" brushRef="#br0" timeOffset="51497.092">30539 11542 750 0,'0'0'146'0,"0"0"-140"15,0 0 8-15,0 0-14 0,136-30-63 16,-82 21-141-16,-18 0-86 15</inkml:trace>
  <inkml:trace contextRef="#ctx0" brushRef="#br0" timeOffset="51734.562">30844 11442 254 0,'0'0'291'15,"0"0"-59"-15,0 0-87 16,0 0-54-16,0 0-14 16,0 0-14-16,0 0-16 15,-115 52-23-15,115-23-24 16,0-4-3-16,9-5 0 15,36-2-22-15,-2-6 11 0,5 0 2 16,-12-5 12 0,-12-2 9-16,-21 1-3 0,-3 4-6 15,0 2-7-15,-30 5 7 16,-21 4 21-16,-7-3-21 16,16-8-5-16,15-10-140 15,18-6-311-15</inkml:trace>
  <inkml:trace contextRef="#ctx0" brushRef="#br0" timeOffset="51849.403">31227 11490 1343 0,'0'0'84'16,"0"0"-59"-16,0 0 30 15,0 0-55-15,0 0-181 0</inkml:trace>
  <inkml:trace contextRef="#ctx0" brushRef="#br0" timeOffset="52854.885">25124 14707 151 0,'0'0'88'16,"0"0"32"-16,-123 7 66 16,89-3-30-16,19-3-18 15,12-1-1-15,3 0-37 16,0 0-38-16,0 0-36 16,3 1-25-16,12 2 25 15,13-1 17-15,5 2-18 16,18 0 19-16,12-2-15 15,28 3-9-15,24-5 19 0,17 0-8 16,19 0-10-16,6 0-1 16,-12-7-8-16,-6-1-12 15,-33 2-23-15,-16-6-14 16,-17-1-46-16,-16 0-37 16,-18 1-110-16,-27-4-30 15,-12-1-198-15</inkml:trace>
  <inkml:trace contextRef="#ctx0" brushRef="#br0" timeOffset="53183.992">25897 14466 1042 0,'0'0'149'15,"0"0"-102"-15,0 0 31 16,0 0-74-16,0 0 9 16,0 0 22-16,148 11-13 15,-94 5-17-15,-5-2-4 16,-7 6-2-16,-9 1-1 16,-6 1-6-16,-9 3 1 15,-3 0-1-15,-15 4-5 16,0 1 3-16,0 2 10 0,-33 4 5 15,-18 6-3 1,-13-1-2-16,-8 1-10 0,9-6-35 16,11-9-16-16,16-10-85 15,21-17-265-15</inkml:trace>
  <inkml:trace contextRef="#ctx0" brushRef="#br0" timeOffset="55901.284">26950 14231 201 0,'0'0'215'15,"0"0"-5"-15,0 0 19 0,0 0-36 16,0 0-59-16,0 0-48 16,-9-46-32-16,9 46-22 15,0 0-30-15,0 18-2 16,6 21 0-16,3 17 27 16,9 8-12-16,-5 4-5 15,-7-5-7-15,6-12-3 16,-6-10-14-16,3-12-29 15,0-10-38-15,-6-13-120 16,-3-6-260-16</inkml:trace>
  <inkml:trace contextRef="#ctx0" brushRef="#br0" timeOffset="56061.026">26778 14054 317 0,'0'0'842'0,"0"0"-799"16,0 0-1-16,0 0-28 16,0 0-14-16,0 0-49 15,18 0-19-15,13 24-85 16,5 0-238-16</inkml:trace>
  <inkml:trace contextRef="#ctx0" brushRef="#br0" timeOffset="56685.885">27074 14236 635 0,'0'0'185'15,"0"0"-173"-15,0 0 54 16,0 0 14-16,0 0 27 16,0 0-5-16,73 129-71 15,-55-92-9-15,-15-9-10 16,18-1 5-16,-21-8-6 15,12-7-10-15,-12-4 0 16,6-3 2-16,-6-5-2 16,0 0-1-16,0 0 6 0,0-19-2 15,0-22-4 1,0-14-26-16,15-8-14 0,-9 8 4 16,15 14-8-16,-3 14 29 15,-6 15 12-15,-3 12 3 16,6 0 0-16,1 15-4 15,5 24 2-15,-3 0 2 16,-3 2 5-16,-6-7-2 16,9-8 4-16,-9-11-2 15,9-8-5-15,-3-7 0 16,9 0-8-16,1-29-14 16,8-17-46-16,-12-8-74 0,3 1-69 15,-15 6 83 1,0 16 128-16,-9 12 0 0,0 13 153 15,0 6-45-15,-9 0-32 16,-12 9-58-16,6 18 1 16,3 1 20-16,12 5-26 15,0-4-13-15,30-3-7 16,15-1-4-16,10-6 11 16,-7-5-10-16,6-3-24 15,-24-1 13-15,-11 1-7 16,-10 3 14-16,-9 5-9 15,-9 2 23-15,-31-1 59 16,4 2-28-16,-12-7 7 16,9-7-23-16,20-8-15 15,4 0-42-15,12-41-93 0,3-18-329 16</inkml:trace>
  <inkml:trace contextRef="#ctx0" brushRef="#br0" timeOffset="56865.76">27762 13738 792 0,'0'0'370'0,"0"0"-353"16,0 0 13-16,0 0-14 15,27 139 52-15,-5-59 19 16,11 0-41-16,3-1-27 16,-9-7-14-16,-3-11-5 15,-6-9-14-15,0-17-76 0,-8-18-78 16,-1-17-462-16</inkml:trace>
  <inkml:trace contextRef="#ctx0" brushRef="#br0" timeOffset="57017.094">27792 14103 818 0,'0'0'417'15,"0"0"-417"-15,0 0-33 16,0 0 29-16,0 0 2 15,127-47-27-15,-69 28-118 16,-16 5-231-16</inkml:trace>
  <inkml:trace contextRef="#ctx0" brushRef="#br0" timeOffset="57285.261">28031 14103 463 0,'0'0'392'0,"0"0"-375"16,0 0 50-16,0 0 60 15,0 0-14-15,0 0-32 16,121 74-28-16,-91-51-31 16,-6-1-8-16,-9 1 2 15,0-3-15-15,-6-3-1 16,-9-3-5-16,0 0-13 16,0-4 1-16,-9-7 6 15,-12-3 11-15,3 0 11 16,0-27-5-16,12-15-6 0,6-15-8 15,6-2-4-15,24 4-11 16,9 7-37-16,9 15-132 16,-8 10-150-16</inkml:trace>
  <inkml:trace contextRef="#ctx0" brushRef="#br0" timeOffset="58457.355">28683 14103 184 0,'0'0'992'16,"0"0"-893"-16,0 0-11 15,0 0-30-15,0 0-33 0,0 0 2 16,190-40 11-16,-57 12-24 15,24-5-9-15,21-6-2 16,27-5 1-16,-6 2-1 16,-18 1-3-16,-42 11-2 15,-57 12-31-15,-31 8-76 16,-39 8-25-16,-12-1-115 16,-42 1-265-16</inkml:trace>
  <inkml:trace contextRef="#ctx0" brushRef="#br0" timeOffset="58734.788">29685 13648 898 0,'0'0'243'0,"0"0"-217"0,0 0 16 16,0 0-23-16,0 0 22 15,0 0 22-15,151 64-32 16,-91-27-14-16,3-2-6 15,-2-1-6-15,-16-5-4 16,-9-4-1-16,-18-2-11 16,-15-5-3-16,-3 1-9 15,-12 6 14-15,-24 6 9 16,-24 4 6-16,-10 1-6 16,-5 1-36-16,15-5-73 15,14-8-196-15,7-12-392 16</inkml:trace>
  <inkml:trace contextRef="#ctx0" brushRef="#br0" timeOffset="60269.63">30783 13164 514 0,'0'0'185'0,"0"0"8"16,0 0 55-16,0 0-139 15,0 0-52-15,0 0-43 16,-9 4-14-16,9 43 0 16,9 19 31-16,6 8-7 0,-2 4-16 15,-4 2-1-15,-3-12-7 16,6-4-7-16,-3-10-49 15,3-15-34-15,0-12-174 16,0-19-328-16</inkml:trace>
  <inkml:trace contextRef="#ctx0" brushRef="#br0" timeOffset="60525.113">30925 13547 794 0,'0'0'240'0,"0"0"-198"15,0 0 64-15,0 0-92 16,0 0-8-16,0 0-6 16,136-52-2-16,-103 59-18 15,-6 16-4-15,-11 5-10 0,-16 0-12 16,0 6-9-16,-16-1 20 16,-26 0 7-16,0-4 28 15,-6-8 13-15,8-9-11 16,16-12 13-16,6 0-14 15,12-12-1-15,6-23-99 16,9-7-260-16,24-6 27 16</inkml:trace>
  <inkml:trace contextRef="#ctx0" brushRef="#br0" timeOffset="60667.485">31140 13456 151 0,'0'0'343'0,"0"0"-184"15,0 0-33-15,0 0 13 0,0 0-11 16,0 0-30-16,72 116-41 15,-69-83-35-15,9-5-22 16,-12-2-30-16,0-7-112 16,0-8-167-16</inkml:trace>
  <inkml:trace contextRef="#ctx0" brushRef="#br0" timeOffset="60790.302">31118 13319 667 0,'0'0'193'16,"0"0"-193"-16,0 0-68 16,0 0-167-16,0 0-70 0</inkml:trace>
  <inkml:trace contextRef="#ctx0" brushRef="#br0" timeOffset="61117.852">31351 13502 468 0,'0'0'254'0,"0"0"-163"0,0 0 59 16,0 0-120-16,0 0 0 16,0 0-5-16,42 31-12 15,-36-23-3-15,6-2-7 16,-12-1-3-16,3-4 8 16,-3 1 5-16,0-2-3 15,6 0 7-15,-6 0 23 16,3 0 10-16,3-14-13 0,12-10-34 15,0-9-3-15,1 5-12 16,8 10-13-16,-9 6-7 16,-3 7 17-16,-3 5 14 15,-3 0-4-15,3 0 5 16,0 14 0-16,0 7 0 16,3-2 0-16,-6-1-6 15,10-7-61-15,-4-5-108 16,3-6-338-16</inkml:trace>
  <inkml:trace contextRef="#ctx0" brushRef="#br0" timeOffset="62085.364">31846 13335 860 0,'0'0'147'16,"0"0"-2"-16,0 0-26 15,0 0-100-15,0 0-18 16,0 0-1-16,-91 45 0 16,85-10-7-16,-3 1 6 15,9-7-4-15,0-5-18 16,0-9 1-16,0-6-29 0,12-9-18 16,3 0-42-1,12-9 52-15,-5-23-48 0,2-1-7 16,-6 2 11-16,-3 7 98 15,-9 10 5-15,0 8 92 16,-6 6 76-16,0 0-58 16,6 6-105-16,3 16 1 15,-3 3 20-15,15-3-12 16,-6-5-14-16,3-8 0 16,1-9-21-16,-7 0 20 15,12-9-8-15,-6-21-32 16,0-5-24-16,-3-3-7 15,-12 5 51-15,-3 8 21 16,0 10 40-16,0 7 42 16,0 7 2-16,-15 1-11 15,-6 0-43-15,6 15-21 16,3 13-9-16,3-4-4 0,9-1-25 16,0-6-12-16,21-8-32 15,9-4-33-15,-3-5-16 16,0 0-24-16,-6 0-79 15,-2 0 135-15,-13 0 90 16,12 0 27-16,0 5 40 16,-3 2 34-16,-6 1-38 15,9 3-13-15,-9-2-15 16,9-5-23-16,-9-3 15 16,3-1 12-16,6 0-3 15,-2-7 16-15,-1-15-18 16,3-5 0-16,-9 0 45 0,-6 5 13 15,3 4 22-15,-6 8 5 16,0 3-40-16,0 7-17 16,0 0-19-16,0 0-32 15,9 0-11-15,-6 0-16 16,3 2-11-16,0 11 20 16,9-4-4-16,0 1-13 15,-3-7-18-15,3-3 2 16,3 0-6-16,-2-2-17 15,2-18-5-15,-3-2 38 16,0-2 13-16,-9 4 6 16,-3 7 11-16,0 7 13 15,-3 4 32-15,0 2 6 0,12 0-50 16,0 28-1-16,12 18 0 16,12 16 15-16,4 14-8 15,2 9-3-15,-12 11-4 16,-21 5-29-16,-9-4 13 15,-21-15-26-15,-18-28-47 16,-16-25 89-16,-5-27 0 16,-9-4 51-16,5-43-26 15,4-29-9-15,18-20-16 16,21-6-83-16,21 9-175 16,0 21-485-16</inkml:trace>
  <inkml:trace contextRef="#ctx0" brushRef="#br0" timeOffset="63600.056">31493 14221 939 0,'0'0'115'15,"0"0"-17"-15,0 0 18 16,0 0-116-16,0 0 1 16,0 0-1-16,21 104 13 15,0-42 11-15,-3 0-10 16,-9-4-8-16,-6-11-2 15,3-9-1-15,-3-14-2 16,0-9 0-16,-3-12-1 16,0-3 5-16,0 0 0 15,6 0 13-15,0-12-5 0,6-15-13 16,6-6-5-16,7 5 2 16,8 2-12-16,-3 12-17 15,3 7 16-15,3 7 0 16,1 0 0-16,-13 6-12 15,-6 16 11-15,-15 4-6 16,-3 3-6-16,-3 1-6 16,-36 1 35-16,-10-2 21 15,-5-5-9-15,-6-6-7 16,11-7-5-16,16-11-7 16,15 0-4-16,9-19-79 15,9-22-170-15,21-9-150 0</inkml:trace>
  <inkml:trace contextRef="#ctx0" brushRef="#br0" timeOffset="63741.539">31858 14419 581 0,'0'0'33'0,"0"0"217"16,0 0-82-16,0 0-72 16,33 129-48-16,-33-103-41 15,9-5-7-15,-9-4-86 16,0-15-135-16,0-2-436 15</inkml:trace>
  <inkml:trace contextRef="#ctx0" brushRef="#br0" timeOffset="63900.962">31867 14141 868 0,'0'0'306'15,"0"0"-280"-15,0 0 22 16,0 0-48-16,0 0-51 15,0 0-3-15,24 34-141 16,3-24-354-16</inkml:trace>
  <inkml:trace contextRef="#ctx0" brushRef="#br0" timeOffset="64073.626">31867 14141 1063 0,'130'3'74'0,"-130"23"-46"15,18 14 82-15,-9 10-47 16,15 4-16-16,-6 0-25 16,-6-3-19-16,-6-7-3 15,12-6-17-15,-15-12-41 16,-3-5-59-16,0-14-233 16</inkml:trace>
  <inkml:trace contextRef="#ctx0" brushRef="#br0" timeOffset="64436.459">32066 14437 948 0,'0'0'108'15,"0"0"3"-15,0 0-55 0,0 0-51 16,0 0 1-16,151-108-6 16,-121 87-19-16,-9 3-3 15,-6 6 22-15,-6 5 5 16,-9 7 35-16,0 0 12 15,0 0 4-15,0 0-56 16,-9 4 0-16,-6 16 0 16,3 10 8-16,3 1-5 15,6-1-3-15,3-8-11 16,9-3-3-16,21-7 5 16,10-7-25-16,-4 0 34 15,3 0 4-15,-6-2-4 0,-9 1-2 16,-11 3-8-16,-7 1-1 15,-6-1 1-15,0 9-1 16,-16-2-15-16,-17 5-11 16,-6-5 18-16,6-5-92 15,3-9-77-15,15-1-161 16</inkml:trace>
  <inkml:trace contextRef="#ctx0" brushRef="#br0" timeOffset="64575.468">32724 14334 1041 0,'0'0'321'0,"0"0"-310"0,0 0-11 16,0 0-24-16,0 0-429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0:41:02.67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14965 3152 404 0,'0'0'261'0,"0"0"-234"16,0 0 38-16,0 0 70 16,0 0-52-16,0 0-16 15,0 0-12-15,0-15-41 0,0 15-14 16,0 0 3-16,0 0-1 15,0 10 5-15,0 10 7 16,12 7 11-16,-3 5-8 16,-3-3-7-16,0 1 1 15,-3-3-4-15,10-7-5 16,-4-6 0-16,-6-1-2 16,-3-6 2-16,12-3 0 15,-12-3-1-15,0-1 3 16,0 0 0-16,0 0 1 15,0 0-4-15,0 0 0 16,0 0 5-16,0 0 2 0,9 0 1 16,0 0-5-16,6 0 6 15,-3 2-9-15,3-2 3 16,3 0-3-16,9 0 0 16,0 0 1-16,1 0 1 15,8 0-3-15,-3 0 0 16,0 0 1-16,-6 0 0 15,7 0-1-15,5 0 0 16,-12 0 1-16,18 0-1 16,16 0 1-16,2 0 4 15,16 0 2-15,-4 0-4 16,0 0-2-16,-5 0-1 0,11 0 0 16,-11 0 0-16,2 0 3 15,-2 0-3-15,-16 0 0 16,0 0-3-16,-2 0 3 15,8 0 0-15,0 0 0 16,16 0 0-16,5 0 3 16,4 0-1-16,2 0-1 15,1 0-1-15,2 0 0 16,-17 0-1-16,17 0 0 16,-14 0 0-16,14 0-3 15,-11 0 4-15,2 0-3 16,10 0 3-16,-10 0 0 15,4 0 1-15,5 0 1 16,-11 0-2-16,11 0 0 16,-14 0 0-16,-4 0-2 0,1 0 2 15,-13 0-4-15,3 0 4 16,7-2-1-16,-1-3 1 16,1 3 0-16,20-5-1 15,-8 2 0-15,5 2 0 16,1-4 1-16,-10 5 0 15,-2-1 0-15,-7 0 0 16,10 1-1-16,-7 1-2 16,0-3-1-16,4 1 3 15,-13-1-3-15,10 0 3 16,-4 0 1-16,10-1 0 16,-7 2 0-16,10-2 0 0,-7 4-1 15,-3-4 2-15,-8 4-1 16,-4 1 0-16,-5-4-2 15,8 3 2-15,-3 1 0 16,13-2 1-16,-4 0-1 16,1-1 0-16,2 2-1 15,0-1 1-15,-2 2 4 16,-7-5 1-16,-11 3-4 16,8-3-1-16,-15-1 1 15,9 1-1-15,-2 1 0 16,-7-2 1-16,9 3-1 15,-2-1 0-15,-10 2 3 16,18 2-3-16,-8-2 12 0,-13 2-8 16,6 0-4-1,-3 0 1-15,-2 0-1 0,5 0 1 16,-6 0 0-16,0 0-1 16,4 0-1-16,-7 0 1 15,3 0 6-15,-6 0-1 16,0 0 0-16,-2 0 3 15,2 0-2-15,-6-2 6 16,6 0-8-16,3 2-4 16,-2-3 4-16,5 3 2 15,6-2-5-15,-12-2 0 16,4 1 0-16,-1 0 2 0,-9 0-1 16,-3-2 1-1,3 4 1-15,-9-4 4 0,-9 5 2 16,10-2-5-16,-10 0 12 15,15 0-1-15,-9 0-3 16,6 1-3-16,0-3-6 16,6 3 1-16,-6-4-2 15,7 4-1-15,-1 1-1 16,-6-2 1-16,-6 2-2 16,3 0 0-16,-12-3 1 15,15 1-1-15,-3 1 3 16,-3-5-1-16,-6 1 3 15,4 2-1-15,-4-2 9 16,-3 4 6-16,-6-6 1 16,9-1 0-16,-6-7-6 0,6-1-11 15,-3-4 0-15,-3-4 0 16,0 0 2-16,3-7-1 16,-6-1-1-16,6 3-3 15,-6-3 5-15,0 1-4 16,9 1-1-16,-3-1-1 15,-6 4-5-15,12 2-30 16,-12 3-41-16,0 2-129 16,0 2-484-16</inkml:trace>
  <inkml:trace contextRef="#ctx0" brushRef="#br0" timeOffset="3231.714">11820 3746 681 0,'0'0'74'0,"0"0"-18"0,0 0 62 15,0 0-8-15,0 0-67 16,0 0-43-16,0 0-13 15,-6 4-5-15,6 42 18 16,0 11 7-16,0 6-7 16,0 8 2-16,0 2 1 15,0 2-2-15,0 5 4 16,0 0-2-16,0 1-3 16,0-9 4-16,0-7-8 15,0-12 4-15,0-12 0 16,-9-10-12-16,9-10-68 15,-12-8 16-15,12-4-68 16,-12-9-170-16</inkml:trace>
  <inkml:trace contextRef="#ctx0" brushRef="#br0" timeOffset="3582.426">11600 4353 826 0,'0'0'72'0,"0"0"-35"15,0 0 3-15,0 0 1 16,0 0-39-16,0 0 7 16,54 86 1-16,-27-41 2 15,10-1-1-15,-10 0-7 0,0-5 13 16,-6-2-13-16,0-6-2 15,-15-6-2-15,15-8 2 16,-15-6 1-16,-6-6 0 16,0-4-1-16,0-1 21 15,0 0 59-15,7 0-2 16,-7-26-8-16,12-20-59 16,-3-11-13-16,12-11-37 15,12 5-1-15,6 6-25 16,0 15-171-16,1 10-333 15</inkml:trace>
  <inkml:trace contextRef="#ctx0" brushRef="#br0" timeOffset="11632.169">4984 7014 595 0,'0'0'323'15,"0"0"-285"-15,0 0 1 16,0 0 100-16,0 0-39 16,0 0-38-16,0 0-23 15,0 0-15-15,-9 0-3 16,9 0 11-16,0 0-7 15,0 0-17-15,0 0-8 16,0 0-2-16,0 0-2 16,9 0-1-16,18 0-4 0,7 0 9 15,26 0 1-15,9 2-1 16,7 2 0 0,5-1 2-16,7-1-1 15,11-2-1-15,-2 0-3 0,9-2-3 16,-7-13-8-16,-20 1-22 15,-25 4-23-15,-21 6-15 16,-24 2-58-16,-9 2-42 16,-18 0 11-16,-24 0-271 15</inkml:trace>
  <inkml:trace contextRef="#ctx0" brushRef="#br0" timeOffset="11965.957">5606 6827 794 0,'0'0'240'0,"0"0"-228"16,0 0 82-16,0 0-32 16,0 0-21-16,0 0-31 15,39-8-5-15,9 8-4 16,7 7 7-16,5 2 0 15,-6 3-8-15,7 1-2 16,-13 3 2-16,-6 2-2 16,1-5-5-16,-22 2-5 15,-6-4 0-15,-15-2 0 0,0 8-5 16,-6 8 17 0,-33 10 31-16,-13 10 5 0,-8 1-18 15,-3-4 0-15,-1-1-16 16,4-2-2-16,5-6-68 15,10-12-249-15</inkml:trace>
  <inkml:trace contextRef="#ctx0" brushRef="#br0" timeOffset="13270.2">19197 5501 914 0,'0'0'57'15,"0"0"-40"-15,0 0 74 16,0 0-72-16,0 0-6 16,0 0-13-16,-70 124 9 15,46-36 38-15,6 11-10 16,18 9-7-16,-12 3 5 15,12-10-28-15,0-9-5 16,21-19-2-16,6-13-7 16,9-14-14-16,1-18-39 15,20-19-107-15,-3-9-184 16</inkml:trace>
  <inkml:trace contextRef="#ctx0" brushRef="#br0" timeOffset="13832.715">19583 5894 1207 0,'0'0'30'0,"0"0"-29"16,-72 107-1-16,53-54 1 16,4 2 9-16,12-8 4 15,-6-8-12-15,9-6 3 16,0-12-5-16,0-12-12 15,0-6-12-15,0-3-19 0,0 0 41 16,0-23-2-16,-3-24 4 16,-3-23-116-16,-3-8 81 15,0-1 29-15,9 9-1 16,0 15 7-16,0 11 0 16,0 20 18-16,12 9-1 15,0 10 4-15,3 5-21 16,0 0 0-16,13 22-11 15,-1 15 11-15,0 11 0 16,-3 0 8-16,-9 5 2 16,6 0 9-16,3-11 6 15,-11-4-15-15,-7-13-7 16,6-13-3-16,-6-9-1 16,-3-3-16-16,3-1 17 0,6-37 23 15,6-12-23-15,6-16-62 16,-6-5 12-16,0 7 39 15,-3 13 11-15,-12 18 14 16,6 16 34-16,-9 14 5 16,3 3-32-16,13 13-21 15,-7 25-13-15,9 18 13 16,-3 11 29-16,-9 6-2 16,6-9-22-16,-3-15-5 15,6-11-14-15,-6-16-26 16,-6-16-122-16,9-6-148 15</inkml:trace>
  <inkml:trace contextRef="#ctx0" brushRef="#br0" timeOffset="14047.73">20153 5656 1076 0,'0'0'186'0,"0"0"-180"15,0 0 2-15,0 0 4 16,-30 150 13-16,30-90 15 16,0-2-27-16,0-4-11 15,9-5-4-15,0-5-4 0,-3-9-47 16,-6-9-49 0,0-7-117-16,0-14-146 0</inkml:trace>
  <inkml:trace contextRef="#ctx0" brushRef="#br0" timeOffset="14535.283">20362 5675 908 0,'0'0'245'16,"0"0"-242"-16,0 0-3 16,0 0 0-16,0 0 37 15,0 132 27-15,6-80-39 16,6-5-18-16,-3-8-3 16,-6-10 0-16,0-11-3 15,-3-9 0-15,0-7 0 16,0-2 4-16,0 0 5 15,0-9 16-15,-3-22 21 16,-12-18-47-16,-3-13 0 16,9-10-2-16,3 0 2 15,6 3-3-15,0 13-1 16,15 12-2-16,12 10-2 16,3 16-12-16,3 5 8 15,0 13 2-15,-11 0-12 0,-10 25-10 16,0 15 11-1,-12 8 8-15,0 4-1 0,-12-5 9 16,-13-1 5-16,-17-12 0 16,9-9 2-16,6-9-2 15,6-8 0-15,6-8-10 16,15 0-87-16,0-5-205 16</inkml:trace>
  <inkml:trace contextRef="#ctx0" brushRef="#br0" timeOffset="14867.095">20817 5455 980 0,'0'0'54'16,"0"0"94"-16,0 0-41 15,0 0-91-15,0 0 3 16,0 0-16-16,-111 84-3 15,99-40-11-15,12 1-6 16,0-6-24-16,21-4 4 16,18-5 18-16,0-6 6 15,7-3-1-15,-13-3-5 16,-3-3-15-16,-12 1 20 16,-9 0-9-16,-9 3-34 0,0 4-23 15,-30-1 54-15,-24 3 26 16,2-3 2-16,1-5 11 15,3-10-13-15,8-7-6 16,19-3-76-16,6-36-400 16</inkml:trace>
  <inkml:trace contextRef="#ctx0" brushRef="#br0" timeOffset="15115.525">20781 5096 995 0,'0'0'212'16,"0"0"-190"-16,0 0 22 16,0 0-33-16,139 53 66 15,-45-11 3-15,5 10-49 16,-5 7-18-16,-19 12-13 16,-33 13-3-16,-20 12-16 15,-22 6-15-15,-22 1-13 16,-47-7 14-16,-15-5 17 15,-16-12-24-15,-9-18 0 16,13-17-103-16,11-28-270 16</inkml:trace>
  <inkml:trace contextRef="#ctx0" brushRef="#br0" timeOffset="19900.02">25520 6653 672 0,'0'0'167'0,"0"0"-161"15,0 0 23-15,0 0 9 16,0 0-26-16,0 0 53 0,-30-71-22 16,27 71-31-16,-13 0-5 15,-5 0-7-15,-12 13-2 16,-3 21 2-16,-9 13 0 15,2 9 0-15,16-1-1 16,0-9 1-16,18-7-9 16,9-13-9-16,0-12-23 15,0-11 4-15,18-3 16 16,9 0 13-16,6-25 8 16,1-5-2-16,-4-1-42 15,-9 4 21-15,-6 13 21 16,-12 8 2-16,-3 6 45 0,6 0-37 15,-6 20-6-15,9 11 8 16,-3 4-8-16,6-3-2 16,3-10-30-16,6-15-104 15,4-7-186-15</inkml:trace>
  <inkml:trace contextRef="#ctx0" brushRef="#br0" timeOffset="20281.975">25716 6675 676 0,'0'0'228'0,"0"0"-199"15,0 0 66-15,0 0-72 0,-124 73-3 16,100-33 23 0,15 1-37-16,9-5-6 0,0-7-6 15,0-9-23-15,9-12-26 16,27-8 1-16,3-7 23 15,10-36-6-15,-4-19-118 16,0-12-39-16,-11-6 100 16,-16-5 28-16,-3-1 24 15,-15-1-3-15,0 7 45 16,-6 12 87-16,-15 23 111 16,18 18 41-16,0 16-66 15,-4 10-51-15,7 1-97 16,-3 12-25-16,3 35-10 15,0 25 10-15,0 10 3 0,0 2-3 16,10-9-2-16,8-12-31 16,9-15-44-16,6-10-44 15,3-17-103-15,0-17-449 16</inkml:trace>
  <inkml:trace contextRef="#ctx0" brushRef="#br0" timeOffset="20684.447">26120 6571 722 0,'0'0'108'16,"0"0"-36"-16,0 0 30 15,0 0-76-15,0 0 34 16,0 0-16-16,-126 52-38 0,104-17-6 16,22 0 0-16,0-4-5 15,0-1-4-15,0-10-20 16,13-5 4-16,-4-8-8 15,9-7 7-15,3 0 20 16,3-27-1-16,6-16 4 16,0-10-51-16,-3-12-34 15,-8-7-17-15,-4-3-22 16,-6-12 23-16,-9 3 48 16,0 4 56-16,0 17 85 15,-9 22 111-15,3 20-32 16,3 15 50-16,-3 6-128 0,3 6-70 15,-6 36-11 1,-1 26-5-16,1 19 34 0,9 5-6 16,0-2-20-16,0-9-8 15,16-16-3-15,8-13-2 16,0-13-1-16,3-12-20 16,0-12-75-16,0-15-103 15,6 0-167-15</inkml:trace>
  <inkml:trace contextRef="#ctx0" brushRef="#br0" timeOffset="21354.007">27279 6186 545 0,'0'0'377'0,"0"0"-368"15,0 0 137-15,0 0-38 16,0 0-68-16,0 0-21 0,-111-54-16 16,90 65-3-16,-10 17 0 15,4 6-2-15,15 0 0 16,12 3-15-16,0-7-22 15,15 3 1-15,18-7 12 16,10 1 9-16,2-1 11 16,-6-4-9-16,-12-4-4 15,-9-1-6-15,-12-7-9 16,-6-1 3-16,0-1-2 16,-6-2-24-16,-33 2 57 15,-6-2 6-15,-12-4-4 16,-1-2-2-16,7 0-18 0,9 0-43 15,21-16-126-15,11-7-275 16</inkml:trace>
  <inkml:trace contextRef="#ctx0" brushRef="#br0" timeOffset="21644.957">27228 5977 1039 0,'0'0'69'0,"0"0"14"16,0 0-29-16,0 0-50 0,0 0 0 15,0 0 12-15,12 122 32 16,-3-50-29-16,-9 9 4 15,0-4-15-15,0-3 2 16,0-10-10-16,0-9-3 16,0-12-39-16,0-5-25 15,0-16-81-15,0-13-212 16</inkml:trace>
  <inkml:trace contextRef="#ctx0" brushRef="#br0" timeOffset="22120.113">27738 6054 939 0,'0'0'135'0,"0"0"-5"0,0 0-24 16,0 0-99-16,0 0-7 16,0 0-1-1,-90-30 0-15,62 51-3 0,19 4-4 16,3 1-2-16,6 2-35 15,0 1 6-15,9 1 10 16,15-3-10-16,13-5-7 16,-4-2-1-16,6-1-2 15,-6-2 0-15,-15-3 13 16,1 1 14-16,-10-3-10 16,-9 0 6-16,0 1-16 15,-28-4 18-15,-8 4 24 16,-6-2 9-16,-3-3 0 0,-1-8-7 15,13 0 9-15,9 0-11 16,12-6-91-16,12-13-489 16</inkml:trace>
  <inkml:trace contextRef="#ctx0" brushRef="#br0" timeOffset="22312.292">27970 6249 683 0,'0'0'366'16,"0"0"-315"-16,0 0 64 15,0 0-92-15,0 0-9 16,7 105 7-16,-7-67-21 16,9-1 0-16,-9-3-55 0,0-8-133 15,9-12-141-15</inkml:trace>
  <inkml:trace contextRef="#ctx0" brushRef="#br0" timeOffset="22761.934">28517 6269 761 0,'0'0'57'0,"0"0"81"16,0 0 1-16,0 0-66 15,0 0 12-15,0 0-47 16,9 101-19-16,-9-68-19 16,-27 0-51-16,-13-5-106 15,7-13-241-15</inkml:trace>
  <inkml:trace contextRef="#ctx0" brushRef="#br0" timeOffset="23219.527">29235 5771 1041 0,'0'0'36'0,"0"0"24"16,0 0 8-16,0 0-62 16,0 0 8-16,0 0 3 15,-109-13-16-15,70 44 5 0,9 6-3 16,-3 4 7 0,21-2-9-16,6 0-1 0,6-6-9 15,9-2-2-15,24-6 8 16,9-2 3-16,3-4-1 15,-2-3 0-15,-4-4-12 16,-18 1 13-16,3-3-1 16,-18-1-3-16,3-2-3 15,-9 0 3-15,0 3-9 16,-15 5-16-16,-21 1 29 16,-15 3 0-16,-7-4 1 15,7-4-1-15,9-9-27 16,6-2-50-16,14-2-85 0,13-28-241 15</inkml:trace>
  <inkml:trace contextRef="#ctx0" brushRef="#br0" timeOffset="23462.259">29126 5756 777 0,'0'0'211'0,"0"0"-93"15,0 0 56-15,0 0-116 16,0 0-34-16,0 0-16 16,-9 4-6-16,9 42-2 15,12 20 37-15,-6 9-1 16,4 9-8-16,-10-3-17 0,0-7-3 16,6-10-8-1,0-12-13-15,-6-13-30 0,6-10-59 16,-3-15-91-16,6-14-220 15</inkml:trace>
  <inkml:trace contextRef="#ctx0" brushRef="#br0" timeOffset="23966.116">29624 5708 511 0,'0'0'373'0,"0"0"-316"15,0 0 139-15,0 0-144 16,0 0-39-16,0 0-4 0,-54-28-8 16,45 28 10-16,-6 8-11 15,9 11-3-15,3 3-12 16,3 3 15-16,0 3-1 15,15-3-1-15,12 1-2 16,15 0-5-16,-8-1-2 16,-4-1-2-16,-3 1-5 15,-9-2-15-15,-9-2-12 16,-9-6-4-16,0-4 4 16,-9 4-22-16,-18-2 53 15,-18-4 10-15,2-3 4 16,7-6-14-16,3 0-30 15,24 0-186-15</inkml:trace>
  <inkml:trace contextRef="#ctx0" brushRef="#br0" timeOffset="24278.393">29953 5880 419 0,'0'0'833'16,"0"0"-825"-16,0 0 95 16,0 0-91-16,0 0-12 15,0 0-1-15,88-40-9 16,-70 47-34-16,-12 19-18 0,-6 9 15 16,0 7 7-16,-27 2 31 15,-6 0 9-15,6-6 24 16,2-8-1-16,13-9 5 15,0-10-8-15,12-4-6 16,0-1-8-16,0-4 8 16,27 1-7-16,13-3-7 15,8 0-17-15,9-18-145 16,-11-6-240-16</inkml:trace>
  <inkml:trace contextRef="#ctx0" brushRef="#br0" timeOffset="24499.258">30463 5970 980 0,'0'0'15'0,"0"0"165"15,0 0-153-15,0 0-21 16,0 0-5-16,0 0-1 15,-42 140-8-15,27-107-96 16,-3-9-123-16,6-13-202 16</inkml:trace>
  <inkml:trace contextRef="#ctx0" brushRef="#br0" timeOffset="24949.025">31124 5454 470 0,'0'0'543'0,"0"0"-535"16,0 0 109-1,0 0-85-15,0 0-32 0,0 0-5 16,-30-44 5-16,3 44-3 16,-3 20 6-16,3 10 3 15,6 3-1-15,3 3 2 16,8 0-7-16,10-3-5 16,0-3-2-16,0-3-20 15,37 2 8-15,-1-5-14 16,6 0 15-16,0-4-29 15,-11-4-7-15,-7-4 14 16,-12-1 11-16,-9-1 17 16,-3-5-4-16,0 2 2 15,-12 2-26-15,-24 3 40 0,-10 2 25 16,-14-1-19-16,3-5-2 16,8-8-4-16,19 0-48 15,12-11-168-15</inkml:trace>
  <inkml:trace contextRef="#ctx0" brushRef="#br0" timeOffset="25178.543">31094 5275 569 0,'0'0'631'0,"0"0"-610"16,0 0 82-16,0 0-103 0,0 0 3 15,0 144 28 1,30-58-15-16,1 4-4 0,-10-6-9 16,-9-7-2-16,-6-7-1 15,-6-10-13-15,0-11-19 16,0-14-32-16,0-13-37 16,-6-16-125-16,3-6-157 15</inkml:trace>
  <inkml:trace contextRef="#ctx0" brushRef="#br0" timeOffset="26033.092">31508 5382 898 0,'0'0'168'15,"0"0"-36"-15,0 0-5 16,0 0-127-16,0 0 0 15,0 0-5-15,108-79-9 0,-89 79-29 16,-1 0-9-16,-9 0-28 16,-6 11 9-16,-3 9 13 15,0 2-13-15,0 4 12 16,-12-8 51-16,3-3 8 16,-10-6 2-16,19-3 22 15,0-3 2-15,0-1 3 16,0 0-7-16,0-2 18 15,0 0 9-15,0 0-2 16,0 0 5-16,0 0-3 16,0 0-11-16,0 0-11 15,0 0-8-15,0 0-8 16,0 0-2-16,0 0 4 0,0 0-13 16,0 0 5-1,0 0-3-15,0 0-2 0,0 0-4 16,0 0 4-16,0-7 0 15,0 1-2-15,0 1 1 16,0-1-6-16,-6-1-3 16,3 2 3-16,-6 2 2 15,3-1-3-15,-3 4-1 16,-6 0 4-16,3 0 2 16,-9 0 0-16,6 12 3 15,-6 10 0-15,-3 2 0 16,15 5-4-16,-1-3 3 0,1-1-4 15,9-3-1-15,0-3 6 16,9 0 2-16,10-5 3 16,8-2-5-16,-3 3 0 15,12-6 0-15,-9 4-2 16,0 1-9-16,1 1-6 16,-13 1-7-16,6 3-33 15,-6 0 3-15,-6-1 49 16,-9-1 5-16,0-1 2 15,-9-1 1-15,-33 0 27 16,-4-1-16-16,1-7 1 16,0 0-11-16,3-7-4 0,23 0-22 15,7-10-148 1,12-14-429-16</inkml:trace>
  <inkml:trace contextRef="#ctx0" brushRef="#br0" timeOffset="26483.156">31843 5622 935 0,'0'0'179'0,"0"0"-8"16,0 0-73-16,0 0-89 16,0 0-9-16,0 0 0 15,108-41-1-15,-92 41-5 16,-4 0-21-16,-3 0-13 16,-6 6-10-16,-3 13-7 15,0 3-34-15,-24 6 24 16,-10 2 65-16,7-3 2 15,12-2 2-15,-3-7-2 16,18-3 0-16,0-6-14 16,0 2 14-16,18-3 21 15,15-1 3-15,6 2 5 16,-5 0-16-16,2 4-4 0,-3-3-1 16,-15 2 13-16,-9 1-9 15,-9-1-9-15,0 4-3 16,-27 3-5-16,-33 6-1 15,-13-3-54-15,-17-10-197 16</inkml:trace>
  <inkml:trace contextRef="#ctx0" brushRef="#br0" timeOffset="28942.613">29561 6557 818 0,'0'0'288'0,"0"0"-200"16,0 0 80-16,0 0-117 0,0 0-12 15,0 0 8-15,115-63-15 16,-52 39-8-16,0 6-16 16,-8 3-2-16,-4 3-3 15,-6-1-3-15,-2 6-6 16,-25 0-12-16,0 5-31 16,-12 2-22-16,-6 0-31 15,-24 0-66-15,-12 0-364 16</inkml:trace>
  <inkml:trace contextRef="#ctx0" brushRef="#br0" timeOffset="29798.947">31306 6276 759 0,'0'0'92'16,"0"0"152"-16,0 0-96 15,0 0-91-15,0 0-29 16,0 0 10-16,87-4 29 15,-15-5-14-15,-2-2-26 16,2 2-7-16,7-1-7 16,-10 5-10-16,-8-1 0 0,-19 1-3 15,-9 4 0-15,-24-2-15 16,-9 3-33-16,0 0-61 16,-45 0-234-16</inkml:trace>
  <inkml:trace contextRef="#ctx0" brushRef="#br0" timeOffset="31199.749">30264 5118 597 0,'0'0'22'0,"0"0"1"16,0 0 25-16,0 0-27 15,0 0 27-15,-69-108 4 16,57 83-12-16,-6-3-9 15,-13-3 45-15,7 0 35 16,-6-1-63-16,-9 0-27 16,-3 1-21-16,-13 2 0 15,1 1 2-15,-6 1 1 0,-4 3-6 16,-11 0 4-16,5 7-2 16,-17-1 2-16,-1 9 2 15,-2 3 0-15,-4 1-1 16,10 5-1-16,-4 0-1 15,-2 0 0-15,5 14 3 16,7 10-3-16,2 4 14 16,10 9 8-16,2 9 1 15,-5 9 5-15,-3 11-13 16,2 13 4-16,1 5 5 16,-1 6 2-16,10 3-12 15,12 0 16-15,2 0-14 16,10-9 1-16,12-9 9 0,3-15-7 15,6-14-11 1,12-13 0-16,-3-13-6 0,6-6 0 16,0-9-2-16,0-3 0 15,0-2 3-15,0 0-3 16,-3 0-7-16,3 0-10 16,0 0-8-16,0-2-26 15,0-21-64-15,0-7-411 16</inkml:trace>
  <inkml:trace contextRef="#ctx0" brushRef="#br0" timeOffset="31577.004">27898 5365 674 0,'0'0'181'16,"0"0"-112"-16,0 0 105 15,0 0-143-15,0 0-29 16,0 0-2-16,0 10 4 16,9 30 10-16,3 11 31 15,0 9-28-15,-12-1-10 16,9-2 0-16,-9-6-3 15,3-6 1-15,-3-9-4 0,3-6 2 16,0-6 2-16,6-7 14 16,0-8 5-16,-6 0-11 15,13-6 1-15,2-3 5 16,15 0 22-16,21-12-17 16,10-16-24-16,8-7-1 15,6-5-79-15,-11-11-209 16</inkml:trace>
  <inkml:trace contextRef="#ctx0" brushRef="#br0" timeOffset="32470.63">27705 6829 809 0,'0'0'101'0,"0"0"94"16,0 0-61-16,0 0-84 15,0 0-18-15,0 0-23 16,-3-14-9-16,3 31 2 16,3 21 4-16,12 21 39 15,-6 13 1-15,0 6-18 0,-6-3-15 16,3-9-9-16,0-14 1 16,-3-13-5-16,3-11 0 15,-6-14-27-15,0-3-52 16,0-11-29-16,0 0-116 15,0-26-33-15</inkml:trace>
  <inkml:trace contextRef="#ctx0" brushRef="#br0" timeOffset="32820.881">27632 6843 784 0,'0'0'218'15,"0"0"-199"-15,0 0 107 16,0 0-103-16,0 0-23 16,0 0 10-16,-54 42 4 15,45-20 4-15,-6-6-6 16,15-6-7-16,0-7 16 16,0-3-17-16,0 0-4 15,0 0 3-15,0-3 3 16,3-18 4-16,12-8-10 15,0-7-11-15,3 8-3 16,-6 3 5-16,3 8 8 16,-6 8 1-16,-2 2 4 0,-7 7-3 15,18 0-1 1,-3 21-8-16,6 23 8 0,15 13 10 16,-6 8-10-16,13-7-2 15,5-23-130-15,9-32-490 16</inkml:trace>
  <inkml:trace contextRef="#ctx0" brushRef="#br0" timeOffset="40533.322">29075 7404 813 0,'0'0'128'15,"0"0"-72"-15,0 0 82 16,0 0-117-16,0 0-21 15,0 0-1-15,0 0-4 16,124-38-2-16,-100 63 2 16,-6 7 4-16,0 0 1 15,-9 1-5-15,-9-2 1 16,9-1 4-16,-9-13 0 16,0-2 3-16,0-8-2 15,0-7 2-15,0 0 6 16,0-16 14-16,0-20-23 15,0-21-8-15,0-6 4 16,12-2 1-16,3 5-2 0,7 8-5 16,2 12-66-1,0 14-39-15,3 10-98 0,0 10-193 16</inkml:trace>
  <inkml:trace contextRef="#ctx0" brushRef="#br0" timeOffset="41408.032">29528 7435 37 0,'0'0'8'15,"0"0"88"-15,0 0-68 16,0 0-26-16,0 0 31 16,0 0 7-16,39-44-5 15,-27 32 18-15,0-1 21 16,-9-1-39-16,9 0-18 16,-12 1 12-16,0-1 22 15,0 1 25-15,0 3 16 16,-12 2-48-16,-3 4-24 15,-3 4 13-15,-3 0 7 16,6 0-17-16,-3 10 17 16,9 15-28-16,3 3-10 0,6 5-2 15,0-1-2-15,9-10-20 16,24-5 20-16,0-7-6 16,21-10-12-16,-8 0 11 15,5-10-28-15,3-22-46 16,-17-2-17-16,8-5-6 15,-18 1-29-15,-12 5 58 16,-6 9 77-16,-9 7 70 16,-9 8 108-16,-18 9-66 15,3 0-83-15,-15 3 29 16,5 20-15-16,-8 4 8 16,24-3-21-16,3 1-20 0,15-6-10 15,0-6-12-15,0-7-58 16,27-6 61-16,-6 0 9 15,24 0 6-15,-14-5-3 16,-4 1 3-16,-6 4 0 16,0 10-4-16,3 31 42 15,-3 15-6-15,-3 10-4 16,-3 6 9-16,-11 0-11 16,2 2 3-16,-6-6-11 15,0-11-22-15,-19-11-1 16,4-20-1-16,-6-13 2 15,-6-13 3-15,-3-2 16 16,0-35-5-16,0-18-16 0,8-22 12 16,10-3-9-1,12-5-3-15,0 9-3 0,18 9 0 16,22 7-16-16,-1 10-2 16,15 9-11-16,-18 8 5 15,1 17 6-15,-19 7 19 16,0 9 2-16,-9 0 2 15,-3 15 5-15,12 7 5 16,-15 4-1-16,3 1-1 16,0-6 8-16,-6 0-18 15,0-4-5-15,0-7-60 16,0-7-45-16,0-3-258 0</inkml:trace>
  <inkml:trace contextRef="#ctx0" brushRef="#br0" timeOffset="41545.085">30032 7034 389 0,'0'0'491'15,"0"0"-481"-15,0 0-10 16,0 0-75-16,0 0-89 16,0 0-210-16</inkml:trace>
  <inkml:trace contextRef="#ctx0" brushRef="#br0" timeOffset="41916.87">30189 7404 1037 0,'0'0'121'0,"0"0"-53"16,0 0 26-16,-6-116-94 16,30 67-7-16,6-3-2 15,-9 16-9-15,0 11-24 16,-15 11 23-16,-6 12 19 15,0 2-1-15,0 0-2 16,-6 5-31-16,-3 21 34 16,-9 7 6-16,9 1-6 15,9-5-6-15,0-7-16 0,15-2 12 16,12-7 2 0,19-5 8-16,-7-1 0 0,-6-5-15 15,-27 0 2-15,6 1 0 16,-12 4 7-16,0 3-7 15,-12 10-20-15,-9-2 33 16,-18 3 2-16,9-6 2 16,-4-6-4-16,19-9-23 15,3 0-58-15,12-35-118 16,0-25-558-16</inkml:trace>
  <inkml:trace contextRef="#ctx0" brushRef="#br0" timeOffset="42086.042">30476 6757 989 0,'0'0'92'16,"0"0"-73"-16,0 0 37 15,0 122 35-15,0-59-41 16,0 0 17-16,15 0-36 16,-9-5-22-16,6-5-9 15,-3-12-21-15,-6-11-77 16,0-19-180-16,-3-11-240 15</inkml:trace>
  <inkml:trace contextRef="#ctx0" brushRef="#br0" timeOffset="42227.616">30463 7038 60 0,'0'0'1012'15,"0"0"-946"-15,0 0 30 0,0 0-96 16,0 0 0-16,142-96-55 15,-99 83-176-15,-4 11-174 16</inkml:trace>
  <inkml:trace contextRef="#ctx0" brushRef="#br0" timeOffset="43050.43">30509 7348 779 0,'0'0'97'15,"0"0"13"-15,0 0 20 16,0 0-60-16,0 0-35 16,0 0-19-16,133-95-16 0,-79 50-33 15,-3-3-110-15,-12 3 36 16,-14 3-44-16,2 9-26 16,-21 9 31-16,-6 13 146 15,0 5 17-15,-18 6 79 16,-16 0-29-16,1 14 61 15,3 13 15-15,-3 6-26 16,12 6-43-16,18 3-40 16,3-3-34-16,0-4 0 15,15-7 3-15,18-10 6 0,3-13-9 16,0-5-4 0,10-9 1-16,-4-29-15 0,3-13-49 15,1-4-76-15,-7 2 30 16,-12 7 54-16,-6 13 18 15,-18 12 41-15,-3 9 68 16,0 7 58-16,-9 5-13 16,-9 0-74-16,-12 0-15 15,12 22 0-15,-19 1 3 16,25 4-18-16,9-2-9 16,3-5-10-16,0-2-11 15,0-8-3-15,9-4-17 16,9-1 26-16,-5 1 15 15,2-3 0-15,-6 6 0 16,-3 1 0-16,0 1 0 0,9 1 7 16,-6-2 0-1,0 1-2-15,-3-8-3 0,6 2 10 16,-6-5-2-16,12 0 37 16,6-18-4-16,7-16-21 15,2-11-18-15,3-5-4 16,0-3-11-16,-6 3-12 15,1 11 0-15,-13 8 16 16,-15 14 7-16,-3 9 19 16,0 4 25-16,0 4-20 15,-12 0-2-15,-13 3-17 16,7 16-1-16,0 3-4 0,18-4-3 16,0 0-7-1,0-1 6-15,33-2 4 0,-5-4 4 16,8-5-1-16,-3 0 2 15,-18-3-5-15,0 5-3 16,-15 4 3-16,0 7 0 16,-21 8 3-16,-12 6 2 15,-3-1-5-15,-13 2-26 16,19-12-144-16,0-11-196 16</inkml:trace>
  <inkml:trace contextRef="#ctx0" brushRef="#br0" timeOffset="152512.975">30545 8268 1223 0,'0'0'40'0,"0"0"0"16,0 0 3-16,0 0-43 15,0 0 5-15,0 0-5 16,-9 159 28-16,9-74 1 16,9 9-20-16,6 3-5 15,3-2-3-15,3-4-1 16,-12-16 2-16,-3-15-1 15,-6-16-1-15,0-20-14 0,0-11-24 16,0-9-32-16,0-4-50 16,0-19-128-16,-18-28-373 15</inkml:trace>
  <inkml:trace contextRef="#ctx0" brushRef="#br0" timeOffset="152922.919">30406 8242 807 0,'0'0'81'0,"0"0"42"16,0 0 19-16,0 0-108 15,0 0-21-15,0 0-9 16,-30 35 1-16,21 10 30 15,-12 2 3-15,6-8-16 16,3-9-12-16,6-11 12 16,0-10-5-16,3-7-3 15,3-2-2-15,0 0 0 16,0 0 9-16,0-23-7 16,21-22-4-16,12-13-10 15,3 2-27-15,6 5 10 16,-2 16 9-16,-4 16 7 15,-3 10 0-15,0 9-5 0,3 0 6 16,4 13 1 0,2 9 6-16,-6 4-7 0,6 1-6 15,-11 0-15-15,-10-2-55 16,-3-9-206-16,-6-8-533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0:42:58.76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7643 4353 1111 0,'0'0'187'15,"0"0"-182"-15,0 0 0 16,0 0-5-16,0 0 13 16,0 0 1-16,175 2 22 15,-75-2-20-15,5-3-6 16,7-6-5-16,-3 1 0 16,-13 4-5-16,-14 2-5 15,-1 2-37-15,-11 0-32 16,-16 0-26-16,-18 0-132 15,-18 0-158-15</inkml:trace>
  <inkml:trace contextRef="#ctx0" brushRef="#br0" timeOffset="365.163">8286 4082 935 0,'0'0'276'16,"0"0"-266"-16,0 0-8 15,0 0-4-15,0 0 4 16,0 0 1-16,60 6 38 16,-11 10-26-16,-4 6-11 15,6 0 2-15,7 2-2 0,-7 4 1 16,-9 1-5-16,3 3 0 15,-17 2 2-15,-1 5-4 16,-18 1-2-16,-9 6 4 16,-9-1 0-16,-30 0 3 15,-4-3 9-15,-11-6 35 16,-6-6-15-16,-1-9-3 16,7-3-12-16,21-9-5 15,6-3-12-15,18-6-41 16,9 0-119-16,0-13-340 15</inkml:trace>
  <inkml:trace contextRef="#ctx0" brushRef="#br0" timeOffset="3592.484">13335 4705 583 0,'0'0'228'0,"0"0"-155"15,0 0 56 1,0 0-73-16,0 0 9 0,0 0 8 16,0 0-65-16,-78 0-7 15,60 0 4-15,-9 0-1 16,0 0-4-16,-19 0 4 15,13 0-4-15,-12 0 5 16,-7 0-5-16,10-1 5 16,3-4 11-16,-3-1 0 15,18 0 1-15,-7-4 0 16,7-7-9-16,-12-1 10 16,9-5-4-16,3-4-5 15,-6-6 10-15,-1-1-17 16,10-5-2-16,12-6-5 15,0 0 5-15,9-4 4 0,0-4-4 16,0 3 9-16,0 3-9 16,0 5-5-1,0 9 4-15,9 0-1 0,0 1-1 16,15-3 3-16,4 0-2 16,2 4 2-16,-6 0 0 15,3 4 1-15,9 5-1 16,-9 3 0-16,16 5 1 15,2 0-5-15,0 5 4 16,7 1 0-16,-1 4-2 0,-9 4 0 16,6 0 2-1,-5 0-3-15,11 0 3 0,-9 1 0 16,4 8 0-16,-10 2-1 16,-12 2 0-16,-3 1-9 15,3 7 2-15,3 5-3 16,-2 7 6-16,-4 6 5 15,-6 3 0-15,6 4 1 16,-3-1 0-16,-6 2-1 16,-6-1-2-16,-6 1 0 15,-3 0 4-15,0 1-1 16,0-3-1-16,0 2 1 0,0-2 3 16,0-6-4-1,-3-6 0-15,-6-10-1 0,-6 2 4 16,-6-1 5-16,-12 0 13 15,0 0-1-15,-7 0-7 16,-11-8-13-16,9-3 15 16,-3-12-6-16,8-1-7 15,1 0-2-15,12 0-8 16,-3-12-91-16,3-1-138 16,3 2-498-16</inkml:trace>
  <inkml:trace contextRef="#ctx0" brushRef="#br0" timeOffset="4775.883">15276 4677 252 0,'0'0'317'0,"0"0"-293"16,0 0 73-16,0 0 1 15,0 0-14-15,0 0 4 0,-69 8-48 16,51-6-33-16,-10-2 44 15,4 0 25-15,-12 0-25 16,-9 0-7-16,12 0-10 16,-7 0-11-16,4 0 7 15,-6-2-10-15,9-6 12 16,3-4-15-16,2-5-1 16,-14-4-2-16,9-6-3 15,-6-7-8-15,-4-4 2 16,7-3 3-16,9 1-3 15,3-1 5-15,0-3-7 16,12 2-3-16,0-1-2 16,12-1 2-16,0-2-1 15,0 2 10-15,0 5-7 16,0 3-1-16,18 3 3 0,-9 0-8 16,12 1 1-1,-3 4 3-15,6 0 2 0,12 2 0 16,1 1 1-16,5 5-3 15,12 4 0-15,0-2-1 16,1 11 1-16,2 1-2 16,-3 4 0-16,1 2 1 15,5 0 1-15,-15 0-2 16,4 14-2-16,-7 8-5 16,0 8-7-16,-9 6 2 0,1 5 10 15,5 4-3-15,-12 5-1 16,-9 0-1-16,0 1-1 15,-9 1 4-15,-9 2 3 16,0-1 3-16,-9 4 0 16,-9 0 0-16,-12 0 3 15,-3-3 4-15,-3-5 1 16,-10-6 8-16,13-8-5 16,-9-4-9-16,-6-8 12 15,8-7-14-15,1-4 5 16,-3-6 0-16,24-4-3 15,0-2-4-15,9 0-13 16,9-9-45-16,0-29-216 0</inkml:trace>
  <inkml:trace contextRef="#ctx0" brushRef="#br0" timeOffset="8649.714">14066 4759 191 0,'0'0'20'0,"0"0"31"0,0 0 64 15,0 0 29 1,0 0-35-16,0 0-56 0,-91-6-32 16,64-2 8-16,9-3 15 15,-15-3 32-15,6-1 8 16,-13-3-1-16,16-3-18 15,-12-3-16-15,9-3-4 16,-9-3-3-16,9-3-15 16,5-2-4-16,4-1 4 15,-3 0-13-15,12-2 19 16,0 0-16-16,-6 3-16 16,6-4 13-16,9 3-11 0,0-3-3 15,0 2 9 1,15 2-9-16,6 6 0 0,-3 6 4 15,3 4-4-15,7 3-4 16,-1 4 2-16,27 2-1 16,-9 3 0-16,7 5-17 15,2 2 15-15,0 0-13 16,7 0 1-16,-7 5-3 16,9 9-1-16,-11 2 11 15,-7 1-1-15,-6-1-14 16,0 8 16-16,-11 0 2 15,-19 11-10-15,6 6 17 16,-3 9 0-16,-12 7 10 16,0 2 8-16,0 4-3 15,-18-4-5-15,0-3 4 0,-1-7-7 16,-8-1 15-16,-9-7 2 16,-15-5 8-16,8-5 4 15,-2-5-25-15,9-12 6 16,15-6-6-16,9-6-11 15,3-2 0-15,9 0-24 16,0 0-73-16,0-12-201 16</inkml:trace>
  <inkml:trace contextRef="#ctx0" brushRef="#br0" timeOffset="10395.014">11343 3425 786 0,'0'0'183'0,"0"0"-170"16,0 0 0-16,0 0-13 15,0 0-7-15,0 0 3 16,0 61 4-16,13-17 0 16,-4 10 9-16,-3 3 7 15,-6 13 5-15,9 7 0 16,-9 5-14-16,0-3 1 16,9-7-2-16,-9-16-4 15,0-11 0-15,0-12-2 16,0-14-18-16,0-4-22 15,0-10-41-15,0-5-55 16,0 0-32-16,-9-20-51 16</inkml:trace>
  <inkml:trace contextRef="#ctx0" brushRef="#br0" timeOffset="10660.2">11265 3997 176 0,'0'0'158'16,"0"0"-15"-16,0 0-6 15,0 0-25-15,0 0-10 16,0 0-30-16,-12-33-72 15,12 33 8-15,21 9-4 16,12 9 17-16,-3 6 13 16,-2 4-10-16,-4 1-8 15,3-5 4-15,-12-1-10 16,6-7 1-16,-9-3-1 16,-6-9-4-16,0-4 12 0,-3 0 5 15,3 0 25-15,0-25 24 16,9-20-40-16,-2-15-32 15,17-10-14-15,0 0-68 16,0 4-125-16,3 11-425 16</inkml:trace>
  <inkml:trace contextRef="#ctx0" brushRef="#br0" timeOffset="24572.515">19046 5651 552 0,'0'0'280'0,"0"0"-238"16,0 0 40-16,0 0 36 0,0 0-48 16,0 0 15-16,0 0-56 15,-12-15-27-15,12 15-2 16,0 0-1-16,0 0-6 15,0 0 5-15,0 6 0 16,0 5 2-16,0 2 1 16,0-6 4-16,0 0-1 15,6 1-4-15,-3 0 4 16,3-2-3-16,3 4 5 16,0-9-4-16,-6 0-2 0,0 3 0 15,-3-4-6 1,12 0 6-16,-3 0 8 0,0 0 10 15,15 0 5-15,-3 0-1 16,4 0 1-16,-1 0-13 16,15 0-5-16,-3-5-4 15,6-3 1-15,4 2 1 16,8 0-3-16,-3 1 1 16,10 1 1-16,-1 0-1 15,-3 4-1-15,13 0 0 16,-7-1 0-16,1-5 1 15,-4 5-1-15,3-5-1 16,-2 4 1-16,-10-2 0 0,-3-1 0 16,4 5 0-1,-10 0 0-15,3 0 0 0,-9 0-2 16,10 0 2-16,-1 0 0 16,-3 0 1-16,0 0 0 15,-2 0-1 1,-10 0 2-16,0 0-2 0,0 0-1 15,-9 0 1-15,-3 0 3 16,-9 0-1-16,4 0 0 16,2-2 4-16,-3-4 10 15,3-1 0-15,6 0-10 16,0-1 3-16,-12-3-1 16,9 3-3-16,-12 2 1 15,6 0 6-15,-9-3 5 0,6 3-1 16,-3-3-8-1,-6 1-4-15,12-4-1 0,-5-3-3 16,-7 0-1-16,9-3-6 16,-3 6-5-16,-6 3-10 15,0 2-17-15,0 3-25 16,0 0-63-16,0-2-299 16</inkml:trace>
  <inkml:trace contextRef="#ctx0" brushRef="#br0" timeOffset="25712.858">22001 5595 292 0,'0'0'382'16,"0"0"-332"-16,0 0 12 15,0 0-1-15,0 0-28 16,0 0 47-16,0 3-47 16,9 5-26-16,-3 0 7 15,6 3 26-15,-3 0-17 0,-3 2-8 16,3 4-5-16,0-3 1 15,0 2 1-15,-3 1 1 16,6-3 1-16,-3-1-2 16,-3-6 4-16,6 0 5 15,-6-3 1-15,3 0-7 16,3-1 9-16,4-3 5 16,2 0 15-16,9 0-6 15,0 0-6-15,-3-3-12 16,12-5-14-16,-12-2 2 15,25 1 6-15,2 0-10 16,-6 1 1-16,16-2 1 16,-4 4-4-16,6 3-1 15,7-2-1-15,-1 4 2 16,1 1-1-16,8 0 1 0,-14 0 0 16,-1 0-2-16,-9 0 0 15,4 0 2-15,-13 0-1 16,9 0 0-16,0 0 1 15,7 0 0-15,-1 0-1 16,-2 0 1-16,2 0 6 16,-6-5 3-16,7-3-2 15,-1 0 1-15,-9 2-5 16,-2-5-3-16,-7 3-2 16,3-5 0-16,-6 1 1 0,4-4 0 15,-1-5 0 1,-6-5 2-16,6-10 2 0,-5-2-1 15,-10-4 8-15,-12 0 3 16,6 3-4-16,-9 0-4 16,3 5-7-16,-9 0-1 15,-3 6-9-15,0 4-24 16,-3 3-58-16,3 3-106 16,-3 6-362-16</inkml:trace>
  <inkml:trace contextRef="#ctx0" brushRef="#br0" timeOffset="27013.095">23184 5598 540 0,'0'0'271'0,"0"0"-166"16,0 0 64-16,0 0-72 15,0 0-54-15,0 0 12 16,-6 0-39-16,6 0-15 16,0 0-1-16,0 5 0 15,0 19-5-15,0 13 5 16,6 13 21-16,21 7-12 15,-6 2 1-15,12-3-2 16,3-4 5-16,7-7 4 16,2-4-3-16,15-5-1 0,13-3-1 15,5-5-4-15,16-6 0 16,23-5-1-16,7-10-3 16,12-3-1-16,-9-4-3 15,-25 0-5-15,-23 0-46 16,-16-9-2-16,-8-8 1 15,-28-5-128-15,-21-3-194 16</inkml:trace>
  <inkml:trace contextRef="#ctx0" brushRef="#br0" timeOffset="27348.345">24140 5869 1072 0,'0'0'233'16,"0"0"-223"-16,0 0 23 15,0 0-16-15,0 0-14 16,0 0 20-16,100 57 7 16,-49-24-24-16,4 0-4 15,-4 1-2-15,-12-1-7 16,3-5-3-16,-17-1-3 15,2-3-1-15,-9-4-10 16,-9-3 19-16,-9 1-2 16,0 2-1-16,-6 10 8 15,-24 3 3-15,-22-1 12 0,10 1-9 16,-6-9-6-16,6-5-20 16,14-8-107-16,7-11-465 15</inkml:trace>
  <inkml:trace contextRef="#ctx0" brushRef="#br0" timeOffset="28610.796">25043 5768 287 0,'0'0'317'16,"0"0"-171"-16,0 0 45 16,0 0-18-16,0 0-57 15,0 0-31-15,-24-28-16 16,24 26-36-16,0-1-15 15,0 3-7-15,0-2-11 16,0 1 2-16,9-2-1 16,15 0-1-16,6-2 4 15,6 3 0-15,-2 2-4 16,8 0 0-16,-3 14 0 0,-3 15-12 16,-3 8-14-16,1 4-4 15,-16 5 2-15,-9-2 2 16,-9-6 1-16,0-8-9 15,0-2 13-15,-15-9 15 16,-6-12 6-16,-13-7 5 16,16-1 14-16,-3-37 12 15,9-11-9-15,3-13-4 16,9 0-14-16,0 7-4 16,0 10-21-16,21 7-15 0,6 9-47 15,13 9-141-15,-7 7-93 16</inkml:trace>
  <inkml:trace contextRef="#ctx0" brushRef="#br0" timeOffset="29393.71">25568 5842 884 0,'0'0'49'0,"0"0"38"15,0 0-23-15,0 0-53 16,0 0 14-16,0 0 1 15,51-23-26-15,-20-3-6 16,-10-7-26-16,0-4 3 16,-3-4-43-16,-12 4 0 15,-6 4 29-15,0 6 35 16,-6 9 8-16,-12 7 68 16,-6 5-42-16,-1 6-11 15,1 0 31-15,-3 18 0 0,3 15-9 16,6 8-18-16,9 3-14 15,9-4-4-15,0-6-2 16,0-9-11-16,27-11 4 16,0-7 7-16,15-7 1 15,13-5-3-15,-1-23-21 16,0-7-16-16,-5-7-9 16,-1-1 7-16,-15 2 40 15,-15 3 2-15,-9 8 6 16,-9 6 41-16,0 5 43 15,0 5-20-15,0 4-8 16,-18 9-35-16,0 1-6 16,-6 0-10-16,3 6 0 15,3 14-5-15,9 4-6 16,9-4 0-16,0 1-3 0,0-1-2 16,21-1 5-16,15 2-12 15,6-1 2-15,4 5 10 16,8 5-6-16,-3 9-6 15,-9 6-4-15,-5 8-1 16,-16 2 7-16,-3 1 6 16,-12-1-5-16,-6-8 6 15,0-6 3-15,-24-5 22 16,-12-9 30-16,-10-8 6 16,-8-11-15-16,9-8-15 0,-7 0 19 15,16-27-28 1,9-12-19-16,12-8-39 0,15-2-59 15,6 0-78-15,30 7-356 16</inkml:trace>
  <inkml:trace contextRef="#ctx0" brushRef="#br0" timeOffset="30865.931">26268 5382 669 0,'0'0'132'15,"0"0"83"-15,0 0-51 16,0 0-99-16,0 0-43 16,0 0-22-16,0 9-2 15,15 22 2-15,3 7 8 16,4 7-4-16,-7-2 0 16,-6-2-4-16,-6-5 0 0,3-8-14 15,-6-8-56-15,0-11-130 16,0-9-178-16</inkml:trace>
  <inkml:trace contextRef="#ctx0" brushRef="#br0" timeOffset="31014.052">26232 5136 759 0,'0'0'378'16,"0"0"-378"-16,0 0 0 15,0 0-88-15,0 0-289 16,0 0-177-16</inkml:trace>
  <inkml:trace contextRef="#ctx0" brushRef="#br0" timeOffset="31397.186">26437 5595 1011 0,'0'0'191'0,"0"0"-159"16,0 0 49-16,0 0-81 16,27-140 5-16,7 91-11 15,-1 1-2-15,-15 7-22 16,0 11 8-16,-18 12 22 0,0 7 1 16,0 8-1-1,0 3-22-15,-9 0-3 0,-12 14 10 16,-3 15 8-16,18 9 6 15,6 1-1-15,0-6-20 16,33-4-25-16,15-6 18 16,3-9 16-16,-2-3 5 15,-1-6-12-15,-21-2-22 16,-18 3 20-16,-3-3 17 16,-6 4-3-16,0 10-7 15,-15 3 0-15,-12 2 15 16,-9 5 13-16,-6-10-9 15,8-4-4-15,7-10-29 16,3-3-70-16,12-6-175 0</inkml:trace>
  <inkml:trace contextRef="#ctx0" brushRef="#br0" timeOffset="31622.808">26621 4833 988 0,'0'0'195'0,"0"0"-178"16,0 0-9-16,0 0 8 15,0 0-1-15,61 158 50 16,-25-92-17-16,-3-1-34 16,-6-5-6-16,0-9-6 0,-14-9-2 15,2-3-42-15,-9-9-55 16,-6-12-165-16,0-9-389 15</inkml:trace>
  <inkml:trace contextRef="#ctx0" brushRef="#br0" timeOffset="31780.485">26730 5227 1103 0,'0'0'277'0,"0"0"-252"16,0 0 39-16,0 0-64 15,0 0-11-15,88-131-34 16,-37 111-94-16,6 10-202 16,-9 5-413-16</inkml:trace>
  <inkml:trace contextRef="#ctx0" brushRef="#br0" timeOffset="32595.652">26974 5371 1032 0,'0'0'52'0,"0"0"79"16,0 0-71-16,0 0-36 15,0 0-19-15,0 0-5 16,100-82-57-16,-67 40-87 16,-12 3-43-16,-15 5 39 15,-6 6 49-15,0 12 95 0,-6 11 4 16,-15 5 81-16,3 0 14 15,-6 11-18-15,-3 17-22 16,18 11-21-16,-3 3-6 16,12-3 16-16,0-6-36 15,12-8-5-15,6-9-3 16,15-7 0-16,3-9 13 16,4 0-2-16,2-30 4 15,0-10-15-15,-3-10-15 16,-5 0-67-16,-10 2 43 15,-12 9 35-15,-12 12 4 16,0 7 31-16,0 14 52 16,0 6-19-16,-12 0-19 0,-12 0-27 15,2 15-3-15,7 12-11 16,-3 3 0-16,18-2-4 16,0-3-3-16,0-6-21 15,21-8-12-15,3-5-13 16,10-2 11-16,-7-4 6 15,-9 3 3-15,0 1 14 16,-9 3 9-16,9 4 6 16,-9 2 2-16,-3 2 5 15,6-3 12-15,0-2 1 16,4-4-5-16,-1-6-2 16,6 0-8-16,6-13-4 15,6-26 15-15,6-11-16 16,-8-8-29-16,-4-7-8 0,-9 8 7 15,-15 9 18-15,-3 16 12 16,0 11 28-16,0 12-3 16,-3 8 19-16,-15 1-39 15,0 0-4-15,-7 24 8 16,7 7-1-16,6 2-4 16,6 0-4-16,6-7-1 15,0 0-10-15,24-7 8 16,16-3 3-16,2-2 0 15,-3 0 6-15,3 1 3 16,-18-1-4-16,-11 0-5 16,-7 5-5-16,-6 4 5 0,-15 4 0 15,-25-1 5-15,-11-2-5 16,0-10-61-16,2-14-150 16,7 0-524-16</inkml:trace>
  <inkml:trace contextRef="#ctx0" brushRef="#br0" timeOffset="53791.183">20033 5956 713 0,'0'0'220'16,"0"0"-140"-16,0 0 20 16,0 0-55-16,0 0-35 0,0 0-7 15,-18 78-3-15,27-13 26 16,9 7-19-16,0 0 12 16,-3 0-7-16,-6-4-2 15,0-5 2-15,-9-4-11 16,0-4 5-16,0-11-6 15,0-6-2-15,0-12-27 16,0-7-42-16,0-11-111 16,0-8-189-16,0-7-224 15</inkml:trace>
  <inkml:trace contextRef="#ctx0" brushRef="#br0" timeOffset="54228.289">19972 6138 722 0,'0'0'100'15,"0"0"-83"-15,0 0 6 16,0 0-9-16,0 0 14 15,0 0 1-15,-63 114-19 16,54-90-8-16,-3-9 3 16,12-6 27-16,-6-5-3 15,6-4-6-15,0 0-4 0,0 0 10 16,0 0 17-16,0 0 16 16,0-19-37-16,0-11-9 15,0-12-16-15,0 0-8 16,6 7 8-16,6 3 2 15,-3 7-1-15,-3 5-1 16,6 4 0-16,3 4 0 16,6 2 3-16,3 7-3 15,4 3-1-15,-1 0-1 16,15 0 1-16,-12 8 0 16,-3 4-8-16,7 4-48 15,-10 3-115-15,-9 1-179 16</inkml:trace>
  <inkml:trace contextRef="#ctx0" brushRef="#br0" timeOffset="67563.135">10194 6418 578 0,'0'0'168'0,"0"0"-155"16,0 0 54-16,0 0 70 15,0 0-26-15,0 0-33 0,0 0-40 16,0 0 1 0,-28-15 18-16,28 7 0 0,-9-3-30 15,-3 3-15-15,0-5 4 16,0 1-10-16,-6-2 4 16,-3 0-2-16,0 1-8 15,3-1 7-15,-10-4 5 16,-5 3-11-16,3-4-1 15,-12-1 0-15,3 0 4 16,-1-1-3-16,-8-2 1 16,6 1-1-16,-13-2 0 15,-5 2 3-15,0 1-2 16,-4 1 4-16,-5 0 1 0,-3 1 2 16,2-1 1-1,7 6 2-15,-1 0-7 0,4-3-1 16,0 5-2-16,5-3 0 15,-5 3-1-15,-3 2 0 16,-10-1-1-16,-5 2-2 16,-1 3 0-16,-5 0 2 15,-4 3-1-15,1 1 0 16,-4 2 1-16,-2 0-1 16,-4 0 1-16,6 0-4 15,-5 5-1-15,8 7 2 16,-2 2-9-16,2 2 5 15,7 2-6-15,2 0 12 16,7 2-6-16,2 3-3 0,7 6 9 16,3 1-1-1,-4 2 1-15,4-4-1 0,-6 2 2 16,-1 0 0-16,-2 1 2 16,-7 0-2-16,13-1-1 15,-4 2 0-15,13-4-4 16,12 4 5-16,-6 1 0 15,5-4 0-15,-2 5-1 16,3-4 2-16,-6 2-1 16,-1 1 0-16,4-3 0 15,-9 6 0-15,2-3 4 16,7 0-4-16,9 0 1 16,-15 0-1-16,5 2 0 15,4 1 0-15,-3 1 0 0,8 1-1 16,1-1 0-16,6 0 1 15,-3 4 0-15,18 0-2 16,3 0 2-16,6 1 0 16,6-1-2-16,0 5-1 15,0-1 2-15,0 2-2 16,18-2 1-16,-3 3 1 16,6 0 1-16,6 6 0 15,0-1 1-15,-3 0 0 16,1-5-2-16,2 0 3 15,0-6-2-15,-6-3 0 0,-6-6 0 16,3-3-2 0,0-3 2-16,1-2 0 0,-4 0 1 15,-3-3 0-15,3-1 1 16,3-1-2-16,9 0 2 16,-9-1-1-16,9 0 8 15,7-2-1-15,-4-1 0 16,3-2-4-16,3-1-2 15,3-2-1-15,4-4 2 16,-10 1-2-16,9-3 1 16,-3-1 4-16,4-2 1 15,-7-2-7-15,-3 2 3 16,12-2 1-16,-18 2-4 16,1-2 2-16,5 0-2 0,-21 0 2 15,-6 0-1-15,3 0 0 16,-9 0-1-16,0 0 0 15,0 0 0-15,0 0 0 16,0 0-8-16,0 0-19 16,-9-2-41-16,-6-20-171 15,-6-10-535-15</inkml:trace>
  <inkml:trace contextRef="#ctx0" brushRef="#br0" timeOffset="67945.113">6554 7737 1056 0,'0'0'285'0,"0"0"-261"15,0 0-22 1,0 0 5-16,0 0 11 0,0 0-18 15,0 0-18-15,0 46 18 16,18-11 0-16,9 4 3 16,0 0-3-16,6-2 3 15,-6-1-2-15,7-1 1 16,-4 2-2-16,-6-4 0 16,-6-5 1-16,0-5 1 15,-12-9 0-15,6-1-2 16,-12-5 0-16,0 8 8 0,-18 7 17 15,-24 5 12-15,-3 7-22 16,-13 3-7-16,25-5-2 16,-3 1-2-16,3-1-4 15,12 0-50-15,15 2-88 16,6-12-232-16</inkml:trace>
  <inkml:trace contextRef="#ctx0" brushRef="#br0" timeOffset="69813.037">7698 8591 602 0,'0'0'102'16,"0"0"-95"-16,0 0 26 16,0 0 64-16,0 0-44 15,0 0-20-15,0 0-15 16,0 0 15-16,0 0 42 15,0 0 0-15,0 0-33 16,0 0-25-16,0 0 1 0,6 0 3 16,12 0 6-16,6 0 13 15,15 0-3-15,9 0-19 16,1-4-8-16,5 1-3 16,6 0-2-16,4 3-1 15,8 0-3-15,-2 0 2 16,-7 0-3-16,-3 0 1 15,4 0-1-15,-4-1 1 16,3-6 4-16,7 1-4 16,8 0 0-16,-5-1-1 15,-4 5 1-15,-5-2 4 16,-4 1 7-16,-6-3-11 16,7 1 1-16,-10-1-2 15,6 2 2-15,4-2-2 0,-7 0 1 16,12-2-1-16,-2-3 0 15,8 3 2-15,-18 2-2 16,10 0 1-16,-16 1 0 16,10 2 1-16,-13 0 1 15,-3 1 5-15,9 0-2 16,-8 1-1-16,5 1 0 16,3-5-3-16,1 4 3 15,5-3 0-15,-6 1 0 16,-9 3-1-16,-2 0 2 15,2 0-4-15,-12 0-2 16,3 0 2-16,0 0 4 16,7 0-3-16,11 0 8 0,0 0-5 15,7 0 4-15,2 0-4 16,3 1-5-16,-2 1 2 16,5 3-1-16,-2 0 2 15,-4-2-3-15,-6-1-1 16,10 2 1-16,8-4-1 15,-2 0 2-15,-7 0-1 16,9 0 0-16,-2 0 0 16,-1 0 0-16,-8 0 4 15,-1 0 0-15,-12-1-3 16,-6-2 0-16,-8-2 1 0,-4 2 3 16,-3 0 6-1,0-3 1-15,-21 5-2 0,6 1-3 16,-3 0-1-16,-9 0-4 15,0 0 4-15,0 0-1 16,0 0-6-16,0 0-15 16,0-3-54-16,-21-6-116 15,0-11-506-15</inkml:trace>
  <inkml:trace contextRef="#ctx0" brushRef="#br0" timeOffset="71231.565">12273 7927 864 0,'0'0'107'16,"0"0"-100"-16,0 0-7 15,0 0 22-15,0 0 6 16,0 0-10-16,60-83-16 0,-5 63-1 16,5-3 1-1,16-2 3-15,-1-2-1 0,16-4-3 16,8 2 1-16,7-4-2 15,18 5 6-15,-10 2-3 16,10 2-4-16,-9 6 4 16,-1 0-3-16,1 1 0 15,3-2 0-15,5-1 8 16,10-1-8-16,9-1 3 16,21-1 2-16,12 5 15 15,0 3-2-15,-18 7 6 16,3 6-4-16,-24 2-12 15,-12 0-8-15,-10 10 2 16,-8 8-1-16,3 3 1 16,-7 0-2-16,-23 2 2 0,23-5-2 15,-14 3 11-15,-1-3 16 16,4 4 2-16,-13-5-16 16,1 1-6-16,-19 0-5 15,-5-3 4-15,-4 0 3 16,6-1-3-16,-5-4-2 15,-10-1 5-15,6-3 3 16,-12-1-1-16,-12-3 2 16,-5-1-9-16,-10-1-1 15,-3 0 2-15,-6 0 6 16,0 0-1-16,0 0-4 16,0 0-6-16,0 0-44 0,0 0-60 15,-9 0-136-15,-16-23-395 16</inkml:trace>
  <inkml:trace contextRef="#ctx0" brushRef="#br0" timeOffset="71517.805">16429 7426 1106 0,'0'0'28'0,"0"0"-28"15,0 0-23 1,0 0 23-16,0 0 32 0,0 0 8 16,88 90-30-16,-52-64-6 15,-3 2-3-15,-12-5-1 16,-9-5-4-16,0-3-12 16,-12 0 0-16,-12 0 16 15,-21 5 5-15,-18 2 10 16,-16 3 1-16,1 1-13 15,9 1-3-15,14 0-78 16,10-1-202-16</inkml:trace>
  <inkml:trace contextRef="#ctx0" brushRef="#br0" timeOffset="72313.064">17039 8609 367 0,'0'0'421'15,"0"0"-358"-15,0 0 23 16,0 0-2-16,0 0-39 16,0 0-8-16,60 0 9 15,-12-3-21-15,4 2-12 16,11 1 5-16,-3 0 3 16,13 0-7-16,5 0-5 15,4 0 4-15,11 0 11 16,7 1 51-16,9 4-38 15,2 1-33-15,4 2-2 16,0 3-1-16,2-3 1 0,-2 4-2 16,-12-4 1-1,-1 0 0-15,-14-2 1 0,-25-6-1 16,-5 0 1-16,-10 0 8 16,-6 0-1-16,-6 0 4 15,-12 0-2-15,-11 0 0 16,-7-1-6-16,-6 1 2 15,0 0 5-15,0 0-7 16,0 0-5-16,0-5-4 16,-9 5-53-16,-25-3-82 15,7-7-359-15</inkml:trace>
  <inkml:trace contextRef="#ctx0" brushRef="#br0" timeOffset="76012.48">5881 10102 872 0,'0'0'52'16,"0"0"-45"-16,0 0 64 15,0 0 6-15,0 0-61 0,0 0-14 16,0 0-1-16,-28-44-1 16,19 43-1-16,-12 1-9 15,-6 0 10-15,-12 0-6 16,-3 9 6-16,-4 11 8 15,1 4 5-15,0 4 26 16,12 5-1-16,2 2-19 16,7 4-8-16,6 4-2 15,9 4-6-15,9 3-3 16,0 4 2-16,9 3-4 16,9 0 2-16,15-3 0 15,1 2 7-15,5-2-6 16,3 5 3-16,-9 4-3 15,4-2 0-15,2 7 3 16,-12 4-3-16,0 2 2 0,-9 2-1 16,-12-1-2-16,-6 1 8 15,0-1-4-15,-6-3 23 16,-24-3 2-16,-12-4-14 16,9-7 15-16,-10-5-20 15,4-6 10-15,3-10 23 16,9-4-17-1,0-13-4-15,8-7 4 0,10-7-6 16,9-1-5-16,-6-5-4 16,6 0-6-16,0 0-3 15,0 0-2-15,0 0-6 0,0 0 3 16,0 0 3-16,6 0 2 16,3 7-2-1,1 13 2-15,8 6 0 0,0 8-1 16,-3 12 1-16,-3 7-1 15,6 20 0-15,6 6 0 16,-6 10 1-16,-3 6-1 16,-3 5 0-16,-3 4-1 15,-9 6 0-15,0-4 1 16,0 0 0-16,0-10 0 16,0-6-1-16,3-1 2 15,4-5 0-15,-1-5 4 16,6-5-1-16,-3-3-2 15,9-4-3-15,-3-5 2 0,6-2-2 16,6 2-1-16,9-5 1 16,4-4 0-16,14-7 1 15,0-11-2-15,7-11 2 16,-4-6-1-16,9-10 0 16,-2-7-1-16,5-1-3 15,-14 0-1-15,-1-12-19 16,-12-9-50-16,-12-12-60 15,-12-8-158-15</inkml:trace>
  <inkml:trace contextRef="#ctx0" brushRef="#br0" timeOffset="80331.459">2380 12053 737 0,'0'0'133'0,"0"0"-131"15,0 0 89-15,0 0 80 16,0 0-130-16,0 0-41 15,0 0 3-15,0 0-3 0,-79 169 0 16,73-87 2-16,6-7-2 16,0-16-2-16,15-12-4 15,3-19-14-15,0-10-10 16,16-15-15-16,2-3 9 16,0-15 36-16,0-26 0 15,6-12-4-15,-2-2-72 16,-19 4 27-16,-6 17 33 15,-9 14 16-15,-6 10 16 16,0 10 60-16,0 0-16 16,0 4-60-16,6 22 0 15,15 7 0-15,-3 3 26 16,15-3-18-16,-5-10-8 16,-1-13 0-16,9-10-16 15,-9 0-4-15,0-35-10 0,-9-12-11 16,-3-8-14-16,-15-6-35 15,0 14 46-15,-27 11 39 16,-6 11 5-16,-6 12 101 16,6 12-85-16,-1 1-16 15,-2 0 0-15,15 21-6 16,15 9-116-16,-3-8-173 16</inkml:trace>
  <inkml:trace contextRef="#ctx0" brushRef="#br0" timeOffset="80678.588">2868 12086 1076 0,'0'0'172'0,"0"0"-170"16,0 0 19-16,0 0-7 16,0 0-14-16,0 0-12 15,19 28 3-15,-10-2 7 16,0 3 0-16,0-6-10 15,-9-7-12-15,0-5-33 16,0-8-31-16,0-3 67 16,0 0 21-16,0-26 0 15,0-19-110-15,0-5-42 16,6 2 71-16,6 14 45 16,3 14 6-16,-3 9 30 15,3 11 2-15,3 2-2 16,0 27 7-16,19 12 25 0,-13 5 0 15,3 2-23-15,0-4-3 16,-9-11-6-16,-9-14-9 16,9-19-86-16,-9 0-274 15</inkml:trace>
  <inkml:trace contextRef="#ctx0" brushRef="#br0" timeOffset="81294.795">3267 11859 939 0,'0'0'319'0,"0"0"-308"0,0 0-5 15,0 0 20-15,0 0-12 16,-36 118-14-16,39-76-2 16,12-1 1-16,12-8-3 15,0-11-15-15,0-4-17 16,13-18-35-16,-10 0-5 15,6-27 41-15,-12-23-22 16,3-10-91-16,0-2 13 16,-21 5-3-16,-6 9 116 15,0 12 22-15,-6 12 128 16,-3 12 43-16,-9 9 5 16,12 3-66-16,-15 0-75 15,15 20-15-15,-3 17-16 0,9 8 6 16,0 0-6-16,0-5-4 15,15-12-8-15,12-9-11 16,6-15-7-16,7-4-6 16,-4-12 22-16,-3-27-10 15,-3-10-28-15,-12-8-18 16,-9 5 37-16,-3 10 29 16,-6 12 13-16,0 14 45 15,0 10 40-15,-15 6-40 16,3 0-13-16,-6 2-40 15,0 22 2-15,-6 4-7 16,24 3-1-16,0-4-6 0,0-6-35 16,18-8-34-16,15-2 23 15,3-2 25-15,-2-5-2 16,5 4 3-16,-6 2 11 16,-6 2 10-16,-9 5 6 15,0-1 0-15,-2 3 0 16,11-3 4-16,-21-5-2 15,9-5 1-15,-9-3-3 16,-3-3-5-16,0 0-16 16,0-3-101-16,-3-24-206 15</inkml:trace>
  <inkml:trace contextRef="#ctx0" brushRef="#br0" timeOffset="81830.781">3877 11658 841 0,'0'0'443'0,"0"0"-443"15,0 0 5-15,0 0-5 16,0 0 15-16,0 0-14 16,57 39 6-16,-30-12-2 15,-3-1 0-15,-6-2-3 16,0-5-2-16,-12-7-1 16,4-9-6-16,-10 0-16 15,0-3 6-15,3 0 4 0,-3-9-26 16,9-17 9-16,-3-2 7 15,12-4-46-15,-6 13 69 16,3 11 1-16,12 8-1 16,0 2-16-16,9 28 16 15,1 4 19-15,-4 4-6 16,0-9-13-16,-12-16-55 16,-6-13-289-16</inkml:trace>
  <inkml:trace contextRef="#ctx0" brushRef="#br0" timeOffset="82927.653">4465 11509 1018 0,'0'0'154'0,"0"0"-146"16,0 0 62-16,0 0 21 16,0 0-86-16,0 0-5 0,33-3 0 15,22-9 16 1,8-5 8-16,6-2-5 0,10 1-15 15,-16 3 3-15,-2 3-7 16,-16 4-1-16,0 0-43 16,-9 2-51-16,-11-2-100 15,-7-3-191-15</inkml:trace>
  <inkml:trace contextRef="#ctx0" brushRef="#br0" timeOffset="83245.211">4704 11226 975 0,'0'0'274'16,"0"0"-274"-16,0 0 0 16,0 0-7-16,0 0 15 15,0 0-5-15,96 6 2 16,-33 2 2-16,-2 3-2 15,-7 1-2-15,-3 4-3 16,-5 1 0-16,-16 5-6 16,-6 1-3-16,-18 2 5 15,-6 6 0-15,0 7 4 16,-27 2 28-16,-15 3 0 16,-7-1-28-16,7-6-1 15,0-4-60-15,6-13-169 0,18-16-358 16</inkml:trace>
  <inkml:trace contextRef="#ctx0" brushRef="#br0" timeOffset="85784.491">6692 10594 146 0,'0'0'38'16,"0"0"80"-16,0 0 130 15,0 0-72-15,0 0-45 16,0 0 18-16,0 0-24 0,-39-105-22 16,36 105-34-16,3 0-15 15,0 0-20-15,0 0-34 16,0 0-4-16,0 25-17 16,0 18 21-16,3 14 0 15,9 8 7-15,9-3-5 16,-15-11 2-16,16-9-4 15,-13-6-4-15,6-10-53 16,-3-5-75-16,-9-11-102 16,0-10-173-16</inkml:trace>
  <inkml:trace contextRef="#ctx0" brushRef="#br0" timeOffset="86212.573">6454 10335 888 0,'0'0'172'0,"0"0"-153"16,0 0-16-16,0 0 58 16,72-114-32-16,-20 97-18 15,20 11-8-15,1 6-3 16,20 11-1-16,7 29-2 15,-4 16-5-15,-14 16-1 0,-4 18 2 16,-23 11-13-16,-22 11 8 16,-27-3 5-16,-6-11 1 15,-21-6 3-15,-40-10 3 16,-20-10 18-16,-31-12-5 16,-17-25 11-16,-13-31-10 15,-6-13 5-15,15-60-8 16,15-30 4-16,10-29 0 15,14-24-14-15,40-2 7 16,36 8 1-16,18 15-9 16,18 29-10-16,63 17 6 15,28 21-9-15,21 28-4 16,2 36-22-16,-5 12-183 16,-24 42-393-16</inkml:trace>
  <inkml:trace contextRef="#ctx0" brushRef="#br0" timeOffset="89234.384">10097 11012 644 0,'0'0'163'0,"0"0"-144"15,0 0 10-15,0 0 40 16,0 0 7-16,0 0-35 16,6 0-10-16,0 0-14 15,15 0 16-15,-12 0 3 0,18 0-11 16,7 0-12-1,14 0-8-15,6 0 7 0,16 0 1 16,17 0-1-16,4-2 2 16,2 2-8-16,-2 0 0 15,-1 0-2-15,-5 0-3 16,-4-3-1-16,10 0 2 16,5-3 0-16,1-4-1 15,9 5 1-15,2-1-1 16,-2 1-1-16,-9 1 4 15,-1 4-4-15,-2 0 0 16,-19 0 0-16,7-2 2 0,-4 1-2 16,-5-4 1-16,5 2-1 15,0-1 1-15,-2-1 4 16,-1 1 3-16,1-1 15 16,-1 1-1-16,-2-2-5 15,5-2-4-15,1 2-7 16,5-3 1-16,7 3-5 15,-4 0-1-15,4-1 2 16,5 5-3-16,-5-5 1 16,6 2-1-16,-10 2 2 15,4 0-1-15,-13-1-1 16,10 2 1-16,-25 0-1 16,9 2 0-16,-8 0 0 15,-4 0-2-15,4 0 2 16,2 0 0-16,6 0 2 0,1 2-2 15,-7 3 0-15,-2-4 0 16,11-1 0-16,4 0 0 16,-7 0 0-16,6 0 0 15,-8 0 0-15,-1 0 0 16,4 0 0-16,-4 0 0 16,-6 0 2-16,-2 0-2 15,2 0 0-15,4 0 0 16,-1 0 1-16,12 0-2 15,4 0 3-15,-4-4-2 16,4 0 3-16,-4 3-3 16,-8 1 0-16,11 0 1 0,-2 0-1 15,-7 0 5-15,7 0-4 16,-7 0 0-16,7 0-1 16,-7 0 2-1,7-6-1-15,-1 0 7 0,-6-1-4 16,-8 2 6-16,-16 2-2 15,-21-2-5-15,0 4 4 16,-14-2 8-16,-4 1-5 16,-9 2 2-16,6 0-3 15,-6 0 1-15,0-1-3 16,0-2 1-16,0 3-1 16,0-2-7-16,0 2 0 15,0-5-34-15,0-4-75 0,-15-8-261 16</inkml:trace>
  <inkml:trace contextRef="#ctx0" brushRef="#br0" timeOffset="93848.229">6394 12385 199 0,'0'0'220'16,"0"0"-198"-16,0 0 122 15,0 0 17-15,0 0-19 16,0 0-54-16,0 0-4 0,-15-28-3 16,15 25-7-16,0-3-13 15,0-2-12-15,0-6-18 16,0-5-18-16,15-1-7 16,3-1-3-16,-3 5-2 15,12 3 1-15,-9 2-2 16,-6 11-2-16,12 0-8 15,-6 0-18-15,-2 3-17 16,5 20-20-16,-12 10 9 16,6 8 30-16,-15 5 3 15,0 9-5-15,-9 3 28 16,-15-5 0-16,6-4 4 16,-7-7-3-16,7-9 9 15,9-10-9-15,0-8 2 0,6-6 2 16,3-7-5-16,0-2-6 15,0 0 1-15,3 0 5 16,21 0 15-16,3 0 24 16,10-7-18-16,5-6-11 15,6-7-5-15,-9 2-5 16,7 0 0-16,-16-5-93 16,-6 1-141-16,-6-5-361 15</inkml:trace>
  <inkml:trace contextRef="#ctx0" brushRef="#br0" timeOffset="94314.134">6376 12074 991 0,'0'0'60'0,"0"0"-57"15,0 0 7-15,51-113 42 16,-6 93-21-16,-3 7-22 16,16 7-4-16,2 6-5 15,22 0 0-15,-13 29-2 16,19 16-2-16,-25 21-43 16,-3 19 3-16,-14 12-6 15,-19 7 31-15,-18 4-24 16,-9-7 37-16,-9-8-9 15,-37-12 13-15,-14-10 4 0,-12-11 17 16,-16-12 68-16,-8-16-63 16,8-16 4-16,-3-16 6 15,-8-6 11-15,14-37-5 16,4-22-11-16,2-22-9 16,16-27-10-16,18-26-9 15,27-18-2-15,12 0-28 16,12 17 6-16,42 25 21 15,27 32 2-15,7 27 0 0,17 30 0 16,-5 27-9 0,-6 20-108-16,2 48-48 0,-30 18-67 15,-2 16-458-15</inkml:trace>
  <inkml:trace contextRef="#ctx0" brushRef="#br0" timeOffset="96196.239">11718 12976 772 0,'0'0'277'0,"0"0"-245"15,0 0-29-15,0 0 66 16,0 0 3-16,0 0-17 16,0 0-21-16,-3 8-19 15,6-8 0-15,24 0 14 16,15 0 24-16,12 0-17 15,16 0-21-15,17 0-7 16,22 0 4-16,15-2 2 0,33-7 9 16,24-4-8-1,12-2 5-15,3 6-4 0,-15-2-7 16,-9 5-6-16,-24 2-3 16,-39-2 0-16,-25-2-1 15,-29-1 0-15,-7 0 1 16,-24 2 0-16,-12 2 1 15,-6 5 3-15,-6-1-4 16,0-1 4-16,0-4-4 16,0-7-29-16,-15-7-56 15,-6-4-107-15,-6-2-249 16</inkml:trace>
  <inkml:trace contextRef="#ctx0" brushRef="#br0" timeOffset="98395.421">19634 12949 651 0,'0'0'169'16,"0"0"-159"-16,0 0 58 16,0 0 16-16,-135 26-62 15,95-19 13-15,-5-7-13 0,-21 0-12 16,2 0 19-16,-11 0 38 16,-7-20-29-16,-14-8-19 15,-1-5-5-15,-2-3-2 16,11-4 8-1,10 0 15-15,14-2 13 0,4-3-28 16,24-10-9-16,11-6 0 16,16-15-11-16,9-1-5 15,15-4-2-15,28-2-1 16,17-1 8-16,16 4-14 16,2 6-13-16,19 8-2 15,2 11 6-15,-2 10 10 16,-7 10 8-16,-2 10 1 15,-10 7 4-15,-5 11 4 0,14 7-1 16,1 0-2-16,11 11-1 16,7 15 0-16,18 9 5 15,0 5-5-15,-7 2-2 16,7 2 2-16,-3 2-1 16,-4 7 1-16,-11-1 3 15,-24-2-3-15,-13 1-4 16,-27-1-1-16,-12 5 1 15,-24 4 4-15,-6 10 18 16,-15 10 3-16,-39 1-14 16,-21-1 12-16,-10-12-2 15,-15-7-2-15,-14-10 11 16,-19-8-1-16,-36-9-3 0,-21-7-16 16,-15-12 2-1,8-14-4-15,22 0-1 0,40-16 30 16,38-21-8-1,34-11-25-15,17-10-74 0,31-6-186 16</inkml:trace>
  <inkml:trace contextRef="#ctx0" brushRef="#br0" timeOffset="102132.519">6448 13586 731 0,'0'0'191'0,"0"0"-148"16,0 0 85-16,0 0-9 16,0 0-71-16,0 0-25 15,0 0-7-15,6-40-8 16,12 25-4-16,-6 3 0 16,6 6 4-16,-6-1-7 0,0 3-1 15,4 4 0 1,5 0 0-16,3 0-6 0,-12 0-17 15,6 12-8-15,-3 11-12 16,-9 6-2-16,-6 5 24 16,0 8-36-16,-6 1 30 15,-12-3 12-15,0-7 13 16,-6-8-1-16,15-10 3 16,0-7 5-16,9-3-5 15,0-5 0-15,0 0 0 16,0 0-15-16,0 0-12 15,24 0 27-15,12 0 0 16,3 0 6-16,-6 7-1 16,1 6-5-16,-16 3-14 15,-6 6-6-15,-9 4 0 0,-3 3 18 16,0 4 0-16,-27 1 2 16,-13-2 6-16,7-7-4 15,-6-5-2-15,-3-7-4 16,-4-11-73-16,7-2-80 15,6-7-184-15</inkml:trace>
  <inkml:trace contextRef="#ctx0" brushRef="#br0" timeOffset="102597.147">6336 13477 836 0,'0'0'199'16,"0"0"-129"-16,0 0 16 16,0 0-25-16,0 0-36 15,0 0-21-15,103-111 1 16,-34 98-2-16,-5 7 3 16,-4 6-5-16,13 0 1 15,5 27-4-15,1 12-1 16,-13 13-1-16,-6 14-15 15,-8 16 8-15,-25 17 10 16,-12 7-17-16,-15 4 18 16,0-9-7-16,-27-13 7 0,-22-11 2 15,-23-9 0-15,-10-10 1 16,-17-17 12-16,-10-20 15 16,-9-21 1-16,13-20-11 15,-4-39-2-15,10-28-2 16,11-26 9-16,28-20-25 15,8-12 6-15,34 12-6 16,18 15-3-16,27 24 3 16,34 20-2-16,20 11 0 15,16 21-8-15,18 28-9 16,-19 14-26-16,-14 40-55 16,-13 27-170-16,-33 12-161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0:45:51.03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5195 4008 649 0,'0'0'194'0,"0"0"-133"16,0 0 96-16,0 0-39 0,0 0-47 15,0 0-16 1,0 0-33-16,0 0-22 0,-6-19-7 16,6 36 4-16,6 20 3 15,16 16 0-15,-4 12 7 16,-3 2-7-16,-6 3 2 16,9-4-2-16,-9-4-8 15,9-8-33-15,-9-9-45 16,0-11-112-16,-9-8-38 15,0-19-332-15</inkml:trace>
  <inkml:trace contextRef="#ctx0" brushRef="#br0" timeOffset="466.736">4818 3907 1013 0,'0'0'7'16,"0"0"3"-16,-27-105 60 15,27 72-8-15,27-3-42 16,22 1-12-16,17 5-5 16,12 6-2-16,13 6-1 15,2 15-1-15,7 3-13 16,-3 14-15-16,-7 32-32 15,7 19-7-15,-16 23-3 0,-20 24-26 16,-19 12 38-16,-12 10 24 16,-30 0-27-16,-3-7 5 15,-51-6 24-15,-16-16 19 16,-23-12 14-16,-16-19 18 16,-15-17 75-16,1-29 25 15,-19-28-44-15,0-17-1 16,9-57-14-16,18-37 19 15,16-38-35-15,17-32-13 16,31-26-16-16,24-6 58 16,27 25-70-16,18 34-2 15,36 46 15-15,37 36-9 0,21 30-6 16,20 38-8-16,1 24-46 16,-15 73-190-16,-28 47-183 15</inkml:trace>
  <inkml:trace contextRef="#ctx0" brushRef="#br0" timeOffset="4500.719">6705 4729 555 0,'0'0'311'16,"0"0"-273"-16,0 0-18 15,0 0 81-15,0 0-3 16,0 0-39-16,0 0-25 16,48 0-20-16,-9 0 14 15,31 0 12-15,-4 0-12 16,18 0-13-16,7 0-6 15,12 0 12-15,23 2-8 16,10-1-12-16,3 1 0 0,0-2 2 16,6 0-2-16,-3 0-1 15,-19 0 0-15,-14-5 0 16,-28-6 2-16,-14 1-1 16,-31 1-1-16,-12 2 1 15,-15 2 1-15,-6 3 4 16,-3 0 0-16,0-2-6 15,-27 0-90-15,0-3-436 16</inkml:trace>
  <inkml:trace contextRef="#ctx0" brushRef="#br0" timeOffset="7351.155">28761 2619 853 0,'0'0'72'16,"0"0"-66"-16,0 0 90 15,0 0-84-15,0 0-12 16,0 0 9-16,0 0 4 0,-21 9 0 15,21-9-11 1,0 0 1-16,0 1 7 0,0-1-1 16,0 3 1-16,0-1-7 15,0 5 3-15,0 7 3 16,0 8 12-16,0 17 26 16,0 11-4-16,0 18-11 15,6 12-15-15,-6 13 15 16,0 6-8-16,0 6-10 15,0 2 0-15,0 4 4 16,0-4-4-16,9 10-5 16,-3 0 14-16,9 1-12 0,-3 2 7 15,0-12-3 1,-2 3-10-16,-10-3 0 16,0 2 13-16,0-5-9 0,-10-16 0 15,-2-16 1-15,9-21-7 16,0-22 0-16,3-12 0 15,0-11-1-15,0-5-1 16,0 0-1-16,0 0 3 16,0 0-1-16,0-2 0 15,0 0 0-15,0 0-2 16,0 0-15-16,0 0-28 16,0-6-43-16,0-23-70 15,6-10-197-15,16-9-322 0</inkml:trace>
  <inkml:trace contextRef="#ctx0" brushRef="#br0" timeOffset="8451.994">29615 2464 460 0,'0'0'225'16,"0"0"-118"-16,0 0-11 15,0 0-66-15,0 0-28 16,0 0 23-16,12 63 64 15,-9-12-20-15,16 9-26 16,-13 12-7-16,6 8-7 16,0 9 18-16,-6 6-16 0,12 2-5 15,-6-2-8-15,-3-2 7 16,6 2-9-16,-9 1 6 16,-6 0-10-16,12 6 6 15,-12 2-1-15,0 1-8 16,0-6-6-16,-12-6 0 15,12-15-1-15,0-11-2 16,-6-2 2-16,6-1-2 16,0-2 1-16,-9-2-1 15,3-7 1-15,0-10 1 16,3-10 1-16,3-8-2 16,-3-6 0-16,3-10-1 15,0-3-2-15,0-2 1 0,0-3-5 16,0 0 6-1,0-1 0-15,0 3 5 0,0-1 1 16,0 0 3-16,0 0 4 16,0-2-3-16,0 0 0 15,0 0-3-15,0 0-3 16,0 3-2-16,0-3 0 16,-6 1-1-16,6-1 1 15,0 2 5-15,-3-2-1 16,-3 0-4-16,-6 0-1 15,12 0 4-15,-18 0-2 16,0 0-1-16,-7 0-3 16,-8 0 3-16,-3 0-1 15,-12 0-1-15,-1 0 0 0,1 0 0 16,-12 6 1-16,5 6 0 16,1 3 4-16,3 2 2 15,-4-1 2-15,4-2-3 16,-6-5 9-16,6-3 7 15,-10-2-5-15,1-4-4 16,5 0 3-16,16 0-5 16,6 0 10-16,24 0-8 15,0 0-10-15,9 0-3 16,0-2-36-16,0-15-57 16,27-5-74-16,-3-9-374 15</inkml:trace>
  <inkml:trace contextRef="#ctx0" brushRef="#br0" timeOffset="12875.064">29253 4273 468 0,'0'0'143'0,"0"0"-19"0,0 0-60 16,0 0-45-16,0 0 2 15,0 0 6-15,0 0-1 16,0-14-18-16,0 14-4 15,0 0 0-15,0 0 4 16,0 0 13-16,0 0 0 16,0-3 16-16,0 2 5 15,0-1-10-15,0 0-20 16,0-2-8-16,0-1-4 16,0 2 0-16,0-3-8 15,-12 0 7-15,3-1-11 0,0 2 11 16,-9 2-1-16,3 0-5 15,0 3 7-15,-9 0 4 16,2 6-4-16,-5 15-2 16,0 5 0-16,9 6 1 15,3-1 1-15,12-3-16 16,3-2 9-16,0-9-19 16,0-1 26-16,9-10-11 15,0-3 6-15,18-3 3 16,-3 0 2-16,-3-8 0 15,7-17 3-15,-4-5-3 16,0-5-24-16,3 4-6 16,-18 6 5-16,3 9 23 15,-12 6 2-15,0 5 17 0,0 5 34 16,0 0 3-16,0 0-54 16,6 25-3-16,-3 4 3 15,12 4 10-15,-3-7-8 16,13-8-2-16,11-17-14 15,15-1-68-15,-6-33-219 16</inkml:trace>
  <inkml:trace contextRef="#ctx0" brushRef="#br0" timeOffset="13573.19">28740 4170 307 0,'0'0'117'16,"0"0"-8"-16,0 0 32 16,0 0-40-16,0 0 6 15,0 0-13-15,-18-9-14 16,18 9-36-16,0 0-9 16,0 0 5-16,0-4-14 15,3 4-9-15,18-2-4 16,18-1 16-16,19-1 14 15,14-7-12-15,28-4-9 16,14-7-12-16,19-6 2 16,6 0-7-16,-3 1-2 15,-18 10-3-15,-28 4-36 16,-26 4-36-16,-16 7-4 0,-24 2-129 16,-9 0-143-16</inkml:trace>
  <inkml:trace contextRef="#ctx0" brushRef="#br0" timeOffset="17822.437">29145 3370 204 0,'0'0'35'16,"0"0"50"-16,0 0-15 15,0 0-26-15,0 0 7 16,0 0-12-16,0-4 11 16,0 4 2-16,0 0 19 15,0 0 3-15,0 0-10 16,0 0-21-16,0 0-21 16,0 0-22-16,0 4 0 15,-7 18 0-15,7 4 0 16,-3 7 2-16,3 2 0 0,0 3-2 15,0 1 23 1,0 2 4-16,0-1 14 0,0-5-24 16,0-1-13-16,0-5-3 15,0-7-1-15,0-7 0 16,0-4 0-16,0-7 0 16,0-2-1-16,0-2 1 15,0 0 8-15,0 0 13 16,0 0 7-16,0-17 15 15,0-5-26-15,3-4-7 16,4 2-4-16,5 0-1 16,6 0-2-16,-3 4-2 0,0 4-1 15,12 1-10-15,-6 7-7 16,3 5-10-16,-12 3-9 16,13 0-13-1,-13 7-16-15,3 12 17 0,-6 6 12 16,-9 1 3-16,0 4-3 15,0 2 34-15,0-2 4 16,-24 1-2-16,-7-1 0 16,-5-6 0-16,-6-7 8 15,3-9-3-15,6-8-5 16,5 0-9-16,10-27-94 16,9-10-381-16</inkml:trace>
  <inkml:trace contextRef="#ctx0" brushRef="#br0" timeOffset="18635.656">28719 3304 372 0,'0'0'199'0,"0"0"-69"0,0 0 5 16,0 0-47-16,0 0-28 15,0 0 22-15,0 0-17 16,9 0-18-16,30 0-2 16,22 0 22-16,17 0-6 15,13-3-23-15,20-10-24 16,7-3-2-16,-3-2-3 16,2-3-7-16,-11 1-2 15,-27 5-4-15,-25 3-36 16,-12 4-20-16,-9 2-2 0,-12 1-39 15,-8 4-98-15,2 1-92 16,-9 0-74-16</inkml:trace>
  <inkml:trace contextRef="#ctx0" brushRef="#br0" timeOffset="25985.748">30074 3220 552 0,'0'0'90'16,"0"0"43"-16,0 0 21 15,0 0-69-15,0 0-6 16,0 0-43-16,0 0-9 16,60 0 4-16,-2-7 21 0,5-4-2 15,7-4-26-15,8 0-9 16,-5-3-7-16,-4 4-8 16,-15 4-3-16,-17 5-31 15,-13 0-17-15,-15 5-60 16,-9 0-152-16,0 0-129 15</inkml:trace>
  <inkml:trace contextRef="#ctx0" brushRef="#br0" timeOffset="26469.435">30189 3017 267 0,'0'0'60'0,"0"0"9"15,0 0 3-15,0 0-48 16,0 0-7-16,0 0 5 16,-6 10 9-16,-9 10 28 15,-6 6 1-15,5-2 14 0,-8 5-33 16,-3-1-11-16,6-2-9 16,3-6 4-16,6-7-5 15,3-6-4-15,3-3 7 16,6-2 7-16,0-2 13 15,0 0 11-15,0 0-1 16,0 0-2-16,0 0-15 16,0 0-10-16,0 0-20 15,0 5-5-15,27 5-1 16,6 3 6-16,21 1-6 16,10-2-11-16,2 0-133 15,-8-5-123-15,-16-5-427 16</inkml:trace>
  <inkml:trace contextRef="#ctx0" brushRef="#br0" timeOffset="37667.307">31140 2271 176 0,'0'0'663'15,"0"0"-616"-15,0 0 193 16,0 0-128-16,0 0-103 16,0 0-9-16,0 0 0 15,-19-20 7-15,19 39-7 16,3 17 0-16,10 16 5 0,-10 7 6 15,6 6-1-15,-9-2-5 16,6-4 0-16,-6-2-4 16,0-14 0-16,0-8 2 15,0-14-3-15,0-9 0 16,0-8-2-16,0-2-28 16,0-2 11-16,0 0 19 15,0-34 0-15,-6-16-9 16,-6-16-19-16,-1-8 14 15,10-3 8-15,3 10 6 16,0 7 14-16,0 14-11 16,0 13 9-16,19 5-10 15,-4 8-2-15,15 4-5 0,-3 11 0 16,-3 5-14 0,-6 0-42-16,3 24-18 0,-6 7 16 15,-9 3 8-15,-6 2 26 16,0 0-16-16,-21-2 18 15,-6-1 6-15,-9-6-7 16,0-7-42-16,6-3-22 16,8-8-16-16,16-9-219 15</inkml:trace>
  <inkml:trace contextRef="#ctx0" brushRef="#br0" timeOffset="38251.38">31351 2315 511 0,'0'0'300'15,"0"0"-262"-15,0 0-15 16,0 0-23-16,0 0-19 16,0 0 19-16,0 42 13 15,9-27-5-15,6-2-8 16,-6-2-25-16,0-8-34 15,-9 0-7-15,18-3-25 16,-6 0 13-16,3-16 39 16,0-7-17-16,1-7-30 0,-1 6 41 15,-6 4 45-15,-9 7 20 16,0 7 67-16,0 6 39 16,0 0-28-16,0 0-66 15,0 4-32-15,9 13 0 16,0 10 0-16,-6-8 5 15,12-3-5-15,0-6-5 16,-3-7 5-16,6-3 3 16,6-6 3-16,3-23-6 15,1-13-59-15,-1-7-31 16,-3 0 6-16,-15 8-7 16,0 12 91-16,-9 14 7 0,0 9 118 15,0 6 29-15,0 0-86 16,-9 0-53-16,0 27-13 15,-6 6 5-15,15 2-14 16,0-4-8-16,0-6-30 16,24-6 15-16,-3-4-9 15,0-6 24-15,0 0-20 16,-9-3 4-16,-12 3-8 16,0 3-5-16,0 4-82 15,-12 1 56-15,-12 1 68 16,-3-3 2-16,6-4 2 15,-3-4-2-15,9-7-58 16</inkml:trace>
  <inkml:trace contextRef="#ctx0" brushRef="#br0" timeOffset="38637.945">31828 1763 578 0,'0'0'282'16,"0"0"-213"-16,0 0-48 15,0 0-21-15,0 0 0 16,-9 109 56-16,27-52-9 0,0 6-13 16,0 0-11-1,-6-6-11-15,-6-6-8 0,3-10-2 16,-3-11-4-16,-6-8 2 15,0-13-10-15,9-4-9 16,-9-5-2-16,3 0 19 16,3-9 4-16,3-21 12 15,3-17-14-15,10 2-53 16,-7 12 25-16,-3 11 18 16,0 16 10-16,-3 6 0 15,-6 4-10-15,12 26-21 16,6 12 31-16,-6-1 0 15,0-4 0-15,6-10-46 16,-9-15-194-16,4-12-395 16</inkml:trace>
  <inkml:trace contextRef="#ctx0" brushRef="#br0" timeOffset="39336.59">31450 3065 711 0,'0'0'256'0,"0"0"-188"0,0 0 13 16,0 0-81-16,0 0 0 16,0 0 24-16,58 170 11 15,-52-98-20-15,9-4-7 16,-9-10-6-16,-6-14 0 15,0-17 3-15,0-13-4 16,0-8-2-16,0-6-6 16,0 0 7-16,-9-24-9 15,-6-20 8-15,-3-20-54 16,9-10-4-16,9 0 57 0,0 3-9 16,0 13-4-1,18 16-19-15,9 7 4 0,6 10 13 16,-3 11 2-16,-3 8 13 15,-2 6-3-15,-16 0-3 16,0 8-31-16,-9 16-6 16,0 4-5-16,-9 8-3 15,-19 1 53-15,-5-5-19 16,6-4 5-16,0-9 3 16,15-10-100-16,12-9-180 15</inkml:trace>
  <inkml:trace contextRef="#ctx0" brushRef="#br0" timeOffset="39597.252">31749 3056 590 0,'0'0'304'0,"0"0"-273"0,0 0 26 16,0 0-55-16,0 0 13 15,0 0 25-15,-9 92-19 16,18-74-21-16,9-11-7 15,16-7-16-15,-4 0 16 16,-3-12-5-16,6-19-28 16,-6-6-41-16,-12-4-13 15,-15 6-17-15,0 8 42 16,0 9 27-16,-33 12-1 16,6 6-6-16,-9 0-24 0,3 3-2 15,-4 16-15-15,22-2-46 16</inkml:trace>
  <inkml:trace contextRef="#ctx0" brushRef="#br0" timeOffset="40033.975">31991 2888 788 0,'0'0'124'16,"0"0"-29"-16,0 0-95 15,0 0 13-15,0 0-10 16,33 120 38-16,-15-48-13 16,-9 1-20-16,-6 5 8 15,0-8-13-15,-3-7-3 0,9-19 6 16,-9-11-6-16,0-14 3 16,0-8 0-16,0-10 1 15,0-1 8-15,0 0 15 16,0-34 25-16,0-19-52 15,-9-20-13-15,6-15-15 16,0-8 18-16,3 6 2 16,0 13-7-16,0 17 1 15,0 18 14-15,6 12 0 16,21 8-1-16,0 11-7 16,1 11 1-16,-1 0-1 15,0 27-3-15,-12 17-60 0,-3 7-11 16,-12 5 46-16,0-1 10 15,-21-8-28-15,-21-4 8 16,-10-9 6-16,-2-14-50 16,0-13-204-16</inkml:trace>
  <inkml:trace contextRef="#ctx0" brushRef="#br0" timeOffset="47902.036">29268 2918 834 0,'0'0'208'0,"0"0"-127"15,0 0 56-15,0 0-80 16,0 0-5-16,0 0-40 15,-36-123-10-15,36 61 16 16,0-10-11-16,0-8 0 16,18-11-1-16,0-13-1 15,28-3 1-15,14 2-2 16,21 9-4-16,10 17-5 16,3 16 5-16,-16 20-1 0,-12 16 1 15,-20 14-11-15,-19 12-37 16,-15 1 17-16,0 0-20 15,-12 20-49-15,0 8-105 16,-18 4-46-16,-18-5-12 16</inkml:trace>
  <inkml:trace contextRef="#ctx0" brushRef="#br0" timeOffset="48285.06">29356 1900 971 0,'0'0'59'16,"0"0"31"-16,0 0-90 15,0 0 2-15,0 0 16 16,145-47 18-16,-79 40-5 16,7-2-8-16,-16 3-6 15,-9 3-9-15,-3 3-5 16,-26 0-1-16,8 0-2 16,-15 0 0-16,-3 0-7 15,-9 0-1-15,0 14-2 0,0 14-2 16,0 9-22-16,-3 15 34 15,-15 3 24-15,3 1-24 16,-4-1-13-16,7-3-150 16,-6-11-157-16</inkml:trace>
  <inkml:trace contextRef="#ctx0" brushRef="#br0" timeOffset="53417.802">30463 4074 201 0,'0'0'296'0,"0"0"-291"15,0 0 36-15,0 0 11 16,0 0-21-16,0 0 31 0,0 0 11 16,0 0 19-16,0-19 3 15,0 19-8-15,0 0-5 16,0 0-10-16,0 0-12 15,0 0-23-15,0 0-10 16,0 0-13-16,-6 0 2 16,6 0-2-16,0 0-2 15,0 0-6-15,0 0-3 16,0 0 3-16,0 0-1 16,0 0-5-16,0 0 0 15,0 0-6-15,-3 0-2 16,3 8-8-16,-6 15 1 0,6 4 15 15,-3 12 18-15,-6 3-5 16,9 5-10-16,-6 4-3 16,6 0 0-16,-9-1 14 15,9-4-14-15,-12-7 2 16,12-9 10-16,0-7-10 16,0-7 7-16,0-5-6 15,0-3 2-15,0-4-1 16,0 0 6-16,0-3 0 15,0 4-2-15,0-4-1 16,0 3 1-16,0-4-5 16,0 0 1-16,0 0-3 15,0 0 1-15,0 0-2 16,0 1-2-16,0 1 2 0,0 1 0 16,0-2 2-1,0 1-2-15,27 1 2 0,-9-1 6 16,4-2-1-16,14 0-7 15,6 0-8-15,3 0-23 16,4-8-19-16,-1-8-116 16,3-1-90-16,-15-4-264 15</inkml:trace>
  <inkml:trace contextRef="#ctx0" brushRef="#br0" timeOffset="54250.772">30925 4022 455 0,'0'0'159'16,"0"0"-78"-16,0 0 94 16,0 0-97-16,0 0 8 15,0 0-12-15,-24-14-27 16,24 14-8-16,0 0-12 15,0 0-5-15,0 0 8 16,0 0 3-16,0 0-10 16,0 0-5-16,0 0 2 15,0 0-4-15,0 0-3 16,0 0-8-16,0 0-5 0,0 0-4 16,0 7-6-16,0 22 10 15,0 13 2-15,0 5 12 16,0 5-11-16,0-4 2 15,15 0 1-15,-3-2 2 16,3 1-3-16,-9-8 1 16,19 1 2-16,-10-12-7 15,-6-5 0-15,-3-8-1 16,0-8-2-16,0-2 1 16,-6-4-5-16,6-1-3 0,-6 0-6 15,0 0-11 1,0-7-44-16,0-16-191 0,0-8-631 15</inkml:trace>
  <inkml:trace contextRef="#ctx0" brushRef="#br0" timeOffset="54973.464">31315 3964 590 0,'0'0'121'16,"0"0"15"-1,0 0 23-15,0 0-121 0,0 0 10 16,0 0-15-16,0 66 39 15,9-14-1-15,3 3-18 16,-3 5-6-16,6-4-29 16,0-2-10-16,-6-6 8 15,0-7-1-15,-9-10-15 16,12-10 0-16,-6-9-1 16,-3-5-18-16,3-5-42 15,-6-2-46-15,3-4-148 16,-3-31-158-16</inkml:trace>
  <inkml:trace contextRef="#ctx0" brushRef="#br0" timeOffset="55222.94">31336 3962 801 0,'0'0'174'15,"0"0"-135"-15,0 0 36 16,0 0-66-16,0 0 9 16,0 0 9-16,111-78-5 15,-74 71-7-15,-10 4-5 16,-3-1-10-16,-15 4 0 16,9 0-35-16,-6 0-67 0,3 0-112 15,-12 6-80-15,3 10-45 16</inkml:trace>
  <inkml:trace contextRef="#ctx0" brushRef="#br0" timeOffset="55418.619">31405 4218 401 0,'0'0'275'0,"0"0"-165"15,0 0 29-15,0 0-60 0,0 0-7 16,0 0-19-16,18 2 11 15,15-2-8-15,4 0-24 16,5-11-32-16,-6 5-61 16,-15 0-122-16,6 3-146 15,-21-1-347-15</inkml:trace>
  <inkml:trace contextRef="#ctx0" brushRef="#br0" timeOffset="55951.976">31906 3925 567 0,'0'0'223'0,"0"0"-123"16,0 0 92-16,0 0-140 0,0 0 1 15,0 0-28 1,-21 45-17-16,15 11 36 0,0 7-5 16,6 3-6-16,0-9 0 15,18-10-17-15,6-8-8 16,6-8-8-16,4-11 1 16,2-7-2-16,-3-11-17 15,3-2-6-15,-6-11 19 16,-2-23-16-16,-4-16-11 15,-6-12-28-15,-18-12 5 16,0-4 6-16,-18 5 49 16,-25 6 0-16,-5 17 35 15,-9 15-2-15,6 19-2 16,8 14-31-16,4 2-12 0,9 30-158 16,12 9-274-16</inkml:trace>
  <inkml:trace contextRef="#ctx0" brushRef="#br0" timeOffset="65955.765">15744 5534 322 0,'0'0'247'15,"0"0"-226"-15,0 0 17 16,0 0 56-16,0 0 16 16,0 0 6-16,0 0-1 15,0 0-76-15,0-7-24 16,0 7 2-16,0 5-5 15,0 16 16-15,6 5 5 16,6 5-19-16,0 1 5 16,3 5 21-16,-3-8-29 15,-6-2-6-15,12-2 10 16,-9-6-6-16,-2-3 1 0,5-5-5 16,-3-5 1-16,-9-3-1 15,6 1 0-15,12-4 1 16,-9 3 12-16,12-3 4 15,3 0-3-15,3 0-3 16,0 0-9-16,16-7-5 16,-7 4-2-16,-3 3 1 15,15-2-2-15,4 2 1 16,-7 0 0-16,15 0 1 16,-11 0-1-16,-1 0 0 15,0 0 0-15,-9 0 0 16,10-4 0-16,-7 2 2 15,6 2-2-15,-5 0 1 0,14 0 0 16,6 0 6-16,13 0 46 16,-1 0-35-16,16 0-17 15,-4 6 0-15,-5 3 0 16,5-2-1-16,-17 1 1 16,14-2-1-16,-17-1 0 15,-4-2 1-15,-3 1 1 16,1-4-2-16,-7 2 1 15,9-2 2-15,10 4-3 16,-4-3 3-16,1 1-2 16,5 0-1-16,-2 1 0 15,-7-2-1-15,3-1 1 0,-5 0 0 16,5 0 0 0,-8 0 0-16,11 0-1 0,-15 0 2 15,4 0-1-15,-1 0 0 16,-9 0 1-1,10 0-1-15,-4 0 1 0,0 0-1 16,4 0 0-16,-1 0 0 16,1 0 2-16,-7 0-2 15,6 0 0-15,4 0-1 16,-4 0 1-16,-3 0 1 16,1-1 0-16,-10-4 0 15,0 3 1-15,7 1-2 16,-7-5-1-16,0 6 1 15,6-4 0-15,-8 3 0 0,-10 1 1 16,6-2-4-16,-9-1 6 16,7 1 0-16,-4 2 3 15,-3 0 5-15,-3-1-3 16,3-1-1-16,-5-1 4 16,5 2 0-16,-3-2-7 15,-3-1-2-15,-3 2 3 16,3 0-3-16,-5-1 2 15,2 3 1-15,-6-6 2 16,-6 5-3-16,9 1 3 16,-3-2-1-16,-9-1-3 0,15 2 0 15,-6-1-3 1,1-1 2-16,2 1 0 0,0-2-2 16,0 2 2-16,-3-2 2 15,-9 0-1-15,-3 1 8 16,-3-5 7-16,0-1 2 15,12-2-8-15,-6-5-8 16,-3-1-1-16,6-2-3 16,-3 1-1-16,1-2-2 15,-7-4-6-15,3 2-9 16,-6-2-19-16,0-2-50 16,-22 2-198-16</inkml:trace>
  <inkml:trace contextRef="#ctx0" brushRef="#br0" timeOffset="70413.819">27753 3785 1054 0,'0'0'4'16,"0"0"-4"-16,160-24 6 15,-78 9-1-15,14 5-2 16,-5-1-3-16,-13 4-1 16,-5 6-86-16,-22 0-147 15,-15 1-107-15</inkml:trace>
  <inkml:trace contextRef="#ctx0" brushRef="#br0" timeOffset="70724.883">28158 3584 764 0,'0'0'256'0,"0"0"-216"16,0 0 93-16,0 0-115 16,0 0-11-16,0 0-1 15,78-6 25-15,-27 19-21 16,-5 4-6-16,-1-1-3 15,3 1-1-15,-18 1 0 16,-2-1-11-16,-10 4-11 16,-18-1-4-16,0 7 12 15,0 5 6-15,-43 4 8 16,-5 5 5-16,-15-2-5 0,-4-2 0 16,7-2-96-16,12-6-130 15,11-14-342-15</inkml:trace>
  <inkml:trace contextRef="#ctx0" brushRef="#br0" timeOffset="71392.905">27783 4380 1016 0,'0'0'92'16,"0"0"5"-16,0 0 34 15,0 0-77-15,0 0-17 16,0 0-13-16,37-6-6 16,23 6 2-16,6 0-7 15,10 0-8-15,-4 0-4 16,-5 0-1-16,-7 0-25 15,0-5-46-15,-8 3-55 16,-7-10-118-16,-12-3-213 16</inkml:trace>
  <inkml:trace contextRef="#ctx0" brushRef="#br0" timeOffset="71684.495">28248 4200 973 0,'0'0'201'0,"0"0"-188"16,0 0 24-16,0 0-27 15,0 0-10-15,0 0 59 16,109 67-11-16,-67-42-32 16,-3-1-14-16,-6 0-2 15,-17-2-3-15,-4-4-9 0,-12 1 6 16,0 2-4-1,-18 6 10-15,-19 6 14 0,-29 4 22 16,-3 1-15-16,2-2-15 16,4-3-6-16,11-9-30 15,19-12-106-15,6-12-346 16</inkml:trace>
  <inkml:trace contextRef="#ctx0" brushRef="#br0" timeOffset="72834.689">27409 3445 792 0,'0'0'114'16,"0"0"-25"-16,0 0 18 16,-118-9-57-16,79 9-12 15,0 24-7-15,-6 8-14 16,11 6-3-16,7 5-7 15,9-1 2-15,18 0-9 16,0 3 0-16,9-5 0 16,27 1 0-16,-2 0 2 15,5-3 2-15,3-2-3 16,-12-3-1-16,4-4 1 0,-7-4 1 16,-3-4 1-16,-15-1-3 15,-6 4-8-15,-3 8 3 16,-3 8 5-16,-30 10 9 15,-10 6 5-15,-5-3-4 16,0 0 27-16,9-7 4 16,11-5-13-16,10-9-6 15,18-10-18-15,0-4-4 16,0-3-4-16,18-1 4 16,4-1 0-16,11 2 5 15,-15-1-5-15,3 2 0 16,-9 9-7-16,-12 7 2 0,0 8 5 15,0 8 0 1,0 4 12-16,-12-4-1 0,9-4-3 16,3-7-3-16,0-9-4 15,18-3-1-15,18-11-22 16,4-10-49-16,23-4-158 16,-3-20-423-16</inkml:trace>
  <inkml:trace contextRef="#ctx0" brushRef="#br0" timeOffset="74917.901">24584 4267 688 0,'0'0'60'0,"0"0"43"15,0 0 41-15,0 0-70 16,0 0-26-16,0 0-27 15,-54 121 8-15,54-49 20 16,0-1-18-16,0-10-9 16,30-14-16-16,-3-11-6 0,6-13-1 15,1-13-3 1,5-10 4-16,-3-4 1 0,-3-29-1 16,0-14-45-16,-15-10-71 15,-14-6-42-15,-4 0-99 16,-22 9 162-16,-32 13 21 15,15 14-4-15,0 15 68 16,-4 10 10-16,16 2 112 16,9 3-112-16,3 16-276 15</inkml:trace>
  <inkml:trace contextRef="#ctx0" brushRef="#br0" timeOffset="75768.707">24919 4308 1113 0,'0'0'45'0,"0"0"-23"15,0 0-4-15,0 163 17 16,0-87 21-16,18 4-32 16,-3-2-11-16,0-5-13 15,-6-13-4-15,-3-20-2 16,4-14 5-16,-7-17-9 15,3-5-11-15,-6-4 8 16,0-13 13-16,-6-31 0 16,-22-22-80-16,10-20 21 15,-3-7 59-15,3 0-19 16,0 11 8-16,18 18 1 16,0 19-6-16,0 19 12 0,0 8-5 15,27 15 0-15,-9 3-11 16,-6 0-12-16,3 26-27 15,-3 11 36-15,-12 9 5 16,0 0 10-16,0-1-16 16,0-7 22-16,-12-8 2 15,0-10 2-15,9-11 24 16,3-2 13-16,0-7-5 16,0 0-19-16,0 0-15 15,3 0 0-15,21-9 15 0,4-17 7 16,8-8-22-1,3-5-12-15,-15-2-81 0,0-2 5 16,-9 11 6-16,-5 8 15 16,-10 11 67-16,0 9 25 15,-10 4 35-15,-2 0 2 16,-3 2 22-16,-3 22-25 16,0 7 9-16,9 4-20 15,9 1-20-15,0-7-27 16,0-10-1-16,21-5-6 15,6-14 6-15,7 0 5 16,20-21 25-16,-12-24-30 16,3-7-24-16,-2-3-44 15,-16 5-63-15,-18 7 75 16,0 11 54-16,-9 11 2 0,0 12 44 16,-15 7 34-16,-9 2-35 15,0 2-6-15,-13 20-14 16,22 7-2-16,-3 2-9 15,18-3-12-15,0-4-1 16,0-5-12-16,27-8-45 16,0-5 5-16,7 1 29 15,-4-5-18-15,-3 2-5 16,-9 4 18-16,3 1 17 16,-3 2 12-16,-9 5 0 15,3-1 2-15,-3-1 2 16,1-1-2-16,5-2 2 0,-12-5-4 15,9 1-31-15,3-7-133 16,0 0-157-16</inkml:trace>
  <inkml:trace contextRef="#ctx0" brushRef="#br0" timeOffset="76354.05">25628 4214 667 0,'0'0'346'0,"0"0"-234"16,0 0-41-16,0 0-54 15,0 0 12-15,-60 111-13 16,60-84-14-16,0-6-2 0,0-9-22 16,0-4-23-16,0-6-46 15,12-2-44-15,0-2 38 16,0-22 93-16,3-2 4 15,-3-3-44-15,0 9 16 16,-5 6 28-16,-7 9 36 16,6 3 42-16,-6 2-8 15,3 0-62-15,-3 0-6 16,9 7-2-16,-3 3 14 16,12-2 4-16,0-5-11 15,-3 1-7-15,-3-4-2 0,6 0-2 16,0-13-4-16,-3-2-14 15,-6 4 0-15,0 4 22 16,-6 7 0-16,-3 0 19 16,0 0 13-16,7 0-20 15,-4 0-7-15,0 0-3 16,9 2 7-16,-3-1-4 16,-3-1-2-16,3 0-1 15,0 0 6-15,-6-6 3 16,3-6-3-16,-3 1 4 15,0 6-3-15,-3 4 34 16,0 1-12-16,12 0-26 16,-3 0-3-16,9 7-2 15,0 3 11-15,0-1-9 16,-3-3 3-16,13-4 1 0,-7-2-6 16,-3 0 0-16,-3-2-53 15,3-9-114-15,-3 4-58 16,-3 0-207-16</inkml:trace>
  <inkml:trace contextRef="#ctx0" brushRef="#br0" timeOffset="76970.511">26211 4098 759 0,'0'0'157'15,"0"0"8"-15,0 0-52 16,0 0-77-16,0 0-16 0,0 0-13 15,-51 63-1 1,51-39-4-16,0-8-4 0,0-2 2 16,3-6-6-16,6-4-18 15,9-4-22-15,0-5 18 16,-3-27 16-16,12-12-50 16,-12-16-41-16,-9-11 15 15,-6-10 16-15,0-8 51 16,-33-8-32-16,6 6 42 15,-6 18 11-15,15 19 76 16,-1 28 93-16,10 14-8 16,9 12-96-16,0 3-65 0,0 34-6 15,0 24 6 1,0 22 3-16,9 10 7 0,10 1-10 16,-1-9 6-16,12-18-2 15,-6-17-4-15,3-21 0 16,-3-13-2-16,-9-13-17 15,7-3 15-15,-1-17 4 16,0-25 0-16,6-15-2 16,-9-3-41-16,-6 9-6 15,-12 12 36-15,0 19 13 16,0 11 12-16,0 7 23 16,0 2-34-16,0 0 4 15,-3 19-5-15,-12 9 12 0,12 7-12 16,3-2-2-1,0-4-4-15,9-4-13 0,12-8 7 16,15-4 10-16,-2-2-17 16,2-5 18-16,-3 5-14 15,-12 3-14-15,-12 4 29 16,0 7-14-16,-9 2 10 16,-9 3-3-16,-21 2-5 15,-24-3-33-15,-10-13-138 16</inkml:trace>
  <inkml:trace contextRef="#ctx0" brushRef="#br0" timeOffset="82854.179">4839 6610 344 0,'0'0'196'0,"0"0"-153"16,0 0 71-16,0 0 36 15,0 0-60-15,0 0 12 16,0 0 11-16,0 0-44 0,-75-83 1 16,75 76 9-1,0-1-25-15,0-1-19 16,0 0-13-16,0-6-10 0,0 0-2 15,3-1-10-15,9-1 0 16,15 4 0-16,0 6 0 16,3 7-3-16,-2 0-26 15,5 0 1-15,0 17-11 16,-6 11 11-16,3 12-18 16,-15 6-1-16,-15 13-8 15,0 7-12-15,-18-1 35 16,-15-3 29-16,6-10-15 15,0-13 18-15,9-9 12 0,3-9-1 16,12-9 2-16,-3-5 2 16,6-6-4-16,0-1-11 15,0 0-17-15,24 0 17 16,27 0 37-16,9-16 2 16,7-9-39-16,11-2-6 15,-23-3-95-15,-1 1-149 16,-21 1-248-16</inkml:trace>
  <inkml:trace contextRef="#ctx0" brushRef="#br0" timeOffset="83385.421">4586 6131 967 0,'0'0'99'15,"0"0"-96"-15,0 0 21 16,63-115 11-16,-18 97 8 16,19 12-13-16,11 6-26 15,16 0-1-15,2 35-3 16,-2 25-11-16,-10 24-30 0,-2 22-9 15,-25 12 5 1,-2 9-96-16,-25 0 121 0,-21-2-65 16,-6-5 27-16,0-9 45 15,-24-10 11-15,-28-11-9 16,4-12 11-16,-18-19 6 16,-4-16 29-16,-2-21 8 15,-10-16 10-15,-17-6-11 16,-16-38-9-16,3-30-26 15,-20-26 4-15,-1-22 46 16,24-13 74-16,15-8-35 16,31 1-29-16,42-5 18 15,21 13-37-15,21 15-44 16,39 19-4-16,10 20 0 0,20 11-1 16,28 16-10-16,3 13-5 15,12 25-26-15,-1 9-22 16,-17 35-39-16,-24 32-142 15,-22 23-87-15,-42 6-236 16</inkml:trace>
  <inkml:trace contextRef="#ctx0" brushRef="#br0" timeOffset="86885.42">17304 7946 262 0,'0'0'189'0,"0"0"-155"15,0 0 95-15,0 0-10 16,0 0-26-16,0 0-21 0,0 0-3 15,0-6-4-15,0 6 5 16,0 0-5-16,0 0-28 16,0 0-12-16,0 0-15 15,0 0-2-15,0 6-6 16,0 12 17-16,9 0-2 16,0 2 3-16,-9-5 1 15,9 0-11-15,-2-5 4 16,5-2 2-16,-12 1-8 15,15-3 0-15,-15-1 4 16,9 0-10-16,-6-4 6 16,3 3 1-16,-6-4-5 0,0 1 2 15,9-1 2 1,-3 2 0-16,6 1 3 0,3-3 1 16,6 1-1-16,6-1-5 15,0 2-2-15,7-2-2 16,5 0 2-16,3 0-1 15,0 0-2-15,-5 0-1 16,8 0 0-16,3 0 0 16,1 0 2-16,-7 0-1 15,15 0-1-15,-12 0 0 16,-2 0-1-16,8 0 1 16,-12 0-2-16,-9 0 2 15,19 0 0-15,-13 0 2 16,-3 0-2-16,-6 0-1 0,12 3 1 15,-8-3 0-15,14 0 0 16,-3 0 1-16,3 0 1 16,-2 0 2-16,5 0-3 15,-6 0-1-15,4 0 3 16,8-5-3-16,-3 4 2 16,3 1-1-16,1 0 0 15,-4 0-1-15,0 0 2 16,4 0-1-16,-10 0-1 15,24 0 0-15,-5 0 3 16,2 0 3-16,-2 0 6 16,11 0-9-16,-6 1-3 15,-8 6 0-15,-1-1 3 0,4 0-3 16,-4-3 1-16,-3 1 0 16,-5-3-1-16,-10 0 2 15,6-1-2-15,3 0 3 16,-5 0 5-16,-1 0-5 15,-9 0-3-15,0 0 0 16,-2 0 0-16,-1 0 0 16,3 0 0-16,-6-1 1 15,3 0-1-15,4-3 0 16,-4 3 0-16,-3-1 0 16,9 0 1-16,-3-2-1 15,4 4 1-15,-7-2-1 16,3-2 1-16,-3 4 0 0,-2-5 0 15,-1 3 1-15,-3 1 0 16,3-2 0-16,-3 0 1 16,0-1-3-16,-2 2 2 15,-10-3-1-15,12 3-1 16,3 0 3-16,-6-1-3 16,-3 2 3-16,-6-1-3 15,3-1 2-15,7 3 0 16,-13-2 3-16,6 2-2 15,0 0 5-15,-3-1 2 16,-3 1 5-16,3 0-5 16,-6-3-5-16,0 3-1 0,0-2-1 15,0 1 0-15,-3-2 0 16,-3 3-1-16,0-2 1 16,9 2 1-16,-9-1-1 15,7-3-2-15,-4 3-1 16,6-1 4-16,-3 0-2 15,-3 0-2-15,0-2 0 16,0 1 4-16,0 0 3 16,-6-3 8-16,3-4 1 15,3 1 1-15,-3-6-5 16,0-3-6-16,-3-1-6 16,12-2 0-16,-12 0-3 15,9 0-10-15,-9-1-22 0,6 2-2 16,-6 6-31-1,0 6-14-15,0 6-110 0,-27 2-488 16</inkml:trace>
  <inkml:trace contextRef="#ctx0" brushRef="#br0" timeOffset="91004.397">7441 7982 519 0,'0'0'192'0,"0"0"-172"0,0 0 43 16,0 0 51-16,0 0-13 16,0 0-56-16,0 0-35 15,0 0-5-15,0 0-2 16,0 0 9-16,0 0-11 15,0 0-1-15,0 2 0 16,0 7 0-16,0 2 8 16,0 0 9-16,6 4 4 15,-6-4 16-15,12-2-22 16,0 0-9-16,0-1 2 16,-3-1 0-16,0-1 11 15,9-3 1-15,-5 0 1 16,2-2 0-16,12-1-2 0,-6 0-11 15,6 2 6-15,3-2-5 16,3 0 1-16,7 3-4 16,2-3-4-16,-3 2 3 15,9 2-5-15,-5 0 1 16,2 0 0-16,-3-1-1 16,-3 2 0-16,7 0 0 15,-4-2 1-15,3 0-1 16,1 0 0-16,-1 2 0 15,-6-1 0-15,15 0 0 16,-5 0 1-16,2-2-1 16,0-1 0-16,4 3 2 0,-1-4 0 15,6 0-2-15,-5 2 1 16,-4-2-1-16,3 0 1 16,1 0 0-16,-4 0 0 15,-6 0 1-15,10 0 1 16,-10 0 0-16,6 0 0 15,3 0 1-15,7 0-4 16,-7 0 3-16,6 0 4 16,1 0-7-16,-19 0 0 15,6 0 0-15,4 0 2 16,-4 0 2-16,3 0 1 16,10-2 0-16,-7-3 0 15,0 5-3-15,-2-2-1 16,2 2-1-16,-9-2 6 15,0 0-1-15,-2 0 0 0,2 0 1 16,-6-1 2-16,0-1-1 16,4 1-5-16,-7-2-1 15,3 3 3-15,-6 1-1 16,1-3-3-16,-4 3-1 16,6 1 1-16,-3 0 0 15,0-1 1-15,7 1 2 16,-7-5-2-16,3 3-1 15,0 0 1-15,-3 0 0 16,1 0 0-16,5-3 2 16,3 4-3-16,-12 1 1 0,4-5-1 15,-1 3 3-15,0-2-2 16,-3 1 6-16,-6-2-4 16,12 4 2-16,-11-3 3 15,5 3 3-15,-3-3 10 16,0 0-6-16,0-1 4 15,0 3-1-15,-11 1-4 16,11-4-3-16,-6 1-4 16,3 2-3-16,-9-3-1 15,3 4-1-15,-6-1 0 16,-3 0-2-16,-3 2 2 16,-3-2-1-16,-3 2 0 15,0 0-1-15,0 0 0 16,0 0-13-16,0-4-46 0,-18-2-87 15,-18-6-279-15</inkml:trace>
  <inkml:trace contextRef="#ctx0" brushRef="#br0" timeOffset="92202.245">10441 7455 574 0,'0'0'246'16,"0"0"-114"-16,0 0 65 15,0 0-73-15,0 0-37 16,0 0-39-16,-6-119-28 16,30 90-3-16,3-4 1 15,16-2-4-15,11-5-3 16,12 1-6-16,19-2-5 16,2 2 0-16,10 0 4 15,-1 4-3-15,4 7 2 16,6 5-1-16,-7 7-2 15,-2 0 1-15,-1 7-2 16,1 0 1-16,12-2-8 0,14-4-3 16,4 1 11-1,24 1 4-15,0 4-3 0,12 3 2 16,-9 2-1-16,3-2-2 16,0 0-3-16,3 0 3 15,0-1 0-15,-9 1 2 16,0 3-2-16,-10 0 0 15,1 3 0-15,-15 0 0 16,-3 0 3-16,-3 0-3 16,-7 3 0-16,1 6 3 15,-16 4-3-15,4-1 2 16,0 2-5-16,-1-1 3 16,-5 1 0-16,30 0 2 0,-10 1-1 15,4 2 1 1,3 2 0-16,-12 1 1 0,-1 1-1 15,-17-1-2 1,-4 3 2-16,-11-2-2 0,-13 1-1 16,13 3 0-16,-7-4 1 15,4 1-1-15,-4-2-2 16,-6-3 2-16,-2-1-3 16,2 1 4-16,-15-2 0 15,7 1-1-15,-10-1 1 16,-9-6 0-16,-5 2-2 15,-1-1 2-15,3 1-2 16,-6 1 2-16,3-1 1 16,10 0-1-16,-10 2 0 0,6-3 1 15,3 2-1-15,-2 4 1 16,-7-5 0-16,12 0-1 16,-12 0 0-16,-12-6 1 15,6 4-1-15,-5-3 0 16,-1 0 1-16,-3-1-1 15,3 4 0-15,0 0 2 16,0 0-1-16,-6 0 0 16,3 1 5-16,10 2-6 15,-13-4 0-15,6 2 5 16,-3-5-3-16,0 1 2 16,-3 0 0-16,3-2-1 15,-9 3 1-15,0-2 3 16,6-4-5-16,-6 4 0 15,-6-5-2-15,4 1 1 0,-7-1-1 16,0 0 0-16,0 0-1 16,0 0-15-16,-7 0-18 15,-11 0-13-15,0-1-66 16,-6-10-66-16,-3-2-153 16</inkml:trace>
  <inkml:trace contextRef="#ctx0" brushRef="#br0" timeOffset="92585.968">17365 7152 604 0,'0'0'192'0,"0"0"-61"15,0 0 120-15,0 0-139 16,0 0-46-16,0 0-33 15,-6-13-31-15,6 20 1 16,0 15-3-16,6 9 18 16,12 2 10-16,-3 0-19 15,6 2-6-15,-3-2-2 16,0-2 4-16,0-2-3 16,-9-4 0-16,6-3-1 15,-5 0-1-15,-7-8-1 16,-3-4 1-16,0-4-1 0,0-1-3 15,0 1-2 1,-22 1 6-16,-11 2 11 0,-9 3 7 16,-6 2-4-16,-4 5 0 15,7 1-9-15,-9 1-4 16,12 2-1-16,-4 1-32 16,13 0-88-16,6-11-149 15</inkml:trace>
  <inkml:trace contextRef="#ctx0" brushRef="#br0" timeOffset="97218.866">18439 3962 799 0,'0'0'109'0,"0"0"-63"16,0 0 46-16,0 0-18 0,0 0-63 15,0 0-11-15,0 0-15 16,0 0 4-16,-27 120 11 15,33-47 6-15,6 11 0 16,3 6 18-16,-6-4-6 16,-6-3-3-16,3-11-7 15,-6-10-4-15,3-13-4 16,-3-12-4-16,0-10-46 16,0-13-85-16,0-8-38 15,0-6-152-15,0-1-152 16</inkml:trace>
  <inkml:trace contextRef="#ctx0" brushRef="#br0" timeOffset="97520.715">18267 4489 733 0,'0'0'82'0,"0"0"25"16,0 0-22-16,0 0-85 15,0 0 0-15,0 0 37 16,85 64 4-16,-40-26-7 15,-3 1-18-15,-3-1-7 16,1 2 32-16,-13-8-28 16,-9-5-10-16,6-8-3 15,-15-8 1-15,0-8 1 16,-6-3 5-16,-3 0-6 16,0 0 24-16,0 0 37 15,0-6 15-15,0-23-32 0,15-11-44 16,3-14-1-16,10-4-30 15,8 0-27-15,3 7-30 16,0 1-213-16,-15 9-379 16</inkml:trace>
  <inkml:trace contextRef="#ctx0" brushRef="#br0" timeOffset="112670.47">11069 8901 465 0,'0'0'218'16,"0"0"-162"-16,0 0 93 16,0 0 21-16,0 0-56 15,0 0-49-15,0 0-33 16,0 0-21-16,-15-17 5 16,15 17-1-16,0 0-9 15,0 0-6-15,0 9-4 16,0 17 4-16,0 7 3 15,0 0 6-15,6 3-8 16,3-9 0-16,3-1 0 0,3-5 0 16,-3-3-1-1,3-3 1-15,-9-1-2 0,6-6 1 16,-3-2-4-16,0 0 1 16,0-4 2-16,-3-2-3 15,4 0 8-15,-4 0 0 16,9 0 13-16,0 0 5 15,-3 0-10-15,3 0-6 16,12 0 0-16,9 0-1 16,7 0-4-16,8-3-1 15,15-7 1-15,4 3-1 16,17-2 3-16,4-1-3 0,-4 5-3 16,4-4-3-1,-7 5-3-15,-11 2 0 16,-7-1-3-16,4 2 10 0,-4-4 2 15,6 1-4 1,-11 2 3-16,2 1 1 0,-3 1 0 16,-5-2 0-16,-10-1-3 15,3 2 5-15,1-6-3 16,-7 0 2-16,21 0-2 16,1-5 1-16,-1 1 0 15,-3-1 0-15,4 3 0 16,-10 2-1-16,-3 4 1 15,-5 0 0-15,-4 0 0 16,-15 3 0-16,0-2 0 16,0-1 1-16,-2 3-1 0,-7 0 1 15,9 0 6 1,-9 0-2-16,-3 0 4 0,6 0 1 16,-3 0-3-16,-3-1-2 15,-9 1 0-15,10 0 0 16,-7 0 2-16,-6 0-1 15,9 0 4-15,-3 0-1 16,0 0-3-16,-9 0 0 16,9 0 1-16,0 0 1 15,-9-2 4-15,15-3-3 16,-6 5 0-16,3-4 1 16,-6 2-1-16,3 1 4 0,-6-4-5 15,6 0-4 1,-9 0 2-16,6-6 11 15,-6-6 11-15,6-5-10 0,0-5-18 16,-6 1-13-16,0 0-21 16,0 5-49-16,0 0-182 15</inkml:trace>
  <inkml:trace contextRef="#ctx0" brushRef="#br0" timeOffset="114788.385">13999 8871 224 0,'0'0'227'0,"0"0"-159"16,0 0 55-16,0 0 5 15,0 0-36-15,0 0-32 16,-6-11-4-16,6 11-21 16,0 0 6-16,0 0 5 15,0 0-2-15,0 0-20 16,0 0-7-16,0 0 0 16,0 0-1-16,0 0-8 15,0 0-1-15,0 0-3 16,0 0-4-16,0 4 1 15,0 14-1-15,0 8 6 16,0 0 7-16,9 1-6 16,7-5 3-16,-7-3 2 0,-6-5-3 15,6-3 1-15,0-3 2 16,-9-4-6-16,6-2-2 16,-6-2 2-16,0 0 12 15,0 0 6-15,0 0 1 16,0 0-2-16,3 0-5 15,-3 0-1-15,6 0-7 16,-6 0-8-16,0 0 1 16,0 0-1-16,0 0 1 15,0 0-3-15,6 0-2 16,6 0 2-16,15 0 5 16,6 0-4-16,7 2 0 0,-1-2 0 15,21 0-1-15,-3 0 6 16,13 0-2-16,-16 0 0 15,19-2-3-15,-10-4 1 16,6-2-1-16,10 2 0 16,2 1 1-16,-2-1-2 15,14 1 0-15,-2 2 3 16,-3-2-2-16,2 4 0 16,-2-1 0-16,-16 2 0 15,6 0-1-15,-5 0 0 16,-10-3 2-16,-2 3 0 15,-7-2-2-15,-3-2 0 16,4 2 1-16,8-3 0 0,-12 3 4 16,19-3-1-1,-10 1 4-15,13 0 0 0,-10 2-5 16,0-1 1 0,7 0 1-16,2 0 15 0,-2 1-12 15,-1-2-7-15,-9 1 0 16,13-2 1-16,-16 1-1 15,4-2-1-15,-13 0 2 16,0 1-2-16,-6 4 0 16,4-5 1-16,-10 6-1 15,3 0 1-15,0 0-1 16,1 0 1-16,-1 0 1 0,-3 0-2 16,12 0 0-1,-8 0 0-15,5 0 0 0,-6 0 2 16,3 0-2-16,4 0 0 15,-7 0 0-15,0 0 0 16,3 3 0-16,-12 0 0 16,4-2 0-16,-7-1 2 15,0 0-2-15,-3 0 0 16,-9 0 1-16,0 0-1 16,-3 0 0-16,0 0 0 15,-9 0 0-15,7 0 0 16,-4 0 2-16,6 0-1 15,-6 0 2-15,3 0 3 16,-3 0 0-16,6 0 3 16,-3 0 0-16,-3 0 2 0,3 0 2 15,-6 0 0-15,-3 0-5 16,0 0 1-16,0 0-1 16,0 0-5-16,0 0 0 15,0 0-2-15,0 0 0 16,0 0-1-16,0 0 0 15,6-7-4-15,-6-2-11 16,3-2-23-16,-3 1-32 16,0-2-37-16,0 1-126 15,-9 4-644-15</inkml:trace>
  <inkml:trace contextRef="#ctx0" brushRef="#br0" timeOffset="134113.41">28526 7453 72 0,'0'0'86'15,"0"0"-30"-15,0 0-33 16,0 0-23-16,0 0-109 15</inkml:trace>
  <inkml:trace contextRef="#ctx0" brushRef="#br0" timeOffset="135171.156">28683 7171 463 0,'0'0'99'16,"0"0"38"-16,0 0 28 16,0 0-64-16,0 0-17 15,0 0-22-15,0 0-15 16,0 0-14-16,0 0 4 15,0 0 2-15,0 0-9 16,0-4-4-16,0 2-23 16,-15-4-3-16,6-1-14 15,-16 7 5-15,1 0 6 16,3 0 0-16,-9 16-2 16,-3 15 5-16,-6 5 0 15,5 1 1-15,7 0-1 0,18-4-3 16,3-3 3-1,6 0-9-15,0-1 9 0,27-1 8 16,10-3-1-16,-1 0-5 16,15-3 4-16,-6 3-5 15,-2 2-1-15,-1 3 0 16,-12 3-1-16,-12 5 0 16,-9-1-5-16,-9-2-1 15,0-4-2-15,-30 0 9 16,-21-7 7-16,-7-4 5 15,-2-14-6-15,9-6 0 16,-1 0-5-16,16-19-1 16,9-8-38-16,27 1-88 0,0-7-180 15</inkml:trace>
  <inkml:trace contextRef="#ctx0" brushRef="#br0" timeOffset="136137.982">28834 7581 389 0,'0'0'435'0,"0"0"-307"15,0 0 118-15,0 0-147 16,0 0-51-16,0 0-26 15,-34 12-22-15,34 18 7 16,0 10 12-16,0 0-2 0,0-6-17 16,16-4 5-1,5-13-5-15,-3-5-7 16,6-12-13-16,3 0 3 0,0-12 0 16,0-18-2-16,-2-7-2 15,-13-1 2-15,-3 5 8 16,-3 9 11-16,-6 12 8 15,0 6 22-15,0 6 24 16,0 0-20-16,0 0-24 16,0 0-10-16,9 17-7 15,0 18 6-15,12 18 0 16,3 6 0-16,3 13 1 0,0 3 0 16,-11-3-2-1,-4-5-11-15,-12-8 9 0,0-11-3 16,-12-9 0-1,-16-10 7-15,-14-12 4 0,-3-17-2 16,3 0 3-16,-13-35 3 16,28-21-8-16,-3-16-14 15,24-12 1-15,6-5-4 16,6 4-28-16,33 11 3 16,12 12-22-16,-2 11-29 15,-7 15 27-15,3 11 37 16,-18 12 29-16,-11 9 0 15,-4 4 33-15,-3 0 0 16,3 17 26-16,0 11 7 16,-3 5-18-16,9 5-5 15,-3-2-3-15,-9-3-17 0,6-8-1 16,-9-6-10-16,-3-12-8 16,0-2 0-16,0-5 0 15,0 0 7-15,0-14 9 16,0-19-20-16,0-12-1 15,0-1-8-15,0 5 6 16,6 10 0-16,3 10 3 16,9 11 0-16,4 10 0 15,-1 0-5-15,18 18 5 16,-6 14 10-16,-3 2-9 16,-6 4 1-16,-15-10 4 0,7-4-3 15,2-13 2 1,-15-8-5-16,3-3-11 0,6-9-68 15,3-24-68-15,-3-8-795 16</inkml:trace>
  <inkml:trace contextRef="#ctx0" brushRef="#br0" timeOffset="136737.262">29579 7637 746 0,'0'0'274'0,"0"0"-205"16,0 0 86-16,0 0-115 15,0 0-21-15,0 0-9 16,51-46-9-16,-26 15-1 15,-10-2-17-15,-6 3 4 16,-9 4 10-16,0 8-4 16,0 9-2-16,-3 5 9 15,-15 4 0-15,3 3 0 16,-1 27 2-16,4 13-2 0,3 5 16 16,9-2-16-1,0-6 10-15,0-8-10 0,34-14-1 16,-7-14 0-16,12-4-1 15,-6-19-2-15,12-23 2 16,-8-8-8-16,-4-1-3 16,-18 7 8-16,-3 13 5 15,-12 13 13-15,0 9 22 16,0 9 15-16,0 0 3 16,-18 3-38-16,0 21-15 15,3 6-2-15,6-2-5 16,9-3 1-16,0-6-29 15,27-10-14-15,6-4 23 16,12-5 10-16,-12 0-10 16,-5 0 10-16,-10 1 7 0,-9 8 8 15,6 6 1-15,-12 5 2 16,3 4 10-16,-3 3-5 16,0-6-3-16,9-4-4 15,-3-16-22-15,0-1-160 16,12-22-103-16</inkml:trace>
  <inkml:trace contextRef="#ctx0" brushRef="#br0" timeOffset="136917.091">30147 6975 1285 0,'0'0'31'15,"0"0"41"-15,0 0-14 0,-16 105-31 16,16-22 23-16,0 7-30 15,16-1-8-15,2-13-12 16,-3-15 0-16,-3-15-33 16,-6-16-83-16,6-22-103 15,-12-8-383-15</inkml:trace>
  <inkml:trace contextRef="#ctx0" brushRef="#br0" timeOffset="137051.397">30065 7342 1231 0,'0'0'94'0,"0"0"-22"0,0 0-16 16,0 0-39-16,0 0-17 16,145-81-18-1,-85 70-105-15,-14 8-167 0,-16 3-306 16</inkml:trace>
  <inkml:trace contextRef="#ctx0" brushRef="#br0" timeOffset="137369.115">30243 7678 847 0,'0'0'174'0,"0"0"20"16,0 0-109-16,0 0-71 0,0 0 4 16,145-127-18-1,-103 85-29-15,-9-2 1 0,-14 5-9 16,-7 6 3-16,-12 11 10 15,0 9 24-15,-3 12 13 16,-18 1 3-16,5 0 14 16,-2 26 1-16,3 11-12 15,15 5 12-15,0-4-19 16,0-2-1-16,15-9-11 16,15-9-1-16,1-11-14 15,-1-7-16-15,3-4-49 16,3-25-214-16,-9-7-538 15</inkml:trace>
  <inkml:trace contextRef="#ctx0" brushRef="#br0" timeOffset="138236.169">30774 6969 600 0,'0'0'33'16,"0"0"33"-16,0 0-45 16,0 0-19-16,0 0 33 15,0 0 21-15,-9 6 19 16,9-1-9-16,0-4 14 16,0 2-8-16,0-3-14 15,0 2-31-15,0 4-13 16,0 7-8-16,0 10 9 0,0 13 21 15,0 10-2 1,0 9-9-16,9 5-12 16,-6 3-5-16,3 2-3 0,-3-4 12 15,-3-5 2-15,0-10-7 16,6-11 5-16,-6-9-10 16,3-10-7-16,0-7-22 15,4-9-65-15,-1 0-85 16,-6-11-104-16,0-22-257 15</inkml:trace>
  <inkml:trace contextRef="#ctx0" brushRef="#br0" timeOffset="138536.9">30811 7369 287 0,'0'0'528'16,"0"0"-376"-16,0 0 59 16,0 0-131-16,0 0-20 0,0 0-40 15,48-50-8-15,-18 34-12 16,-3 1-25-16,-6 6-24 15,-15 2-3-15,0 5-16 16,-6 2-39-16,0 0 19 16,0 0 33-16,-6 0-10 15,-12 0 65-15,-6 10 6 16,9 8-4-16,0 2 21 16,9-2-7-16,0-1-14 15,6 2 2-15,0 0 4 16,0 0 33-16,15-3 5 15,0 2-15-15,6 0-12 16,3-4-19-16,-9 1-4 16,13-3-34-16,-1 1-83 0,-9-4-196 15</inkml:trace>
  <inkml:trace contextRef="#ctx0" brushRef="#br0" timeOffset="140743.332">30074 7936 1074 0,'0'0'179'0,"0"0"-167"15,0 0 90-15,0 0-78 16,0 0-19-16,-33 120 47 16,33-54-25-16,-3 2-11 0,3 1-7 15,0-10-4-15,0-8-5 16,3-14-4-16,15-10 0 15,3-9-4-15,0-15-6 16,6-3-1-16,1-2 0 16,-4-24-4-16,-6-6-1 15,-6 2-6-15,-12 2 14 16,0 8 9-16,-21 10 3 16,-21 8 5-16,-1 2-5 15,-2 7-6-15,0 15-7 16,27 0-41-16,9-5-79 15,9-11-272-15</inkml:trace>
  <inkml:trace contextRef="#ctx0" brushRef="#br0" timeOffset="141019.987">30403 8154 1243 0,'0'0'143'16,"0"0"-127"-16,0 0 48 15,0 0-64-15,0 0-2 16,0 0 2-16,-27 57-9 16,60-36-13-16,15-5 1 15,-5 1 21-15,2-3 0 16,-6 2 0-16,-9 1-12 0,-8 2-6 16,-16 3 10-1,-6 0-3-15,-6 8-14 0,-25-3 11 16,-20-1 13-16,-3-7-14 15,8-12-25-15,-5-7-61 16,6-22-186-16,18-28-447 16</inkml:trace>
  <inkml:trace contextRef="#ctx0" brushRef="#br0" timeOffset="141186.066">30403 8154 813 0,'51'-117'437'0,"-48"121"-407"15,6-4 66 1,22 0-78-16,8 0 6 16,12 0 9-16,7-5-33 0,2-8-25 15,-9 4-111-15,-12 3-148 16,-8 0-250-16</inkml:trace>
  <inkml:trace contextRef="#ctx0" brushRef="#br0" timeOffset="141438.973">30805 8061 1063 0,'0'0'86'0,"0"0"32"15,0 0-17-15,0 0-27 16,-19 133-31-16,44-95-4 16,11-4-25-16,3-7-7 0,3-9-3 15,7-13-4-15,-1-5 0 16,-6-5-6-16,0-29-18 15,-14-5-9-15,-16-5-2 16,-12 2 15-16,-9-1-7 16,-37 10-10-16,-5 11 0 15,-6 12-19-15,-1 10 12 16,16 0-33-16,15 3-246 16</inkml:trace>
  <inkml:trace contextRef="#ctx0" brushRef="#br0" timeOffset="141836.231">31263 7960 559 0,'0'0'664'16,"0"0"-610"-16,0 0 55 16,0 0-68-16,0 0-7 15,130-97-10-15,-85 89-20 16,-18 8-4-16,1 0-1 0,-7 13-6 16,-9 20 0-1,-12 13-6-15,0 15-1 0,-33 12 12 16,-13 4 0-16,-2-9 4 15,9-15 3-15,24-16-2 16,6-17 14-16,9-11 2 16,9-9-5-16,39-3 0 15,15-25-4-15,19-9-10 16,-4 0-75-16,-14 4-109 16,-16 7-501-16</inkml:trace>
  <inkml:trace contextRef="#ctx0" brushRef="#br0" timeOffset="143231.523">30014 8905 564 0,'0'0'302'0,"0"0"-276"16,0 0 114-16,0 0-85 15,0 0-34-15,0 0 15 16,0 27-12-16,0 5 26 15,-9 12 15-15,-9 10 8 16,3 4-16-16,-4 1-15 16,7 0-17-16,-6-5-2 15,12-5-9-15,-3-4-5 16,-3-11-6-16,12-12-1 0,0-10-2 16,0-6-36-1,0-6-42-15,0-6-72 0,12-31-124 16,6-18-342-16</inkml:trace>
  <inkml:trace contextRef="#ctx0" brushRef="#br0" timeOffset="143411.214">30044 8812 186 0,'0'0'789'0,"0"0"-743"15,21 126 144-15,0-59-69 16,3 4-45-16,0-7-29 15,10-7-27-15,-10-8-17 16,-6-11-3-16,-9-14-30 0,-3-9-74 16,-6-15-143-16,0 0-392 15</inkml:trace>
  <inkml:trace contextRef="#ctx0" brushRef="#br0" timeOffset="143563.028">29923 9196 367 0,'0'0'704'0,"0"0"-704"16,0 0 85-16,0 0-54 15,0 0-21-15,169-32-10 16,-114 10-258-16,-7 0-374 16</inkml:trace>
  <inkml:trace contextRef="#ctx0" brushRef="#br0" timeOffset="143920.913">30361 9123 894 0,'0'0'164'0,"0"0"-11"15,-3 140-10-15,3-75-80 16,3 0-24-16,12-4-33 16,-15-4-1-16,12-19-5 15,-12-11 4-15,0-12-4 16,0-13-1-16,0-2-14 15,0-17-14-15,0-33 8 16,-12-26-38-16,6-6 23 16,-3 2 12-16,6 12 12 0,3 16 12 15,0 19 0-15,18 9 0 16,9 9 0-16,6 8 0 16,-3 7-3-16,-2 0-1 15,-1 27-1-15,-12 7-3 16,-15 1 4-16,0 2 4 15,0-2 0-15,-36-4 4 16,12-6-4-16,-7-13-4 16,-5-9-11-16,30-3-58 15,0-15-150-15,6-18-330 16</inkml:trace>
  <inkml:trace contextRef="#ctx0" brushRef="#br0" timeOffset="144286.457">30614 9092 1048 0,'0'0'78'16,"0"0"73"-16,0 0-41 16,0 138-43-16,0-78-20 15,9 6-32-15,-9-2-7 16,0-9-7-16,0-14-1 16,0-17 0-16,0-17-14 15,-9-7-19-15,0-14 2 16,-9-36 20-16,9-21-44 15,9-13 35-15,0-3 8 16,0 10 10-16,6 18-1 0,24 11 6 16,1 13-1-16,11 10-2 15,3 11 0-15,-3 7-2 16,-5 7 0-16,-13 0-8 16,-15 18-4-16,-9 17-2 15,-6 10 16-15,-34 4 0 16,-8-4 1-16,-6-4 0 15,6-14-1-15,14-12-9 16,16-15-29-16,6 0-112 16,12-33-223-16</inkml:trace>
  <inkml:trace contextRef="#ctx0" brushRef="#br0" timeOffset="144636.531">30805 8685 1165 0,'0'0'85'0,"0"0"17"16,0 0-28-16,0 0-60 16,0 0 5-16,-46 136 15 15,46-58 4-15,6 5-23 16,15-9-10-16,4-13-1 16,-1-14 3-16,-6-11 0 15,3-16-7-15,3-10 0 16,-6-7-3-16,3-3-7 15,3-9 1-15,4-25 2 0,-7-6-24 16,0-5-30 0,-18 3 10-16,-3 12 44 0,0 12 7 15,-12 13 9-15,-6 5 12 16,-12 8-1-16,-1 31 6 16,4 13 5-16,12 6 6 15,15-5-24-15,0-13-6 16,36-16-7-16,16-18-15 15,8-6-39-15,18-39-98 16,4-22-391-16</inkml:trace>
  <inkml:trace contextRef="#ctx0" brushRef="#br0" timeOffset="145047.537">31604 8713 1377 0,'0'0'55'15,"0"0"18"-15,0 0-32 16,0 0-40-16,0 0-1 0,0 0-1 16,148-75-18-16,-124 93-19 15,-12 22 8-15,-12 13-10 16,0 19 18-16,-21 6 18 16,-18 0 2-16,6-7 2 15,3-18 18-15,18-17 27 16,9-9-10-16,3-12-8 15,0-6 5-15,30-8-14 16,18-1-5-16,12 0-13 16,7-21-9-16,-4-10-68 15,-2-5-102-15,-16-3-351 16</inkml:trace>
  <inkml:trace contextRef="#ctx0" brushRef="#br0" timeOffset="165819.279">4773 9738 860 0,'0'0'100'0,"0"0"-35"16,0 0 111-16,0 0-77 15,0 0-54-15,0 0-39 16,0-10 9-16,0 2 16 15,6-4-1-15,15-4-13 16,12-4-4-16,-3 5-5 16,13-2-8-16,-7 4-1 15,15 7-1-15,-5 6-15 16,-1 0-16-16,-12 0-20 0,-3 21-9 16,-9 9-38-1,-9 6 11-15,-12 8 9 0,-6 5 21 16,-15-5 42-16,-3-8 10 15,12-10-3-15,0-9 10 16,9-6 0-16,3-7 0 16,0-2-6-16,0-2-9 15,6 0-27-15,21 0 42 16,12 0 18-16,4 0-4 16,-1 0-10-16,-3 0 8 15,-6 0-12-15,-18 9-8 16,-3 6-2-16,-12 5-18 15,0 4 26-15,0 4 4 16,-36 4 40-16,-3-2 5 0,-3 0-24 16,-4-10-9-16,13-7-14 15,0-13-67-15,-3 0-122 16,9-18-518-16</inkml:trace>
  <inkml:trace contextRef="#ctx0" brushRef="#br0" timeOffset="166289.313">4758 9546 1007 0,'0'0'133'15,"0"0"-126"-15,0 0 88 16,0 0-20-16,15-105-40 15,39 84-30-15,16 7-5 16,26 9-3-16,-5 5 3 16,14 11-4-16,-8 30-10 15,-9 19-7-15,-16 15-5 16,-9 16 6-16,-17 8-9 16,-22 1 4-16,-24-4 1 15,0-4 13-15,-33-3 11 16,-31-10 11-16,-5-8-11 0,-13-9 27 15,-26-14 37 1,-7-20-18-16,-9-22-25 0,-6-7 5 16,7-49 12-16,5-26-5 15,9-25-13-15,22-18-16 16,20-12-2-16,28 1-1 16,33 20 11-16,6 15-12 15,33 19 3-15,19 12 4 16,35 13-3-16,13 15-4 15,-1 22-1-15,4 14-4 16,9 35-15-16,-25 33-77 16,-20 25-35-16,-19 10-141 15,-24-2-189-15</inkml:trace>
  <inkml:trace contextRef="#ctx0" brushRef="#br0" timeOffset="171087.707">10918 14953 201 0,'0'0'151'0,"0"0"-151"16,0 0 12-16,0 0 82 16,0 0-21-16,0 0-16 15,0 0 8-15,0 0 35 16,0-9 29-16,0 9 9 15,0 0-33-15,0 0-45 0,0 0-12 16,0 0-13 0,0 0-8-16,0 0-10 0,0 0-3 15,0 0-7-15,0 0-4 16,0 0-3-16,0 0-1 16,0 0-4-16,0 0-5 15,0 8 5-15,0 12 3 16,0 0 4-16,6 1-1 15,6-1 5-15,-9-1-3 16,6-5-2-16,-3 1 0 16,3-5 0-16,-6-3-1 15,3-1 1-15,-6-5 1 16,0-1-1-16,3 0-1 0,-3 0 4 16,0 0 4-16,0 0-1 15,0 0 6-15,0 0-2 16,0 0 3-16,0 0-2 15,0 0-2-15,0 0-2 16,0 0-7-16,3 0 1 16,-3 0-4-16,12 0 3 15,6 0-1-15,7 0 8 16,2 0 5-16,0-1-5 16,0-4-1-16,9 4-5 15,4-4-2-15,8 3 3 16,-6 2-3-16,6-1 2 0,-5-1-2 15,11 2 0 1,-3 0 0-16,-8 0 1 0,11 0-1 16,-6 0 0-16,-6 0 0 15,4 0-1-15,-4 0 1 16,-6 0 0-16,9 0 1 16,-2 0 0-16,-7-3-1 15,-3-1 1-15,12 0-1 16,-14 0 2-16,-4 1-3 15,-3-1 1-15,-6 3 0 16,12-1 0-16,0-1 3 16,0 2-2-16,1-1-1 15,8-3 1-15,-18 1 0 16,6 2 3-16,-3 1-4 16,0 1 0-16,-8 0 2 15,11 0-2-15,0 0 3 0,-9-2 2 16,-6 2-4-16,12 0 4 15,-6-3 2-15,6 1-4 16,4 1-2-16,-7-3-1 16,-9 3 1-16,3 0 0 15,-3 1-1-15,0 0 1 16,-3 0-1-16,0 0 0 16,0 0 7-16,12-4-6 15,-6 4 6-15,1 0-6 16,-4 0 5-16,-3 0-1 15,3 0-1-15,0 0-3 0,-3 0-1 16,-3 0 1 0,6 0 3-16,-3 0-2 0,9 0-1 15,-9 0 0-15,3 0-1 16,0 0 4-16,-3 0-3 16,-3 0-1-16,7 0 2 15,-10 0-1-15,6 0 0 16,-3 0 1-16,-6 0 1 15,9 0 9-15,-9 0 0 16,0 0 1-16,0 0-3 16,0 0 0-16,0 0-3 15,0 0 0-15,9-1-2 16,-9 1-2-16,0 0-1 16,0 0-2-16,0 0 1 0,0 0 0 15,0 0 0-15,0 0 1 16,9 0-1-16,-9-5 4 15,0 2 10-15,6-10 3 16,-6-7 1-16,21-9-10 16,-6-13-9-16,-3-5 0 15,6-10-11-15,-3-7-11 16,-6-3-27-16,9-3-13 16,-8 13-25-16,8 12-92 15,-18 18-149-15</inkml:trace>
  <inkml:trace contextRef="#ctx0" brushRef="#br0" timeOffset="178771.622">9276 11285 113 0,'0'0'63'0,"0"0"48"16,0 0 35-16,0 0-39 16,0 0-47-16,0 0 21 15,0 0-7-15,0 0-1 16,-12-24-9-16,12 24-27 15,0 0 9-15,0 0-1 16,0 0-7-16,0 0-4 16,0 0 0-16,0 0 11 15,0 0-9-15,0 0-8 16,0 0-8-16,0 0-6 16,0 0-6-16,0 0-5 0,0 0-3 15,0 0 1-15,0 0 1 16,0 0 0-16,0 0-2 15,0 0 5-15,0 0-3 16,0 0 2-16,0 6-4 16,0 5 7-16,0-4 0 15,0 4 3-15,6-5-8 16,6 1 5-16,-6-1-7 16,3-3 5-16,-6 3 2 15,0-4-6-15,0 2 3 16,-3-4-2-16,9 3-1 0,-9-3 0 15,0 2-1 1,0-2 1-16,3 0-2 0,-3 0 0 16,0 0 1-16,0 0 2 15,0 0 8-15,0 0 4 16,0 0-1-16,6 0-5 16,-6 0-1-16,9 0-3 15,3 2-1-15,4 0 3 16,11-2-3-16,6 2 4 15,-3-2-3-15,3 0 3 16,13 3-1-16,-10 1-6 16,0 1 2-16,6 1-4 15,-6 1 4-15,4-3-2 0,2-2 0 16,6 3 0 0,1-5 3-16,-7 1-3 0,3-1 0 15,-9 3 0-15,-3-3 1 16,-5 0-1-16,8 0 1 15,-12 0-1-15,3 0 2 16,3 2-2-16,4-2 1 16,-1 0 3-16,-3 0 1 15,3 0-1-15,0 1-3 16,7 1 3-16,-7-2-2 16,3 3-2-16,0-3 0 15,-3 0 2-15,1 0-1 16,5 0 1-16,6 0 0 15,-12 0-1-15,13 0 0 0,-19 0-1 16,15 0-3-16,-15 0 3 16,0 0 0-16,-6 0 0 15,1-3 1-15,5 1-1 16,-6 1 2-16,3-4-1 16,-9 1-1-16,9 0 0 15,0 0 0-15,4 1 2 16,-4-4 0-16,0 3 0 15,0 0-2-15,0-3 0 16,3 1 1-16,0 1 2 16,1-1-3-16,-1-1 0 15,-6 2 1-15,0-3-1 16,3 1 3-16,-12 4-2 0,6-1 1 16,-6-1 0-16,4 5 2 15,-1-6 13-15,-6 5-8 16,9-4-2-16,-12 2 1 15,6 0 3-15,-3-1-6 16,-9 2 6-16,6-2-3 16,3 3 10-16,-6-3-9 15,-3 3 5-15,6-1-2 16,-6-2 2-16,3-3-2 16,-3 1 2-16,6-7-8 15,-6-1 3-15,6-1-7 16,-6-4 0-16,0-2-2 0,0 0-4 15,6-3-25-15,0-3-40 16,-6 2-30-16,0 3-299 16</inkml:trace>
  <inkml:trace contextRef="#ctx0" brushRef="#br0" timeOffset="188409.667">19601 6607 811 0,'0'0'317'0,"0"0"-289"15,0 0 60-15,0 0-5 0,0 0-78 16,0 0-5-16,0 0-6 16,0 0 1-1,-3 68 5-15,15-23 4 0,3 3 11 16,-6-8-10-16,-9-5-2 15,9-8-3-15,-9-10-17 16,0-6-32-16,0-9-78 16,0-2-251-16,0-15-334 15</inkml:trace>
  <inkml:trace contextRef="#ctx0" brushRef="#br0" timeOffset="188567.074">19483 6423 890 0,'0'0'208'0,"0"0"-208"15,0 0-3-15,0 0-86 16,0 0-182-16,0 0-195 16</inkml:trace>
  <inkml:trace contextRef="#ctx0" brushRef="#br0" timeOffset="189571.322">19737 6560 669 0,'0'0'395'16,"0"0"-395"-16,0 0 0 15,0 0-10-15,0 0 10 16,0 0 7-16,27 83 25 16,-6-50-25-16,-12 3 3 15,0-7 2-15,-3-7 0 16,-3-5-3-16,-3-8-5 16,0-5 2-16,0-3-1 15,0-1 9-15,6 0 30 16,-6-7 18-16,3-26-34 15,0-9-28-15,0-8-16 16,16 5 2-16,-10 10 9 0,9 10-4 16,-9 13 5-16,-3 8 8 15,6 4-8-15,-3 0-6 16,9 6-1-16,-3 16 8 16,3 5-10-16,-9 0 13 15,-3-2 2-15,6-6 1 16,-9-7-3-16,4-5-1 15,-4-6-20-15,0-1-40 16,0 0 8-16,6-20 7 16,0-18 18-16,9-5-61 15,0 2 48-15,-12 5 41 16,6 16 2-16,-12 7 24 0,6 7 33 16,-6 6 22-16,0 0-56 15,0 0-25-15,9 9-15 16,0 14 15-16,3 2 2 15,-3-1 6-15,6 0-1 16,-3-3-3-16,-9-3 0 16,10-7-3-16,5-5-1 15,-9-6-21-15,0 0-37 16,3 0-16-16,3-21 31 16,0-12 31-16,-6-2-2 15,0-2 14-15,-9 6 4 16,3 5 42-16,-3 12 40 15,0 8 35-15,0 3-33 0,0 3-59 16,0 0-29-16,12 15-11 16,0 21-8-16,15 18 19 15,-5 12 18-15,-1 6-10 16,-3-1-4-16,-6-8-1 16,3-11 0-16,-6-16-1 15,-6-12-2-15,-3-11 0 16,0-7-5-16,0-6-20 15,0 0 25-15,0-13 8 16,-21-26 12-16,6-16-19 16,0-17 3-16,9-12 0 15,0 3-4-15,6 6 0 0,0 17 0 16,0 18 0 0,12 13-8-16,9 10-7 0,-3 13-3 15,0 4 0-15,0 4-34 16,-3 25 22-16,3 7 6 15,-18 8 8-15,0-1 11 16,0-4-2-16,-24-6 14 16,-9-4-4-16,3-8-3 15,3-9-23-15,0-10-26 16,11-2-8-16,4-18-70 16,12-26-255-16</inkml:trace>
  <inkml:trace contextRef="#ctx0" brushRef="#br0" timeOffset="189888.2">20449 6096 697 0,'0'0'317'0,"0"0"-179"15,0 0 1-15,0 0-100 16,0 0-29-16,0 0-3 16,6 95 9-16,12-31 13 15,0-2-15-15,1-9-12 16,-1-11-2-16,-6-8 0 15,3-16-9-15,-6-7-43 16,9-11-26-16,-9 0-23 16,3-14 49-16,0-13 34 0,-3 0-45 15,-6 9 63 1,-3 8 2-16,0 9 116 0,0 1-53 16,0 0-65-16,0 5-8 15,6 15 8-15,6 2 30 16,-3-1-17-16,4-9-13 15,2-7-32-15,-3-5-117 16,0-23-141-16</inkml:trace>
  <inkml:trace contextRef="#ctx0" brushRef="#br0" timeOffset="190021.662">20582 6143 908 0,'0'0'55'15,"0"0"-55"-15,0 0 0 16,0 0-15-16,0 0-118 16,0 0-190-16</inkml:trace>
  <inkml:trace contextRef="#ctx0" brushRef="#br0" timeOffset="190437.882">20784 6216 1044 0,'0'0'220'16,"0"0"-209"-16,0 0 82 15,0 0-65-15,0 0-28 0,0 0 4 16,-3 119-5-16,33-76 1 16,-2-5-6-16,5-12 6 15,0-7 0-15,-9-10 0 16,3-5-12-16,-3-4-1 15,4-10 2-15,-4-20 8 16,-3-8-21-16,-3-1-20 16,-6 3-24-16,-12 8-24 15,3 11 40-15,-3 5 52 16,0 11 3-16,0 1 25 16,0 0-2-16,0 0-13 15,0 0-13-15,0 0 0 16,0 0 0-16,0 0 11 15,9 8 19-15,0 3 1 16,-9-2-2-16,9 4 0 0,0-2-12 16,6-5-12-16,-9-1-5 15,9-5-59-15,-5 0-160 16,-7-5-467-16</inkml:trace>
  <inkml:trace contextRef="#ctx0" brushRef="#br0" timeOffset="190674.148">20971 5983 531 0,'0'0'671'16,"0"0"-664"-16,0 0-7 16,0 0-7-16,0 0-64 15,0 0-99-15,43 0-145 16</inkml:trace>
  <inkml:trace contextRef="#ctx0" brushRef="#br0" timeOffset="191020.305">21231 5639 1079 0,'0'0'211'0,"0"0"-186"15,0 0 46-15,0 0-71 0,0 0-6 16,3 132 6 0,18-36 46-16,-3 15-28 0,0 1-10 15,6-7-4-15,4-12 3 16,-7-19-5-16,0-20-2 15,6-22-68-15,-9-24-65 16,-3-8-173-16,-3-44-466 16</inkml:trace>
  <inkml:trace contextRef="#ctx0" brushRef="#br0" timeOffset="191168.967">21246 6079 676 0,'0'0'528'0,"0"0"-514"15,0 0 28 1,0 0-40-16,0 0 46 0,133-15 4 16,-52-15-52-16,-11-3-146 15,-4-2-291-15</inkml:trace>
  <inkml:trace contextRef="#ctx0" brushRef="#br0" timeOffset="191752.902">21874 6177 1131 0,'0'0'73'0,"0"0"-2"16,0 0-23-16,0 0-48 16,0 0 0-16,0 0 24 15,18 123-13-15,9-90-10 16,6-7-2-16,-6-7 0 15,1-13-23-15,-7-6-13 16,3 0-11-16,-6-16 13 16,0-19 11-16,-12-10-43 15,-6 0 1-15,-9 6 30 0,-33 6 36 16,6 9 21 0,-7 13 12-16,-2 7 1 0,12 4-34 15,3 10 0-15,9 15-66 16,18 3-133-16,3-7-320 15</inkml:trace>
  <inkml:trace contextRef="#ctx0" brushRef="#br0" timeOffset="193088.473">22203 6076 1132 0,'0'0'261'0,"0"0"-249"16,0 0 26-16,0 0-36 15,0 0-2-15,60 162 44 16,-30-76-36-16,-9 7-4 0,7-2-4 16,-7-7-5-16,-15-20-12 15,-3-19 6-15,-3-20-3 16,0-19-14-16,0-6 8 16,-9-20 20-16,-18-32 0 15,5-22-11-15,1-21-6 16,3-9 11-16,15 2-4 15,3 10-12-15,0 20 12 16,9 17-9-16,18 20 3 16,16 16-50-16,-13 12 8 0,3 7-20 15,-15 7 34 1,-6 24-6-16,-12 10 11 0,0 7 16 16,-18 3 13-16,-9-4-17 15,0-8 25-15,-3-11 2 16,15-7 31-16,2-10 20 15,13-7-10-15,0-4 7 16,0 0-28-16,13 0-14 16,29-16 22-16,3-16-19 15,6-9-9-15,4-8-104 16,-19-4-24-16,0-2 50 16,-9 5 63-16,-9 7 15 15,-18 12 13-15,0 12 55 16,0 13 95-16,-3 3-47 15,-18 3-58-15,0 9-23 16,-3 19-18-16,3 7 1 16,6 4-3-16,9-6-15 0,6-3-3 15,6-8 2-15,18-6-6 16,12-7-7-16,0-9-18 16,7 0 5-16,-10-11-9 15,-6-16-5-15,12-7-11 16,-18-7-3-16,0-4 55 15,-11 6 2-15,-10 10 5 16,0 5 29-16,0 10 26 16,-7 6 4-16,-5 4-34 15,-3 4-9-15,3 0-9 0,0 0-6 16,6 18-4-16,6 1-4 16,0-1-4-16,0 0-23 15,30-3-9-15,4 0-15 16,-1-6 17-16,3 2-17 15,-12-1 14-15,-9 3 30 16,-3 4-1-16,-12 5 8 16,3 0 3-16,-3-3 17 15,0-2 6-15,9-9-16 16,-6-8-10-16,9 0-11 16,10-7 9-16,5-27-6 15,0-13-20-15,-3-4-82 16,-6 0 41-16,-18 16 69 15,0 10 16-15,0 13 135 16,0 9-7-16,0 3-47 0,-6 0-63 16,-6 12-34-16,-3 18 3 15,-6 9 0-15,15 1-3 16,3-9 0-16,3-9-12 16,0-10-19-16,3-7-39 15,12-5-48-15,3-3 18 16,3-20 50-16,-3-5 11 15,-3 6 1-15,-9 7 38 16,-6 8 30-16,0 7 26 16,0 0-26-16,0 0-30 15,0 0-9-15,12 4 1 16,-12 5 8-16,9 2 6 0,0-2-4 16,1-9-2-16,-1 0-11 15,0 0-16-15,6-22 27 16,-3-3 2-16,3 0 0 15,-6 10 8-15,-6 4 12 16,3 8 27-16,-6 3 1 16,3 0-50-16,0 3-17 15,9 17 17-15,3 4 2 16,-3-3 3-16,-3-6-1 16,0-4-1-16,-9-9 0 15,3-2-3-15,3 0 3 16,3 0-3-16,1-17 57 15,5 0-30-15,-6 5-21 16,-6 4 7-16,3 6-11 0,6 2-2 16,-3 0-21-16,3 7 14 15,15 8 7-15,-6 4-27 16,3-6-39-16,-6-6-83 16,4-7-275-16</inkml:trace>
  <inkml:trace contextRef="#ctx0" brushRef="#br0" timeOffset="193719.897">23612 5795 882 0,'0'0'218'0,"0"0"-198"0,0 0 53 16,0 0-65-16,0 0 4 15,0 0 1-15,-81 144-5 16,81-105-5-16,0-8 0 15,9-9 2-15,0-10-5 16,9-12-8-16,0 0 8 16,9-31 5-16,6-18-5 15,-5-14-41-15,-10-9-78 16,-15-4 0-16,-3-15 68 16,0-8-4-16,-12 0 47 15,-9 12 8-15,5 26 59 16,-2 24 122-16,9 23-65 15,3 10-51-15,6 4-54 16,0 15-11-16,-3 40-16 0,3 28 16 16,0 18 4-1,0 1-4-15,12-6 0 0,12-23-4 16,-8-18 3-16,17-15 1 16,-12-15-1-16,0-13-12 15,-6-12-36-15,6 0 30 16,3-23 8-16,10-19-26 15,-13-4-48-15,-6-4 16 16,-12 6 56-16,-3 11 13 16,0 7 9-16,0 13 56 15,-3 7 34-15,-6 6-56 16,-3 0-35-16,-3 6-8 0,-4 23-2 16,4 9 0-16,15 1 0 15,0-3-8-15,0-5-10 16,34-7-32-16,2-9 0 15,0-9 19-15,9-3-3 16,-2-3-17-16,-13 0 38 16,-12 0 11-16,-9 5 4 15,-9 2-2-15,0 7-6 16,-3 7-4-16,-30 4 12 16,-7 1 0-16,-8 0 0 15,9-8-75-15,6-14-108 16</inkml:trace>
  <inkml:trace contextRef="#ctx0" brushRef="#br0" timeOffset="194020.33">23911 5039 1180 0,'0'0'45'0,"0"0"-26"0,0 0-10 16,139 118 65-16,-55-32-37 16,-5 24-29-16,-16 18-8 15,-30 16-15-15,-23 11-26 16,-26 6-17-16,-47-4-57 15,-37-6-402-15,-32-22 495 16,-19-22-413-16</inkml:trace>
  <inkml:trace contextRef="#ctx0" brushRef="#br0" timeOffset="194753.909">19130 6341 1032 0,'0'0'66'0,"0"0"-62"15,0 0 50-15,0 0-10 16,0 0 0-16,0 0-30 16,-72-11-14-16,57 64 0 15,3 28 11-15,12 30 5 0,0 15 5 16,9 13-13-16,21-6-2 16,21-13-6-16,4-21 0 15,20-26-2-15,0-29-3 16,22-35-24-16,0-24-195 15</inkml:trace>
  <inkml:trace contextRef="#ctx0" brushRef="#br0" timeOffset="198322.649">6104 12056 472 0,'0'0'272'16,"0"0"-213"-16,0 0 113 16,0 0 40-16,0 0-101 15,0 0-50-15,0 0-22 16,0 0-16-16,-12 0-18 15,33 0-2-15,12 0-3 16,28 0 20-16,8 0-12 16,12 0-6-16,-11 0-2 15,5 0-2-15,-14 4-35 16,2 0-76-16,-24-1-99 16,1-3-214-16</inkml:trace>
  <inkml:trace contextRef="#ctx0" brushRef="#br0" timeOffset="198653.068">6427 11892 967 0,'0'0'139'16,"0"0"-139"-16,0 0 0 15,0 0 2-15,0 0 22 16,0 0-1-16,127 35-16 16,-85-15-5-16,-12 2 2 15,3 5-2-15,0 2-2 16,-2-5 0-16,-7 1-21 0,-15-4 6 16,0-7 7-16,-6-2-1 15,-3 6-18-15,0 6-15 16,-36 11 29-16,-19 14-1 15,-5 5-8-15,-3-1-48 16,8-2-98-16,22-12-279 16</inkml:trace>
  <inkml:trace contextRef="#ctx0" brushRef="#br0" timeOffset="206937.578">18014 12180 242 0,'0'0'65'15,"0"0"0"-15,0 0 84 16,0 0-21-16,0 0-29 16,0 0-19-16,0-7-14 15,0 7 5-15,0 0 3 16,0 0-16-16,0 0-18 16,0 0-18-16,0 0-7 15,0 0-11-15,15 0 1 16,9 0 2-16,6 0 4 0,3 7 0 15,6-3-2-15,10-2-4 16,-1-1-2 0,-6 1-2-16,7 1 2 0,2-2-3 15,0 4 2-15,-6-3-2 16,10 0 2-16,-7 0-1 16,9 0-1-16,-2 0 0 15,-1 3 2-15,-6-1-2 16,13-2 2-16,-4 5-2 15,-3-4 1-15,-2 3 0 16,-10 0 2-16,12-1-3 16,-17-4-2-16,8 2 2 15,9-3 3-15,-3 0 1 0,4 0-3 16,-1 0 4 0,-3 0-5-16,1 0 0 0,2 2 1 15,-9 1-2-15,-2 1 1 16,2 3 0-16,-9-3 0 15,6 0 4-15,4 1-4 16,-7 1 0-16,0-3-3 16,6 3 6-16,-5-1-2 15,-7 0-1-15,0-5 0 16,3 1 0-16,-12-1 1 16,3 0-1-16,4 0 0 15,-4 0 0-15,6 0 0 16,6 0 19-16,10 0 26 15,-1 0 0-15,3 0-38 0,9 0-3 16,4 0-1-16,-1 0-3 16,1 0 2-16,2 0 0 15,-9 0-1-15,-5 0-1 16,2 0 1-16,-3 0-1 16,-5 0 0-16,-4 0 2 15,-6 0-2-15,9 0 2 16,-8 0-2-16,-4 0 0 15,0 0 0-15,12 0 0 16,-9 2 1-16,-5-2-1 16,2 0 1-16,0 0-1 15,0 0 0-15,6 0 2 16,-2 0-2-16,-4 0 1 0,-6 0-1 16,0 0 3-16,-9 0 2 15,0 0 5-15,1-2 9 16,-10 1-6-1,-9 1 5-15,0 0 2 0,0 0-1 16,0 0-18-16,0 0-1 16,0-3-21-16,-22 0-43 15,-5-4-124-15,-3-8-419 16</inkml:trace>
  <inkml:trace contextRef="#ctx0" brushRef="#br0" timeOffset="207856.62">21155 11514 672 0,'0'0'127'0,"0"0"-79"16,0 0 96-16,-15-122-56 16,15 89 15-16,0 0-60 15,28-2-16-15,5 1-22 16,0-4 1-16,24 3 7 15,4-2-5-15,8 4-8 16,7 3 0-16,17 4 0 16,4 2 2-16,11 4-2 0,-2 5-1 15,3 3 1-15,11 2 4 16,-2-1-3-16,6 5 0 16,-6 0 4-16,-7 6-5 15,-2 0 1-15,-16 0 0 16,-20 8-1-16,5 9 0 15,-26 3-2-15,11 6 1 16,-12 2 1-16,4 4 0 16,-7 8 3-16,0 0-2 15,16 0-1-15,-4 1 0 16,0 0-1-16,-8 2 1 16,-1-7 0-16,-9 1 0 15,-15-4-1-15,1 1 2 16,-10-5 4-16,0 1 0 0,-3-3 9 15,-6-5 5-15,-3-2-6 16,-3-4-5-16,-3-7 1 16,9-3-5-16,-9-1-2 15,0-5-2-15,0 0 0 16,0 0-1-16,0 0 0 16,0 0-11-16,0 0-28 15,0 0-25-15,0 0-88 16,-12-19-126-16</inkml:trace>
  <inkml:trace contextRef="#ctx0" brushRef="#br0" timeOffset="208272.86">23763 11234 593 0,'0'0'303'0,"0"0"-192"16,0 0 82-16,0 0-125 15,0 0-54-15,0 0-8 16,-12 36-1-16,12 5 25 16,0 4-13-16,-6 1-10 15,6-4 3-15,-3 4-7 0,3-5-2 16,-9-4 0-16,0-2 0 15,6-10 1-15,-3-6 0 16,6-8-2-16,-6-4 1 16,-3-3-1-16,0-4 0 15,-9 0 4-15,-10 0 11 16,-17-11 3-16,-15-13 4 16,2-6-1-16,-2 4 8 15,9 1 4-15,-1 8-1 16,16 2-15-16,3 3-16 15,6 6-1-15,9 1-52 16,9 5-100-16,9-4-322 16</inkml:trace>
  <inkml:trace contextRef="#ctx0" brushRef="#br0" timeOffset="-189257.453">11380 13102 67 0,'0'0'225'0,"0"0"-205"16,0 0-10-16,0 0 82 16,0 0 20-16,0 0-43 15,0 0-24-15,0 0-4 16,0 0 17-16,-18 0 16 16,18 0-13-16,0 0-19 15,0 0-17-15,0 0-12 16,0 0 6-16,0 0 8 15,0 0 10-15,0 0 16 16,0 0 6-16,0 0-23 0,0 0-20 16,0 0-15-1,0 0-1-15,0 0 3 0,0 0-3 16,18 0 6-16,6 0 9 16,24 0 11-16,-6 0 5 15,13 0-10-15,-1 0-12 16,-3 0-6-16,10 2 3 15,-4 2-2-15,3 3-3 16,10-6 12-16,-7 2 7 16,10 0-7-16,5-3-12 15,1 0 3-15,17 0 1 16,-5 0 1-16,5 0-5 16,-2 0 1-16,-7 0-2 15,-11 0-3-15,-1 5 3 16,1-1 0-16,-1-4 3 0,16 2-3 15,-4-2 0-15,4 0 2 16,5 0-2-16,-14 0 0 16,11 0 0-16,-17 0 2 15,11 0-1-15,-8 0 0 16,2 0 0-16,7 0-1 16,2 0 2-16,-2 0 0 15,18-6-2-15,-7 1 4 16,-2 2-3-16,-10 0-1 15,-8 3 2-15,-16 0 0 16,1 0-1-16,-4 0-1 16,-6-3 2-16,-2-2 0 0,8-3-1 15,-6-3 3-15,7 2 2 16,-1-4-4-16,-18 6 0 16,-15 2-2-16,-12 3 0 15,-15 2-10-15,-21 0-90 16,-45 0-168-16,-46 2-655 15</inkml:trace>
  <inkml:trace contextRef="#ctx0" brushRef="#br0" timeOffset="-184209.075">5645 13759 90 0,'0'0'249'16,"0"0"-106"-16,0 0 42 15,0 0 32-15,0 0-24 16,0 0-54-16,0 0-52 15,-21-34-32-15,21 30-12 16,0 4-11-16,0 0-10 16,0 0-20-16,9-1 0 15,18-3-2-15,22 2 7 0,5 0 1 16,18 0-4-16,1 2 1 16,-7 0-5-16,7 0 1 15,-10 0-1-15,-9 0 0 16,7 0-6-16,-16 0-15 15,-12 0-66-15,-6 0-19 16,-21-5-135-16,-6-1-136 16,-6-1-143-16</inkml:trace>
  <inkml:trace contextRef="#ctx0" brushRef="#br0" timeOffset="-183908.364">6065 13469 841 0,'0'0'222'16,"0"0"-190"-16,0 0 19 15,0 0 1-15,0 0-27 16,0 0-24-16,48-4 14 16,-9 19-1-16,19 4-3 15,-16 4 0-15,3-3-5 16,-9 4-3-16,-5-2-1 15,-1-1 0-15,-21 0-2 16,0-6-2-16,-9 6-3 16,0 11 0-16,-18 15 5 15,-34 14 0-15,-20 13 9 16,0 3-9-16,-7-11-33 0,25-15-44 16,21-22-165-16,23-29-177 15</inkml:trace>
  <inkml:trace contextRef="#ctx0" brushRef="#br0" timeOffset="-174559.013">14461 13958 396 0,'0'0'206'0,"0"0"-182"0,0 0 19 16,0 0 67-16,0 0-27 16,0 0-55-16,0 0-16 15,0 0-10-15,-6-7 6 16,6 7 11-16,0 0-2 15,0 0-4-15,0 0-1 16,0 11 12-16,3-2 7 16,12 5-3-16,0-1-7 15,-6 4-5-15,10-3-11 0,5 0 5 16,-3-1-8 0,-6-3 2-16,3 0-4 0,0-3 2 15,0 1-1 1,0-3 2-16,-9 2-1 0,10 0 7 15,-4-4 3-15,3 1 4 16,-6 1 8-16,6-3-6 16,-3 2-6-16,3-1-10 15,-9 2 7-15,18-3 1 16,-3 1-5-16,-5-2 1 16,17-1 3-16,-12 0 0 15,3 0 1-15,0 0-7 16,-6 0 6-16,4 0-8 15,-10 2 1-15,6 0 1 16,6-2-1-16,0 0-2 16,15 0 3-16,-8 0-2 15,20 0 6-15,-9 0-4 0,0 0-3 16,7 0 3-16,-13 0-3 16,-6 0 5-16,-3 0-5 15,0 0 1-15,-8 0-2 16,2 0 2-16,12 0 3 15,-3 0-4-15,3 0 1 16,10 3-1-16,2-3 1 16,9 1 7-16,-2 4-8 15,-4-4 1-15,-6 4-1 16,0-3 3-16,-2 3-3 0,-4-4 1 16,-6 4-1-1,0-4 0-15,-5 3-3 0,-1-1 3 16,-6 0 1-16,3 1 0 15,9-2 0-15,-3 3-1 16,1-1 0-16,5-1 1 16,9 4-1-16,-6-3 2 15,4-2 0-15,-7 0-2 16,15-2 0-16,-6 0 0 16,1 0 0-16,-1 0 3 15,-6 0-1-15,0 0-1 16,4 0 0-16,-13 0 0 15,3 0 0-15,-6 0-1 16,6 0 1-16,7 0-1 16,-7 0 1-16,3 0 0 0,0 0-1 15,9 0 0 1,-2 0 1-16,-4 0 6 0,0 3-4 16,-12-2-3-16,10-1 4 15,-10 0-4-15,6 0 0 16,-15 0 0-16,9 0 1 15,-9 0-1-15,6 0 1 16,-5 0 6-16,2-4 6 16,-3-2 1-16,3 1-5 15,0-5 5-15,-3 4-3 16,0-2-3-16,6 0-4 16,-5-3 7-16,-1-3 2 0,-6 2 3 15,3-2-4-15,-9 1-1 16,15-2 3-16,-21 3-1 15,6 0-6 1,12-1-4-16,-15 4-2 0,6-2-1 16,0 2-1-16,-3 3-10 15,-3 3-34-15,-3-3-63 16,0-3-329-16</inkml:trace>
  <inkml:trace contextRef="#ctx0" brushRef="#br0" timeOffset="-170608.384">11938 15186 633 0,'0'0'289'0,"0"0"-205"15,0 0 42-15,0 0-9 16,0 0-38-16,0 0-38 15,0 0-14-15,-18-22-18 16,18 22 3-16,0 0-2 16,0 0-10-16,0 28-10 0,0 18 10 15,0 9 14-15,-9 11 0 16,6-3-11-16,3-4-2 16,-3-5 1-16,-6-9-4 15,6-5 2-15,-9-7-21 16,9-7-13-16,-6-6-22 15,6-5-30-15,-3-12-188 16,0-3-159-16</inkml:trace>
  <inkml:trace contextRef="#ctx0" brushRef="#br0" timeOffset="-170287.487">11691 15392 399 0,'0'0'446'0,"0"0"-389"16,0 0-49-16,0 0 91 15,0 0-2-15,0 0-59 16,-64 36-27-16,64-36-10 16,9-11 17-16,9-21 42 15,19-8-14-15,-1-3-31 16,-9 4-9-16,0 7-3 15,-15 7-1-15,9 11-1 16,-15 6 10-16,-6 7-1 16,21 1-10-16,-8 0-8 0,11 16 3 15,0 10 5-15,3 7 3 16,-12-2-3-16,21 3-47 16,-18-6-54-16,4-8-161 15</inkml:trace>
  <inkml:trace contextRef="#ctx0" brushRef="#br0" timeOffset="-166074.975">13257 15116 396 0,'0'0'62'0,"0"0"-45"16,0 0-12-16,0 0 70 16,0 0 16-16,0 0-38 15,0 0-24-15,0-13 18 16,0 13 38-16,0 0 9 15,0 0-16-15,0 0-29 16,0 0-25-16,0 0-1 16,0 0-11-16,0 0-9 15,0 0-3-15,0 0-3 16,0 9 3-16,6 10 9 0,0-1 24 16,0 5 1-16,-6-4-20 15,9 0-6-15,-3-4-2 16,6-2 2-16,-12-1 3 15,9-4 3 1,-9-2-8-16,0 2 4 0,6-3-7 16,3 0 6-16,-9-3-3 15,9 2 3-15,0-3-2 16,4-1 8-16,5 2 9 16,0 0 0-16,6 1-9 15,0-2-11-15,3 2-1 16,12-3 5-16,-5 0-5 15,11 0 1-15,6 0-4 16,4 0 1-16,8 0 2 16,-3 0-3-16,4 0 0 15,-4-3 5-15,-6 3-5 16,1-4 0-16,5 2 5 0,3 0-3 16,-2-2 2-16,11-3 1 15,-11 1 1-15,5-2-1 16,-9 4 1-16,1-1 2 15,-7 0-3-15,0-1 4 16,13-2 2-16,-4 2-5 16,3-2-2-16,7 2 0 15,-10 0-1-15,13-1-2 16,-1 3-1-16,-12-3 1 16,7 3 1-16,-10 0-2 15,-2 3 0-15,-13 1 1 0,3 0 0 16,-6 0-1-16,10-3 1 15,-7 0 0-15,15-1 2 16,-2 2-2-16,-4-2 1 16,-3 1-1-16,3 1 2 15,1-1 0-15,-1 3 0 16,3 0 3-16,1 0-1 16,5 0-2-16,-6 0-3 15,1 0-1-15,-7 0 1 16,-3-3 0-16,-8 3 0 15,-10-3 0-15,0 1 1 16,-12 0 2-16,12-3 0 0,-6 3 1 16,3-8 7-1,-6 5 6-15,10-2 9 0,-19 1-9 16,0 1-2-16,3-1-2 16,0-4 3-16,-3 1 3 15,0-9 3-15,9-5-3 16,-6-7-8-16,6-4-10 15,-6-6-1-15,0 1-4 16,-3-3-26-16,1-3-35 16,-10 0-108-16,0 4-815 15</inkml:trace>
  <inkml:trace contextRef="#ctx0" brushRef="#br0" timeOffset="-144389.487">17727 14386 813 0,'0'0'231'0,"0"0"-222"16,0 0-1-16,-76 122 68 15,55-68-34-15,-3 4-10 16,6-3-6-16,6-3-19 16,6-6 1-16,-3-7 3 0,-3-6 0 15,6-9-4-15,0-7-6 16,3-6-1-16,-3-8-6 16,6-3-17-16,0 0-44 15,0 0-82-15,0-19-8 16,18-22-272-16</inkml:trace>
  <inkml:trace contextRef="#ctx0" brushRef="#br0" timeOffset="-144165.22">17685 14400 660 0,'0'0'119'15,"0"0"-112"-15,0 0 8 0,0 0 138 16,36 140-53-16,-18-85-46 15,15 1-36-15,-12-2-9 16,3-6-3-16,-2 3 2 16,-7-8-4-16,-6-9-4 15,-9-4-1-15,0-6-31 16,0-7-47-16,0-4-40 16,-9-8-111-16,-19-5-291 15</inkml:trace>
  <inkml:trace contextRef="#ctx0" brushRef="#br0" timeOffset="-143991.143">17588 14749 888 0,'0'0'111'0,"0"0"-104"16,0 0 10-16,0 0 44 15,0 0-13-15,0 0-27 16,139-31-21-16,-91 21-15 15,6 1-96-15,-11-4-190 16</inkml:trace>
  <inkml:trace contextRef="#ctx0" brushRef="#br0" timeOffset="-142665.554">18137 14424 665 0,'0'0'186'0,"0"0"-182"0,0 0-4 15,0 120 53-15,0-66 23 16,0 4-7-16,0-1-20 16,-9-8-32-16,9-10 8 15,0-10-14-15,0-11-11 16,0-5-8-16,0-9-86 16,0-4-106-16,0 0-399 15</inkml:trace>
  <inkml:trace contextRef="#ctx0" brushRef="#br0" timeOffset="-142241.598">18119 14428 674 0,'0'0'200'16,"0"0"-156"-16,0 0 66 15,0 0-38-15,0 0-16 16,85-111-23-16,-43 108-17 15,-9 3-16-15,3 0 0 16,1 1-4-16,-13 21-27 16,-3 6-22-16,-15 2-29 15,-6 3 25-15,0-1 35 16,-18 1 12-16,-18-4 10 16,-19-1-3-16,4-8-7 0,-3-5-5 15,2-8 11-15,10-5 4 16,12-2 8-16,12 0 3 15,12 0 19-15,6 0 46 16,0 0-26-16,9 0-49 16,24 0 31-16,3 0-19 15,19 15 8-15,-4 10-15 16,-15 1 2-16,9 0 0 16,-11-1-1-16,-7-4 1 15,-9-6-4-15,-6 0-4 16,-6-4-14-16,3-2-98 15,-9 0-69-15,0-9-450 16</inkml:trace>
  <inkml:trace contextRef="#ctx0" brushRef="#br0" timeOffset="-141658.776">18662 14389 1039 0,'0'0'211'0,"0"0"-208"15,0 0-3-15,0 140 39 16,7-77-8-16,2-4-12 16,-3-3-5-16,6-10-11 15,-12-10-3-15,9-12 3 0,-9-11-3 16,0-6-2-16,0-7-22 15,0 0 24-15,0-20 6 16,-21-19-6-16,15-15-13 16,-3-10 7-16,2-5-4 15,7 3-2-15,0 11-13 16,0 16 25-16,16 12 6 16,-10 13-4-16,6 8 11 15,3 6-11-15,-3 0-2 16,9 22-2-16,3 17 2 15,3 8 1-15,-3 5 1 16,4 0 5-16,-7-10-6 16,0-9 1-16,-12-8-4 0,3-12 2 15,-3-10-18-15,-3-3-25 16,3-6-7-16,0-29 15 16,6-18 25-16,9-11-89 15,1 1 45-15,-7 9-31 16,0 15 35-16,-12 18 50 15,6 16 20-15,-6 5 59 16,0 19-71-16,6 31-8 16,-3 15 80-16,9 12-38 15,-12 5-15-15,3-5-19 16,-6-14-8-16,3-17-2 16,6-21-78-16,4-24-100 0</inkml:trace>
  <inkml:trace contextRef="#ctx0" brushRef="#br0" timeOffset="-130175.453">19613 14105 229 0,'0'0'413'16,"0"0"-296"-16,0 0 34 0,0 0 44 15,0 0-67-15,0 0-49 16,0 0-33-16,0 0-7 16,21-96 8-16,-21 96-14 15,0 0-26-15,9 0-7 16,-9 33-10-16,0 23 10 16,0 28 3-16,-30 15 24 15,0 9-17-15,-6 2-6 16,-12-3 4-16,14-2-5 15,-2-6 1-15,-6-7-4 16,3-11 0-16,5-18 3 16,19-18-3-16,0-16-9 15,15-15-42-15,0-6-35 16,0-8-64-16,24-13-170 16,10-35-236-16</inkml:trace>
  <inkml:trace contextRef="#ctx0" brushRef="#br0" timeOffset="-129424.342">19888 14435 1021 0,'0'0'177'15,"0"0"-160"-15,0 0 5 16,0 0-12-16,0 0 3 16,0 126 33-16,0-78-27 15,0-2-16-15,0-6 7 16,0-8 11-16,0-10-13 16,0-7-4-16,0-6-2 15,0-9 0-15,0 0 0 0,0 0 7 16,0-17 4-16,0-26-13 15,0-19-51-15,0-10 21 16,12-6 22-16,-12 5-11 16,9 12 14-16,-9 16 5 15,0 21 7-15,0 15 20 16,0 9-2-16,6 0-25 16,6 9-14-16,3 24 5 15,6 12 8-15,-3 7 1 16,1 0 3-16,5-5-1 15,-6-7-1-15,-3-12-1 16,3-9 0-16,-6-10-2 0,-6-5-17 16,12-4-20-1,-3-5-20-15,9-28 41 0,1-12 14 16,-1-3-47-16,-9 1 13 16,6 8 31-16,-12 11 7 15,0 13 15-15,-6 10 30 16,6 5 7-16,-3 9-52 15,21 30 9-15,-9 14 3 16,10 11 18-16,-10-2-19 16,0-4-10-16,-9-13 4 15,-3-10 1-15,6-13-6 16,-3-5-34-16,-9-9-129 16,0-8-150-16</inkml:trace>
  <inkml:trace contextRef="#ctx0" brushRef="#br0" timeOffset="-129117.705">20573 14249 436 0,'0'0'799'0,"0"0"-736"0,0 0-36 16,0 0 16 0,0 0-40-16,0 0 0 0,42 85 30 15,-24-22-8-15,3 9-15 16,-8-4 0-16,2-7 11 16,-6-10-7-16,-6-10-10 15,9-11-3-15,-12-9-1 16,9-9-16-16,-9-5-77 15,0-7-79-15,0-4-379 16</inkml:trace>
  <inkml:trace contextRef="#ctx0" brushRef="#br0" timeOffset="-120740.41">21273 14051 651 0,'0'0'190'16,"0"0"-107"-16,0 0 69 15,0 0-43-15,0 0-45 16,0 0-9-16,0 0-10 16,15-49-4-16,-15 47 6 15,0 2-2-15,0 0-15 0,0 0-14 16,0 0-16-1,0 15-5-15,0 33-6 0,0 31 11 16,-6 21 13-16,-9 12-3 16,-6 3-10-16,3-1 2 15,-15-5-2-15,3-6 0 16,-4-7 0-16,7-17 3 16,3-16-1-16,12-15 0 15,0-19-2-15,12-12-4 16,0-6-45-16,12-11-62 15,24 0-79-15,3-39-508 16</inkml:trace>
  <inkml:trace contextRef="#ctx0" brushRef="#br0" timeOffset="-120068.491">21937 14639 920 0,'0'0'211'16,"0"0"-201"-16,0 0 8 0,0 0 10 15,0 0 8-15,0 0-21 16,-18 60 1-16,18-57-6 16,0-3 10-16,0 0 34 15,0 0-9-15,0 0-10 16,0-27-2-16,0-15-33 15,24-21-12-15,-6-8-2 16,0-7 5-16,-5-3-13 16,8 5-1-16,-6 15 15 15,0 16 8-15,-6 23 0 16,0 14-2-16,0 8 1 16,6 3-2-16,0 36-3 15,15 22 6-15,-2 12 7 16,-10 5 3-16,9-5-2 15,-9-13-5-15,0-10-3 0,-6-9 2 16,3-11-2-16,-6-3-8 16,-3-6-37-16,-6-6-35 15,0-6-155-15,0-9-155 16</inkml:trace>
  <inkml:trace contextRef="#ctx0" brushRef="#br0" timeOffset="-119892.2">22010 14559 755 0,'0'0'306'0,"0"0"-291"0,0 0-9 15,0 0-12-15,0 0 12 16,0 0 14-16,120 3-3 16,-59-3-17-16,-1 0-78 15,-9-14-199-15,-2 0-351 16</inkml:trace>
  <inkml:trace contextRef="#ctx0" brushRef="#br0" timeOffset="-118958.372">22577 14356 433 0,'0'0'359'15,"0"0"-296"-15,0 0 15 16,0 0 19-16,0 0-48 16,0 0-41-1,0 46 22-15,0-13 36 0,0 0-19 16,3-2-19-16,-3-4 7 16,12-5-21-16,-12-3-6 15,9-7 3-15,0-4-5 16,0-3-6-16,-3-3-1 15,3-2-3-15,9 0 2 16,1-2 2-16,2-23 0 0,3-5-17 16,-9-2 9-1,-3-4-8-15,3 2 8 0,-3 3-16 16,-6 7 24-16,-6 6 2 16,0 12 13-16,0 4 17 15,0 2 2-15,0 0-9 16,0 0-22-1,0 0-3-15,0 19-4 0,0 5 4 16,3 1 12-16,-3-4-3 16,6-9 0-16,-6-6-7 15,3-1-2-15,-3-5 0 16,0 0-15-16,0 0 1 16,0 0-4-16,0 0 1 15,0 0-6-15,0 0 7 16,0-9-15-16,0 0 16 0,0 2 15 15,0-1-5-15,-3 2 2 16,-3-2-87-16,3-3-127 16,-9 0-411-16</inkml:trace>
  <inkml:trace contextRef="#ctx0" brushRef="#br0" timeOffset="-117974.572">22486 14208 640 0,'0'0'132'16,"0"0"-6"-16,0 0 18 0,0 0-45 15,0 0-42-15,0 0-21 16,0-5-18-16,0 5-6 16,0 0 2-16,7 9 14 15,14 15 11-15,3 2-15 16,-6 7-11-16,6 6-9 16,-3 2 0-16,6-1-3 15,-15 0 1-15,0-5-2 16,-2-10-8-16,-10-6-5 15,0-7 0-15,0-6 1 16,0 1 6-16,0-5 3 16,0-2 3-16,0 0 13 0,-10 0 8 15,-2-26 0-15,6-10-4 16,0-9-5-16,6-9-8 16,0 1 0-16,0-1-4 15,15 3 0-15,13 9-12 16,-1 11-33-16,0 14-39 15,-9 11-73-15,9 6-93 16,-9 0-94-16</inkml:trace>
  <inkml:trace contextRef="#ctx0" brushRef="#br0" timeOffset="-117488.02">22966 14251 976 0,'0'0'119'15,"0"0"-21"-15,0 0-2 16,0 0-35-16,0 0-41 16,0 0-20-16,-84 5-17 15,78 32-18-15,-3 7 27 16,9 5 4-16,0-7-24 15,0-2 2-15,0-9 9 16,15-10-28-16,6-9-26 0,-3-9 6 16,3-3-1-1,0 0 7-15,0-27-6 0,-5-13-49 16,2-13 29-16,-12-14 55 16,-3-6 30-16,-3-11 7 15,0-4 11-15,0 3 35 16,0 7 22-16,-9 16 13 15,-3 23 9-15,6 21 76 16,6 14-62-16,0 4-69 16,0 16-42-16,0 37-10 15,0 24 10-15,0 19 15 16,18 6-7-16,-6-6-3 16,9-6-2-16,-12-16-3 15,9-19-4-15,-6-15 0 16,-3-15-19-16,0-11-28 0,0-7-49 15,-6-7-88-15,9-3-203 16</inkml:trace>
  <inkml:trace contextRef="#ctx0" brushRef="#br0" timeOffset="-116705.302">23316 14225 514 0,'0'0'314'16,"0"0"-272"-16,0 0-20 15,0 0 11-15,0 0-6 16,-6 104 44-16,6-58-55 0,0-6-9 16,0-3-5-1,6-12-2-15,4-6-2 0,-4-7-5 16,6-7-9-16,0-5-3 16,6 0 10-16,3-6 0 15,6-21-10-15,0-9-30 16,3-8-24-1,-11-6 27-15,-4 1 28 0,-3 2 18 16,3 11 11-16,-15 12 79 16,0 13 28-16,0 7-1 15,0 4-34-15,0 0-45 16,0 6-38-16,9 25-4 16,-9 10 4-16,15 6 21 15,-12-1-12-15,12-7-5 16,-6-9-4-16,0-10 0 0,9-7-9 15,-6-5-37-15,-3-8-30 16,7 0-22-16,2 0-29 16,0-16-132-16,0-7-362 15</inkml:trace>
  <inkml:trace contextRef="#ctx0" brushRef="#br0" timeOffset="-116180.172">23830 14142 609 0,'0'0'144'0,"0"0"-21"16,0 0 57-16,0 0-96 15,0 0-50-15,0 0 16 16,-6 85-21-16,6-58-15 15,0-6-10-15,0-1 2 16,0-5-3-16,0-2-3 0,0-5-4 16,0-2-24-1,0 0-48-15,0-2-59 0,0-3-63 16,0-1-227-16</inkml:trace>
  <inkml:trace contextRef="#ctx0" brushRef="#br0" timeOffset="-116008.263">23751 13900 862 0,'0'0'198'16,"0"0"-182"-16,0 0-16 15,0 0-4-15,0 0-144 16,0 0-179-16,33 28-127 15</inkml:trace>
  <inkml:trace contextRef="#ctx0" brushRef="#br0" timeOffset="-115577.626">23974 14122 920 0,'0'0'141'0,"0"0"-131"15,0 0 56 1,0 0-42-16,0 0-24 0,0 0 0 16,16 55 10-16,-4-18-3 15,-6 3-3-15,-3 1 10 16,-3-5-9-16,0 0-2 15,0-12 0-15,0-5-3 16,0-7 0-16,0-6 0 16,0-6-16-16,0 0 1 15,0 0 15-15,9-6-1 16,6-25-40-16,3-10-6 16,9-5-56-16,0 12 64 15,0 6 18-15,-12 17 13 0,-2 11 6 16,-4 0 0-1,0 5-8-15,-3 19 10 0,-3 6 6 16,-3 3-2-16,0 0-4 16,0-3-46-16,0-10-114 15,0-11-269-15</inkml:trace>
  <inkml:trace contextRef="#ctx0" brushRef="#br0" timeOffset="-115321.353">24370 14218 839 0,'0'0'348'0,"0"0"-341"16,0 0-4-16,0 0 15 15,0 0 0-15,-6 124-13 16,21-93-5-16,15-7-1 16,0-11-21-16,9-8-10 15,-2-5 1-15,-1-15-39 16,-9-20-13-16,-15-13 40 15,-12-4 43-15,0 5 76 16,-27 6 18-16,-12 13-4 16,-7 14-32-16,1 14-58 15,0 1-77-15,9 15-383 16</inkml:trace>
  <inkml:trace contextRef="#ctx0" brushRef="#br0" timeOffset="-112239.491">25408 13705 475 0,'0'0'345'0,"0"0"-279"16,0 0 41-16,0 0 52 15,0 0-85-15,0 0 0 16,0 0-40-16,0-7-34 16,0 38-2-16,0 18 2 15,0 17 51-15,-9 7-22 16,-9 5-19-16,0-5 0 15,3-10 0-15,3-11-10 16,6-13 3-16,3-14 2 0,3-12-4 16,0-8 0-1,0-5-1-15,0 0 0 0,0-20 0 16,9-34 0-16,9-24-27 16,9-17-26-16,-9 0 39 15,0-1 5-15,-3 15-9 16,3 20 15-1,-9 21 3-15,3 21 2 0,-3 13 8 16,10 6-10-16,-1 15-8 16,9 31 8-16,6 18 0 15,-6 14 1-15,0 7 7 16,-8-5-7-16,-1-9-1 16,-3-6 5-16,-6-14-5 15,-3-14-2-15,-6-7-23 16,0-12-67-16,0-13-169 0,-6-5-217 15</inkml:trace>
  <inkml:trace contextRef="#ctx0" brushRef="#br0" timeOffset="-112073.469">25417 14028 95 0,'0'0'942'0,"0"0"-895"16,0 0-5-16,0 0 44 15,0 0-61-15,0 0-3 0,73-5 35 16,-28-6-57 0,12 1-9-16,-12-4-101 0,1-3-221 15,-4-5-361-15</inkml:trace>
  <inkml:trace contextRef="#ctx0" brushRef="#br0" timeOffset="-111765.822">25800 13712 649 0,'0'0'564'0,"0"0"-548"15,0 0-16-15,0 0 0 16,0 0 36-16,67 150 39 16,-31-84-50-16,-6 1-16 15,3-11-6-15,-5-9-1 0,-1-10 2 16,-9-16 1-1,-9-9-5-15,0-12-5 0,6-4 5 16,-6-35 33-16,-3-20-17 16,6-22-16-16,-12-7-26 15,0-3-1-15,0 10 7 16,0 15 10-16,0 20-5 16,0 21-5-16,0 15-45 15,9 10-147-15,6 0-167 16,3 21-212-16</inkml:trace>
  <inkml:trace contextRef="#ctx0" brushRef="#br0" timeOffset="-110838.749">26329 13746 562 0,'0'0'668'0,"0"0"-645"16,0 0 8-16,0 0 6 15,0 0-24-15,-6 125 48 16,6-59-32-16,0 1-20 16,0-5-5-16,0-9 0 15,0-11-2-15,0-15-1 16,0-12-1-16,0-8-11 16,0-7-4-16,0-7 15 0,-13-32 0 15,1-23-40 1,6-17-12-16,-3-7 14 0,9-1 18 15,0 8 12-15,0 13 0 16,18 15-4-16,10 15-2 16,-1 10 17-16,6 12-6 15,-6 10 5-15,-6 4-4 16,-9 0-6-16,3 20-9 16,-9 6 2-16,-3 4 4 15,-3 1-6-15,0 0 8 16,-21-5-6-16,-3-5 15 15,6-7 9-15,6-8-6 16,-12-6 4-16,12 0 42 16,-3 0 2-16,-3-8-33 15,12 2-9-15,-3 0 1 16,5 5-10-16,4-2-1 0,0 1-7 16,0 0-20-1,0 0-32-15,0 2-4 0,0 0 7 16,0 0 29-16,0 0 28 15,0 0 9-15,0 0 1 16,0 0 33-16,0 0 4 16,0 0-7-16,0 0-5 15,0 0-6-15,0 0-9 16,0-3-6-16,0 2 2 16,0-1-16-16,4-1 0 15,5 1 8-15,-3 1-1 0,-6 1-3 16,0 0-4-1,9 0 2-15,-6 0 0 0,-3 0 8 16,6 0-10-16,3 0 0 16,-9 9 0-16,6 0-4 15,-6 0 4-15,0-2-3 16,0 1 2-16,0 1-3 16,0 0-2-16,0-3 5 15,-12 2 1-15,-9-1 7 16,6 2 7-16,2-3-12 15,7-3 10-15,6-3-6 16,0 0 0-16,0 0 5 0,0 0 4 16,0 0 4-1,0 0-2-15,0 0-7 0,0 0-4 16,3 6-2-16,19 6 3 16,-1 3 11-16,0 2-1 15,24 7-12-15,-9-4-1 16,1 2-2-16,-4-1-2 15,3 1-22-15,-12-7-80 16,0-7-99-16,-9-8-529 16</inkml:trace>
  <inkml:trace contextRef="#ctx0" brushRef="#br0" timeOffset="-110123.799">27056 13760 1299 0,'0'0'74'0,"0"0"-49"15,0 0 13-15,0 0-38 0,0 0 5 16,24 164 43-16,-6-88-36 15,0 2-8-15,-15-1 0 16,6-10 0-16,-3-14 2 16,-6-14-6-16,0-19 1 15,0-12-1-15,0-8 0 16,0 0-4-16,-6-38 4 16,-15-24-23-16,3-22-26 15,-6-11 8-15,6-11 15 16,9 5-21-16,9 10-5 15,0 25 33-15,0 24 19 16,27 16-26-16,15 19-7 0,-2 7 9 16,2 11 12-16,-6 31 9 15,-12 12 1-15,-15 5 2 16,-9-4 3-16,0-3-3 16,-15-9 3-16,-15-6-4 15,-15-10 1-15,14-13-29 16,1-9-85-16,12-5-27 15,9-11-175-15</inkml:trace>
  <inkml:trace contextRef="#ctx0" brushRef="#br0" timeOffset="-109854.152">27243 13783 910 0,'0'0'83'0,"0"0"9"15,0 0-3-15,0 0-43 16,0 0-7-16,139 38-12 0,-112-9-6 15,0 5-3-15,-9 1-3 16,-9-3-15-16,-6-4-4 16,-3-3 3-16,0-11-7 15,0-8-24-15,-3-6 4 16,-6 0 28-16,9-24 29 16,-12-19-29-16,12-17-8 15,0-6-7-15,27 0-20 16,1 13-7-16,5 9-13 15,6 15-63-15,-3 14-25 16,0 6-130-16</inkml:trace>
  <inkml:trace contextRef="#ctx0" brushRef="#br0" timeOffset="-109562.393">27729 13764 526 0,'0'0'527'15,"0"0"-488"-15,0 0 84 16,0 0-54-16,0 0-47 16,0 0 2-16,-24 78 5 15,24-48-25-15,15-3-2 16,3-10 0-16,6-5 0 16,3-6-2-16,1-6-1 15,-1 0-29-15,0-10-8 0,-6-19-38 16,-6-6-10-1,-15-2-27-15,0 4 46 0,-3 8 50 16,-21 13 7-16,-12 10 10 16,12 2 0-16,-7 7-9 15,4 19-33-15,3 7-139 16,6-3-204-16</inkml:trace>
  <inkml:trace contextRef="#ctx0" brushRef="#br0" timeOffset="-108672.114">28049 13710 1159 0,'0'0'96'16,"0"0"-47"-16,0 0 11 16,0 0-47-16,0 0 10 15,-30 159-6-15,30-111-17 16,0-8 0-16,18-12-8 15,3-13 7-15,15-13-19 16,6-2-35-16,10-25-24 16,-4-20-55-16,3-16-100 15,-14-1 13-15,-10 4 134 16,-18 14 54-16,-3 15 33 0,-6 16 199 16,0 11-4-16,-27 2-50 15,-7 22-85 1,4 22-18-16,-3 6 0 0,9 4-18 15,12-7-14-15,12-4-7 16,0-15-3-16,0-12-15 16,30-16-24-16,21 0 15 15,13-24-41-15,2-24-103 16,-8-11-44-16,-7-6-2 16,0 6-55-16,-21 6 269 15,-12 18 33-15,-9 11 130 16,-9 10 90-16,0 9-36 15,0 5-98-15,-9 0-44 16,-12 11-54-16,-6 24-12 16,9 9 10-16,6-1-8 0,9-4-11 15,3-8-14 1,15-6-7-16,15-7 11 0,3-3 4 16,4-6-20-16,-13-4-22 15,-9-1-9-15,-3 0 27 16,-12 3 24-16,0 0-3 15,0 6-8-15,-27 0 17 16,3-4 56-16,-4 1 29 16,4-7-24-16,12-3-12 15,3 0-4-15,0 0 6 16,9 0 7-16,0-18-48 16,27-18-10-16,6-6-36 15,13-9 5-15,-4 3-13 0,-6 2-23 16,-9 11 62-1,-5 11 5-15,-16 11 16 0,3 6 21 16,-9 6 16-16,0 1-51 16,0 0-2-16,-9 21-1 15,-7 12 1-15,1 9 0 16,15 0-3-16,0-9-4 16,3-9-4-16,25-6-4 15,-1-5-8-15,3-2 9 16,-6-6-8-16,-15-1 2 15,0 1 7-15,-9-1-7 16,0 5 8-16,-18 2-7 0,-24 4 19 16,3 3 8-1,5-5-1-15,7-5-7 0,12-5-26 16,15-3-78-16,0-7-77 16</inkml:trace>
  <inkml:trace contextRef="#ctx0" brushRef="#br0" timeOffset="-108089.406">29066 13668 826 0,'0'0'134'0,"0"0"-95"16,0 0 124-16,-27 122-104 16,18-87-32-16,9-6-12 15,0-8-15-15,0-13-15 0,21-8-29 16,3 0 11-16,0-27 5 15,3-13-116-15,-8-11-33 16,-7 0 83-16,-12 2 90 16,0 11 4-16,0 11 26 15,-12 12 132-15,-16 10-48 16,-2 5-31-16,0 0 7 16,-3 20-32-16,9 11-23 15,12 4-10-15,9 0-12 16,3-5-7-16,3-8-2 15,30-15-2-15,3-7 2 16,18 0 0-16,-2-22 0 16,-10-15-25-16,6-10-8 0,-12-2-10 15,-2 3 4-15,-16 12 39 16,-9 7 10-16,-9 9 31 16,0 11 0-16,0 5-10 15,-24 2-29-15,-7 4-1 16,4 25 4-16,0 9-1 15,18 5 4-15,3-8-4 16,6-7-4-16,6-10-7 16,24-7 1-16,3-7 5 15,-2-2-7-15,-7-2-6 16,-6 0 13-16,-9 2 1 16,-3 9 0-16,-3 9 1 15,-3 7 14-15,0 9 8 0,0 3 0 16,0-6-3-16,0-6-11 15,15-10-9-15,21-15-3 16,25-2-35-16,2-39-222 16</inkml:trace>
  <inkml:trace contextRef="#ctx0" brushRef="#br0" timeOffset="-104688.407">25124 14577 538 0,'0'0'166'16,"0"0"50"-16,0 0 32 16,0 0-112-16,0 0-40 15,0 0-38-15,0 0-29 16,0-10-19-16,0 24-10 16,-6 28-10-16,-9 25 10 15,3 23 12-15,0 9-6 16,3 2-4-16,9-10-2 15,0-18 0-15,9-14-2 16,12-17-18-16,9-15-33 16,16-11-18-16,8-16-37 15,-3-11-104-15,16-30-289 16</inkml:trace>
  <inkml:trace contextRef="#ctx0" brushRef="#br0" timeOffset="-104206.272">25541 14840 1011 0,'0'0'233'16,"0"0"-233"-16,0 0 0 15,0 0 15-15,-27 121 8 16,27-77-17-16,0-6-2 16,0-11-1-16,0-13-2 0,0-8 0 15,0-5-1 1,0-1-7-16,0 0 7 0,-6-14 2 15,-9-23-2-15,2-15-38 16,1-10 8-16,3-3-11 16,9 5 23-16,0 8 3 15,0 16 9-15,0 11 9 16,28 9-9-16,-7 5 12 16,15 11-4-16,0 0 7 15,-6 2-9-15,-3 21-21 16,-5 2-23-16,-10 2 23 15,-12-5 9-15,0 0 6 16,-3 0-2-16,-28-5 8 16,-2 2 7-16,-3-5 9 15,9-4-11-15,3-7 16 0,15-1 43 16,9-2-14-16,0 4-16 16,0 9-34-16,12 5 1 15,12 8 26-15,9 0-25 16,-3-6 5-16,0-4-4 15,-2-4-3-15,-1-9-7 16,0-3-2-16,0 0-78 16,6-9-154-16,-6-19-459 15</inkml:trace>
  <inkml:trace contextRef="#ctx0" brushRef="#br0" timeOffset="-104017.123">25897 14681 960 0,'0'0'280'0,"0"0"-278"16,0 0 0-16,0 0 30 15,0 0 30-15,-3 145-9 16,12-98-36-16,-6-3-10 16,0-5-7-16,9-8-5 15,-9-11-82-15,3-9-152 16,-3-11-215-16</inkml:trace>
  <inkml:trace contextRef="#ctx0" brushRef="#br0" timeOffset="-103641.58">26232 14667 1044 0,'0'0'200'0,"0"0"-173"16,0 0 63-16,0 0-44 16,0 0-36-16,0 0-2 15,-69-16-8-15,54 44-5 16,11 0 3-16,4 0 0 16,0 1-6-16,16-4 6 0,11-2-4 15,9-2 6 1,6-6 0-16,-6 2 5 0,1-4-5 15,-13-4-1-15,-12-3 1 16,-12-1-7-16,0 1-13 16,0 2-13-16,-12 5 5 15,-12 1 28-15,-22 0 8 16,-8-2-8-16,21-7-13 16,0-3-18-16,2-2-60 15,22 0-169-15,0-8-330 16</inkml:trace>
  <inkml:trace contextRef="#ctx0" brushRef="#br0" timeOffset="-103311.244">26612 14627 786 0,'0'0'128'16,"0"0"2"-16,0 0 27 16,0 0-82-16,0 0-48 15,0 0-2-15,-114 78 3 0,80-23 6 16,13 4 4-16,6-5-17 15,15-10-20-15,0-11-1 16,18-15 0-16,25-12 0 16,20-6 5-16,9-9-5 15,4-25-36-15,-13-10-146 16,-8-4-342-16</inkml:trace>
  <inkml:trace contextRef="#ctx0" brushRef="#br0" timeOffset="-103015.195">26639 14264 1262 0,'0'0'0'16,"0"0"28"-16,0 0 20 15,0 0 17-15,166-48-32 16,-111 48-16-16,-1 31-16 16,-6 20-1-16,1 19 0 15,-28 16-2-15,-15 10 2 16,-6 5-1-16,-9 0 1 16,-36-2 0-16,-25-6-6 15,-26 1-13-15,-13-9-89 16,-6-24-304-16</inkml:trace>
  <inkml:trace contextRef="#ctx0" brushRef="#br0" timeOffset="-29491.323">4818 15446 898 0,'0'0'125'15,"0"0"-121"-15,0 0 29 16,0 0 41-16,0 0-52 16,-39 136 2-16,33-72 7 15,-3-1-19-15,3-3-7 16,3-4 4-16,3-9-6 15,0-4 5-15,0-11-4 16,0-7 2-16,0-10 5 16,0-7 1-16,9-3 0 0,0-4-8 15,18-1 10-15,18 0 32 16,16-9-19-16,8-15-14 16,-5-2-4-16,2 4-5 15,-15 2-4-15,-12 2-30 16,7 2-50-16,-19 4-85 15,-15-5-152-15</inkml:trace>
  <inkml:trace contextRef="#ctx0" brushRef="#br0" timeOffset="-29264.22">5005 15721 1092 0,'0'0'16'0,"0"0"19"16,0 0-34-16,6 155 83 15,12-98-39-15,-2-1-17 16,5-5-22-16,-3-14-3 16,0-13-3-16,-3-7-2 15,-6-14-52-15,0-3-198 16,0-14-322-16</inkml:trace>
  <inkml:trace contextRef="#ctx0" brushRef="#br0" timeOffset="-29116.752">5165 15667 1230 0,'0'0'0'0,"0"0"-77"15,0 0 13-15,0 0-207 16</inkml:trace>
  <inkml:trace contextRef="#ctx0" brushRef="#br0" timeOffset="-28624.184">4860 15216 1102 0,'0'0'91'15,"0"0"-86"-15,0 0 35 16,64-118-25-16,14 91-9 16,4 8-3-16,23 18 2 15,1 1-5-15,-9 33-8 16,-7 27-3-16,-17 21 2 15,-13 26-29-15,-27 17-14 16,-12 10 9-16,-21 0 18 16,0-10 20-16,-30-11 3 0,-12-16 4 15,-9-17 19-15,-4-19 35 16,-2-15 0-16,-3-17 3 16,-19-17-35-16,-27-12 19 15,-8-19-10-15,-28-36-9 16,0-25-17-16,6-21-6 15,34-19-2-15,14-14-6 16,34-12 5-16,27 4 4 16,27 15 7-16,27 15 12 15,39 26-15-15,10 13-3 16,20 22-3-16,13 23-1 16,-4 23 0-16,1 7-5 15,-18 48-21-15,-10 14-59 16,-24 13-9-16,-20 16-78 0,-22 4-125 15</inkml:trace>
  <inkml:trace contextRef="#ctx0" brushRef="#br0" timeOffset="-21410.95">8660 17406 470 0,'0'0'553'0,"0"0"-553"16,0 0-45-16,0 0 45 16,0 0 24-16,0 0-20 0,0 0 22 15,64 98 5 1,-28-62 19-16,-3 5 20 0,0 3-19 16,16 0-33-16,-13-4 4 15,-3-1-3-15,12-3 2 16,-8-3 5-16,-1-7-10 15,-6-1-1-15,9-3-2 16,12-2-9-16,-5 0 10 16,8-1-5-16,-3-4-4 15,4 3 2-15,5-4 1 16,-6 0-3-16,1-2-1 16,-1-4-3-16,-6 1 4 15,13-5-2-15,-13-2-3 16,-6 0 2-16,7-2-2 15,-7 3 4-15,18-3-2 0,-6 0 3 16,1 0 5-16,5 6 1 16,-18-5-5-16,19 3 7 15,-4-2-2-15,3-2-4 16,13 0 7-16,5 0-7 16,4 0-1-16,5 0-5 15,-5-4-1-15,-10-5 1 16,-5 4-1-16,-4-4 2 15,-9 2-2-15,7-1 1 16,-7-3 2-16,0-2 3 0,7-1 6 16,2-2-2-1,7-2-4-15,-1 0-4 0,-3 3 0 16,7-2 1-16,-10 2-2 16,4-1-1-16,-7 1 2 15,-9-1-2-15,4 2 1 16,-10-4 1-16,0 3-2 15,-3-2 0-15,-5 1 0 16,-10-1 0-16,9 4 0 16,-9-1 1-16,-3 2 0 15,1 2 0-15,-4-3-1 16,-3 5 0-16,3-3 4 16,3 4 3-16,-9 0-2 15,0-1-3-15,0 4-1 16,0-3-1-16,-9 4 0 0,-6 0 1 15,12 3-1-15,-12 0-1 16,0 0 0-16,0 0 1 16,0 0 0-16,0 0-4 15,0 0-2-15,0 0-24 16,0-1-41-16,0-4-55 16,-12-1-116-16,0-4-660 15</inkml:trace>
  <inkml:trace contextRef="#ctx0" brushRef="#br0" timeOffset="-21038.389">12038 17507 788 0,'0'0'455'0,"0"0"-430"16,0 0 2-16,0 0 43 15,0 0-44-15,0 0-9 16,102-6-12-16,-63 6-4 16,-8 0 1-16,8 0-2 15,-6 0 0-15,-3 0 0 16,-9 3 1-16,7 0-1 16,-7 3 0-16,-3 0 2 15,-3 3-2-15,-9 3 6 0,6 2-3 16,-12 8 8-16,0 7 12 15,0 5 6-15,-12 10-2 16,-9 4-9-16,-6 0 1 16,-1-1-13-16,4-5-2 15,3-5-4-15,12-11-13 16,0-8-86-16,9-18-152 16</inkml:trace>
  <inkml:trace contextRef="#ctx0" brushRef="#br0" timeOffset="-4121.366">18315 17351 611 0,'0'0'242'0,"0"0"-242"15,0 0 0-15,0 0 51 16,0 0 6-16,0 0-43 15,0 0-14-15,0 0 5 16,0 0 26-16,0 0 42 16,0 0-7-16,0 0-29 15,0 0 1-15,0 0-1 0,0 0-16 16,0 6-8-16,0 10-4 16,0 5 30-16,0 4-8 15,0 3-19 1,9-1-3-16,1 3 1 0,-4-6 4 15,3-1-7-15,-3-5 2 16,6-3-5-16,-9-2 1 16,3-5 3-16,-3-5 0 15,3 1-1-15,-6-4 1 16,12 0 0-16,-6 0 5 16,9 0 6-16,6 0 10 15,6 0-7-15,7 0-13 16,-4-4-2-16,3-2-5 15,9 4 0-15,-3-1-2 0,1-1 0 16,17 2 0-16,-6 2-1 16,4-4 1-16,-4 4 1 15,9 0-1-15,1 0 0 16,5 0-1-16,-6 0 1 16,-2 0 3-16,8 0-2 15,-2 0-2-15,-4 0 2 16,-6 0-2-16,-2 10 1 15,2-2-4-15,-6 1 4 16,9 2 0-16,1-3 2 16,2 3-2-16,1-5-1 15,-10 0 1-15,9-3 1 16,-8 2 0-16,5-4-1 0,-12 3 1 16,-6-3-2-16,4-1 2 15,-13 0 0-15,9 2-1 16,-3 0 0-16,-9 2 1 15,16-2 0-15,2-2 4 16,0 0 3-16,1 0-3 16,2 0 0-16,6 0-4 15,-9 0-1-15,-8 0 1 16,-1 0 0-16,3 3-1 16,0-1 1-16,-2-1-1 15,-1 4 1-15,3-5 0 16,0 1 1-16,-3 1-2 0,7 1 5 15,2-3 0 1,-9 0-2-16,-3 1-1 0,1-1-1 16,-4 0 0-16,3 0 0 15,0 0 0-15,-6 0-1 16,0 0 2-16,4 0 0 16,-4 0 3-16,0 0 2 15,-3-4-2-15,6 1-1 16,-3-3 0-16,7-1-2 15,-1-1-2-15,-3 2 0 16,-3 0 1-16,-3 1 0 16,-9 2 1-16,13-2 1 15,-19 1 4-15,3 2 2 16,-3 0-2-16,-6 2 0 16,9 0-2-16,-9 0-1 0,6 0 2 15,-3-1 1-15,-6-2 2 16,0 3 3-16,0-2 1 15,0 1 7-15,0 1 0 16,0-4-3-16,0 3-3 16,0-7-6-16,12-4 0 15,-6-9-5-15,6-9-3 16,3-5-1-16,-6 1-1 16,-3-4-5-16,-6 5-2 15,12 3 1-15,-6 6-7 0,-3 3-11 16,-3 4-39-1,0 1-63-15,0 4-202 0</inkml:trace>
  <inkml:trace contextRef="#ctx0" brushRef="#br0" timeOffset="-2577.258">21192 16562 329 0,'0'0'514'0,"0"0"-449"15,0 0-6-15,0 0 79 16,0 0-45-16,0 0-43 16,0 0-35-16,-37-116-9 15,65 90-6-15,2 2 13 16,12-3-5-16,12 0-1 15,16-2 0-15,11 2-6 16,16 0-1-16,18 7-1 16,8 4 1-16,7 12 1 15,21 4-1-15,3 4 0 16,-9 21-5-16,-6 8 1 16,-19 4-7-16,-23-5-5 0,-6-1 4 15,-31-5 5-15,-6-4 0 16,-18-5 7-16,-8-3-1 15,-4-3-1-15,-18-6 1 16,-3-2 0-16,-3-3-62 16,0 0-66-16,0 0-17 15,-15-12-294-15</inkml:trace>
  <inkml:trace contextRef="#ctx0" brushRef="#br0" timeOffset="-2224.212">22770 16031 950 0,'0'0'179'16,"0"0"-164"-16,0 0 96 16,0 0-53-16,0 0-48 15,0 0-6-15,9 42 4 16,27-3 7-16,16 0-12 15,-4-5 4-15,3 0-5 16,1-1 0-16,-10 0-2 16,-12 0-3-16,-3-3 3 15,-12-1 1-15,-15-1 0 16,0-1 4-16,0 0 5 0,-33 6 21 16,-15 5 16-1,-22 1-15-15,-8 5-8 0,-3-1-10 16,17-1-12-16,7-5-2 15,27-9-35-15,11-10-104 16,19-16-317-16</inkml:trace>
  <inkml:trace contextRef="#ctx0" brushRef="#br0" timeOffset="-140.605">23573 16571 1051 0,'0'0'191'0,"0"0"-186"16,0 0-3-16,0 0-2 0,0 0 21 15,-24 129 33-15,24-62-19 16,0-6-30-16,0-9-2 16,0-10 3-16,0-15 6 15,0-10 2-15,0-8-13 16,9-9 1-16,-9 0 2 15,0 0 19-15,0-33 19 16,0-13-40-16,-18-22-2 16,9-9-3-16,3 2-1 15,3 4-9-15,3 16 13 16,0 14 0-16,0 18 2 16,0 13 0-16,0 10 11 0,0 0-13 15,9 24-13-15,24 20 9 16,-3 9 3-16,3 2 1 15,-5-5 0-15,-1-10 0 16,0-15 0-16,-12-14 0 16,3-6-3-16,-9-5-3 15,9 0-18-15,-3-27 17 16,6-19 6-16,4-14-23 16,-10-2-13-16,6 1-2 15,-12 11 20-15,3 17 17 16,-3 15 2-16,-6 12 18 15,0 6 5-15,9 2-16 16,-3 31 0-16,3 16 31 0,0 16-6 16,-3 4-11-1,-6-5-14-15,12-12-5 0,-6-17 0 16,-2-15-2-16,2-9-1 16,0-9-39-16,3-2-70 15,6-22-147-15,-3-27-142 16</inkml:trace>
  <inkml:trace contextRef="#ctx0" brushRef="#br0" timeOffset="-2.759">24198 16527 971 0,'0'0'134'16,"0"0"-131"-16,0 0 97 0,0 0-27 16,0 0-29-1,0 0-25-15,0 117-19 0,3-100-43 16,-3-7-79-16,12-10-208 15</inkml:trace>
  <inkml:trace contextRef="#ctx0" brushRef="#br0" timeOffset="121.949">24198 16527 876 0,'-27'-131'0'0,"27"131"-340"15,0 0-174-15</inkml:trace>
  <inkml:trace contextRef="#ctx0" brushRef="#br0" timeOffset="575.848">24337 16517 272 0,'0'0'548'15,"0"0"-498"-15,0 0 56 16,0 0 2-16,0 113-25 15,15-82-38-15,3-4-19 16,0-6-17-16,-9-9-8 16,-6-9-1-16,3-3 2 15,-6 0 2-15,0 0 11 16,0-20 2-16,3-17-11 16,6-8-6-16,0 3 0 0,3 6 0 15,9 13 1-15,-12 8-2 16,0 12 2-16,13 3-2 15,-7 6 8-15,9 17 7 16,-3 5 14-16,-3 1-10 16,-6-7 0-16,0-7-2 15,6-9-9-15,-9-6-3 16,9 0 0-16,1-28-4 16,-4-14 0-16,6-3-49 15,-15 1-9-15,12 14 17 16,-15 13 18-16,3 11 16 15,-6 6 7-15,3 5 0 16,0 21 12-16,9 7 26 0,3 0-8 16,-3-6-20-1,6-7-10-15,-3-7-2 0,1-13-36 16,-4 0-75-16,6-26-284 16</inkml:trace>
  <inkml:trace contextRef="#ctx0" brushRef="#br0" timeOffset="722.548">24654 16091 1150 0,'0'0'61'16,"0"0"-34"-16,0 0 27 0,0 0-54 16,0 0-83-16,0 0-77 15,39 49-378-15</inkml:trace>
  <inkml:trace contextRef="#ctx0" brushRef="#br0" timeOffset="1409.227">25203 16281 748 0,'0'0'410'0,"0"0"-378"16,0 0 52-16,0 0 24 0,0 0-79 15,0 0-23-15,-88 71 12 16,82-19-8-16,6-1-8 15,0-6 2-15,9-9-4 16,15-14-4-16,10-9-4 16,2-13-19-16,6 0-4 15,-3-21-10-15,7-13 7 16,-13-5-37-16,-6 8-8 16,-15 14 64-16,-6 6 15 15,-6 11 42-15,0 0 15 16,0 4-53-16,0 23 6 15,0 6 33-15,0 2-15 16,9-8-18-16,9-7-10 0,-3-12 0 16,13-8-5-16,-1 0-11 15,0-27-13-15,-9-12-17 16,-9-7-17-16,-9 6 21 16,0 5 36-16,-18 10 6 15,-12 11 28-15,9 10 10 16,-10 4-32-16,7 0-6 15,6 10-17-15,9 10-115 16,9-5-138-16,9-6-342 16</inkml:trace>
  <inkml:trace contextRef="#ctx0" brushRef="#br0" timeOffset="2309.869">25650 16358 726 0,'0'0'372'0,"0"0"-329"16,0 0 53-16,0 0-47 15,0 0-31-15,0 0 12 16,18 49-16-16,-12-30-12 16,12-5 2-16,-12-3-4 15,12-4-9-15,-15-6-28 16,3-1 3-16,-3 0 20 16,-3-10 14-16,9-19-1 15,0-13-9-15,0 2-11 16,-3 5 5-16,12 10 16 15,-9 12 0-15,-9 7 11 0,0 6 11 16,9 0-22 0,0 13 3-16,4 13 2 0,2 6 9 15,9-2-7-15,-12-5-6 16,0-8-1-16,3-9-12 16,-6-8-7-16,9 0-16 15,-3-14 1-15,3-16 20 16,-3 0-30-16,4 3 40 15,-16 9 4-15,3 12 36 16,3 1 24-16,-9 5-34 16,9 0-26-16,3 8 0 15,6 10 4-15,-3 1-4 16,6-6 0-16,-6-7 0 16,3-6-10-16,0 0-10 0,-2-30-11 15,5-6-18 1,-6-1 17-16,-12 4 32 0,3 10 1 15,-6 9 29-15,0 8 14 16,0 6 13-16,0 0-32 16,3 0-25-16,6 19 4 15,0 7 1-15,6 5 3 16,-9 2-4-16,6-4-4 16,-3-1 0-16,0-6 0 15,0-3 0-15,-3-4-5 16,3 0 5-16,-3-1 3 15,-3 4-3-15,6 3-2 16,-5 10-2-16,2 1 2 16,-3 8 2-16,3 1 0 15,-6 1-1-15,0-4 1 0,9-7 1 16,-9-11 2-16,0-8-3 16,0-9 0-16,0-3 3 15,0 0 36-15,0 0 35 16,0-21-21-16,-9-14-33 15,3-10-16-15,3-16 10 16,3-13-6-16,0-10-4 16,0-8-3-16,0 6-1 15,9 10 0-15,18 13 0 16,-9 21-18-16,9 12 4 0,-6 14-6 16,3 15 1-1,0 1 4-15,-14 9-12 0,-1 27-6 16,-9 7 7-16,0 7 9 15,-9-3 6-15,-28-3 6 16,1-4 5-16,-9-10 0 16,12-6-9-16,-1-13-34 15,16-6-128-15,9-5-178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6T10:54:41.07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6047 4223 720 0,'0'0'52'0,"0"0"-30"15,0 0-13-15,0 0 98 16,-139-42-1-16,112 37-19 15,-7 3-35-15,-2 2-14 16,0 0 4-16,-18 2-6 16,-7 19-16-16,-14 10 1 15,-4 8-8-15,-26 10 9 16,-16 11-4-16,-15 5 4 16,3 0 5-16,10-5 19 0,26-7-4 15,16-9-25-15,20-9-9 16,7-7 4-16,12-9-3 15,14-6-5-15,7-6-4 16,21-2-3-16,-6-4-40 16,6-1-57-16,0 0-73 15,0-24-247-15</inkml:trace>
  <inkml:trace contextRef="#ctx0" brushRef="#br0" timeOffset="344.282">4516 4385 924 0,'0'0'111'0,"0"0"-93"16,0 0 94-16,0 0-46 15,0 0-39-15,-78 104-10 16,51-67 5-16,6 4 4 15,-13-1 16-15,7-3-10 16,9-9-1-16,-6-2 2 16,3-6-1-16,15-4-12 15,-3 1-3-15,-3-1-5 0,12 0-11 16,0-1-1 0,12 4-7-16,33-5 7 0,12-1 2 15,25-12-2-15,8-1-16 16,1 0-35-16,3-18-64 15,-25-6-175-15,6-6-524 16</inkml:trace>
  <inkml:trace contextRef="#ctx0" brushRef="#br0" timeOffset="2994.411">1338 5430 809 0,'0'0'289'16,"0"0"-273"-16,0 0-7 15,0 0 89-15,0 0-46 16,0 0-37-16,-12-86-11 15,12 73 0-15,0 8 0 16,0 2 19-16,0 2 6 16,0 1-23-16,-6 0-6 15,-15 0-6-15,-12 25 2 16,-3 17 4-16,-1 23 0 0,4 16-1 16,15 11-1-16,9 0 2 15,9-10 0-15,0-16-3 16,15-14-7-16,24-15 2 15,7-12-10-15,5-14-3 16,18-11 7-16,4-3-7 16,-1-33-61-16,-2-12-239 15</inkml:trace>
  <inkml:trace contextRef="#ctx0" brushRef="#br0" timeOffset="3395.515">1761 5078 986 0,'0'0'161'0,"0"0"-161"15,0 0 0-15,-121 41 6 16,94 3 16-16,0 3-14 16,18-2-8-16,9-2-9 15,0-7-6-15,24-5-12 16,21-2-34-16,-3-8-8 16,22-3 43-16,-1-7-2 0,-2 2-12 15,-13 2-17-15,-6 1 21 16,-18 10-7-16,-3 4-14 15,-21 5-14-15,0 11 57 16,-27 1 14-16,-18-1 28 16,3-6 2-16,-4-12 4 15,10-10-34-15,18-18-7 16,0-3-240-16</inkml:trace>
  <inkml:trace contextRef="#ctx0" brushRef="#br0" timeOffset="4126.804">2153 5043 1144 0,'0'0'123'15,"0"0"-123"-15,0 0 0 16,61-120 6-16,-34 94 1 15,6 12-6-15,-6 3-1 16,-9 10-11-16,3 1 0 16,-6 7-18-16,-6 25-14 15,1 20 9-15,-10 10 34 16,0 10 5-16,0-5 4 16,-10-8 28-16,1-11 11 0,9-10-5 15,0-10-10-15,0-6-21 16,19-5-12-16,-1-9 0 15,9-5 6-15,9-3-6 16,6-6-1-16,13-27-33 16,-4-12-62-16,-9-10-231 15</inkml:trace>
  <inkml:trace contextRef="#ctx0" brushRef="#br0" timeOffset="4402.014">2645 4924 1212 0,'0'0'155'0,"0"0"-152"0,0 0-3 16,0 0 24-16,-27 111-10 15,39-83-14-15,15-10-3 16,15-7-9-16,-5-11-4 16,-4 0 12-16,21-20-36 15,-18-23-55-15,1-10-45 16,-28 0 2-16,-9 1 115 15,-18 4 23-15,-25 11 43 16,-11 10 77-16,-6 13-44 16,-4 12-23-16,10 2-28 15,12 16-24-15,-4 19-1 16,28 9-61-16,9-4-164 0,9-8-182 16</inkml:trace>
  <inkml:trace contextRef="#ctx0" brushRef="#br0" timeOffset="4694.681">2956 4502 1480 0,'0'0'43'0,"0"0"-14"16,0 0 29-16,0 0-35 15,0 0-23-15,0 0-3 16,-9 53 2-16,30-5 1 15,-9 1 1-15,9-8-1 0,-3-5-4 16,-3-7 2 0,7-8-6-16,-7-3 6 0,6-9 0 15,-3 1-11-15,6-9-10 16,0-1 1-16,25-6-13 16,5-26-9-16,-6-9-55 15,6-4-59-15,-17-2-176 16,-13 4-533-16</inkml:trace>
  <inkml:trace contextRef="#ctx0" brushRef="#br0" timeOffset="4882.995">3258 4526 626 0,'0'0'319'0,"0"0"-316"0,0 0 16 15,0 0 109-15,9 133-26 16,9-100-46-16,0 0-29 15,0 0-10-15,-3-5 15 16,-3-2-18-16,3 0-12 16,-8-6-2-16,8-3-71 15,-3-12-189-15,3-5-269 16</inkml:trace>
  <inkml:trace contextRef="#ctx0" brushRef="#br0" timeOffset="5261.467">3481 4338 772 0,'0'0'315'16,"0"0"-286"-16,0 0 35 16,0 0 19-16,0 0-42 15,0 0-32-15,-9-9-9 16,9 26 0-16,0 13 12 15,0 12 33-15,12 5-15 16,3 2-13-16,0-4-3 16,13-1 0-16,-10-10-4 15,9-11-10-15,6-6-8 16,-3-13-2-16,6-4 9 0,-2-15-18 16,2-27 0-16,-6-16-7 15,-9-15-40-15,-12 0-22 16,-9 0 46-16,-18 12 7 15,-21 16 28-15,-9 18 7 16,-4 22 13-16,-11 5-13 16,12 33-7-16,5 20-82 15,7 7-185-15</inkml:trace>
  <inkml:trace contextRef="#ctx0" brushRef="#br0" timeOffset="-38099.211">11549 8799 946 0,'0'0'81'0,"0"0"-80"16,0 0 90-16,0 0 2 15,0 0-48-15,0 0-32 16,0 0-12-16,78-89 3 16,-51 68 3-16,10 4 4 0,-4-2-3 15,-3 4 2-15,9-4 2 16,6 0-4-16,-2 0-4 16,5 5-1-16,3 5-1 15,-11 3-1-15,-1 6-1 16,15 0 3-16,-9 0-2 15,1 0-1-15,17 0 0 16,-3 0 0-16,7 2 0 16,-1 2 1-16,7 3 0 15,-7-3-1-15,-3 3 0 16,-5-2-1-16,-7 5-4 16,-12-1 5-16,-9 2-6 15,7 2 4-15,-13 1 2 16,12 6-1-16,-12 5 1 0,0 2 0 15,-9 7 1-15,4 6 1 16,-10-3 4-16,0 4-3 16,-9-4-3-16,0-2 12 15,0-2-12-15,0-3 0 16,0 0 10-16,-18 0 4 16,8 0-3-16,-11-6-1 15,6-1 5-15,-9-1-14 16,-3-2 14-16,-9 0-15 15,0-3 8-15,-7-3 4 16,-14-3-3-16,9-1 6 0,-16-1-2 16,-2-6 6-1,-1 0-18-15,-5-3 5 0,-6 0 0 16,5 0-1-16,-5 0-4 16,14 0 6-16,4 0-1 15,-3-3 0-15,-10-2 4 16,25-3-4-16,-10-1-2 15,7 0 7-15,6-4-6 16,3-3-5-16,5-8 5 16,10-3-2-16,9-6 4 15,-6-9-4-15,9-2 0 16,9-3 3-16,6-4-2 0,0-6 2 16,0-3 7-1,30-9-11-15,3 4-1 0,12 9 0 16,1 7-1-16,5 12-13 15,-9 13 3-15,7 13-2 16,-7 6-9-16,-9 5-1 16,21 2-8-16,-20 25-41 15,-7 8-56-15,3 4-72 16,-12-5-242-16</inkml:trace>
  <inkml:trace contextRef="#ctx0" brushRef="#br0" timeOffset="-33533.898">13755 12599 984 0,'0'0'15'16,"0"0"13"-16,0 0-16 15,0 0 52-15,166 33-6 16,-106-28-47-16,16-5-5 16,-7 0-4-16,1 0 3 15,-19 0-5-15,-3-8-18 16,-21 2-39-16,-12 1-62 15,-15 4-95-15,0 1-139 16</inkml:trace>
  <inkml:trace contextRef="#ctx0" brushRef="#br0" timeOffset="-33033.172">13658 12538 737 0,'0'0'198'0,"0"0"-196"0,0 0 74 15,0 0-23 1,0 0-48-16,0 0 5 0,9 16 20 16,4 8 33-16,8 2-7 15,-15 5-3-15,15-1-19 16,-9 0-1-16,9-6-11 16,-15-1-2-16,9-4-10 15,0-5-3-15,-6-4 1 16,-9-4 0-16,3-1-6 15,-3-5 3-15,0 0 4 16,0 0 18-16,0-30 10 16,-18-8-33-16,-3-11-4 15,12 7 0-15,-9 7 0 16,15 11-1-16,3 4-5 16,0 7 6-16,12 4 1 0,18 3 4 15,12 4-5-15,10 2-3 16,2 0-17-16,-3-3-124 15,-11-17-458-15</inkml:trace>
  <inkml:trace contextRef="#ctx0" brushRef="#br0" timeOffset="-32073.088">12750 10249 528 0,'0'0'481'0,"0"0"-437"16,0 0-2-16,0 0 0 15,0 0-42-15,0 0 30 0,21 106 37 16,-3-43-25-16,0 6-3 15,-3 1-8-15,-6-6-19 16,0-10-2-16,1-8-9 16,-10-7 1-16,0-6-2 15,0-4-7-15,0-9-29 16,0-3-23-16,0-4-28 16,-16-7-102-16,7-6-132 15,-3 0-175-15</inkml:trace>
  <inkml:trace contextRef="#ctx0" brushRef="#br0" timeOffset="-31780.299">12653 10604 820 0,'0'0'104'15,"0"0"-87"-15,0 0 24 0,0 0-32 16,0 0 92-16,0 0-21 15,58 134-22-15,-40-92-14 16,3-2 4-16,0-2-19 16,3-9-17-16,-6-5-7 15,0-9 4-15,-9-8-5 16,1-5 3-16,-1-2 10 16,-9 0 17-16,3-8 11 0,12-26-2 15,-6-13-43 1,6-12-11-16,3 4-22 0,0 2-42 15,-6 8-107-15,12 12-267 16</inkml:trace>
  <inkml:trace contextRef="#ctx0" brushRef="#br0" timeOffset="-30080.217">13589 10289 497 0,'0'0'175'0,"0"0"-63"16,0 0 50-16,0 0-106 16,0 0-40-16,0 0 8 0,-3-1-6 15,3 1 12-15,0 0 15 16,0 0-4-16,0 0-16 15,0 14-2-15,0 14 15 16,15 13 21-16,-6 10-27 16,0 3-14-16,3 5 10 15,-3 2-17-15,-3-3 4 16,6-4-4-16,-3 0-2 16,-3-2 2-16,-6 0-5 15,7-9-2-15,-7-6 1 16,0-6-3-16,0-7 2 15,0 0-4-15,0-9 1 16,0 0 0-16,0-3 0 16,0-4-2-16,0 1 2 15,0-5-3-15,0-4-13 0,0 2-25 16,0-2-33-16,0 0-27 16,0-6-97-16,0-19-247 15</inkml:trace>
  <inkml:trace contextRef="#ctx0" brushRef="#br0" timeOffset="-29765.597">13541 10866 761 0,'0'0'215'0,"0"0"-207"0,0 0 12 16,0 0 20-1,0 0 95-15,0 0-36 0,78 111-85 16,-51-74 17-16,0-2 10 16,1-5-3-16,-1-4-23 15,-3-10-5-15,-12-8-2 16,-9-5 1-16,12-3 3 16,-9-5 14-16,12-32 34 15,0-14-36-15,0-17-24 16,-2-3-3-16,-4 4-23 15,9 5-38-15,0 14-61 16,-3 12-112-16,0 10-535 16</inkml:trace>
  <inkml:trace contextRef="#ctx0" brushRef="#br0" timeOffset="-22843.898">13185 13181 653 0,'0'0'265'15,"0"0"-265"-15,0 0 28 16,0 0 70-16,0 0-47 15,0 0-24-15,0 0-3 16,0 0 26-16,-34 0 37 16,16 0-19-16,9 0-23 15,-9 0-5-15,-9 0-8 16,0 0-7-16,-6 0-6 0,-1 4 7 16,-2 0-4-1,-12 2-2-15,0 2-7 0,-1 0 7 16,-11 4-3-16,6 0-1 15,-16 3-5 1,7 0 1-16,-7 1-2 0,10-2 1 16,6-2 4-16,2-5-4 15,16-2-2 1,6-5 3-16,6 0-1 0,-3 0 4 16,2 0-7-16,4 0-2 15,3 0-1-15,9 0-1 16,0 0-1-16,9 0-1 15,0 0 2-15,0 0-3 16,0 0 2-16,0 0 0 16,0 0 1-16,0 0 1 15,0 0-1-15,0 0 0 16,0 0 0-16,0 0-1 0,0 0-2 16,0 0 0-16,0 0-1 15,0 0 0-15,0 0 0 16,0 0 3-16,0 0 3 15,0-12 2-15,0-12-8 16,0-9 2-16,-3-8-2 16,-3-7 4-16,0-15-3 15,-12-5 2-15,9-7-2 16,-12 2-1-16,0 2 3 16,3 8-1-16,-4 7-2 15,7 14 2-15,3 9-1 16,9 9-1-16,0 9 1 15,3 6-1-15,0 3-1 0,0 6 1 16,0 0 1-16,0 0-1 16,0 0 0-16,0 0 0 15,0 0 1-15,-9 0-1 16,9 0 0-16,0 0 0 16,0 0 1-16,0 0-1 15,0 0 0-15,0 0 0 16,0 0 0-16,0 0 0 15,0 0 0-15,0 0 0 16,0 0 0-16,0 0 1 16,0 0-1-16,0 0 0 15,0 0 0-15,0 0 0 16,0 0 0-16,0 0 0 0,0 0 0 16,0 0-1-16,0 0-2 15,0 0-3-15,0 0 4 16,0 0-1-16,0 0 2 15,0 0 1-15,0 0 0 16,0-3 1-16,0 1 2 16,0-4 0-16,0-3 1 15,12-6-2-15,9-2 2 16,-3 0-2-16,4 0-2 16,2 4 1-16,-6 0-1 15,9 0-1-15,-3 2 0 0,3-2-9 16,-6 4 8-16,-2-2-6 15,-4 2-3-15,-9 5 2 16,-6 2-6-16,0 2-8 16,0-2-4-16,0-3-24 15,0-4-17-15,-15-2-116 16,-1-1-149-16,-5-1-527 16</inkml:trace>
  <inkml:trace contextRef="#ctx0" brushRef="#br0" timeOffset="-22314.132">12029 12247 692 0,'0'0'165'0,"0"0"-130"16,0 0 142-16,0 0-61 16,0 0-49-16,0 0-26 0,-3-8-22 15,3 8 17 1,0 0 7-16,6 0-17 0,15 0 3 15,6 0 18-15,0 0-17 16,6 0-19-16,-3 0-2 16,-5 0-3-16,11 0-5 15,-9 0 4-15,0 0-5 16,-15 0 2-16,-9 0-2 16,6 0 1-16,-9 0-1 15,0 0 4-15,0 0 15 16,0 7-3-16,0 12-4 15,0 9-1-15,-9 11 9 16,6 8-2-16,-3-3-15 0,-3-1 0 16,0-3-2-1,3-3 0-15,3-9-1 16,3-8-20-16,0-5-38 0,0-15-40 16,9-2-108-16,27-44-334 15</inkml:trace>
  <inkml:trace contextRef="#ctx0" brushRef="#br0" timeOffset="-16196.293">15868 8705 815 0,'0'0'83'0,"0"0"-40"16,0 0 103-16,0 0-55 16,0 0-24-16,21-107-37 15,12 90-22-15,3-1-1 16,22 0 7-16,5 1 0 16,12-1-7-16,13 1-4 15,2 1-2-15,13 1 0 16,15 4 1-16,-4 1-1 15,10 7-2-15,-6 3 2 16,-6 0-3-16,-16 9-6 16,-14 23-18-16,-7 7 13 15,-18 10-6-15,-2 14-7 0,-16 9 10 16,0 7 6-16,-21 0 8 16,10-5-1-16,-22-6-1 15,-6-2-24-15,0-3 10 16,-19 0-11-16,-23-2 29 15,-15-3 47-15,-10-4-38 16,-2-9 24-16,-18-4-17 16,-13-11 17-16,-9-9-17 15,-27-12-4-15,-17-9 13 16,-7 0-1-16,0-26 14 16,0-13 0-16,18-8-6 15,12-11-6-15,30-5 2 16,25-4-16-16,27-4 5 0,33-3 5 15,15-5-20-15,15-5-4 16,48 3-4-16,25 9-26 16,26 16 21-16,22 10-19 15,12 16 1-15,9 16 8 16,3 14-11-16,-9 0-23 16,-24 35-73-16,-31 15-131 15,-29 11-201-15</inkml:trace>
  <inkml:trace contextRef="#ctx0" brushRef="#br0" timeOffset="-12201.912">16435 10417 396 0,'0'0'383'16,"0"0"-374"-16,0 0 44 15,-54 118 69-15,48-79-50 16,-3-9-10-16,3-9-53 15,3-10 2-15,3-6-3 0,0-5-8 16,0 0 4 0,0-5 1-16,0-24-5 0,0-19-39 15,12-10-14-15,-6-10 4 16,0 4 47-16,15 6-20 16,-15 16-1-16,12 10 14 15,-9 11 9-15,0 15-8 16,3 6 16-16,6 6 0 15,3 32-7-15,10 11 1 16,-4 11 10-16,-3-1-1 16,-3-6-9-16,-3-10 11 15,6-14-6-15,-18-12-3 16,6-2-4-16,-12-8-13 16,0-5-83-16,0-2-169 15,0-5-275-15</inkml:trace>
  <inkml:trace contextRef="#ctx0" brushRef="#br0" timeOffset="-12028.575">16435 10435 726 0,'0'0'207'0,"0"0"-205"16,0 0 39-16,0 0 31 15,0 0-6-15,0 0-33 16,100-33-22-16,-64 20-11 15,6 0-69-15,-9-7-198 16,-2 5-555-16</inkml:trace>
  <inkml:trace contextRef="#ctx0" brushRef="#br0" timeOffset="-11715.521">16837 10157 811 0,'0'0'46'0,"0"0"7"16,0 0 91-16,0 0-84 0,0 0-33 15,0 0-7 1,-103 140-13-16,100-90-1 0,3-5-4 15,0-9-2 1,15-8-5-16,9-11 5 0,3-12-1 16,13-5 1-16,2 0-44 15,-6-8-10-15,9-19-165 16,-9-7-164-16</inkml:trace>
  <inkml:trace contextRef="#ctx0" brushRef="#br0" timeOffset="-11458.298">17048 10135 126 0,'0'0'725'0,"0"0"-682"16,0 0 4-16,0 0 58 15,0 0-37-15,-100 104-20 16,94-62-12-16,6-1-22 16,0-7-11-16,27-5 21 15,10-4-16-15,5-13-8 16,21-10-5-16,-2-2-88 0,2-2-45 16,-9-22-335-1</inkml:trace>
  <inkml:trace contextRef="#ctx0" brushRef="#br0" timeOffset="-8615.99">16704 11014 451 0,'0'0'177'0,"0"0"-124"16,0 0 121-16,0 0-34 16,0 0-53-16,0 0-8 15,0 0-9-15,0-40-27 16,0 40-10-16,0 0-9 16,0 9-8-16,3 18 4 15,0 12 29-15,9 9-4 16,-6 9-9-16,-3 2-16 0,0 4 3 15,0 0-11-15,-3-4 2 16,0 1-5-16,0-4 6 16,0-2-9-16,0-7 6 15,0-6-7-15,0-3 0 16,0-11-4-16,0-5 0 16,0-5 1-16,0-5-1 15,0-6-1-15,0-4 0 16,0 0-2-16,0-2-12 15,0 0-7-15,0 0 1 0,0 0-11 16,0 0-32 0,0-8-59-16,0-12-159 0,0-7-394 15</inkml:trace>
  <inkml:trace contextRef="#ctx0" brushRef="#br0" timeOffset="-8315.1">16577 11529 431 0,'0'0'496'0,"0"0"-439"16,0 0 96-16,0 0-30 15,0 0-77-15,0 0-35 16,0 9-1-16,27 24 24 16,0 10 21-16,0 1-26 15,-8 0-1-15,8-7-15 0,-9-4 5 16,-3-11-10-16,-3-9-3 15,-3-5-2-15,-3-6-2 16,-6-2 4-16,0 0 8 16,6-2 7-16,6-30 5 15,-3-10-6-15,9-11-19 16,3-1 0-16,-5 9-18 16,2 5-27-16,0 12-43 15,0 10-126-15,-9 3-298 16</inkml:trace>
  <inkml:trace contextRef="#ctx0" brushRef="#br0" timeOffset="-3914.753">15819 14719 509 0,'0'0'432'15,"0"0"-389"-15,0 0-20 16,0 0 42-16,0 0-44 16,0 0-19-16,-12 27 3 15,12-2 11-15,0-1 2 16,0 0 23-16,0-9-7 0,0-2-15 15,0-6-7-15,0-3-7 16,0-4-1-16,0 0 7 16,0 0 0-16,9-10 7 15,-9-17-17-15,0-9-1 16,0-8 0-16,0-2-16 16,0 4 16-16,0-2-7 15,0 8 5-15,0 7 2 16,0 11 0-16,0 5 0 15,0 11-5-15,0 2 3 16,0 0-7-16,9 2-2 16,0 22 1-16,10 7 10 0,-4 4 7 15,6 2-5-15,-9-4-1 16,0-6 3-16,-3-7-4 16,-9-7 1-16,3-6-1 15,0-6 1-15,0-1-1 16,-3 0 6-16,9-3-3 15,-6-28 3-15,6-9-6 16,6-9-21-16,-6 1 8 16,0 7-11-16,0 6-16 15,-9 15 32-15,9 7 5 16,1 9 0-16,-4 4 0 16,6 0-6-16,3 17 3 15,6 14 6-15,-3 5 2 0,0 6 1 16,-15-3-2-1,9-5 7-15,-3-4 2 0,0-9-1 16,0-10-4-16,-3-4-4 16,-3-5-1-16,3-2-6 15,-3 0-3-15,0 0-7 16,10 0 16-16,-1-8 6 16,3-9-6-16,3-4-3 15,-6-4-3-15,-6-3-11 16,3 0-26-16,-3-2-62 15,-6 6 67-15,0 7 21 16,0 8 17-16,0 4 4 0,0 3-4 16,-6 2 9-16,-3 0-9 15,-6 19 21-15,3 10-4 16,-6-1 7-16,18 1-16 16,0-2-3-16,0-6-5 15,0-6-5-15,0-6-3 16,21-7 8-16,3-2-7 15,-9 0 7-15,18-17 6 16,-9-9-6-16,-6-3-43 16,-2 3-6-16,2 0 8 15,-15 6 41-15,3 6 2 16,-6 7 1-16,0 2 33 16,0 5 29-16,0 0-27 15,0 0-35-15,0 0-3 0,6 4 0 16,-6 10 14-16,12 0 7 15,-12-1-9-15,9-1-10 16,-9-4 3-16,6-1-3 16,-6-3 4-16,12-2-4 15,-6-1 3-15,-6-1-4 16,0 0 3-16,0 0 1 16,3 0 4-16,-3-6 12 15,6-19-4-15,-6-10-16 16,9-7-1-16,0 3-6 15,-9 6-6-15,3 9 7 0,3 14 5 16,-6 9 8 0,3 1-8-16,6 0-1 0,0 22 1 15,6 11 4-15,4 0 5 16,-1 0-4-16,0-6 1 16,-12-7 3-16,12-7-8 15,-9-7 1-15,0-5-2 16,-6-1 1-16,3-1 4 15,3-22 5-15,-3-7-3 16,6 0-7-16,0 6 0 16,-9 6-5-16,9 5 5 15,-12 8 0-15,9 5-2 16,10 0-4-16,-1 0-1 0,-3 9 1 16,-3 6 4-1,3-1 2-15,-6 0-9 0,0-3-41 16,-3-2-59-1,6-3-170-15</inkml:trace>
  <inkml:trace contextRef="#ctx0" brushRef="#br0" timeOffset="-2710.98">16885 14295 1053 0,'0'0'78'16,"0"0"-66"-16,0 0 52 0,0 0-18 16,0 0-8-16,-27 120-31 15,48-102-4-15,-12-8-3 16,9-9-3-16,-9-1-10 16,9 0-52-16,-3-9 38 15,3-20-10-15,-15-4-53 16,-3 0 33-16,0 7 47 15,0 7 10-15,-9 8 0 16,-18 5 28-16,18 6 6 16,-9 0 2-16,-3 6-4 15,9 14 1-15,-3 4-4 16,15-5-18-16,0-1-11 16,0-7-4-16,6-1 3 0,15-10-7 15,9 0-17-15,-12-6 14 16,18-21-11-16,-2-4-9 15,-13-1-60-15,-6 4 19 16,-6 6 53-16,-9 4 19 16,0 10 11-16,0 2 31 15,0 5 29-15,0 1-37 16,0 0 3-16,-12 0-22 16,6 7-2-16,6 4-10 15,0 0-3-15,0-5-15 16,0-3-8-16,18 1 2 15,0 1-23-15,0-3 3 16,9 2-11-16,-12 0-4 0,3 3 0 16,-9 3 33-16,-3-1 9 15,0-1 5-15,1-2 9 16,-4 0 0-16,3-2 0 16,-3-4-9-16,0 0-13 15,-3 0 22-15,0-4 13 16,0-8-6-16,0 4-5 15,12 2 13-15,-12 4 9 16,0 1-14-16,9 1-6 16,-9 0 3-16,6 0-7 15,-6-3 0-15,18 0 0 16,-9-7 2-16,0-4-2 16,9-4-2-16,-12-7-11 15,6-1-54-15,-9-4 37 0,-3 3 30 16,0 9 6-16,0 7 34 15,0 4 71-15,0 7 38 16,0 0-57-16,0 0-65 16,0 7-27-16,0 14 0 15,0 8 41-15,9 2-14 16,-3 2-16-16,12-1-2 16,-9-3 0-16,10-2-5 15,-10-3-3-15,-3-9 3 16,6-4 5-16,-6-6-5 15,-3-5-4-15,3 0 0 16,-6 0 7-16,3-19 3 0,-3-12-10 16,0-4-7-16,0 0 5 15,0 2-7-15,0 8-5 16,0 5-3-16,0 7-13 16,0 6 19-16,0 2 9 15,0 3-8-15,0 2 10 16,0 0 0-16,0 0 1 15,0 0 4-15,0 0 10 16,0 0 7-16,0 0-2 16,0 3-9-16,0 16 1 15,0 10 12-15,3 8-2 16,12 11-13-16,-3 10 10 16,3 6-9-16,0 4-4 0,3-1 7 15,-9-3 2 1,-9-4-3-16,0-10-4 0,0-5 0 15,-9-11-8-15,-27-4 0 16,-6-13 7-16,-15-5 5 16,-4-12-4-16,-2 0-8 15,2-26-20-15,-8-15-45 16,21-17-94-16,5-16-338 16</inkml:trace>
  <inkml:trace contextRef="#ctx0" brushRef="#br0" timeOffset="100.753">17175 12659 229 0,'0'0'380'16,"0"0"-322"-16,0 0 47 16,0 0-1-16,0 0-56 15,0 0-47-15,0 33 28 16,0-8 58-16,0 6-8 15,0 4 13-15,0 0-47 0,-3 4-10 16,3-4-12 0,-7-2-11-16,1-6 8 0,3-4-7 15,0-7-5-15,-3-4 0 16,-3-4 1-16,6-2-5 16,-6-6-3-16,3 0 7 15,3 0 11-15,-15 0-1 16,3 0-7-16,-3 0 0 15,0 0-2-15,-6-2-1 16,3 1 3-16,2-2-6 16,-8 3-1-16,3 0 2 15,0 0 2-15,-3 0-3 16,3 0-3-16,-4 0-2 16,-5 0 6-16,12 0-5 15,-9 10 5-15,3-8 2 0,-6 3-1 16,-7-1-1-16,10-4 0 15,-6 0-3-15,0 0 1 16,0 0 2-16,8 0-4 16,-8 0 0-16,-6-4 1 15,6-1-1-15,-10 4 1 16,4 1-2-16,-9 0 1 16,3 0 0-16,-4 0-2 15,1 0 2-15,12 0-2 16,-4 0 3-16,16 1-1 15,0 4-1-15,9-1-1 16,-9 0 2-16,0 1-2 0,12-2 0 16,3 0 0-16,5 0 0 15,-2-3 1-15,9 3 2 16,-6-3 2-16,6 0 3 16,0 0-2-16,0 0-1 15,0 0 0-15,0 0 0 16,0 0 2-16,0 0-3 15,0 0-1-15,0 0-1 16,0 0-2-16,0 0 2 16,0 0-2-16,0 0 2 15,0 0-2-15,0 0 2 16,0 0-2-16,0 0 2 16,0 0 0-16,0 0 2 15,0-3-1-15,0-6-3 0,-12-2-1 16,12-4 0-16,0-5 1 15,0-5-1-15,-6-8 1 16,6-8 0-16,0-8 0 16,-3-8 1-16,-3-8 0 15,3-4-1-15,-6-9-4 16,0-1-6-16,0-2 3 16,-6 5 4-16,6 2 2 15,-12 4 1-15,21 2 0 16,-15 2 0-16,3 7 0 15,0 7 1-15,-1 6 0 16,-2 9 0-16,6 4-1 16,6 4 0-16,-6 1 0 0,3 3-1 15,6 3 2-15,0 0-2 16,0 0 1-16,0 0 0 16,0-5 0-16,0-3 0 15,0-2 0-15,0-1 0 16,0 2 2-16,0 2-3 15,-3 5 2-15,3 3 0 16,0 5 3-16,0 2-2 16,0 0-2-16,0-1 0 15,0-3 1-15,0-1 1 16,0-1-1-16,0 0 0 16,0-2 1-16,0 3-2 0,0-1 0 15,0 3 2-15,0 7-2 16,0-1 0-16,0 5 1 15,0 2 1-15,0 0-2 16,0 3 0-16,0-3-1 16,0 2 0-16,0 2 1 15,0-6-1-15,3 5 0 16,-3-2 0-16,0 1 0 16,0 2-4-16,3 0 2 15,9 0-3-15,-3 0 4 16,0 0 2-16,19 0 9 15,-1 0-8-15,-9 0-1 16,27 0 1-16,0 0 1 0,4 0-2 16,8 0 1-1,-6 0 0-15,10 0-1 0,-19 0 0 16,6 0-1-16,-15 0-18 16,-5 0 13-16,-10 0 2 15,-6 0-8-15,-6 0-19 16,-6 0-11-16,0 0-27 15,0 0-61-15,0 0-99 16,-9 0-103-16</inkml:trace>
  <inkml:trace contextRef="#ctx0" brushRef="#br0" timeOffset="434.842">15967 10968 548 0,'0'0'461'0,"0"0"-428"16,0 0 25-16,0 0 31 15,0 0-84-15,0 0-5 16,46 4 35-16,-13 10-12 16,0-2-18-16,-6 2 6 15,18-1-5-15,-14 2 1 16,2 3-5-16,-12-3 0 15,0 0-2-15,0 0 3 0,-15-4-3 16,0 2 0-16,-6 4 2 16,0 5 4-16,0 7 12 15,-33 8 12-15,3 2-10 16,0 2-20-16,-7 0-3 16,4 3-82-16,6-3-102 15,6-11-237-15</inkml:trace>
  <inkml:trace contextRef="#ctx0" brushRef="#br0" timeOffset="5821.206">19103 8886 526 0,'0'0'173'0,"0"0"-166"15,0 0 51-15,0 0 48 0,0 0-45 16,106-121 35 0,-79 98-54-16,21 1-26 15,1-1 7-15,2 3 22 0,0 1-23 16,6 0-12-16,22 4-2 15,2-3-3-15,16 3-1 16,6 0 9-16,8 0-5 16,1 2-2-16,-3 2 9 15,5 0-5-15,-5 3-5 16,0 2-4-16,2 1 1 16,-5 4-2-16,0-4 7 15,-13 3-7-15,-2 1 2 16,-10 1 0-16,7 0-2 15,-25 0 0-15,6 0 0 16,4 0 4-16,-4 0 1 0,-5 0 5 16,-1 0-3-1,-6 0-6-15,1 3 2 0,-4 2-2 16,-3 2 2-16,1-1 3 16,2 3-4-16,-9-5 3 15,1 1-5-15,-4-3 1 16,6-2-1-16,-6 1 0 15,-8-1 2-15,2 3-2 16,-9-3 0-16,-3 2 1 16,-6 1-1-16,9 1 0 15,-8 1 1-15,14-1-1 16,-12 0 0-16,3 3 2 16,3-1-2-16,-9 3 0 0,-3 1 0 15,13-1-1 1,-1 2 1-16,-6-3 0 0,-6 0 1 15,9-2-1-15,6 2 1 16,-3-2 0-16,-2 0-1 16,-4-1 0-16,0-3 1 15,0 1-1-15,-3-2 0 16,-3 3-1-16,6 0 2 16,-9-1-1-16,9 2 2 15,1-2-1-15,-7 4 0 16,3-5-1-16,6 5-3 15,-12-1 3-15,0 5 0 16,3-2 1-16,-3 0-3 0,12 2 2 16,-6-2 0-16,-2 1 0 15,8 1 1-15,-15 1-2 16,12-1 1-16,-6 2 0 16,-6-4 0-16,3 3-3 15,-3 1 1-15,0 4-8 16,-3-3 10-16,0 3 0 15,-6-3 2-15,12 3 4 16,-3-3 1-16,0 0-2 16,1-1 0-16,-1-2-5 15,-9-2 2-15,6 2-4 16,-3-2 4-16,0 4 1 16,0-2-3-16,6-1 2 15,-6 1-2-15,-3-2 7 0,6-2 0 16,-6 1 0-16,0-1 0 15,0 1-3-15,3-2 4 16,-3 2 1-16,0 0 0 16,0-2 2-16,0 2 7 15,0 1 2-15,0-3-8 16,0 3-2-16,0-2-8 16,0 1 0-16,0 1 2 15,0-3-1-15,0 3-2 16,0-2 2-16,0 0 3 15,-3 1-6-15,-3 0 4 16,6 3 3-16,-3-4 6 0,3 4-6 16,-9-4-2-1,6 1-5-15,0-1 1 0,0 4-1 16,-6-2 0-16,3 0 1 16,-4 1-1-16,1-1 0 15,0 0-1-15,-3-4-2 16,0 5-5-16,-3-1 7 15,3 2 1-15,0-3 0 16,-3-1 0-16,3-1-3 16,-6 1 2-16,-6-1 1 15,5-1 7-15,-8-2-6 16,3 3-1-16,-6-1-9 16,-3 0 9-16,0-2-6 15,-7 1 6-15,7 0 4 0,-3 1-4 16,0-1 1-16,-1 1 4 15,-2-1-4-15,0 1-2 16,-9-1 3-16,-1 0-2 16,-2 1 2-16,-3 1 0 15,-10-1 5-15,7 1-1 16,-3-2-1-16,5 3 1 16,4 0-3-16,-6-3-3 15,2 0 2-15,1-3-2 16,-3 2 2-16,-4-1-2 15,1-1 1-15,3 3 0 16,-7-1 0-16,7 1-1 16,-3-2 1-16,2 0-1 0,10 1-1 15,3-3 1-15,-1 0 0 16,-5 0 0-16,-3 0 0 16,8 0-1-16,-14 0 1 15,9 0-3-15,-4 0 1 16,1 0 2-16,9 0 0 15,-6 0 2-15,5 0-2 16,7 0 0-16,0 0 0 16,3 0-1-16,2 0 1 15,-8 0 0-15,3 0 1 16,6 0-2-16,-7 0 2 16,4 0-2-16,3 0 0 0,0 0-2 15,-3 0 3-15,-1 0 0 16,10 0 0-16,-6 0 0 15,3 0 0-15,3 0 1 16,-6 0 0-16,-1 0 0 16,4 0-1-16,-9 0 0 15,0 0 0-15,5 0 0 16,-2 0 0-16,6-3 0 16,-6-1 0-16,3 0 1 15,-1 1 1-15,-2-2-2 16,-6 0 0-16,3 0 2 15,6-2-2-15,5 3 5 16,-5 0-4-16,9 4 2 0,0 0-3 16,-3 0 3-1,3 0-3-15,-4 0 3 0,1 0 0 16,6 0-3-16,0-3 5 16,0-1-1-16,-3 2-2 15,-3-2 2-15,8 2-2 16,-5 1-2-16,6-1 1 15,0-1 2-15,6 2 0 16,-3-4-1-16,-3 1 3 16,-3-1-4-16,0 2 1 15,-1-4 2-15,-5 2 1 16,3-1 1-16,6-3-3 16,0 4 3-16,-3-3-2 0,9 5 4 15,3 1-4 1,-3-1 1-16,6 0-3 0,-3-2 0 15,-7-1 0 1,4-1-2-16,-6 5 0 0,9-5 1 16,0 3-1-16,-6-3 0 15,6 1 1-15,-6 0 0 16,9-1 0-16,-9 5-1 16,6-8 3-16,-3 2 0 15,-6 0-1-15,2 0 1 16,4-1-2-16,6 4-1 15,-3-2 0-15,0 1 1 0,0 0 0 16,0 0-1-16,0 0 1 16,-3-2 1-16,6-1-2 15,-3 4 2-15,3-5-2 16,-3 4 1-16,9 0 0 16,0-2 0-16,-3 1-1 15,3-1-1-15,0 1 0 16,0-2 1-16,0-3 0 15,0-3-1-15,0-1-3 16,0-1-12-16,6-1 15 16,9 0 1-16,-6-2-11 15,6 1 10-15,-3-2-3 16,3 0-1-16,3 1 1 16,-12-1 2-16,15 3-6 0,4 1 7 15,-10-2-8-15,6 1 8 16,-12 3-10-16,18-1 4 15,-9 3 0-15,-3 0 5 16,-3 4 2-16,0-2 0 16,0 3 0-16,-8 1 0 15,5 0 2-15,-3-1-1 16,6 1 1-16,-3-1-2 16,3 0 0-16,9 0 0 15,-3 0 0-15,0 1 0 16,0 2 0-16,6-5 0 15,-12 5-1-15,4-1 1 16,-4 1 1-16,-3 1-1 0,6 0 0 16,-6-1 0-1,-3 4 0-15,21 0 0 0,-15-3-1 16,6 4 2-16,0 0-1 16,-3-1 2-16,13 1-2 15,-10 0-2-15,-3 0 2 16,3 0 3-16,-9 0-3 15,12 0-3-15,-9 0 3 16,9 0 3-16,-12 0-3 16,9 0 0-16,-2 0 0 15,11 0 1-15,-6 0-1 16,-6 0-1-16,-3 0 1 16,-3 0 0-16,0 0 0 15,-9 0 0-15,9 0 0 0,-3 1 0 16,-6-1-1-16,0 0 1 15,0 0 0-15,0 0 1 16,0 4 0-16,0-4 5 16,0 0-3-16,0 0 0 15,0 0-2-15,0 0-1 16,0 0 1-16,0 0-1 16,0 0 0-16,0 0-1 15,0 0 2-15,0 0-1 16,0 0 0-16,0 0 1 15,0 0 1-15,0 0 0 0,0 0 0 16,0 0-1 0,0 0 1-16,0 0-1 0,0 0-1 15,0 0 0-15,0 1 0 16,0-1 0-16,0 0-3 16,0 0 3-16,0 0-7 15,0 0 7-15,0 0-1 16,0 0-2-16,0 0-2 15,0 0 5-15,0 0 0 16,0 0-2-16,0 0-1 16,0 0-2-16,0 0 0 15,0 0 3-15,0 0-3 16,0 0 0-16,0 0-3 0,0 0-9 16,0 0-20-1,0 0-13-15,0 0-61 0,0 0-117 16,-9 0-577-16</inkml:trace>
  <inkml:trace contextRef="#ctx0" brushRef="#br0" timeOffset="7261.335">19263 8653 118 0,'0'0'171'16,"0"0"-148"-16,0 0 51 16,0 0 20-16,0 0-60 15,0 0-34-15,0 0-22 16,-12 0-34-16,12 0 24 0,0 0 32 16,0 0 10-1,0 0 4-15,0-1 28 0,0 1 16 16,0 0-3-16,0 0 8 15,0 0 2-15,0 0-1 16,0 0-17-16,0 0-9 16,0 0-6-16,0 0 3 15,0-2 3-15,0 2 15 16,0 0 5-16,0 0-6 16,0 0-10-16,0 0-1 15,3 0-13-15,12-3-9 16,0 3 16-16,9-2-8 15,1 1-16-15,-10 1 17 16,12-3-12-16,0 1-9 16,3 2 2-16,0 0 9 0,0 0-10 15,-2 0-4-15,-1 0-3 16,0 0 0-16,0 0 2 16,-3 0-2-16,-15 0 3 15,9 0-1-15,-12 0-1 16,-3 0 1-16,-3 0-2 15,0 0 0-15,0 0 0 16,0 2-1-16,0-2-10 16,0 0-36-16,0 0-43 15,0 0-92-15,7 0-234 0</inkml:trace>
  <inkml:trace contextRef="#ctx0" brushRef="#br0" timeOffset="17468.648">18385 8462 492 0,'0'0'175'16,"0"0"-81"-16,0 0 112 15,0 0-48-15,0 0-53 16,0 0-28-16,0 0-12 15,-6-5-30-15,6 5-10 16,0 0-9-16,0 0-10 16,18 1-5-16,15 15 9 15,15 3 30-15,7 0-37 0,8 3 5 16,10 2-3-16,-1 2-4 16,-12-1-1-16,4-4-6 15,-10-4-16-15,-15-5-12 16,-12-1-38-16,1-7-87 15,-28-4-150-15,0 0-329 16</inkml:trace>
  <inkml:trace contextRef="#ctx0" brushRef="#br0" timeOffset="17822.512">18862 8390 567 0,'0'0'301'16,"0"0"-259"-16,0 0 59 16,0 0-38-16,0 0-39 15,0 0 10-15,3 45 45 16,12-18-32-16,-3 2-24 16,6-2 1-16,-3-2-16 15,3-1-4-15,-3-6-4 16,6-1 5-16,-15-7-5 15,7-3-1-15,-13-2 1 16,0-4 1-16,0-1 2 16,0 0 4-16,-28 0 33 0,-23 5 0 15,-12 3-27-15,-1-1-7 16,1 6 0-16,3 3 0 16,14 2-6-16,10 10-26 15,12-2-91-15,24-7-212 16,15-18-605-16</inkml:trace>
  <inkml:trace contextRef="#ctx0" brushRef="#br0" timeOffset="21418.086">22167 9890 521 0,'0'0'185'0,"0"0"-183"16,0 0 16-16,0 0 37 15,0 0-27-15,0 0-24 16,141 0 1-16,-113 0-5 16,-10 6 0-16,-9 9 0 15,-9 2-5-15,0 8-16 16,0 7 21-16,-9 1 7 15,-18 1 28-15,-1 4 23 16,1-5 32-16,6-3-42 16,9-3-6-16,3-3-12 15,3-7-10-15,6-2 4 16,0-6-12-16,0 0-12 16,15 0 1-16,9-7-1 0,-6 3 9 15,9-5-1-15,1 0-8 16,-10 0-8-16,-9 0 1 15,-3 0 4-15,-6 0 3 16,0 0 0-16,0 7 0 16,0 4-11-16,0 9 11 15,0 10 2-15,-6 6 39 16,-3 5-22-16,-3 1-10 16,12 6 1-16,-6 4 1 15,6-2-8-15,0 1 0 16,0-1 1-16,0-5-3 0,0-3 1 15,0-4 3-15,0-1 5 16,0-5-4-16,0-2-4 16,0-5-2-16,-9-5 0 15,-10-4 0-15,-14-2-55 16,3-5 25-16,-12-5-151 16,6-4-133-16</inkml:trace>
  <inkml:trace contextRef="#ctx0" brushRef="#br0" timeOffset="27668.158">23760 8773 103 0,'0'0'81'16,"0"0"27"-16,0 0 53 16,0 0-38-16,0 0-16 0,0 0 0 15,0 0 11 1,0-7 2-16,0 6-37 0,0 1-33 16,0-1-3-16,0 1-17 15,0 0-20-15,0 0-9 16,12 0 9-16,12 0 2 15,13 0 0-15,5 0-6 16,12 0-2-16,7 0-4 16,-1 0 4-16,3 0-3 15,4 0-1-15,-1 0 0 16,-3 0 0-16,7 0-3 16,-13-4 3-16,4 4-4 0,-1 0 8 15,-6 0-8-15,7 0 6 16,-4 0-2-16,3 0 2 15,-8 0-2-15,-1 0 0 16,6 0-2-16,-11 0 2 16,2 0 0-16,-3 0 2 15,0 0-1-15,1 0-2 16,-7 0-4-16,3 0 5 16,0 0 0-16,4 0 0 15,-10 0 0-15,-3 0 1 16,9 0 0-16,-8 0-1 15,5 0 1-15,-12 0-1 16,6 0 0-16,-15 4 0 16,9-2 0-16,1 2 0 15,-1 2 2-15,0-5-1 0,6 1 7 16,-3 0-4-16,4-2 3 16,-1 4-5-16,-3-1-2 15,-3-1 3-15,0 1-3 16,-3 2 0-16,4 0 2 15,-1-2 0-15,-6 1-1 16,6-2 0-16,0 3-1 16,6-1 3-16,-5-2-2 15,2 1 5-15,-9 2 3 16,3 0-1-16,3 2-2 16,-9 0-3-16,6 3 5 15,-2 0-3-15,5 0-1 0,-6 3-1 16,15-2 1-16,-6-2 0 15,-6 3 1-15,4-3-1 16,-10 1-1-16,-3-2 0 16,-15 1-2-16,12 1 0 15,-6 1 1-15,-6 3 2 16,3 5 0-16,-3 1 1 16,0 2-2-16,0 5 4 15,0 0-2-15,0 2 6 16,0-1-2-16,0 1-3 15,0 1-3-15,-9-4 0 16,-9-2 7-16,3 0-3 16,3-6 0-16,-7-2 0 15,1 2-3-15,-3-4-3 16,6 1 2-16,-3-2-2 0,-9 1 6 16,6 2 4-16,3-5-11 15,-7-2 7-15,4-1-6 16,0-2 1-16,-3 0-2 15,-9 1 3-15,6 1-3 16,-4-1 3-16,-2-1-2 16,6 3 1-16,-9 0-2 15,9-4 0-15,-19 1 0 16,13 1-1-16,0-1 0 16,-3-1-5-16,0-1 4 15,-10-2 2-15,13 1 1 0,-3-3-1 16,0 3 0-16,3-1-3 15,-7-1 3-15,7-1 0 16,-9 0-2-16,6 0 1 16,-4 0-3-16,-2 0 0 15,9 0 4-15,-15 0-2 16,5 4-1-16,-8-4 2 16,15 1 0-16,0-1-1 15,-1 1 2-15,4 3 1 16,3-3-1-16,-12-1 0 15,9 0 0-15,-4 0 0 16,-2 0-3-16,-3 0 0 16,6 0 0-16,-7 0 3 15,7 0 2-15,3 0-2 0,-3 0 0 16,6 0 1-16,-4 0-1 16,-2 0 0-16,6 0-2 15,-3 0 3-15,0 0-1 16,-4 0 0-16,4 0 1 15,3 0-1-15,-3 0 1 16,0 0-2-16,2 0 2 16,4 0-2-16,0 0 2 15,3 0 0-15,0 0 0 16,0 0-1-16,3-1 0 0,-1-4 0 16,-5 4 0-1,3-3 0-15,6 3 0 0,-6-1 0 16,6-1 0-16,6 1 1 15,-13-1-1-15,1-1 0 16,0 1 1-16,12-1 2 16,-9 0-3-16,12 1 1 15,-12-2-1-15,6 0 1 16,-9 4-1-16,2-1 2 16,7 0-2-16,-3-2 1 15,3-1 0-15,3 1 0 16,-6-1 0-16,0-1 0 15,-3-1 0-15,0 1-1 16,6 1 0-16,-4-1 0 16,1 2 0-16,-3-2 1 0,6 1-1 15,3 4 0 1,-3-4 0-16,-3 4 1 0,9-4-1 16,0 1 3-16,-3 0-1 15,0 1 0-15,-1-2-1 16,4 2 2-16,0 1 0 15,-3 1 0-15,6-4-2 16,0-1 2-16,3 0 4 16,-3-3-2-16,-6 2-4 15,6-4 5-15,-3-1-3 16,-3 1-1-16,0-1-1 16,3 0-1-16,-3 2 1 15,6 1 1-15,3 1 6 0,-3-4-6 16,3 2 1-16,-6-1-3 15,6-1 1-15,0 2 2 16,3-2-3-16,-3 1 0 16,-4 1 2-16,7-1-2 15,0 3 3-15,0 0-2 16,0-3-1-16,0 2 0 16,0-3-4-16,0-2 4 15,0 2 3-15,0-2-2 16,0 1 3-16,0 1-2 15,0-3-2-15,10 3 0 16,-7 0 0-16,0 2 0 16,9-3 0-16,-6 1 0 15,3-1 0-15,0 4 1 0,0-2 2 16,-6 1-3-16,3 4 0 16,0-5-3-16,6 4-5 15,-3-2 8-15,6-2 2 16,-3 4-1-16,-6-1 0 15,6 1 0-15,3 1-1 16,-9 0-1-16,16 3 1 16,-13-3-1-16,3 1 1 15,3-2-3-15,3-1 3 16,-6 1 0-16,3 2 0 16,0 0 0-16,-3-1 4 15,3 5-4-15,-3-4-4 0,4 0 4 16,-10 2 0-16,15 1 2 15,-12-1 1-15,6 3-2 16,-6-1 2-16,-3 1-3 16,6 0-1-16,0 0 0 15,3 0 1-15,-3 0 0 16,6 0 2-16,-3 0-2 16,4 0 1-16,-4 0-1 15,3 0 0-15,-6 0 2 16,3 0-1-16,-3 0 0 15,-6 0-1-15,12-2 0 16,-9 2 2-16,-3-3-2 16,6 3 1-16,0-2-1 15,3 1 2-15,1-2-2 16,-7 0 0-16,0-2 2 0,3 0-1 16,-3 4 0-16,-3-1-1 15,-3 2 2-15,-3 0-1 16,0 0 1-16,6-2 1 15,-6 2-2-15,3 0 1 16,0 0-2-16,-3 0-2 16,12 0 0-16,-12 0 2 15,9 0-7-15,-9 0-31 16,0 0-18-16,0 0-48 16,0 2-146-16,0 4-256 0</inkml:trace>
  <inkml:trace contextRef="#ctx0" brushRef="#br0" timeOffset="29402.135">24397 10654 912 0,'0'0'149'0,"0"0"-6"16,0 0-1-1,0 0-81-15,0 0-53 0,0 0-1 16,-6 117-7-16,21-41 21 16,3 6 5-16,-6 3-10 15,3-2-7-15,-3-8 13 16,-6-4-13-16,-6-8-3 15,9-11-4-15,-9-8-1 16,0-15 0-16,0-5-2 16,0-11-23-16,0-4-34 15,0-7-38-15,-9-2-45 16,-9-6-206-16,0-27-254 0</inkml:trace>
  <inkml:trace contextRef="#ctx0" brushRef="#br0" timeOffset="29702.227">24273 11151 781 0,'0'0'141'15,"0"0"47"-15,0 0-48 16,0 0-90-16,0 0-44 16,0 0-5-16,52 72 23 15,-25-34 12-15,9 5-11 16,-6-3 0-16,3-7-10 15,-6-5-8-15,-5-9-5 16,-1-5 1-16,-12-8-3 16,0-6 0-16,3 0-1 0,0-8 1 15,9-25 16-15,6-12 14 16,0-9-22-16,7 1-8 16,-7 0-9-16,9 2-24 15,-9 12-60-15,15 9-61 16,-5 7-100-16,-7 8-321 15</inkml:trace>
  <inkml:trace contextRef="#ctx0" brushRef="#br0" timeOffset="30383.798">25583 10765 910 0,'0'0'42'0,"0"0"82"16,0 0-36-16,0 0-62 15,-6 117 17-15,6-57 28 16,-9 5-19-16,9 6-3 16,0 1-15-16,-9-6 9 15,9-6-17-15,0-10-13 16,0-7-4-16,0-15-3 15,0-6-6-15,0-10-8 16,0-1-12-16,0-7-37 16,0-4-49-16,-9 0-63 0,3-4-175 15,-6-22-256-15</inkml:trace>
  <inkml:trace contextRef="#ctx0" brushRef="#br0" timeOffset="30702.228">25393 11198 344 0,'0'0'524'16,"0"0"-379"-16,0 0 54 16,0 0-104-16,0 0-43 15,0 0-37-15,24 21-14 0,9 11 37 16,-12 4 1 0,13 1-8-16,-16 3-19 0,3-2-9 15,-6-5 0-15,3-4-3 16,-12-10 1-16,3-5 1 15,-9-8-2-15,0-6 1 16,3 0 0-16,-3 0 2 16,0 0 2-16,9-4 9 15,-3-25 16-15,21-11 2 16,1-13-29-16,-1-7 0 16,9 6-3-16,-3 4-8 15,3 9-24-15,-11 7-47 16,2-1-125-16,-15 7-243 15</inkml:trace>
  <inkml:trace contextRef="#ctx0" brushRef="#br0" timeOffset="33018.479">25933 15060 845 0,'0'0'166'0,"0"0"-79"16,0 0 52-16,0 0-66 0,0 0-47 16,0 0-16-16,0 60 3 15,0-24 14-15,-3-8 15 16,-3-2-19-16,6-8-16 16,0-7 3-16,-3-5-5 15,3-2-3-15,0-4 1 16,0 0 0-16,0 0 6 15,0-25 2-15,0-11-3 16,12-10-8-16,3-8-5 16,3-2-7-16,-12 7 0 15,16 7 8-15,-7 13-2 16,-12 15 5-16,3 8-1 16,-3 5-1-16,-3 1 3 0,6 0 0 15,-3 20-7-15,0 13-3 16,3 6 5-16,0-1 5 15,-6 1 2-15,0-9-2 16,0-10 0-16,0-5 0 16,0-11-2-16,0-4-4 15,0 0-4-15,9 0 3 16,0-20 6-16,12-16-1 16,3-4-24-16,3-1-36 15,1 8-3-15,-4 5-2 16,-12 11 23-16,-6 9 33 15,-3 8 11-15,-3 0 0 16,0 13 8-16,0 18-5 0,0 7 7 16,0 5 39-16,0-4-8 15,0-5-17-15,0-4-12 16,0-5 11-16,0-11-5 16,3-4-2-16,18-9-16 15,-3-1 1-15,15 0-1 16,4-12 0-16,-10-9-6 15,9-1-27-15,-12-3-5 16,-3 0-10-16,-3 0 1 16,-12 2-22-16,-6 4-23 15,0 1 39-15,0 11 18 16,0 3 18-16,-6 4-11 0,-12 0 28 16,0 15 10-1,-3 13 48-15,-6 5-4 0,21 6 21 16,-3-3-11-16,9 1-38 15,0-11-8-15,0-7-7 16,15-7-11-16,12-12 0 16,0 0-5-16,6-12 4 15,16-21-3-15,-13-6-45 16,-3 5-30-16,-3 3-33 16,-3 6 26-16,-24 8 65 15,19 6 21-15,-22 4 16 16,0 7 41-16,0 0 45 15,0 0-45-15,0 0-30 0,0 0-15 16,9 12-11 0,-9 5 8-16,0 5 23 0,3-2-13 15,-3 2-12-15,0-2-6 16,0 1 0-16,0-3-1 16,0-6 0-16,0-7-13 15,0-1 5-15,0-4-4 16,0 0 8-16,15-4-4 15,-6-20 8-15,15-11 3 16,-3-1-3-16,0 3-1 16,0 6-8-16,-3 12 9 15,-9 4 3-15,-3 8 0 16,-3 3 25-16,-3 0 23 16,0 12-15-16,0 15-28 0,0 6 12 15,0-5 19-15,0-1-14 16,0-9-19-16,0-8-6 15,0-5 0-15,0-5-12 16,4 0-7-16,8 0-1 16,0-20 20-16,6-6 0 15,9-2 0-15,-12 1-10 16,3 9-7-16,-9 5 10 16,-3 5 5-16,6 8 2 15,-6 0 2-15,-3 0-2 16,3 14-3-16,-6 5 3 15,6 1 5-15,-6-4-2 16,0 1-3-16,0-7-4 0,6-1-41 16,0-6-63-16,-3-3-56 15,7 0-154-15</inkml:trace>
  <inkml:trace contextRef="#ctx0" brushRef="#br0" timeOffset="34451.308">27156 14952 836 0,'0'0'175'0,"0"0"-91"16,0 0 33-16,0 0-84 0,0 0-26 16,0 0 10-16,-16 108 6 15,16-80 5-15,0-4-4 16,0-5-10-16,13-6-5 15,-1-4-9-15,3-6 1 16,3-3 3-16,-3 0 0 16,0-7 7-16,9-15-1 15,-9-7-10-15,3 1-8 16,-12-4-25-16,0 3-8 16,-6 3 11-16,0 7 5 15,0 7 12-15,-18 7 13 16,-3 5 11-16,3 0-6 15,0 6 0-15,-3 13 19 0,0 0-8 16,21-3 2 0,0-4-8-16,0-4-1 0,0-3-9 15,27-5 0-15,6 0 0 16,3 0 0-16,1-20-34 16,14-7 9-16,-15-6-54 15,-6 0-8-15,-6 5 31 16,-9 4 10-16,-15 4 46 15,0 6 7-15,0 5 34 16,0 4 42-16,0 1-9 16,-6 4-34-16,-3 0 0 15,-3 0-22-15,6 0-4 16,6 6-5-16,0 6-9 16,0 0-1-16,6 1-19 0,6 1 4 15,13 0 7-15,-13 2-8 16,3 5-19-16,-3 1 21 15,-3-2-2-15,-6 3 2 16,-3-6-3-16,0-4 12 16,0-7 6-16,0-4-2 15,6-2 4-15,0 0-4 16,3 0 1-16,0-10-18 16,9-8 19-16,0 3 0 15,-3 4 0-15,-9 4 0 16,-3 6 1-16,6-2 4 15,-9 3-4-15,0 0-1 16,0 0 0-16,0 0-3 0,0 0-1 16,0 0-1-16,3 0 5 15,3 0 2-15,-3 3-1 16,13 5-1-16,-7-4-13 16,0 0-16-16,9-4-10 15,-6 0-24-15,3 0 15 16,3-12 21-16,-3-9 27 15,0-6 4-15,-3-6 2 16,-3 0-2-16,0 5-3 16,-9-1 9-16,0 11 23 15,0 5 24-15,0 7 23 16,0 4-21-16,0 2-2 0,0-2-23 16,0 2-19-1,0 0-14-15,0 0-1 0,0 12 0 16,-6 9 4-16,3 3 10 15,-3 3-1-15,6 2-1 16,0 4 6-16,0 0-4 16,6-4-5-16,12-2-7 15,-8-9 5-15,-1-6-7 16,9-2 0-16,-9-9 0 16,-3-1 2-16,12 0-1 15,-9 0 5-15,9-8 6 16,-3-15-5-16,-3-8-3 15,0-7-4-15,-6-2-9 16,3-1-7-16,0 2 3 16,-9 7-3-16,0 10 16 0,0 5-3 15,0 5 3-15,0 8 0 16,0 2-1-16,0 2-7 16,0 0 8-16,0 0 2 15,0 0-1-15,0 0 2 16,0 0 2-16,0 0 0 15,0 2-2-15,0 6 2 16,0 5 2-16,0 5 3 16,0 4 3-16,0 11-4 15,0 6 2-15,0 5 6 0,3 7-7 16,4 8-2-16,-7 2-3 16,0 10-3-16,0 4-1 15,0-1-1-15,-7-2 0 16,-5-6 0-16,-12-8-5 15,-3-6 3-15,0-11-6 16,-9-10 8-16,3-13 0 16,-7-7 2-16,4-10-2 15,-6-1 11-15,-10-9 1 16,13-30 1-16,-6-14 4 16,18-8-17-16,12-3-2 15,6-2-59-15,0 4-95 16,9 3-548-16</inkml:trace>
  <inkml:trace contextRef="#ctx0" brushRef="#br0" timeOffset="36340.168">23510 17145 332 0,'0'0'321'0,"0"0"-243"0,0 0 87 16,0 0 26-16,0 0-67 15,0 0-35-15,-3 0-14 16,3 0-14-16,0 0-8 15,15-17-4-15,3-14-12 16,9-7-3-16,15-7-17 16,-6 0-8-16,-8 9-4 15,8 3-2-15,-3 7-3 16,-6 2 1-16,-6 5-1 16,0 8-9-16,-2 0-31 15,-10 3-5-15,-3 3-27 16,6-2-43-16,-9 1-69 15,3-3-105-15,-6 2-224 16</inkml:trace>
  <inkml:trace contextRef="#ctx0" brushRef="#br0" timeOffset="36684.938">23591 16796 768 0,'0'0'400'0,"0"0"-378"16,0 0 51-16,0 0-3 15,0 0-53-15,0 0 8 0,103-15-4 16,-73 4-6 0,-3 3-4-16,-6 0 2 0,3 2-4 15,-9 1 3-15,-2 1-7 16,-4 2-1-16,-3 2-1 15,-6 0-3-15,0 0 1 16,0 0 0-16,6 8 2 16,-6 15-3-16,6 9 15 15,0-1 15-15,-6 6-14 16,0-5-2-16,0 1-14 16,0-2-13-16,0 0-57 15,0-9-85-15,3-10-243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8/11/2022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61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36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50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26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84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938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74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490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718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1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277" y="18288"/>
            <a:ext cx="911123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947" y="18288"/>
            <a:ext cx="9504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5037668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2529840" y="3462868"/>
            <a:ext cx="725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Instruction Set Architecture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(ISA)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2" y="4984152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7667" y="564501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303E30-24FD-4B35-9E81-AC2A25F57446}"/>
                  </a:ext>
                </a:extLst>
              </p14:cNvPr>
              <p14:cNvContentPartPr/>
              <p14:nvPr/>
            </p14:nvContentPartPr>
            <p14:xfrm>
              <a:off x="35280" y="1283040"/>
              <a:ext cx="8085240" cy="3570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303E30-24FD-4B35-9E81-AC2A25F574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20" y="1273680"/>
                <a:ext cx="8103960" cy="358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599993" y="4639648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599993" y="4948724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</a:t>
            </a:r>
            <a:r>
              <a:rPr lang="en-SG" sz="3600" i="1" u="sng" dirty="0">
                <a:solidFill>
                  <a:srgbClr val="0000FF"/>
                </a:solidFill>
              </a:rPr>
              <a:t>Animation</a:t>
            </a:r>
            <a:endParaRPr lang="en-US" sz="3600" b="1" i="1" u="sng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46279"/>
              </p:ext>
            </p:extLst>
          </p:nvPr>
        </p:nvGraphicFramePr>
        <p:xfrm>
          <a:off x="1981200" y="1351005"/>
          <a:ext cx="8077202" cy="164192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81201" y="3595430"/>
            <a:ext cx="973343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Push 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81201" y="3897051"/>
            <a:ext cx="973343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Push 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81201" y="4193839"/>
            <a:ext cx="579005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Add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81201" y="4493669"/>
            <a:ext cx="973343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Pop  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99993" y="5243804"/>
            <a:ext cx="1379375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Stack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62871" y="404302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162871" y="434133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6162871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6162871" y="494780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6162871" y="373486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6162869" y="5243804"/>
            <a:ext cx="19501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Memory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12970" y="5243804"/>
            <a:ext cx="1940767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Variable Name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112970" y="5559422"/>
            <a:ext cx="1940767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information remembered by the compiler.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08304" y="404302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8108304" y="434133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8108304" y="494780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8108304" y="373486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4595327" y="4948724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04658" y="3595430"/>
            <a:ext cx="0" cy="1648374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79368" y="3595430"/>
            <a:ext cx="0" cy="1648374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04658" y="5243804"/>
            <a:ext cx="1374710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62870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8108304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B21AA7-FFFD-48D7-A24F-9A48F3D3C4C1}"/>
                  </a:ext>
                </a:extLst>
              </p14:cNvPr>
              <p14:cNvContentPartPr/>
              <p14:nvPr/>
            </p14:nvContentPartPr>
            <p14:xfrm>
              <a:off x="1508400" y="1799280"/>
              <a:ext cx="9816120" cy="4234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B21AA7-FFFD-48D7-A24F-9A48F3D3C4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9040" y="1789920"/>
                <a:ext cx="9834840" cy="42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652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7" grpId="0" animBg="1"/>
      <p:bldP spid="47" grpId="1" animBg="1"/>
      <p:bldP spid="5" grpId="0"/>
      <p:bldP spid="27" grpId="0"/>
      <p:bldP spid="28" grpId="0"/>
      <p:bldP spid="29" grpId="0"/>
      <p:bldP spid="10" grpId="0" animBg="1"/>
      <p:bldP spid="35" grpId="0" animBg="1"/>
      <p:bldP spid="50" grpId="0" animBg="1"/>
      <p:bldP spid="50" grpId="1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</a:t>
            </a:r>
            <a:r>
              <a:rPr lang="en-SG" sz="3600" i="1" u="sng" dirty="0">
                <a:solidFill>
                  <a:srgbClr val="0000FF"/>
                </a:solidFill>
              </a:rPr>
              <a:t>Animation</a:t>
            </a:r>
            <a:endParaRPr lang="en-US" sz="3600" b="1" i="1" u="sng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688215"/>
              </p:ext>
            </p:extLst>
          </p:nvPr>
        </p:nvGraphicFramePr>
        <p:xfrm>
          <a:off x="1981200" y="1351005"/>
          <a:ext cx="8077202" cy="164192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3595430"/>
            <a:ext cx="1104790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Load  A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3897051"/>
            <a:ext cx="1104790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Add   B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0" y="4193839"/>
            <a:ext cx="1104790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Store 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9993" y="4948724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421156" y="5243804"/>
            <a:ext cx="1737048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Accumulator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62871" y="404302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6162871" y="434133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162871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6162871" y="494780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6162871" y="373486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162869" y="5243804"/>
            <a:ext cx="19501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Memory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970" y="5243804"/>
            <a:ext cx="1940767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Variable Name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12970" y="5559422"/>
            <a:ext cx="1940767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information remembered by the compiler.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08304" y="404302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108304" y="434133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8108304" y="494780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8108304" y="373486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6162870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8108304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4421157" y="5559422"/>
            <a:ext cx="1671735" cy="516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special register!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99993" y="4948724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4599993" y="4947808"/>
            <a:ext cx="1384041" cy="30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990EA3-9AA9-481B-BC2A-9ED1EB137EBC}"/>
                  </a:ext>
                </a:extLst>
              </p14:cNvPr>
              <p14:cNvContentPartPr/>
              <p14:nvPr/>
            </p14:nvContentPartPr>
            <p14:xfrm>
              <a:off x="2059560" y="1810440"/>
              <a:ext cx="5454720" cy="376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990EA3-9AA9-481B-BC2A-9ED1EB137E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0200" y="1801080"/>
                <a:ext cx="547344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3107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7" grpId="0" animBg="1"/>
      <p:bldP spid="18" grpId="0" animBg="1"/>
      <p:bldP spid="34" grpId="0" animBg="1"/>
      <p:bldP spid="39" grpId="0" animBg="1"/>
      <p:bldP spid="40" grpId="0" animBg="1"/>
      <p:bldP spid="4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</a:t>
            </a:r>
            <a:r>
              <a:rPr lang="en-SG" sz="3600" i="1" u="sng" dirty="0">
                <a:solidFill>
                  <a:srgbClr val="0000FF"/>
                </a:solidFill>
              </a:rPr>
              <a:t>Animation</a:t>
            </a:r>
            <a:endParaRPr lang="en-US" sz="3600" b="1" i="1" u="sng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216658"/>
              </p:ext>
            </p:extLst>
          </p:nvPr>
        </p:nvGraphicFramePr>
        <p:xfrm>
          <a:off x="1981200" y="1351005"/>
          <a:ext cx="8077202" cy="164192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2FFC5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E2FFC5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81200" y="3595430"/>
            <a:ext cx="1367682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Load R1,A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1200" y="3897051"/>
            <a:ext cx="1367682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Load R2,B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1" y="4193839"/>
            <a:ext cx="1762021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Add R3,R1,R2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0" y="4493669"/>
            <a:ext cx="1499128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Store R3,C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99993" y="5243804"/>
            <a:ext cx="1379375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Registers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62871" y="404302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6162871" y="434133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162871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6162871" y="494780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6162871" y="373486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162869" y="5243804"/>
            <a:ext cx="19501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Memory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970" y="5243804"/>
            <a:ext cx="1940767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Variable Name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12970" y="5559422"/>
            <a:ext cx="1940767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information remembered by the compiler.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08304" y="404302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108304" y="434133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8108304" y="494780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8108304" y="373486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6162870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8108304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4416490" y="5559422"/>
            <a:ext cx="1746380" cy="516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are general purpose registers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16490" y="4947809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4416490" y="3734868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4416490" y="4043029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4416490" y="4341339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4416489" y="4639648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4417656" y="4043029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4417656" y="4341339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59" name="Rectangle 58"/>
          <p:cNvSpPr/>
          <p:nvPr/>
        </p:nvSpPr>
        <p:spPr>
          <a:xfrm>
            <a:off x="4417655" y="4639648"/>
            <a:ext cx="1165472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5579533" y="4043029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R1</a:t>
            </a:r>
            <a:endParaRPr lang="en-GB" sz="1200" dirty="0"/>
          </a:p>
        </p:txBody>
      </p:sp>
      <p:sp>
        <p:nvSpPr>
          <p:cNvPr id="43" name="Rectangle 42"/>
          <p:cNvSpPr/>
          <p:nvPr/>
        </p:nvSpPr>
        <p:spPr>
          <a:xfrm>
            <a:off x="5579533" y="4341339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R2</a:t>
            </a:r>
            <a:endParaRPr lang="en-GB" sz="1200" dirty="0"/>
          </a:p>
        </p:txBody>
      </p:sp>
      <p:sp>
        <p:nvSpPr>
          <p:cNvPr id="44" name="Rectangle 43"/>
          <p:cNvSpPr/>
          <p:nvPr/>
        </p:nvSpPr>
        <p:spPr>
          <a:xfrm>
            <a:off x="5579533" y="4947809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5579533" y="3734868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5579533" y="4639648"/>
            <a:ext cx="399834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R3</a:t>
            </a:r>
            <a:endParaRPr lang="en-GB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4C8FED-E14A-4DBE-AF4C-F84AE8EB985D}"/>
                  </a:ext>
                </a:extLst>
              </p14:cNvPr>
              <p14:cNvContentPartPr/>
              <p14:nvPr/>
            </p14:nvContentPartPr>
            <p14:xfrm>
              <a:off x="5571000" y="1118880"/>
              <a:ext cx="1386720" cy="1984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4C8FED-E14A-4DBE-AF4C-F84AE8EB98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1640" y="1109520"/>
                <a:ext cx="1405440" cy="20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8455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7" grpId="0" animBg="1"/>
      <p:bldP spid="18" grpId="0" animBg="1"/>
      <p:bldP spid="34" grpId="0" animBg="1"/>
      <p:bldP spid="57" grpId="0" animBg="1"/>
      <p:bldP spid="58" grpId="0" animBg="1"/>
      <p:bldP spid="59" grpId="0" animBg="1"/>
      <p:bldP spid="5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</a:t>
            </a:r>
            <a:r>
              <a:rPr lang="en-SG" sz="3600" i="1" u="sng" dirty="0">
                <a:solidFill>
                  <a:srgbClr val="0000FF"/>
                </a:solidFill>
              </a:rPr>
              <a:t>Animation</a:t>
            </a:r>
            <a:endParaRPr lang="en-US" sz="3600" b="1" i="1" u="sng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673107"/>
              </p:ext>
            </p:extLst>
          </p:nvPr>
        </p:nvGraphicFramePr>
        <p:xfrm>
          <a:off x="1981200" y="1351005"/>
          <a:ext cx="8077202" cy="164192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1" y="3595430"/>
            <a:ext cx="1630575" cy="31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spcBef>
                <a:spcPct val="10000"/>
              </a:spcBef>
              <a:buClr>
                <a:schemeClr val="accent1"/>
              </a:buClr>
              <a:buSzPct val="65000"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Add C, A, 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62871" y="404302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162871" y="434133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6162871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6162871" y="494780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162871" y="373486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6162869" y="5243804"/>
            <a:ext cx="19501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Memory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12970" y="5243804"/>
            <a:ext cx="1940767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Variable Name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12970" y="5559422"/>
            <a:ext cx="1940767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Bef>
                <a:spcPct val="10000"/>
              </a:spcBef>
              <a:buClr>
                <a:srgbClr val="93A299"/>
              </a:buClr>
              <a:buSzPct val="65000"/>
            </a:pPr>
            <a:r>
              <a:rPr lang="en-US" sz="1700" dirty="0">
                <a:solidFill>
                  <a:srgbClr val="29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information remembered by the compiler.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08304" y="404302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8108304" y="434133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8108304" y="4947809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108304" y="373486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...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6162870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8108304" y="4639648"/>
            <a:ext cx="1950098" cy="3016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BE32BB-3323-4540-AF4B-089F6CB09B01}"/>
                  </a:ext>
                </a:extLst>
              </p14:cNvPr>
              <p14:cNvContentPartPr/>
              <p14:nvPr/>
            </p14:nvContentPartPr>
            <p14:xfrm>
              <a:off x="8274240" y="1980720"/>
              <a:ext cx="891360" cy="31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BE32BB-3323-4540-AF4B-089F6CB09B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4880" y="1971360"/>
                <a:ext cx="910080" cy="3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92210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6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3.1 Storage Architecture: GPR Architecture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71" name="Content Placeholder 2"/>
          <p:cNvSpPr>
            <a:spLocks noGrp="1"/>
          </p:cNvSpPr>
          <p:nvPr>
            <p:ph idx="1"/>
          </p:nvPr>
        </p:nvSpPr>
        <p:spPr>
          <a:xfrm>
            <a:off x="1981200" y="1412959"/>
            <a:ext cx="8229600" cy="3801592"/>
          </a:xfrm>
        </p:spPr>
        <p:txBody>
          <a:bodyPr/>
          <a:lstStyle/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dirty="0"/>
              <a:t>For modern processors: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General-Purpose Register </a:t>
            </a:r>
            <a:r>
              <a:rPr lang="en-US" dirty="0"/>
              <a:t>(GPR) is the most common choice for storage design</a:t>
            </a:r>
          </a:p>
          <a:p>
            <a:pPr marL="630238" lvl="1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RISC</a:t>
            </a:r>
            <a:r>
              <a:rPr lang="en-US" dirty="0"/>
              <a:t> computers typically use </a:t>
            </a:r>
            <a:r>
              <a:rPr lang="en-US" b="1" dirty="0"/>
              <a:t>Register-Register (Load/Store) </a:t>
            </a:r>
            <a:r>
              <a:rPr lang="en-US" dirty="0"/>
              <a:t>design</a:t>
            </a:r>
          </a:p>
          <a:p>
            <a:pPr marL="901700" lvl="2" indent="-271463">
              <a:buFont typeface="Wingdings" panose="05000000000000000000" pitchFamily="2" charset="2"/>
              <a:buChar char="§"/>
            </a:pPr>
            <a:r>
              <a:rPr lang="en-US" dirty="0"/>
              <a:t>E.g. MIPS, ARM</a:t>
            </a:r>
          </a:p>
          <a:p>
            <a:pPr marL="630238" lvl="1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CISC</a:t>
            </a:r>
            <a:r>
              <a:rPr lang="en-US" dirty="0"/>
              <a:t> computers use a mixture of Register-Register and Register-Memory</a:t>
            </a:r>
          </a:p>
          <a:p>
            <a:pPr marL="901700" lvl="2" indent="-271463">
              <a:buFont typeface="Wingdings" panose="05000000000000000000" pitchFamily="2" charset="2"/>
              <a:buChar char="§"/>
            </a:pPr>
            <a:r>
              <a:rPr lang="en-US" dirty="0"/>
              <a:t>E.g. IA32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6DCB8A-A8A0-4F5A-B6BC-F0986FC62EFD}"/>
                  </a:ext>
                </a:extLst>
              </p14:cNvPr>
              <p14:cNvContentPartPr/>
              <p14:nvPr/>
            </p14:nvContentPartPr>
            <p14:xfrm>
              <a:off x="2572200" y="2102400"/>
              <a:ext cx="9626040" cy="271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6DCB8A-A8A0-4F5A-B6BC-F0986FC62E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2840" y="2093040"/>
                <a:ext cx="9644760" cy="27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3.2 Concept #2: Memory Addressing Mode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71" name="TextBox 70"/>
          <p:cNvSpPr txBox="1"/>
          <p:nvPr/>
        </p:nvSpPr>
        <p:spPr>
          <a:xfrm>
            <a:off x="2228335" y="1668162"/>
            <a:ext cx="7809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Memory Locations and Addresses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Addressing Modes</a:t>
            </a:r>
            <a:endParaRPr lang="en-US" sz="2800" dirty="0"/>
          </a:p>
        </p:txBody>
      </p:sp>
      <p:sp>
        <p:nvSpPr>
          <p:cNvPr id="73" name="Text Box 4"/>
          <p:cNvSpPr txBox="1">
            <a:spLocks noChangeArrowheads="1"/>
          </p:cNvSpPr>
          <p:nvPr/>
        </p:nvSpPr>
        <p:spPr bwMode="auto">
          <a:xfrm>
            <a:off x="5292812" y="4806779"/>
            <a:ext cx="5070389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#4: Instruction Formats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#5: Encoding the Instruction Set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02F987-AC5A-4DBB-8AB2-703CC1065F9D}"/>
                  </a:ext>
                </a:extLst>
              </p14:cNvPr>
              <p14:cNvContentPartPr/>
              <p14:nvPr/>
            </p14:nvContentPartPr>
            <p14:xfrm>
              <a:off x="4017240" y="1216440"/>
              <a:ext cx="701280" cy="1624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02F987-AC5A-4DBB-8AB2-703CC1065F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7880" y="1207080"/>
                <a:ext cx="720000" cy="164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Memory Address and Content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05" name="Rectangle 3"/>
          <p:cNvSpPr txBox="1">
            <a:spLocks noChangeArrowheads="1"/>
          </p:cNvSpPr>
          <p:nvPr/>
        </p:nvSpPr>
        <p:spPr>
          <a:xfrm>
            <a:off x="2059459" y="1474515"/>
            <a:ext cx="8229600" cy="102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</a:t>
            </a:r>
            <a:r>
              <a:rPr lang="en-US" i="1" dirty="0"/>
              <a:t>k</a:t>
            </a:r>
            <a:r>
              <a:rPr lang="en-US" dirty="0"/>
              <a:t>-bit address, the address space is of size </a:t>
            </a:r>
            <a:r>
              <a:rPr lang="en-US" b="1" dirty="0"/>
              <a:t>2</a:t>
            </a:r>
            <a:r>
              <a:rPr lang="en-US" b="1" i="1" baseline="50000" dirty="0"/>
              <a:t>k</a:t>
            </a:r>
            <a:endParaRPr lang="en-US" b="1" dirty="0"/>
          </a:p>
          <a:p>
            <a:pPr marL="271463" indent="-271463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Each memory transfer consists of one word of </a:t>
            </a:r>
            <a:r>
              <a:rPr lang="en-US" b="1" i="1" dirty="0"/>
              <a:t>n</a:t>
            </a:r>
            <a:r>
              <a:rPr lang="en-US" dirty="0"/>
              <a:t> bits</a:t>
            </a:r>
          </a:p>
        </p:txBody>
      </p:sp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6631459" y="2617516"/>
            <a:ext cx="10668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/>
              <a:t>Address</a:t>
            </a:r>
          </a:p>
        </p:txBody>
      </p:sp>
      <p:sp>
        <p:nvSpPr>
          <p:cNvPr id="107" name="Text Box 8"/>
          <p:cNvSpPr txBox="1">
            <a:spLocks noChangeArrowheads="1"/>
          </p:cNvSpPr>
          <p:nvPr/>
        </p:nvSpPr>
        <p:spPr bwMode="auto">
          <a:xfrm>
            <a:off x="7241059" y="2998516"/>
            <a:ext cx="304800" cy="143885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GB" sz="1400"/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2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3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4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5</a:t>
            </a:r>
          </a:p>
        </p:txBody>
      </p:sp>
      <p:sp>
        <p:nvSpPr>
          <p:cNvPr id="108" name="Rectangle 9"/>
          <p:cNvSpPr>
            <a:spLocks noChangeArrowheads="1"/>
          </p:cNvSpPr>
          <p:nvPr/>
        </p:nvSpPr>
        <p:spPr bwMode="auto">
          <a:xfrm>
            <a:off x="2821459" y="2998515"/>
            <a:ext cx="2133600" cy="3505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Text Box 10"/>
          <p:cNvSpPr txBox="1">
            <a:spLocks noChangeArrowheads="1"/>
          </p:cNvSpPr>
          <p:nvPr/>
        </p:nvSpPr>
        <p:spPr bwMode="auto">
          <a:xfrm>
            <a:off x="3202459" y="2617516"/>
            <a:ext cx="1447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 dirty="0"/>
              <a:t>Processor</a:t>
            </a:r>
          </a:p>
        </p:txBody>
      </p:sp>
      <p:sp>
        <p:nvSpPr>
          <p:cNvPr id="110" name="Text Box 11"/>
          <p:cNvSpPr txBox="1">
            <a:spLocks noChangeArrowheads="1"/>
          </p:cNvSpPr>
          <p:nvPr/>
        </p:nvSpPr>
        <p:spPr bwMode="auto">
          <a:xfrm>
            <a:off x="3050059" y="3531915"/>
            <a:ext cx="1295400" cy="8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anchor="ctr" anchorCtr="0">
            <a:no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b="1" dirty="0"/>
              <a:t>M</a:t>
            </a:r>
            <a:r>
              <a:rPr lang="en-GB" dirty="0"/>
              <a:t>emory </a:t>
            </a:r>
            <a:r>
              <a:rPr lang="en-GB" b="1" dirty="0"/>
              <a:t>A</a:t>
            </a:r>
            <a:r>
              <a:rPr lang="en-GB" dirty="0"/>
              <a:t>ddress</a:t>
            </a:r>
            <a:r>
              <a:rPr lang="en-GB" b="1" dirty="0"/>
              <a:t> R</a:t>
            </a:r>
            <a:r>
              <a:rPr lang="en-GB" dirty="0"/>
              <a:t>egister</a:t>
            </a:r>
          </a:p>
        </p:txBody>
      </p: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3050059" y="4522515"/>
            <a:ext cx="1295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no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b="1" dirty="0"/>
              <a:t>M</a:t>
            </a:r>
            <a:r>
              <a:rPr lang="en-GB" dirty="0"/>
              <a:t>emory </a:t>
            </a:r>
            <a:r>
              <a:rPr lang="en-GB" b="1" dirty="0"/>
              <a:t>D</a:t>
            </a:r>
            <a:r>
              <a:rPr lang="en-GB" dirty="0"/>
              <a:t>ata</a:t>
            </a:r>
            <a:r>
              <a:rPr lang="en-GB" b="1" dirty="0"/>
              <a:t> R</a:t>
            </a:r>
            <a:r>
              <a:rPr lang="en-GB" dirty="0"/>
              <a:t>egister</a:t>
            </a:r>
          </a:p>
        </p:txBody>
      </p:sp>
      <p:sp>
        <p:nvSpPr>
          <p:cNvPr id="112" name="Rectangle 13"/>
          <p:cNvSpPr>
            <a:spLocks noChangeArrowheads="1"/>
          </p:cNvSpPr>
          <p:nvPr/>
        </p:nvSpPr>
        <p:spPr bwMode="auto">
          <a:xfrm>
            <a:off x="7545859" y="2998515"/>
            <a:ext cx="2133600" cy="3505200"/>
          </a:xfrm>
          <a:prstGeom prst="rect">
            <a:avLst/>
          </a:prstGeom>
          <a:solidFill>
            <a:srgbClr val="FFFFCC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Text Box 14"/>
          <p:cNvSpPr txBox="1">
            <a:spLocks noChangeArrowheads="1"/>
          </p:cNvSpPr>
          <p:nvPr/>
        </p:nvSpPr>
        <p:spPr bwMode="auto">
          <a:xfrm>
            <a:off x="7850659" y="2617516"/>
            <a:ext cx="1447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/>
              <a:t>Memory</a:t>
            </a:r>
          </a:p>
        </p:txBody>
      </p:sp>
      <p:sp>
        <p:nvSpPr>
          <p:cNvPr id="114" name="Line 15"/>
          <p:cNvSpPr>
            <a:spLocks noChangeShapeType="1"/>
          </p:cNvSpPr>
          <p:nvPr/>
        </p:nvSpPr>
        <p:spPr bwMode="auto">
          <a:xfrm>
            <a:off x="7545859" y="32271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5" name="Line 16"/>
          <p:cNvSpPr>
            <a:spLocks noChangeShapeType="1"/>
          </p:cNvSpPr>
          <p:nvPr/>
        </p:nvSpPr>
        <p:spPr bwMode="auto">
          <a:xfrm>
            <a:off x="7545859" y="34557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6" name="Line 17"/>
          <p:cNvSpPr>
            <a:spLocks noChangeShapeType="1"/>
          </p:cNvSpPr>
          <p:nvPr/>
        </p:nvSpPr>
        <p:spPr bwMode="auto">
          <a:xfrm>
            <a:off x="7545859" y="36843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7" name="Line 18"/>
          <p:cNvSpPr>
            <a:spLocks noChangeShapeType="1"/>
          </p:cNvSpPr>
          <p:nvPr/>
        </p:nvSpPr>
        <p:spPr bwMode="auto">
          <a:xfrm>
            <a:off x="7545859" y="39129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8" name="Line 19"/>
          <p:cNvSpPr>
            <a:spLocks noChangeShapeType="1"/>
          </p:cNvSpPr>
          <p:nvPr/>
        </p:nvSpPr>
        <p:spPr bwMode="auto">
          <a:xfrm>
            <a:off x="7545859" y="41415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9" name="Line 20"/>
          <p:cNvSpPr>
            <a:spLocks noChangeShapeType="1"/>
          </p:cNvSpPr>
          <p:nvPr/>
        </p:nvSpPr>
        <p:spPr bwMode="auto">
          <a:xfrm>
            <a:off x="7545859" y="43701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0" name="Line 21"/>
          <p:cNvSpPr>
            <a:spLocks noChangeShapeType="1"/>
          </p:cNvSpPr>
          <p:nvPr/>
        </p:nvSpPr>
        <p:spPr bwMode="auto">
          <a:xfrm>
            <a:off x="7545859" y="58179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1" name="Line 22"/>
          <p:cNvSpPr>
            <a:spLocks noChangeShapeType="1"/>
          </p:cNvSpPr>
          <p:nvPr/>
        </p:nvSpPr>
        <p:spPr bwMode="auto">
          <a:xfrm>
            <a:off x="7545859" y="60465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2" name="Line 23"/>
          <p:cNvSpPr>
            <a:spLocks noChangeShapeType="1"/>
          </p:cNvSpPr>
          <p:nvPr/>
        </p:nvSpPr>
        <p:spPr bwMode="auto">
          <a:xfrm>
            <a:off x="7545859" y="62751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" name="Text Box 24"/>
          <p:cNvSpPr txBox="1">
            <a:spLocks noChangeArrowheads="1"/>
          </p:cNvSpPr>
          <p:nvPr/>
        </p:nvSpPr>
        <p:spPr bwMode="auto">
          <a:xfrm>
            <a:off x="8384059" y="4827316"/>
            <a:ext cx="4572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/>
              <a:t>:</a:t>
            </a:r>
          </a:p>
        </p:txBody>
      </p:sp>
      <p:sp>
        <p:nvSpPr>
          <p:cNvPr id="124" name="AutoShape 25"/>
          <p:cNvSpPr>
            <a:spLocks noChangeArrowheads="1"/>
          </p:cNvSpPr>
          <p:nvPr/>
        </p:nvSpPr>
        <p:spPr bwMode="auto">
          <a:xfrm>
            <a:off x="4345459" y="3836715"/>
            <a:ext cx="2895600" cy="533400"/>
          </a:xfrm>
          <a:prstGeom prst="rightArrow">
            <a:avLst>
              <a:gd name="adj1" fmla="val 50000"/>
              <a:gd name="adj2" fmla="val 59569"/>
            </a:avLst>
          </a:prstGeom>
          <a:solidFill>
            <a:schemeClr val="accent6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AutoShape 27"/>
          <p:cNvSpPr>
            <a:spLocks noChangeArrowheads="1"/>
          </p:cNvSpPr>
          <p:nvPr/>
        </p:nvSpPr>
        <p:spPr bwMode="auto">
          <a:xfrm>
            <a:off x="4955059" y="5300390"/>
            <a:ext cx="2286000" cy="533400"/>
          </a:xfrm>
          <a:prstGeom prst="leftRightArrow">
            <a:avLst>
              <a:gd name="adj1" fmla="val 35120"/>
              <a:gd name="adj2" fmla="val 55595"/>
            </a:avLst>
          </a:prstGeom>
          <a:solidFill>
            <a:srgbClr val="00206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4345459" y="4598715"/>
            <a:ext cx="2895600" cy="609600"/>
            <a:chOff x="2743200" y="4038600"/>
            <a:chExt cx="2895600" cy="609600"/>
          </a:xfrm>
        </p:grpSpPr>
        <p:sp>
          <p:nvSpPr>
            <p:cNvPr id="127" name="AutoShape 26"/>
            <p:cNvSpPr>
              <a:spLocks noChangeArrowheads="1"/>
            </p:cNvSpPr>
            <p:nvPr/>
          </p:nvSpPr>
          <p:spPr bwMode="auto">
            <a:xfrm>
              <a:off x="2743200" y="4038600"/>
              <a:ext cx="2895600" cy="609600"/>
            </a:xfrm>
            <a:prstGeom prst="leftRightArrow">
              <a:avLst>
                <a:gd name="adj1" fmla="val 41667"/>
                <a:gd name="adj2" fmla="val 4702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Text Box 28"/>
            <p:cNvSpPr txBox="1">
              <a:spLocks noChangeArrowheads="1"/>
            </p:cNvSpPr>
            <p:nvPr/>
          </p:nvSpPr>
          <p:spPr bwMode="auto">
            <a:xfrm>
              <a:off x="3733800" y="4191000"/>
              <a:ext cx="1524000" cy="3365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i="1" dirty="0"/>
                <a:t>n</a:t>
              </a:r>
              <a:r>
                <a:rPr lang="en-GB" sz="1600" b="1" dirty="0"/>
                <a:t>-bit data bus</a:t>
              </a:r>
            </a:p>
          </p:txBody>
        </p:sp>
      </p:grpSp>
      <p:sp>
        <p:nvSpPr>
          <p:cNvPr id="129" name="Text Box 30"/>
          <p:cNvSpPr txBox="1">
            <a:spLocks noChangeArrowheads="1"/>
          </p:cNvSpPr>
          <p:nvPr/>
        </p:nvSpPr>
        <p:spPr bwMode="auto">
          <a:xfrm>
            <a:off x="5107459" y="2922315"/>
            <a:ext cx="1905000" cy="915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dirty="0"/>
              <a:t>Up to 2</a:t>
            </a:r>
            <a:r>
              <a:rPr lang="en-GB" i="1" baseline="50000" dirty="0"/>
              <a:t>k</a:t>
            </a:r>
            <a:r>
              <a:rPr lang="en-GB" dirty="0"/>
              <a:t> addressable locations.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5412260" y="5665516"/>
            <a:ext cx="1327355" cy="593725"/>
            <a:chOff x="3810000" y="5349875"/>
            <a:chExt cx="1327355" cy="593725"/>
          </a:xfrm>
        </p:grpSpPr>
        <p:sp>
          <p:nvSpPr>
            <p:cNvPr id="131" name="Text Box 29"/>
            <p:cNvSpPr txBox="1">
              <a:spLocks noChangeArrowheads="1"/>
            </p:cNvSpPr>
            <p:nvPr/>
          </p:nvSpPr>
          <p:spPr bwMode="auto">
            <a:xfrm>
              <a:off x="3810000" y="5349875"/>
              <a:ext cx="1327355" cy="5937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"/>
                </a:spcBef>
              </a:pPr>
              <a:r>
                <a:rPr lang="en-GB" sz="1600" dirty="0"/>
                <a:t>Control lines</a:t>
              </a:r>
            </a:p>
            <a:p>
              <a:pPr algn="ctr" eaLnBrk="0" hangingPunct="0">
                <a:spcBef>
                  <a:spcPct val="5000"/>
                </a:spcBef>
              </a:pPr>
              <a:r>
                <a:rPr lang="en-GB" sz="1600" dirty="0"/>
                <a:t>(</a:t>
              </a:r>
              <a:r>
                <a:rPr lang="en-GB" sz="1600" i="1" dirty="0"/>
                <a:t>R</a:t>
              </a:r>
              <a:r>
                <a:rPr lang="en-GB" sz="1600" dirty="0"/>
                <a:t>/</a:t>
              </a:r>
              <a:r>
                <a:rPr lang="en-GB" sz="1600" i="1" dirty="0"/>
                <a:t>W</a:t>
              </a:r>
              <a:r>
                <a:rPr lang="en-GB" sz="1600" dirty="0"/>
                <a:t>, etc.)</a:t>
              </a:r>
            </a:p>
          </p:txBody>
        </p:sp>
        <p:sp>
          <p:nvSpPr>
            <p:cNvPr id="132" name="Line 31"/>
            <p:cNvSpPr>
              <a:spLocks noChangeShapeType="1"/>
            </p:cNvSpPr>
            <p:nvPr/>
          </p:nvSpPr>
          <p:spPr bwMode="auto">
            <a:xfrm>
              <a:off x="4267200" y="56388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" name="Text Box 7"/>
          <p:cNvSpPr txBox="1">
            <a:spLocks noChangeArrowheads="1"/>
          </p:cNvSpPr>
          <p:nvPr/>
        </p:nvSpPr>
        <p:spPr bwMode="auto">
          <a:xfrm>
            <a:off x="5031259" y="3912915"/>
            <a:ext cx="1981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 i="1" dirty="0"/>
              <a:t>k</a:t>
            </a:r>
            <a:r>
              <a:rPr lang="en-GB" sz="1600" b="1" dirty="0"/>
              <a:t>-bit address bus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5ACC54-2905-4237-AFF1-21DC6823E1A3}"/>
                  </a:ext>
                </a:extLst>
              </p14:cNvPr>
              <p14:cNvContentPartPr/>
              <p14:nvPr/>
            </p14:nvContentPartPr>
            <p14:xfrm>
              <a:off x="417600" y="920160"/>
              <a:ext cx="10062720" cy="5861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5ACC54-2905-4237-AFF1-21DC6823E1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240" y="910800"/>
                <a:ext cx="10081440" cy="587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Memory Content: Endianness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0" y="12341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Endianness:</a:t>
            </a:r>
            <a:r>
              <a:rPr lang="en-US" dirty="0"/>
              <a:t> 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The relative ordering of the bytes in a multiple-byte word stored in memory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781095"/>
              </p:ext>
            </p:extLst>
          </p:nvPr>
        </p:nvGraphicFramePr>
        <p:xfrm>
          <a:off x="2057400" y="2396147"/>
          <a:ext cx="7924800" cy="4019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53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Big-endian: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Little-endian: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0713">
                <a:tc>
                  <a:txBody>
                    <a:bodyPr/>
                    <a:lstStyle/>
                    <a:p>
                      <a:r>
                        <a:rPr lang="en-US" sz="2000" dirty="0"/>
                        <a:t>Most significant byte stored in lowest address.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Example:</a:t>
                      </a:r>
                      <a:endParaRPr lang="en-US" sz="1800" b="1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IBM 360/370, Motorola 68000, </a:t>
                      </a:r>
                      <a:r>
                        <a:rPr lang="en-US" sz="1800" b="1" i="1" u="sng" dirty="0"/>
                        <a:t>MIPS</a:t>
                      </a:r>
                      <a:r>
                        <a:rPr lang="en-US" sz="1800" dirty="0"/>
                        <a:t> (Silicon Graphics), SPARC.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Least significant byte stored in lowest address.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Example:</a:t>
                      </a:r>
                      <a:endParaRPr lang="en-US" sz="1800" b="1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Intel 80x86, DEC VAX, DEC Alpha.</a:t>
                      </a: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Example: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dirty="0"/>
                        <a:t>0xDE AD BE EF</a:t>
                      </a:r>
                      <a:endParaRPr lang="en-US" sz="1800" b="0" dirty="0"/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dirty="0"/>
                        <a:t>Stored as: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Example: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dirty="0"/>
                        <a:t>0xDE AD BE EF</a:t>
                      </a:r>
                      <a:endParaRPr lang="en-US" sz="1800" b="0" dirty="0"/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dirty="0"/>
                        <a:t>Stored as:</a:t>
                      </a:r>
                      <a:endParaRPr lang="en-SG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 10"/>
          <p:cNvGrpSpPr/>
          <p:nvPr/>
        </p:nvGrpSpPr>
        <p:grpSpPr>
          <a:xfrm>
            <a:off x="3352801" y="5079419"/>
            <a:ext cx="1371601" cy="1201737"/>
            <a:chOff x="2590800" y="4591050"/>
            <a:chExt cx="1371601" cy="1201737"/>
          </a:xfrm>
        </p:grpSpPr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2971801" y="4591050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DE</a:t>
              </a:r>
            </a:p>
          </p:txBody>
        </p:sp>
        <p:sp>
          <p:nvSpPr>
            <p:cNvPr id="12" name="Text Box 38"/>
            <p:cNvSpPr txBox="1">
              <a:spLocks noChangeArrowheads="1"/>
            </p:cNvSpPr>
            <p:nvPr/>
          </p:nvSpPr>
          <p:spPr bwMode="auto">
            <a:xfrm>
              <a:off x="2971801" y="4886325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AD</a:t>
              </a:r>
            </a:p>
          </p:txBody>
        </p:sp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2590800" y="459105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0</a:t>
              </a:r>
            </a:p>
          </p:txBody>
        </p:sp>
        <p:sp>
          <p:nvSpPr>
            <p:cNvPr id="15" name="Text Box 41"/>
            <p:cNvSpPr txBox="1">
              <a:spLocks noChangeArrowheads="1"/>
            </p:cNvSpPr>
            <p:nvPr/>
          </p:nvSpPr>
          <p:spPr bwMode="auto">
            <a:xfrm>
              <a:off x="2971801" y="5189537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BE</a:t>
              </a: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971801" y="5486400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EF</a:t>
              </a:r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2590800" y="48879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1</a:t>
              </a:r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2590800" y="51927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2</a:t>
              </a: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2590800" y="54975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67601" y="5079419"/>
            <a:ext cx="1371601" cy="1201737"/>
            <a:chOff x="2590800" y="4591050"/>
            <a:chExt cx="1371601" cy="1201737"/>
          </a:xfrm>
        </p:grpSpPr>
        <p:sp>
          <p:nvSpPr>
            <p:cNvPr id="22" name="Text Box 37"/>
            <p:cNvSpPr txBox="1">
              <a:spLocks noChangeArrowheads="1"/>
            </p:cNvSpPr>
            <p:nvPr/>
          </p:nvSpPr>
          <p:spPr bwMode="auto">
            <a:xfrm>
              <a:off x="2971801" y="4591050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EF</a:t>
              </a:r>
            </a:p>
          </p:txBody>
        </p:sp>
        <p:sp>
          <p:nvSpPr>
            <p:cNvPr id="23" name="Text Box 38"/>
            <p:cNvSpPr txBox="1">
              <a:spLocks noChangeArrowheads="1"/>
            </p:cNvSpPr>
            <p:nvPr/>
          </p:nvSpPr>
          <p:spPr bwMode="auto">
            <a:xfrm>
              <a:off x="2971801" y="4886325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BE</a:t>
              </a: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2590800" y="459105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0</a:t>
              </a:r>
            </a:p>
          </p:txBody>
        </p:sp>
        <p:sp>
          <p:nvSpPr>
            <p:cNvPr id="25" name="Text Box 41"/>
            <p:cNvSpPr txBox="1">
              <a:spLocks noChangeArrowheads="1"/>
            </p:cNvSpPr>
            <p:nvPr/>
          </p:nvSpPr>
          <p:spPr bwMode="auto">
            <a:xfrm>
              <a:off x="2971801" y="5189537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AD</a:t>
              </a:r>
            </a:p>
          </p:txBody>
        </p:sp>
        <p:sp>
          <p:nvSpPr>
            <p:cNvPr id="27" name="Text Box 42"/>
            <p:cNvSpPr txBox="1">
              <a:spLocks noChangeArrowheads="1"/>
            </p:cNvSpPr>
            <p:nvPr/>
          </p:nvSpPr>
          <p:spPr bwMode="auto">
            <a:xfrm>
              <a:off x="2971801" y="5486400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DE</a:t>
              </a:r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2590800" y="48879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1</a:t>
              </a:r>
            </a:p>
          </p:txBody>
        </p:sp>
        <p:sp>
          <p:nvSpPr>
            <p:cNvPr id="29" name="Text Box 39"/>
            <p:cNvSpPr txBox="1">
              <a:spLocks noChangeArrowheads="1"/>
            </p:cNvSpPr>
            <p:nvPr/>
          </p:nvSpPr>
          <p:spPr bwMode="auto">
            <a:xfrm>
              <a:off x="2590800" y="51927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2</a:t>
              </a: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2590800" y="54975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3</a:t>
              </a:r>
            </a:p>
          </p:txBody>
        </p:sp>
      </p:grpSp>
      <p:sp>
        <p:nvSpPr>
          <p:cNvPr id="26" name="Folded Corner 25"/>
          <p:cNvSpPr/>
          <p:nvPr/>
        </p:nvSpPr>
        <p:spPr>
          <a:xfrm>
            <a:off x="4876801" y="5356366"/>
            <a:ext cx="2590798" cy="105939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The endian-ness of MIPS is actually implementation specific.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207000" y="3860801"/>
            <a:ext cx="736600" cy="52493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stCxn id="2" idx="4"/>
            <a:endCxn id="26" idx="0"/>
          </p:cNvCxnSpPr>
          <p:nvPr/>
        </p:nvCxnSpPr>
        <p:spPr>
          <a:xfrm>
            <a:off x="5575300" y="4385733"/>
            <a:ext cx="596900" cy="9706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930FCE-1F7E-40BB-9B3B-B73EE9003B99}"/>
                  </a:ext>
                </a:extLst>
              </p14:cNvPr>
              <p14:cNvContentPartPr/>
              <p14:nvPr/>
            </p14:nvContentPartPr>
            <p14:xfrm>
              <a:off x="2161440" y="574200"/>
              <a:ext cx="9903240" cy="5931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930FCE-1F7E-40BB-9B3B-B73EE9003B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2080" y="564840"/>
                <a:ext cx="9921960" cy="59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Addressing Modes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981200" y="1334531"/>
            <a:ext cx="8229600" cy="4796395"/>
          </a:xfrm>
        </p:spPr>
        <p:txBody>
          <a:bodyPr>
            <a:normAutofit/>
          </a:bodyPr>
          <a:lstStyle/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sz="2800" dirty="0"/>
              <a:t>Addressing Mode: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Ways to specify an operand in an assembly language</a:t>
            </a:r>
          </a:p>
          <a:p>
            <a:pPr marL="271463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In MIPS, there are only 3 addressing modes: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b="1" dirty="0"/>
              <a:t>Register: </a:t>
            </a:r>
          </a:p>
          <a:p>
            <a:pPr marL="901700" lvl="2" indent="-271463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Operand is in a register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$t1, $t2, $t3</a:t>
            </a:r>
            <a:r>
              <a:rPr lang="en-US" dirty="0"/>
              <a:t>)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Immediate: </a:t>
            </a:r>
          </a:p>
          <a:p>
            <a:pPr marL="901700" lvl="2" indent="-271463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Operand is specified in the instruction directly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98</a:t>
            </a:r>
            <a:r>
              <a:rPr lang="en-US" dirty="0"/>
              <a:t>)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Displacement: </a:t>
            </a:r>
          </a:p>
          <a:p>
            <a:pPr marL="901700" lvl="2" indent="-271463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Operand is in memory with address calculated as </a:t>
            </a:r>
            <a:r>
              <a:rPr lang="en-US" dirty="0">
                <a:solidFill>
                  <a:srgbClr val="0000CC"/>
                </a:solidFill>
              </a:rPr>
              <a:t>Base + Offset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20($t2)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C6ED8A-A092-4FF3-B80C-ED7DCA407D49}"/>
                  </a:ext>
                </a:extLst>
              </p14:cNvPr>
              <p14:cNvContentPartPr/>
              <p14:nvPr/>
            </p14:nvContentPartPr>
            <p14:xfrm>
              <a:off x="1951920" y="2783160"/>
              <a:ext cx="6608520" cy="3394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C6ED8A-A092-4FF3-B80C-ED7DCA407D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2560" y="2773800"/>
                <a:ext cx="6627240" cy="341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Addressing Modes: Others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2284412" y="1344442"/>
            <a:ext cx="8113713" cy="4972050"/>
            <a:chOff x="518" y="699"/>
            <a:chExt cx="5111" cy="3132"/>
          </a:xfrm>
        </p:grpSpPr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518" y="699"/>
              <a:ext cx="3518" cy="231"/>
              <a:chOff x="518" y="416"/>
              <a:chExt cx="3518" cy="231"/>
            </a:xfrm>
          </p:grpSpPr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518" y="416"/>
                <a:ext cx="128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i="1" u="sng"/>
                  <a:t>Addressing mode</a:t>
                </a:r>
                <a:r>
                  <a:rPr lang="en-US"/>
                  <a:t> </a:t>
                </a:r>
              </a:p>
            </p:txBody>
          </p:sp>
          <p:sp>
            <p:nvSpPr>
              <p:cNvPr id="54" name="Rectangle 8"/>
              <p:cNvSpPr>
                <a:spLocks noChangeArrowheads="1"/>
              </p:cNvSpPr>
              <p:nvPr/>
            </p:nvSpPr>
            <p:spPr bwMode="auto">
              <a:xfrm>
                <a:off x="1830" y="416"/>
                <a:ext cx="721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i="1" u="sng">
                    <a:solidFill>
                      <a:srgbClr val="000000"/>
                    </a:solidFill>
                  </a:rPr>
                  <a:t>Example </a:t>
                </a:r>
                <a:endParaRPr lang="en-US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9"/>
              <p:cNvSpPr>
                <a:spLocks noChangeArrowheads="1"/>
              </p:cNvSpPr>
              <p:nvPr/>
            </p:nvSpPr>
            <p:spPr bwMode="auto">
              <a:xfrm>
                <a:off x="3363" y="416"/>
                <a:ext cx="673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i="1" u="sng">
                    <a:solidFill>
                      <a:srgbClr val="000000"/>
                    </a:solidFill>
                  </a:rPr>
                  <a:t>Meaning</a:t>
                </a:r>
                <a:endParaRPr lang="en-US" i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518" y="962"/>
              <a:ext cx="3825" cy="231"/>
              <a:chOff x="518" y="736"/>
              <a:chExt cx="3825" cy="231"/>
            </a:xfrm>
          </p:grpSpPr>
          <p:sp>
            <p:nvSpPr>
              <p:cNvPr id="50" name="Rectangle 11"/>
              <p:cNvSpPr>
                <a:spLocks noChangeArrowheads="1"/>
              </p:cNvSpPr>
              <p:nvPr/>
            </p:nvSpPr>
            <p:spPr bwMode="auto">
              <a:xfrm>
                <a:off x="518" y="736"/>
                <a:ext cx="697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0000CC"/>
                    </a:solidFill>
                  </a:rPr>
                  <a:t>Register</a:t>
                </a:r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830" y="736"/>
                <a:ext cx="82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R4,R3</a:t>
                </a:r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3363" y="736"/>
                <a:ext cx="98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R4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R4+R3</a:t>
                </a: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518" y="1249"/>
              <a:ext cx="3761" cy="231"/>
              <a:chOff x="518" y="1056"/>
              <a:chExt cx="3761" cy="231"/>
            </a:xfrm>
          </p:grpSpPr>
          <p:sp>
            <p:nvSpPr>
              <p:cNvPr id="47" name="Rectangle 15"/>
              <p:cNvSpPr>
                <a:spLocks noChangeArrowheads="1"/>
              </p:cNvSpPr>
              <p:nvPr/>
            </p:nvSpPr>
            <p:spPr bwMode="auto">
              <a:xfrm>
                <a:off x="518" y="1056"/>
                <a:ext cx="83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Immediate</a:t>
                </a: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1830" y="1056"/>
                <a:ext cx="80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R4,#3</a:t>
                </a:r>
              </a:p>
            </p:txBody>
          </p:sp>
          <p:sp>
            <p:nvSpPr>
              <p:cNvPr id="49" name="Rectangle 17"/>
              <p:cNvSpPr>
                <a:spLocks noChangeArrowheads="1"/>
              </p:cNvSpPr>
              <p:nvPr/>
            </p:nvSpPr>
            <p:spPr bwMode="auto">
              <a:xfrm>
                <a:off x="3363" y="1056"/>
                <a:ext cx="91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R4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R4+3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518" y="1545"/>
              <a:ext cx="4597" cy="231"/>
              <a:chOff x="518" y="1376"/>
              <a:chExt cx="4597" cy="231"/>
            </a:xfrm>
          </p:grpSpPr>
          <p:sp>
            <p:nvSpPr>
              <p:cNvPr id="44" name="Rectangle 19"/>
              <p:cNvSpPr>
                <a:spLocks noChangeArrowheads="1"/>
              </p:cNvSpPr>
              <p:nvPr/>
            </p:nvSpPr>
            <p:spPr bwMode="auto">
              <a:xfrm>
                <a:off x="518" y="1376"/>
                <a:ext cx="1101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Displacement </a:t>
                </a:r>
              </a:p>
            </p:txBody>
          </p:sp>
          <p:sp>
            <p:nvSpPr>
              <p:cNvPr id="45" name="Rectangle 20"/>
              <p:cNvSpPr>
                <a:spLocks noChangeArrowheads="1"/>
              </p:cNvSpPr>
              <p:nvPr/>
            </p:nvSpPr>
            <p:spPr bwMode="auto">
              <a:xfrm>
                <a:off x="1830" y="1376"/>
                <a:ext cx="1165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srgbClr val="000000"/>
                    </a:solidFill>
                  </a:rPr>
                  <a:t>Add R4,100(R1)</a:t>
                </a:r>
              </a:p>
            </p:txBody>
          </p:sp>
          <p:sp>
            <p:nvSpPr>
              <p:cNvPr id="46" name="Rectangle 21"/>
              <p:cNvSpPr>
                <a:spLocks noChangeArrowheads="1"/>
              </p:cNvSpPr>
              <p:nvPr/>
            </p:nvSpPr>
            <p:spPr bwMode="auto">
              <a:xfrm>
                <a:off x="3363" y="1376"/>
                <a:ext cx="175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R4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R4+Mem[100+R1]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5" name="Group 22"/>
            <p:cNvGrpSpPr>
              <a:grpSpLocks/>
            </p:cNvGrpSpPr>
            <p:nvPr/>
          </p:nvGrpSpPr>
          <p:grpSpPr bwMode="auto">
            <a:xfrm>
              <a:off x="518" y="1843"/>
              <a:ext cx="4229" cy="231"/>
              <a:chOff x="518" y="1696"/>
              <a:chExt cx="4229" cy="231"/>
            </a:xfrm>
          </p:grpSpPr>
          <p:sp>
            <p:nvSpPr>
              <p:cNvPr id="41" name="Rectangle 23"/>
              <p:cNvSpPr>
                <a:spLocks noChangeArrowheads="1"/>
              </p:cNvSpPr>
              <p:nvPr/>
            </p:nvSpPr>
            <p:spPr bwMode="auto">
              <a:xfrm>
                <a:off x="518" y="1696"/>
                <a:ext cx="126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Register indirect</a:t>
                </a:r>
              </a:p>
            </p:txBody>
          </p:sp>
          <p:sp>
            <p:nvSpPr>
              <p:cNvPr id="42" name="Rectangle 24"/>
              <p:cNvSpPr>
                <a:spLocks noChangeArrowheads="1"/>
              </p:cNvSpPr>
              <p:nvPr/>
            </p:nvSpPr>
            <p:spPr bwMode="auto">
              <a:xfrm>
                <a:off x="1830" y="1696"/>
                <a:ext cx="923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R4,(R1)</a:t>
                </a:r>
              </a:p>
            </p:txBody>
          </p:sp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3363" y="1696"/>
                <a:ext cx="138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R4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R4+Mem[R1]</a:t>
                </a: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16" name="Group 26"/>
            <p:cNvGrpSpPr>
              <a:grpSpLocks/>
            </p:cNvGrpSpPr>
            <p:nvPr/>
          </p:nvGrpSpPr>
          <p:grpSpPr bwMode="auto">
            <a:xfrm>
              <a:off x="518" y="2130"/>
              <a:ext cx="4540" cy="231"/>
              <a:chOff x="518" y="2016"/>
              <a:chExt cx="4540" cy="231"/>
            </a:xfrm>
          </p:grpSpPr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>
                <a:off x="518" y="2016"/>
                <a:ext cx="1133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0000CC"/>
                    </a:solidFill>
                  </a:rPr>
                  <a:t>Indexed / Base</a:t>
                </a:r>
              </a:p>
            </p:txBody>
          </p:sp>
          <p:sp>
            <p:nvSpPr>
              <p:cNvPr id="39" name="Rectangle 28"/>
              <p:cNvSpPr>
                <a:spLocks noChangeArrowheads="1"/>
              </p:cNvSpPr>
              <p:nvPr/>
            </p:nvSpPr>
            <p:spPr bwMode="auto">
              <a:xfrm>
                <a:off x="1830" y="2016"/>
                <a:ext cx="119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R3,(R1+R2)</a:t>
                </a:r>
              </a:p>
            </p:txBody>
          </p:sp>
          <p:sp>
            <p:nvSpPr>
              <p:cNvPr id="40" name="Rectangle 29"/>
              <p:cNvSpPr>
                <a:spLocks noChangeArrowheads="1"/>
              </p:cNvSpPr>
              <p:nvPr/>
            </p:nvSpPr>
            <p:spPr bwMode="auto">
              <a:xfrm>
                <a:off x="3363" y="2016"/>
                <a:ext cx="1695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R3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R3+Mem[R1+R2]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7" name="Group 30"/>
            <p:cNvGrpSpPr>
              <a:grpSpLocks/>
            </p:cNvGrpSpPr>
            <p:nvPr/>
          </p:nvGrpSpPr>
          <p:grpSpPr bwMode="auto">
            <a:xfrm>
              <a:off x="518" y="2426"/>
              <a:ext cx="4407" cy="231"/>
              <a:chOff x="518" y="2336"/>
              <a:chExt cx="4407" cy="231"/>
            </a:xfrm>
          </p:grpSpPr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518" y="2336"/>
                <a:ext cx="1351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Direct or absolute</a:t>
                </a: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1830" y="2336"/>
                <a:ext cx="106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R1,(1001)</a:t>
                </a: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3363" y="2336"/>
                <a:ext cx="156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R1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R1+Mem[1001]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8" name="Group 34"/>
            <p:cNvGrpSpPr>
              <a:grpSpLocks/>
            </p:cNvGrpSpPr>
            <p:nvPr/>
          </p:nvGrpSpPr>
          <p:grpSpPr bwMode="auto">
            <a:xfrm>
              <a:off x="518" y="2721"/>
              <a:ext cx="4674" cy="231"/>
              <a:chOff x="518" y="2656"/>
              <a:chExt cx="4674" cy="231"/>
            </a:xfrm>
          </p:grpSpPr>
          <p:sp>
            <p:nvSpPr>
              <p:cNvPr id="32" name="Rectangle 35"/>
              <p:cNvSpPr>
                <a:spLocks noChangeArrowheads="1"/>
              </p:cNvSpPr>
              <p:nvPr/>
            </p:nvSpPr>
            <p:spPr bwMode="auto">
              <a:xfrm>
                <a:off x="518" y="2656"/>
                <a:ext cx="123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Memory indirect</a:t>
                </a:r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1830" y="2656"/>
                <a:ext cx="107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R1,@(R3)</a:t>
                </a: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3363" y="2656"/>
                <a:ext cx="1829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R1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R1+Mem[Mem[R3]]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9" name="Group 38"/>
            <p:cNvGrpSpPr>
              <a:grpSpLocks/>
            </p:cNvGrpSpPr>
            <p:nvPr/>
          </p:nvGrpSpPr>
          <p:grpSpPr bwMode="auto">
            <a:xfrm>
              <a:off x="518" y="3011"/>
              <a:ext cx="5111" cy="231"/>
              <a:chOff x="518" y="2976"/>
              <a:chExt cx="5111" cy="231"/>
            </a:xfrm>
          </p:grpSpPr>
          <p:sp>
            <p:nvSpPr>
              <p:cNvPr id="29" name="Rectangle 39"/>
              <p:cNvSpPr>
                <a:spLocks noChangeArrowheads="1"/>
              </p:cNvSpPr>
              <p:nvPr/>
            </p:nvSpPr>
            <p:spPr bwMode="auto">
              <a:xfrm>
                <a:off x="518" y="2976"/>
                <a:ext cx="119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Auto-increment</a:t>
                </a:r>
              </a:p>
            </p:txBody>
          </p:sp>
          <p:sp>
            <p:nvSpPr>
              <p:cNvPr id="30" name="Rectangle 40"/>
              <p:cNvSpPr>
                <a:spLocks noChangeArrowheads="1"/>
              </p:cNvSpPr>
              <p:nvPr/>
            </p:nvSpPr>
            <p:spPr bwMode="auto">
              <a:xfrm>
                <a:off x="1830" y="2976"/>
                <a:ext cx="104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R1,(R2)+ </a:t>
                </a:r>
              </a:p>
            </p:txBody>
          </p:sp>
          <p:sp>
            <p:nvSpPr>
              <p:cNvPr id="31" name="Rectangle 41"/>
              <p:cNvSpPr>
                <a:spLocks noChangeArrowheads="1"/>
              </p:cNvSpPr>
              <p:nvPr/>
            </p:nvSpPr>
            <p:spPr bwMode="auto">
              <a:xfrm>
                <a:off x="3363" y="2976"/>
                <a:ext cx="226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R1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R1+Mem[R2]; R2  R2+d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20" name="Group 42"/>
            <p:cNvGrpSpPr>
              <a:grpSpLocks/>
            </p:cNvGrpSpPr>
            <p:nvPr/>
          </p:nvGrpSpPr>
          <p:grpSpPr bwMode="auto">
            <a:xfrm>
              <a:off x="518" y="3306"/>
              <a:ext cx="5075" cy="231"/>
              <a:chOff x="518" y="3296"/>
              <a:chExt cx="5075" cy="231"/>
            </a:xfrm>
          </p:grpSpPr>
          <p:sp>
            <p:nvSpPr>
              <p:cNvPr id="26" name="Rectangle 43"/>
              <p:cNvSpPr>
                <a:spLocks noChangeArrowheads="1"/>
              </p:cNvSpPr>
              <p:nvPr/>
            </p:nvSpPr>
            <p:spPr bwMode="auto">
              <a:xfrm>
                <a:off x="518" y="3296"/>
                <a:ext cx="123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0000CC"/>
                    </a:solidFill>
                  </a:rPr>
                  <a:t>Auto-decrement</a:t>
                </a:r>
              </a:p>
            </p:txBody>
          </p:sp>
          <p:sp>
            <p:nvSpPr>
              <p:cNvPr id="27" name="Rectangle 44"/>
              <p:cNvSpPr>
                <a:spLocks noChangeArrowheads="1"/>
              </p:cNvSpPr>
              <p:nvPr/>
            </p:nvSpPr>
            <p:spPr bwMode="auto">
              <a:xfrm>
                <a:off x="1830" y="3296"/>
                <a:ext cx="100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R1,–(R2)</a:t>
                </a:r>
              </a:p>
            </p:txBody>
          </p:sp>
          <p:sp>
            <p:nvSpPr>
              <p:cNvPr id="28" name="Rectangle 45"/>
              <p:cNvSpPr>
                <a:spLocks noChangeArrowheads="1"/>
              </p:cNvSpPr>
              <p:nvPr/>
            </p:nvSpPr>
            <p:spPr bwMode="auto">
              <a:xfrm>
                <a:off x="3363" y="3296"/>
                <a:ext cx="223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R2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R2-d; R1  R1+Mem[R2]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22" name="Group 46"/>
            <p:cNvGrpSpPr>
              <a:grpSpLocks/>
            </p:cNvGrpSpPr>
            <p:nvPr/>
          </p:nvGrpSpPr>
          <p:grpSpPr bwMode="auto">
            <a:xfrm>
              <a:off x="518" y="3600"/>
              <a:ext cx="4964" cy="231"/>
              <a:chOff x="518" y="3600"/>
              <a:chExt cx="4964" cy="231"/>
            </a:xfrm>
          </p:grpSpPr>
          <p:sp>
            <p:nvSpPr>
              <p:cNvPr id="23" name="Rectangle 47"/>
              <p:cNvSpPr>
                <a:spLocks noChangeArrowheads="1"/>
              </p:cNvSpPr>
              <p:nvPr/>
            </p:nvSpPr>
            <p:spPr bwMode="auto">
              <a:xfrm>
                <a:off x="518" y="3600"/>
                <a:ext cx="58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0000CC"/>
                    </a:solidFill>
                  </a:rPr>
                  <a:t>Scaled</a:t>
                </a:r>
              </a:p>
            </p:txBody>
          </p:sp>
          <p:sp>
            <p:nvSpPr>
              <p:cNvPr id="24" name="Rectangle 48"/>
              <p:cNvSpPr>
                <a:spLocks noChangeArrowheads="1"/>
              </p:cNvSpPr>
              <p:nvPr/>
            </p:nvSpPr>
            <p:spPr bwMode="auto">
              <a:xfrm>
                <a:off x="1621" y="3600"/>
                <a:ext cx="161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     Add R1,100(R2)[R3]</a:t>
                </a:r>
              </a:p>
            </p:txBody>
          </p:sp>
          <p:sp>
            <p:nvSpPr>
              <p:cNvPr id="25" name="Rectangle 49"/>
              <p:cNvSpPr>
                <a:spLocks noChangeArrowheads="1"/>
              </p:cNvSpPr>
              <p:nvPr/>
            </p:nvSpPr>
            <p:spPr bwMode="auto">
              <a:xfrm>
                <a:off x="3363" y="3600"/>
                <a:ext cx="2119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R1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R1+Mem[100+R2+R3*d]</a:t>
                </a:r>
                <a:endParaRPr lang="en-US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56" name="Rectangle 50"/>
          <p:cNvSpPr>
            <a:spLocks noChangeArrowheads="1"/>
          </p:cNvSpPr>
          <p:nvPr/>
        </p:nvSpPr>
        <p:spPr bwMode="auto">
          <a:xfrm>
            <a:off x="2082800" y="1714328"/>
            <a:ext cx="7656512" cy="1411288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960D84-5571-4A1A-AF33-275FFB7FAFFA}"/>
                  </a:ext>
                </a:extLst>
              </p14:cNvPr>
              <p14:cNvContentPartPr/>
              <p14:nvPr/>
            </p14:nvContentPartPr>
            <p14:xfrm>
              <a:off x="1427040" y="701280"/>
              <a:ext cx="10761480" cy="6106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960D84-5571-4A1A-AF33-275FFB7FAF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7680" y="691920"/>
                <a:ext cx="10780200" cy="612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Lecture #10: Instruction Set Architecture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1942642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Overview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RISC vs CISC: The Famous Battle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5 Concepts in ISA Design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3.1	Concept #1: Data Storage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3.2	Concept #2: Memory and Addressing Mode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3.3	Concept #3: Operations in Instruction Set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3.4	Concept #4: Instruction Formats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3.5	Concept #5: Encoding the Instruction Set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EC7D9F-3906-49AE-81DC-DA89D22A3B88}"/>
                  </a:ext>
                </a:extLst>
              </p14:cNvPr>
              <p14:cNvContentPartPr/>
              <p14:nvPr/>
            </p14:nvContentPartPr>
            <p14:xfrm>
              <a:off x="2527560" y="2223000"/>
              <a:ext cx="8614440" cy="321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EC7D9F-3906-49AE-81DC-DA89D22A3B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8200" y="2213640"/>
                <a:ext cx="8633160" cy="32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4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3.3 Concept #3: Operations in Instructions Set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255742" y="4806779"/>
            <a:ext cx="5107459" cy="1661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#4: Instruction Formats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#5: Encoding the Instruction Set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1828800"/>
            <a:ext cx="8229600" cy="143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Standard Operations in an Instruction Set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Frequently Used Instructions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E64EEF-D95F-4E49-8D18-C9523C854669}"/>
                  </a:ext>
                </a:extLst>
              </p14:cNvPr>
              <p14:cNvContentPartPr/>
              <p14:nvPr/>
            </p14:nvContentPartPr>
            <p14:xfrm>
              <a:off x="1625760" y="1042200"/>
              <a:ext cx="9509760" cy="549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E64EEF-D95F-4E49-8D18-C9523C8546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6400" y="1032840"/>
                <a:ext cx="9528480" cy="55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3.3 Standard Operations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2934730" y="1234159"/>
            <a:ext cx="6429375" cy="5094288"/>
            <a:chOff x="1020" y="705"/>
            <a:chExt cx="4050" cy="3209"/>
          </a:xfrm>
        </p:grpSpPr>
        <p:grpSp>
          <p:nvGrpSpPr>
            <p:cNvPr id="13" name="Group 8"/>
            <p:cNvGrpSpPr>
              <a:grpSpLocks/>
            </p:cNvGrpSpPr>
            <p:nvPr/>
          </p:nvGrpSpPr>
          <p:grpSpPr bwMode="auto">
            <a:xfrm>
              <a:off x="1020" y="705"/>
              <a:ext cx="3019" cy="1050"/>
              <a:chOff x="1020" y="756"/>
              <a:chExt cx="3019" cy="1050"/>
            </a:xfrm>
          </p:grpSpPr>
          <p:sp>
            <p:nvSpPr>
              <p:cNvPr id="42" name="Rectangle 9"/>
              <p:cNvSpPr>
                <a:spLocks noChangeArrowheads="1"/>
              </p:cNvSpPr>
              <p:nvPr/>
            </p:nvSpPr>
            <p:spPr bwMode="auto">
              <a:xfrm>
                <a:off x="1020" y="756"/>
                <a:ext cx="114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660066"/>
                    </a:solidFill>
                  </a:rPr>
                  <a:t>Data Movement</a:t>
                </a:r>
              </a:p>
            </p:txBody>
          </p:sp>
          <p:sp>
            <p:nvSpPr>
              <p:cNvPr id="43" name="Rectangle 10"/>
              <p:cNvSpPr>
                <a:spLocks noChangeArrowheads="1"/>
              </p:cNvSpPr>
              <p:nvPr/>
            </p:nvSpPr>
            <p:spPr bwMode="auto">
              <a:xfrm>
                <a:off x="2570" y="756"/>
                <a:ext cx="1469" cy="10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load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(from memory)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store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(to memory)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memory-to-memory move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register-to-register move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input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(from I/O device)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output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(to I/O device)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push, pop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(to/from stack)</a:t>
                </a:r>
              </a:p>
            </p:txBody>
          </p:sp>
        </p:grp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1020" y="1811"/>
              <a:ext cx="3445" cy="296"/>
              <a:chOff x="1020" y="1820"/>
              <a:chExt cx="3445" cy="296"/>
            </a:xfrm>
          </p:grpSpPr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>
                <a:off x="1020" y="1820"/>
                <a:ext cx="792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6600"/>
                    </a:solidFill>
                  </a:rPr>
                  <a:t>Arithmetic</a:t>
                </a:r>
              </a:p>
            </p:txBody>
          </p:sp>
          <p:sp>
            <p:nvSpPr>
              <p:cNvPr id="41" name="Rectangle 13"/>
              <p:cNvSpPr>
                <a:spLocks noChangeArrowheads="1"/>
              </p:cNvSpPr>
              <p:nvPr/>
            </p:nvSpPr>
            <p:spPr bwMode="auto">
              <a:xfrm>
                <a:off x="2570" y="1820"/>
                <a:ext cx="1895" cy="2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/>
                  <a:t>integer (binary + decimal) or FP</a:t>
                </a:r>
              </a:p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add, subtract, multiply, divide</a:t>
                </a:r>
              </a:p>
            </p:txBody>
          </p:sp>
        </p:grp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1020" y="2354"/>
              <a:ext cx="2877" cy="179"/>
              <a:chOff x="1020" y="2354"/>
              <a:chExt cx="2877" cy="179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20" y="2354"/>
                <a:ext cx="58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6600"/>
                    </a:solidFill>
                  </a:rPr>
                  <a:t>Logical</a:t>
                </a:r>
              </a:p>
            </p:txBody>
          </p:sp>
          <p:sp>
            <p:nvSpPr>
              <p:cNvPr id="39" name="Rectangle 16"/>
              <p:cNvSpPr>
                <a:spLocks noChangeArrowheads="1"/>
              </p:cNvSpPr>
              <p:nvPr/>
            </p:nvSpPr>
            <p:spPr bwMode="auto">
              <a:xfrm>
                <a:off x="2570" y="2354"/>
                <a:ext cx="1327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not, and, or, set, clear</a:t>
                </a:r>
              </a:p>
            </p:txBody>
          </p:sp>
        </p:grpSp>
        <p:grpSp>
          <p:nvGrpSpPr>
            <p:cNvPr id="16" name="Group 17"/>
            <p:cNvGrpSpPr>
              <a:grpSpLocks/>
            </p:cNvGrpSpPr>
            <p:nvPr/>
          </p:nvGrpSpPr>
          <p:grpSpPr bwMode="auto">
            <a:xfrm>
              <a:off x="1020" y="2157"/>
              <a:ext cx="3266" cy="179"/>
              <a:chOff x="1020" y="2157"/>
              <a:chExt cx="3266" cy="179"/>
            </a:xfrm>
          </p:grpSpPr>
          <p:sp>
            <p:nvSpPr>
              <p:cNvPr id="36" name="Rectangle 18"/>
              <p:cNvSpPr>
                <a:spLocks noChangeArrowheads="1"/>
              </p:cNvSpPr>
              <p:nvPr/>
            </p:nvSpPr>
            <p:spPr bwMode="auto">
              <a:xfrm>
                <a:off x="1020" y="2157"/>
                <a:ext cx="400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6600"/>
                    </a:solidFill>
                  </a:rPr>
                  <a:t>Shift</a:t>
                </a:r>
              </a:p>
            </p:txBody>
          </p:sp>
          <p:sp>
            <p:nvSpPr>
              <p:cNvPr id="37" name="Rectangle 19"/>
              <p:cNvSpPr>
                <a:spLocks noChangeArrowheads="1"/>
              </p:cNvSpPr>
              <p:nvPr/>
            </p:nvSpPr>
            <p:spPr bwMode="auto">
              <a:xfrm>
                <a:off x="2570" y="2157"/>
                <a:ext cx="1716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shift left/right, rotate left/right</a:t>
                </a:r>
              </a:p>
            </p:txBody>
          </p:sp>
        </p:grpSp>
        <p:grpSp>
          <p:nvGrpSpPr>
            <p:cNvPr id="17" name="Group 20"/>
            <p:cNvGrpSpPr>
              <a:grpSpLocks/>
            </p:cNvGrpSpPr>
            <p:nvPr/>
          </p:nvGrpSpPr>
          <p:grpSpPr bwMode="auto">
            <a:xfrm>
              <a:off x="1020" y="2574"/>
              <a:ext cx="4050" cy="179"/>
              <a:chOff x="1020" y="2574"/>
              <a:chExt cx="4050" cy="179"/>
            </a:xfrm>
          </p:grpSpPr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20" y="2574"/>
                <a:ext cx="920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C00000"/>
                    </a:solidFill>
                  </a:rPr>
                  <a:t>Control flow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2570" y="2574"/>
                <a:ext cx="2500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Jump </a:t>
                </a:r>
                <a:r>
                  <a:rPr lang="en-US" sz="1600" dirty="0"/>
                  <a:t>(unconditional),</a:t>
                </a:r>
                <a:r>
                  <a:rPr lang="en-US" sz="1600" dirty="0">
                    <a:solidFill>
                      <a:srgbClr val="0000FF"/>
                    </a:solidFill>
                  </a:rPr>
                  <a:t> Branch </a:t>
                </a:r>
                <a:r>
                  <a:rPr lang="en-US" sz="1600" dirty="0"/>
                  <a:t>(conditional)</a:t>
                </a:r>
              </a:p>
            </p:txBody>
          </p:sp>
        </p:grpSp>
        <p:grpSp>
          <p:nvGrpSpPr>
            <p:cNvPr id="18" name="Group 23"/>
            <p:cNvGrpSpPr>
              <a:grpSpLocks/>
            </p:cNvGrpSpPr>
            <p:nvPr/>
          </p:nvGrpSpPr>
          <p:grpSpPr bwMode="auto">
            <a:xfrm>
              <a:off x="1020" y="2784"/>
              <a:ext cx="2235" cy="179"/>
              <a:chOff x="1020" y="2784"/>
              <a:chExt cx="2235" cy="179"/>
            </a:xfrm>
          </p:grpSpPr>
          <p:sp>
            <p:nvSpPr>
              <p:cNvPr id="32" name="Rectangle 24"/>
              <p:cNvSpPr>
                <a:spLocks noChangeArrowheads="1"/>
              </p:cNvSpPr>
              <p:nvPr/>
            </p:nvSpPr>
            <p:spPr bwMode="auto">
              <a:xfrm>
                <a:off x="1020" y="2784"/>
                <a:ext cx="142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rgbClr val="C00000"/>
                    </a:solidFill>
                  </a:rPr>
                  <a:t>Subroutine Linkage</a:t>
                </a: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2570" y="2784"/>
                <a:ext cx="685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call, return</a:t>
                </a:r>
              </a:p>
            </p:txBody>
          </p:sp>
        </p:grpSp>
        <p:grpSp>
          <p:nvGrpSpPr>
            <p:cNvPr id="19" name="Group 26"/>
            <p:cNvGrpSpPr>
              <a:grpSpLocks/>
            </p:cNvGrpSpPr>
            <p:nvPr/>
          </p:nvGrpSpPr>
          <p:grpSpPr bwMode="auto">
            <a:xfrm>
              <a:off x="1020" y="2997"/>
              <a:ext cx="2265" cy="179"/>
              <a:chOff x="1020" y="2997"/>
              <a:chExt cx="2265" cy="179"/>
            </a:xfrm>
          </p:grpSpPr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1020" y="2997"/>
                <a:ext cx="672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2060"/>
                    </a:solidFill>
                  </a:rPr>
                  <a:t>Interrupt</a:t>
                </a:r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2570" y="2997"/>
                <a:ext cx="715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trap, return</a:t>
                </a:r>
              </a:p>
            </p:txBody>
          </p:sp>
        </p:grpSp>
        <p:grpSp>
          <p:nvGrpSpPr>
            <p:cNvPr id="20" name="Group 29"/>
            <p:cNvGrpSpPr>
              <a:grpSpLocks/>
            </p:cNvGrpSpPr>
            <p:nvPr/>
          </p:nvGrpSpPr>
          <p:grpSpPr bwMode="auto">
            <a:xfrm>
              <a:off x="1020" y="3203"/>
              <a:ext cx="3042" cy="181"/>
              <a:chOff x="1020" y="3203"/>
              <a:chExt cx="3042" cy="181"/>
            </a:xfrm>
          </p:grpSpPr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1020" y="3203"/>
                <a:ext cx="1220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 err="1">
                    <a:solidFill>
                      <a:srgbClr val="0070C0"/>
                    </a:solidFill>
                  </a:rPr>
                  <a:t>Synchronisation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Rectangle 31"/>
              <p:cNvSpPr>
                <a:spLocks noChangeArrowheads="1"/>
              </p:cNvSpPr>
              <p:nvPr/>
            </p:nvSpPr>
            <p:spPr bwMode="auto">
              <a:xfrm>
                <a:off x="2570" y="3203"/>
                <a:ext cx="1492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test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600" dirty="0">
                    <a:solidFill>
                      <a:srgbClr val="0000FF"/>
                    </a:solidFill>
                  </a:rPr>
                  <a:t>&amp; set (atomic r-m-w)</a:t>
                </a:r>
              </a:p>
            </p:txBody>
          </p:sp>
        </p:grpSp>
        <p:grpSp>
          <p:nvGrpSpPr>
            <p:cNvPr id="22" name="Group 32"/>
            <p:cNvGrpSpPr>
              <a:grpSpLocks/>
            </p:cNvGrpSpPr>
            <p:nvPr/>
          </p:nvGrpSpPr>
          <p:grpSpPr bwMode="auto">
            <a:xfrm>
              <a:off x="1020" y="3410"/>
              <a:ext cx="2983" cy="179"/>
              <a:chOff x="1020" y="3410"/>
              <a:chExt cx="2983" cy="179"/>
            </a:xfrm>
          </p:grpSpPr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020" y="3410"/>
                <a:ext cx="496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rgbClr val="0070C0"/>
                    </a:solidFill>
                  </a:rPr>
                  <a:t>String</a:t>
                </a:r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2570" y="3410"/>
                <a:ext cx="1433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search, move, compare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3" name="Group 35"/>
            <p:cNvGrpSpPr>
              <a:grpSpLocks/>
            </p:cNvGrpSpPr>
            <p:nvPr/>
          </p:nvGrpSpPr>
          <p:grpSpPr bwMode="auto">
            <a:xfrm>
              <a:off x="1020" y="3618"/>
              <a:ext cx="3275" cy="296"/>
              <a:chOff x="1020" y="3618"/>
              <a:chExt cx="3275" cy="296"/>
            </a:xfrm>
          </p:grpSpPr>
          <p:sp>
            <p:nvSpPr>
              <p:cNvPr id="24" name="Rectangle 36"/>
              <p:cNvSpPr>
                <a:spLocks noChangeArrowheads="1"/>
              </p:cNvSpPr>
              <p:nvPr/>
            </p:nvSpPr>
            <p:spPr bwMode="auto">
              <a:xfrm>
                <a:off x="1020" y="3618"/>
                <a:ext cx="70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rgbClr val="0070C0"/>
                    </a:solidFill>
                  </a:rPr>
                  <a:t>Graphics</a:t>
                </a:r>
              </a:p>
            </p:txBody>
          </p:sp>
          <p:sp>
            <p:nvSpPr>
              <p:cNvPr id="25" name="Rectangle 37"/>
              <p:cNvSpPr>
                <a:spLocks noChangeArrowheads="1"/>
              </p:cNvSpPr>
              <p:nvPr/>
            </p:nvSpPr>
            <p:spPr bwMode="auto">
              <a:xfrm>
                <a:off x="2570" y="3618"/>
                <a:ext cx="1725" cy="2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pixel and vertex operations, </a:t>
                </a:r>
                <a:br>
                  <a:rPr lang="en-US" sz="1600" dirty="0">
                    <a:solidFill>
                      <a:srgbClr val="3333CC"/>
                    </a:solidFill>
                  </a:rPr>
                </a:br>
                <a:r>
                  <a:rPr lang="en-US" sz="1600" dirty="0">
                    <a:solidFill>
                      <a:srgbClr val="3333CC"/>
                    </a:solidFill>
                  </a:rPr>
                  <a:t>compression/decompression</a:t>
                </a:r>
              </a:p>
            </p:txBody>
          </p:sp>
        </p:grpSp>
      </p:grpSp>
      <p:cxnSp>
        <p:nvCxnSpPr>
          <p:cNvPr id="44" name="Straight Connector 43"/>
          <p:cNvCxnSpPr/>
          <p:nvPr/>
        </p:nvCxnSpPr>
        <p:spPr>
          <a:xfrm>
            <a:off x="2706129" y="2910559"/>
            <a:ext cx="7010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82329" y="4150397"/>
            <a:ext cx="7010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82329" y="4847309"/>
            <a:ext cx="7010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782329" y="5196559"/>
            <a:ext cx="7010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6">
            <a:extLst>
              <a:ext uri="{FF2B5EF4-FFF2-40B4-BE49-F238E27FC236}">
                <a16:creationId xmlns:a16="http://schemas.microsoft.com/office/drawing/2014/main" id="{2673D24B-0B4D-46B0-B0E8-C9F2E4AE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49" name="Folded Corner 48"/>
          <p:cNvSpPr/>
          <p:nvPr/>
        </p:nvSpPr>
        <p:spPr>
          <a:xfrm>
            <a:off x="8119504" y="5245773"/>
            <a:ext cx="2345295" cy="1470024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400" b="1" dirty="0" err="1">
                <a:solidFill>
                  <a:schemeClr val="tx1"/>
                </a:solidFill>
              </a:rPr>
              <a:t>Synchronisation</a:t>
            </a:r>
            <a:r>
              <a:rPr lang="en-US" sz="1400" dirty="0">
                <a:solidFill>
                  <a:schemeClr val="tx1"/>
                </a:solidFill>
              </a:rPr>
              <a:t> is used for multi-thread or multi-core operations.</a:t>
            </a:r>
          </a:p>
          <a:p>
            <a:pPr algn="just"/>
            <a:r>
              <a:rPr lang="en-US" sz="1400" b="1" dirty="0">
                <a:solidFill>
                  <a:schemeClr val="tx1"/>
                </a:solidFill>
              </a:rPr>
              <a:t>Graphics</a:t>
            </a:r>
            <a:r>
              <a:rPr lang="en-US" sz="1400" dirty="0">
                <a:solidFill>
                  <a:schemeClr val="tx1"/>
                </a:solidFill>
              </a:rPr>
              <a:t> now common in x86 (</a:t>
            </a:r>
            <a:r>
              <a:rPr lang="en-US" sz="1400" i="1" dirty="0">
                <a:solidFill>
                  <a:schemeClr val="tx1"/>
                </a:solidFill>
              </a:rPr>
              <a:t>e.g., intel iris, </a:t>
            </a:r>
            <a:r>
              <a:rPr lang="en-US" sz="1400" i="1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9FFF74-5239-4DA8-8034-FC1333F33750}"/>
                  </a:ext>
                </a:extLst>
              </p14:cNvPr>
              <p14:cNvContentPartPr/>
              <p14:nvPr/>
            </p14:nvContentPartPr>
            <p14:xfrm>
              <a:off x="391680" y="1178640"/>
              <a:ext cx="10468080" cy="5522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9FFF74-5239-4DA8-8034-FC1333F337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320" y="1169280"/>
                <a:ext cx="10486800" cy="55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3.3 Frequently Used Instructions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23876"/>
              </p:ext>
            </p:extLst>
          </p:nvPr>
        </p:nvGraphicFramePr>
        <p:xfrm>
          <a:off x="2188633" y="1587843"/>
          <a:ext cx="5410200" cy="4450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Instructions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Conditional Branch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</a:t>
                      </a:r>
                      <a:r>
                        <a:rPr lang="en-US" baseline="0" dirty="0"/>
                        <a:t> AND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register to 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Procedure</a:t>
                      </a:r>
                      <a:r>
                        <a:rPr lang="en-US" baseline="0" dirty="0"/>
                        <a:t> 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7239000" y="1231431"/>
            <a:ext cx="3124200" cy="9286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0000CC"/>
                </a:solidFill>
              </a:rPr>
              <a:t>Make these instructions fast!</a:t>
            </a:r>
          </a:p>
          <a:p>
            <a:pPr algn="ctr" eaLnBrk="0" hangingPunct="0"/>
            <a:r>
              <a:rPr lang="en-US" dirty="0">
                <a:solidFill>
                  <a:srgbClr val="0000CC"/>
                </a:solidFill>
              </a:rPr>
              <a:t>Amdahl’s law – make the common cases fast!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2950633" y="1991599"/>
            <a:ext cx="4114800" cy="1425045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C379089-F873-4EC1-AB56-C9188917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0" name="Folded Corner 9"/>
          <p:cNvSpPr/>
          <p:nvPr/>
        </p:nvSpPr>
        <p:spPr>
          <a:xfrm>
            <a:off x="7598834" y="2160119"/>
            <a:ext cx="2764367" cy="4638614"/>
          </a:xfrm>
          <a:prstGeom prst="foldedCorner">
            <a:avLst>
              <a:gd name="adj" fmla="val 8397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To briefly see the benefit, consider that we managed to decrease the time needed to compute the first 4 operations by 50% (i.e., time slashed by 2) at the expense that the rest are slower (e.g., time increase by 50%).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Then if the total time originally:</a:t>
            </a:r>
          </a:p>
          <a:p>
            <a:pPr algn="just"/>
            <a:r>
              <a:rPr lang="en-US" sz="1400" b="1" dirty="0">
                <a:solidFill>
                  <a:schemeClr val="tx1"/>
                </a:solidFill>
              </a:rPr>
              <a:t>  T = (0.7 * t) + (0.3 * t)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After the improvement, the total time will be:</a:t>
            </a:r>
          </a:p>
          <a:p>
            <a:pPr algn="just"/>
            <a:r>
              <a:rPr lang="en-US" sz="1400" b="1" dirty="0">
                <a:solidFill>
                  <a:schemeClr val="tx1"/>
                </a:solidFill>
              </a:rPr>
              <a:t>  T = (0.35 * t) + (0.45 t)</a:t>
            </a:r>
          </a:p>
          <a:p>
            <a:pPr algn="just"/>
            <a:r>
              <a:rPr lang="en-US" sz="1400" b="1" dirty="0">
                <a:solidFill>
                  <a:schemeClr val="tx1"/>
                </a:solidFill>
              </a:rPr>
              <a:t>  T = (0.80 * t)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Which is still an improvement.</a:t>
            </a: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In practice, typically there is no (</a:t>
            </a:r>
            <a:r>
              <a:rPr lang="en-US" sz="1400" i="1" dirty="0">
                <a:solidFill>
                  <a:schemeClr val="tx1"/>
                </a:solidFill>
              </a:rPr>
              <a:t>or only slight</a:t>
            </a:r>
            <a:r>
              <a:rPr lang="en-US" sz="1400" dirty="0">
                <a:solidFill>
                  <a:schemeClr val="tx1"/>
                </a:solidFill>
              </a:rPr>
              <a:t>) increase in the rest when we made improvement to some.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5F34C7-0403-42F9-92EF-B486FB9D4682}"/>
                  </a:ext>
                </a:extLst>
              </p14:cNvPr>
              <p14:cNvContentPartPr/>
              <p14:nvPr/>
            </p14:nvContentPartPr>
            <p14:xfrm>
              <a:off x="1880280" y="433440"/>
              <a:ext cx="10195200" cy="5378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5F34C7-0403-42F9-92EF-B486FB9D46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0920" y="424080"/>
                <a:ext cx="10213920" cy="539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3.4 Concept #4: Instruction Formats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5255742" y="4806779"/>
            <a:ext cx="5107459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#4: Instruction Formats</a:t>
            </a:r>
            <a:endParaRPr lang="en-US" sz="1600" b="1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/>
              <a:t>Concept #5: Encoding the Instruction Set</a:t>
            </a:r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>
          <a:xfrm>
            <a:off x="1981200" y="1828800"/>
            <a:ext cx="8229600" cy="186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Length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Fields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Type and Size of Operands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A093046-6829-4494-88E7-C6F59E84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785677-36C2-431E-8D95-D557A3C1FDD0}"/>
                  </a:ext>
                </a:extLst>
              </p14:cNvPr>
              <p14:cNvContentPartPr/>
              <p14:nvPr/>
            </p14:nvContentPartPr>
            <p14:xfrm>
              <a:off x="358920" y="1190160"/>
              <a:ext cx="11634120" cy="4044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785677-36C2-431E-8D95-D557A3C1FD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560" y="1180800"/>
                <a:ext cx="11652840" cy="40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3.4 Instruction Length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0" y="1322115"/>
            <a:ext cx="48768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660066"/>
                </a:solidFill>
              </a:rPr>
              <a:t>Variable-length</a:t>
            </a:r>
            <a:r>
              <a:rPr lang="en-US" sz="2000" dirty="0"/>
              <a:t> instructions.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800" dirty="0"/>
              <a:t>Intel 80x86: Instructions vary from 1 to 17 bytes long.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800" dirty="0"/>
              <a:t>Digital VAX: Instructions vary from 1 to 54 bytes long.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800" dirty="0"/>
              <a:t>Require multi-step fetch and decode.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800" dirty="0"/>
              <a:t>Allow for a more flexible (but complex) and compact instruction set.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6858001" y="2769916"/>
            <a:ext cx="3552825" cy="950913"/>
            <a:chOff x="1513" y="1773"/>
            <a:chExt cx="2238" cy="599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513" y="1773"/>
              <a:ext cx="667" cy="15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513" y="1994"/>
              <a:ext cx="1345" cy="15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513" y="2203"/>
              <a:ext cx="2238" cy="169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981200" y="3912916"/>
            <a:ext cx="822960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Fixed-length</a:t>
            </a:r>
            <a:r>
              <a:rPr lang="en-US" sz="2000" b="1" dirty="0"/>
              <a:t> </a:t>
            </a:r>
            <a:r>
              <a:rPr lang="en-US" sz="2000" dirty="0"/>
              <a:t>instructions.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Used in most RISC (Reduced Instruction Set Computers)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MIPS, PowerPC: Instructions are 4 bytes long.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Allow for easy fetch and decode.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Simplify pipelining and parallelism.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Instruction bits are scarce.</a:t>
            </a:r>
          </a:p>
          <a:p>
            <a:pPr marL="263525" indent="-263525"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006600"/>
                </a:solidFill>
              </a:rPr>
              <a:t>Hybrid</a:t>
            </a:r>
            <a:r>
              <a:rPr lang="en-US" sz="2000" dirty="0"/>
              <a:t> instructions: a mix of variable- and fixed-length instructions.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FFB2A92-9805-47AD-B6FC-1AAE8EED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858001" y="4907060"/>
            <a:ext cx="3552825" cy="950913"/>
            <a:chOff x="1513" y="1773"/>
            <a:chExt cx="2238" cy="599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513" y="1773"/>
              <a:ext cx="2238" cy="15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1513" y="1994"/>
              <a:ext cx="2238" cy="15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1513" y="2203"/>
              <a:ext cx="2238" cy="169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F95641-FE47-41ED-A744-5646A7780B61}"/>
                  </a:ext>
                </a:extLst>
              </p14:cNvPr>
              <p14:cNvContentPartPr/>
              <p14:nvPr/>
            </p14:nvContentPartPr>
            <p14:xfrm>
              <a:off x="562320" y="780120"/>
              <a:ext cx="11320920" cy="5902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F95641-FE47-41ED-A744-5646A7780B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960" y="770760"/>
                <a:ext cx="11339640" cy="59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3.4 Instruction Fields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981200" y="1234159"/>
            <a:ext cx="8229600" cy="509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An instruction consists of 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opcode</a:t>
            </a:r>
            <a:r>
              <a:rPr lang="en-US" dirty="0"/>
              <a:t>: unique code to specify the desired operation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operands</a:t>
            </a:r>
            <a:r>
              <a:rPr lang="en-US" b="1" dirty="0"/>
              <a:t>: </a:t>
            </a:r>
            <a:r>
              <a:rPr lang="en-US" dirty="0"/>
              <a:t>zero or more additional information needed for the operation</a:t>
            </a:r>
          </a:p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The operation designates the type and size of the operands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/>
              <a:t>Typical type and size:</a:t>
            </a:r>
            <a:r>
              <a:rPr lang="en-US" dirty="0"/>
              <a:t> Character (8 bits), half-word (</a:t>
            </a:r>
            <a:r>
              <a:rPr lang="en-US" dirty="0" err="1"/>
              <a:t>eg</a:t>
            </a:r>
            <a:r>
              <a:rPr lang="en-US" dirty="0"/>
              <a:t>: 16 bits), word (</a:t>
            </a:r>
            <a:r>
              <a:rPr lang="en-US" dirty="0" err="1"/>
              <a:t>eg</a:t>
            </a:r>
            <a:r>
              <a:rPr lang="en-US" dirty="0"/>
              <a:t>: 32 bits), single-precision floating point (</a:t>
            </a:r>
            <a:r>
              <a:rPr lang="en-US" dirty="0" err="1"/>
              <a:t>eg</a:t>
            </a:r>
            <a:r>
              <a:rPr lang="en-US" dirty="0"/>
              <a:t>: 1 word), double-precision floating point (</a:t>
            </a:r>
            <a:r>
              <a:rPr lang="en-US" dirty="0" err="1"/>
              <a:t>eg</a:t>
            </a:r>
            <a:r>
              <a:rPr lang="en-US" dirty="0"/>
              <a:t>: 2 words).</a:t>
            </a:r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Expectations from any new 32-bit architecture: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Support for 8-, 16- and 32-bit integer and 32-bit and 64-bit floating point operations. A 64-bit architecture would need to support 64-bit integers as well.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2651D-2B15-4725-A762-E309CAE1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36503A-8A91-4E69-881F-D88023080111}"/>
                  </a:ext>
                </a:extLst>
              </p14:cNvPr>
              <p14:cNvContentPartPr/>
              <p14:nvPr/>
            </p14:nvContentPartPr>
            <p14:xfrm>
              <a:off x="2707920" y="457920"/>
              <a:ext cx="8147520" cy="5001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36503A-8A91-4E69-881F-D880230801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8560" y="448560"/>
                <a:ext cx="8166240" cy="502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Concept #5: Encoding the Instruction Set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1981200" y="1828800"/>
            <a:ext cx="8229600" cy="1396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Encoding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Encoding for Fixed-Length Instructions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255742" y="4806779"/>
            <a:ext cx="5107459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#4: Instruction Formats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#5: Encoding the Instruction Set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04CAED5-C7E9-42B5-8BFB-3DDEDADC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E14C78-42FF-4578-A3A9-0E69098753C2}"/>
                  </a:ext>
                </a:extLst>
              </p14:cNvPr>
              <p14:cNvContentPartPr/>
              <p14:nvPr/>
            </p14:nvContentPartPr>
            <p14:xfrm>
              <a:off x="2883960" y="1073160"/>
              <a:ext cx="6483960" cy="238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E14C78-42FF-4578-A3A9-0E69098753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4600" y="1063800"/>
                <a:ext cx="6502680" cy="24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3.5 Instruction Encoding: Overview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2057400" y="1306784"/>
            <a:ext cx="8229600" cy="514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 are instructions represented in binary format for execution by the processor?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Issues: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Code size, speed/performance, design complexity.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Things to be decided: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registers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addressing modes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operands in an instruction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different competing forces: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Have many registers and addressing modes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Reduce code size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Have instruction length that is easy to handle (fixed-length instructions are easier to handle)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A1BE0-6EC9-48B5-B27F-718F472C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02FB0C-6B46-4147-9ACE-C0DAA4276A21}"/>
                  </a:ext>
                </a:extLst>
              </p14:cNvPr>
              <p14:cNvContentPartPr/>
              <p14:nvPr/>
            </p14:nvContentPartPr>
            <p14:xfrm>
              <a:off x="1927800" y="541080"/>
              <a:ext cx="10130400" cy="543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02FB0C-6B46-4147-9ACE-C0DAA4276A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8440" y="531720"/>
                <a:ext cx="10149120" cy="54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3.5 Encoding Choices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0" y="1371686"/>
            <a:ext cx="822960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Three encoding choices: variable, fixed, hybrid.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889250" y="1965411"/>
            <a:ext cx="6629400" cy="4271963"/>
            <a:chOff x="860" y="1168"/>
            <a:chExt cx="4176" cy="2691"/>
          </a:xfrm>
        </p:grpSpPr>
        <p:pic>
          <p:nvPicPr>
            <p:cNvPr id="9" name="Picture 5" descr="Ch2-fig23"/>
            <p:cNvPicPr>
              <a:picLocks noChangeAspect="1" noChangeArrowheads="1"/>
            </p:cNvPicPr>
            <p:nvPr/>
          </p:nvPicPr>
          <p:blipFill>
            <a:blip r:embed="rId3" cstate="print"/>
            <a:srcRect b="86368"/>
            <a:stretch>
              <a:fillRect/>
            </a:stretch>
          </p:blipFill>
          <p:spPr bwMode="auto">
            <a:xfrm>
              <a:off x="860" y="1168"/>
              <a:ext cx="4176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 descr="Ch2-fig23"/>
            <p:cNvPicPr>
              <a:picLocks noChangeAspect="1" noChangeArrowheads="1"/>
            </p:cNvPicPr>
            <p:nvPr/>
          </p:nvPicPr>
          <p:blipFill>
            <a:blip r:embed="rId3" cstate="print"/>
            <a:srcRect t="22585" b="62222"/>
            <a:stretch>
              <a:fillRect/>
            </a:stretch>
          </p:blipFill>
          <p:spPr bwMode="auto">
            <a:xfrm>
              <a:off x="860" y="1733"/>
              <a:ext cx="4176" cy="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 descr="Ch2-fig23"/>
            <p:cNvPicPr>
              <a:picLocks noChangeAspect="1" noChangeArrowheads="1"/>
            </p:cNvPicPr>
            <p:nvPr/>
          </p:nvPicPr>
          <p:blipFill>
            <a:blip r:embed="rId3" cstate="print"/>
            <a:srcRect t="42677" b="16534"/>
            <a:stretch>
              <a:fillRect/>
            </a:stretch>
          </p:blipFill>
          <p:spPr bwMode="auto">
            <a:xfrm>
              <a:off x="860" y="2369"/>
              <a:ext cx="4176" cy="1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2E760E0C-D9A4-4EDA-B8C6-9A407E50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EF5AB5-730E-4FF7-8DBF-FB45CD1FC763}"/>
                  </a:ext>
                </a:extLst>
              </p14:cNvPr>
              <p14:cNvContentPartPr/>
              <p14:nvPr/>
            </p14:nvContentPartPr>
            <p14:xfrm>
              <a:off x="1817280" y="1039680"/>
              <a:ext cx="8033040" cy="4862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EF5AB5-730E-4FF7-8DBF-FB45CD1FC7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7920" y="1030320"/>
                <a:ext cx="8051760" cy="48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(1/4)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133600" y="1412960"/>
            <a:ext cx="8229600" cy="2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Fixed length instruction presents a much more interesting challenge: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Q: How to fit multiple sets of instruction types into same (limited) number of bits?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A: Work with the most constrained instruction types first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133600" y="4079958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sz="2800" b="1" kern="0" dirty="0">
                <a:solidFill>
                  <a:srgbClr val="C00000"/>
                </a:solidFill>
              </a:rPr>
              <a:t>Expanding Opcode</a:t>
            </a:r>
            <a:r>
              <a:rPr lang="en-US" sz="2800" kern="0" dirty="0">
                <a:solidFill>
                  <a:srgbClr val="C00000"/>
                </a:solidFill>
              </a:rPr>
              <a:t> </a:t>
            </a:r>
            <a:r>
              <a:rPr lang="en-US" sz="2800" kern="0" dirty="0"/>
              <a:t>scheme: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kern="0" dirty="0"/>
              <a:t>The opcode has variable lengths for different instructions. 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kern="0" dirty="0"/>
              <a:t>A good way to maximize the instruction bits.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B03737-C54B-47BB-8A3A-D64E82AA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3B0028-5D19-48D5-948A-61EB61016CDB}"/>
                  </a:ext>
                </a:extLst>
              </p14:cNvPr>
              <p14:cNvContentPartPr/>
              <p14:nvPr/>
            </p14:nvContentPartPr>
            <p14:xfrm>
              <a:off x="2478960" y="2739960"/>
              <a:ext cx="7089840" cy="228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3B0028-5D19-48D5-948A-61EB61016C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9600" y="2730600"/>
                <a:ext cx="7108560" cy="23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Overview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68"/>
            <a:ext cx="8229600" cy="5064125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have studied MIPS but it is only one example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There are many other assembly languages with different characteristics</a:t>
            </a:r>
            <a:endParaRPr lang="en-US" sz="2400" dirty="0"/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This lecture gives a more </a:t>
            </a:r>
            <a:r>
              <a:rPr lang="en-US" sz="2800" dirty="0">
                <a:solidFill>
                  <a:srgbClr val="C00000"/>
                </a:solidFill>
              </a:rPr>
              <a:t>general view </a:t>
            </a:r>
            <a:r>
              <a:rPr lang="en-US" sz="2800" dirty="0"/>
              <a:t>on the design of Instruction Set Architecture (ISA)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Use your understanding of MIPS and explore other possibilities/alternatives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6ED635-0582-43B7-9C94-C9BCDF11887A}"/>
                  </a:ext>
                </a:extLst>
              </p14:cNvPr>
              <p14:cNvContentPartPr/>
              <p14:nvPr/>
            </p14:nvContentPartPr>
            <p14:xfrm>
              <a:off x="3856680" y="1817280"/>
              <a:ext cx="4474440" cy="2544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6ED635-0582-43B7-9C94-C9BCDF1188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7320" y="1807920"/>
                <a:ext cx="4493160" cy="25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(2/4)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172604"/>
            <a:ext cx="8229600" cy="1676399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16-bit fixed length instructions, with 2 types of instructions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Type-A: </a:t>
            </a:r>
            <a:r>
              <a:rPr lang="en-US" dirty="0"/>
              <a:t>2 operands, each operand is 5-bit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Type-B: </a:t>
            </a:r>
            <a:r>
              <a:rPr lang="en-US" dirty="0"/>
              <a:t>1 operand of 5-bit</a:t>
            </a: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1905001" y="3992003"/>
            <a:ext cx="5121275" cy="1609725"/>
            <a:chOff x="1686" y="1603"/>
            <a:chExt cx="3226" cy="1014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686" y="1762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Type-A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1734" y="2366"/>
              <a:ext cx="70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Type-B</a:t>
              </a:r>
            </a:p>
          </p:txBody>
        </p:sp>
        <p:grpSp>
          <p:nvGrpSpPr>
            <p:cNvPr id="19" name="Group 8"/>
            <p:cNvGrpSpPr>
              <a:grpSpLocks/>
            </p:cNvGrpSpPr>
            <p:nvPr/>
          </p:nvGrpSpPr>
          <p:grpSpPr bwMode="auto">
            <a:xfrm>
              <a:off x="2518" y="1603"/>
              <a:ext cx="2394" cy="432"/>
              <a:chOff x="2699" y="1614"/>
              <a:chExt cx="2394" cy="432"/>
            </a:xfrm>
          </p:grpSpPr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2699" y="1807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360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434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2807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363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auto">
              <a:xfrm>
                <a:off x="437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2518" y="2185"/>
              <a:ext cx="2394" cy="432"/>
              <a:chOff x="2518" y="2185"/>
              <a:chExt cx="2394" cy="432"/>
            </a:xfrm>
          </p:grpSpPr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518" y="2378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23" name="Text Box 17"/>
              <p:cNvSpPr txBox="1">
                <a:spLocks noChangeArrowheads="1"/>
              </p:cNvSpPr>
              <p:nvPr/>
            </p:nvSpPr>
            <p:spPr bwMode="auto">
              <a:xfrm>
                <a:off x="3427" y="2378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4167" y="2378"/>
                <a:ext cx="745" cy="2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sq">
                <a:solidFill>
                  <a:srgbClr val="C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5" name="Text Box 19"/>
              <p:cNvSpPr txBox="1">
                <a:spLocks noChangeArrowheads="1"/>
              </p:cNvSpPr>
              <p:nvPr/>
            </p:nvSpPr>
            <p:spPr bwMode="auto">
              <a:xfrm>
                <a:off x="2626" y="2185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3450" y="2185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4190" y="2185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unused</a:t>
                </a:r>
              </a:p>
            </p:txBody>
          </p:sp>
        </p:grpSp>
      </p:grp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7162801" y="2949015"/>
            <a:ext cx="304799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en-US" sz="2400" b="1" dirty="0">
                <a:solidFill>
                  <a:srgbClr val="C00000"/>
                </a:solidFill>
              </a:rPr>
              <a:t>Problem:</a:t>
            </a:r>
          </a:p>
          <a:p>
            <a:pPr marL="542925" lvl="1" indent="-357188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dirty="0"/>
              <a:t>Wasted bits in </a:t>
            </a:r>
            <a:br>
              <a:rPr lang="en-US" sz="2000" dirty="0"/>
            </a:br>
            <a:r>
              <a:rPr lang="en-US" sz="2000" dirty="0"/>
              <a:t>Type-B instructions</a:t>
            </a:r>
          </a:p>
          <a:p>
            <a:pPr marL="542925" lvl="1" indent="-357188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dirty="0"/>
              <a:t>Maximum total number of instructions is 2</a:t>
            </a:r>
            <a:r>
              <a:rPr lang="en-US" sz="2000" baseline="30000" dirty="0"/>
              <a:t>6</a:t>
            </a:r>
            <a:r>
              <a:rPr lang="en-US" sz="2000" dirty="0"/>
              <a:t> or 64.</a:t>
            </a:r>
          </a:p>
        </p:txBody>
      </p:sp>
      <p:sp>
        <p:nvSpPr>
          <p:cNvPr id="35" name="Snip and Round Single Corner Rectangle 34"/>
          <p:cNvSpPr/>
          <p:nvPr/>
        </p:nvSpPr>
        <p:spPr>
          <a:xfrm>
            <a:off x="2117725" y="3068077"/>
            <a:ext cx="2438400" cy="609600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First Attempt: </a:t>
            </a:r>
          </a:p>
          <a:p>
            <a:r>
              <a:rPr lang="en-US" dirty="0">
                <a:solidFill>
                  <a:srgbClr val="660066"/>
                </a:solidFill>
              </a:rPr>
              <a:t>Fixed length </a:t>
            </a:r>
            <a:r>
              <a:rPr lang="en-US" dirty="0" err="1">
                <a:solidFill>
                  <a:srgbClr val="660066"/>
                </a:solidFill>
              </a:rPr>
              <a:t>Opcode</a:t>
            </a:r>
            <a:endParaRPr lang="en-SG" dirty="0">
              <a:solidFill>
                <a:srgbClr val="660066"/>
              </a:solidFill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61C56CD0-33EA-4782-ADEF-FBA84BE5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37" name="Folded Corner 36"/>
          <p:cNvSpPr/>
          <p:nvPr/>
        </p:nvSpPr>
        <p:spPr>
          <a:xfrm>
            <a:off x="7162800" y="5456471"/>
            <a:ext cx="3200401" cy="1255713"/>
          </a:xfrm>
          <a:prstGeom prst="foldedCorner">
            <a:avLst>
              <a:gd name="adj" fmla="val 8397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The opcode must be shared between type-A and type-B (e.g., 1 type-A and the rest are type-B; 1 type-B and the rest are type-A;  or anything in between).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2</a:t>
            </a:r>
            <a:r>
              <a:rPr lang="en-US" sz="1200" baseline="30000" dirty="0">
                <a:solidFill>
                  <a:schemeClr val="tx1"/>
                </a:solidFill>
              </a:rPr>
              <a:t>6</a:t>
            </a:r>
            <a:r>
              <a:rPr lang="en-US" sz="1200" dirty="0">
                <a:solidFill>
                  <a:schemeClr val="tx1"/>
                </a:solidFill>
              </a:rPr>
              <a:t> is then simply ignore the unused bits.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73DFE7-E766-4B4B-B875-039BE395CD4D}"/>
                  </a:ext>
                </a:extLst>
              </p14:cNvPr>
              <p14:cNvContentPartPr/>
              <p14:nvPr/>
            </p14:nvContentPartPr>
            <p14:xfrm>
              <a:off x="1518480" y="1163880"/>
              <a:ext cx="10372320" cy="552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73DFE7-E766-4B4B-B875-039BE395CD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9120" y="1154520"/>
                <a:ext cx="10391040" cy="554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(3/4)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81200" y="1401203"/>
            <a:ext cx="8229600" cy="1265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/>
              <a:t>expanding opcode </a:t>
            </a:r>
            <a:r>
              <a:rPr lang="en-US" dirty="0"/>
              <a:t>scheme:</a:t>
            </a:r>
            <a:endParaRPr lang="en-US" b="1" dirty="0"/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Extend the opcode for type-B instructions to </a:t>
            </a:r>
            <a:r>
              <a:rPr lang="en-US" b="1" dirty="0"/>
              <a:t>11 bits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dirty="0">
                <a:sym typeface="Wingdings" pitchFamily="2" charset="2"/>
              </a:rPr>
              <a:t> No wasted bits and result in a larger instruction set</a:t>
            </a:r>
            <a:endParaRPr lang="en-US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4648201" y="2743200"/>
            <a:ext cx="5045075" cy="1600200"/>
            <a:chOff x="1734" y="1659"/>
            <a:chExt cx="3178" cy="1008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734" y="1803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Type-A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1734" y="2407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Type-B</a:t>
              </a:r>
            </a:p>
          </p:txBody>
        </p:sp>
        <p:grpSp>
          <p:nvGrpSpPr>
            <p:cNvPr id="16" name="Group 7"/>
            <p:cNvGrpSpPr>
              <a:grpSpLocks/>
            </p:cNvGrpSpPr>
            <p:nvPr/>
          </p:nvGrpSpPr>
          <p:grpSpPr bwMode="auto">
            <a:xfrm>
              <a:off x="2518" y="1659"/>
              <a:ext cx="2394" cy="432"/>
              <a:chOff x="2699" y="1614"/>
              <a:chExt cx="2394" cy="432"/>
            </a:xfrm>
          </p:grpSpPr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2699" y="1807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25" name="Text Box 9"/>
              <p:cNvSpPr txBox="1">
                <a:spLocks noChangeArrowheads="1"/>
              </p:cNvSpPr>
              <p:nvPr/>
            </p:nvSpPr>
            <p:spPr bwMode="auto">
              <a:xfrm>
                <a:off x="360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434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7" name="Text Box 11"/>
              <p:cNvSpPr txBox="1">
                <a:spLocks noChangeArrowheads="1"/>
              </p:cNvSpPr>
              <p:nvPr/>
            </p:nvSpPr>
            <p:spPr bwMode="auto">
              <a:xfrm>
                <a:off x="2807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Text Box 12"/>
              <p:cNvSpPr txBox="1">
                <a:spLocks noChangeArrowheads="1"/>
              </p:cNvSpPr>
              <p:nvPr/>
            </p:nvSpPr>
            <p:spPr bwMode="auto">
              <a:xfrm>
                <a:off x="363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437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  <p:grpSp>
          <p:nvGrpSpPr>
            <p:cNvPr id="18" name="Group 14"/>
            <p:cNvGrpSpPr>
              <a:grpSpLocks/>
            </p:cNvGrpSpPr>
            <p:nvPr/>
          </p:nvGrpSpPr>
          <p:grpSpPr bwMode="auto">
            <a:xfrm>
              <a:off x="2518" y="2235"/>
              <a:ext cx="2394" cy="432"/>
              <a:chOff x="2569" y="3353"/>
              <a:chExt cx="2394" cy="432"/>
            </a:xfrm>
          </p:grpSpPr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2569" y="3546"/>
                <a:ext cx="1661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C00000"/>
                    </a:solidFill>
                  </a:rPr>
                  <a:t>11 bits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4218" y="3546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3050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4241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</p:grp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1905000" y="45720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Questions:</a:t>
            </a:r>
          </a:p>
          <a:p>
            <a:pPr marL="715963" lvl="1" indent="-27146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do we distinguish between Type-A and Type-B?</a:t>
            </a:r>
          </a:p>
          <a:p>
            <a:pPr marL="715963" lvl="1" indent="-27146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many different instructions do we really have?</a:t>
            </a:r>
          </a:p>
        </p:txBody>
      </p:sp>
      <p:sp>
        <p:nvSpPr>
          <p:cNvPr id="31" name="Snip and Round Single Corner Rectangle 30"/>
          <p:cNvSpPr/>
          <p:nvPr/>
        </p:nvSpPr>
        <p:spPr>
          <a:xfrm>
            <a:off x="1965325" y="2886075"/>
            <a:ext cx="2438400" cy="609600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Second Attempt: </a:t>
            </a:r>
          </a:p>
          <a:p>
            <a:r>
              <a:rPr lang="en-US" dirty="0">
                <a:solidFill>
                  <a:srgbClr val="660066"/>
                </a:solidFill>
              </a:rPr>
              <a:t>Expanding </a:t>
            </a:r>
            <a:r>
              <a:rPr lang="en-US" dirty="0" err="1">
                <a:solidFill>
                  <a:srgbClr val="660066"/>
                </a:solidFill>
              </a:rPr>
              <a:t>Opcode</a:t>
            </a:r>
            <a:endParaRPr lang="en-SG" dirty="0">
              <a:solidFill>
                <a:srgbClr val="660066"/>
              </a:solidFill>
            </a:endParaRP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88ABA7C4-C4B5-41E4-86B9-57A58C80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33" name="Folded Corner 32"/>
          <p:cNvSpPr/>
          <p:nvPr/>
        </p:nvSpPr>
        <p:spPr>
          <a:xfrm>
            <a:off x="1905002" y="5856289"/>
            <a:ext cx="8458199" cy="855894"/>
          </a:xfrm>
          <a:prstGeom prst="foldedCorner">
            <a:avLst>
              <a:gd name="adj" fmla="val 8397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Possible Answers:</a:t>
            </a:r>
          </a:p>
          <a:p>
            <a:pPr marL="228600" indent="-2286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Think about MIPS, we simply set the opcode as all 0 for R-format but use the "extended opcode" called </a:t>
            </a:r>
            <a:r>
              <a:rPr lang="en-US" sz="1200" dirty="0" err="1">
                <a:solidFill>
                  <a:schemeClr val="tx1"/>
                </a:solidFill>
              </a:rPr>
              <a:t>funct</a:t>
            </a:r>
            <a:r>
              <a:rPr lang="en-US" sz="1200" dirty="0">
                <a:solidFill>
                  <a:schemeClr val="tx1"/>
                </a:solidFill>
              </a:rPr>
              <a:t> to distinguish.</a:t>
            </a:r>
          </a:p>
          <a:p>
            <a:pPr marL="228600" indent="-2286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There are different ways to compute the many different instructions depending on what to </a:t>
            </a:r>
            <a:r>
              <a:rPr lang="en-US" sz="1200" dirty="0" err="1">
                <a:solidFill>
                  <a:schemeClr val="tx1"/>
                </a:solidFill>
              </a:rPr>
              <a:t>maximise</a:t>
            </a:r>
            <a:r>
              <a:rPr lang="en-US" sz="1200" dirty="0">
                <a:solidFill>
                  <a:schemeClr val="tx1"/>
                </a:solidFill>
              </a:rPr>
              <a:t> and/or </a:t>
            </a:r>
            <a:r>
              <a:rPr lang="en-US" sz="1200" dirty="0" err="1">
                <a:solidFill>
                  <a:schemeClr val="tx1"/>
                </a:solidFill>
              </a:rPr>
              <a:t>minimise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5AD2ED-E962-4648-A876-665093F41181}"/>
                  </a:ext>
                </a:extLst>
              </p14:cNvPr>
              <p14:cNvContentPartPr/>
              <p14:nvPr/>
            </p14:nvContentPartPr>
            <p14:xfrm>
              <a:off x="604440" y="514800"/>
              <a:ext cx="11402640" cy="632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5AD2ED-E962-4648-A876-665093F411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080" y="505440"/>
                <a:ext cx="11421360" cy="63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359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(4/4)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1981200" y="1172603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the maximum number of instructions?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1981200" y="3763403"/>
            <a:ext cx="807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Reasoning:</a:t>
            </a:r>
          </a:p>
          <a:p>
            <a:pPr marL="803275" lvl="1" indent="-346075">
              <a:spcBef>
                <a:spcPct val="30000"/>
              </a:spcBef>
              <a:buSzPct val="100000"/>
              <a:buFont typeface="+mj-lt"/>
              <a:buAutoNum type="arabicPeriod"/>
            </a:pPr>
            <a:r>
              <a:rPr lang="en-US" sz="2000" dirty="0"/>
              <a:t>For every 6-bit prefix (front-part) given to Type-B, we get </a:t>
            </a:r>
            <a:r>
              <a:rPr lang="en-US" sz="2000" b="1" dirty="0"/>
              <a:t>2</a:t>
            </a:r>
            <a:r>
              <a:rPr lang="en-US" sz="2000" b="1" baseline="30000" dirty="0"/>
              <a:t>5</a:t>
            </a:r>
            <a:r>
              <a:rPr lang="en-US" sz="2000" dirty="0"/>
              <a:t> unique patterns, e.g.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[111111]XXXXX </a:t>
            </a:r>
          </a:p>
          <a:p>
            <a:pPr marL="803275" lvl="1" indent="-346075">
              <a:spcBef>
                <a:spcPct val="30000"/>
              </a:spcBef>
              <a:buSzPct val="100000"/>
              <a:buFont typeface="+mj-lt"/>
              <a:buAutoNum type="arabicPeriod"/>
            </a:pPr>
            <a:r>
              <a:rPr lang="en-US" sz="2000" dirty="0"/>
              <a:t>So, we should </a:t>
            </a:r>
            <a:r>
              <a:rPr lang="en-US" sz="2000" dirty="0" err="1"/>
              <a:t>minimise</a:t>
            </a:r>
            <a:r>
              <a:rPr lang="en-US" sz="2000" dirty="0"/>
              <a:t> Type-A instruction and give </a:t>
            </a:r>
            <a:r>
              <a:rPr lang="en-US" sz="2000" dirty="0">
                <a:solidFill>
                  <a:srgbClr val="C00000"/>
                </a:solidFill>
              </a:rPr>
              <a:t>as many 6-bit prefixes as possible to Type-B</a:t>
            </a:r>
          </a:p>
          <a:p>
            <a:pPr marL="914400" lvl="1" indent="-457200">
              <a:spcBef>
                <a:spcPct val="30000"/>
              </a:spcBef>
              <a:buClr>
                <a:schemeClr val="accent1"/>
              </a:buClr>
              <a:buSzPct val="65000"/>
            </a:pPr>
            <a:r>
              <a:rPr lang="en-US" sz="2000" dirty="0">
                <a:sym typeface="Wingdings" pitchFamily="2" charset="2"/>
              </a:rPr>
              <a:t>        1 Type-A instruction, </a:t>
            </a:r>
            <a:r>
              <a:rPr lang="en-US" sz="2000" b="1" dirty="0">
                <a:sym typeface="Wingdings" pitchFamily="2" charset="2"/>
              </a:rPr>
              <a:t>2</a:t>
            </a:r>
            <a:r>
              <a:rPr lang="en-US" sz="2000" b="1" baseline="30000" dirty="0">
                <a:sym typeface="Wingdings" pitchFamily="2" charset="2"/>
              </a:rPr>
              <a:t>6</a:t>
            </a:r>
            <a:r>
              <a:rPr lang="en-US" sz="2000" b="1" dirty="0">
                <a:sym typeface="Wingdings" pitchFamily="2" charset="2"/>
              </a:rPr>
              <a:t> – 1</a:t>
            </a:r>
            <a:r>
              <a:rPr lang="en-US" sz="2000" dirty="0">
                <a:sym typeface="Wingdings" pitchFamily="2" charset="2"/>
              </a:rPr>
              <a:t> prefixes for Type-B</a:t>
            </a:r>
            <a:endParaRPr lang="en-US" sz="2000" dirty="0"/>
          </a:p>
        </p:txBody>
      </p:sp>
      <p:grpSp>
        <p:nvGrpSpPr>
          <p:cNvPr id="57" name="Group 4"/>
          <p:cNvGrpSpPr>
            <a:grpSpLocks/>
          </p:cNvGrpSpPr>
          <p:nvPr/>
        </p:nvGrpSpPr>
        <p:grpSpPr bwMode="auto">
          <a:xfrm>
            <a:off x="2057401" y="1858403"/>
            <a:ext cx="5045075" cy="1600200"/>
            <a:chOff x="1734" y="1659"/>
            <a:chExt cx="3178" cy="1008"/>
          </a:xfrm>
        </p:grpSpPr>
        <p:sp>
          <p:nvSpPr>
            <p:cNvPr id="58" name="Text Box 5"/>
            <p:cNvSpPr txBox="1">
              <a:spLocks noChangeArrowheads="1"/>
            </p:cNvSpPr>
            <p:nvPr/>
          </p:nvSpPr>
          <p:spPr bwMode="auto">
            <a:xfrm>
              <a:off x="1734" y="1803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Type-A</a:t>
              </a:r>
            </a:p>
          </p:txBody>
        </p:sp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1734" y="2407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Type-B</a:t>
              </a:r>
            </a:p>
          </p:txBody>
        </p:sp>
        <p:grpSp>
          <p:nvGrpSpPr>
            <p:cNvPr id="60" name="Group 7"/>
            <p:cNvGrpSpPr>
              <a:grpSpLocks/>
            </p:cNvGrpSpPr>
            <p:nvPr/>
          </p:nvGrpSpPr>
          <p:grpSpPr bwMode="auto">
            <a:xfrm>
              <a:off x="2518" y="1659"/>
              <a:ext cx="2394" cy="432"/>
              <a:chOff x="2699" y="1614"/>
              <a:chExt cx="2394" cy="432"/>
            </a:xfrm>
          </p:grpSpPr>
          <p:sp>
            <p:nvSpPr>
              <p:cNvPr id="66" name="Text Box 8"/>
              <p:cNvSpPr txBox="1">
                <a:spLocks noChangeArrowheads="1"/>
              </p:cNvSpPr>
              <p:nvPr/>
            </p:nvSpPr>
            <p:spPr bwMode="auto">
              <a:xfrm>
                <a:off x="2699" y="1807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67" name="Text Box 9"/>
              <p:cNvSpPr txBox="1">
                <a:spLocks noChangeArrowheads="1"/>
              </p:cNvSpPr>
              <p:nvPr/>
            </p:nvSpPr>
            <p:spPr bwMode="auto">
              <a:xfrm>
                <a:off x="360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68" name="Text Box 10"/>
              <p:cNvSpPr txBox="1">
                <a:spLocks noChangeArrowheads="1"/>
              </p:cNvSpPr>
              <p:nvPr/>
            </p:nvSpPr>
            <p:spPr bwMode="auto">
              <a:xfrm>
                <a:off x="434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/>
                  <a:t>5 bits</a:t>
                </a:r>
              </a:p>
            </p:txBody>
          </p:sp>
          <p:sp>
            <p:nvSpPr>
              <p:cNvPr id="69" name="Text Box 11"/>
              <p:cNvSpPr txBox="1">
                <a:spLocks noChangeArrowheads="1"/>
              </p:cNvSpPr>
              <p:nvPr/>
            </p:nvSpPr>
            <p:spPr bwMode="auto">
              <a:xfrm>
                <a:off x="2807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0" name="Text Box 12"/>
              <p:cNvSpPr txBox="1">
                <a:spLocks noChangeArrowheads="1"/>
              </p:cNvSpPr>
              <p:nvPr/>
            </p:nvSpPr>
            <p:spPr bwMode="auto">
              <a:xfrm>
                <a:off x="363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71" name="Text Box 13"/>
              <p:cNvSpPr txBox="1">
                <a:spLocks noChangeArrowheads="1"/>
              </p:cNvSpPr>
              <p:nvPr/>
            </p:nvSpPr>
            <p:spPr bwMode="auto">
              <a:xfrm>
                <a:off x="437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  <p:grpSp>
          <p:nvGrpSpPr>
            <p:cNvPr id="61" name="Group 14"/>
            <p:cNvGrpSpPr>
              <a:grpSpLocks/>
            </p:cNvGrpSpPr>
            <p:nvPr/>
          </p:nvGrpSpPr>
          <p:grpSpPr bwMode="auto">
            <a:xfrm>
              <a:off x="2518" y="2235"/>
              <a:ext cx="2394" cy="432"/>
              <a:chOff x="2569" y="3353"/>
              <a:chExt cx="2394" cy="432"/>
            </a:xfrm>
          </p:grpSpPr>
          <p:sp>
            <p:nvSpPr>
              <p:cNvPr id="62" name="Text Box 15"/>
              <p:cNvSpPr txBox="1">
                <a:spLocks noChangeArrowheads="1"/>
              </p:cNvSpPr>
              <p:nvPr/>
            </p:nvSpPr>
            <p:spPr bwMode="auto">
              <a:xfrm>
                <a:off x="2569" y="3546"/>
                <a:ext cx="1661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C00000"/>
                    </a:solidFill>
                  </a:rPr>
                  <a:t>11 bits</a:t>
                </a:r>
              </a:p>
            </p:txBody>
          </p:sp>
          <p:sp>
            <p:nvSpPr>
              <p:cNvPr id="63" name="Text Box 16"/>
              <p:cNvSpPr txBox="1">
                <a:spLocks noChangeArrowheads="1"/>
              </p:cNvSpPr>
              <p:nvPr/>
            </p:nvSpPr>
            <p:spPr bwMode="auto">
              <a:xfrm>
                <a:off x="4218" y="3546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64" name="Text Box 17"/>
              <p:cNvSpPr txBox="1">
                <a:spLocks noChangeArrowheads="1"/>
              </p:cNvSpPr>
              <p:nvPr/>
            </p:nvSpPr>
            <p:spPr bwMode="auto">
              <a:xfrm>
                <a:off x="3050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Text Box 18"/>
              <p:cNvSpPr txBox="1">
                <a:spLocks noChangeArrowheads="1"/>
              </p:cNvSpPr>
              <p:nvPr/>
            </p:nvSpPr>
            <p:spPr bwMode="auto">
              <a:xfrm>
                <a:off x="4241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</p:grpSp>
      <p:sp>
        <p:nvSpPr>
          <p:cNvPr id="72" name="Snip Single Corner Rectangle 71"/>
          <p:cNvSpPr/>
          <p:nvPr/>
        </p:nvSpPr>
        <p:spPr>
          <a:xfrm>
            <a:off x="7543800" y="1782203"/>
            <a:ext cx="2743200" cy="1828800"/>
          </a:xfrm>
          <a:prstGeom prst="snip1Rect">
            <a:avLst/>
          </a:prstGeom>
          <a:solidFill>
            <a:srgbClr val="FFFFCC"/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Answer: 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1 + (2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6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–1)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5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1 + 63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32 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</a:t>
            </a: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2017</a:t>
            </a: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ctr"/>
            <a:endParaRPr lang="en-SG" dirty="0"/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D16C36D4-6D65-4D7A-AF0D-149006B4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D3A7ED-F464-4C45-BB96-DEE8A3E933F1}"/>
                  </a:ext>
                </a:extLst>
              </p14:cNvPr>
              <p14:cNvContentPartPr/>
              <p14:nvPr/>
            </p14:nvContentPartPr>
            <p14:xfrm>
              <a:off x="45000" y="1103040"/>
              <a:ext cx="12083760" cy="566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D3A7ED-F464-4C45-BB96-DEE8A3E933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40" y="1093680"/>
                <a:ext cx="12102480" cy="56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941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7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Extended Opcode Explanation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1981200" y="1172603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the maximum number of instructions?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1981200" y="3764991"/>
            <a:ext cx="807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Alternative #1: </a:t>
            </a:r>
            <a:r>
              <a:rPr lang="en-US" sz="2400" b="1" dirty="0" err="1"/>
              <a:t>Minimise</a:t>
            </a:r>
            <a:r>
              <a:rPr lang="en-US" sz="2400" b="1" dirty="0"/>
              <a:t> Type-B </a:t>
            </a:r>
            <a:r>
              <a:rPr lang="en-US" sz="1600" b="1" i="1" dirty="0">
                <a:solidFill>
                  <a:srgbClr val="7030A0"/>
                </a:solidFill>
              </a:rPr>
              <a:t>(use only one opcode)</a:t>
            </a:r>
            <a:endParaRPr lang="en-US" sz="2400" b="1" i="1" dirty="0">
              <a:solidFill>
                <a:srgbClr val="7030A0"/>
              </a:solidFill>
            </a:endParaRPr>
          </a:p>
        </p:txBody>
      </p: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2057400" y="2087004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Type-A</a:t>
            </a: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2057400" y="3045854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Type-B</a:t>
            </a:r>
          </a:p>
        </p:txBody>
      </p:sp>
      <p:sp>
        <p:nvSpPr>
          <p:cNvPr id="66" name="Text Box 8"/>
          <p:cNvSpPr txBox="1">
            <a:spLocks noChangeArrowheads="1"/>
          </p:cNvSpPr>
          <p:nvPr/>
        </p:nvSpPr>
        <p:spPr bwMode="auto">
          <a:xfrm>
            <a:off x="3302001" y="2164792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6 bits</a:t>
            </a: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4745038" y="2164792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5 bits</a:t>
            </a:r>
          </a:p>
        </p:txBody>
      </p:sp>
      <p:sp>
        <p:nvSpPr>
          <p:cNvPr id="68" name="Text Box 10"/>
          <p:cNvSpPr txBox="1">
            <a:spLocks noChangeArrowheads="1"/>
          </p:cNvSpPr>
          <p:nvPr/>
        </p:nvSpPr>
        <p:spPr bwMode="auto">
          <a:xfrm>
            <a:off x="5919788" y="2164792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5 bits</a:t>
            </a:r>
          </a:p>
        </p:txBody>
      </p:sp>
      <p:sp>
        <p:nvSpPr>
          <p:cNvPr id="69" name="Text Box 11"/>
          <p:cNvSpPr txBox="1">
            <a:spLocks noChangeArrowheads="1"/>
          </p:cNvSpPr>
          <p:nvPr/>
        </p:nvSpPr>
        <p:spPr bwMode="auto">
          <a:xfrm>
            <a:off x="3473451" y="18584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4781551" y="18584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71" name="Text Box 13"/>
          <p:cNvSpPr txBox="1">
            <a:spLocks noChangeArrowheads="1"/>
          </p:cNvSpPr>
          <p:nvPr/>
        </p:nvSpPr>
        <p:spPr bwMode="auto">
          <a:xfrm>
            <a:off x="5956301" y="18584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5919788" y="3079192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5 bits</a:t>
            </a:r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5956301" y="27728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72" name="Snip Single Corner Rectangle 71"/>
          <p:cNvSpPr/>
          <p:nvPr/>
        </p:nvSpPr>
        <p:spPr>
          <a:xfrm>
            <a:off x="7543800" y="1782203"/>
            <a:ext cx="2743200" cy="1828800"/>
          </a:xfrm>
          <a:prstGeom prst="snip1Rect">
            <a:avLst/>
          </a:prstGeom>
          <a:solidFill>
            <a:srgbClr val="FFFFCC"/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Answer: 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1 + (2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6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–1)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5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1 + 63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32 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</a:t>
            </a: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2017</a:t>
            </a: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ctr"/>
            <a:endParaRPr lang="en-SG" dirty="0"/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D16C36D4-6D65-4D7A-AF0D-149006B4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3302001" y="3079192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6 bits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745038" y="3079192"/>
            <a:ext cx="1182688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5 bits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73451" y="27728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781551" y="27728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057400" y="4511117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Type-B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5919788" y="4544455"/>
            <a:ext cx="1182688" cy="8996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endParaRPr lang="en-US" b="1" dirty="0"/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5956301" y="42380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3302001" y="4544455"/>
            <a:ext cx="1452563" cy="8996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Consolas" panose="020B0609020204030204" pitchFamily="49" charset="0"/>
              </a:rPr>
              <a:t>000000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4745038" y="4544455"/>
            <a:ext cx="1182688" cy="8996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00000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to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11111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473451" y="42380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4781551" y="42380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2057400" y="5727639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Type-A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3302001" y="5805426"/>
            <a:ext cx="1452563" cy="92333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000001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to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111111</a:t>
            </a: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4745038" y="5805426"/>
            <a:ext cx="1182688" cy="923330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endParaRPr lang="en-US" b="1" dirty="0"/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5919788" y="5805426"/>
            <a:ext cx="1182688" cy="923330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endParaRPr lang="en-US" b="1" dirty="0"/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3473451" y="5499038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4781551" y="5499038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5956301" y="5499038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7102477" y="4544455"/>
            <a:ext cx="441324" cy="899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=</a:t>
            </a: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7102477" y="5805426"/>
            <a:ext cx="441324" cy="9233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=</a:t>
            </a: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7543800" y="4544455"/>
            <a:ext cx="2743200" cy="899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1 </a:t>
            </a:r>
            <a:r>
              <a:rPr lang="en-US" dirty="0">
                <a:latin typeface="+mj-lt"/>
                <a:sym typeface="Symbol" pitchFamily="18" charset="2"/>
              </a:rPr>
              <a:t> </a:t>
            </a: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5</a:t>
            </a:r>
            <a:r>
              <a:rPr lang="en-US" dirty="0">
                <a:latin typeface="+mj-lt"/>
              </a:rPr>
              <a:t> = 32</a:t>
            </a: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7543800" y="5805426"/>
            <a:ext cx="2743200" cy="5720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2</a:t>
            </a:r>
            <a:r>
              <a:rPr lang="en-US" baseline="30000" dirty="0"/>
              <a:t>6</a:t>
            </a:r>
            <a:r>
              <a:rPr lang="en-US" dirty="0"/>
              <a:t> - 1 </a:t>
            </a:r>
            <a:r>
              <a:rPr lang="en-US" sz="1200" i="1" dirty="0">
                <a:solidFill>
                  <a:srgbClr val="7030A0"/>
                </a:solidFill>
              </a:rPr>
              <a:t>(1 is used for type-B)</a:t>
            </a:r>
            <a:endParaRPr lang="en-US" i="1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= 63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7543800" y="5444067"/>
            <a:ext cx="274320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+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7543800" y="6381094"/>
            <a:ext cx="274320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Total = 32 + 63 = 95</a:t>
            </a:r>
          </a:p>
        </p:txBody>
      </p:sp>
      <p:sp>
        <p:nvSpPr>
          <p:cNvPr id="49" name="Folded Corner 48"/>
          <p:cNvSpPr/>
          <p:nvPr/>
        </p:nvSpPr>
        <p:spPr>
          <a:xfrm>
            <a:off x="8839200" y="4544910"/>
            <a:ext cx="1801812" cy="1347890"/>
          </a:xfrm>
          <a:prstGeom prst="foldedCorner">
            <a:avLst>
              <a:gd name="adj" fmla="val 8397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This actually gives the </a:t>
            </a:r>
            <a:r>
              <a:rPr lang="en-US" sz="1200" i="1" u="sng" dirty="0">
                <a:solidFill>
                  <a:schemeClr val="tx1"/>
                </a:solidFill>
              </a:rPr>
              <a:t>minimum</a:t>
            </a:r>
            <a:r>
              <a:rPr lang="en-US" sz="1200" dirty="0">
                <a:solidFill>
                  <a:schemeClr val="tx1"/>
                </a:solidFill>
              </a:rPr>
              <a:t> number of instruction (assuming no unused bits and both instructions exist).  Can you see why?</a:t>
            </a:r>
          </a:p>
        </p:txBody>
      </p:sp>
    </p:spTree>
    <p:extLst>
      <p:ext uri="{BB962C8B-B14F-4D97-AF65-F5344CB8AC3E}">
        <p14:creationId xmlns:p14="http://schemas.microsoft.com/office/powerpoint/2010/main" val="357503035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Extended Opcode Explanation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1981200" y="1172603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the maximum number of instructions?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1981200" y="3764991"/>
            <a:ext cx="807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Alternative #2: </a:t>
            </a:r>
            <a:r>
              <a:rPr lang="en-US" sz="2400" b="1" dirty="0" err="1"/>
              <a:t>Minimise</a:t>
            </a:r>
            <a:r>
              <a:rPr lang="en-US" sz="2400" b="1" dirty="0"/>
              <a:t> Type-A </a:t>
            </a:r>
            <a:r>
              <a:rPr lang="en-US" sz="1600" b="1" i="1" dirty="0">
                <a:solidFill>
                  <a:srgbClr val="7030A0"/>
                </a:solidFill>
              </a:rPr>
              <a:t>(use only one opcode)</a:t>
            </a:r>
            <a:endParaRPr lang="en-US" sz="2400" b="1" i="1" dirty="0">
              <a:solidFill>
                <a:srgbClr val="7030A0"/>
              </a:solidFill>
            </a:endParaRPr>
          </a:p>
        </p:txBody>
      </p: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2057400" y="2087004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Type-A</a:t>
            </a: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2057400" y="3045854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Type-B</a:t>
            </a:r>
          </a:p>
        </p:txBody>
      </p:sp>
      <p:sp>
        <p:nvSpPr>
          <p:cNvPr id="66" name="Text Box 8"/>
          <p:cNvSpPr txBox="1">
            <a:spLocks noChangeArrowheads="1"/>
          </p:cNvSpPr>
          <p:nvPr/>
        </p:nvSpPr>
        <p:spPr bwMode="auto">
          <a:xfrm>
            <a:off x="3302001" y="2164792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6 bits</a:t>
            </a: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4745038" y="2164792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5 bits</a:t>
            </a:r>
          </a:p>
        </p:txBody>
      </p:sp>
      <p:sp>
        <p:nvSpPr>
          <p:cNvPr id="68" name="Text Box 10"/>
          <p:cNvSpPr txBox="1">
            <a:spLocks noChangeArrowheads="1"/>
          </p:cNvSpPr>
          <p:nvPr/>
        </p:nvSpPr>
        <p:spPr bwMode="auto">
          <a:xfrm>
            <a:off x="5919788" y="2164792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5 bits</a:t>
            </a:r>
          </a:p>
        </p:txBody>
      </p:sp>
      <p:sp>
        <p:nvSpPr>
          <p:cNvPr id="69" name="Text Box 11"/>
          <p:cNvSpPr txBox="1">
            <a:spLocks noChangeArrowheads="1"/>
          </p:cNvSpPr>
          <p:nvPr/>
        </p:nvSpPr>
        <p:spPr bwMode="auto">
          <a:xfrm>
            <a:off x="3473451" y="18584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4781551" y="18584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71" name="Text Box 13"/>
          <p:cNvSpPr txBox="1">
            <a:spLocks noChangeArrowheads="1"/>
          </p:cNvSpPr>
          <p:nvPr/>
        </p:nvSpPr>
        <p:spPr bwMode="auto">
          <a:xfrm>
            <a:off x="5956301" y="18584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5919788" y="3079192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5 bits</a:t>
            </a:r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5956301" y="27728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72" name="Snip Single Corner Rectangle 71"/>
          <p:cNvSpPr/>
          <p:nvPr/>
        </p:nvSpPr>
        <p:spPr>
          <a:xfrm>
            <a:off x="7543800" y="1782203"/>
            <a:ext cx="2743200" cy="1828800"/>
          </a:xfrm>
          <a:prstGeom prst="snip1Rect">
            <a:avLst/>
          </a:prstGeom>
          <a:solidFill>
            <a:srgbClr val="FFFFCC"/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Answer: 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1 + (2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6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–1)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5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1 + 63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32 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</a:t>
            </a: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2017</a:t>
            </a: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ctr"/>
            <a:endParaRPr lang="en-SG" dirty="0"/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D16C36D4-6D65-4D7A-AF0D-149006B4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3302001" y="3079192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6 bits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745038" y="3079192"/>
            <a:ext cx="1182688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5 bits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73451" y="27728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781551" y="277280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057400" y="4511117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Type-B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5919788" y="4544455"/>
            <a:ext cx="1182688" cy="8996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endParaRPr lang="en-US" b="1" dirty="0"/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5956301" y="42380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3302001" y="4544455"/>
            <a:ext cx="1452563" cy="8996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000001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to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111111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4745038" y="4544455"/>
            <a:ext cx="1182688" cy="8996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00000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to</a:t>
            </a:r>
          </a:p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11111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473451" y="42380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4781551" y="42380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2057400" y="5727639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Type-A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3302001" y="5805426"/>
            <a:ext cx="1452563" cy="369332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000000</a:t>
            </a: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4745038" y="5805426"/>
            <a:ext cx="1182688" cy="369332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endParaRPr lang="en-US" b="1" dirty="0"/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5919788" y="5805426"/>
            <a:ext cx="1182688" cy="369332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endParaRPr lang="en-US" b="1" dirty="0"/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3473451" y="5499038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4781551" y="5499038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5956301" y="5499038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7102477" y="4544455"/>
            <a:ext cx="441324" cy="899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=</a:t>
            </a: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7102477" y="5805426"/>
            <a:ext cx="441324" cy="9233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=</a:t>
            </a: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7543800" y="4544455"/>
            <a:ext cx="2743200" cy="899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(2</a:t>
            </a:r>
            <a:r>
              <a:rPr lang="en-US" baseline="30000" dirty="0"/>
              <a:t>6</a:t>
            </a:r>
            <a:r>
              <a:rPr lang="en-US" dirty="0">
                <a:latin typeface="+mj-lt"/>
              </a:rPr>
              <a:t> - 1) </a:t>
            </a:r>
            <a:r>
              <a:rPr lang="en-US" dirty="0">
                <a:latin typeface="+mj-lt"/>
                <a:sym typeface="Symbol" pitchFamily="18" charset="2"/>
              </a:rPr>
              <a:t> </a:t>
            </a:r>
            <a:r>
              <a:rPr lang="en-US" dirty="0">
                <a:latin typeface="+mj-lt"/>
              </a:rPr>
              <a:t>2</a:t>
            </a:r>
            <a:r>
              <a:rPr lang="en-US" baseline="30000" dirty="0">
                <a:latin typeface="+mj-lt"/>
              </a:rPr>
              <a:t>5</a:t>
            </a:r>
            <a:endParaRPr lang="en-US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+mj-lt"/>
              </a:rPr>
              <a:t>= 63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>
                <a:latin typeface="+mj-lt"/>
              </a:rPr>
              <a:t> 32 = 2016</a:t>
            </a: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7543800" y="5805426"/>
            <a:ext cx="27432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1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7543800" y="5444067"/>
            <a:ext cx="274320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+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7543800" y="6381094"/>
            <a:ext cx="2743200" cy="34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Total = </a:t>
            </a:r>
            <a:r>
              <a:rPr lang="en-US" dirty="0"/>
              <a:t>2016</a:t>
            </a:r>
            <a:r>
              <a:rPr lang="en-US" dirty="0">
                <a:latin typeface="+mj-lt"/>
              </a:rPr>
              <a:t> + 1 = </a:t>
            </a:r>
            <a:r>
              <a:rPr lang="en-US" dirty="0"/>
              <a:t>2017</a:t>
            </a:r>
            <a:endParaRPr lang="en-US" dirty="0">
              <a:latin typeface="+mj-lt"/>
            </a:endParaRPr>
          </a:p>
        </p:txBody>
      </p:sp>
      <p:sp>
        <p:nvSpPr>
          <p:cNvPr id="49" name="Folded Corner 48"/>
          <p:cNvSpPr/>
          <p:nvPr/>
        </p:nvSpPr>
        <p:spPr>
          <a:xfrm>
            <a:off x="2057400" y="6206597"/>
            <a:ext cx="5045077" cy="618211"/>
          </a:xfrm>
          <a:prstGeom prst="foldedCorner">
            <a:avLst>
              <a:gd name="adj" fmla="val 8397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Clearly, alternative #2 is larger.  In fact, you can check that it will give you the </a:t>
            </a:r>
            <a:r>
              <a:rPr lang="en-US" sz="1200" b="1" i="1" u="sng" dirty="0">
                <a:solidFill>
                  <a:schemeClr val="tx1"/>
                </a:solidFill>
              </a:rPr>
              <a:t>maximum </a:t>
            </a:r>
            <a:r>
              <a:rPr lang="en-US" sz="1200" dirty="0">
                <a:solidFill>
                  <a:schemeClr val="tx1"/>
                </a:solidFill>
              </a:rPr>
              <a:t>number of instructions.</a:t>
            </a:r>
          </a:p>
        </p:txBody>
      </p:sp>
    </p:spTree>
    <p:extLst>
      <p:ext uri="{BB962C8B-B14F-4D97-AF65-F5344CB8AC3E}">
        <p14:creationId xmlns:p14="http://schemas.microsoft.com/office/powerpoint/2010/main" val="92994651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Expanding Opcode: Another Example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981199" y="1299519"/>
            <a:ext cx="8035926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Design an expanding opcode for the following to be encoded in a 36-bit instruction format. An address takes up 15 bits and a register number 3 bits.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/>
              <a:t>7 instructions with two addresses and one register number.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/>
              <a:t>500 instructions with one address and one register number.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/>
              <a:t>50 instructions with no address or register. </a:t>
            </a:r>
          </a:p>
        </p:txBody>
      </p:sp>
      <p:grpSp>
        <p:nvGrpSpPr>
          <p:cNvPr id="15" name="Group 6"/>
          <p:cNvGrpSpPr>
            <a:grpSpLocks/>
          </p:cNvGrpSpPr>
          <p:nvPr/>
        </p:nvGrpSpPr>
        <p:grpSpPr bwMode="auto">
          <a:xfrm>
            <a:off x="3429001" y="3356919"/>
            <a:ext cx="6283325" cy="3087688"/>
            <a:chOff x="910" y="1276"/>
            <a:chExt cx="3958" cy="1945"/>
          </a:xfrm>
        </p:grpSpPr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970" y="1524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000 </a:t>
              </a:r>
              <a:r>
                <a:rPr lang="en-US">
                  <a:sym typeface="Wingdings" pitchFamily="2" charset="2"/>
                </a:rPr>
                <a:t> 110</a:t>
              </a:r>
              <a:endParaRPr lang="en-US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039" y="1524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address</a:t>
              </a: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3208" y="1524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address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4212" y="1524"/>
              <a:ext cx="588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register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1124" y="1276"/>
              <a:ext cx="53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 bits</a:t>
              </a: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2078" y="1276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15 bits</a:t>
              </a: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3292" y="1276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15 bits</a:t>
              </a: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4231" y="1276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 bits</a:t>
              </a:r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965" y="1689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opcode</a:t>
              </a:r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1134" y="2015"/>
              <a:ext cx="441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111</a:t>
              </a: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1887" y="1998"/>
              <a:ext cx="1108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000000 + 9 bits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1922" y="2189"/>
              <a:ext cx="57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opcode</a:t>
              </a: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 flipH="1">
              <a:off x="943" y="2292"/>
              <a:ext cx="9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3292" y="1998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address</a:t>
              </a: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4241" y="1998"/>
              <a:ext cx="532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register</a:t>
              </a: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134" y="2676"/>
              <a:ext cx="441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111</a:t>
              </a:r>
            </a:p>
          </p:txBody>
        </p:sp>
        <p:sp>
          <p:nvSpPr>
            <p:cNvPr id="35" name="Text Box 23"/>
            <p:cNvSpPr txBox="1">
              <a:spLocks noChangeArrowheads="1"/>
            </p:cNvSpPr>
            <p:nvPr/>
          </p:nvSpPr>
          <p:spPr bwMode="auto">
            <a:xfrm>
              <a:off x="1882" y="2512"/>
              <a:ext cx="702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000001</a:t>
              </a:r>
            </a:p>
          </p:txBody>
        </p: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3287" y="2676"/>
              <a:ext cx="600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unused</a:t>
              </a:r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4190" y="2676"/>
              <a:ext cx="634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unused</a:t>
              </a: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1882" y="2789"/>
              <a:ext cx="69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110010</a:t>
              </a:r>
            </a:p>
          </p:txBody>
        </p:sp>
        <p:sp>
          <p:nvSpPr>
            <p:cNvPr id="39" name="Text Box 27"/>
            <p:cNvSpPr txBox="1">
              <a:spLocks noChangeArrowheads="1"/>
            </p:cNvSpPr>
            <p:nvPr/>
          </p:nvSpPr>
          <p:spPr bwMode="auto">
            <a:xfrm>
              <a:off x="2152" y="2623"/>
              <a:ext cx="205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:</a:t>
              </a:r>
            </a:p>
          </p:txBody>
        </p:sp>
        <p:sp>
          <p:nvSpPr>
            <p:cNvPr id="40" name="Text Box 28"/>
            <p:cNvSpPr txBox="1">
              <a:spLocks noChangeArrowheads="1"/>
            </p:cNvSpPr>
            <p:nvPr/>
          </p:nvSpPr>
          <p:spPr bwMode="auto">
            <a:xfrm>
              <a:off x="2475" y="2631"/>
              <a:ext cx="48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+ 9 0s</a:t>
              </a:r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915" y="1491"/>
              <a:ext cx="3953" cy="1729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915" y="1954"/>
              <a:ext cx="395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>
              <a:off x="910" y="2435"/>
              <a:ext cx="395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>
              <a:off x="2507" y="2292"/>
              <a:ext cx="54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29" y="2952"/>
              <a:ext cx="57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opcode</a:t>
              </a:r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 flipH="1">
              <a:off x="937" y="3055"/>
              <a:ext cx="97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2501" y="3055"/>
              <a:ext cx="54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>
              <a:off x="4156" y="1491"/>
              <a:ext cx="0" cy="172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>
              <a:off x="3066" y="1486"/>
              <a:ext cx="0" cy="172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1813" y="1497"/>
              <a:ext cx="0" cy="45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>
              <a:off x="1819" y="1966"/>
              <a:ext cx="0" cy="12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2039144" y="3554563"/>
            <a:ext cx="1447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800000"/>
                </a:solidFill>
              </a:rPr>
              <a:t>One possible answer:</a:t>
            </a:r>
          </a:p>
        </p:txBody>
      </p:sp>
      <p:sp>
        <p:nvSpPr>
          <p:cNvPr id="53" name="Slide Number Placeholder 6">
            <a:extLst>
              <a:ext uri="{FF2B5EF4-FFF2-40B4-BE49-F238E27FC236}">
                <a16:creationId xmlns:a16="http://schemas.microsoft.com/office/drawing/2014/main" id="{B6352507-2B75-4A1F-89EF-46B6F5E3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54DC5A-A1F1-470A-9262-2090C73A207E}"/>
                  </a:ext>
                </a:extLst>
              </p14:cNvPr>
              <p14:cNvContentPartPr/>
              <p14:nvPr/>
            </p14:nvContentPartPr>
            <p14:xfrm>
              <a:off x="110160" y="1004760"/>
              <a:ext cx="11791440" cy="5553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54DC5A-A1F1-470A-9262-2090C73A20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00" y="995400"/>
                <a:ext cx="11810160" cy="557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Past Midterm/Exam Questions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057400" y="1474515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 certain machine has 12-bit instructions and 4-bit addresses. Some instructions have one address and others have two. Both types of instructions exist in the machine.</a:t>
            </a:r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2257168" y="3235295"/>
            <a:ext cx="783006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/>
              <a:t>What is the maximum number of instructions with one address?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15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16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240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256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None of the above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7400" y="5978495"/>
            <a:ext cx="22098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Answer: (c)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695DB97-ABD0-4212-9998-5A1A3181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3" name="Folded Corner 12"/>
          <p:cNvSpPr/>
          <p:nvPr/>
        </p:nvSpPr>
        <p:spPr>
          <a:xfrm>
            <a:off x="5858669" y="5027733"/>
            <a:ext cx="3800476" cy="1373067"/>
          </a:xfrm>
          <a:prstGeom prst="foldedCorner">
            <a:avLst>
              <a:gd name="adj" fmla="val 8397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2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What is the maximum number of type-B instruction.  We are only interested in type-B and not the total.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Use the same idea: </a:t>
            </a:r>
            <a:r>
              <a:rPr lang="en-US" sz="1200" i="1" u="sng" dirty="0" err="1">
                <a:solidFill>
                  <a:schemeClr val="tx1"/>
                </a:solidFill>
              </a:rPr>
              <a:t>minimise</a:t>
            </a:r>
            <a:r>
              <a:rPr lang="en-US" sz="1200" i="1" u="sng" dirty="0">
                <a:solidFill>
                  <a:schemeClr val="tx1"/>
                </a:solidFill>
              </a:rPr>
              <a:t> type-A instruction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This gives us the following computation: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   (2</a:t>
            </a:r>
            <a:r>
              <a:rPr lang="en-US" sz="1200" baseline="30000" dirty="0">
                <a:solidFill>
                  <a:schemeClr val="tx1"/>
                </a:solidFill>
              </a:rPr>
              <a:t>4</a:t>
            </a:r>
            <a:r>
              <a:rPr lang="en-US" sz="1200" dirty="0">
                <a:solidFill>
                  <a:schemeClr val="tx1"/>
                </a:solidFill>
              </a:rPr>
              <a:t> - 1) </a:t>
            </a: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 (2</a:t>
            </a:r>
            <a:r>
              <a:rPr lang="en-US" sz="1200" baseline="300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4</a:t>
            </a: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) = 15  16 = 240</a:t>
            </a:r>
          </a:p>
          <a:p>
            <a:pPr algn="just"/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Please discuss in forum.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14068" y="3846361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Type-A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614068" y="4562384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Type-B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858669" y="3924149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301706" y="3924149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8476456" y="3924149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6030119" y="3617760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7338219" y="3617760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address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8512969" y="3617760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address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8476456" y="4595722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8512969" y="428933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address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858669" y="4595722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7301706" y="4595722"/>
            <a:ext cx="1182688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6030119" y="428933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7338219" y="428933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EE65AD-FC3C-4048-99CF-FACF80D668AA}"/>
                  </a:ext>
                </a:extLst>
              </p14:cNvPr>
              <p14:cNvContentPartPr/>
              <p14:nvPr/>
            </p14:nvContentPartPr>
            <p14:xfrm>
              <a:off x="4275000" y="1860840"/>
              <a:ext cx="5607720" cy="3571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EE65AD-FC3C-4048-99CF-FACF80D668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5640" y="1851480"/>
                <a:ext cx="5626440" cy="35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Past Midterm/Exam Questions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057400" y="1474515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 certain machine has 12-bit instructions and 4-bit addresses. Some instructions have one address and others have two. Both types of instructions exist in the machine.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232454" y="3274482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 startAt="2"/>
            </a:pPr>
            <a:r>
              <a:rPr lang="en-US" dirty="0"/>
              <a:t>What is the minimum total number of instructions, assuming the encoding space is completely </a:t>
            </a:r>
            <a:r>
              <a:rPr lang="en-US" dirty="0" err="1"/>
              <a:t>utilised</a:t>
            </a:r>
            <a:r>
              <a:rPr lang="en-US" dirty="0"/>
              <a:t> (that is, no more instructions can be accommodated)?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31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32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48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256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None of the above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20DB3E2-014F-4D6D-8F56-CE74FC2D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2057400" y="5978495"/>
            <a:ext cx="22098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Answer: (a)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5858669" y="5679667"/>
            <a:ext cx="3800476" cy="1009001"/>
          </a:xfrm>
          <a:prstGeom prst="foldedCorner">
            <a:avLst>
              <a:gd name="adj" fmla="val 8397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2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We use the alternative #1 to </a:t>
            </a:r>
            <a:r>
              <a:rPr lang="en-US" sz="1200" dirty="0" err="1">
                <a:solidFill>
                  <a:schemeClr val="tx1"/>
                </a:solidFill>
              </a:rPr>
              <a:t>minimise</a:t>
            </a:r>
            <a:r>
              <a:rPr lang="en-US" sz="1200" dirty="0">
                <a:solidFill>
                  <a:schemeClr val="tx1"/>
                </a:solidFill>
              </a:rPr>
              <a:t>.  This gives us the following computation: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   (2</a:t>
            </a:r>
            <a:r>
              <a:rPr lang="en-US" sz="1200" baseline="30000" dirty="0">
                <a:solidFill>
                  <a:schemeClr val="tx1"/>
                </a:solidFill>
              </a:rPr>
              <a:t>4</a:t>
            </a:r>
            <a:r>
              <a:rPr lang="en-US" sz="1200" dirty="0">
                <a:solidFill>
                  <a:schemeClr val="tx1"/>
                </a:solidFill>
              </a:rPr>
              <a:t> - 1) </a:t>
            </a: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+ (1  2</a:t>
            </a:r>
            <a:r>
              <a:rPr lang="en-US" sz="1200" baseline="300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4</a:t>
            </a: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) = 15 + 16 = 31</a:t>
            </a:r>
          </a:p>
          <a:p>
            <a:pPr algn="just"/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Please discuss in forum.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14068" y="4498294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Type-A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614068" y="5214317"/>
            <a:ext cx="11874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/>
              <a:t>Type-B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858669" y="4576082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7301706" y="4576082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8476456" y="4576082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6030119" y="426969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7338219" y="426969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address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8512969" y="4269693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address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8476456" y="5247655"/>
            <a:ext cx="1182688" cy="379413"/>
          </a:xfrm>
          <a:prstGeom prst="rect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8512969" y="49412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address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858669" y="5247655"/>
            <a:ext cx="1452563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7301706" y="5247655"/>
            <a:ext cx="1182688" cy="379413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bits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030119" y="49412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338219" y="4941266"/>
            <a:ext cx="1109663" cy="293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EB40BA-B9EE-457D-93B3-A511B0DB5044}"/>
                  </a:ext>
                </a:extLst>
              </p14:cNvPr>
              <p14:cNvContentPartPr/>
              <p14:nvPr/>
            </p14:nvContentPartPr>
            <p14:xfrm>
              <a:off x="4357440" y="3550320"/>
              <a:ext cx="5740560" cy="2152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EB40BA-B9EE-457D-93B3-A511B0DB50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8080" y="3540960"/>
                <a:ext cx="5759280" cy="21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469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Instructions: Language of the Computer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2, </a:t>
            </a:r>
            <a:r>
              <a:rPr lang="en-US" sz="2400" dirty="0" err="1"/>
              <a:t>pg</a:t>
            </a:r>
            <a:r>
              <a:rPr lang="en-US" sz="2400" dirty="0"/>
              <a:t> 46-53, 58-71.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2, </a:t>
            </a:r>
            <a:r>
              <a:rPr lang="en-US" sz="2400" dirty="0" err="1"/>
              <a:t>pg</a:t>
            </a:r>
            <a:r>
              <a:rPr lang="en-US" sz="2400" dirty="0"/>
              <a:t> 74-81, 86-87, 94-104.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8" name="Picture 8" descr="MCj041239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700" y="4384591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0AA5EB0C-746E-4F9B-9B98-99317D30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4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RISC vs CISC: The Famous Battle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81200" y="1234159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Two major design philosophies for ISA: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omplex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nstruction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et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omputer (</a:t>
            </a:r>
            <a:r>
              <a:rPr lang="en-US" b="1" dirty="0">
                <a:solidFill>
                  <a:srgbClr val="C00000"/>
                </a:solidFill>
              </a:rPr>
              <a:t>CISC</a:t>
            </a:r>
            <a:r>
              <a:rPr lang="en-US" dirty="0">
                <a:solidFill>
                  <a:srgbClr val="C00000"/>
                </a:solidFill>
              </a:rPr>
              <a:t>)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Example: x86-32 (IA32)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Single instruction performs complex operation</a:t>
            </a:r>
          </a:p>
          <a:p>
            <a:pPr marL="989013" lvl="2" indent="-273050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VAX architecture had an instruction to multiply polynomials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Smaller program size as memory was premium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Complex implementation, no room for hardware optimization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R</a:t>
            </a:r>
            <a:r>
              <a:rPr lang="en-US" dirty="0">
                <a:solidFill>
                  <a:srgbClr val="006600"/>
                </a:solidFill>
              </a:rPr>
              <a:t>educed</a:t>
            </a:r>
            <a:r>
              <a:rPr lang="en-US" b="1" dirty="0">
                <a:solidFill>
                  <a:srgbClr val="006600"/>
                </a:solidFill>
              </a:rPr>
              <a:t> I</a:t>
            </a:r>
            <a:r>
              <a:rPr lang="en-US" dirty="0">
                <a:solidFill>
                  <a:srgbClr val="006600"/>
                </a:solidFill>
              </a:rPr>
              <a:t>nstruction</a:t>
            </a:r>
            <a:r>
              <a:rPr lang="en-US" b="1" dirty="0">
                <a:solidFill>
                  <a:srgbClr val="006600"/>
                </a:solidFill>
              </a:rPr>
              <a:t> S</a:t>
            </a:r>
            <a:r>
              <a:rPr lang="en-US" dirty="0">
                <a:solidFill>
                  <a:srgbClr val="006600"/>
                </a:solidFill>
              </a:rPr>
              <a:t>et</a:t>
            </a:r>
            <a:r>
              <a:rPr lang="en-US" b="1" dirty="0">
                <a:solidFill>
                  <a:srgbClr val="006600"/>
                </a:solidFill>
              </a:rPr>
              <a:t> C</a:t>
            </a:r>
            <a:r>
              <a:rPr lang="en-US" dirty="0">
                <a:solidFill>
                  <a:srgbClr val="006600"/>
                </a:solidFill>
              </a:rPr>
              <a:t>omputer (</a:t>
            </a:r>
            <a:r>
              <a:rPr lang="en-US" b="1" dirty="0">
                <a:solidFill>
                  <a:srgbClr val="006600"/>
                </a:solidFill>
              </a:rPr>
              <a:t>RISC</a:t>
            </a:r>
            <a:r>
              <a:rPr lang="en-US" dirty="0">
                <a:solidFill>
                  <a:srgbClr val="006600"/>
                </a:solidFill>
              </a:rPr>
              <a:t>)</a:t>
            </a:r>
            <a:r>
              <a:rPr lang="en-US" b="1" dirty="0">
                <a:solidFill>
                  <a:srgbClr val="006600"/>
                </a:solidFill>
              </a:rPr>
              <a:t>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b="1" dirty="0"/>
              <a:t>MIPS</a:t>
            </a:r>
            <a:r>
              <a:rPr lang="en-US" dirty="0"/>
              <a:t>, ARM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Keep the instruction set small and simple, makes it easier to build/</a:t>
            </a:r>
            <a:r>
              <a:rPr lang="en-US" dirty="0" err="1"/>
              <a:t>optimise</a:t>
            </a:r>
            <a:r>
              <a:rPr lang="en-US" dirty="0"/>
              <a:t> hardware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Burden on software to combine simpler operations to implement high-level language statements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CDEC95-0A1E-4E1A-B8B3-974AE4F5310B}"/>
                  </a:ext>
                </a:extLst>
              </p14:cNvPr>
              <p14:cNvContentPartPr/>
              <p14:nvPr/>
            </p14:nvContentPartPr>
            <p14:xfrm>
              <a:off x="162360" y="428400"/>
              <a:ext cx="12020760" cy="6202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CDEC95-0A1E-4E1A-B8B3-974AE4F531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000" y="419040"/>
                <a:ext cx="12039480" cy="622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The 5 Concepts in ISA Design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01222529"/>
              </p:ext>
            </p:extLst>
          </p:nvPr>
        </p:nvGraphicFramePr>
        <p:xfrm>
          <a:off x="3256960" y="159496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8EF014-DC9B-4C7A-B20F-7EC7D0EA1B9F}"/>
                  </a:ext>
                </a:extLst>
              </p14:cNvPr>
              <p14:cNvContentPartPr/>
              <p14:nvPr/>
            </p14:nvContentPartPr>
            <p14:xfrm>
              <a:off x="3455640" y="1081800"/>
              <a:ext cx="8527320" cy="4301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8EF014-DC9B-4C7A-B20F-7EC7D0EA1B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46280" y="1072440"/>
                <a:ext cx="8546040" cy="43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Concept #1: Data Storage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228335" y="1668162"/>
            <a:ext cx="7809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Storage Architecture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General Purpose Register Architecture</a:t>
            </a:r>
            <a:endParaRPr lang="en-US" sz="2800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305169" y="4806779"/>
            <a:ext cx="5058032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#4: Instruction Formats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#5: Encoding the Instruction Set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758EFB-F99C-45E6-BC04-7CDB9DB29787}"/>
                  </a:ext>
                </a:extLst>
              </p14:cNvPr>
              <p14:cNvContentPartPr/>
              <p14:nvPr/>
            </p14:nvContentPartPr>
            <p14:xfrm>
              <a:off x="1791000" y="975600"/>
              <a:ext cx="9762840" cy="230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758EFB-F99C-45E6-BC04-7CDB9DB297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1640" y="966240"/>
                <a:ext cx="9781560" cy="232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Definition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30" name="Content Placeholder 21"/>
          <p:cNvSpPr>
            <a:spLocks noGrp="1"/>
          </p:cNvSpPr>
          <p:nvPr>
            <p:ph idx="1"/>
          </p:nvPr>
        </p:nvSpPr>
        <p:spPr>
          <a:xfrm>
            <a:off x="1981200" y="2267466"/>
            <a:ext cx="8229600" cy="4073525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von Neumann Architecture: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(operands) are stored in memory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For a processor, </a:t>
            </a:r>
            <a:r>
              <a:rPr lang="en-US" b="1" dirty="0"/>
              <a:t>storage architecture </a:t>
            </a:r>
            <a:r>
              <a:rPr lang="en-US" dirty="0"/>
              <a:t>concerns with: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Where do we store the operands so that the computation can be performed?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Where do we store the computation result afterwards?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 do we specify the operands? 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Major storage architectures … (next slide)</a:t>
            </a:r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2909889" y="1367353"/>
            <a:ext cx="6234113" cy="755649"/>
            <a:chOff x="1385888" y="1367352"/>
            <a:chExt cx="6234113" cy="755649"/>
          </a:xfrm>
        </p:grpSpPr>
        <p:grpSp>
          <p:nvGrpSpPr>
            <p:cNvPr id="31" name="Group 49"/>
            <p:cNvGrpSpPr>
              <a:grpSpLocks/>
            </p:cNvGrpSpPr>
            <p:nvPr/>
          </p:nvGrpSpPr>
          <p:grpSpPr bwMode="auto">
            <a:xfrm>
              <a:off x="1385888" y="1367352"/>
              <a:ext cx="6234113" cy="755649"/>
              <a:chOff x="873" y="729"/>
              <a:chExt cx="3927" cy="476"/>
            </a:xfrm>
          </p:grpSpPr>
          <p:sp>
            <p:nvSpPr>
              <p:cNvPr id="32" name="Text Box 37"/>
              <p:cNvSpPr txBox="1">
                <a:spLocks noChangeArrowheads="1"/>
              </p:cNvSpPr>
              <p:nvPr/>
            </p:nvSpPr>
            <p:spPr bwMode="auto">
              <a:xfrm>
                <a:off x="3275" y="769"/>
                <a:ext cx="1525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Operands may be implicit or explicit.</a:t>
                </a:r>
              </a:p>
            </p:txBody>
          </p:sp>
          <p:grpSp>
            <p:nvGrpSpPr>
              <p:cNvPr id="33" name="Group 39"/>
              <p:cNvGrpSpPr>
                <a:grpSpLocks/>
              </p:cNvGrpSpPr>
              <p:nvPr/>
            </p:nvGrpSpPr>
            <p:grpSpPr bwMode="auto">
              <a:xfrm>
                <a:off x="873" y="729"/>
                <a:ext cx="2301" cy="476"/>
                <a:chOff x="873" y="729"/>
                <a:chExt cx="2301" cy="476"/>
              </a:xfrm>
            </p:grpSpPr>
            <p:sp>
              <p:nvSpPr>
                <p:cNvPr id="3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553" y="729"/>
                  <a:ext cx="983" cy="252"/>
                </a:xfrm>
                <a:prstGeom prst="rect">
                  <a:avLst/>
                </a:prstGeom>
                <a:solidFill>
                  <a:srgbClr val="FFFFCC"/>
                </a:solidFill>
                <a:ln w="12700" cap="sq">
                  <a:solidFill>
                    <a:schemeClr val="accent3">
                      <a:lumMod val="75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 sz="2000" b="1" dirty="0">
                      <a:solidFill>
                        <a:srgbClr val="3333CC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C = A + B</a:t>
                  </a:r>
                  <a:endPara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873" y="992"/>
                  <a:ext cx="697" cy="21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 b="1" dirty="0">
                      <a:latin typeface="+mn-lt"/>
                    </a:rPr>
                    <a:t>operands</a:t>
                  </a:r>
                </a:p>
              </p:txBody>
            </p:sp>
            <p:sp>
              <p:nvSpPr>
                <p:cNvPr id="3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536" y="956"/>
                  <a:ext cx="638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 b="1" dirty="0">
                      <a:latin typeface="+mn-lt"/>
                    </a:rPr>
                    <a:t>operator</a:t>
                  </a:r>
                </a:p>
              </p:txBody>
            </p:sp>
            <p:sp>
              <p:nvSpPr>
                <p:cNvPr id="38" name="Line 45"/>
                <p:cNvSpPr>
                  <a:spLocks noChangeShapeType="1"/>
                </p:cNvSpPr>
                <p:nvPr/>
              </p:nvSpPr>
              <p:spPr bwMode="auto">
                <a:xfrm>
                  <a:off x="1570" y="1129"/>
                  <a:ext cx="878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1686" y="952"/>
                  <a:ext cx="2" cy="169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2446" y="952"/>
                  <a:ext cx="2" cy="169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triangle" w="sm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48"/>
                <p:cNvSpPr>
                  <a:spLocks noChangeShapeType="1"/>
                </p:cNvSpPr>
                <p:nvPr/>
              </p:nvSpPr>
              <p:spPr bwMode="auto">
                <a:xfrm>
                  <a:off x="2256" y="1062"/>
                  <a:ext cx="280" cy="0"/>
                </a:xfrm>
                <a:prstGeom prst="line">
                  <a:avLst/>
                </a:prstGeom>
                <a:noFill/>
                <a:ln w="25400" cap="sq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2254" y="892"/>
                  <a:ext cx="2" cy="161"/>
                </a:xfrm>
                <a:prstGeom prst="line">
                  <a:avLst/>
                </a:prstGeom>
                <a:noFill/>
                <a:ln w="25400" cap="sq">
                  <a:solidFill>
                    <a:srgbClr val="800000"/>
                  </a:solidFill>
                  <a:round/>
                  <a:headEnd type="none" w="sm" len="sm"/>
                  <a:tailEnd type="triangle" w="sm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 flipH="1" flipV="1">
              <a:off x="3236709" y="1723245"/>
              <a:ext cx="3175" cy="268287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DF02FC-35FA-4D18-8524-C76251241927}"/>
                  </a:ext>
                </a:extLst>
              </p14:cNvPr>
              <p14:cNvContentPartPr/>
              <p14:nvPr/>
            </p14:nvContentPartPr>
            <p14:xfrm>
              <a:off x="826200" y="1233000"/>
              <a:ext cx="9191520" cy="394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DF02FC-35FA-4D18-8524-C762512419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840" y="1223640"/>
                <a:ext cx="9210240" cy="39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3.1 Storage Architecture: Common Design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0" y="1272746"/>
            <a:ext cx="8305800" cy="5189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Stack architecture: 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Operands are implicitly on top of the stack.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Accumulator architecture: 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One operand is implicitly in the accumulator (a special register). Examples: IBM 701, DEC PDP-8.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General-purpose register architecture: 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Only explicit operands.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Register-memory architecture </a:t>
            </a:r>
            <a:r>
              <a:rPr lang="en-US" dirty="0"/>
              <a:t>(one operand in memory). Examples: Motorola 68000, Intel 80386.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Register-register (or load-store) architecture. </a:t>
            </a:r>
          </a:p>
          <a:p>
            <a:pPr marL="358775" lvl="1" indent="0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dirty="0"/>
              <a:t>Examples: MIPS, DEC Alpha.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Memory-memory architecture: 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All operands in memory. Example: DEC VAX.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45BE1D-B6AE-49CC-BB52-7C956A28485F}"/>
                  </a:ext>
                </a:extLst>
              </p14:cNvPr>
              <p14:cNvContentPartPr/>
              <p14:nvPr/>
            </p14:nvContentPartPr>
            <p14:xfrm>
              <a:off x="1481400" y="634680"/>
              <a:ext cx="10118160" cy="586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45BE1D-B6AE-49CC-BB52-7C956A2848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2040" y="625320"/>
                <a:ext cx="10136880" cy="58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3213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672883"/>
              </p:ext>
            </p:extLst>
          </p:nvPr>
        </p:nvGraphicFramePr>
        <p:xfrm>
          <a:off x="1981200" y="1351005"/>
          <a:ext cx="8077202" cy="164192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366964" y="3109771"/>
            <a:ext cx="7305675" cy="3437320"/>
            <a:chOff x="457203" y="2980985"/>
            <a:chExt cx="7305675" cy="343732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3" y="3103605"/>
              <a:ext cx="5934075" cy="3314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38"/>
            <p:cNvSpPr txBox="1">
              <a:spLocks noChangeArrowheads="1"/>
            </p:cNvSpPr>
            <p:nvPr/>
          </p:nvSpPr>
          <p:spPr bwMode="auto">
            <a:xfrm>
              <a:off x="457203" y="3865605"/>
              <a:ext cx="1370696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C = A+B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18118" y="3011883"/>
              <a:ext cx="1219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Memory-Memory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00725" y="2980985"/>
              <a:ext cx="650449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Stack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62313" y="2989305"/>
              <a:ext cx="933255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Accumulator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95840" y="3011883"/>
              <a:ext cx="1706252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Register-register/load-store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E2B296-EF2B-4BAD-A802-71D26206E9A4}"/>
                  </a:ext>
                </a:extLst>
              </p14:cNvPr>
              <p14:cNvContentPartPr/>
              <p14:nvPr/>
            </p14:nvContentPartPr>
            <p14:xfrm>
              <a:off x="407880" y="1502640"/>
              <a:ext cx="9664200" cy="4669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E2B296-EF2B-4BAD-A802-71D26206E9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520" y="1493280"/>
                <a:ext cx="9682920" cy="46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11" ma:contentTypeDescription="Create a new document." ma:contentTypeScope="" ma:versionID="d1659c6412ddb937be45051f5b05946a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3e647e19b5ee986f9d15bed10aaf92fb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DEAADE-7387-4DC8-95D7-537906F7D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F2B5A5-1674-467C-8F07-83E1865E8B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E9492-A1E0-4358-A8D8-EF6BF1DE1ECB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b60769e2-796d-4bcb-9a3b-3cbc09cb3c87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22024</TotalTime>
  <Words>3952</Words>
  <Application>Microsoft Office PowerPoint</Application>
  <PresentationFormat>Widescreen</PresentationFormat>
  <Paragraphs>915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Times New Roman</vt:lpstr>
      <vt:lpstr>Consolas</vt:lpstr>
      <vt:lpstr>Wingdings</vt:lpstr>
      <vt:lpstr>Wingdings 2</vt:lpstr>
      <vt:lpstr>Courier New</vt:lpstr>
      <vt:lpstr>Symbol</vt:lpstr>
      <vt:lpstr>Calibri</vt:lpstr>
      <vt:lpstr>Arial</vt:lpstr>
      <vt:lpstr>Clarity</vt:lpstr>
      <vt:lpstr>http://www.comp.nus.edu.sg/~cs2100/</vt:lpstr>
      <vt:lpstr>Lecture #10: Instruction Set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Prabhu NATARAJAN</cp:lastModifiedBy>
  <cp:revision>1960</cp:revision>
  <cp:lastPrinted>2022-08-06T08:00:37Z</cp:lastPrinted>
  <dcterms:created xsi:type="dcterms:W3CDTF">1998-09-05T15:03:32Z</dcterms:created>
  <dcterms:modified xsi:type="dcterms:W3CDTF">2022-08-12T05:12:07Z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0x01010006B00701839A694C99426BB45CC69360</vt:lpwstr>
  </property>
</Properties>
</file>