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ink/ink19.xml" ContentType="application/inkml+xml"/>
  <Override PartName="/ppt/notesSlides/notesSlide24.xml" ContentType="application/vnd.openxmlformats-officedocument.presentationml.notesSlide+xml"/>
  <Override PartName="/ppt/ink/ink20.xml" ContentType="application/inkml+xml"/>
  <Override PartName="/ppt/notesSlides/notesSlide25.xml" ContentType="application/vnd.openxmlformats-officedocument.presentationml.notesSlide+xml"/>
  <Override PartName="/ppt/ink/ink21.xml" ContentType="application/inkml+xml"/>
  <Override PartName="/ppt/notesSlides/notesSlide26.xml" ContentType="application/vnd.openxmlformats-officedocument.presentationml.notesSlide+xml"/>
  <Override PartName="/ppt/ink/ink22.xml" ContentType="application/inkml+xml"/>
  <Override PartName="/ppt/notesSlides/notesSlide27.xml" ContentType="application/vnd.openxmlformats-officedocument.presentationml.notesSlide+xml"/>
  <Override PartName="/ppt/ink/ink23.xml" ContentType="application/inkml+xml"/>
  <Override PartName="/ppt/notesSlides/notesSlide28.xml" ContentType="application/vnd.openxmlformats-officedocument.presentationml.notesSlide+xml"/>
  <Override PartName="/ppt/ink/ink24.xml" ContentType="application/inkml+xml"/>
  <Override PartName="/ppt/notesSlides/notesSlide29.xml" ContentType="application/vnd.openxmlformats-officedocument.presentationml.notesSlide+xml"/>
  <Override PartName="/ppt/ink/ink25.xml" ContentType="application/inkml+xml"/>
  <Override PartName="/ppt/notesSlides/notesSlide30.xml" ContentType="application/vnd.openxmlformats-officedocument.presentationml.notesSlide+xml"/>
  <Override PartName="/ppt/ink/ink26.xml" ContentType="application/inkml+xml"/>
  <Override PartName="/ppt/notesSlides/notesSlide31.xml" ContentType="application/vnd.openxmlformats-officedocument.presentationml.notesSlide+xml"/>
  <Override PartName="/ppt/ink/ink27.xml" ContentType="application/inkml+xml"/>
  <Override PartName="/ppt/notesSlides/notesSlide32.xml" ContentType="application/vnd.openxmlformats-officedocument.presentationml.notesSlide+xml"/>
  <Override PartName="/ppt/ink/ink28.xml" ContentType="application/inkml+xml"/>
  <Override PartName="/ppt/notesSlides/notesSlide33.xml" ContentType="application/vnd.openxmlformats-officedocument.presentationml.notesSlide+xml"/>
  <Override PartName="/ppt/ink/ink29.xml" ContentType="application/inkml+xml"/>
  <Override PartName="/ppt/notesSlides/notesSlide34.xml" ContentType="application/vnd.openxmlformats-officedocument.presentationml.notesSlide+xml"/>
  <Override PartName="/ppt/ink/ink30.xml" ContentType="application/inkml+xml"/>
  <Override PartName="/ppt/notesSlides/notesSlide35.xml" ContentType="application/vnd.openxmlformats-officedocument.presentationml.notesSlide+xml"/>
  <Override PartName="/ppt/ink/ink31.xml" ContentType="application/inkml+xml"/>
  <Override PartName="/ppt/notesSlides/notesSlide36.xml" ContentType="application/vnd.openxmlformats-officedocument.presentationml.notesSlide+xml"/>
  <Override PartName="/ppt/ink/ink32.xml" ContentType="application/inkml+xml"/>
  <Override PartName="/ppt/notesSlides/notesSlide37.xml" ContentType="application/vnd.openxmlformats-officedocument.presentationml.notesSlide+xml"/>
  <Override PartName="/ppt/ink/ink33.xml" ContentType="application/inkml+xml"/>
  <Override PartName="/ppt/notesSlides/notesSlide38.xml" ContentType="application/vnd.openxmlformats-officedocument.presentationml.notesSlide+xml"/>
  <Override PartName="/ppt/ink/ink34.xml" ContentType="application/inkml+xml"/>
  <Override PartName="/ppt/notesSlides/notesSlide39.xml" ContentType="application/vnd.openxmlformats-officedocument.presentationml.notesSlide+xml"/>
  <Override PartName="/ppt/ink/ink35.xml" ContentType="application/inkml+xml"/>
  <Override PartName="/ppt/notesSlides/notesSlide40.xml" ContentType="application/vnd.openxmlformats-officedocument.presentationml.notesSlide+xml"/>
  <Override PartName="/ppt/ink/ink36.xml" ContentType="application/inkml+xml"/>
  <Override PartName="/ppt/notesSlides/notesSlide41.xml" ContentType="application/vnd.openxmlformats-officedocument.presentationml.notesSlide+xml"/>
  <Override PartName="/ppt/ink/ink37.xml" ContentType="application/inkml+xml"/>
  <Override PartName="/ppt/notesSlides/notesSlide4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43.xml" ContentType="application/vnd.openxmlformats-officedocument.presentationml.notesSlide+xml"/>
  <Override PartName="/ppt/ink/ink41.xml" ContentType="application/inkml+xml"/>
  <Override PartName="/ppt/notesSlides/notesSlide44.xml" ContentType="application/vnd.openxmlformats-officedocument.presentationml.notesSlide+xml"/>
  <Override PartName="/ppt/ink/ink42.xml" ContentType="application/inkml+xml"/>
  <Override PartName="/ppt/notesSlides/notesSlide45.xml" ContentType="application/vnd.openxmlformats-officedocument.presentationml.notesSlide+xml"/>
  <Override PartName="/ppt/ink/ink43.xml" ContentType="application/inkml+xml"/>
  <Override PartName="/ppt/notesSlides/notesSlide46.xml" ContentType="application/vnd.openxmlformats-officedocument.presentationml.notesSlide+xml"/>
  <Override PartName="/ppt/ink/ink44.xml" ContentType="application/inkml+xml"/>
  <Override PartName="/ppt/notesSlides/notesSlide47.xml" ContentType="application/vnd.openxmlformats-officedocument.presentationml.notesSlide+xml"/>
  <Override PartName="/ppt/ink/ink45.xml" ContentType="application/inkml+xml"/>
  <Override PartName="/ppt/notesSlides/notesSlide48.xml" ContentType="application/vnd.openxmlformats-officedocument.presentationml.notesSlide+xml"/>
  <Override PartName="/ppt/ink/ink46.xml" ContentType="application/inkml+xml"/>
  <Override PartName="/ppt/notesSlides/notesSlide49.xml" ContentType="application/vnd.openxmlformats-officedocument.presentationml.notesSlide+xml"/>
  <Override PartName="/ppt/ink/ink47.xml" ContentType="application/inkml+xml"/>
  <Override PartName="/ppt/notesSlides/notesSlide50.xml" ContentType="application/vnd.openxmlformats-officedocument.presentationml.notesSlide+xml"/>
  <Override PartName="/ppt/ink/ink48.xml" ContentType="application/inkml+xml"/>
  <Override PartName="/ppt/notesSlides/notesSlide51.xml" ContentType="application/vnd.openxmlformats-officedocument.presentationml.notesSlide+xml"/>
  <Override PartName="/ppt/ink/ink49.xml" ContentType="application/inkml+xml"/>
  <Override PartName="/ppt/notesSlides/notesSlide52.xml" ContentType="application/vnd.openxmlformats-officedocument.presentationml.notesSlide+xml"/>
  <Override PartName="/ppt/ink/ink50.xml" ContentType="application/inkml+xml"/>
  <Override PartName="/ppt/notesSlides/notesSlide53.xml" ContentType="application/vnd.openxmlformats-officedocument.presentationml.notesSlide+xml"/>
  <Override PartName="/ppt/ink/ink51.xml" ContentType="application/inkml+xml"/>
  <Override PartName="/ppt/notesSlides/notesSlide54.xml" ContentType="application/vnd.openxmlformats-officedocument.presentationml.notesSlide+xml"/>
  <Override PartName="/ppt/ink/ink52.xml" ContentType="application/inkml+xml"/>
  <Override PartName="/ppt/notesSlides/notesSlide55.xml" ContentType="application/vnd.openxmlformats-officedocument.presentationml.notesSlide+xml"/>
  <Override PartName="/ppt/ink/ink53.xml" ContentType="application/inkml+xml"/>
  <Override PartName="/ppt/notesSlides/notesSlide56.xml" ContentType="application/vnd.openxmlformats-officedocument.presentationml.notesSlide+xml"/>
  <Override PartName="/ppt/ink/ink54.xml" ContentType="application/inkml+xml"/>
  <Override PartName="/ppt/notesSlides/notesSlide5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5.xml" ContentType="application/inkml+xml"/>
  <Override PartName="/ppt/notesSlides/notesSlide58.xml" ContentType="application/vnd.openxmlformats-officedocument.presentationml.notesSlide+xml"/>
  <Override PartName="/ppt/ink/ink56.xml" ContentType="application/inkml+xml"/>
  <Override PartName="/ppt/notesSlides/notesSlide59.xml" ContentType="application/vnd.openxmlformats-officedocument.presentationml.notesSlide+xml"/>
  <Override PartName="/ppt/ink/ink57.xml" ContentType="application/inkml+xml"/>
  <Override PartName="/ppt/notesSlides/notesSlide60.xml" ContentType="application/vnd.openxmlformats-officedocument.presentationml.notesSlide+xml"/>
  <Override PartName="/ppt/ink/ink58.xml" ContentType="application/inkml+xml"/>
  <Override PartName="/ppt/notesSlides/notesSlide61.xml" ContentType="application/vnd.openxmlformats-officedocument.presentationml.notesSlide+xml"/>
  <Override PartName="/ppt/ink/ink59.xml" ContentType="application/inkml+xml"/>
  <Override PartName="/ppt/notesSlides/notesSlide62.xml" ContentType="application/vnd.openxmlformats-officedocument.presentationml.notesSlide+xml"/>
  <Override PartName="/ppt/ink/ink60.xml" ContentType="application/inkml+xml"/>
  <Override PartName="/ppt/notesSlides/notesSlide63.xml" ContentType="application/vnd.openxmlformats-officedocument.presentationml.notesSlide+xml"/>
  <Override PartName="/ppt/ink/ink61.xml" ContentType="application/inkml+xml"/>
  <Override PartName="/ppt/notesSlides/notesSlide64.xml" ContentType="application/vnd.openxmlformats-officedocument.presentationml.notesSlide+xml"/>
  <Override PartName="/ppt/ink/ink62.xml" ContentType="application/inkml+xml"/>
  <Override PartName="/ppt/notesSlides/notesSlide65.xml" ContentType="application/vnd.openxmlformats-officedocument.presentationml.notesSlide+xml"/>
  <Override PartName="/ppt/ink/ink63.xml" ContentType="application/inkml+xml"/>
  <Override PartName="/ppt/notesSlides/notesSlide66.xml" ContentType="application/vnd.openxmlformats-officedocument.presentationml.notesSlide+xml"/>
  <Override PartName="/ppt/ink/ink64.xml" ContentType="application/inkml+xml"/>
  <Override PartName="/ppt/notesSlides/notesSlide67.xml" ContentType="application/vnd.openxmlformats-officedocument.presentationml.notesSlide+xml"/>
  <Override PartName="/ppt/ink/ink65.xml" ContentType="application/inkml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ink/ink66.xml" ContentType="application/inkml+xml"/>
  <Override PartName="/ppt/notesSlides/notesSlide72.xml" ContentType="application/vnd.openxmlformats-officedocument.presentationml.notesSlide+xml"/>
  <Override PartName="/ppt/ink/ink67.xml" ContentType="application/inkml+xml"/>
  <Override PartName="/ppt/notesSlides/notesSlide73.xml" ContentType="application/vnd.openxmlformats-officedocument.presentationml.notesSlide+xml"/>
  <Override PartName="/ppt/ink/ink68.xml" ContentType="application/inkml+xml"/>
  <Override PartName="/ppt/notesSlides/notesSlide74.xml" ContentType="application/vnd.openxmlformats-officedocument.presentationml.notesSlide+xml"/>
  <Override PartName="/ppt/ink/ink69.xml" ContentType="application/inkml+xml"/>
  <Override PartName="/ppt/notesSlides/notesSlide75.xml" ContentType="application/vnd.openxmlformats-officedocument.presentationml.notesSlide+xml"/>
  <Override PartName="/ppt/ink/ink70.xml" ContentType="application/inkml+xml"/>
  <Override PartName="/ppt/notesSlides/notesSlide76.xml" ContentType="application/vnd.openxmlformats-officedocument.presentationml.notesSlide+xml"/>
  <Override PartName="/ppt/ink/ink71.xml" ContentType="application/inkml+xml"/>
  <Override PartName="/ppt/notesSlides/notesSlide77.xml" ContentType="application/vnd.openxmlformats-officedocument.presentationml.notesSlide+xml"/>
  <Override PartName="/ppt/ink/ink72.xml" ContentType="application/inkml+xml"/>
  <Override PartName="/ppt/notesSlides/notesSlide78.xml" ContentType="application/vnd.openxmlformats-officedocument.presentationml.notesSlide+xml"/>
  <Override PartName="/ppt/ink/ink73.xml" ContentType="application/inkml+xml"/>
  <Override PartName="/ppt/notesSlides/notesSlide79.xml" ContentType="application/vnd.openxmlformats-officedocument.presentationml.notesSlide+xml"/>
  <Override PartName="/ppt/ink/ink74.xml" ContentType="application/inkml+xml"/>
  <Override PartName="/ppt/notesSlides/notesSlide80.xml" ContentType="application/vnd.openxmlformats-officedocument.presentationml.notesSlide+xml"/>
  <Override PartName="/ppt/ink/ink75.xml" ContentType="application/inkml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87"/>
  </p:notesMasterIdLst>
  <p:handoutMasterIdLst>
    <p:handoutMasterId r:id="rId88"/>
  </p:handoutMasterIdLst>
  <p:sldIdLst>
    <p:sldId id="256" r:id="rId5"/>
    <p:sldId id="468" r:id="rId6"/>
    <p:sldId id="739" r:id="rId7"/>
    <p:sldId id="638" r:id="rId8"/>
    <p:sldId id="768" r:id="rId9"/>
    <p:sldId id="729" r:id="rId10"/>
    <p:sldId id="601" r:id="rId11"/>
    <p:sldId id="728" r:id="rId12"/>
    <p:sldId id="604" r:id="rId13"/>
    <p:sldId id="605" r:id="rId14"/>
    <p:sldId id="786" r:id="rId15"/>
    <p:sldId id="787" r:id="rId16"/>
    <p:sldId id="788" r:id="rId17"/>
    <p:sldId id="789" r:id="rId18"/>
    <p:sldId id="790" r:id="rId19"/>
    <p:sldId id="791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802" r:id="rId31"/>
    <p:sldId id="803" r:id="rId32"/>
    <p:sldId id="804" r:id="rId33"/>
    <p:sldId id="805" r:id="rId34"/>
    <p:sldId id="665" r:id="rId35"/>
    <p:sldId id="666" r:id="rId36"/>
    <p:sldId id="708" r:id="rId37"/>
    <p:sldId id="699" r:id="rId38"/>
    <p:sldId id="700" r:id="rId39"/>
    <p:sldId id="701" r:id="rId40"/>
    <p:sldId id="702" r:id="rId41"/>
    <p:sldId id="704" r:id="rId42"/>
    <p:sldId id="722" r:id="rId43"/>
    <p:sldId id="723" r:id="rId44"/>
    <p:sldId id="735" r:id="rId45"/>
    <p:sldId id="736" r:id="rId46"/>
    <p:sldId id="705" r:id="rId47"/>
    <p:sldId id="667" r:id="rId48"/>
    <p:sldId id="727" r:id="rId49"/>
    <p:sldId id="726" r:id="rId50"/>
    <p:sldId id="737" r:id="rId51"/>
    <p:sldId id="780" r:id="rId52"/>
    <p:sldId id="781" r:id="rId53"/>
    <p:sldId id="782" r:id="rId54"/>
    <p:sldId id="784" r:id="rId55"/>
    <p:sldId id="740" r:id="rId56"/>
    <p:sldId id="743" r:id="rId57"/>
    <p:sldId id="744" r:id="rId58"/>
    <p:sldId id="745" r:id="rId59"/>
    <p:sldId id="746" r:id="rId60"/>
    <p:sldId id="747" r:id="rId61"/>
    <p:sldId id="748" r:id="rId62"/>
    <p:sldId id="749" r:id="rId63"/>
    <p:sldId id="750" r:id="rId64"/>
    <p:sldId id="751" r:id="rId65"/>
    <p:sldId id="752" r:id="rId66"/>
    <p:sldId id="753" r:id="rId67"/>
    <p:sldId id="754" r:id="rId68"/>
    <p:sldId id="755" r:id="rId69"/>
    <p:sldId id="756" r:id="rId70"/>
    <p:sldId id="774" r:id="rId71"/>
    <p:sldId id="775" r:id="rId72"/>
    <p:sldId id="776" r:id="rId73"/>
    <p:sldId id="785" r:id="rId74"/>
    <p:sldId id="757" r:id="rId75"/>
    <p:sldId id="758" r:id="rId76"/>
    <p:sldId id="759" r:id="rId77"/>
    <p:sldId id="760" r:id="rId78"/>
    <p:sldId id="761" r:id="rId79"/>
    <p:sldId id="763" r:id="rId80"/>
    <p:sldId id="764" r:id="rId81"/>
    <p:sldId id="765" r:id="rId82"/>
    <p:sldId id="766" r:id="rId83"/>
    <p:sldId id="767" r:id="rId84"/>
    <p:sldId id="738" r:id="rId85"/>
    <p:sldId id="308" r:id="rId86"/>
  </p:sldIdLst>
  <p:sldSz cx="12192000" cy="6858000"/>
  <p:notesSz cx="9928225" cy="6796088"/>
  <p:embeddedFontLs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Consolas" panose="020B0609020204030204" pitchFamily="49" charset="0"/>
      <p:regular r:id="rId93"/>
      <p:bold r:id="rId94"/>
      <p:italic r:id="rId95"/>
      <p:boldItalic r:id="rId96"/>
    </p:embeddedFont>
    <p:embeddedFont>
      <p:font typeface="Helvetica" pitchFamily="2" charset="0"/>
      <p:regular r:id="rId97"/>
      <p:bold r:id="rId98"/>
      <p:italic r:id="rId99"/>
      <p:boldItalic r:id="rId100"/>
    </p:embeddedFont>
    <p:embeddedFont>
      <p:font typeface="Verdana" panose="020B0604030504040204" pitchFamily="34" charset="0"/>
      <p:regular r:id="rId101"/>
      <p:bold r:id="rId102"/>
      <p:italic r:id="rId103"/>
      <p:boldItalic r:id="rId10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3AEA8"/>
    <a:srgbClr val="DCE0DE"/>
    <a:srgbClr val="CABFB8"/>
    <a:srgbClr val="D9D9D9"/>
    <a:srgbClr val="E9D7D3"/>
    <a:srgbClr val="EEF0EF"/>
    <a:srgbClr val="E4DFDC"/>
    <a:srgbClr val="F2F2F2"/>
    <a:srgbClr val="E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BADA9-530D-EC4A-81F3-AF337AB49B75}" v="3" dt="2022-09-11T11:47:15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5" autoAdjust="0"/>
    <p:restoredTop sz="94828" autoAdjust="0"/>
  </p:normalViewPr>
  <p:slideViewPr>
    <p:cSldViewPr snapToGrid="0">
      <p:cViewPr>
        <p:scale>
          <a:sx n="174" d="100"/>
          <a:sy n="174" d="100"/>
        </p:scale>
        <p:origin x="-3784" y="-3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141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font" Target="fonts/font1.fntdata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14.fntdata"/><Relationship Id="rId5" Type="http://schemas.openxmlformats.org/officeDocument/2006/relationships/slide" Target="slides/slide1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15.fntdata"/><Relationship Id="rId108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6.fntdata"/><Relationship Id="rId99" Type="http://schemas.openxmlformats.org/officeDocument/2006/relationships/font" Target="fonts/font11.fntdata"/><Relationship Id="rId10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microsoft.com/office/2016/11/relationships/changesInfo" Target="changesInfos/changesInfo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9.fntdata"/><Relationship Id="rId104" Type="http://schemas.openxmlformats.org/officeDocument/2006/relationships/font" Target="fonts/font16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110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12.fntdata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5.fntdata"/><Relationship Id="rId98" Type="http://schemas.openxmlformats.org/officeDocument/2006/relationships/font" Target="fonts/font10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BA2BADA9-530D-EC4A-81F3-AF337AB49B75}"/>
    <pc:docChg chg="undo custSel modSld">
      <pc:chgData name="Prabhu NATARAJAN" userId="b568c39d-4608-44ca-adc0-616f90d36460" providerId="ADAL" clId="{BA2BADA9-530D-EC4A-81F3-AF337AB49B75}" dt="2022-09-11T11:48:00.570" v="15" actId="9405"/>
      <pc:docMkLst>
        <pc:docMk/>
      </pc:docMkLst>
      <pc:sldChg chg="addSp delSp modSp mod">
        <pc:chgData name="Prabhu NATARAJAN" userId="b568c39d-4608-44ca-adc0-616f90d36460" providerId="ADAL" clId="{BA2BADA9-530D-EC4A-81F3-AF337AB49B75}" dt="2022-09-11T11:48:00.570" v="15" actId="9405"/>
        <pc:sldMkLst>
          <pc:docMk/>
          <pc:sldMk cId="8209503" sldId="736"/>
        </pc:sldMkLst>
        <pc:inkChg chg="add del">
          <ac:chgData name="Prabhu NATARAJAN" userId="b568c39d-4608-44ca-adc0-616f90d36460" providerId="ADAL" clId="{BA2BADA9-530D-EC4A-81F3-AF337AB49B75}" dt="2022-09-11T11:47:06.601" v="2" actId="9405"/>
          <ac:inkMkLst>
            <pc:docMk/>
            <pc:sldMk cId="8209503" sldId="736"/>
            <ac:inkMk id="2" creationId="{BF63415F-5E5E-F10D-76F2-BF084F9D39B3}"/>
          </ac:inkMkLst>
        </pc:inkChg>
        <pc:inkChg chg="add del">
          <ac:chgData name="Prabhu NATARAJAN" userId="b568c39d-4608-44ca-adc0-616f90d36460" providerId="ADAL" clId="{BA2BADA9-530D-EC4A-81F3-AF337AB49B75}" dt="2022-09-11T11:47:34.526" v="6" actId="9405"/>
          <ac:inkMkLst>
            <pc:docMk/>
            <pc:sldMk cId="8209503" sldId="736"/>
            <ac:inkMk id="3" creationId="{EFD8C68C-06B0-76BE-F2DF-A107D50162DC}"/>
          </ac:inkMkLst>
        </pc:inkChg>
        <pc:inkChg chg="add del">
          <ac:chgData name="Prabhu NATARAJAN" userId="b568c39d-4608-44ca-adc0-616f90d36460" providerId="ADAL" clId="{BA2BADA9-530D-EC4A-81F3-AF337AB49B75}" dt="2022-09-11T11:47:37.959" v="8" actId="9405"/>
          <ac:inkMkLst>
            <pc:docMk/>
            <pc:sldMk cId="8209503" sldId="736"/>
            <ac:inkMk id="4" creationId="{D280081A-F0F6-6FEF-857F-71A4A2CFCC48}"/>
          </ac:inkMkLst>
        </pc:inkChg>
        <pc:inkChg chg="add del">
          <ac:chgData name="Prabhu NATARAJAN" userId="b568c39d-4608-44ca-adc0-616f90d36460" providerId="ADAL" clId="{BA2BADA9-530D-EC4A-81F3-AF337AB49B75}" dt="2022-09-11T11:47:44.396" v="10" actId="9405"/>
          <ac:inkMkLst>
            <pc:docMk/>
            <pc:sldMk cId="8209503" sldId="736"/>
            <ac:inkMk id="5" creationId="{16E48C79-9DA8-D3B7-E480-904874BC9CCC}"/>
          </ac:inkMkLst>
        </pc:inkChg>
        <pc:inkChg chg="mod">
          <ac:chgData name="Prabhu NATARAJAN" userId="b568c39d-4608-44ca-adc0-616f90d36460" providerId="ADAL" clId="{BA2BADA9-530D-EC4A-81F3-AF337AB49B75}" dt="2022-09-11T11:47:15.718" v="4"/>
          <ac:inkMkLst>
            <pc:docMk/>
            <pc:sldMk cId="8209503" sldId="736"/>
            <ac:inkMk id="6" creationId="{B60A6F7B-239F-4635-85F1-61EDF795BCA4}"/>
          </ac:inkMkLst>
        </pc:inkChg>
        <pc:inkChg chg="add del">
          <ac:chgData name="Prabhu NATARAJAN" userId="b568c39d-4608-44ca-adc0-616f90d36460" providerId="ADAL" clId="{BA2BADA9-530D-EC4A-81F3-AF337AB49B75}" dt="2022-09-11T11:47:51.436" v="12" actId="9405"/>
          <ac:inkMkLst>
            <pc:docMk/>
            <pc:sldMk cId="8209503" sldId="736"/>
            <ac:inkMk id="7" creationId="{2171287A-E87D-9646-3F87-91C9D546161E}"/>
          </ac:inkMkLst>
        </pc:inkChg>
        <pc:inkChg chg="add del">
          <ac:chgData name="Prabhu NATARAJAN" userId="b568c39d-4608-44ca-adc0-616f90d36460" providerId="ADAL" clId="{BA2BADA9-530D-EC4A-81F3-AF337AB49B75}" dt="2022-09-11T11:47:55.627" v="14" actId="9405"/>
          <ac:inkMkLst>
            <pc:docMk/>
            <pc:sldMk cId="8209503" sldId="736"/>
            <ac:inkMk id="8" creationId="{DD170A00-1789-575C-21A9-3C2431BE9B09}"/>
          </ac:inkMkLst>
        </pc:inkChg>
        <pc:inkChg chg="add">
          <ac:chgData name="Prabhu NATARAJAN" userId="b568c39d-4608-44ca-adc0-616f90d36460" providerId="ADAL" clId="{BA2BADA9-530D-EC4A-81F3-AF337AB49B75}" dt="2022-09-11T11:48:00.570" v="15" actId="9405"/>
          <ac:inkMkLst>
            <pc:docMk/>
            <pc:sldMk cId="8209503" sldId="736"/>
            <ac:inkMk id="9" creationId="{D63C198D-46F6-033C-F701-3447CF4BB2D5}"/>
          </ac:inkMkLst>
        </pc:inkChg>
      </pc:sldChg>
    </pc:docChg>
  </pc:docChgLst>
  <pc:docChgLst>
    <pc:chgData name="Prabhu NATARAJAN" userId="b568c39d-4608-44ca-adc0-616f90d36460" providerId="ADAL" clId="{4DBB9383-1C63-410A-8D40-3B5E2850E277}"/>
    <pc:docChg chg="modSld">
      <pc:chgData name="Prabhu NATARAJAN" userId="b568c39d-4608-44ca-adc0-616f90d36460" providerId="ADAL" clId="{4DBB9383-1C63-410A-8D40-3B5E2850E277}" dt="2022-09-08T05:11:33.861" v="49"/>
      <pc:docMkLst>
        <pc:docMk/>
      </pc:docMkLst>
      <pc:sldChg chg="addSp delSp">
        <pc:chgData name="Prabhu NATARAJAN" userId="b568c39d-4608-44ca-adc0-616f90d36460" providerId="ADAL" clId="{4DBB9383-1C63-410A-8D40-3B5E2850E277}" dt="2022-09-08T05:11:33.861" v="49"/>
        <pc:sldMkLst>
          <pc:docMk/>
          <pc:sldMk cId="910469869" sldId="727"/>
        </pc:sldMkLst>
        <pc:inkChg chg="add del">
          <ac:chgData name="Prabhu NATARAJAN" userId="b568c39d-4608-44ca-adc0-616f90d36460" providerId="ADAL" clId="{4DBB9383-1C63-410A-8D40-3B5E2850E277}" dt="2022-09-08T05:11:10.732" v="42"/>
          <ac:inkMkLst>
            <pc:docMk/>
            <pc:sldMk cId="910469869" sldId="727"/>
            <ac:inkMk id="2" creationId="{76D9DC55-E06D-4D8A-BA75-0DE987B02BE3}"/>
          </ac:inkMkLst>
        </pc:inkChg>
        <pc:inkChg chg="add del">
          <ac:chgData name="Prabhu NATARAJAN" userId="b568c39d-4608-44ca-adc0-616f90d36460" providerId="ADAL" clId="{4DBB9383-1C63-410A-8D40-3B5E2850E277}" dt="2022-09-08T05:11:11.187" v="43"/>
          <ac:inkMkLst>
            <pc:docMk/>
            <pc:sldMk cId="910469869" sldId="727"/>
            <ac:inkMk id="5" creationId="{0491F6DC-7330-4F15-9A9E-F89387D0B9EC}"/>
          </ac:inkMkLst>
        </pc:inkChg>
        <pc:inkChg chg="add del">
          <ac:chgData name="Prabhu NATARAJAN" userId="b568c39d-4608-44ca-adc0-616f90d36460" providerId="ADAL" clId="{4DBB9383-1C63-410A-8D40-3B5E2850E277}" dt="2022-09-08T05:11:33.861" v="49"/>
          <ac:inkMkLst>
            <pc:docMk/>
            <pc:sldMk cId="910469869" sldId="727"/>
            <ac:inkMk id="6" creationId="{1FB375D3-C6C9-4CC4-83F1-2F6567B3EE79}"/>
          </ac:inkMkLst>
        </pc:inkChg>
        <pc:inkChg chg="add del">
          <ac:chgData name="Prabhu NATARAJAN" userId="b568c39d-4608-44ca-adc0-616f90d36460" providerId="ADAL" clId="{4DBB9383-1C63-410A-8D40-3B5E2850E277}" dt="2022-09-08T05:11:31.284" v="47"/>
          <ac:inkMkLst>
            <pc:docMk/>
            <pc:sldMk cId="910469869" sldId="727"/>
            <ac:inkMk id="7" creationId="{64E59F63-B3C6-471A-B189-83D7DABDABC3}"/>
          </ac:inkMkLst>
        </pc:inkChg>
        <pc:inkChg chg="add del">
          <ac:chgData name="Prabhu NATARAJAN" userId="b568c39d-4608-44ca-adc0-616f90d36460" providerId="ADAL" clId="{4DBB9383-1C63-410A-8D40-3B5E2850E277}" dt="2022-09-08T05:11:32.091" v="48"/>
          <ac:inkMkLst>
            <pc:docMk/>
            <pc:sldMk cId="910469869" sldId="727"/>
            <ac:inkMk id="8" creationId="{6FC5E800-F19E-4031-9B67-ED3FE13CEF06}"/>
          </ac:inkMkLst>
        </pc:inkChg>
      </pc:sldChg>
      <pc:sldChg chg="addSp delSp">
        <pc:chgData name="Prabhu NATARAJAN" userId="b568c39d-4608-44ca-adc0-616f90d36460" providerId="ADAL" clId="{4DBB9383-1C63-410A-8D40-3B5E2850E277}" dt="2022-09-08T05:10:55.226" v="39"/>
        <pc:sldMkLst>
          <pc:docMk/>
          <pc:sldMk cId="8209503" sldId="736"/>
        </pc:sldMkLst>
        <pc:inkChg chg="add del">
          <ac:chgData name="Prabhu NATARAJAN" userId="b568c39d-4608-44ca-adc0-616f90d36460" providerId="ADAL" clId="{4DBB9383-1C63-410A-8D40-3B5E2850E277}" dt="2022-09-08T05:10:05.399" v="2"/>
          <ac:inkMkLst>
            <pc:docMk/>
            <pc:sldMk cId="8209503" sldId="736"/>
            <ac:inkMk id="2" creationId="{CDCC4B6E-4B61-4A06-9B26-3050BF2AFBA9}"/>
          </ac:inkMkLst>
        </pc:inkChg>
        <pc:inkChg chg="add del">
          <ac:chgData name="Prabhu NATARAJAN" userId="b568c39d-4608-44ca-adc0-616f90d36460" providerId="ADAL" clId="{4DBB9383-1C63-410A-8D40-3B5E2850E277}" dt="2022-09-08T05:10:15.596" v="5"/>
          <ac:inkMkLst>
            <pc:docMk/>
            <pc:sldMk cId="8209503" sldId="736"/>
            <ac:inkMk id="3" creationId="{8FD57BEE-E978-4054-AFC2-3DC331D7DEC0}"/>
          </ac:inkMkLst>
        </pc:inkChg>
        <pc:inkChg chg="add del">
          <ac:chgData name="Prabhu NATARAJAN" userId="b568c39d-4608-44ca-adc0-616f90d36460" providerId="ADAL" clId="{4DBB9383-1C63-410A-8D40-3B5E2850E277}" dt="2022-09-08T05:10:15.601" v="6"/>
          <ac:inkMkLst>
            <pc:docMk/>
            <pc:sldMk cId="8209503" sldId="736"/>
            <ac:inkMk id="4" creationId="{13341208-08AF-46B2-83C4-9615C4CA41A7}"/>
          </ac:inkMkLst>
        </pc:inkChg>
        <pc:inkChg chg="add del">
          <ac:chgData name="Prabhu NATARAJAN" userId="b568c39d-4608-44ca-adc0-616f90d36460" providerId="ADAL" clId="{4DBB9383-1C63-410A-8D40-3B5E2850E277}" dt="2022-09-08T05:10:24.713" v="10"/>
          <ac:inkMkLst>
            <pc:docMk/>
            <pc:sldMk cId="8209503" sldId="736"/>
            <ac:inkMk id="5" creationId="{90EE1E64-9B5C-4237-8A08-D1BE2DF5C62B}"/>
          </ac:inkMkLst>
        </pc:inkChg>
        <pc:inkChg chg="add del">
          <ac:chgData name="Prabhu NATARAJAN" userId="b568c39d-4608-44ca-adc0-616f90d36460" providerId="ADAL" clId="{4DBB9383-1C63-410A-8D40-3B5E2850E277}" dt="2022-09-08T05:10:24.146" v="9"/>
          <ac:inkMkLst>
            <pc:docMk/>
            <pc:sldMk cId="8209503" sldId="736"/>
            <ac:inkMk id="7" creationId="{2F2E35F8-CEB7-4543-B4D5-6B39761D6F45}"/>
          </ac:inkMkLst>
        </pc:inkChg>
        <pc:inkChg chg="add del">
          <ac:chgData name="Prabhu NATARAJAN" userId="b568c39d-4608-44ca-adc0-616f90d36460" providerId="ADAL" clId="{4DBB9383-1C63-410A-8D40-3B5E2850E277}" dt="2022-09-08T05:10:37.497" v="23"/>
          <ac:inkMkLst>
            <pc:docMk/>
            <pc:sldMk cId="8209503" sldId="736"/>
            <ac:inkMk id="8" creationId="{54DB5EAF-FC39-48BC-8806-2958661C48F2}"/>
          </ac:inkMkLst>
        </pc:inkChg>
        <pc:inkChg chg="add del">
          <ac:chgData name="Prabhu NATARAJAN" userId="b568c39d-4608-44ca-adc0-616f90d36460" providerId="ADAL" clId="{4DBB9383-1C63-410A-8D40-3B5E2850E277}" dt="2022-09-08T05:10:37.497" v="20"/>
          <ac:inkMkLst>
            <pc:docMk/>
            <pc:sldMk cId="8209503" sldId="736"/>
            <ac:inkMk id="9" creationId="{B6D9755D-BB15-48C2-B345-D35A66BC1B2A}"/>
          </ac:inkMkLst>
        </pc:inkChg>
        <pc:inkChg chg="add del">
          <ac:chgData name="Prabhu NATARAJAN" userId="b568c39d-4608-44ca-adc0-616f90d36460" providerId="ADAL" clId="{4DBB9383-1C63-410A-8D40-3B5E2850E277}" dt="2022-09-08T05:10:33.895" v="14"/>
          <ac:inkMkLst>
            <pc:docMk/>
            <pc:sldMk cId="8209503" sldId="736"/>
            <ac:inkMk id="10" creationId="{6A1C2646-AFF2-469B-A627-9344B8797A8B}"/>
          </ac:inkMkLst>
        </pc:inkChg>
        <pc:inkChg chg="add del">
          <ac:chgData name="Prabhu NATARAJAN" userId="b568c39d-4608-44ca-adc0-616f90d36460" providerId="ADAL" clId="{4DBB9383-1C63-410A-8D40-3B5E2850E277}" dt="2022-09-08T05:10:37.497" v="24"/>
          <ac:inkMkLst>
            <pc:docMk/>
            <pc:sldMk cId="8209503" sldId="736"/>
            <ac:inkMk id="12" creationId="{87EEB3D2-1B54-4739-B9B7-78662E161D9D}"/>
          </ac:inkMkLst>
        </pc:inkChg>
        <pc:inkChg chg="add del">
          <ac:chgData name="Prabhu NATARAJAN" userId="b568c39d-4608-44ca-adc0-616f90d36460" providerId="ADAL" clId="{4DBB9383-1C63-410A-8D40-3B5E2850E277}" dt="2022-09-08T05:10:37.497" v="19"/>
          <ac:inkMkLst>
            <pc:docMk/>
            <pc:sldMk cId="8209503" sldId="736"/>
            <ac:inkMk id="13" creationId="{A51F2EEA-EE0F-4761-BA50-FB844490D75B}"/>
          </ac:inkMkLst>
        </pc:inkChg>
        <pc:inkChg chg="add del">
          <ac:chgData name="Prabhu NATARAJAN" userId="b568c39d-4608-44ca-adc0-616f90d36460" providerId="ADAL" clId="{4DBB9383-1C63-410A-8D40-3B5E2850E277}" dt="2022-09-08T05:10:37.497" v="22"/>
          <ac:inkMkLst>
            <pc:docMk/>
            <pc:sldMk cId="8209503" sldId="736"/>
            <ac:inkMk id="14" creationId="{A5F17061-C55F-4272-9A5E-0F64DB697007}"/>
          </ac:inkMkLst>
        </pc:inkChg>
        <pc:inkChg chg="add del">
          <ac:chgData name="Prabhu NATARAJAN" userId="b568c39d-4608-44ca-adc0-616f90d36460" providerId="ADAL" clId="{4DBB9383-1C63-410A-8D40-3B5E2850E277}" dt="2022-09-08T05:10:37.497" v="21"/>
          <ac:inkMkLst>
            <pc:docMk/>
            <pc:sldMk cId="8209503" sldId="736"/>
            <ac:inkMk id="15" creationId="{7CD85A21-B5D5-4E63-BAA4-64C4EA7960C6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16" creationId="{F719121E-B24B-4C7C-8F69-7779D1B2B943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17" creationId="{2EEABAC6-6B23-498C-975B-E75205506B67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18" creationId="{BA05FBB0-3593-4F04-9370-5C83547B63F0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19" creationId="{4AB64DBD-8066-4448-8947-88E6F4D968B4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20" creationId="{3A28AB00-6797-49FF-B3D2-BC4FB4B43327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22" creationId="{D760E8EB-FBBA-4F44-971A-333E3352443B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3" creationId="{D09D6622-5A36-43F2-B237-5B5C75902533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5" creationId="{38F65FDC-2A8A-45AB-9869-1FBA591B996C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6" creationId="{F1C5FCE9-01AF-48EA-A187-13344C181A5B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7" creationId="{A6ADD74B-A425-41B3-B5E2-BACDF33698E5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8" creationId="{D8209E85-6665-4CB3-812E-1B13E48005E6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9" creationId="{46A41A39-8843-4517-98BE-06E5F3BD02CB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30" creationId="{1A09E466-076E-4B26-99B2-3B651E232768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31" creationId="{1EF0DA17-0B90-4260-95E5-FB43A2F29EB0}"/>
          </ac:inkMkLst>
        </pc:inkChg>
        <pc:inkChg chg="add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32" creationId="{8E8D7920-4DFA-47C5-AD47-3F58E2E53C2A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3645986627" sldId="761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3645986627" sldId="761"/>
            <ac:inkMk id="2" creationId="{E160C0A4-C73B-4619-AD43-D11981D5B548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513419475" sldId="763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513419475" sldId="763"/>
            <ac:inkMk id="4" creationId="{75F90822-2142-473F-96BD-B4A3A7512A3D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1115096800" sldId="764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1115096800" sldId="764"/>
            <ac:inkMk id="7" creationId="{26B8B146-674C-46B0-A8E3-DA714CACD828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2281537978" sldId="765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2281537978" sldId="765"/>
            <ac:inkMk id="7" creationId="{BDD0F43B-D62A-4485-A4D9-A5FD6265E4AE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1020937360" sldId="766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1020937360" sldId="766"/>
            <ac:inkMk id="6" creationId="{1329BE9C-76C6-4B5A-98FF-3A27A8F90073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3755998575" sldId="767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3755998575" sldId="767"/>
            <ac:inkMk id="6" creationId="{29B946F3-BCA3-4998-BA71-4FD3B198F5A8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27933"/>
          <a:ext cx="6930081" cy="748800"/>
        </a:xfrm>
        <a:prstGeom prst="round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 err="1"/>
            <a:t>Datapath</a:t>
          </a:r>
          <a:endParaRPr lang="en-SG" sz="3200" kern="1200" dirty="0"/>
        </a:p>
      </dsp:txBody>
      <dsp:txXfrm>
        <a:off x="36553" y="64486"/>
        <a:ext cx="6856975" cy="675694"/>
      </dsp:txXfrm>
    </dsp:sp>
    <dsp:sp modelId="{115A3A90-3A74-47CB-B6B4-E84DE1115CA9}">
      <dsp:nvSpPr>
        <dsp:cNvPr id="0" name=""/>
        <dsp:cNvSpPr/>
      </dsp:nvSpPr>
      <dsp:spPr>
        <a:xfrm>
          <a:off x="0" y="776733"/>
          <a:ext cx="6930081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Collection of components that process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Performs the arithmetic, logical and memory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2500" kern="1200" dirty="0"/>
        </a:p>
      </dsp:txBody>
      <dsp:txXfrm>
        <a:off x="0" y="776733"/>
        <a:ext cx="6930081" cy="1556640"/>
      </dsp:txXfrm>
    </dsp:sp>
    <dsp:sp modelId="{0A4E82B4-9D98-484F-BD2B-0C02AFF071F3}">
      <dsp:nvSpPr>
        <dsp:cNvPr id="0" name=""/>
        <dsp:cNvSpPr/>
      </dsp:nvSpPr>
      <dsp:spPr>
        <a:xfrm>
          <a:off x="0" y="2333374"/>
          <a:ext cx="6930081" cy="748800"/>
        </a:xfrm>
        <a:prstGeom prst="round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Control</a:t>
          </a:r>
        </a:p>
      </dsp:txBody>
      <dsp:txXfrm>
        <a:off x="36553" y="2369927"/>
        <a:ext cx="6856975" cy="675694"/>
      </dsp:txXfrm>
    </dsp:sp>
    <dsp:sp modelId="{35369690-B843-46C4-9B5E-800B863CC06F}">
      <dsp:nvSpPr>
        <dsp:cNvPr id="0" name=""/>
        <dsp:cNvSpPr/>
      </dsp:nvSpPr>
      <dsp:spPr>
        <a:xfrm>
          <a:off x="0" y="3082173"/>
          <a:ext cx="69300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Tells the </a:t>
          </a:r>
          <a:r>
            <a:rPr lang="en-SG" sz="2500" kern="1200" dirty="0" err="1"/>
            <a:t>datapath</a:t>
          </a:r>
          <a:r>
            <a:rPr lang="en-SG" sz="2500" kern="1200" dirty="0"/>
            <a:t>, memory and I/O devices what to do according to program instructions</a:t>
          </a:r>
        </a:p>
      </dsp:txBody>
      <dsp:txXfrm>
        <a:off x="0" y="3082173"/>
        <a:ext cx="6930081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55" y="1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55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0:06.3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18708 11335 4689 0,'0'0'1368'16,"0"0"-944"-16,0 0-80 15,0 0 432-15,0 0 128 0,0 0-184 16,0 0-431-1,-12-10-161-15,12 10 64 16,0 0-48-16,0 0-96 16,0 0 8-16,0 0 104 0,0 0-80 15,0 0 24-15,12 0 24 16,-3 0 96-16,15 0 136 0,9 0-48 31,15 0-96-31,13 0 112 16,-4 0-80-16,13 0-192 0,-4 0-48 15,6 5 8-15,7 5 32 16,-7 3-48-16,1 1 8 0,-7-4 0 16,7 4-8-16,8-1 0 15,-12 1 0-15,1-4 0 32,-4-1 8-32,7 0-8 0,-4-4 48 15,4 5-40-15,-19-7 0 16,18 3 0-16,-14-6 32 0,2 0-32 15,-3 5-8-15,-11-5 0 32,2 0-8-32,9 0 0 0,-11 0 8 15,2 0 0-15,-15 0 0 0,12 0 0 16,-8 0 56-16,-1 0-48 16,-3 0-8-16,3 0 80 0,-12 0-64 15,-3 0-16 1,1 0 16-1,5 0 40-15,-3 0 120 16,9 0-64-16,0 0-40 0,1 0-64 0,5 0 152 16,6 0-40-16,3 0-112 15,-14 0 0-15,11 3 32 0,-9-3-40 32,12 5 0-32,-2-5 80 15,11 5-72-15,-9-1 40 0,10-4-40 16,-1 5 0-16,3-5-8 15,-2 0 8-15,-16 6 48 16,9-6-40-16,-6 3-8 0,-8-3-8 31,-4 5 0-31,3-5 8 16,-3 0-8-16,-9 0 0 16,13 0 0-16,-16 0-8 0,15 0 8 15,-3 0 64-15,0 0 40 16,7 0 72-16,5 0-23 0,-12 0-97 15,15 0-56-15,-11 0 8 32,-4 0-8-32,15 0 0 0,-6 0 8 0,-2 0-8 15,5 0 8-15,-12 0-8 16,15 0 8-16,-5 0 48 16,8 0 48-16,-9-5 24 15,-3 5-8 1,7 0-64-16,2-3-8 0,-6 3-32 15,-6-6 40-15,13 6-48 0,-4 0 72 16,-9 0-72-16,9 0-8 16,4 0 8-16,-7 0 56 15,9 0 24 1,7 0-8-16,-16 0-72 16,18 6 40-16,-2 2-32 15,14-3-8-15,-15 4 64 0,-8 1-72 16,8-7 16-16,0 2-8 15,-8 0 80-15,-4 0-32 0,-12-1 16 32,0-4 40-32,-5 6 56 31,-4-6 56-31,-3 4 32 0,3-4-48 16,12 0 40-16,-18 0 32 15,9 4-56-15,-2-4-80 16,8 5-40-16,-21-5-8 0,9 0 24 15,6 0-40-15,-15 6 40 16,-3-6 24-16,0 0-40 0,6 0 0 16,-3 0-16-16,-12 3-16 0,10-3 24 15,-10 0-16-15,0 0-24 16,15 0 33-16,-15 0 15 16,9 0 16-1,3 0 0 1,0 0-40-16,12 0-24 0,-12 0-40 0,0 0-16 15,0 0-40-15,-6 0-456 0,-6-9-737 16,0 0-1055-16,0-15-4834 16</inkml:trace>
  <inkml:trace contextRef="#ctx0" brushRef="#br0" timeOffset="21834.07">2917 2790 7697 0,'0'0'1304'15,"0"0"-631"-15,0 0 47 16,0 0-304-16,0 0-56 0,-9-36-176 15,-3 31-32-15,12 0-56 16,0 1-88-16,-12 4 8 16,0 0 152-1,-4 0-80-15,-14 0-88 0,-6 0-8 16,3 4 0 0,-18 19-40-16,-7 5 48 0,25 5-8 0,-12 8 8 15,-1 5 8 1,19 11 56-1,-6-2-64-15,24 0 80 0,-6-4-80 16,15-4-48 0,0-10 48-1,24-6-48-15,0-2 48 16,24-11 0-16,-14-4 8 0,11-9-8 16,15-5-128-16,-2 0-304 0,8-14-728 15,-9-4-873-15,-5 3-4400 0</inkml:trace>
  <inkml:trace contextRef="#ctx0" brushRef="#br0" timeOffset="22920.23">2639 3578 4184 0,'0'0'1793'16,"0"0"-721"-16,0 0-120 15,0 0-480-15,0 0 128 0,0 0-119 16,0 14-297-16,0 0-176 16,0 9 128-16,0 14 504 0,0 19-104 15,0 9-120-15,0 27-56 32,-12 29-120-32,12-5-96 0,0-10 32 15,0-18-48-15,-12-23-24 0,12 9 8 16,0-4-40-16,-9-15 0 0,9-13-8 15,0-5-56-15,0-18-8 16,0-6-48-16,0-7-384 16,0-6-424-1,-15-6-760-15,15-12-433 16,0-5-4560-16</inkml:trace>
  <inkml:trace contextRef="#ctx0" brushRef="#br0" timeOffset="23419.96">2361 4445 4304 0,'0'0'1721'0,"0"0"-809"16,0 0-368-16,0 0-400 0,0 0-40 15,0 0 64-15,0 0-160 16,0 0 0-16,0 0 40 16,0 0 240-16,0 0 120 0,0 0-48 15,0 4-64 1,0 0-167 0,0 2 175-16,13 3 80 0,8 4 40 0,-9 6-192 15,12 0-80-15,0 0-56 16,-15 8 64-16,15-4 24 15,0 5 40-15,-12-5 8 16,10 5-48-16,-13-4-88 16,6-5 64-16,6-6 24 15,-21-4-16-15,15-4-40 0,-6-1 0 16,-9-4 128 0,0 0 256-16,0 0 49 0,12 0 15 15,9-18-96 1,6-6-216-16,4-3-136 15,20-11-16-15,-9 2-104 16,-3-2-8-16,-5 6 0 0,2 0-344 16,-3 9-208-16,-9 3-313 15,-12 2-327-15,-12 4-1072 0,0 6-2137 16</inkml:trace>
  <inkml:trace contextRef="#ctx0" brushRef="#br0" timeOffset="25188.75">2117 5209 4336 0,'0'0'4689'0,"0"0"-3872"15,0 0-441-15,0 0-376 16,0 0-104-16,-24 61 104 0,9-24 168 15,6 18 8-15,-3 10-16 0,-10 4 120 32,-2 5-56-32,12-4-72 15,-12-4-72-15,15-16-8 0,-15-13-72 16,24-10-80-16,0-8-352 16,0-19-632-16,0 0-849 0,0-19-423 15</inkml:trace>
  <inkml:trace contextRef="#ctx0" brushRef="#br0" timeOffset="25450.98">2069 5158 6121 0,'0'0'1720'0,"0"0"-1024"16,0 0-688-16,0 0 80 15,0 0 296-15,66 125 9 0,-39-69-145 16,-3 13-56-16,1 6 64 16,-7-2-80-16,9 2-72 15,-15-11 24-15,0-8-16 0,-12-9-64 16,0-10-48 0,0-9-280-16,0-14-608 15,0-11-1089-15,0-3-992 0</inkml:trace>
  <inkml:trace contextRef="#ctx0" brushRef="#br0" timeOffset="25646.77">2020 5682 7577 0,'0'0'1344'0,"0"0"-551"16,0 0-625-1,0 0-8-15,0 0 352 16,0 0-200-16,0 0-152 0,142-42-160 16,-75 19-704-16,-16 5-761 15,-18-1-1431-15</inkml:trace>
  <inkml:trace contextRef="#ctx0" brushRef="#br0" timeOffset="27153.6">2440 5760 4480 0,'0'0'4225'0,"0"0"-3064"16,0 0-1-16,0 0-760 0,0 0-128 15,48-69-272-15,-12 23-224 16,-5-5-520-16,5 0-56 15,0 4 272-15,-15 6 343 16,-6 18 185-16,-15 8 112 16,0 6 409-16,0 9-25 15,-15 0-424-15,-6 6-72 0,-15 12-256 16,15 5 72 0,6 5 80-1,6-1-80-15,9-9-153 0,0 7-23 16,0-11 192-16,24-1 128 15,-3-4 40-15,15 1 128 0,-15-2-64 16,18 2-16-16,-30-5-40 16,1 0-8-16,-10-1-64 31,0 5 8-31,0 0 56 16,0 6 0-16,-19-1 96 0,-5-1-40 15,9-9 56-15,6 1-40 16,-3 1 129-16,12-6 191 0,0 0 120 15,0-19-248-15,12-9-264 16,12-4-168-16,9-10 120 0,4 4 40 16,-13 1-96-1,9 1-24-15,-9 8 128 16,0 4 0-16,-12 10 160 16,-12 5 16-16,0 9 24 15,0 0-40-15,0 0-160 16,0 0-80-1,-12 15-8-15,0 3-40 0,12 0 24 16,-12 6-48 0,12-5-280-16,0 3 64 31,12-9 264-31,18 6 39 16,-2-5 65-16,5 0 81 0,-9 0-81 15,0 0-8-15,-12 0 0 16,0 0-153-16,-12 4 9 0,0-3 144 15,0 3 8-15,-12 0 96 16,-15 1-8-16,9-5 33 0,-6-1-9 16,0-8-64-16,12 0 72 15,-4-5 48-15,16 0 208 0,0 0 24 16,0 0-120-16,0 0-176 16,0 0 24-16,16 0-128 15,8-5 80-15,12-4-32 0,-3-5-48 16,12-8 24-16,4-2-24 15,-4-9-192-15,3-3-336 0,-15-2-288 32,1 2 103-32,5-2-7 0,-30 5 416 15,-9 11 304-15,0 8 424 16,0 4 529-16,-9 10-249 0,-15 0-328 16,9 0-64-1,-19 10-80 1,13 13-72-16,-3 10 48 0,9 4-128 15,6-1-64-15,9-3-16 16,0 0-64-16,0-11-96 0,0-4-96 16,9-7 56-16,30-11 64 0,-6 0 64 31,-11-11-128-31,26-16-472 16,-12-10-225-16,-12 1-79 0,-3-3 528 15,1 7 448-15,-7 4 8 16,-15 10 504-16,0 14 472 0,0-1 137 15,0 5-433-15,0 0-456 16,0 0-232-16,0 0-144 0,0 14-48 31,0 8 192-31,0 2 16 16,12 3 32-16,-12-8-32 16,0 1-8-16,0-12-8 0,0-3 8 15,12-5 88-15,-12 0-16 31,0 0 48-31,0 0-16 0,9-10-8 16,0-7-104-16,18-11-160 16,-15-4-328-1,9 3 128-15,3 1 176 16,1 9 32-16,-1 1 48 0,-12 14 16 16,-6 4-40-16,9 0 32 15,9 0 40-15,-12 9-33 0,-3 14 89 16,-9-4 0-16,15 3 8 15,-6-2-16-15,-9-7 16 0,0-4-16 16,0-4 8-16,0-5-88 0,0 0 88 31,0-5 0-31,12-17-48 16,-12-6-568-16,21 0-424 0,-5 4 336 16,8 6 496-16,-15 14 208 15,3 4 160-15,12 4 88 16,-15 23 24-16,18 6 64 0,-6 5 48 31,-12-1-144-31,6-9-240 0,-2-20-264 31,-1-2-872-31,0-6-2025 0</inkml:trace>
  <inkml:trace contextRef="#ctx0" brushRef="#br0" timeOffset="27619.93">3846 4969 7633 0,'0'0'2025'15,"0"0"-1489"-15,0 0-528 16,0 0 192-16,0 0 640 15,52 138-120-15,-46-73-200 0,9 5-168 0,-3-1-88 16,-3 2-88 0,-9-17-24-16,0-7-96 15,0-15-56-15,0-8-8 16,0-20 8-16,0 0 0 16,15-4 40-16,-15-4 8 15,9-11-48-15,6-12-288 0,3-6-224 31,9 11 136-31,-2-2 176 16,8 10 40-16,0 10-256 0,-9 4-72 16,0 0 88-16,-12 13 240 15,-12 11 160-15,0 3 48 0,0 1 128 16,-12 4 40-16,-12 1 56 16,-9 0-88-16,-3-10-184 31,3-9-96-31,-7-14-288 0,22-18-528 15,-6-15-1313-15,24-19-3472 0</inkml:trace>
  <inkml:trace contextRef="#ctx0" brushRef="#br0" timeOffset="28367.51">4130 4964 5113 0,'0'0'4865'0,"0"0"-4177"0,0 0-352 15,0 0 56 1,0 106 448-16,0-41 88 16,0 9-224-16,9 0-399 15,0-3-153-15,18-8-72 0,-3-12-72 16,-2-13 96-16,2-16-104 16,-3-7-160-1,6-15-144-15,-6 0-81 16,3-23 57-16,-12-9-200 15,13-10-40-15,-16 4 72 0,-9 6 344 16,12 10 152-16,-12 7 232 16,0 11 368-16,0 4-200 0,0 0-224 15,0 8-168-15,0 11 0 32,-12 14 144-32,12-1 40 15,0 1-64-15,0-10-112 0,0-5-16 16,0-4-72-16,12-14-184 15,0 0-32-15,24-5 40 0,-15-17 88 16,15-11-272-16,-2 5-48 16,-22 9 416-1,9 6 64-15,-21 4 232 16,0 9 152-16,0 0 80 0,0 0-224 16,0 0-168-16,0 9-64 15,15 0 0-15,-15 4 88 0,12 2-88 16,0-6-8-1,6-4 0-15,-3-5-256 16,9 0-32-16,-3-14-16 16,4-14-88-16,-1 0 48 0,0 0 160 15,-24 10 184-15,12 3 328 16,-12 11 208-16,0 4 32 0,0 0-336 31,9 14-232-31,3 23 0 16,0 18 80-16,21 38 200 0,1 28-72 15,-10 22-56-15,3 10-80 16,-15-32 24-16,-12-32-88 0,0-43-8 16,-24-13-496-16,0-11 496 15,-1-9 240-15,-20-7 168 32,-12-12-127-32,9-34-113 0,-10-21-168 31,25-18-168-31,-3-8-377 15,36-6-7-15,0-29-552 0,36 26-1504 16,-15 12-5826-16</inkml:trace>
  <inkml:trace contextRef="#ctx0" brushRef="#br0" timeOffset="33956.21">5491 4765 6969 0,'0'0'1440'0,"0"0"-720"16,0 0-247-16,0 8-345 0,-12 11-56 16,-3 9 312-16,-6 14 0 15,0 19-96-15,-3 7-56 16,0 35 56-1,-4 31 16-15,28 20-40 16,0-11 32-16,0-33-160 0,15-36-64 16,-2-23-64-16,20 1 0 31,3 3-8-31,12-8 0 31,-2-10-208-31,11-29-904 0,3-8-865 16,-14 0-2031-16</inkml:trace>
  <inkml:trace contextRef="#ctx0" brushRef="#br0" timeOffset="34650.07">5908 5176 7153 0,'0'0'1768'16,"0"0"-1063"-16,0 0-705 16,0 0 128-16,0 0-112 0,0 0 376 15,-24 131-160-15,24-90-96 0,-9 1-8 31,9-5-32-31,0-14-8 16,0-9 8-16,0-4 8 0,0-10 24 16,-13 0 128-16,13-6 136 15,0-26-144-15,-12-9-248 0,0-19-416 16,-3-11-16-16,15-7 304 31,-6 4 24-31,6 8 104 16,0 21 104-16,0 8 24 0,0 14 96 15,0 13-88-15,0 10-136 16,0 0-168-16,21 10-192 0,3 22 352 16,13 14 8-16,-4 5 128 15,3 4-48-15,-3 6-72 16,-9-11 8 0,13-3-8-16,-31-15 0 0,9-8-8 15,-6-15 0-15,-9-3 16 16,15-6 136-16,-15 0 136 0,12-29 96 15,-12-13-384 1,24-13-112-16,-15-5-56 16,15-1 32-16,-15 11 96 15,7 8 40-15,8 13 168 0,-24 16-8 16,9 9-104-16,-9 4-56 16,9 4-160-16,6 24 160 0,-3 8 200 31,12 11-24-31,-15 10-64 15,3-2-8-15,0-4-88 0,-3-10-16 16,6-4-80-16,-15-5-424 16,0-13-792-16,0-9-1161 0,0-6-3192 15</inkml:trace>
  <inkml:trace contextRef="#ctx0" brushRef="#br0" timeOffset="34999.12">6572 4884 4560 0,'0'0'4393'0,"0"0"-3320"16,0 0-393-16,0 0-520 0,0 0-152 15,0 0 248-15,0 0 248 16,24 149-16-16,-24-85-24 0,9 2-48 31,6-6-40-31,-6-5-96 16,-9-8-128-16,9-10-96 0,-9-4-56 15,0-14-112-15,0-6-576 16,0-13-752-16,0 0-1353 0,15-23-2088 16</inkml:trace>
  <inkml:trace contextRef="#ctx0" brushRef="#br0" timeOffset="35650.56">7003 4811 5857 0,'0'0'3248'16,"0"0"-1647"-16,0 0-745 0,0 0-744 16,0 0-104-16,0 60 248 15,0-14-16-15,0 20-40 0,12-3-24 16,-12 7-16-16,0-4 32 15,0-12-80-15,9-2-112 0,-9-19 8 16,0-11-8-16,0-8-24 31,0-14-208-31,0 0 208 16,0 0 24-16,0-22 0 0,0-20-152 16,0-18-232-16,0-10 176 15,0-9 48-15,0 0 160 0,0 5 152 16,0 14 112-16,0 9 152 31,13 14-112-31,8-1-152 16,18 16-152-16,-21 3-32 0,21 6-24 0,-6 7 8 15,4 6-32-15,5 9-200 16,-15 15-152-16,6 13 184 16,-18 10 16-16,-6-5 56 0,-9 8 16 15,0-8 56 1,-33-1 104-1,-3-3 0-15,-12-7 0 0,2-12 0 16,1-5-160-16,0-9-328 0,-3-5-744 16,14-19-617-16,10-3-1424 15</inkml:trace>
  <inkml:trace contextRef="#ctx0" brushRef="#br0" timeOffset="36078.75">7851 4681 9153 0,'0'0'1601'0,"0"0"-409"0,0 0-728 31,0 0 88-31,0 0-112 16,0 0-440-16,-126 18-32 0,86 10 24 16,22 10 8-16,-18 2 8 0,12 4-8 15,9-9 0-15,15-2-96 16,0 1-40-16,0-12-88 16,15 6 120-1,21-10 8-15,-3 6 96 16,16-5 0-16,-4-2 0 0,3 1-56 15,-5-3 48-15,-7-2-120 0,0 3-16 16,-15-8-112-16,-6 1-56 16,-15 1-48-1,0-2 24-15,-15 7 160 16,-6 3 176-16,-24 1 96 16,-16 4-96-16,4-4-272 0,-12-19-744 15,-1 0-1209-15,31-6-3424 16</inkml:trace>
  <inkml:trace contextRef="#ctx0" brushRef="#br0" timeOffset="36400.38">7909 4200 10362 0,'0'0'2392'16,"0"0"-1648"-16,0 0-704 0,0 0 160 15,0 0-72-15,154 129 385 16,-73-59-113 0,-2 12-136-16,5 21-120 15,-2 26-144-15,-40 24 48 0,-27 4-48 16,-15-26-352-16,-24-38 152 0,-24-29-104 15,2-13-16 1,-26 4-305-16,-40 5-855 0,-5-12-1377 16,23-26-5800-16</inkml:trace>
  <inkml:trace contextRef="#ctx0" brushRef="#br0" timeOffset="37586.25">7003 5561 9378 0,'0'0'1816'0,"0"0"-1208"0,0 0-576 16,0 0 64-1,0 0-96 1,12 106 304 0,-3-35-40-16,4 8-192 15,8 3 8-15,-21 6-80 0,15-13 8 16,-6 0 56-16,-9-15-64 16,0-6-216-16,0-16-400 0,0-10-536 15,-9-19-521-15,-15-9-799 16,12 0-2817-16</inkml:trace>
  <inkml:trace contextRef="#ctx0" brushRef="#br0" timeOffset="37817.05">6828 6122 4016 0,'0'0'3233'0,"0"0"-2121"16,0 0-640-16,0 0-384 0,0 0 224 15,0 0 313-15,46 69-161 16,-22-41-144-16,12 1-88 0,-15-7-24 31,3-3 16-31,0-5-24 16,-3-5 40-16,4-9 120 0,-16 0 80 15,15-4 32-15,0-20-136 0,12-9-336 16,-12-7-464-16,-3-21-704 16,4 10-768-16,-4 10-1177 0</inkml:trace>
  <inkml:trace contextRef="#ctx0" brushRef="#br0" timeOffset="38370.48">6792 6743 8425 0,'0'0'2329'16,"0"0"-1681"-16,0 0-576 0,0 0 88 16,0 0-104-16,0 0 344 0,12 139-248 15,-12-93-88-15,9-3-64 16,6-15-192-16,-15-11-752 31,0-7-1401-31,0-10-2600 0</inkml:trace>
  <inkml:trace contextRef="#ctx0" brushRef="#br0" timeOffset="38508.58">6662 6511 7561 0,'0'0'2097'31,"0"0"-1649"-31,0 0-448 16,0 0-1681-16,0 0-63 0,0 0 152 0</inkml:trace>
  <inkml:trace contextRef="#ctx0" brushRef="#br0" timeOffset="40377.77">7097 6682 7161 0,'0'0'1288'31,"0"0"-944"-31,0 0-344 0,0 0-160 16,0 0 88-16,0 0-992 16,0 0-1104-16</inkml:trace>
  <inkml:trace contextRef="#ctx0" brushRef="#br0" timeOffset="41250.06">6955 6724 5577 0,'0'0'1768'31,"0"0"-904"-31,0 0-176 0,0 0-528 31,0 0 0-31,0 0-40 16,0 0 65-16,9 24 279 0,6-1-96 15,-15-5-64-15,12 6 8 16,0-5-128 0,-12 3-24-16,12-8-16 15,-12-4-144-15,0-6 0 0,0-4 16 16,0 0 32-16,9 0-40 15,-9 0 48-15,13-19 8 0,-1-3-64 16,12-16-376-16,0 1-216 0,-15 5 184 16,15 13 192-16,-12 1 136 15,0 9 32-15,9 9-56 16,-9 0 48-16,1 0 56 0,-1 18 0 16,0 5 96-16,-3 5 8 15,18 4 48-15,-21-4 56 0,9 0-24 31,-3-10-56-31,0-3 0 16,-12-6-120-16,12-4 112 0,12-5 32 16,-15-10 40-16,16-18-192 15,-1-13-192-15,0-11-672 0,-6 1-201 16,-3 5 305-16,-15 10 480 31,0 11 280-31,0 12 48 16,0 8 344-16,0 5-240 0,-15 0-152 15,6 10-40-15,0 13 40 16,9 5 56-16,-12 0-56 0,12-1-16 16,0 1 8-16,12-9 0 15,6-1 8 1,9-3 40-16,-3-2 16 16,-3 1-56-16,-8-9 0 0,-4 3-120 15,-9-2 56-15,0-1-208 16,0 4-24-16,-9-1 216 0,-25 3-256 15,-2-11-888 1,12 0-913-16</inkml:trace>
  <inkml:trace contextRef="#ctx0" brushRef="#br0" timeOffset="41446.28">7513 6289 7329 0,'0'0'1800'0,"0"0"-1463"0,0 0-321 16,0 0 320-16,0 0 696 16,73 148-256-16,-52-93-464 0,-9-4-120 15,0 9-24-15,9-13-168 32,-21 0-112-32,0-15-944 15,0-13-873-15,0-10-2015 0</inkml:trace>
  <inkml:trace contextRef="#ctx0" brushRef="#br0" timeOffset="41600.21">7574 6549 7889 0,'0'0'2097'0,"0"0"-961"16,0 0-800-16,0 0-240 15,0 0-96-15,127-41-960 0,-82 30-1625 16,-9 6-3328-16</inkml:trace>
  <inkml:trace contextRef="#ctx0" brushRef="#br0" timeOffset="41847.33">7818 6618 3208 0,'0'0'5601'0,"0"0"-4592"16,0 0-81-16,0 0-584 15,0 0 208-15,0 0 24 0,0 0-280 16,127 37-240-16,-103-13 24 0,-3-6-8 16,-9-5-72-16,-3 6-40 31,-9-5-88-31,0-4 56 16,0-6 24-16,0-4 48 0,-9 0 88 15,-3-4-8-15,3-25-80 16,9-13-408-16,0-26-288 0,30 7-864 15,-2 10-1033-15</inkml:trace>
  <inkml:trace contextRef="#ctx0" brushRef="#br0" timeOffset="45449.78">2696 6164 7585 0,'0'0'1600'0,"0"0"-1071"0,0 0-425 15,0 0-104 1,0 0-136 0,0 0 136-16,0 0 120 0,0 115 152 15,0-49 208-15,0 31-32 16,10 29-48-16,-10 21 48 15,15-8-88-15,-15-27-64 16,12-38-144 0,-12-28-88-16,12 5-56 0,-12-9 8 15,12 4-8 1,-12-19-8 0,0-13-176-16,0-8-448 0,0-6-400 15,0-20-312-15,-12-2-1481 0</inkml:trace>
  <inkml:trace contextRef="#ctx0" brushRef="#br0" timeOffset="45870.41">2488 6910 6545 0,'0'0'1360'0,"0"0"-560"16,0 0-416-16,0 0 169 15,0 0 247 1,0 0-488-16,0 0-208 0,0 0-40 16,0 0 120-16,0 0 48 15,0 0-224-15,0 4 0 0,9 10 0 16,6 5 80-16,-3 5 8 15,10 4-16 1,-13 4-8-16,18-4-64 16,-18-1 64-16,15 0 128 0,-12 1 32 15,9-4 8 1,-6-2 16-16,-3-7 16 0,9-2 8 0,-11-8 32 16,17 0 24-16,-3-5 57 31,9-5-9-31,15-18-48 0,-2-9-112 15,11-14-224-15,-9-24-504 16,-3 10-1041-16,-20-1-3104 0</inkml:trace>
  <inkml:trace contextRef="#ctx0" brushRef="#br0" timeOffset="50168.93">2268 7754 6025 0,'0'0'1792'0,"0"0"-1120"15,0 0-184-15,0 0-224 0,0 0 361 16,12 0 191-16,-12 0-416 16,0 0-208-16,0 0-24 0,0 0 112 15,0 0 96-15,0 0-16 16,0 0 0 0,0 0-48-16,0 0-144 15,-12 0-80-15,-12 0-48 0,0 0-40 16,-10 0-128-16,-2 8 72 15,-9 6 40-15,-3-5 8 0,2 6 0 16,1-1 0-16,-3-5 8 16,-1 4 0-1,28-3 0-15,-3 0 8 16,9-6-8-16,9 0 16 0,6-4 32 31,0 0 8-31,0 0 0 16,0 0 8-16,0 0-56 0,0 4 56 15,0 2-64-15,0 8-80 16,0 5 72-16,0 17 8 16,0 7-8-16,0 12 8 0,0 5 0 15,0 5 16-15,0 0-8 16,0-9-8-16,6-2 8 0,-6-7-8 31,0-9 16-31,0-6-32 16,15-10-24-16,-3-3-64 15,-12-5 96-15,24-9 8 0,1 0-8 16,8-5 0-16,15 0 0 16,-3 0-336-16,37-19-504 0,-25 0-1008 15,4 6-969 1</inkml:trace>
  <inkml:trace contextRef="#ctx0" brushRef="#br0" timeOffset="50396.37">1824 8272 8465 0,'0'0'2161'15,"0"0"-1553"1,0 0-504-16,0 0-16 15,0 0 56-15,0 0 112 16,163-13-152-16,-115 3-104 16,10 1-488-16,-1 0-1096 0,-21-1-977 15,-2 5-3544-15</inkml:trace>
  <inkml:trace contextRef="#ctx0" brushRef="#br0" timeOffset="50767.78">2289 8180 4016 0,'0'0'4889'0,"0"0"-4032"15,0 0-369 1,0 0-488 0,0 0 0-16,0 0 368 0,0 0 208 0,0 0-272 15,48 120-120-15,-39-92-168 16,6-10 40-16,-15 2-40 31,13-17-8-31,-13 1 48 16,0-4-40-16,6 0 144 15,-6-7 200-15,15-18-312 16,-3-11-48-16,0-7-440 0,24 2 8 16,-15 5 200-16,0 11 80 15,18 12-8-15,-20 13-168 0,8 0-184 16,-3 13 240-16,-3 15 176 15,0 11 96-15,-6-7-16 16,-15 4-88-16,12 2-289 0,-12-11-743 16,0-8-1096-16</inkml:trace>
  <inkml:trace contextRef="#ctx0" brushRef="#br0" timeOffset="51326.47">2932 8077 6969 0,'0'0'2601'15,"0"0"-1409"-15,0 0-288 16,0 0-632-1,0 0-96-15,0 0-80 16,0 0-96-16,-24 61 0 0,24-29 80 16,0 0 40-16,0 1-48 0,0-6-72 15,0-2 0-15,9-12-64 16,15-4-80 0,0-4 48-16,12-5 16 31,-3 0-120-31,1-19-240 15,2-4-40-15,-15 0 56 0,6 5 216 16,-15-1 208-16,0 9 176 16,-12 7 280-16,0 3 56 0,0 0-152 15,0 0-208-15,0 0-152 16,0 0-80-16,0 0-96 16,0 0-264-16,0 0-56 0,9 3 344 15,3 2 80-15,1 0 24 31,-4-5-16-31,-9 0 64 0,15-5 80 16,-3-14-80-16,0-3-64 0,-3-2-248 16,-9-3 104-16,0-1 8 15,0 9 200-15,-21 0 96 0,-6 11 192 16,5 8-288-16,-23 0-224 16,-3 13-553-1,12 7-1439 1</inkml:trace>
  <inkml:trace contextRef="#ctx0" brushRef="#br0" timeOffset="51999.8">3499 8036 5457 0,'0'0'5753'16,"0"0"-5113"-16,0 0-160 0,0 0-432 16,-57-5-40-16,42 15-16 15,15 13-96-15,-9 0-128 31,9 5-128-31,0-5-224 0,0-5 192 16,0-8 64-16,0-6 88 16,9-4 240-16,18-4 0 0,-15-20 312 0,21-12-312 15,-12-16-160-15,4-3-456 16,2-6 71 15,-21-3 81-15,-6-1 208-16,0 10 256 15,-6-2 400 1,-6 21 689-16,-3 8-1 0,6 18 0 16,-7 5-576-16,16 5-512 0,0 5-64 15,0 33-152-15,0 8 208 16,0 19 8-16,0 4 0 16,0-3 8-16,16-6-8 0,8-10-64 15,-6-18-32-15,21-7-32 16,-3-18 120-16,-3-7-248 0,16 0-352 15,-16-27-376-15,-12-6-233 16,15-2-31-16,-24-3 344 0,-3 10 904 16,-9 10 184-16,0 9 1040 15,-9 4-296-15,-3 5-623 0,-9 0-169 16,6 5 40-16,-6 22 40 16,9 6-112-16,0 3-104 31,12 6-72-31,0-9-320 0,0-10-329 15,45-14 145-15,3-9-440 16,1 0-1512-16</inkml:trace>
  <inkml:trace contextRef="#ctx0" brushRef="#br0" timeOffset="52542.49">4070 7846 8001 0,'0'0'1489'16,"0"0"-881"-16,0 0-392 0,0 0-112 15,0 0 256-15,0 0-280 16,0 0-80-16,-91 121-192 31,91-99-144-31,0 3-40 0,9-18 16 16,0-1 168-16,31-6 111 15,-22-19 73-15,21-14 8 0,-18-13-88 16,3-9-112-16,0-5-144 16,-12-5-40-16,-12-6-64 15,0-2 448 1,0 4 368-16,-27 4 424 0,18 9 361 16,-15 24 31-16,15 8 40 15,9 24-744-15,-12 0-480 0,12 33-216 16,0 37 64-16,0 40 152 15,0 2 0 1,0-6 40-16,12-22-40 16,12-23-664-16,9-1-160 15,13-9 32-15,-10-16-969 0,0-20-4856 16</inkml:trace>
  <inkml:trace contextRef="#ctx0" brushRef="#br0" timeOffset="53310.78">2790 8703 6553 0,'0'0'1328'15,"0"0"-120"-15,0 0-135 16,0 0-361-1,0 0-136-15,0 0-432 0,0 0-144 16,0 15-48 0,0-2 48-16,0 9 104 15,0 2-32-15,-12 3-24 16,12-2-48-16,-12-6-320 16,3-11-1152-16,9-3-1057 0,-12-5-4816 0</inkml:trace>
  <inkml:trace contextRef="#ctx0" brushRef="#br0" timeOffset="53440.83">2696 8541 7273 0,'0'0'1904'0,"0"0"-1880"16,0 0-24-16,0 0-2128 15,0 0-96-15</inkml:trace>
  <inkml:trace contextRef="#ctx0" brushRef="#br0" timeOffset="53786.48">2872 8625 5817 0,'0'0'1432'15,"0"0"-1064"-15,0 0-88 16,0 0 168-16,0 0 144 0,24 106-224 15,-12-78-247-15,-12 4-113 0,9-13 72 32,6-5-64-32,-15-6-16 15,0-3 8-15,9-5 104 0,-9 0-8 16,0-8 96-16,9-17-200 16,6-10-536-16,-3-3-345 0,12-3-79 15,-3 9 440-15,16 7 184 16,-13 17 64-16,-3 8-16 0,-9 0 208 15,12 18 80-15,-12 10 104 16,0 4 56-16,0 5 24 0,-12-8-56 31,0 2-128-31,0-7-328 16,0-11-1377-16</inkml:trace>
  <inkml:trace contextRef="#ctx0" brushRef="#br0" timeOffset="54318.55">3837 8546 8241 0,'0'0'1657'0,"0"0"-1385"16,0 0-224-16,0 0 32 0,0 115 480 15,0-73-88 1,0 5-280-16,0-6-128 16,0-3-64-16,9-11-560 15,-9-13-1016-15,0-5-1289 0</inkml:trace>
  <inkml:trace contextRef="#ctx0" brushRef="#br0" timeOffset="54739.35">3780 8439 7921 0,'0'0'1993'0,"0"0"-1161"0,0 0-8 15,0 0-592-15,0 0 56 0,0 0-264 0,118-117-24 31,-76 109-152-31,6 8-168 16,-12 0-368-16,-11 14-104 0,-4 18 224 31,-21 1 191-31,0 4 1 16,0 0 232-16,-33 4 144 0,-7-3 0 16,22-5 8-16,-6-6 48 15,0-14-48-15,24-2-8 16,0-8 8-16,0 2-8 0,0-5 0 15,9 0 112-15,30 0 224 16,-6 0-31-16,10 5-193 0,-4 4-112 16,6 0 0-16,-9 5-88 15,-24 4-145 1,0 7-23-16,-12-3 72 16,0 7 184-16,-36 2 184 0,-12-2-48 15,3-2 41-15,-13-4-73 16,10-13-104-16,-12-10-153 0,30-10-551 15,2-13-1216-15</inkml:trace>
  <inkml:trace contextRef="#ctx0" brushRef="#br0" timeOffset="54929">4299 8546 5009 0,'0'0'2144'0,"0"0"-1576"0,0 0 240 16,0 0 49-16,0 0 23 31,0 0-376-31,39 129-344 0,-27-106-160 16,-12-3-696-16,0-12-1009 16,0-8-1295-16</inkml:trace>
  <inkml:trace contextRef="#ctx0" brushRef="#br0" timeOffset="55056.78">4221 8379 6265 0,'0'0'1784'0,"0"0"-1784"0,0 0-984 16,0 0-4281-16</inkml:trace>
  <inkml:trace contextRef="#ctx0" brushRef="#br0" timeOffset="55466.08">4444 8485 7401 0,'0'0'2257'0,"0"0"-1505"15,0 0-184-15,0 0-472 16,0 0-96-16,0 0 184 0,0 0-80 31,69 102-32-31,-57-75-72 16,-2-3-8-16,-10-10-160 16,0 0-112-16,0-9-72 0,0-5 168 31,0 0 184-31,0-13 0 15,0-20-48-15,12-9-768 16,0-4-401-16,12-1 153 0,0 9 632 0,-6 12 432 16,9 12 128-1,6 14 240-15,-8 0-40 0,-16 22-144 0,18 16-8 16,-15 3 320-16,0 5-72 16,-3 1-200-16,-9-10-224 15,0 0-184-15,0-19-1000 16,0-7-1680-1</inkml:trace>
  <inkml:trace contextRef="#ctx0" brushRef="#br0" timeOffset="55967.54">5014 8426 7041 0,'0'0'2409'0,"0"0"-1385"16,0 0-344-16,0 0-480 0,0 0-192 31,0 0 80-31,0 0-24 16,-81 73-56-16,57-45-16 0,9-4 8 15,6-6 0 1,9-4-200-16,0-6-16 16,0-8 56-16,0 6 64 15,0-6 40-15,0 0 56 0,9-10 136 16,18-4-24-16,-6-8-112 15,-9-6-216-15,12 4-192 0,0 2 128 16,-12 7 128-16,-12 11 152 0,9-2 96 16,-9 6 136-16,0 0-136 15,13 20-96 1,-13 2 120-16,9 7 136 16,6 2-48-16,9-2-96 15,-12-11-112-15,9-8-136 0,0-10-928 16,-6 0-1209-16</inkml:trace>
  <inkml:trace contextRef="#ctx0" brushRef="#br0" timeOffset="56263.17">5138 8356 3448 0,'0'0'6450'0,"0"0"-5786"31,0 0-424-31,0 0-144 16,0 0 224-16,0 0 88 0,130 78-256 16,-109-50-128-16,18 0 24 15,-21 0-48-15,-3 0-48 0,-15-5-168 16,0-5 120-16,0-4-40 0,-15-4 8 16,9-10 112-1,-21 0 16 1,18-14-8-16,-6-10-192 0,6-12-272 15,9-2-456 1,0-3-521-16,9 3-559 16,6 16-2633-16</inkml:trace>
  <inkml:trace contextRef="#ctx0" brushRef="#br0" timeOffset="56701.16">5422 8412 5313 0,'0'0'1928'0,"0"0"-1048"15,0 0-120-15,0 0-456 0,0 14-7 16,0-6-73-16,9 10 80 16,-9 2 296-16,12 2-64 15,9-3-192-15,-6 0-120 0,-3-5-168 16,0-6 32-16,9-8-88 15,-8 0 0-15,8-8 0 0,3-20-120 16,0-10-344-16,-15 6-104 16,6-4 184-16,-3 8 280 0,0 10 104 15,-12-2 448-15,0 15 160 32,0 5-184-32,0 0-296 15,9 0-128 1,-9 5-120-16,9 18 104 15,6 14 16 1,7 15 88-16,2 13 16 16,9 26 24-16,-6-2 80 0,-3 8-208 15,-18-8 160-15,-6-29-128 0,15-5 216 16,-15-23 64 0,-15-18 32-16,-27-14-152 0,-39-50-192 15,-4-11-1496-15,7-13-4457 0</inkml:trace>
  <inkml:trace contextRef="#ctx0" brushRef="#br0" timeOffset="58890.22">3152 9255 5577 0,'0'0'3248'0,"0"0"-1999"16,0 0-369-16,0 0-192 0,0 0-24 16,0 0 152-16,0 0-336 15,0 0-312-15,0 14-168 16,0 9-136 0,0 22 136-16,0 12 48 0,0 12-32 15,0 5-8-15,0 1 0 16,0-1 0-16,0-5-8 0,0-9 0 15,0-13-96-15,0-5-400 0,0-15-704 32,0-8-1072-32,0-11-937 15</inkml:trace>
  <inkml:trace contextRef="#ctx0" brushRef="#br0" timeOffset="59217.57">2977 9829 5113 0,'0'0'2184'0,"0"0"-1296"0,0 0-376 31,0 0-304-31,0 0 617 15,0 0 23-15,0 0-216 0,24 121-144 16,-15-88 24-16,3-1-136 16,0-10-88-16,13 1-32 15,-16-4-88 1,6-9-16-16,-3-2 32 0,-3-8 48 16,12 0 73-16,6-8-33 15,6-24-272-15,16-42-224 0,8 4-1489 16,-21 1-5000-16</inkml:trace>
  <inkml:trace contextRef="#ctx0" brushRef="#br0" timeOffset="61800.05">2706 10752 6729 0,'0'0'1968'15,"0"0"-1416"-15,0 0-319 0,0 0-225 16,0 22-8-16,0 16 160 16,0 22 248-16,15 33 168 0,-3 32-48 15,12 31-64-15,-3 12-120 32,0-15-16-32,6-32-48 15,-27-38-16-15,12-23-72 0,0 1 24 16,-12-1 8-16,6 4-72 15,-6-4-56-15,0-13-88 0,16-15 48 16,-16-13-56-16,0-14 0 16,0-5-192-1,0 0-184-15,0-38-304 16,0-3-864-16,0-14-2913 0</inkml:trace>
  <inkml:trace contextRef="#ctx0" brushRef="#br0" timeOffset="62467.18">2721 10774 4216 0,'0'0'913'0,"0"0"-673"0,0 0 168 0,0 0 384 16,0 0 168-16,0 0-176 15,0 0-248-15,0 0 33 16,129 9-73-16,-95-9-32 0,23-3-56 31,3-3-112-31,7-8 32 16,17 1 32-16,31-6-8 0,27-4-16 15,27-1 8-15,-12 11-128 16,-31 4-112-16,-47 4-56 0,-7 5-48 31,-2-5-8-31,11 5-272 16,1 0-208-16,-13 0-48 0,-8-5-48 16,-19 2 64-16,6-3-168 15,-24-8-361-15,-12 0-935 16,-12 1-2825-16</inkml:trace>
  <inkml:trace contextRef="#ctx0" brushRef="#br0" timeOffset="63785.52">4568 10413 4280 0,'0'0'1105'0,"0"0"-273"15,0 0-368-15,0 0-56 0,0 0 168 16,0 0-56-16,0 0-8 31,0 43-96-31,0-31 25 0,0 8 87 16,0-2-40-16,0 10-48 16,0 0-8-16,0 9 40 15,0 5-24-15,15 4-64 0,-15 9-120 31,12-4 8-31,-12 0 8 16,12 4-104-16,0 6-8 0,-12-6 33 16,6 10-9-16,-6 0-104 0,15-5 56 15,-15 6 40-15,12-2-16 16,-12-3-64-16,12-1 0 16,-12-5 16-1,0-9-16-15,0 1 72 16,0-6-16-16,0-4-48 0,0-3-48 15,0-12 8-15,0 2-56 16,0-6-8-16,0 0 0 0,0-3 8 16,0-1-8-1,0-1 0-15,0 2 0 16,0-2 8-16,-12 6 40 16,12-5-56-16,0 4 16 0,-12-3 32 15,12-2-40-15,0 1 56 16,0-6-56-16,-15 7 56 0,15-1-56 31,0-5 0-31,-6 4 0 16,6 2-8-16,0-5 8 0,-12 3 0 15,12 2-8-15,-12-8 8 16,12 3 0-16,0 5-8 16,0-6 8-16,0 0-8 0,-12 1 0 31,12-6 8-31,0 0-8 15,0 2 0-15,0-6 8 0,0 0 0 16,0 0 48-16,-15 0-48 16,15 0 40-16,0 0-32 0,0 0-8 15,-9 0 40-15,-3 4-40 16,-10-4 0-16,-2 4 0 16,-3 1 0-1,9 0-8-15,-21-1 8 0,6 1 0 16,-1-5 0-16,-2 5 0 15,-12 0 0-15,15-5 8 16,-13 3 0-16,-2 3-16 16,3-1 0-16,0 3 0 15,-7-3 0-15,10-1 0 16,6 1 40-16,-9 1-32 16,-4-6-8-16,4 0 0 0,0 0 0 15,-16 0 8-15,16 3 0 16,-6-3 40-16,-7 5 32 0,16 0-16 31,-9 0 40-31,9 4-8 16,5-4 0-16,4-2-48 0,-6 7-40 15,9-5 48-15,-6-1-56 16,11 6 16-16,-8-6-8 0,-3 6 40 31,-12-6-48-31,27 6 8 16,-25-7 8-16,10 8 32 15,12-6-40-15,-9-2 56 0,-3 2 24 16,14-5-8-16,-2 5 16 16,-3-5-88-16,-6 4 0 0,12-4 40 15,-18 0 40 1,29 0 96-16,-11 0 56 16,9 0-64-16,-3 0-72 15,15 0-56-15,0 0-48 0,0 0 0 16,0 0-96-16,0 0-144 15,-9 0-160-15,9 0-200 16,0 0 8-16,0-4 96 16,0-6-152-16,9-18-208 15,18 2-1641-15,4-2-4208 16</inkml:trace>
  <inkml:trace contextRef="#ctx0" brushRef="#br0" timeOffset="64909.95">4384 10904 5313 0,'0'0'992'15,"0"0"-32"-15,0 0-320 16,0 0-112-16,0 0-112 0,0 0-240 15,0 0-168-15,0 0 48 16,0 0-48-16,0 5-8 0,12-1 0 16,-12 2-88-16,0-3-64 0,0 7 32 15,0-1 8-15,0 1 56 16,0-1 48 0,0 0 8-16,-21-5 72 15,-4 6-16-15,13-10-48 16,-12 0 0-16,9 0 136 0,9 0-48 15,-6-10 32-15,-3 2 209 16,15-6 23-16,0 4 8 0,0-4-40 31,0 6-232-31,15-2-96 16,-3 5-8-16,-6-5 0 31,9 10-8-31,9 0-88 0,-12 0 40 16,-3 0-88-16,7 5-48 15,-7 5 24-15,3 0 72 16,-12 3 16-16,0-4 40 0,0 1 48 16,0 4 48-16,-12-10 72 0,3 6-16 15,-28-6-16-15,22-4 32 16,-9 0 32-16,6 0 40 0,18 0-24 16,-15-10 208-1,15 2-16 1,0-3 16-16,0 3-232 0,15 0-144 15,3 2-48-15,-3 1-72 16,-6 5-152-16,6 0-264 0,-3 14-56 0,-12 10-104 16,0-1-961-16,-12-10-4704 15</inkml:trace>
  <inkml:trace contextRef="#ctx0" brushRef="#br0" timeOffset="65606.78">2908 10376 5553 0,'0'0'1520'0,"0"0"-904"0,0 0-360 15,0 0-64 1,0 0 432 0,0 0-104-16,24 106-79 0,-15-68-193 15,0-1 8-15,6 5-120 16,-15 0-136-16,12-6-56 0,-12 1-744 15,12-9-761-15,0-10-1503 0</inkml:trace>
  <inkml:trace contextRef="#ctx0" brushRef="#br0" timeOffset="65834.21">3219 10441 3120 0,'0'0'5481'0,"0"0"-4849"0,0 0-576 15,0 0-56-15,0 0 0 16,0 0 8-16,0 0-8 31,15 134-112-31,-15-88-696 0,0-8-872 16,0-10-1505-16</inkml:trace>
  <inkml:trace contextRef="#ctx0" brushRef="#br0" timeOffset="66077.25">3536 10367 6913 0,'0'0'1296'16,"0"0"-960"-16,0 0 416 15,0 0-31-15,36 106 39 0,-30-64-304 16,21 0-304-16,-15 3-88 16,0 2-64-16,-12-5-344 0,9 0-744 15,-9-15-601-15,15-13-1175 16</inkml:trace>
  <inkml:trace contextRef="#ctx0" brushRef="#br0" timeOffset="66318.07">3979 10352 7825 0,'0'0'1769'0,"0"0"-1577"16,0 0-184-1,0 0 96-15,18 116 272 16,-3-74-176-16,-3 5-128 0,1-2-72 16,-13 2-296-16,12-5-448 15,-12-10-841-15,0-8-1431 0</inkml:trace>
  <inkml:trace contextRef="#ctx0" brushRef="#br0" timeOffset="66544.02">4293 10413 4032 0,'0'0'4153'15,"0"0"-3745"-15,0 0-96 16,0 0 80-16,0 0 33 0,0 0-97 16,21 135-328-16,-21-108-256 31,0 5-729-31,0-9-1231 0,0-18-4369 16</inkml:trace>
  <inkml:trace contextRef="#ctx0" brushRef="#br0" timeOffset="66907.61">4640 10719 4721 0,'0'0'5321'0,"0"0"-4537"16,0 0-24-16,0 0-528 15,0 0-232-15,0 0-16 0,0 0-400 16,0 0-624-16,151-51-889 31,-106 32-3344-31</inkml:trace>
  <inkml:trace contextRef="#ctx0" brushRef="#br0" timeOffset="67106.56">4652 10988 8449 0,'0'0'2201'0,"0"0"-1769"16,0 0-248-1,0 0-88 1,0 0-96-16,118-37-400 0,-73 24-1032 15,-9 2-249-15,-17 3-903 0</inkml:trace>
  <inkml:trace contextRef="#ctx0" brushRef="#br0" timeOffset="67489.01">4685 11563 7193 0,'0'0'1048'16,"0"0"-560"-16,0 0-312 0,0 0 144 15,0 0-320-15,130-20-160 0,-94 12-1192 16,-17-2-912-16</inkml:trace>
  <inkml:trace contextRef="#ctx0" brushRef="#br0" timeOffset="67717.28">4676 11859 6161 0,'0'0'2184'15,"0"0"-1608"-15,0 0-320 16,0 0-168-16,0 0-88 0,0 0-392 16,151-24-984-16,-118 20-312 31,-8 0-1529-31</inkml:trace>
  <inkml:trace contextRef="#ctx0" brushRef="#br0" timeOffset="67886.59">4803 11998 7329 0,'0'0'1352'0,"0"0"-976"15,0 0-248-15,0 0-128 0,118-4-80 16,-73-11-1696 0,-9 5-4681-16</inkml:trace>
  <inkml:trace contextRef="#ctx0" brushRef="#br0" timeOffset="68509.26">2950 12332 6369 0,'0'0'1816'0,"0"0"-888"32,0 0-423-32,0 0-249 15,0 0 592-15,0 0-184 0,0 0-240 16,15 119-144-16,-15-85-112 15,0-8-168-15,12 2-88 0,-12-4-928 16,12-9-1073-16,0-7-2664 0</inkml:trace>
  <inkml:trace contextRef="#ctx0" brushRef="#br0" timeOffset="68717.59">3303 12365 8449 0,'0'0'2993'0,"0"0"-2097"0,0 0-336 16,12 7-472-16,-12 13 88 16,12 3 24-16,-12 5-128 0,0 5-72 15,0-6-296-15,0 6-656 16,0-11-1104-16,0-13-2057 0</inkml:trace>
  <inkml:trace contextRef="#ctx0" brushRef="#br0" timeOffset="68921.62">3629 12220 7737 0,'0'0'4305'0,"0"0"-3841"15,0 0-136-15,0 0-216 0,0 0 80 32,0 0 48-32,24 125-136 0,-24-92-104 15,9 4-144-15,-9-9-600 0,12 0-832 16,-12-10-1089-16,0-4-2744 16</inkml:trace>
  <inkml:trace contextRef="#ctx0" brushRef="#br0" timeOffset="69134.31">3931 12332 2712 0,'0'0'6633'0,"0"0"-5824"15,0 0-633-15,0 0 80 16,0 0 208-16,0 0 168 0,24 134-432 15,-24-107-200-15,9 1-448 16,6-10-992-16,-15-7-1073 0,9-11-3080 16</inkml:trace>
  <inkml:trace contextRef="#ctx0" brushRef="#br0" timeOffset="69334.92">4209 12290 5521 0,'0'0'5001'0,"0"0"-4401"0,0 0-272 0,0 0 0 15,0 0-8-15,0 0-64 16,0 0-184-16,24 125-72 16,-12-107-512-16,-12-4-1040 15,12-10-969 1,-12 2-4216-16</inkml:trace>
  <inkml:trace contextRef="#ctx0" brushRef="#br0" timeOffset="69517.13">4456 12271 7633 0,'0'0'2649'15,"0"0"-1977"-15,0 0 16 0,0 0-272 16,33 107-32-16,-21-80-360 15,-12-3-24-15,0-6-944 0,0-4-1385 32,0-4-4488-32</inkml:trace>
  <inkml:trace contextRef="#ctx0" brushRef="#br0" timeOffset="70159.49">2313 11011 6705 0,'0'0'2312'16,"0"0"-1471"-16,0 0-153 15,0 0-320-15,0 0 248 16,0 0-104-16,12 4-384 0,0-4 96 0,12 5 200 15,-5 0-72 1,20-5-168-16,-3 0-184 16,-3 0-104-16,25 0-736 15,-22 0-1456-15,9-10-2289 16</inkml:trace>
  <inkml:trace contextRef="#ctx0" brushRef="#br0" timeOffset="70384.49">2407 11275 7769 0,'0'0'2121'31,"0"0"-1665"-31,0 0-40 16,0 0-312-16,0 0 176 15,0 0 120-15,0 0-400 0,148 0-80 16,-88-14-664-16,-12 10-953 16,-15-2-1591-16</inkml:trace>
  <inkml:trace contextRef="#ctx0" brushRef="#br0" timeOffset="70587.42">2419 11571 6617 0,'0'0'2584'0,"0"0"-1887"15,0 0-65-15,0 0-456 16,0 0-24-16,0 0 104 0,136-23-256 16,-85 10-304-16,30-11-672 15,-23 10-873 1,-13 0-2400-16</inkml:trace>
  <inkml:trace contextRef="#ctx0" brushRef="#br0" timeOffset="70799.87">2476 11835 6953 0,'0'0'1640'15,"0"0"-920"-15,0 0-303 16,0 0-265-16,0 0 352 0,115-22-504 31,-67 7-144-31,19-3-825 0,-16 9-927 16,-9 0-2137-16</inkml:trace>
  <inkml:trace contextRef="#ctx0" brushRef="#br0" timeOffset="70984.87">2497 12169 7801 0,'0'0'1280'16,"0"0"-487"-1,0 0-537-15,0 0 32 16,0 0 328-16,142-9-616 15,-75-10-296-15,-7 5-920 0,0 1-1361 16</inkml:trace>
  <inkml:trace contextRef="#ctx0" brushRef="#br0" timeOffset="78533.9">6234 8338 8313 0,'0'0'1553'31,"0"0"-913"-31,0 0-104 0,0 0-328 0,0 0-144 16,-70-16-64-16,49 16 8 15,6 0-16-15,-6 0 16 0,6 0-8 16,-9 0 0-16,18 6 0 16,-21 7 0 15,17 2 0-31,-2 2 0 0,0 3 48 0,12 4 24 15,-12-7-64-15,12 7 40 16,0 3 56-16,0 1-96 0,0 5 48 0,0 4-48 16,0-1 192-16,0 6-16 31,12-5-96-31,-12 9 144 16,0 1-104-16,12-1 56 0,-12-4-88 15,0 0-32-15,0 0-48 16,0-10 64-16,12-5-80 0,-12-4 0 15,0-7 0-15,10-8 0 32,5-3-8-32,-3-5-72 0,18 0-352 15,6 0-704-15,0-13-1673 0</inkml:trace>
  <inkml:trace contextRef="#ctx0" brushRef="#br0" timeOffset="78896.92">6258 8690 6689 0,'0'0'2152'0,"0"0"-1343"0,0 0-529 16,0 0-232-16,0 0-48 15,0 0 440-15,0 87 8 0,0-45-168 0,0-10-80 16,0 0-48-16,12-7-16 31,0-12-24-31,9-9-112 16,3-4-48-16,0 0 48 0,10-22-176 16,2-6-336-16,-12-15-32 15,-3 2 136-15,-21-6 144 0,0 1-16 16,-12 9 280-16,-21 6 88 31,-3 12-80-31,2 5-8 0,-14 8-64 16,15 6-489-16,6 20-1199 15,18-1-2281-15</inkml:trace>
  <inkml:trace contextRef="#ctx0" brushRef="#br0" timeOffset="79590.89">6723 8587 6473 0,'0'0'872'0,"0"0"-432"0,0 0-344 16,0 0 32-16,0 0-128 0,0 0-176 16,0 0-16-1,0 0 48 1,-12-8 136-16,12 8 8 0,0 0 336 16,0-6 376-16,0 6 80 15,0 0-39-15,0-4 31 0,0 4-64 16,0 0-208-16,0 0-216 15,0 0-200 1,0 4-96-16,0 10-136 16,0 13 136-16,0 6 56 0,0 10 120 15,0-2-8-15,0 0-40 16,12-3-40-16,0-5-24 16,-12-6-64-16,12-8-256 0,-12-10-1000 31,9-4-1577-31,6-5-3448 0</inkml:trace>
  <inkml:trace contextRef="#ctx0" brushRef="#br0" timeOffset="79951.99">6907 8591 7561 0,'0'0'2153'0,"0"0"-1353"0,0 0-360 16,0 0-336-16,0 0 480 16,0 0 40-1,15 131-320-15,-3-94-48 0,0 0-72 16,-3-4-104-16,15-6 32 16,-12-8-104-16,12-5-8 15,-15-10 8-15,4-4 0 0,8 0 0 16,-6-14-8-1,9-14-24-15,-15-8-232 16,0-10 48-16,-9 3 72 0,0-3 48 16,-9 4 88-16,-24 5 16 15,-3 15 24-15,2 7-40 16,-14 10-216-16,15 5-632 0,-3 14-672 31,15 14-681-31,21-4-2576 0</inkml:trace>
  <inkml:trace contextRef="#ctx0" brushRef="#br0" timeOffset="80344.37">7363 8583 6145 0,'0'0'5849'32,"0"0"-4721"-32,0 0-47 0,0 0-689 0,0 0-264 15,0 0-128-15,-13 28-64 16,13 4 64-16,0 10 48 16,0-1 0-16,0 2 24 0,13-2-8 15,-1-14-64 1,12-3-104-1,0-15 32-15,-6-9 8 0,18 0 48 0,0-9-72 16,1-23-216-16,-13-10-65 16,-6-9 97-16,-3 0 96 15,-15 4 168-15,0 0 0 0,-21 10 0 32,-3 10 8-32,-12 13-64 15,2 9-232-15,-2 5-616 0,-9 15-1016 16,9 13-1033-16,11 0-4072 0</inkml:trace>
  <inkml:trace contextRef="#ctx0" brushRef="#br0" timeOffset="80568.81">7861 8633 8305 0,'0'0'2721'15,"0"0"-1489"-15,0 0-472 0,0 0-544 16,0 0-216-16,0 0-464 0,60-3-1544 16,-36-8-2441-16</inkml:trace>
  <inkml:trace contextRef="#ctx0" brushRef="#br0" timeOffset="80712.32">8132 8630 6705 0,'0'0'2216'0,"0"0"-1824"15,0 0-392-15,0 0-2280 16,0 0-2241-16</inkml:trace>
  <inkml:trace contextRef="#ctx0" brushRef="#br0" timeOffset="80854.11">8365 8591 6305 0,'0'0'1424'0,"0"0"-616"31,0 0-808-31,0 0-512 0,0 0-976 0</inkml:trace>
  <inkml:trace contextRef="#ctx0" brushRef="#br0" timeOffset="80996.45">8609 8551 6553 0,'0'0'2512'16,"0"0"-1183"-16,0 0-377 0,0 0-496 15,0 0-408-15,0 0-48 16,45 0-1256-16,-24-14-553 0,16 0-3272 0</inkml:trace>
  <inkml:trace contextRef="#ctx0" brushRef="#br0" timeOffset="81367.1">8841 8319 6705 0,'0'0'2889'0,"0"0"-1425"16,0 0-384-16,0 0-712 0,0 0-224 16,0 0-136-16,0 0 320 31,-15 120-112-31,15-69 88 15,0-9-160-15,0-1-16 0,15-3-48 16,10-16-64-16,-16-8-16 16,15-9 8-16,12-5-8 0,-3-5 0 0,0-17-152 15,1-16-88 1,-19-3 128 0,-3-6 104-16,0-4-96 15,-12 4 8-15,-12 6-64 0,-15 9 96 16,-16 18-192-16,7 9-496 15,-21 5-712-15,8 13-737 0,16 3-2672 0</inkml:trace>
  <inkml:trace contextRef="#ctx0" brushRef="#br0" timeOffset="81800.81">9062 8031 11202 0,'0'0'1968'16,"0"0"-391"-16,0 0-289 15,0 0-504-15,0 0-432 0,0 0-352 16,81-28-88-16,-23 28-88 31,-13 0-184-31,12 0-144 16,-9 0 24-16,-11 5 136 0,-4 1 120 15,-9-3-56-15,-15-3 144 16,6 0 32-16,-3 0 104 0,-12 0 0 16,0 0 0-16,0 4 8 15,0 6-8 1,0 0 16-16,0 8 32 16,0 15-48-16,0 9 8 0,0 12 64 15,0 7-16-15,0 9-48 16,12-1-8-16,0 1 0 0,-6-1-8 15,-6-5 8-15,16-3-104 16,-16-10-48 0,0-1 24-16,0-12 32 15,-16 0-56-15,-14-16 23 0,-6 6 113 16,-48-14-248-16,17 1-960 16,-2-15-1704-16</inkml:trace>
  <inkml:trace contextRef="#ctx0" brushRef="#br0" timeOffset="82700.38">6702 9342 312 0,'0'0'6345'0,"0"0"-5473"0,0 0-344 0,0 0-320 16,0 0-48-16,0 0 120 16,0 0 168-16,0 0-63 15,9 79 79-15,-9-47 48 16,0 7 8-1,0 2-32-15,-22 5-56 16,-14 4-168-16,3 7 8 0,-15 2-40 0,2 2-16 16,-14-1 56-16,3 0-24 15,-1 0 16-15,-11 1 8 16,0-1-15 0,-1-3-33-16,-5-6 40 15,-4-6-64-15,22 2-48 0,0-5-48 16,-1-6-40-16,7-4-56 15,9 1 0-15,-10-5 0 16,10 0 16-16,6-5-16 0,0-4 0 16,2-5-8-16,13-6 0 31,-3-3-160-31,9-5-64 0,15 0-160 16,-9-13-449-16,9-11-1015 15,0-8-2161-15</inkml:trace>
  <inkml:trace contextRef="#ctx0" brushRef="#br0" timeOffset="83026.12">5582 10218 1432 0,'0'0'6753'0,"0"0"-5601"15,0 0 97 1,0 0-505-1,0 0-120-15,0 0-200 0,0 0-384 16,0 14-24-16,0 14-16 0,-24 9 480 16,15 15-8-16,-16 2 0 15,4 3-63 1,-3-2-17-16,0-8 0 16,12-7-160-16,0-1-8 0,3-17-168 15,9-4-8-15,0-3 32 16,0-10-72-16,0 3-8 15,21 2 184-15,15-10 88 0,22 0-48 32,11 0-224-32,34-14-456 15,-7-10-1072-15,-26 2-2745 0</inkml:trace>
  <inkml:trace contextRef="#ctx0" brushRef="#br0" timeOffset="92728.5">3904 2173 9482 0,'0'0'1560'0,"0"0"-776"0,0 0-384 15,0 0-400-15,0 0 0 0,-43 154 24 32,28-38 184-17,6 0-40-15,-3-5-40 0,12-19-72 0,0-32-8 16,0 11-40-16,0-2-8 16,12-9-192-16,12-14-536 0,-11-13-536 15,44-23-393-15,-9-10-463 31,-3 0-3529-31</inkml:trace>
  <inkml:trace contextRef="#ctx0" brushRef="#br0" timeOffset="93095.43">4281 2762 7633 0,'0'0'1648'16,"0"0"-463"-16,0 0-697 15,0 0-184-15,0 0-176 0,-82 33-72 16,58-6-8-16,-3 1 8 16,18 5-56-16,9-10-136 15,0-4-120 1,0-10-272-16,0 0-248 0,0-9-9 16,0 0 137-16,9 0 320 15,18-22 240-15,-3-6-168 0,-14-1-8 16,14 1 264-16,-12 11 320 0,-12 7 504 31,0 5-96-31,0 5-415 16,0 0-313-16,0 5-160 15,12 14 160-15,-3 3 0 0,6 2 48 16,-3-5-40-16,-6-1 8 16,18-8 0-16,3-6 0 0,7-4-16 31,26 0-537-31,-15-19-1255 0,-9 1-2953 15</inkml:trace>
  <inkml:trace contextRef="#ctx0" brushRef="#br0" timeOffset="93484.12">4607 2762 5881 0,'0'0'1504'15,"0"0"-536"-15,0 0-424 16,0 0-256-16,0 0 153 15,0 0-241-15,0 0-192 0,-94 38 8 16,82-10-8-16,12-1 8 31,0 1-8-31,0-5-8 0,0-8-64 0,12-11-160 16,10-4 72-16,2-4 152 16,0-24 0-16,0-15-64 15,-6-7-81-15,-3-10 145 0,-3-10 8 16,-12 1 169-1,0-5 55-15,0 9 208 0,-12 13 288 16,-3 15 248 0,9 15-112-16,6 12-288 0,0 10-480 15,0 0-96-15,-12 18-328 16,12 20-16-16,0 22 256 0,0 10 80 31,0 7-376-31,0-6-616 0,18-11-128 16,33-5-145-16,-17-17-607 15,14-16-1441-15</inkml:trace>
  <inkml:trace contextRef="#ctx0" brushRef="#br0" timeOffset="93866.96">4954 2675 7313 0,'0'0'2257'15,"0"0"-1193"-15,0 0-112 16,0 0-536-16,0 0-184 0,-127 47-136 15,115-15-96-15,0 4 0 16,12-4-136 0,0-4-240-16,0-4-120 15,12-10-176-15,9-9-48 0,3-5 312 16,10-10 7-16,5-27-295 16,-6-14-72-16,-12-9 232 0,-6-14 200 15,-3-15 64 1,-12-3 272-1,-12 0 384-15,-12 3 424 0,0 10 352 16,3 19 57-16,-3 18 135 0,9 15-360 16,6 17-376-16,9 10-464 15,0 0-152-15,-15 37-304 0,15 33 192 16,0 36 96-16,0 6 8 16,15-15-40-1,-6-9 48-15,18-24-8 16,6 3 0-16,-9-3-272 15,12-14-952-15,-5-12-657 0,-4-19-1119 16</inkml:trace>
  <inkml:trace contextRef="#ctx0" brushRef="#br0" timeOffset="94197.39">5153 2017 6633 0,'0'0'2304'0,"0"0"-1647"0,0 0-457 15,0 0 392-15,151 93 360 16,-81-25-392-16,11 21-200 0,1 32-224 16,-37 18-136-16,-12-5-56 0,-33-28-280 31,-33-27-176-31,-37-10-72 16,-44 19 40-16,-28 1-160 0,15-15-713 15,21-37-3056-15</inkml:trace>
  <inkml:trace contextRef="#ctx0" brushRef="#br0" timeOffset="98266.16">9493 5399 8249 0,'0'0'1473'0,"0"0"-793"0,0 0 8 16,0 0-280-16,0 0 320 31,0 0-224-31,-39-60-168 16,30 56-72-16,9 4-64 0,-12 0-200 15,0 0-8-15,-9 0-184 16,-3 19 80-16,-10 9-16 0,-5-2 32 15,18 2-64-15,9 0-40 32,3-9-24-32,9-9-40 0,0-7-72 15,0-3-96-15,0 0 168 0,9-3 264 16,15-22 48-16,12 3 16 16,-5-2 0-16,-4 1-64 0,-15 14 16 15,9 5-16-15,-9 4-136 16,0 0 16-1,-3 13-56 1,6 10 40-16,9 5-64 0,-6-10-272 0,34 2-465 16,-10-15-535-16,9-5-1128 15</inkml:trace>
  <inkml:trace contextRef="#ctx0" brushRef="#br0" timeOffset="98683.46">9840 5302 8129 0,'0'0'1881'16,"0"0"-817"-16,0 0-624 31,0 0-240-31,0 0 104 16,-126 46-240-16,114-12 0 0,0 1-64 16,12 3 0-16,0-5-104 15,0-11-208-15,12-7-216 0,9-12 64 16,15-3 224-16,0-27 136 31,0-19-456-31,-2-10-281 16,2-13 113-16,-24 0 448 0,-3-1 208 15,-9-5 72-15,-9 5 152 0,-15 7 568 16,9 6 297-16,-7 21 63 0,10 12-272 16,3 10-224-1,9 14-400 1,0 0-184-16,0 24-280 15,0 17 120-15,0 25 152 0,0 13 8 16,0 0-8-16,9-2-64 0,16-7-32 16,-1-15-152-16,0-3-352 0,21-15-672 31,-12-14-833-31,1-10-3192 16</inkml:trace>
  <inkml:trace contextRef="#ctx0" brushRef="#br0" timeOffset="99155.03">10215 5275 6569 0,'0'0'952'0,"0"0"-16"16,0 0-368-16,0 0 81 0,0 0-169 15,0 0-480-15,-40-14-40 0,19 31-32 16,9 7 16 0,-9 4 8-1,9-1 48-15,12-2-8 16,-12-3-8-16,12-4 16 0,0-4-48 15,0 0-112-15,0-9 8 16,0 4 80-16,12-5 56 0,0-4 16 0,-12 0 0 31,12 0 96-31,-3 0 32 16,3-8-16-16,-12-2 40 16,0 6-64-16,0-1-24 0,0 5-64 15,0 0-96-15,0 0-208 16,0 0-169-16,0 0-95 0,0 0 24 31,0 0 264-31,0 0 200 16,0 0 24-16,0 0 48 0,0 0-448 15,0 0-768-15,0 0-1569 0</inkml:trace>
  <inkml:trace contextRef="#ctx0" brushRef="#br0" timeOffset="100056.58">10260 5270 5617 0,'0'0'1208'0,"0"0"24"16,0 0-496-16,0 0-63 0,0 0 55 15,0 0-456-15,-12 0-88 16,-3 0-72-16,15 8-112 15,-6-3-32-15,-21 9 8 16,18 0-56-16,-7 0 80 16,16 0 0-16,-9 4 0 15,9-8-56-15,0-1 56 0,0-3-16 16,0-2-120-16,9-4 120 16,7 0 16-16,8 0 224 15,-6-15-24 1,9-13-56-16,6-4-144 15,-9-9-40-15,-12-6-240 0,9-8-264 16,-21-10 32-16,0-1 352 16,0-7 144-16,0-1 16 15,-21 0 232-15,0 9 120 0,6 13 344 32,6 20 216-32,-3 13-144 15,12 15-496-15,0 4-272 0,-12 15-96 16,12 25-48-16,0 34 128 15,0 10 16-15,0 10 0 16,0 1 0-16,0-19 0 0,12 3-8 31,9-10 8-31,-6-18 0 0,6-15-40 16,0-3-320-16,19-28-480 0,-7-5-536 16,3 0-1881-16</inkml:trace>
  <inkml:trace contextRef="#ctx0" brushRef="#br0" timeOffset="100940">11014 5019 7257 0,'0'0'1536'0,"0"0"-607"16,0 0-17-16,0 0-536 0,0 0-8 31,0 0-176-31,0 0-192 16,0 0-80-16,-93 10-48 15,72 12-24-15,21 2-232 0,-12 4-24 0,12-6 120 16,0 2-80-16,0-1 16 16,12-4 119-16,24 4 129 15,-18-4 24 1,21-1 0-16,-18 1-72 15,16-6-120-15,-25-3-184 0,-3-6 16 16,-9 1 72-16,0 0 232 0,-21-1 136 16,-25 0 8-16,-5 2 0 15,-3-2-8 1,-4-4-72-16,13 0-240 16,9-18-704-16,12-1-1649 15</inkml:trace>
  <inkml:trace contextRef="#ctx0" brushRef="#br0" timeOffset="101151.25">10900 4849 6849 0,'0'0'1592'0,"0"0"-303"0,0 0-793 16,0 0-416-16,0 0-64 15,0 0 176-15,21 106 296 0,-6-51 16 31,-3 10-192-31,-6 1-176 16,9-6-8-16,-6 0-120 16,6-10-8-16,-15-4-592 0,12-4-792 0,-12-14-825 15,9-14-2488-15</inkml:trace>
  <inkml:trace contextRef="#ctx0" brushRef="#br0" timeOffset="101591.29">11401 4833 5521 0,'0'0'2856'16,"0"0"-2232"-16,0 0-376 15,0 0 249-15,-12 144 231 0,12-78-32 16,0-6-496 0,0 0-96-16,0 0-104 15,0-13-8-15,0-6-664 16,0-13-801-16,0-5-919 0,0-18-3561 15</inkml:trace>
  <inkml:trace contextRef="#ctx0" brushRef="#br0" timeOffset="101952.55">11307 5191 6665 0,'0'0'2136'0,"0"0"-1055"0,0 0-409 15,0 0-560-15,0 0-104 0,0 0 0 31,0 0 56-31,49 18-64 16,-31-9 0-16,9 1 0 16,-3-2-56-16,-3 3 40 0,-9-7 16 15,0 6-80-15,0-1 32 16,-12-4 40-16,0 3-72 0,9-3 80 31,-9 0 0-31,15-1 0 16,-15 1 8-16,13-5 40 15,-7 0-40-15,18 0 0 0,3 0-8 16,-3-5-112-16,-3-14-304 16,0-4 80-16,-6-4 104 0,-15 0 127 15,0 2 105-15,-15 3 385 16,-6 3-121 0,-12 9-264-16,-15 10-128 15,-22 0-417-15,13 10-775 0,18 9-1600 16</inkml:trace>
  <inkml:trace contextRef="#ctx0" brushRef="#br0" timeOffset="102181.85">11923 5288 744 0,'0'0'8714'0,"0"0"-7634"0,0 0-528 16,0 0-504-16,0 0 72 15,0 0-120-15,-21 144-616 32,-3-93-1281-32,12-9-3584 0</inkml:trace>
  <inkml:trace contextRef="#ctx0" brushRef="#br0" timeOffset="102716.98">12518 4951 7113 0,'0'0'1688'0,"0"0"-439"0,0 0-481 16,0 0-272-16,0 0 248 16,0 0-496-16,0 0-224 15,-46-61-24-15,10 65-88 0,12 14 88 32,-9 6 0-32,9 4-96 15,11 4 88-15,-2-5-248 0,15 7-48 16,15-12 40-16,22 11 160 15,-4-10 0-15,15 5-232 32,-15-9-360-32,-8 0 112 0,-4-11 159 0,-21 1 9 15,0-4-40-15,0 0 320 16,-34-5 136-16,1 0 104 0,-18 0-104 16,9 0-72-16,5-5-552 15,16-9-808-15</inkml:trace>
  <inkml:trace contextRef="#ctx0" brushRef="#br0" timeOffset="102947.93">12400 4685 7865 0,'0'0'1761'16,"0"0"-289"-16,0 0-616 0,0 0-608 15,0 0-176-15,0 9-72 16,0 29 0-16,12 13 0 31,-12 18 216-31,9 5-32 0,6 5-88 16,-15-9-32-16,12-4-64 16,-12-11-72-16,12-9-312 0,-12-10-616 15,0-12-752-15,12-15-1241 0</inkml:trace>
  <inkml:trace contextRef="#ctx0" brushRef="#br0" timeOffset="103458.92">12798 4788 8689 0,'0'0'1841'0,"0"0"-1145"16,0 0-552-16,0 0-80 16,0 0 64-16,0 0 256 0,-15 148-80 0,30-93-56 15,-6 0-64-15,15-7-32 16,1-7-16 0,-1-8-136-1,-15-10-32-15,27-5-856 0,-12-9-1032 16,-3-9-1073-16</inkml:trace>
  <inkml:trace contextRef="#ctx0" brushRef="#br0" timeOffset="103633.93">12723 5065 8009 0,'0'0'2617'15,"0"0"-1313"-15,0 0-480 16,0 0-600-16,0 0-152 0,0 0-72 15,0 0-232-15,166 0-1080 16,-118 0-1865-16</inkml:trace>
  <inkml:trace contextRef="#ctx0" brushRef="#br0" timeOffset="103783.55">13142 5135 8417 0,'0'0'1025'16,"0"0"-425"-16,0 0-288 16,0 0 272-16,0 0-88 0,15 101-496 0,-3-54-104 15,-12-9-1160 1,13-11-1321-16</inkml:trace>
  <inkml:trace contextRef="#ctx0" brushRef="#br0" timeOffset="104033.39">13610 5191 9337 0,'0'0'1985'16,"0"0"-1497"-16,0 0-408 15,0 0-80 1,0 0 8-16,0 0-16 16,-21 124-592-16,-6-91-896 15,18-5-809-15,-15-14-4216 0</inkml:trace>
  <inkml:trace contextRef="#ctx0" brushRef="#br0" timeOffset="104344.1">13888 4538 7217 0,'0'0'4409'16,"0"0"-3777"-16,0 0-16 0,0 0-552 15,0 0-56-15,0 0-8 16,0 0 104-16,0 156 56 16,0-85-64-16,0-12 24 15,15-3-8-15,-15-5-32 16,12-13-32-16,-6-6-40 16,9-10-8-16,9-12-56 0,-3 0-160 15,28-10-512-15,-1-20-1520 16,-3-7-4010-16</inkml:trace>
  <inkml:trace contextRef="#ctx0" brushRef="#br0" timeOffset="104534.4">13821 4884 9602 0,'0'0'1824'0,"0"0"-840"15,0 0-488-15,0 0-240 0,0 0-128 16,0 0-128-16,100 0-40 31,-16-22-944-31,-23 9-1608 0,-16-6-3802 0</inkml:trace>
  <inkml:trace contextRef="#ctx0" brushRef="#br0" timeOffset="105048.59">13658 4704 6705 0,'0'0'1672'16,"0"0"-1128"-16,0 0 105 0,0 0-393 15,0 0 8-15,0 0-264 16,-24-13 0-16,9 32-160 16,6-2 160-1,0 16 0-15,-3-1 0 0,12 0-16 16,0 6-64-16,0-6-16 16,0 10 16-16,21-9 24 0,-12-1-16 15,18-4 72 16,-15-11-48-31,0-1 32 16,-12-8 8-16,0-3 0 16,0-5-40-16,0 0-49 0,-12 0 89 15,-27 0-120-15,9-13-216 16,-18-20-272-16,14-5-744 0,-5 6-2929 16</inkml:trace>
  <inkml:trace contextRef="#ctx0" brushRef="#br0" timeOffset="105252">13610 4565 6857 0,'0'0'1688'16,"0"0"-992"-16,0 0-359 0,0 0-113 16,0 0 408-16,0 0 80 15,24 102-288-15,-12-51-168 0,0 4-128 16,0 11-72-16,-2-1-56 31,2 22-840-31,0-16-1121 0,-3-17-2752 16</inkml:trace>
  <inkml:trace contextRef="#ctx0" brushRef="#br0" timeOffset="105866.58">14307 5079 7825 0,'0'0'2129'0,"0"0"-1121"16,0 0-656-16,0 0-296 0,0 0 64 15,0 0-8-15,0 149-112 16,0-99-192-16,0-3-928 0,0-5-1089 31,0-19-3584-31</inkml:trace>
  <inkml:trace contextRef="#ctx0" brushRef="#br0" timeOffset="106925.37">14262 5168 3264 0,'0'0'1833'0,"0"0"-977"16,0 0 104-16,0 0-344 16,0 0 8-16,0 0-144 15,0 0-232-15,-15-10-64 0,15 10-48 16,0 0 8-16,-6 0 25 16,6-4 39-16,0 4-88 15,-12-5-48 1,12 5 120-16,0-5 88 15,-12 5-232-15,12-3-48 0,-12 3 16 16,12-6-16-16,-15 6 0 16,15 0 0-16,0 0 8 15,0 0 32-15,0 0-40 0,0 0 0 32,0 0 56-32,0 0 144 15,0 0-48-15,0-5-64 0,27 0-8 16,-15 2-8-16,0-3-64 15,9 2 48-15,3-1-8 16,-3 5 8-16,-6 0-24 0,3 0-32 31,-2 0-56-31,-4 9-224 0,-12 5-88 16,0 10-48-16,0-2 216 0,-12 11 192 16,-13-6 8-16,1 7 64 15,-9-2 144-15,6-4 16 16,9-4-64-16,6-7 120 15,0-2-120-15,-3-2 8 16,15-8-56-16,-9-1 16 16,9 2 24-16,0-6-24 0,24 0 80 15,12 0 144-15,9 0-344 16,61-15-8-16,-25-13-1784 16,-2 0-3313-16</inkml:trace>
  <inkml:trace contextRef="#ctx0" brushRef="#br0" timeOffset="109782.08">9376 5798 7361 0,'0'0'1448'0,"0"0"-807"15,0 0-33-15,0 0-432 16,36 0-16-16,6 0 40 31,9 0-128-31,16 0-64 0,17 0 88 16,-2 0-96-16,-1-5-40 0,1 0-528 15,8 2-497-15,-17-3-999 0,-28-4-2601 16</inkml:trace>
  <inkml:trace contextRef="#ctx0" brushRef="#br0" timeOffset="110033.53">9505 5886 4785 0,'0'0'1224'0,"0"0"24"16,0 0-176-16,0 0-504 0,0 0 281 15,0 0-233-15,0 0-304 16,0 5-224-16,22-5 192 0,23 0 80 15,3 0-160-15,22 0-200 32,11-5-432-32,13-4-752 0,-1 4-1001 15,-11-4-4176-15</inkml:trace>
  <inkml:trace contextRef="#ctx0" brushRef="#br0" timeOffset="112003.2">9771 6011 4977 0,'0'0'1088'0,"0"0"-520"0,0 0-312 16,0 0-144-16,0 0-8 0,-12 14-104 16,3-1 56-16,-18 15 392 15,6 10 200-15,-16 13-104 0,-23 10 0 16,-6 31-215-16,-19 23-33 31,-18 30-176-31,-11-3 64 16,8-7-80-16,25-28 56 0,23-28 72 15,10-15 24-15,-12-7 24 0,17 11-104 16,-14 3 40-16,-15 7-24 31,26-14 16-31,1-13-56 16,6-18-48-16,18-6-24 0,12-13-32 16,-3-8-40-16,12-2 0 15,0-4 80-15,0 0-88 0,0 0-152 16,-15 0-512-16,15-13-424 31,0-11-1569-31,0-3-3200 0</inkml:trace>
  <inkml:trace contextRef="#ctx0" brushRef="#br0" timeOffset="112305.59">8666 7059 5617 0,'0'0'1712'0,"0"0"-1056"16,0 0-328-16,0 0-320 0,0 0 264 15,0 0 344-15,-36 147-39 32,27-81-137-32,-15-2 0 15,0 2-136-15,3-6 8 0,9-10-32 16,-13-7-48-16,13-12-8 0,12-7-16 15,0-11-48-15,-12-3 64 32,12-6-88-32,0 2 64 15,12-6 88-15,25 0 40 0,5 0 32 16,51-10-360-16,37-27-336 16,-12 5-1944-16,-12-1-3729 0</inkml:trace>
  <inkml:trace contextRef="#ctx0" brushRef="#br0" timeOffset="121134.36">6243 9162 6737 0,'0'0'1728'16,"0"0"-1144"-16,0 0-472 15,0 0-112-15,0 0-208 32,0 0 152-32,0 0-224 0,0 5 0 15,15-1 240-15,-3 0 40 16,0 2 104-16,0-6-32 0,-3 4 136 15,3-4-8-15,9 0-32 16,-6 0-40-16,-2 0 16 16,8 0-63-16,-12 0-25 0,18 0 24 15,-3-4 48 1,9-2-8-16,-9-2-40 16,19-2-32-16,-4 2-32 0,6-1 0 15,-12-2-8-15,16 6 0 16,-13 2 0-1,0 3 0 1,-15 0 0-16,15 0-8 0,-11 0 0 0,-4 3 0 16,0 7 0-16,6-1-8 15,-15 1 0-15,-3-1-8 16,0 4 16-16,6-3 0 0,-3-5 16 31,0 5-8-31,0-7 64 16,-12-3-64-16,0 0 64 0,9 0 8 15,4 0 48-15,8-3 32 16,-6-12-48-16,9-3-112 0,-6 0 0 16,9 9-96-16,-3-7-88 31,-15 13 8-31,3 3 8 0,1 0 0 16,-1 0 56-16,0 0 8 15,-3 8 32-15,6-3 72 16,3 4 0-16,-3-3 0 0,9-2 8 15,12-4 8-15,-14 0-8 16,14 0 0-16,-3 0-8 0,3 0-8 31,-12 0-72-31,-3 0 56 0,1 0-48 16,5 9 72-16,-3-4-81 16,-3 9 9-16,-9-10 72 0,0 6 0 15,9-5 0 1,-6-2 8-1,-6-3 72-15,16 0 1 0,-13 0 127 16,21-8-136-16,-9-2-72 0,-12 6 8 16,9-2-16-16,3 6 8 15,-15 0-88-15,16 0 88 0,2 10 0 32,-6 8 48-32,3-8-32 15,-3-1-8-15,15-4 96 0,-15-1 40 16,19-4 48-16,-7 0-96 15,3-9-32-15,-3-10-56 0,-9 11-8 16,13-2 0-16,-16 0-56 31,-9 10 48-31,12 0-72 0,0 0 80 16,-6 0 0-16,9 6 8 16,7-2 16-16,-1 1 24 15,6 0 56-15,-6-5 8 0,3 0-16 16,10 0-88-16,2-10 88 31,-15-4-88-31,0 0 0 0,4 6 0 16,-1 2-8-16,-12 3 0 0,-6 3 16 15,9 0 96-15,-3 0 88 16,10 0-16-16,-10 0-8 0,21 0 32 16,-9 0-56-1,13-11-40 1,-4-2-48-16,0-1-56 0,3 1-8 15,-5 2 0-15,8 11 0 16,-18 0-168-16,15 0-656 0,-14 0-881 16,2 0-6704-16</inkml:trace>
  <inkml:trace contextRef="#ctx0" brushRef="#br0" timeOffset="138236.46">4676 11335 1824 0,'0'0'2208'0,"0"0"-999"16,0 0-305-16,0 0-112 16,0 0-128-16,0 0-216 0,0 0-32 15,0 0 56-15,0 0-15 0,0 0-9 32,0 0-64-32,0 0-56 15,25 0-112-15,-7 0-72 16,21-5-72-16,-6-3-72 0,-9 3 0 15,12 0-232-15,-27 5-1008 16,1-5-1497-16</inkml:trace>
  <inkml:trace contextRef="#ctx0" brushRef="#br0" timeOffset="148173.61">3164 11461 3184 0,'0'0'6522'0,"0"0"-5346"0,0 0-752 16,0 0-40-16,0 0 104 0,0 0 280 16,0 0-168-1,0 0-240 1,12-5-71-16,-3-5 87 0,25-8-144 15,14-10-112-15,21-9-104 16,13-1-8-16,-1 3 48 0,13-4-56 16,-13 7-184-16,1 4-248 0,-22 15-585 31,-30 4-599-31,10 4-752 16,-28 5-857-16</inkml:trace>
  <inkml:trace contextRef="#ctx0" brushRef="#br0" timeOffset="148434.94">3219 11636 6785 0,'0'0'2000'15,"0"0"-1247"-15,0 0-161 31,0 0-144-31,0 0 344 0,0 0-200 16,0 0-384-16,117-51-72 16,-68 33 16-16,8-6-32 15,0-3-112-15,4 3-8 0,-4 2-232 0,0 3-520 16,13 0-992-16,-34 5-873 16,0 6-2088-16</inkml:trace>
  <inkml:trace contextRef="#ctx0" brushRef="#br0" timeOffset="148665.9">3397 11710 3272 0,'0'0'3073'15,"0"0"-1913"-15,0 0-664 0,0 0-128 16,0 0 120-16,0 0 233 15,0 0-241-15,123-41-152 32,-65 14-64-32,17-1-176 0,7-4-88 15,-28-2-80-15,43 2-744 16,-28 4-865-16,-27 10-1351 0</inkml:trace>
  <inkml:trace contextRef="#ctx0" brushRef="#br0" timeOffset="148905.51">3593 11835 6873 0,'0'0'2248'0,"0"0"-1511"0,0 0-513 16,0 0-120-16,0 0 72 15,0 0 88-15,0 0-8 0,151-37-80 16,-70 10-176 0,-8-1-16-16,41-9-912 15,-32 5-937-15,-13 8-1239 16</inkml:trace>
  <inkml:trace contextRef="#ctx0" brushRef="#br0" timeOffset="165017.15">2555 12689 7217 0,'0'0'1088'15,"0"0"-768"-15,0 0 16 16,0 0 305-16,0 0 167 31,0 0-424-31,27-29-200 0,-27 29-64 16,0 0 144-16,0 0 136 15,0 0-104-15,0 0-192 0,0 0-104 16,-12 5 0-16,-3 19 8 16,-28 12 88-16,-5 20 64 15,-9 9-8 1,-13 4-48-16,1 10 16 0,-4-5 104 16,13-4 112-16,3-1-128 15,-1-14-192-15,25-8 48 0,0-10-48 16,21-14-16-16,-3-9-96 15,15-4-584 1,0-10-1008-16,0 0-1273 16,0-19-3680-16</inkml:trace>
  <inkml:trace contextRef="#ctx0" brushRef="#br0" timeOffset="165409.33">1927 13073 3688 0,'0'0'2769'15,"0"0"-1761"-15,0 0-416 16,0 0 88-16,0 0 121 16,0 0-49-16,0 0-496 0,0 9-248 15,0 19-8 1,-9 14 568-16,-3 5-184 16,0 8-112-16,-13-4-80 0,16-1-72 15,9-9-64-15,-12-3 40 16,12-10 56-16,0-4-88 15,0-11 0-15,0-4 96 16,21 1-8 0,16-6 0-16,23-4-40 0,9 0-112 15,58-18-896-15,-21 0-1352 0,-13-6-3658 16</inkml:trace>
  <inkml:trace contextRef="#ctx0" brushRef="#br0" timeOffset="166377.32">5096 12567 7497 0,'0'0'1424'0,"0"0"-255"0,0 0 47 15,0 0-160-15,0 0-88 32,0 0-247-32,0 0-481 0,0 0-240 15,-12-22-24-15,24 27-24 16,9 12 48-16,15 7 56 16,-3 3 88-16,16 12-136 0,-4-4 80 15,15 3-88-15,-14 0-40 31,-1-3-208-31,3-2-465 0,-15-5-511 16,13 0-904-16,-10-13-529 16,-15-7-3072-16</inkml:trace>
  <inkml:trace contextRef="#ctx0" brushRef="#br0" timeOffset="166719.29">5606 12632 7937 0,'0'0'2153'0,"0"0"-1521"16,0 0-96-16,0 0-80 0,0 0-216 16,0 0-112-16,0 42 96 15,9-14 32-15,18 13 152 16,-15 2-248-16,6-1-56 0,-3 4-88 15,7-10 40-15,-7 6 32 16,-6-5-80 0,3-9 0-16,0-4-8 15,-12-16 40-15,0 3-32 16,0-11-8-16,-24 0 16 0,-22 0-16 16,-35 0-744-16,-61-19-1048 31,18 5-801-31,7 0-1720 0</inkml:trace>
  <inkml:trace contextRef="#ctx0" brushRef="#br0" timeOffset="171547.11">1148 13911 8025 0,'0'0'1737'0,"0"0"-1025"15,0 0-160-15,0 0 120 16,0 0 88-16,0 0-480 16,0 0-280-16,0 11-16 0,0 6-88 15,0 21 104-15,0 3 168 31,0 10 48-31,0-4-88 0,0 4-48 16,0-4-72-16,0-12 0 16,15-2 0-16,-15-9-8 0,0-6-240 15,0 0-624-15,9-18-920 16,-9 0-729-16,0 0-2408 0</inkml:trace>
  <inkml:trace contextRef="#ctx0" brushRef="#br0" timeOffset="171919.06">1070 13800 9690 0,'0'0'1272'0,"0"0"-952"16,0 0 120-16,0 0-248 15,0 0 80-15,0 0-160 16,111-46-112-16,-59 46 0 16,5 18-40-16,0 15-24 15,-8 8-16 1,-4 10 32-16,3 5-8 0,-30 0 56 16,9 4-40-16,-27-10 40 0,0 7 0 15,-12-6 88-15,-21-4-72 16,-27-6 168-1,2-5-32-15,-14-7-80 16,-6-7-72-16,-4-8 0 0,13-14-72 16,11 0-312-16,10-41-496 15,15 3-1161-15,21-3-1207 0</inkml:trace>
  <inkml:trace contextRef="#ctx0" brushRef="#br0" timeOffset="173397.67">1848 14028 6129 0,'0'0'2024'0,"0"0"-1512"16,0 0-192-16,0 0 225 0,0 0-57 15,0 0-128-15,-72-24-360 0,63 33-96 16,-15 20-16 0,0-2 112-16,2 10 48 0,10 0 24 15,0-4-72 1,-3-1 0-16,15-9-160 15,0-9 32-15,0-10-152 16,15-4 16-16,9 0 264 0,-2-22 288 16,2-7-104-16,9-7-176 0,-18 4 8 15,3 8-8 1,-3 6 72-16,-3 8 288 16,-12 6-40-16,12 4-328 15,0 0-144-15,-3 9 144 16,7 10 312-16,5 3-104 0,-9 2-104 31,12-5 0-31,-12-1-96 0,9-5-8 16,-9-3-392-16,12-10-856 15,0 0-1137-15</inkml:trace>
  <inkml:trace contextRef="#ctx0" brushRef="#br0" timeOffset="173654.55">2069 13680 9578 0,'0'0'1864'16,"0"0"-1384"0,0 0-480-16,0 0 0 0,0 0 0 15,0 0 24-15,24 130 128 16,-12-65-16-16,0 4 48 15,0-9-64-15,-12 0-80 0,6-14-40 16,-6-8-208 0,0-10-640-16,0-9-880 15,0-16-665-15,0-3-1920 16</inkml:trace>
  <inkml:trace contextRef="#ctx0" brushRef="#br0" timeOffset="174161.37">2035 14004 7217 0,'0'0'2721'0,"0"0"-1913"0,0 0-600 16,0 0-208-16,0 0-160 15,0 0 160-15,0 0 96 0,115-19-8 16,-70 19-88-16,4 0-168 31,-4 0-424-31,3 0-128 16,-11 0-401-16,8 5-95 0,-9 4-24 15,-15-4 200-15,0-5 151 16,-6 0 433-16,9 0 360 0,-24 0 96 16,0 0 672-16,0 0 241 15,0-9 375-15,0-1-72 16,-12 2-120 0,-15 3-87-16,18 0-153 0,-15 5-320 15,0 0-72-15,3 0-112 16,-18 15-96-16,20 7-80 0,-17 6-16 15,12 4-48 1,3-4-16-16,9-4-80 16,0-5-16-16,12-11-144 15,0-3-320-15,0-5-336 0,0 0-168 16,24 0 656-16,-3-13 48 16,24-6-313-16,-11-1 201 0,-7 7 288 15,-3 8 80-15,0 1 8 47,-15 4 184-47,3 0 176 0,0 0-199 16,-3 4-89-16,6 1-64 15,9 4-8-15,-5-9-601 0,17 0-1399 16,-12-4-3857-16</inkml:trace>
  <inkml:trace contextRef="#ctx0" brushRef="#br0" timeOffset="174583.52">2706 13745 9898 0,'0'0'1568'0,"0"0"-1568"0,0 0 24 0,0 0-24 16,0 152 448-16,15-72-88 15,-3-1-144-15,12 0-128 0,-24-11 80 16,9-7-40-1,3-10-64 1,-12-15-48-16,0-17 40 0,0-9-40 16,0-10 152-16,0 0 32 0,-12-24 288 15,-9-17-488-15,-3-25-464 16,-1-7 8-16,16-7 192 0,-3 2-64 31,0 9 152-31,12 13 48 16,0 9-280-16,33 15-224 15,-8 9 40-15,11 15 320 0,-3 8 160 16,3 0-168-16,-12 17-24 0,-2 21 95 16,-22-1 113-16,0-1 96 15,0 6 8-15,-22-5 48 32,-14-4-40-32,0 0-16 0,15-11-232 15,-15-8-936-15,21-10-1304 0</inkml:trace>
  <inkml:trace contextRef="#ctx0" brushRef="#br0" timeOffset="174825.68">3047 13917 6425 0,'0'0'2216'0,"0"0"-1880"15,0 0-8 1,0 0 97-1,0 0 415-15,0 0-472 16,0 0-288-16,-115 40-72 0,79-12 0 0,12 0-8 16,8 1-360-16,16-7-416 15,0-3-209-15,0-10-511 0,0-9-480 32,40-14 751-32,-4-14-231 15,-3 1-1303-15</inkml:trace>
  <inkml:trace contextRef="#ctx0" brushRef="#br0" timeOffset="174935.7">3047 13917 2880 0,'-13'50'2081'15,"13"-50"-857"-15,13 0-432 0,-13 10-24 16,12 8-8-16,-3 5-160 31,6 1-207-31,-3-7-241 16,9 2-80-16,-12-9-72 0,18-10-401 16,-3 0-791-16,-3-19-832 0</inkml:trace>
  <inkml:trace contextRef="#ctx0" brushRef="#br0" timeOffset="175134.48">3276 13564 9025 0,'0'0'1361'0,"0"0"-1241"16,0 0 352-16,15 143 120 15,-3-83-40 1,0 6-368-16,0-6-80 15,-3-9-104-15,3-13-216 0,0-16-1472 16,-12-17-1297-16,0-5-4512 0</inkml:trace>
  <inkml:trace contextRef="#ctx0" brushRef="#br0" timeOffset="175549.62">3197 13726 5337 0,'0'0'5289'0,"0"0"-4857"16,0 0-432-16,0 0-416 15,0 0 416-15,0 0 88 0,0 0-88 32,139 14-640-32,-105-14 240 15,-7-8 120-15,-6-20-449 0,-12-1-127 16,-9-3 440-16,0 9 416 16,0 0 688-16,0 13 400 15,0 6 177-15,0 4-721 0,0 0-424 16,0 23-112-16,0 14 184 31,0 13 136-31,0 2-88 0,0 8-112 16,0 0-56-16,0-14-64 15,0-8 0-15,0-15 0 0,0-13 0 16,0-7-8-16,0-3-72 16,0 0 72-1,27-18 32-15,-3-5-32 16,9-4-64-16,-8 3 64 0,11 9-8 15,-3 7-48-15,-9 8 0 16,9 0-56-16,-9 5 104 0,13 13 0 16,-16 6 8-16,15-2 0 15,-12-4-8 1,9-3-256-16,-9-2-1032 16,13-13-1417-16</inkml:trace>
  <inkml:trace contextRef="#ctx0" brushRef="#br0" timeOffset="176619.25">6514 13055 5417 0,'0'0'2080'16,"0"0"-1272"-16,0 0 321 31,0 0 95-31,0 0 8 16,0 0-160-16,-12-71-352 0,-3 68-167 15,15-2-153-15,-21 5-56 16,9 0-192-16,-21 0-152 0,-3 18-80 31,-13 23 0-31,7 12 0 0,6 11 32 16,3 14 40-16,9-7-80 16,24 2-104-16,0-13 8 0,24-8-96 15,21-16-145-15,21-12-71 16,7-19-256-16,44-24-624 15,-23-19-1649 1,-12-9-4696-16</inkml:trace>
  <inkml:trace contextRef="#ctx0" brushRef="#br0" timeOffset="177091.18">6747 13240 7217 0,'0'0'2641'0,"0"0"-1985"0,0 0-424 15,0 0-160 1,0 0 104-16,-36 61 56 15,36-29 24-15,0 0-120 0,0-1-136 16,12-7 48-16,12-10-48 0,0-4 0 16,9-10 72-16,-9 0 8 15,13-14-80-15,-16-20-184 0,-9 3-248 16,-12-11-352-16,0 0-96 16,0 10 567-16,-33 9 105 0,-4 4-168 15,1 14-120-15,0 5-336 16,3 5-728-16,21 14-2905 0</inkml:trace>
  <inkml:trace contextRef="#ctx0" brushRef="#br0" timeOffset="177450.84">7097 13221 6785 0,'0'0'2240'0,"0"0"-1391"16,0 0-169-16,0 0-528 0,0 0-96 31,0 0 96-31,0 0-56 16,0 0-88-16,0 0 88 0,18 125-88 15,-3-111-8-15,-15 0-104 0,0-9-184 16,0-5-80-16,0 0 176 16,0-5 192-16,12-18-216 0,-12-9-745 15,12-6-119 1,9 6 240-1,-9-5 224-15,13 8 8 0,-13 12 280 16,-3 6 328-16,6 11 456 0,-3 0-264 16,-6 28 400-1,9 1 112-15,9 8-112 16,-24 0-48-16,12-4-336 16,12-1-208-16,-15-18-40 15,16-5-1104-15,-16-9-1792 16</inkml:trace>
  <inkml:trace contextRef="#ctx0" brushRef="#br0" timeOffset="177668.72">7432 12813 8793 0,'0'0'2873'0,"0"0"-2089"15,0 0-504-15,0 0-200 0,0 0 400 31,-9 116-40-31,9-51-160 16,9 9-135-16,0 0-41 16,18-4-104-16,-27-1-409 0,9-14-783 15,-9-12-728-15,0-20-953 0,0-13-4991 16</inkml:trace>
  <inkml:trace contextRef="#ctx0" brushRef="#br0" timeOffset="178008.66">7384 13161 9097 0,'0'0'2961'16,"0"0"-2033"-16,0 0-96 15,0 0-591-15,0 0-73 16,48-9-168-16,-12 5-24 0,9 4-529 16,4 0-95-16,-4 0-296 15,-9 4 144-15,-12 14 312 0,-6 1 160 16,-2-1 112-16,-4 1 216 15,-12 4 184-15,12 1 224 16,-12-7 88 0,0 7-208-16,12-11-56 15,-12 1-128-15,0-4-96 0,0-10 8 16,0 0 136-16,0 0 112 16,0 0 304-16,0-24-120 31,0-8-448-31,0-4-192 0,0-7-120 15,0 7-80-15,9 8-64 16,15 14-448-16,9 4-464 0,0 10-393 16,7 5-207-16,-19 10-3041 0</inkml:trace>
  <inkml:trace contextRef="#ctx0" brushRef="#br0" timeOffset="178283.53">7954 13240 3472 0,'0'0'5737'16,"0"0"-4704"-16,0 0-105 0,0 0-360 16,0 0-288-16,0 0-168 15,0 0-112-15,0 0 112 0,0 74-32 16,0-55-80-16,0-6 64 16,15 1 24-16,-3-9-80 0,-3-5 112 15,3 0 64-15,13-5-32 31,-13-14-152-31,0-8-32 0,-12-6-216 16,0 1-344-16,0-1-152 16,-12 6-24-16,-16 4-224 0,7 5-321 15,12 3-663-15</inkml:trace>
  <inkml:trace contextRef="#ctx0" brushRef="#br0" timeOffset="178519.73">8256 12660 9353 0,'0'0'2425'0,"0"0"-1753"16,0 0-608 0,0 0 96-16,0 0-160 15,27 149 520-15,-3-66-48 0,-3 6 169 16,-9-2-89-16,13-7-272 15,-16-12-168 1,6-11-112 0,-15-16-232-16,0-14-696 0,0-8-1305 0,0-19-2688 15</inkml:trace>
  <inkml:trace contextRef="#ctx0" brushRef="#br0" timeOffset="179100.14">9016 12948 8585 0,'0'0'2417'0,"0"0"-2417"16,0 0 120-16,0 0 88 0,-15 140 160 15,15-80 16-15,0-1-192 16,0 1-136-1,0-8-48 1,0-11 40-16,0-18-48 0,0-10 8 0,0-2 16 16,0-11 240-16,-9-14 624 15,9-19-231-15,-24-26-657 0,12-30-385 16,0-32 129-16,3 6 168 47,-3 13 8-47,12 23 0 0,12 27 80 15,-3 6 80-15,15 6-16 16,0 15-64-16,19 11 0 0,-4 14-104 16,-3 0-152-16,6 39-80 15,-15 11 64-15,-5 11 16 16,-13 2 216-16,-9 3 40 0,0-11 8 16,-18 2-8-16,-31-17-48 15,16-7 40-15,-15-10-224 16,15-8-936-16,5-15-1129 0,19 0-4168 0</inkml:trace>
  <inkml:trace contextRef="#ctx0" brushRef="#br0" timeOffset="179323.97">9361 13120 10042 0,'0'0'1544'15,"0"0"-1160"-15,0 0 8 0,0 0-216 16,0 0 8 0,-124 8-184-16,97 12-72 15,9-2-88-15,-7-1-224 16,10 2-736-16,6 0-72 0,9-6-153 16,0-3-55-16,0 0 152 15,9-10-473-15,31 0-631 0</inkml:trace>
  <inkml:trace contextRef="#ctx0" brushRef="#br0" timeOffset="179467.59">9303 13199 3544 0,'0'0'1257'16,"0"0"-657"-16,0 0-312 0,0 0-72 31,0 0 168-31,0 0-104 16,0 0-72-16,0 0 128 15,97 17 64-15,-76-17-176 0,3 0-224 16,0-9-768-16,12-4-1993 0</inkml:trace>
  <inkml:trace contextRef="#ctx0" brushRef="#br0" timeOffset="179697.51">9605 12692 9706 0,'0'0'1560'0,"0"0"-1072"15,0 0-120-15,0 0-368 16,0 0 0-16,0 0 144 0,15 158 24 16,-15-88-96-16,9-1 32 0,6 2 24 15,-3-11-112 1,-12-10-16-16,9-8-568 16,-9-10-560-16,0-17-777 15,0-12-2063-15</inkml:trace>
  <inkml:trace contextRef="#ctx0" brushRef="#br0" timeOffset="179867.81">9551 12948 8529 0,'0'0'1561'0,"0"0"-1561"0,0 0-256 15,0 0 256-15,0 0 120 16,114 9-120-16,-41-18-1633 0,-16-10-255 31,-12-3-305-31</inkml:trace>
  <inkml:trace contextRef="#ctx0" brushRef="#br0" timeOffset="180116.73">9889 12790 4440 0,'0'0'3073'0,"0"0"-1080"0,0 0-625 16,0 0-856-1,0 0-344-15,-37 65 88 0,37-13 40 0,0 8-88 16,0 0-72-16,0-5-64 15,0-9-56-15,0-19-16 16,0-2 0-16,0-16 0 0,0-9 8 0,0 0 216 31,13-15 80-31,11-7-304 16,9-10-80-16,3 3-168 0,-3 6 192 16,16 15 56-16,-13 8 0 15,9 0 0-15,-12 22-72 16,4 6 72-16,5 0-96 0,9-11-1336 31,-18-11-4505-31</inkml:trace>
  <inkml:trace contextRef="#ctx0" brushRef="#br0" timeOffset="185516.76">3846 14444 6425 0,'0'0'1584'0,"0"0"-904"0,0 0 193 15,0 0-161-15,0 0-48 16,0 0-224-16,0 0-104 0,0 0 192 15,0 0 64-15,0 0-152 16,0 0-144 0,0 0-104-16,-9 0-72 15,-12 0-64-15,-6 0-8 0,-6-4-48 16,0 4 0-16,-4 0 0 16,-11-5-8-16,3 5 8 15,-3 0 8 1,14 0 0-16,-11 0 73 15,-3 0-73-15,0 0 56 0,14 0-8 16,-11 0 16-16,0 0-24 16,-4 0 16-16,4 0-16 15,-3 0 24-15,-9 0-24 0,-1-5 64 32,10 5 0-32,-9 0-104 15,11 0 144-15,-14 0-72 0,15 0-32 16,-13 0-8-16,-2 0-40 15,15 0 0-15,-13 0 8 16,10 0 64-16,3 0-64 0,0 0 56 16,-4 0-56-16,-8 0 48 31,9 0-8-31,-1 0-40 0,-5 0 40 0,-6 0-40 16,2 0 0-16,1 0 0 15,9 5 0-15,-10 0-8 16,-2-1 48-16,18 7-48 15,-7-7 0 1,16-1 0 0,-3 7 0-16,0-5-8 15,3 5 8-15,8-2 0 0,-8 2 0 16,9-1 0-16,-12-1 0 16,15 3 0-16,-3-3 0 15,-13 1 0-15,16 2 0 0,-6-3 8 16,6 6-8-16,-3-4 0 0,12-5-16 15,-9 8 16-15,-4-8 0 16,10 5 0-16,-3 3 8 16,-6-9-8-16,0 6 0 0,12-1 0 31,-9 1 0-31,-3 4 0 16,-4-5-8-16,19 0 8 0,-15 0 0 15,3 5 0-15,9-5-8 16,0 6 0-16,-9-6 8 15,-3 4 8-15,12 1-8 0,-13 5 0 16,1-6 0-16,0 1 0 31,15 5-8-31,-18-5 8 0,18 0 0 0,-12-1 8 16,9 2-8-16,-3-5 0 16,6-2 0-16,9 2 0 15,-13-6 8-15,13 1-8 16,0-5 8-1,0 0 0-15,0 5 112 16,0-5 80-16,0 0-72 0,0 0-8 0,0 0-48 16,0 0-64-16,0 0 80 15,0 0-40-15,0 0 24 16,0 0 40 0,0 0 112-16,0 0 24 15,0 0 16-15,0 0 8 16,0 0-48-16,0-5-112 0,0-4 0 31,0-6-32-31,0-7-80 31,0-6 8-31,0-4 0 0,0-10 0 16,0 0-8-16,0-5 8 16,13-3-8-16,-13 3 0 0,9-3-56 15,6 3 56-15,-15-5 0 16,0 6 24-16,12-9-24 15,-12 3-8-15,0 2-88 0,0 5 96 16,0-2 0-16,0 10 8 16,0 3-8-16,0 2 0 0,0 5 8 0,0-1 0 15,0 4-8-15,0-8 0 16,0 4 0-16,0-4-48 16,0 0 48-16,0 4 0 15,0 0 0 1,0 6 0-16,-12 3 0 15,12 0 8-15,0 6-8 0,-15-7 16 16,15 7-16-16,0-1 0 0,0 4 0 16,0 6-8-16,0 4 8 15,0-6-8 1,0 6-40-16,0 0 0 16,0 0-48-16,0 0 16 15,0 0 8-15,0 0 16 0,0 0 48 16,0 0-56-16,0 0 16 15,0 0-32-15,0 0-72 0,0 0-64 32,0 0 8-32,0 0 200 15,27 0 8-15,-15-4 0 0,6 4 0 16,-3-4-8-16,6-1 8 16,3 5 0-16,0-5-8 15,1 1-40-15,11-1 40 0,-3 5-120 16,0 0 32-16,16 0 24 31,-13 0 64-31,-3 0-40 0,15 0-32 16,-15 0 64-16,4 0-32 15,8 0 0-15,-9 0 32 0,6 5-32 16,10-5-16-16,-10 0-32 16,15 0 88-1,-5 0 0-15,-10 4-48 16,9-4 56-16,-6 0 0 15,1 0 0-15,2 0-8 0,-15 0 0 16,3 0 8-16,10-4 0 16,-10-1 0-16,9 0 8 15,-12-3 0-15,16 3-8 16,-13-4 0-16,9 4 0 16,-9 0-8-16,7 1 0 15,8 4-40-15,-18-5 32 0,15 5-32 31,-2 0 40-31,2 0-88 0,-6 0 16 16,7 0 72-16,11 0 8 16,-18 0-48-16,16-5 40 15,2 5 16-15,0-4-8 0,-2-1 0 16,-10 0 0-16,9-9-8 16,1 6-168-16,11-7-72 0,-9 1 192 31,10 0 40-31,-1 5 8 15,-14-4 8-15,2 2-8 16,3 2 0-16,-11 1 8 0,-7-3 0 16,-3 4 0-16,-3 1 0 15,-3-3 0-15,4 4 8 0,-4 0-8 16,0 2 0-16,3-2 56 16,0 0-8-1,-11 5-32-15,8-6-8 16,-12 6 48-16,3-3-48 0,0 3-8 15,-15-6 152-15,18 2-72 16,-14 0-32-16,-1 4 0 16,-6-5 8-16,9 0 40 15,-3 1 56-15,0 4 0 16,0-5-40-16,-3 5-48 16,15-5-48-16,-15 1-8 0,-9 4 0 15,15-5 0-15,-15 5-8 0,12 0 16 31,-12 0 96-31,0 0-104 16,0 0 112-16,0 0-104 16,0 0-8-16,0 0 8 0,0 0-16 15,0 0-16-15,0 0-48 16,0 9 56-16,0 5-56 0,0 10 64 16,0 3 8-16,0 6 48 31,0 8-48-31,0 6 40 15,0-1-48-15,0 0 8 0,0 6-8 16,-12-1 8-16,12-1-8 16,0 7 0-16,-15-11 16 0,15 0-16 15,0 1 8 1,0-6 0-16,0 0 0 16,0-9 0-16,0-4 0 15,0 0 8-15,0 0 64 0,0-5-72 16,0 1-8-16,0-2 8 15,0-2 8-15,-9-2-8 16,9-4 72-16,0-6-80 16,0-2 16-16,-9 3-16 15,9-4 16-15,0-5 48 16,0 5-56-16,0-5 32 0,0 3-16 16,0-3-16-16,-15 5-8 15,15-5 64-15,0 6-56 0,0-3-8 31,0 2 8-31,-9-5 0 16,9 5 0-16,0 0 0 0,0-5 64 16,-12 4-64-16,12 1 72 15,-12 0 40-15,12 3 32 0,-12-2-24 32,-3-2 64-32,-3 6-88 15,-22-2-96-15,22-3-8 31,-30 1-384-31,3 2-456 0,-4-8-304 16,1 0-192-16,15 0-697 16,0 0-2976-16</inkml:trace>
  <inkml:trace contextRef="#ctx0" brushRef="#br0" timeOffset="189241.49">5328 11372 5841 0,'0'0'3320'0,"0"0"-2207"32,0 0-185-32,0 0-112 15,0 0-144-15,0 0 200 16,0-9-271-16,0 9-449 0,0 0-152 15,0 4-144-15,0 15 24 0,0 19 120 32,0 8 64-32,0 5 24 15,0 4-16-15,0-4-24 16,0-9-40-16,12-9 8 0,-12-11-8 16,0-8-8-16,0-14-8 15,0 0-48-15,6 0 48 0,-6-18-64 31,0-20-329-31,0-17-191 16,0-5 240-16,0-10 112 16,-6 1 96-16,-6 4 40 0,-3 9 104 15,15 14 56-15,0 15-56 0,0 8-88 16,0 11 16-16,0 2-24 16,0 6-192-1,27 6-16-15,-21 7 96 16,22 9 56-16,-16 3 144 15,9 1-80-15,3-1 88 0,-12-7 64 16,0 0-56-16,-3-4 24 0,-9-9-32 16,15 0-104-16,-15-5-56 15,0 0 152 1,12 0 8-16,0-19 184 16,-3-9-184-16,16-4-152 15,-13-6-24-15,-3 6 128 0,6 4 48 16,-6 9 0-16,-9 11 96 15,0-1 56 1,12 9-152-16,-12 0-144 16,12 9-216-16,-3 14 160 15,6 9 200-15,-3 10 176 0,9 0 32 16,-12 8-104-16,6-7 72 16,-2-2-64-16,-4-4-40 0,6-9-64 15,-15-9-8-15,9-11-368 31,3-8-776-31,0 0-721 16,-12-18-631-16</inkml:trace>
  <inkml:trace contextRef="#ctx0" brushRef="#br0" timeOffset="189492.8">5884 11104 7465 0,'0'0'1937'0,"0"0"-1681"15,0 0-120-15,0 36-64 0,15-3 392 16,-6 5 32-16,0 8-192 16,6 4-8-16,9 1-40 15,-24-9-160-15,12-5-40 0,-3-10-48 16,-9-8-8-16,0-5-232 0,0-5-648 15,0-9-456-15,0 0-361 16,12-18-1584-16</inkml:trace>
  <inkml:trace contextRef="#ctx0" brushRef="#br0" timeOffset="189969.48">6068 11104 6409 0,'0'0'1792'0,"0"0"-1480"16,0 0-240-16,0 0 64 16,0 0 456-16,0 0-71 15,51 125-137 1,-27-89 16-16,-15 6 32 16,15-5-128-16,-15 1-112 15,7-6-128 1,-16 0-8-16,0-14 32 0,0-4-80 15,0-9-16-15,0-5-16 16,0 0 16-16,0 0-96 16,0-22-72-16,-16-15-304 0,7-10-64 0,-3-8 232 15,0-2 312-15,3-3 696 16,9 5-216-16,-15 4-112 0,15 13 96 31,0 10-104-31,0 6-280 16,15 12-80-16,-6 2-64 15,3 8-56-15,9 0-160 0,7 8-64 16,-7 11 72-16,15 9 64 0,-24-1 72 16,9 6 120-16,-9-1-72 15,-12-8 80-15,0 3 16 32,-21-4-8-32,-3-4 96 0,12-6-96 15,-12-2-152-15,15-11-416 16,-3 0-416-16,12-24-833 0,0 2-4608 0</inkml:trace>
  <inkml:trace contextRef="#ctx0" brushRef="#br0" timeOffset="190339.18">6545 10983 5449 0,'0'0'3144'0,"0"0"-2015"16,0 0 159-16,0 0-312 0,0 0-280 0,-6-18-264 16,-7 18-336-16,1 0-96 15,0 18-56-15,-12 4 48 0,0 6-8 16,3 0-32-16,9 1-136 31,0-7-120-31,12 2 40 16,0-6 40-16,12 6 96 0,0-6 24 15,21 5 96-15,-12-4-40 0,31-6-72 16,-31 1-8-16,15-4-40 16,-3 0-24-16,-24-2-40 31,6-4 104-31,-15-4-64 0,0 6 144 16,0-2 48-16,-33 1 160 15,-3 0-72-15,-9 0-88 0,-7-5-328 16,19 0-897-16,0-5-1495 0</inkml:trace>
  <inkml:trace contextRef="#ctx0" brushRef="#br0" timeOffset="193842.64">7049 13693 6281 0,'0'0'1856'0,"0"0"-1360"0,0 0-96 0,0 0 81 31,0 0 183-31,0 0-48 16,0 0-424-16,9 0-24 15,-9 0 224-15,15 0-40 0,18 0-8 16,-9 0-16-16,12 0 8 0,10 6-32 15,8-6-96-15,-3 5-80 16,7-2 0-16,-1 2-120 31,12 0 0-31,-8-1 40 0,-4 1-24 16,0-5 56-16,4 6-8 16,-16-6-16-16,0 0 25 0,-11 0-65 15,14 0 32-15,-12 0 32 31,0 0-8-31,10 0 32 16,-10 0 24-16,-3-6-24 0,15 1 0 16,-15 1 16-16,13-1-24 15,-13 5-16-15,6 0-32 0,6 0-40 0,-11 0 8 16,-10 0-8 0,9 0 0-16,6 0 8 15,-18 0-8 1,13 0 48-16,2 0-48 0,0-5 56 15,9 2-56-15,4 3 0 16,-7-5 0-16,9-1 0 0,-18 2 56 0,16 0-64 31,-4 4 0-31,0-5 8 16,0 0 72-16,4 1-64 16,11 4-16-16,-18-10 80 0,16 6-16 15,2-1-8-15,12 0-48 16,-26-4 8-16,11 4 32 0,3 0 0 15,-14-3 0-15,-1 3 32 32,3-4 56-32,-2 4 0 0,-13 1 24 15,15-1 16-15,0-4-24 16,-2 4-48-16,2-5 24 16,-3 1 40-16,12 4-48 0,-8 2 56 15,-4-7 48-15,0 5-128 31,-24 1 16-31,19-2 56 0,-22 2 8 16,9 4 16-16,-3-4-16 16,0-1 24-16,-15 0-15 15,3 5-57-15,0-4-56 0,-12 4 0 16,0 0-16-16,0 0-40 16,0 0-16-1,0 0-96-15,0 0-641 0,0-5-871 16,0 0-720-16,0-3-3338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28:52.8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7836 3292 6649 0,'0'0'1400'0,"0"0"-584"16,0 0-400-16,0 0-183 15,0 0 519-15,0 0-160 0,0 0-392 16,0 0-96-1,0 0 24 1,0 0 96-16,0 0 32 0,0 3 0 16,15-3 136-16,10 5-128 15,-13 0 32-15,21 4-120 16,-9-4 56-16,12 0 0 0,10 3-56 0,-1-2-48 31,3-6 9-31,-6 4-65 16,10 0 32-16,5 2-88 0,-15-2 88 15,19-4-24-15,-13 4 0 16,9 2-32-16,-11-6-40 0,11 4 56 16,15 0 48-16,-2-4 144 31,11 4-88-31,-2 2-120 0,17-2 24 16,-14 1-56-16,-1-5-8 15,1 5 0-15,-13 0 0 16,-2-5-8-16,5 3 0 0,0-3 0 15,-5 0 8-15,-10 0-8 32,16 0 48-32,-4 0-48 15,-9 0 8-15,10 0 0 0,-1 0 0 16,-14 0 8-16,17 0-8 16,-15 0 40-16,16 0-48 0,-7-3 0 15,7 3 8-15,-4-5 0 16,-3 0-8-1,7 5 8-15,-13 0 0 16,10 0-8-16,-4 0 8 0,-6 0 0 16,10-5 0-16,-1 5-8 15,-8-10-8-15,8 6 8 0,0 0 0 16,-14 0 8 0,17-2 0-16,-11 2 0 15,8 0 0-15,-12-6-8 16,1 6 8-16,2 4 0 0,-3-11 0 15,1 8 8-15,-1-2-8 16,3 0 8-16,10 0 40 0,-13 1-56 31,1-1 48-31,11 0-48 16,-9 5-8-16,7 0 0 0,-10 0 8 16,0 0-8-16,16 0 8 15,-1 0 0-15,-5 0 0 0,17 0 8 16,-17 5 8-16,5 0-8 31,-3-1-8-31,-2 1 0 16,5 0-8-16,-11-5 8 0,-4 0 0 15,-3 0 16-15,19 0-8 16,-4 0 0-16,-9-5 0 0,-2 0 0 16,8 1-8-16,-5-1 0 15,-1 5 8 1,-15 0 8-16,13 0 40 15,2 0-48-15,-15 0 40 0,13 0-40 16,2 0 64-16,6 0-16 16,-8 0 8-16,14 0-16 0,-15 0 64 15,4 0-16 1,-4 0 64-16,-3 0-40 16,-2 0 24-16,-7 0 96 15,9 0-104-15,-2 0 0 0,-7 0 32 16,12 0-64-16,4 0 32 15,-16 0-48-15,3 0 48 0,10 0 0 32,-25 0-24-32,15 0-40 15,-24 0 32-15,-3 0-48 0,4 0 32 16,-4 0 16-16,3 0 25 16,9 0 87-16,-6 0-40 0,6 0 0 15,1 0 32-15,2-5-32 31,-15 5-32-31,18-3-16 16,-6-3 24-16,-12 2-8 0,7 4 48 16,2-5 8-16,-3 0-32 15,-3 0 0-15,9 2-40 0,0-2-16 16,-8-6 8 0,-1 8 0-16,0 3 16 15,-12-5-24-15,-3 5-16 16,-9-5 32-16,0 5 16 15,0-4-96-15,0-1-48 0,-9-4-728 16,-27-1-1504-16,12-4-2817 0</inkml:trace>
  <inkml:trace contextRef="#ctx0" brushRef="#br0" timeOffset="7234.76">17694 6354 3240 0,'0'0'2697'15,"0"0"-1897"-15,0 0-192 16,0 0 352-16,0 0 88 0,0-9 65 16,0 9-249-1,0 0-432-15,0 0-80 16,0 0 136-16,0 0-80 16,0 0-64-16,0 0-96 0,0 0-64 15,12 0 89-15,24 0 103 16,-3 0 40-1,15 0-40-15,7 0-24 32,17 5 40-32,7-1-72 15,5 0 56-15,7 1-104 0,2 0-80 16,4-1-64-16,-4 1-72 16,10 0-8-16,-9 0-32 0,11-2 32 15,1-3-48-15,-3 0 48 16,2 0 24-16,-14 0 48 15,-7 0 32-15,-2 0 0 0,-25 0 112 16,0 6-32-16,4-6 16 16,-16 0 25-16,0 0-25 0,4 0 8 15,-4 0-56-15,0 0 48 16,15 0 120 0,-26 0 16-16,2 0-88 15,0-6-8-15,-18 6-16 0,-3-3-72 16,9-2 64-16,-24 5-72 15,13-5-24-15,-1 5-72 0,-3 0-24 16,15-5 8 0,-12 5-64-1,12-4 56-15,-12 4-72 16,-3 0 8-16,-9 0 0 16,0 0-8-16,0 0 0 15,12 0 0-15,-12-5-8 16,0 5 8-16,0 0-168 15,0 0-168-15,0 0-248 0,0 0-480 16,-21 0-480-16,-6 0-1169 0,-18 9-1848 16</inkml:trace>
  <inkml:trace contextRef="#ctx0" brushRef="#br0" timeOffset="10098.47">18174 4951 5841 0,'0'0'1528'16,"0"0"-1008"-1,0 0 256-15,0 0 137 16,0-47 87-16,0 37-168 15,0 0-416-15,0 2-96 16,-13 3 144-16,13 5-152 0,-15 0-104 16,6 0-208-16,-15 0-184 15,0 19-120-15,-12 8 128 0,12 7 64 32,6 1-56-32,2-2-88 15,7-6-64-15,9-3 16 16,0-10-128-16,0-4 64 15,9-10-144-15,16 0 152 0,8-10 256 16,3-12 96-16,0-7-353 31,0 1 161-31,-14 0 200 0,-10 15 64 16,-3 0 208-16,6 13-248 16,-15 0-24-16,12 0-152 0,0 8 152 0,9 6 0 15,-9 4-192 1,24-4-424-16,-2-14-400 15,14 0-832 1,-15-9-2737-16</inkml:trace>
  <inkml:trace contextRef="#ctx0" brushRef="#br0" timeOffset="10468.85">18533 4811 5977 0,'0'0'1976'16,"0"0"-1104"-1,0 0-303-15,0 0-185 16,0 0-24-16,0 0-80 0,0 0-192 15,-106 106-88-15,106-82 0 16,0-10-144-16,0-5-336 0,0 0 144 16,21-9-1-16,6 0 161 31,-6-14 168-31,4-19-48 0,-1-13-136 16,-3-4-56-16,-9-15 104 15,-12-1 80-15,0-2 0 0,0 2 64 16,-21-3 40-16,-15 13 464 31,21 9 457-31,-4 25 199 16,7 3-312-16,0 19-272 0,-3 0-456 15,15 15-120-15,0 31-80 16,0 14 64-16,0 19 8 0,0 3-104 16,27-6-440-16,-6-8-48 15,16-13 64-15,-4-12-344 31,39-25-313-31,-14-8-567 0,-13-10-977 0</inkml:trace>
  <inkml:trace contextRef="#ctx0" brushRef="#br0" timeOffset="11540.52">18835 4681 6057 0,'0'0'2160'16,"0"0"-775"0,0 0-225-16,0 0-496 15,0 0-104-15,0 0-200 0,-127 23-184 16,115 0-88-16,12 1-88 15,0-2-64-15,0-3-64 0,0-6-152 32,21-7-160-32,3-6-400 15,0 0 288-15,12-19 296 0,-15-13-104 16,16-10-25-16,-13-4 201 16,-12-6 184-16,-3-3 56 0,-9-5-8 15,0 0-48-15,0-14 0 16,-21 4 153-16,-3 1 103 31,-13 8 64-31,16 19 416 0,-6 10-40 16,18 17-104-16,-3 15-384 15,12 6-208-15,0 27-184 0,0 22 40 16,0 15 144-16,21 7 8 16,6 7 0-1,7-10 0-15,-1-8-8 16,3-15-48-16,0-5-32 0,0-18-112 15,-14-6-144-15,-1-12-208 16,-6-10-8-16,-6 0 392 0,6-23 160 16,-6-10 0-1,0-8-8 1,-9-1 8-16,15 1 56 0,-15 13 272 16,0 5 96-16,0 13 136 0,0 6 8 15,-15 4-344-15,15 0-224 16,-9 9-72-16,0 14-80 0,9 0-80 31,0 1-232-31,0-7-208 16,9-2 368-16,27-1-80 0,-12-10 8 15,9 6 103-15,1-10 1 16,-10 9 80-16,0 0 112 0,0 1-88 16,-12 3 48-16,-3 1 120 15,3 5 80-15,0-10 32 31,0 1 40-31,1-7 0 0,-4-3-16 16,-9 0-40-16,15 0 201 16,-3-27-41-16,9-6-256 0,-12-9-104 15,6-3-217-15,-3 3 321 16,-3 5 8-16,-9 9 377 16,0 6 423-1,-9 11 168-15,-3 6-264 0,-3 5-424 16,-9 0-208-16,18 19-80 15,-6 9 0-15,12 4 0 0,0 1-8 16,0-5-96-16,12-5-16 16,9-4 40-1,15-15-80-15,-12-4-64 16,18 0 176-16,-2-23-192 0,5-10-264 16,-12-8-96-1,-9 3 216-15,0 3 384 0,-11 10 96 0,-13 3 320 16,0 18 288-1,0-2 120 1,-13 6-472-16,-11 0-248 16,0 19-96-16,15 3-8 0,-3 2-8 15,12-1-264-15,0-4-176 16,12-6 72-16,21 2-40 0,4-1-104 16,-13-5-8-16,9 0 136 31,-9 1 95-31,-24-1 1 0,0-1 264 15,0 2 32-15,0-1 416 16,-12 1 129-16,-12 4 39 16,3-5-184-16,-3-4-144 0,-4-1-72 15,19-4-88-15,-3 0-96 32,12 0-648-32,-12-4-793 0,12-10-1183 0</inkml:trace>
  <inkml:trace contextRef="#ctx0" brushRef="#br0" timeOffset="12033.03">19764 4431 8449 0,'0'0'1465'0,"0"0"-1465"31,0 0-8-31,0 0-112 0,33-135 16 16,-18 102 104-16,10 6-409 15,-13 4 129-15,-12 13 280 16,0 7 144-16,0 3-40 0,0 0-104 31,0 13-16-31,-12 10 16 16,-1 9 0 0,1 1 8-16,12 0-8 0,0-6-144 15,12-3 120-15,13-2 24 16,8-3 8-16,-9-5 96 15,9-1 32-15,-9-7 65 0,0 3-9 16,-11 1 40-16,-13-7-64 16,0 7-64-16,0 4 256 0,-37-5 0 15,13 5-360-15,-9 0-224 0,9-9-1048 16,12-5-817-16,12 0-4320 16</inkml:trace>
  <inkml:trace contextRef="#ctx0" brushRef="#br0" timeOffset="12669.76">20392 4208 9097 0,'0'0'2705'32,"0"0"-1881"-32,0 0-296 0,0 0-240 15,0 0-56-15,0 0-64 16,0 24-88-16,0-6-72 15,0-5-8-15,0 3-104 0,15-8-208 16,-3-8-88-16,-6 0-64 31,21 0 152-31,-15-5 40 0,0-17 144 16,-3-6 48-16,-9 4 72 0,0-3 16 16,0 3 192-16,-21 10 320 15,-3 0-96-15,9 14-112 16,-3 0-168-1,3 0-144-15,-9 5 0 16,15 14-72-16,9-5-240 0,0 0-296 16,0-1-312-16,24-13 160 15,12 0 88-15,9-13 112 0,-8-20-17 16,-4-14-47-16,3-4 624 16,-24-9 344-1,-3 6 569-15,-9-3 15 16,0 12 48-16,-9 2-24 0,-3 15-32 15,0 10-31-15,-3 9-113 16,15 9-456-16,0 4-320 0,0 33-176 16,0 42 72-16,15 47 96 31,18 40 8-31,12-4-8 0,-8-32-192 16,-1-51-368-16,-12-33-257 15,9-9 377-15,3-5 256 16,-15-13 64-16,16-19 128 0,-25 0 96 15,0-41 360-15,0-16-216 32,-12-17-168-32,-12-14-72 0,-12 2 104 15,-25-3 72-15,4 14-96 16,0 20-80-16,9 17-136 16,-13 25-632-16,28 13-1304 0,9 0-1937 0</inkml:trace>
  <inkml:trace contextRef="#ctx0" brushRef="#br0" timeOffset="13445.03">21128 3829 11722 0,'0'0'2128'0,"0"0"-1543"15,0 0-361-15,0 0-224 0,0 0-184 16,0 36 168-16,12 2 16 0,10-1-56 16,-13-1-176-16,6-3-73 15,-3-10 105-15,-12-5-48 16,0-13-168-16,0-5 416 0,0 0 32 16,0-18 352-16,0-19-360 15,0-9-24-15,0 0-80 0,0-1-64 16,9 5 88-16,6 10 8 31,6 18 40-31,-9 4 0 16,12 10-168-16,-12 10 56 0,9 14 40 15,4 8 80-15,-1 0 0 16,-12 1 48-16,9-1-40 0,-9-14 40 16,12-8-48-16,-12-6 0 15,9-4 0 1,3-9 128-16,1-19-72 15,-4-14-56-15,3 0-160 0,0 2 80 16,0-2 8-16,-24 13 72 16,0 6 224-16,0 10 336 0,0 2 1 15,0 11-233 1,-12 0-224-16,-15 6-104 16,18 17-104-16,-3 9 8 15,0-3-64-15,12 3-337 0,0-9-95 16,12-10 0-16,0-8-120 15,24-5-40-15,-6-5 32 0,10-23-104 32,-4-4 271-32,-3 0 305 15,-9 0 248-15,-12 9 408 0,0 3 161 16,-12 12 159-16,9 3-16 16,-9 5-352-16,0 0-360 0,0 0-96 15,12 0-56-15,0 5 144 31,-12 9-96-31,13 0-280 16,-13-6-56-16,0 7 104 0,0-2 144 16,0 1 192-16,-13 4 56 15,1-3 96-15,0-1 32 0,-9 0-32 16,9-6-8-16,12 2-96 16,-15-5-48-1,6-5-128-15,9 0-512 16,-15 0-785-16,15-5-1615 0</inkml:trace>
  <inkml:trace contextRef="#ctx0" brushRef="#br0" timeOffset="13754.77">21835 3542 6905 0,'0'0'2424'0,"0"0"-1735"31,0 0-377-31,0 0-224 16,0 0 864-16,0 0-152 15,36 143-240-15,-15-106-264 0,-6-4-184 16,9-11-56-16,-3-2-56 16,3-12-256-16,13-8-880 0,-16-14-1088 15,3-14-1849-15</inkml:trace>
  <inkml:trace contextRef="#ctx0" brushRef="#br0" timeOffset="14311.87">22013 3295 5513 0,'0'0'4689'0,"0"0"-4025"16,0 0-352-16,0 0-152 15,0 0 120-15,0 0 480 16,45 130-248 0,-21-74-96-16,-3 0-120 15,12 4-184-15,-8-9-96 0,-10-9-16 0,3-6-240 16,-18-7-632 0,15-26-600-1,-15 2-1257-15,0-5-2024 16</inkml:trace>
  <inkml:trace contextRef="#ctx0" brushRef="#br0" timeOffset="14434.72">22043 3587 11042 0,'0'0'1896'0,"0"0"-920"15,0 0-447-15,0 0-353 16,0 0 304 0,166-31-480-16,-73 2-464 15,-11 7-1817-15,-25-2-3552 0</inkml:trace>
  <inkml:trace contextRef="#ctx0" brushRef="#br0" timeOffset="14879.02">20941 4751 10002 0,'0'0'1616'16,"0"0"-1048"-16,0 0-104 0,0 0-312 15,0 0-152-15,0 0 144 31,21 51-48-31,-6-29 16 16,-6-2-112-16,1-7-336 0,5 1-304 16,-3-14-1032-16,-12 0-1001 15,12 0-1696-15</inkml:trace>
  <inkml:trace contextRef="#ctx0" brushRef="#br0" timeOffset="14998.57">20884 4616 7825 0,'0'0'1520'16,"0"0"-1143"-16,0 0-377 0,0 0-625 16,0 0-855-16,0 0-752 0</inkml:trace>
  <inkml:trace contextRef="#ctx0" brushRef="#br0" timeOffset="15591.33">21056 4681 6465 0,'0'0'2816'0,"0"0"-1631"15,0 0-129-15,0 0-408 32,0 0-192-32,0 0-248 0,0 0-16 15,24 51-64-15,0-32 24 16,-15 0-144-16,6-1 64 0,-15-4-64 16,12-5-8-16,-12 0 0 15,0-9-112-15,0 0 88 16,0 0 24-16,0 0 160 0,0-9-88 31,0-14-72-31,0-5-352 16,6-5-104-16,10 10 120 0,-7 0 80 15,6 9 104-15,-15 10 144 16,12 4-48-16,-3 0-72 16,15 4-8-16,-12 10 88 0,9 4 40 31,6-4 8-31,-15 0 8 0,-3 0-8 15,0-10 48-15,7-4-48 0,-4 0-208 16,12-13 72-16,-15-20 128 16,3-3-32-16,9-11-128 15,-6 5 144-15,-15 6 24 16,0 3 336-16,0 9 232 16,0 16 80-16,0 3-176 15,0 5-224-15,0 0-248 16,0 0-376-16,0 13-80 0,0 11 168 31,12-5-176-31,9-1-120 0,3-5 176 16,13-3 144-16,-4-1 24 15,-9-9 120-15,0 5-112 16,-12-5 232-16,-12 5-120 0,0-5 64 16,0 8 56-16,-24 2 200 31,-3 4-112-31,-6 1-88 0,12-15-520 15,-4 0-1401-15,10-11-4416 0</inkml:trace>
  <inkml:trace contextRef="#ctx0" brushRef="#br0" timeOffset="15771.04">21581 4069 9337 0,'0'0'2937'15,"0"0"-2089"-15,0 0-544 16,0 0-184-16,12 117 360 15,12-53-39-15,-3 9-241 0,4-3-120 16,-4-10-8-16,3-8-72 16,0-15-424-16,0-9-737 15,-12-10-1159-15,-12-18-2337 16</inkml:trace>
  <inkml:trace contextRef="#ctx0" brushRef="#br0" timeOffset="15919.18">21557 4413 1016 0,'0'0'9642'0,"0"0"-8402"16,0 0-520-16,0 0-264 15,0 0-456-15,0 0-240 0,0 0-456 16,151-46-1456-16,-91 31-1721 0</inkml:trace>
  <inkml:trace contextRef="#ctx0" brushRef="#br0" timeOffset="16160.68">21835 4342 6241 0,'0'0'1328'0,"0"0"-424"16,0 0 249-16,0 0 183 15,0 0-200-15,0 0-472 0,0 0-328 16,129 89-192 0,-92-75-56-16,-13-6-48 15,-15 2-40-15,-9-5-80 16,0-5-64-16,0 0 144 0,0 0 152 15,-9 0 72-15,-15 0-144 16,8-5-24-16,-5-13-56 16,21-6-80-1,0-4-400-15,0 2-176 0,12-2-328 16,37-4-792-16,-4 7-761 16,-12 11-4607-16</inkml:trace>
  <inkml:trace contextRef="#ctx0" brushRef="#br0" timeOffset="16295.21">22278 4371 9882 0,'0'0'1624'0,"0"0"-1080"16,0 0-544-16,0 0-400 0,0 0-2697 16</inkml:trace>
  <inkml:trace contextRef="#ctx0" brushRef="#br0" timeOffset="20718.34">16486 8485 4280 0,'0'0'1665'0,"0"0"-1161"15,0 0 344-15,0-8-88 16,0 8 256-16,0 0-15 16,0 0-385-16,0 0-72 31,0 0 56-31,0 0 16 15,0 0-208-15,0 0-152 0,0 0 16 16,0 0-96-16,0 0-48 16,0 0-40-16,0 0 8 0,0 0-16 31,0 0 25-31,0 0 23 16,0 0-120-16,0 0 40 0,9 0 64 15,4 0 40-15,8 0 16 16,-6 0-112-16,9 0 64 15,-6 0-40-15,9 0 0 0,-3 0-8 16,10 0-16-16,2 0-48 16,9 0-8-16,0-5 56 0,28 0 112 15,-4 0 240-15,-2 1-256 16,17-2-104-16,-2 6 24 16,-13-4-72-16,-3 4 8 0,7-4-8 15,-1 4 0 1,-14-5-8-16,-1 5 8 15,-9-5 0-15,7 1 0 0,-7 0 0 16,0-2 8-16,-3 6 0 16,1-3-8-16,-10 3 8 15,0-5-8-15,-3 5 16 16,16-6-8-16,-16 1 40 16,3 5 24-16,-3-3 0 15,15 3-24-15,-14-5 24 16,2 5-72-16,-12 0 8 0,9 0 0 15,3 0 0 1,-5 0-8-16,20 0 0 16,-18 0 8-16,3 0 0 15,10 0 0-15,-1 0 80 16,-12 0-80-16,18-5 48 0,-5 5 16 16,-10 0-24-16,6 0-48 15,-3 0 16-15,-5 0 32 0,2 0-40 31,6 0 16-31,-3 0-16 16,-5 0 64-16,11 0 0 16,-12 0-72-16,18 0 56 0,-18 0-56 15,1 0 8-15,-1 0 0 16,18 0 48-16,-18 0-48 0,16 0 0 16,-16 0 0-1,12 0 0-15,-9 0 0 16,1 0 80-16,5 0-8 15,9 0-24-15,-18 0-40 0,16 0 56 16,-16 0-64-16,12 0 0 16,-12 0 8-16,19 0 40 15,-7 0-56-15,-9 5 0 16,6-5 8-16,-2 5-8 16,-7-2-8-16,15-3 8 15,-18 5-8-15,10-5 0 0,5 6 8 16,-9-1 0-16,-6-5 0 15,9 3 0 1,-17 3 0-16,11-2 0 16,-9 0 8-16,9 1 0 15,6-5 8-15,-18 5 32 0,16-5-48 16,11 4 8-16,-15-4 48 31,0 0-56-31,4 4-8 0,-16-4 8 16,18 0 0-16,-21 0 8 15,9 0 0-15,-3 0 0 16,-3 0 0-16,16 0 56 0,-13 0-48 16,-6 0-16-16,9 0 56 31,-3 0-48-31,9 0 0 0,-8 0 80 0,-1 0-40 16,9-4 64-16,-9 0 24 15,12-1 24-15,-18 5 0 16,7-5-32-16,2 1 41 0,-3 0-17 15,-15-2 16 1,15 3 32 0,-15 3 48-16,6-5 16 0,-3-1-32 15,0 1-16-15,-3 2-24 0,0-2-120 32,-9 5-64-32,16-5 64 15,-16 5-24-15,0 0-48 0,0 0-16 16,0 0-336-16,-16-9-528 15,-2 3-873-15,-6-1-2848 0</inkml:trace>
  <inkml:trace contextRef="#ctx0" brushRef="#br0" timeOffset="22351.03">27442 6187 8689 0,'0'0'1777'15,"0"0"-1281"-15,0 0 120 16,0 0 160-16,0 0-144 16,0 0-328-16,0 0-304 15,0 0-80-15,-9 102 80 16,9 27 376-16,0 56 121 0,-12 33-145 15,12 14-80-15,-15-5-112 16,9-28-64 0,6-13-24-16,0-15-16 15,-12-21-40-15,12-35 96 16,0-28 8-16,0-21-48 0,-12-25-24 16,12 5 16-16,-12-8-64 15,12-5-112-15,-15-19-488 0,15-14-313 31,0-38-343-31,27-22-1360 16,-3-9-3730-16</inkml:trace>
  <inkml:trace contextRef="#ctx0" brushRef="#br0" timeOffset="23368.42">27400 6197 6689 0,'0'0'1480'0,"0"0"-1048"16,0 0 64-16,0 0 649 16,0 0 47-16,0 0-536 31,-24-20-648-31,48 15 40 0,18 2 80 15,55-11 248-15,54-14 64 16,45-5 24-16,39 1-88 0,-2 8-143 16,-40 11-9-16,-27 13-96 15,-48 0-88-15,-25 0-40 32,-17 0-152-32,-16 0 80 0,12 0 0 0,-2 5 64 15,11-5 8-15,-11 0 0 16,-22 0 128-16,9-5 120 0,-23 0 88 15,2-4 72-15,-12 4-64 16,9-3-16 0,-24 2 0-1,6 1-40-15,-3 5 8 0,-12-3-24 16,9 3-32-16,-9 0-40 0,0 0 24 16,0 0-64-16,0 0-72 0,0 0-88 15,16 3 0-15,-7 16 0 31,3 9 112-31,9 14-48 16,-6 9 24-16,6 13-8 0,-9 15 72 16,-3 9-15-16,18 23-81 0,-15 20 24 15,-12 22-8-15,0 8 16 16,0-13-80-16,0-13 112 31,0-14-40-31,0-20 8 0,0-22 88 16,0-19-48-16,0-8-40 15,0 13-8-15,0-1-32 0,0 6 16 16,0-11-16-16,-12-3-32 16,0-13 64-16,-12-11-72 31,12-10 40-31,-9 3 8 0,-3-12 40 0,-9 2 16 16,-4-2-48-16,-8 1 0 15,-15-6-16-15,-10 8 0 0,-11-13-40 16,-37 11 48-16,-21-4-8 15,-33-2 16 1,-15 7 64 0,-12-5 160-16,24 4-112 0,0-6-56 15,24 1-24-15,24 2 72 0,34-3 8 16,23-3 40-16,13 0-112 0,-1 4-56 16,-2-4-48-16,3-2-8 31,8 2-256-31,4-5-560 15,12 0-864-15,-6-8-801 0,-4-39-207 16,7-5-1329-16,12-2-2361 16</inkml:trace>
  <inkml:trace contextRef="#ctx0" brushRef="#br0" timeOffset="24187.05">28121 6766 4176 0,'0'0'5714'16,"0"0"-4722"-16,0 0-608 15,0 0 56-15,0 0-184 0,0 23-176 16,0 15 224-16,0-2-56 31,0 11-192-31,6-1-48 0,10-9-8 16,-16 1-312-16,0-7-320 16,12-12-896-16,-12-9-465 15,0-10 41-15,0-24 1016 0,-12 2-2081 16</inkml:trace>
  <inkml:trace contextRef="#ctx0" brushRef="#br0" timeOffset="24418.64">28061 6882 1456 0,'0'0'2424'0,"0"0"-703"16,0 0-153-16,-24-116-216 15,24 93-495-15,0-5-481 16,12 10-264-16,24 0-8 0,-12 3-104 16,22 6-16-16,-13 9-40 15,0 0-104 1,-6 9-200-16,-3 15 95 0,-18-2 121 15,-6 7 144-15,0 3 24 16,-18 0 160-16,-21-3 121 16,-3-1-25-16,-10-1-64 0,22-9-216 15,3-3-64 1,27-15-697-16,0 0-1279 16,15 0-5072-16</inkml:trace>
  <inkml:trace contextRef="#ctx0" brushRef="#br0" timeOffset="24638.04">28538 6660 8649 0,'0'0'2585'16,"0"0"-1905"-16,0 0-384 0,-127 28 240 15,103 4-192-15,0 9-16 31,15 6-176-31,9-1-152 0,0-5-56 16,9 3-152-16,24-12-136 16,6-14-48-16,-6-14-176 15,46-8-376-15,-28-19-809 0,7-10-1191 0</inkml:trace>
  <inkml:trace contextRef="#ctx0" brushRef="#br0" timeOffset="25034.52">27817 6571 7345 0,'0'0'2641'0,"0"0"-1921"0,0 0-664 16,0 0 144-16,-16 126 424 31,16-48 96-31,0 10-320 0,0 5-144 15,0 4-24-15,0-9-8 16,16-9-120-16,-7-14-64 31,6-24-40-31,-15-16-464 0,12-22-640 16,12-34-1056-16,-3-26 7 0,0-7-5392 16</inkml:trace>
  <inkml:trace contextRef="#ctx0" brushRef="#br0" timeOffset="25618.18">27886 6511 9610 0,'0'0'1472'0,"0"0"-1104"16,0 0-96-16,0 0-144 15,0 0 192-15,0 0 104 0,175-19-264 31,-109 19-104-31,10-9-48 16,-7 5 40-16,-2-1-48 0,5 0 0 16,-15 0-8-16,1 2-48 15,-22-2 56-15,0 5 0 0,-27 0 48 16,3-5 152-16,-12 5 336 31,0 0 97-31,0-4-121 16,0 4-80-16,0 0-104 0,0 0-128 15,0 0-128-15,12 0-72 16,-12 0-56-16,0 0 56 0,10 9 96 16,5 4 88-16,-3 7-32 31,0-1-16-31,6 3 16 0,-3 10-8 16,9 1-16-16,-3 3 40 0,3 12-72 15,-15-7 8-15,16 5-48 16,-10-4-48-16,3-1 8 0,-3 2 32 15,-15-2-40 1,0-3 136 0,0 3 56-16,0-4 120 15,-15 0 152-15,-3 1-96 0,-22-2-7 16,-2 1-33-16,-18-9-88 0,-31 5-96 16,-39-6-56-16,-45-21-40 0,-21-6-56 31,45-19-440-31,31-19-264 15,62 10-281-15,37-18-671 16,-3 5-464-16,12-5-3210 0</inkml:trace>
  <inkml:trace contextRef="#ctx0" brushRef="#br0" timeOffset="26852.58">31284 5209 7401 0,'0'0'1424'0,"0"0"-912"0,0 0 353 16,0 0 167-16,0 0-208 0,-45-41-240 15,45 41-376-15,0 0-208 0,0 4-160 16,0 25-40-16,0 31 160 16,6 46 40-16,9 66 208 15,-3 31 0-15,12 20-56 16,1 9-8-16,8-15 48 16,3 19-120-16,9 6 48 15,-8 12-72-15,-4 2-40 0,3-2 8 16,-12-3 32-16,9-16-40 15,-9-4 0-15,-11-13 104 16,8-9-40 0,-12-19-64-16,6-13 64 15,-15-16-24-15,0-16-48 0,0-6 49 32,0-10-41-32,0-23-16 15,0-27-49-15,0-14 9 16,0-19-48-16,0 6-216 0,12-10-176 15,-12-5-528-15,12-37-784 16,-12-10-817-16,12-31-1904 0</inkml:trace>
  <inkml:trace contextRef="#ctx0" brushRef="#br0" timeOffset="27735.23">32621 4945 6513 0,'0'0'1912'0,"0"0"-1496"16,0 0-152-16,0 0 337 0,0 167-17 16,13-70 16-16,8 42-120 31,27 56-112-31,-3 22 88 15,13 10 32-15,-1-3-24 0,-18-25-88 16,15 5-72-16,-14 9-15 0,5 0-89 16,-12 5-96-16,0-14-24 15,7-15-72-15,-7-17-8 32,-9-20 8-32,12 1 80 0,-15-4 64 15,0-6 24-15,19 6-88 16,-19 4 32-16,3 0-64 0,12 0 40 15,-15-10 0-15,3-8-40 16,-12-15 40-16,1-23-24 16,-13-18-72-16,0-23 16 0,0-6 48 31,0 1-48-31,0 5 40 16,0-5 40-16,0-13-40 0,0-16 0 0,0-8-56 15,0-14 0-15,0 0-248 16,0-4-376-1,-40-61-601 1,22 0-1527-16,-21-4-1201 0</inkml:trace>
  <inkml:trace contextRef="#ctx0" brushRef="#br0" timeOffset="28682.17">31435 4574 8065 0,'0'0'1529'16,"0"0"-1225"-16,0 0-304 15,0 0 0 1,0 0 376-16,12 111 32 16,-3-69-176-16,7 1-144 15,-16-11-40-15,12-10-24 0,-12-7 56 16,0-10 0-16,0-5 64 15,0 0 248-15,0-11 456 0,0-11-464 32,-12-16-312-32,-4-8-64 15,7 0-8-15,-3 4 48 16,12 5 32-16,-12 14 16 0,12 4 128 0,0 11-24 16,0 8-200-1,0 0-40 1,0 0-320-16,12 8 0 0,0 11 240 15,13 4 72-15,-13 1-8 16,9-2 8-16,-12-7-8 16,6-6-24-16,-15 0-104 0,12-9-32 15,-12 0 152-15,12 0 64 0,-12-22 328 16,12-6-104 0,-12-5-168-16,9 0-8 15,3 10 88-15,-12 5 88 16,0 8-40-16,12 10-184 15,-12 0-72-15,9 0-152 0,6 10 40 16,-2 8 104-16,8 10 16 16,3 4 8-1,0 5 0-15,-3 0-48 16,3-3-224-16,-15-3-448 16,18-7-480-16,-15-19-593 0,1-5-519 15,-7 0-1769-15</inkml:trace>
  <inkml:trace contextRef="#ctx0" brushRef="#br0" timeOffset="29399.45">31816 4648 4929 0,'0'0'1720'0,"0"0"-600"15,0 0 224-15,0 0-55 0,0 0-329 16,0 0-296-16,-19-50-200 16,19 44-208-16,0 6-256 0,0 0-8 15,-12 0-192 1,12 0-192-16,0 15-144 15,0 9 304-15,0 4 128 16,0-2-256-16,0-1-144 0,25-12 264 16,-19 1-40-16,21-10-216 15,-15-4 367-15,9 0 129 16,-21-23 97-16,15-1-33 16,-6-3 32-16,-9-1 40 15,0 5 296-15,0 9 40 16,0 4 88-16,0 6-112 0,0 4-448 15,0 0-64-15,0 0-552 0,0 4-32 32,0 11 416-32,9 4 56 15,6-6-112-15,-15 7-49 16,9-7 105-16,-9-9 0 0,15 5 8 16,-15-9-88-16,0 0 288 15,12 0 24-15,-12 0 360 0,0 0 208 31,0 0 225-31,0 0-121 16,0 0-248-16,0 0-384 16,0 0-40-16,0 0-152 0,0 0-72 15,13 0 112-15,-4 0 112 16,-9 0 0-16,12 0-40 16,0 0-40-1,0 0 80-15,-3-13 0 0,6 4 56 16,-6-1-40-16,3 5 64 15,-12 5 152-15,0 0-24 0,0 0-208 16,0 0-112-16,12 0 0 16,-12 0 64-1,9 0 48-15,6 0 56 16,-3 0 40-16,10 0 96 0,-10-14-40 16,12-8-80-1,0-2-72-15,-12 1-16 0,9 5 16 0,-12 3 0 16,-9 11 144-16,15 4-144 31,-15 0-96-31,12 0-120 0,0 14 96 16,6-4 120-16,10 3 0 15,-19-8-112-15,15-5-768 0,-9-18-1057 16,3-6-6151-16</inkml:trace>
  <inkml:trace contextRef="#ctx0" brushRef="#br0" timeOffset="31829.71">31321 5695 4256 0,'0'0'2129'31,"0"0"-1009"-31,0 0-304 0,0 0 104 15,0 0 25-15,0 0-81 16,0 0-216-16,163-55-216 16,-61 32-64-16,28-14-56 0,45-4-40 15,18-10-144-15,9 9-120 16,-51 13-8 0,-57 11-104-16,-28 9-488 15,-17 5-752-15,-1 0-72 0,-15-7 55 16,-12 7-1223-16,-21-1-3201 15</inkml:trace>
  <inkml:trace contextRef="#ctx0" brushRef="#br0" timeOffset="32828.72">32425 4393 5801 0,'0'0'1688'0,"0"0"-1088"16,0 0-360-16,0 0 96 16,21 0 176-16,16 14-63 0,-16-3-273 15,12 6-96-15,-6 1-72 16,-3 2-8-16,-15-7 0 15,15 6 56-15,-11-10-56 0,-13-4 0 16,0 0 0-16,0-5 72 0,0 0 432 16,-13-5 32-16,13-9-80 31,-9-10-72-31,-6-4-72 16,15-4-312-16,0 0-24 0,0 0-200 15,24 14-296-15,1-1-256 16,-1 14-512-16,0 5-577 0,-6 0-583 15</inkml:trace>
  <inkml:trace contextRef="#ctx0" brushRef="#br0" timeOffset="33286.75">32748 4357 5841 0,'0'0'2440'0,"0"0"-1480"0,0 0-679 16,0 0-129-16,0 0-96 15,0 0-32-15,0 0 216 0,0 0-40 0,48 45-152 32,-38-40 8-32,5 1-56 15,-3-6 0-15,0 0 136 16,6-6-136-16,9-12-24 0,-3-10-184 15,-15 6 200-15,15-10 8 16,-24 7 8 0,9 6 328-16,-9 11 208 15,0 3 144-15,0 5-232 16,0 0-456-16,16 10-40 0,-4 12-120 16,12 16 152-16,-3 9-8 15,15 4 16-15,6 4-232 31,-17-4-384-31,11-5-144 0,-12-4 264 16,-24-10 136-16,0-13 23 16,-12-6 337-16,-36-13 80 0,-10 0-80 15,-2-13-56-15,2-38-232 16,4 9-696-16,30-4-1616 0</inkml:trace>
  <inkml:trace contextRef="#ctx0" brushRef="#br0" timeOffset="34079.95">32386 4496 4232 0,'0'0'1409'0,"0"0"-489"0,0 0 120 16,0 0-64-16,0 0-216 16,0 0-199-16,0 0-321 0,0 0-216 31,0 4 24-31,0 10-40 15,0 4 208-15,0 2-16 0,0-2-24 16,15 0-120-16,-3-8-56 16,12-6-64-16,-15-4-88 15,16 0 40-15,-13-14-8 0,0-9-64 32,-12-4-104-32,0-6-224 0,-12 9 512 15,0 11-8-15,-22 4 8 0,10 9-345 16,12 14-1031-16,-3 9-1769 15</inkml:trace>
  <inkml:trace contextRef="#ctx0" brushRef="#br0" timeOffset="35056.65">31330 6080 5801 0,'0'0'984'0,"0"0"-736"16,0 0-40-16,0 0 176 0,0 0-48 15,0 0-48-15,-24 5-104 0,24-5 88 16,0 5 128 0,15-5 161-16,27 0 575 15,6 0-80-15,46-10-312 16,48-22-280-16,54-10-160 15,36-18-72-15,-15 5-8 0,-5 3-88 32,-70 15 97-32,-49 20-233 15,-36 6-40-15,-32 6-265 0,-1 2 105 16,-15-3-200-16,-9 6-1016 16,-33 0-56-16,-40 6-849 15,19 2-5719-15</inkml:trace>
  <inkml:trace contextRef="#ctx0" brushRef="#br0" timeOffset="35624.41">31363 6492 4456 0,'0'0'2009'16,"0"0"-1153"-16,0 0-272 0,0 0 272 31,0 0-55-31,0 0-153 16,0 0-272-16,0 0-272 15,48 0 616-15,-12 0 360 0,31 0-184 16,5-9-304-16,34-13-167 16,45-16-97-16,48-8-16 0,9-1-88 15,-33 10-72 1,-63 14-152-16,-37 14-192 15,-32 5-456-15,5-2-145 16,-3 3-231-16,3-2-592 0,-38 5-705 16,-10 0-191-16,0 0 47 15</inkml:trace>
  <inkml:trace contextRef="#ctx0" brushRef="#br0" timeOffset="36057.12">31399 6984 5945 0,'0'0'1552'0,"0"0"-800"15,0 0 88-15,0 0 9 32,0 0-177-32,0 0 360 0,0 0-64 15,106 5-88-15,-46-5-151 0,10 0-121 16,11-9-120-16,19-10-24 15,44-3-56-15,19-12 24 0,-12 7-208 16,-39-2-224-16,-27 15-144 16,-25 6-304-1,-15-2-272-15,13-4-336 16,11 5-145-16,-24 0-223 0,-9-1-256 16,1 1-361-16,-4 0-143 15,-9 0-1817-15</inkml:trace>
  <inkml:trace contextRef="#ctx0" brushRef="#br0" timeOffset="36467.87">31514 7429 6633 0,'0'0'2584'0,"0"0"-1751"15,0 0-65-15,0 0 632 16,0 0-312-16,-9 4-416 0,33-4-415 15,33 0 367-15,22-4 408 16,66-23-120 0,63-21-312-16,36-12 16 15,-2 0-40-15,-19 10-87 0,-72 18-121 16,-45 7-168-16,-49 11-200 16,-9 6-616-16,-5-6-161 0,-7 0-479 15,0-1-288-15,-36-16-241 31,0 2-1319-31,0-2-4154 16</inkml:trace>
  <inkml:trace contextRef="#ctx0" brushRef="#br0" timeOffset="37926.49">31692 5760 4825 0,'0'0'1936'0,"0"0"-568"0,0 0-168 31,0 0-423-31,0 0-521 0,0 0-184 16,0 0-72-16,-94 14-8 15,82 10-192-15,0-2-16 16,3-3-80-16,9 5 24 0,0-15 23 0,0-1-95 16,9-8-40-1,3 0 336 1,0-3 48-16,12-16 176 0,1 0-48 15,-16-3-120-15,0 7 96 16,6 1 96-16,-15 11 112 16,12 3-215-16,-12 0-97 0,12 0-273 15,0 3 129 1,-3 11 80-16,24-4-248 16,6-2-312-16,-5-8-440 0,-10 0-1369 15</inkml:trace>
  <inkml:trace contextRef="#ctx0" brushRef="#br0" timeOffset="38305.89">31909 5728 4865 0,'0'0'2048'0,"0"0"-1424"0,0 0-152 16,0 0 240-16,-78-4-248 15,63 13-263-15,9 9-153 0,-7-3-48 16,13-2-89-16,0 1-119 15,0-5-64-15,0 1-104 0,0-5 0 16,13-5 40-16,-7 0 336 16,21-24 128-16,-15-3-128 15,9-15-336-15,-6-9-568 0,-6-9 40 16,-9 0 80-16,0-5-249 16,0 9 1033-1,-24 6 168-15,15 3 1241 0,-3 19 519 16,0 9-368-16,0 19-439 15,12 0-753 1,0 5-368 0,0 27-328-16,0 10 328 0,0 13-48 15,24 0 48-15,-3 2-232 0,3-6-377 16,9-9-295-16,7-10-368 0,-7-13-360 16,-12-15-505-16</inkml:trace>
  <inkml:trace contextRef="#ctx0" brushRef="#br0" timeOffset="38670.68">32099 5547 4280 0,'0'0'1745'16,"0"0"-513"-16,0 0 264 0,0 0-255 15,0 0-385-15,0 0-384 16,0 0-352-16,0 0-120 0,0 0-56 31,0 0 48-31,-72 66-64 16,72-39-176-16,0-3-112 0,0-6-16 15,0-9-40-15,0-5-153 16,15-4 25-16,6 0 440 31,-9-28 96-31,12-4-456 0,-12-14-472 16,0-9 328-16,-2-5 304 0,-10 0 96 16,0 0 208-16,-10 3 48 15,-2 15 936-15,-15 10 480 0,27 13 33 16,-9 16-393-16,9 3-744 15,0 3-360-15,0 26-176 0,0 13 176 16,9 13 128 0,18 5-16-16,7 0-40 15,-10-4-72-15,12-15-264 16,21-21-864-16,-27-12-1049 0,22-8-2416 16</inkml:trace>
  <inkml:trace contextRef="#ctx0" brushRef="#br0" timeOffset="40452.18">28725 6543 3080 0,'0'0'1328'16,"0"0"-831"-16,0 0 55 15,0 0 208-15,0 0-216 16,0 0-80-16,0 0 8 0,0 0-8 15,0 0 128-15,0-3 137 32,0 3-185-32,0 0-56 0,0 0-104 15,0-5-248-15,12-6-56 16,21 8 88-16,3-10 16 0,7-3 0 16,17 3 16-16,13-5-96 15,-4-6 24-15,25 1-48 16,-13-4-32-16,19-2-40 0,8-3 40 31,-14 4-48-31,8 0 0 16,-8-4 48-16,12 5-48 0,-1-1 0 15,-11 0 0-15,-1 10 8 16,-11-7-8-16,8 7-8 16,-8 0-72-16,-1 4 8 0,-14-4 56 15,8-1 16 1,-17 5-8-16,-1 1 8 15,-21-1-8-15,9 0 16 0,-11-5-8 16,2 9 0-16,-15-4 8 16,6 1 16-1,-6-2 32 1,3 7-40-16,-11-3 40 0,11 8-48 0,-24-2 40 16,9 0 8-16,-9 5 24 15,0 0 104-15,0-4-8 0,0 4-32 16,12 0-56-16,0-5-16 31,-12 0-16-31,24 0-40 16,-12 2 32-16,0-3-40 0,6 2 48 15,9-5 0-15,-2 0 24 0,-1-1-8 16,9 1 8-16,3-4-8 16,-15-3 56-16,15 3-32 15,-11-1-48-15,-7 5 0 0,6-5 9 31,-9 4-9-31,-3 7 0 16,-12-3 8-16,9 6 0 0,-9 0-8 16,0 0-48-16,0 0-80 15,0 0-225-15,0 0-143 16,0 0-64-16,0 0-312 0,-9 0-248 16,-3 0-488-1,-3 0-817-15,-9-5-1600 16</inkml:trace>
  <inkml:trace contextRef="#ctx0" brushRef="#br0" timeOffset="40818.33">31037 5706 6009 0,'0'0'2432'0,"0"0"-1680"15,0 0-383-15,0 3 95 0,0-3-448 16,27 5 504-16,3 5 64 16,-3-6-112-16,7 1-112 15,14 0-112-15,-12-1-16 0,-3-4 8 16,1 4-72-16,-1-4-16 15,-9 5-24-15,-9-5-40 0,-15 0 32 16,0 5-80-16,0-1-32 16,0 2-16-16,0 7 56 47,-24 10-48-47,-9 14 152 0,8 1-120 0,-11 4-32 15,-21 17-584-15,24-12-1104 16,-4-6-2401-16</inkml:trace>
  <inkml:trace contextRef="#ctx0" brushRef="#br0" timeOffset="45562.08">31909 6118 5761 0,'0'0'832'0,"0"0"-704"16,0 0-56-16,-66 0 136 16,54 4 8-1,-9 5-80-15,8 5-120 0,13 5-8 16,0 0-8-16,0 3-8 16,0-3-152-16,13 0 0 0,8-1 152 15,3-3 16-15,-3-2 8 16,3 1-16-1,0-5 8-15,-15 1-8 16,-9-6 0-16,0 0-32 16,0 2 32-16,-9-6 496 0,-15 4-216 15,0-4-192-15,-9 0-16 16,6 0-40-16,8 0-32 0,19-18-528 31,0-1-1128-31,0 0-745 16</inkml:trace>
  <inkml:trace contextRef="#ctx0" brushRef="#br0" timeOffset="45919.33">31982 6172 4240 0,'0'0'1617'16,"0"0"-1025"-16,0 0-304 16,0 0 176-16,0 0 296 0,0 0-80 15,0 39-224-15,0-26-200 0,0 1-71 16,0-4-105-16,12-7-80 15,0 3-128 1,-12-6-305 0,12 0-95-16,-3 0 40 0,15 0 128 0,-12-9-40 15,0-10-144-15,-3 6 256 16,6-6 272-16,-15 5 16 0,0 3 336 16,0 8 176-16,0-2 144 31,0 5 40-31,0 0-376 15,0 0-320-15,12 0-104 0,-12 5 48 16,12 9 48-16,-2 0 8 0,2 0 0 16,0-6-8-16,24-8-488 31,-24 0-544-31,9 0-1096 0</inkml:trace>
  <inkml:trace contextRef="#ctx0" brushRef="#br0" timeOffset="46278.75">32274 5956 6281 0,'0'0'1976'0,"0"0"-1248"0,0 0 201 16,0 0-89-16,0 0-592 16,0 0-240-16,0 0 104 0,0 0 88 0,-12 124-64 15,12-86-88-15,0-1 8 16,0-9-56-1,0-6 16 1,0-8-16-16,0-4-240 0,0-10-16 16,12 0 200-16,-12 0 56 15,0-10 24-15,12-9-24 0,-6 6-48 0,10-5 48 32,5 4 0-32,-6 9-16 31,-6 5-152-31,15 0-8 15,0 0 48-15,-12 9 24 0,0 4 8 16,-12-2-8-16,0 3 80 0,-12 5 24 16,-33-6 208-16,-3 1-56 15,-10-6-152-15,-11 2-88 16,21-5-1385-16,14-5-3704 0</inkml:trace>
  <inkml:trace contextRef="#ctx0" brushRef="#br0" timeOffset="49634.86">31529 5477 5641 0,'0'0'744'16,"0"0"-640"-16,0 0-48 16,0 0 128-16,163-129 24 0,-97 102 112 15,7 3-120-15,5 2-72 31,19 2 8-31,-4 7 144 16,1 7 32-16,-13 6-176 0,-11 11-136 16,-1 25-64-16,-36 6-168 15,16 15-16-15,-25 7 88 0,-12 5 112 16,-12 5-32-16,0 4 80 16,-36-3 0-1,-1 0 56-15,-20-6 96 16,-15-4 16-16,-7-5 32 0,-2-9-128 15,-25-9-16-15,16-9 96 16,-16-15 56-16,12-14-40 16,1-4 8-16,11-28 64 15,-2-27-39-15,5-34-201 16,7-35-129-16,30-30 41 16,27 15 88-16,15 29 104 0,33 40-55 15,18 28-49-15,31 1-8 16,53 9-73-16,43 12-15 0,10 20-264 31,-38 9-368-31,-38 20 72 16,-18 32-64-16,-46-16-504 0</inkml:trace>
  <inkml:trace contextRef="#ctx0" brushRef="#br0" timeOffset="51585.61">29446 6127 4640 0,'0'0'1801'16,"0"0"-1225"-16,0 0-240 16,0 0 48-16,0 0-192 0,0-5-192 15,0 5-48-15,0 0 0 16,12 0 48-16,-12 0 0 0,12 0 0 31,-12 5-64-31,0-1-152 0,0 2-16 16,0-6 160-16,0 3 72 15,0-3 64-15,-12 5 48 16,0 0-8-16,0-5-24 0,-3 0 24 16,15 0 120-16,-9 0-40 15,9 0-184-15,0 0-96 0,0-5-328 31,0 0-1128-31</inkml:trace>
  <inkml:trace contextRef="#ctx0" brushRef="#br0" timeOffset="59171.51">29896 6261 4544 0,'0'0'1425'16,"0"0"-977"-16,0-13 80 31,0 13 400-31,0 0-336 0,0 0-256 16,0 0-168-16,0 0-104 15,0 0 16-15,0 0 8 16,0 0-72-16,0 3-8 0,0 16 80 16,0 4 17-16,0 10 167 15,15 9-104-15,-3 4-16 0,0 4 32 32,0 2-16-32,9 0-88 0,-8-2 0 15,-4-4-24-15,6-9 16 16,-3-9-64-16,0-9 40 0,0-10 8 15,-12 0 24 1,0-9 112 0,0 0 280-16,0 0 120 0,0 0-32 15,6 0-80-15,-6 0-136 16,0 0-104-16,15 0-104 0,-15 0-40 16,12 0-32-16,0-9-64 0,0 0 0 31,12 0 57-31,10-1-49 15,2 5-8 1,-3-4 0-16,15-5 0 16,10 5 0-16,11-4 8 15,-12 3-8-15,25-4 8 0,-13 5-8 16,1-6 8-16,2 6-8 16,7-5 0-16,-7 1-8 0,-15-1 8 15,13 1 0-15,-22-2 0 16,9-3 0-16,-11 4 0 15,-10 1 0-15,-12 2 8 0,-3 6 0 16,-9-4 0-16,0 5 40 16,-12 4-48-16,12-5-104 31,-12 5-185-31,0 0-271 0,0 0-416 16,-24 0-744-16,12-5-1385 0</inkml:trace>
  <inkml:trace contextRef="#ctx0" brushRef="#br0" timeOffset="59565.46">30934 6410 5393 0,'0'0'2528'0,"0"0"-1528"16,0 0-624-16,0 0 65 16,0 0 47-16,0 0-32 0,0 0-288 15,24 0-80-15,13 0-32 32,-4-5 200-32,3 1 40 0,9-1-128 15,1-1-120-15,2 3 40 16,-12 3-88-16,-3 0 8 0,-9 0 0 15,1 0-16-15,-25 0-48 16,9 0-32-16,-9 3 88 31,0 17 24-31,0 7 104 0,0 5 64 16,-9 7-40-16,-6 6-48 16,-7-3-32-16,-2 5-72 0,-9-7-24 0,-6 7-648 15,6-5-1112-15,11-14-1273 16</inkml:trace>
  <inkml:trace contextRef="#ctx0" brushRef="#br0" timeOffset="66352.68">30098 6293 2896 0,'0'0'1576'32,"0"0"-935"-32,0-4-41 0,0-1 256 15,0 5 0-15,0 0-96 16,0 0-216-16,0 0-152 0,0 0 65 15,0 0-241-15,0 0-216 16,0 0-112-16,0 14 48 31,0 0 64-31,0 10 72 0,9 3 40 16,-9 0-56-16,15 1 16 16,-6 1-64-16,1-7-8 0,-10-2-64 0,15-1-408 15,-15-6-545 1,9-4-607-1,-9-4-1457-15</inkml:trace>
  <inkml:trace contextRef="#ctx0" brushRef="#br0" timeOffset="66541.02">29981 6464 5601 0,'0'0'2520'0,"0"0"-1568"15,0 0-615-15,0 0-153 16,0 0 56-16,0 0 192 0,0 0-192 16,141-46-120-16,-98 38-120 31,-4-6-384-31,-18 0-1097 0,3 4-2463 16</inkml:trace>
  <inkml:trace contextRef="#ctx0" brushRef="#br0" timeOffset="67338.96">30448 6172 4809 0,'0'0'2304'16,"0"0"-1288"-16,0 0-240 15,0 0 33 1,0 0-313-16,0 0-392 16,0 0-104-16,0 0-112 0,-12 44 112 15,12-12 104-15,-12-1 32 16,-3 2 16-16,6-5-72 15,9-5-72-15,0 1 136 0,0-10-128 32,0-5-8-32,0-5 56 0,0 0-64 15,9-4 288-15,18 0-32 16,-6 0 24-16,16 0-48 16,8-4-176-16,-9-9-56 0,-3 2-320 31,16-2-536-31,-16-1-777 15,3 1-743-15,-27 3-3057 0</inkml:trace>
  <inkml:trace contextRef="#ctx0" brushRef="#br0" timeOffset="67538.79">30524 6279 6649 0,'0'0'1816'0,"0"0"-1688"16,0 0-48-16,0 0 240 0,51 108 345 16,-27-63-241-1,-6 6-272-15,-3-4-96 16,-2 8-56-16,-13-9-584 0,0-17-1361 16</inkml:trace>
  <inkml:trace contextRef="#ctx0" brushRef="#br0" timeOffset="77468.28">19417 9940 7737 0,'0'0'632'0,"0"0"-632"15,0 0-1120-15,0 0-1793 0</inkml:trace>
  <inkml:trace contextRef="#ctx0" brushRef="#br0" timeOffset="83557.52">15134 9056 8513 0,'0'0'1577'32,"0"0"-649"-32,0 0-416 0,0 0-512 15,0 0-304-15,0 0-2833 0</inkml:trace>
  <inkml:trace contextRef="#ctx0" brushRef="#br0" timeOffset="106103.55">15180 8865 5097 0,'0'0'2904'16,"0"0"-1840"-16,0 0-639 0,0 0-425 15,0 0-457-15,0 0-4840 16</inkml:trace>
  <inkml:trace contextRef="#ctx0" brushRef="#br0" timeOffset="112914.29">19266 10037 7057 0,'0'0'600'16,"0"0"-600"-16,0 0-1248 16,0 0-408-16</inkml:trace>
  <inkml:trace contextRef="#ctx0" brushRef="#br0" timeOffset="146938.47">13520 10107 7153 0,'0'0'1976'0,"0"0"-1431"0,0 0-321 0,0 0 240 16,0 0 320-16,0 0 120 31,0 0-400-31,0 0-352 16,0 0 32-16,0 0 168 0,0 0-64 15,0 0-40-15,0 0-40 0,9 0 41 16,-9 0-49-16,0 0-16 16,24 0 88-16,-15 4 40 31,18-4-8-31,3 0-56 0,9 6-24 15,7-2-24-15,2 6-24 16,9-10 0-16,1 5 80 0,23-5 0 16,10 0 32-16,2 0-56 15,16 0-88-15,-19-5-88 32,4-1 8-32,-13 2-8 0,13 4-56 0,-12 0 0 15,-4 0 0 1,19 0 0-16,-16-4-16 0,10-2 16 0,5 2 16 15,-5-6 56-15,2 6-64 16,-14 0-8 0,-7 4 8-1,-11-5 8-15,-4 5 88 0,-12 0-48 16,16 0 16-16,-4 0 24 0,0-5-24 16,10 1 72-16,5-1-32 0,1 0 1 15,-16-3-9-15,12 2-8 31,-11-2-88-31,-1 2 112 16,3 2-24-16,-2 0 32 0,-1 0-16 16,3-2 32-16,-2-3 40 0,-1-1-48 15,0 7 24-15,-8-8-16 16,-4 8-24-16,0-2 56 31,-12 0 16-31,7 1 16 0,-7-7 0 16,3 7-16-16,-3-5 0 15,1 4 0-15,5-4-24 0,-18 1-24 16,12-2-24-16,-6 4-24 31,-18 3-32-31,3-3-48 16,-12 2-16-16,0 4 0 0,0-4-648 16,-48 4-1024-16,3 0-1385 0,-25 0-3936 15</inkml:trace>
  <inkml:trace contextRef="#ctx0" brushRef="#br0" timeOffset="147938.9">14694 8417 6209 0,'0'0'1608'16,"0"0"-776"-16,0 0 489 16,0 0-425-16,0 0-296 15,0 0-8-15,66-89-232 0,-18 75-144 0,-11 5-8 32,8-1-80-32,-9 10-56 15,0 0-72 1,-15 0-16-16,4 19-40 15,-4 5-48-15,-6 7-40 16,-15 12 96-16,0 7 48 16,0 11 8-16,-36 3 64 0,11 1-64 15,-8-5 48-15,9-3-48 0,0-16 0 16,12-3 8-16,12-16-8 16,0 1-8-16,0-8-224 15,12-2-784-15,12-9-848 0,0-4-2113 0</inkml:trace>
  <inkml:trace contextRef="#ctx0" brushRef="#br0" timeOffset="148188.49">15044 9157 8329 0,'0'0'2281'15,"0"0"-1625"1,0 0 96-16,0 0-160 0,0 0-88 16,0 0-504-16,0 0-592 0,0-14-1152 15,0 5-1337-15</inkml:trace>
  <inkml:trace contextRef="#ctx0" brushRef="#br0" timeOffset="149396.07">15901 10181 8969 0,'0'0'1393'0,"0"0"-945"15,0 0-376-15,0 0-64 0,0 0 64 0,0 0 128 16,36 126 64-16,12-76-8 16,10 2-16-16,23-5 80 15,22-2-112 1,39-4 48-16,18-13-96 15,-9-4-64-15,-19-16-48 16,-56-3-48-16,-16-5-96 0,-2 0-448 16,2 0-608-16,-12-5-761 0,-27-3-967 15</inkml:trace>
  <inkml:trace contextRef="#ctx0" brushRef="#br0" timeOffset="149671.38">16812 10376 9177 0,'0'0'2473'0,"0"0"-1905"16,0 0-568-16,0 0-176 0,0 0 176 16,0 0 248-16,0 0-56 15,136 134-88-15,-63-102-96 0,-16-4 0 16,0 4-8-16,-20-4-88 15,-1 1-64 1,-30-7 0-16,-6 2 104 16,-6 4 48-16,-46 9 264 0,-5 5-32 15,-36 8-232-15,14-3-152 16,7 9-560-16,29-20-1592 0,19-17-4682 0</inkml:trace>
  <inkml:trace contextRef="#ctx0" brushRef="#br0" timeOffset="151533.59">17878 10413 7889 0,'0'0'1729'0,"0"0"-1345"0,0 0 168 16,0 0-120-16,0 0-216 15,0 0 16-15,0 0-224 16,142-103 0-16,-109 103-16 0,-6 0-72 31,-6 0-176-31,-9 6-176 16,-12 16 176-16,0 2 48 0,0 9 208 15,-12 0 8-15,0-1 120 16,-9-1-120-16,21-2 88 16,-15-7-88-16,15-7-8 0,0-2-8 31,0 1 8-31,27 1 88 16,-6-1 64-16,15 0 8 0,-12-6-72 0,10 6-72 15,-25-4 40-15,6-1-56 16,-15 4-128-16,0 7 128 15,-24-2 168-15,-10 5-64 32,-14 0-96-32,15-5-8 15,-3-8-264-15,12-10-560 16,15 0-625-16,9-13-1095 0</inkml:trace>
  <inkml:trace contextRef="#ctx0" brushRef="#br0" timeOffset="151839.94">18312 10338 8601 0,'0'0'1377'16,"0"0"-905"-16,0 0 136 15,0 0-192-15,0 0-8 0,151-60-152 32,-118 60-256-32,4 0-64 15,-4 0 56-15,-21 10-296 0,0 9-136 16,-12 9 232-16,0 8 208 15,-12 2 24-15,-21 3 64 16,9 0 16-16,-10-3 48 0,22-10 32 31,0-5-40-31,-3-9-16 16,15-6-80 0,0-3 32-1,15 1 80-15,-3-6 24 0,9 0-40 0,16 0-48 16,-4 0-96-16,24-24-960 15,-8-3-1056-15,-4-1-1857 0</inkml:trace>
  <inkml:trace contextRef="#ctx0" brushRef="#br0" timeOffset="152222.54">18813 10093 9153 0,'0'0'1521'15,"0"0"-1105"-15,0 0-216 16,0 0 8-16,0 0 568 15,0 135-40-15,9-66-224 16,-9 5-248-16,13 1-64 0,-1-6-119 16,-12-14-65-16,12-8 40 15,-12-20-56 1,0-17 0-16,0-10 80 16,0 0 80-16,0-24-160 15,0-4-8-15,9-7-240 0,6 2-17 16,6 5-79-16,0 4 280 15,6 15-48-15,3-1 48 0,-2 10-64 32,-19 0 64-32,6 15-144 15,-15 8 56-15,0-1 152 16,-15 7 24-16,-22 3 104 0,7 1-24 16,-18-6-8-16,12-8-96 0,3-5-160 15,20-14-272-15,4-4-664 16,18-42-1177-1,28-6-1751-15,-1 6-1064 16</inkml:trace>
  <inkml:trace contextRef="#ctx0" brushRef="#br0" timeOffset="152365.5">19091 10409 4520 0,'0'0'1417'0,"0"0"-569"16,0 0 72-16,0 0 216 16,0 0-71-16,0 0-169 15,57 92-408-15,-57-70-248 16,12-7-96-16,-12-5-144 15,0-10-1112-15,0 0-1345 0,0-10-543 0</inkml:trace>
  <inkml:trace contextRef="#ctx0" brushRef="#br0" timeOffset="152478.04">19043 10107 8105 0,'0'0'984'16,"0"0"-984"-16,0 0-176 0,0 0-1256 31,0 0-256-31</inkml:trace>
  <inkml:trace contextRef="#ctx0" brushRef="#br0" timeOffset="152650.22">19266 10010 2816 0,'0'0'8802'0,"0"0"-7802"16,0 0-808-16,0 0-96 15,12 107 496-15,9-43 57 16,3 11-385-16,-2-2-160 0,5 1-104 16,-6-9-432-16,15-10-1201 15,-12-16-2312-15,-15-21-3072 0</inkml:trace>
  <inkml:trace contextRef="#ctx0" brushRef="#br0" timeOffset="153009.71">19299 10362 9297 0,'0'0'2809'16,"0"0"-2225"-16,0 0-424 15,0 0-160-15,0 0 0 16,0 0 24-16,0 0-24 0,163-13-640 16,-114-11-304-16,-25 1-240 31,-6-1 327-31,-3 11 857 0,-15 8 185 15,0 1 775-15,-15 4-352 16,6 4-16-16,-12 18-144 16,9 12-120-16,-4 7-208 0,7-3-96 15,9-2-24-15,25-7-248 32,8-11 200-32,15-8 48 0,-3-2 0 0,-8-3-160 15,-13-5 144-15,-3 5 0 16,-21-1-160-16,0 6 72 15,-15 8 104-15,-3 6 344 0,-31 8-208 16,16-5-136-16,-27 6-592 16,39-6-1184-16,-7-17-2545 0</inkml:trace>
  <inkml:trace contextRef="#ctx0" brushRef="#br0" timeOffset="153385.61">20232 10349 12218 0,'0'0'1688'15,"0"0"-1199"-15,0 0 143 32,0 0-80-32,0 0-152 0,0 0 264 0,127 0-168 15,-46 0-152-15,22 0-64 16,5 0-112-16,-8-6-120 0,9-8-48 15,-16 10-336-15,-11-11-656 16,-25 12-504 0,-9-16-361-1,-26 6-855-15,2-2-1545 0</inkml:trace>
  <inkml:trace contextRef="#ctx0" brushRef="#br0" timeOffset="153639.28">20872 10084 7457 0,'0'0'2873'15,"0"0"-1809"-15,0 0-192 16,0 0-312-16,0 0-360 0,12 13 112 16,21 11 248-16,12 9-135 0,16-6-137 15,-16 10-88-15,15-9-144 16,-17 4-16-16,-16-3-40 47,-3-1-96-47,-24 8 0 0,-15-4 96 15,-21 11 8-15,-22-1 96 16,1 4-56-16,-3-5-48 0,17-3-32 16,7-7-624-16,15-12-1361 15,21-9-2872-15</inkml:trace>
  <inkml:trace contextRef="#ctx0" brushRef="#br0" timeOffset="153940.65">21708 10121 9618 0,'0'0'4096'0,"0"0"-3535"0,0 0-289 16,0 0 104-16,0 0-136 0,0 0-192 16,0 0 128-16,0 0-56 31,-70 135-48-31,55-99-72 15,9-7 8-15,6-7 0 0,0-3-8 16,0-5-16-16,0-1 8 0,0-7 0 16,21 2 8-16,4-2 64 31,11-6-8-31,6 0-56 16,6 0-128-16,13-9-480 0,20-15-705 15,-27 0-1015-15,-5 1-1929 0</inkml:trace>
  <inkml:trace contextRef="#ctx0" brushRef="#br0" timeOffset="154155.3">21850 10204 7073 0,'0'0'3201'0,"0"0"-2233"0,0 0-96 15,0 0-128-15,0 0-456 16,0 0 8-1,0 0 200-15,0 0-223 16,21 145-73-16,-21-94-96 0,0-1 0 16,0-4-104-16,0-4-376 15,0-10-689-15,0-8-647 0,0-5-1313 0,0-19-4480 16</inkml:trace>
  <inkml:trace contextRef="#ctx0" brushRef="#br0" timeOffset="154577.58">22266 9945 10898 0,'0'0'3048'0,"0"0"-2391"15,0 0-529-15,0 0 48 0,0 0 264 16,-12 162 80-16,12-98-264 31,0 7-176-31,0-6-64 16,0-15-8-16,0-7-8 0,0-12-160 15,0-12-128-15,0-13-160 16,0-6 128-16,12 0 216 16,0-6 96-16,12-16-216 0,1-6-136 15,8-1 208-15,3 7 32 16,-3 2 103-1,0 16-159-15,7 4 24 0,-22 0-24 16,-3 18 0-16,-3 6-8 16,-12 4-16-16,0 5 152 15,-27-1 48-15,-3-4 64 0,-7-1 8 16,-11-8 0 0,3-5-72-1,-4-10-8-15,16-4-352 0,21-23-792 0,12-5-1457 16,0-10-3928-16</inkml:trace>
  <inkml:trace contextRef="#ctx0" brushRef="#br0" timeOffset="154956.74">22556 10310 5945 0,'0'0'4953'0,"0"0"-4425"15,0 0-72-15,0 0 336 0,0 0-272 16,0 0-128-16,-9 112-280 31,18-98-72-31,15-9-40 0,0-5-216 16,24-5-304-16,-29-18-40 15,20-9 104-15,-18 0 112 16,-6 4 344-16,-6 9 448 0,-9 9 464 16,0 6-16-16,0 4-391 15,0 4-505 1,0 20-104-16,0 17 96 0,0 15 0 15,0 9 8-15,0 9 0 16,9-5 0-16,-9-3 0 16,0-6-24-16,0-14 16 0,-9-19-48 15,-24-7 56 1,-18-16 80-16,-7-4 24 16,1-4 24-16,3-24-72 0,-7-10-56 15,25-8-288-15,27-41-745 16,9 8-1055-16,0 8-1977 15</inkml:trace>
  <inkml:trace contextRef="#ctx0" brushRef="#br0" timeOffset="155170.24">22849 10005 10082 0,'0'0'2592'15,"0"0"-1808"-15,0 0-240 31,0 0-311-31,0 0 159 0,0 0 264 16,60 153-272-16,-39-93-200 16,3 10-128-16,-12-9-56 15,-3-1-752-15,4-13-633 0,-13-15-1055 16,0-14-1721-16,-13-14-2240 0</inkml:trace>
  <inkml:trace contextRef="#ctx0" brushRef="#br0" timeOffset="155292.46">22861 10278 10082 0,'0'0'1920'0,"0"0"-1272"0,0 0-184 16,0 0-184-1,0 0-280 1,172-74-440-16,-115 60-2360 0,-6 5-4090 0</inkml:trace>
  <inkml:trace contextRef="#ctx0" brushRef="#br0" timeOffset="155812.29">22939 10523 8193 0,'0'0'2761'15,"0"0"-2065"-15,0 0-256 16,0 0 200-16,0 0-128 0,0 0 72 16,142-35-584-16,-82 3-24 31,-2-11-464-31,-16 1-200 0,-3 0-296 15,-6 10 512-15,-20 5 472 16,-13 7 672-16,0 12 296 16,0 3-400-16,-25 5-64 0,4 5-231 15,-18 18-121-15,21 9 0 32,-6 6 80-32,9 3-152 0,15-8-80 15,0-6-16-15,0-7-64 16,39-13 24-16,-6-7 48 0,12 0-56 15,4-27-328-15,-7-6-233 0,9-3-23 16,-18-6 272 0,-8 14 376-1,-16 1 112-15,-9 13 320 0,0 4 256 16,-9 10-351-16,-7 0-201 0,-2 4-136 16,-6 21-80-16,12 2 32 15,0 0-17-15,12 6-151 0,12-10-96 31,24 1 192-31,7-5 120 16,-4-6 0-16,6 6 48 16,-21-11-40-16,-3 2 72 0,-21 0-8 15,0 3-72-15,-9 1 240 0,-39 9 65 16,-58 9-305-16,22-3-721 31,-7-11-3952-31</inkml:trace>
  <inkml:trace contextRef="#ctx0" brushRef="#br0" timeOffset="173305.76">16996 13041 4032 0,'0'0'2193'0,"0"0"-1537"16,0 0-496-16,0 0 328 0,0 0 504 16,0 0 33-16,0 0-265 15,0 0-256 1,0 0 152-16,0 0 0 15,0 0-232-15,0 0-128 16,0 0-40-16,0 0-24 16,0 0-104-16,0 0 16 0,0 0-88 15,0 0 0-15,0 0 40 0,0 0-88 32,0 0 0-32,0 3 64 15,0-3-64-15,0 0-8 16,0 5 8-16,0 1 40 0,0-1-40 15,-12 3-8-15,12 1 8 16,0 5 8-16,0 0 41 0,0-4-57 31,0-2 8-31,0 2 0 16,0-5 8-16,0-1 96 16,0-4-64-16,0 6 72 0,0-6-64 0,0 0-48 15,0 0 136-15,0 0-32 16,0 0 56-1,0 0-32 1,0 0 16-16,0 0-16 0,0 0-48 16,0 0 8-16,0 0 8 15,0 0-40-15,0 0-48 0,0 0-8 0,0 0-8 16,12 0 0 0,13 4 72-1,-13-4 128-15,9 3-72 16,15 3-56-16,0-6-16 0,-6 5 80 15,10-5-16-15,-7 4-48 16,12-4-16-16,-12 4-56 0,19-4 16 16,-19 6 40-16,15-6 24 31,-15 0 8-31,13 0-8 0,-10 0 16 16,12 0 16-16,-18 0-104 15,22 0 64-15,-31-6-24 0,27 2-32 16,-27 4 88-16,15-4-32 15,-2-1 32-15,-1-1-32 32,6 6 24-32,-21-3 56 0,21 3-48 15,-2-4-40-15,-4-2-56 16,-9 6-8-16,9-4 48 0,3 4 24 16,-12 0-64-16,10 0 64 15,2 0 40 1,-12 0 24-16,-3 0-64 15,15 0-8-15,-24 0-16 0,10 0 24 16,2 0 73-16,12 0 7 16,-15 0-8-16,15 0 8 0,-3 0 8 15,-8 0-32-15,20 0-32 0,-12 0-16 32,6 0-16-32,-5-5-56 15,-10 5 48-15,12-5-8 0,-3 0 0 16,3 5 32-16,-15-3 32 15,25 3-40-15,-10-5-16 0,0 0 16 32,6 0-56-32,-5 5-8 31,2-4 48-31,-21 4-48 0,21 0 0 16,-6 0 0-16,4 0 0 15,-13 0 56-15,9 0-16 0,3 0 0 16,-3 0 8-16,1 0-8 15,-1 0-32-15,6 0-8 16,-3 0 40-16,6 0-40 0,-14 0-8 16,2 0 8-16,9 0 8 15,-6 0-8-15,3 0 0 0,1 0 0 16,8 0-8-16,-9 0 8 16,-3 0 0-16,4-6-8 31,-4 6 8-31,0 0-8 0,0 0 8 0,-9 0-8 15,16 0 0-15,-19 0 0 16,12 0 8-16,-6 0 48 0,3 0-40 16,10 0 40-16,-19 0 56 15,12 0-16 1,6 0-88-16,-6 0 56 16,3 0-56-16,-14 0-8 0,14 0 16 15,0 0 32 1,-15 0 0-16,3 0-40 0,-3 0 0 0,4 0 0 15,-1 0 40-15,12 0 16 32,-15 0 8-32,15 0 0 0,-2 0-24 15,-10 0-32-15,12 0-8 16,-15 0 0-16,3 0 0 0,-3 0 0 16,3 0 0-16,1 0 0 15,-1 0-8-15,0 0 8 31,-6 0 0-31,21-4 0 0,-18 4 0 16,3-3 8-16,1 3-8 16,-13-6 40-16,0 6-40 0,-12-5 0 15,12 5 80-15,-12 0-16 16,0 0 64-16,0 0 48 31,0-4 8-31,0 4-24 0,0-5-16 0,9-3 16 16,-9 3 0-16,12-15-63 15,-12 2-33-15,12-5-24 0,-12-4-40 16,12-2 0-16,-12-2-8 16,12-2-72-1,-12-5-113-15,0 1-167 16,9 9-248-16,-9 0-496 0,15 10-320 16,-15 10-593-16,0 2-271 15,0 6-2401-15</inkml:trace>
  <inkml:trace contextRef="#ctx0" brushRef="#br0" timeOffset="192072.2">18146 15450 864 0,'0'0'6905'16,"0"0"-5785"-16,0-5-527 0,0 5 359 16,0-4-16-16,0 4-264 31,28-5-296-31,17 0-88 16,12 5 144-16,22-4 120 0,41 4-119 15,28-4-81-15,64-7-8 0,29-2 48 16,-6-5-64-16,-2-1-96 0,-46 6-8 15,-36 7-104 1,-46 2-48 0,-47 4-72-16,-10 0-80 15,-3 0-104-15,-8 0-112 0,-4 0-176 0,-24 0-288 16,-9 0-489-16,0 0-39 16,-42 10-408-16,-19 3-1057 15,13-4-3768-15</inkml:trace>
  <inkml:trace contextRef="#ctx0" brushRef="#br0" timeOffset="192386.54">18068 15594 9818 0,'0'0'1952'0,"0"0"-1424"31,0 0-120-31,0 0 256 16,0 0-256-16,0 0-344 0,136 14 529 16,6-6 231-16,78 2-288 15,36-10-32-15,25 0-80 0,-6-4 0 16,-7-15 0-16,1-4-104 15,-9 8-184 1,-52 2-48-16,-57 3-88 16,-58 10-640-16,-47 0-792 0,-34 0-617 0,-12 0-2415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2:16.6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10679 9552 7937 0,'0'0'1280'32,"0"0"-1176"-32,-138 0-96 0,68-5 121 15,-2-9 343-15,2-14 328 16,13-1-336-16,-15-12-136 15,5-10 320-15,10-9-176 0,-4-14-136 16,16-23-24-16,-3-24-112 31,15 5-104-31,18 10 88 0,15 18 0 16,15 13-63-16,18-3-81 16,27-6-40-16,10 11-48 0,11 2-9 15,19 2 57-15,45 9-48 16,30 8-80-16,9 17 56 15,-9 30 72 1,-36 10-80-16,-46 26 72 0,-23 6-152 16,-10 10-216-16,-3 13-64 15,1 19 208-15,11 27 128 0,-36 28 88 16,-18 24 8-16,-15 4 8 0,-36-27 56 31,-9-38 112-31,-6-41 128 16,-4-9-16-16,-14-7 152 0,-37 12 57 15,-33-10-1-15,-36-29-112 16,-12-13-144-16,24-27-96 16,49-20-120-16,56 6 40 0,10-10-56 31,3-4-208-31,21-39-536 16,8 16-505-16,16 13-1975 0</inkml:trace>
  <inkml:trace contextRef="#ctx0" brushRef="#br0" timeOffset="2424.95">18415 7712 6737 0,'0'0'3129'0,"0"0"-2137"15,0 0-536-15,0 0-64 0,0 0-264 32,24-5 40-32,24-5 24 15,22 2-128-15,11-3-8 0,22-2 16 16,3 4 8-16,11-1-24 0,-14 1 0 16,-22 0-40-1,13 4-16-15,-25-3-128 0,-8-2-224 16,-16 10-352-1,-24-9-648 1,3 9-449-16,-24-5-791 0</inkml:trace>
  <inkml:trace contextRef="#ctx0" brushRef="#br0" timeOffset="2699.82">18578 7836 8753 0,'0'0'2473'0,"0"0"-1801"0,0 0-320 31,0 0 272-31,0 0 40 16,0 0 41-16,0 0-353 16,0 0-224-16,78 0 80 0,7-3 296 15,57-7 80-15,33-17-160 16,21 3-192-16,-12 1-80 0,-30-1-152 31,-72 11-352-31,-1-5-896 16,-48 2-1409-16,3-1-3600 0</inkml:trace>
  <inkml:trace contextRef="#ctx0" brushRef="#br0" timeOffset="6714.92">11642 8583 4993 0,'0'0'1040'0,"0"0"-528"0,0 0 304 16,0-14 104-16,0 9 80 0,0 0-119 31,-9-3-457-31,9-2-112 16,0-8 8-16,-12-1 112 0,12-8 112 15,-12-6-88-15,12-10-168 16,-9 2-64-16,-3-14-48 0,-12-10-40 16,9-9-88-16,-9-24-48 31,5-22 0-31,-5 8 0 0,12 11-8 15,0 9 8-15,12 21 56 16,-12-8 96-16,12-12 40 16,-12 12-23-16,3 3-17 0,-3 8-80 15,0 8-64-15,12 3 56 32,0 1-16-32,0 11 144 0,0 7-112 15,0 7-32-15,0 2 8 0,0 11-8 16,0 5 104-16,-12 2-16 15,12 3 128-15,0 8 16 0,0-5-96 16,0 5-16 0,0 0-48-1,0 0-48-15,0 0-8 0,0 0 48 16,0 0 8-16,0 0-16 0,0 0-8 16,0 0 0-1,0 0 32-15,0 0 48 0,0 0-24 0,0 0-64 31,-15 0-80-31,15 0 0 16,0 0-8-16,0 0-48 0,0 0 0 16,0 0 48-16,0 0-80 15,0 0 72-15,0 0 8 16,0 0 80-16,0-5-80 0,0 1 0 31,15 4 40-31,-15 0-40 0,0-5-8 16,0 5-8-16,12 0 16 15,0-5-56-15,9 1 40 16,3-6 8-16,24 1-56 0,-5 0 64 16,17 0-48-16,9-5 40 31,46-5 8-31,27-4-8 0,57-9 8 16,22 8 0-16,-4 2 48 0,18 3 24 15,1 5-64-15,-4 1 48 16,0 7-56-16,-11 2-8 15,-13 4-48-15,-33 0-56 16,-12 0-176 0,-24 0 40-16,-9-5 136 0,-37-5 112 15,-35 10 0-15,8-8-8 0,6-3 0 16,22-2 0-16,24-6 0 16,18-4 8-16,42 1 16 15,-31-2 88 1,-41 11-40-16,-27 4-48 15,-19 9-8-15,-3 0-8 0,1-5 0 16,26 5 0-16,-17 0 0 16,-7 0 8-16,12 0-8 0,-14 0 16 15,-4 0 40-15,6 0-40 32,-2 0-8-32,-1 0 96 0,-6 0-96 15,-8 5 0-15,-4-5 32 16,-6 0-32-16,3 0 96 15,-2 0 48-15,2 0 24 0,-6 0-96 16,21 0 8-16,-18 0-24 31,16 0-16-31,-16 0 64 0,12 0-104 16,3 0 72-16,10 0-32 16,2-5 32-16,-2-1 48 0,11 3-56 15,-12-2 0-15,4 0 0 0,-16 5-48 16,3-5 56 15,10 1-72-31,-13-1 80 0,15 5-40 0,-15-5 8 16,1 1 16-16,-10 0-64 0,-12-1-8 15,-15 5 0 1,0 0 8-16,-9 0-8 0,0 0 0 16,15 0 8-1,-15 0-8-15,0 0 8 16,12-5-8-16,0 5 0 0,1 0 0 15,-4-4-408-15,3 4-280 16,0 0-160-16,-12 0-264 0,0 0-320 16,0 0-913-16,0 0-1952 0</inkml:trace>
  <inkml:trace contextRef="#ctx0" brushRef="#br0" timeOffset="7100.81">17147 6044 8705 0,'0'0'2265'0,"0"0"-1785"0,0 0-480 15,0 0-168 1,0 0 168-1,0 0 544-15,0 0-152 16,151 46-136-16,-90-27 24 0,20-1-128 16,-11 0 8-16,-4 1-112 15,6 4 32-15,-14-5-64 0,2-4-8 0,-27 0 0 32,4 1-8-32,-16-6-72 15,-21 0 0-15,0 1-56 16,0-2 128-16,-12 16 384 0,-34 8 272 15,-11 5-71-15,-25 18-313 16,-23-4-216-16,8 9 0 0,7-3-56 31,-4 3-432-31,34-14-801 16,30-13-1823-16</inkml:trace>
  <inkml:trace contextRef="#ctx0" brushRef="#br0" timeOffset="9250.03">16996 7957 6009 0,'0'0'1712'0,"0"0"-1328"0,0 0-120 31,0 0 128-31,0 0 297 16,0 0-249-16,0 0-384 0,0 0 24 15,0 0 328-15,0 0-64 16,0 0-64-16,0 0 32 15,0 0 48-15,0 0-32 0,0 0 8 32,25 0 448-32,-1 5 64 15,21 3-191-15,12-3-129 0,37 0 0 16,45-5 56-16,24 0 72 16,12 0-104-16,-24-10-184 15,-58 2-128-15,-35 3-144 0,-10 5-40 16,-15-4-48-1,3-1 8-15,-12 0-8 16,-2 5 64-16,-22 0-24 0,12 0 96 16,-12 0-16-16,0 0-128 15,0 0-72-15,0 0-424 0,0 0-720 16,-21-5-576 0,-7 2-2073-16,7 3-1880 15</inkml:trace>
  <inkml:trace contextRef="#ctx0" brushRef="#br0" timeOffset="9669.93">17591 7729 8689 0,'0'0'2249'0,"0"0"-1473"0,0 0 320 31,0 0-256-31,0 0-175 16,0 0-233-16,0 0-432 15,-15-8 0-15,30 8 0 0,9 4 240 16,9 10 248-16,13 1-72 0,14 3-72 16,-3 0 16-16,1 6-56 15,8-5-120 1,10 4-88-1,-19-5-48-15,-12-4-40 0,-12 5 0 16,-5-11 8-16,-7-3 0 0,-12-1-8 16,-9 1 0-16,0-5 48 15,0 6 216-15,0-6 192 16,-9 8 0-16,-12 11-63 16,-16 14-129-16,-11 3 0 15,-21 10-176-15,-1 2-88 16,-2 2-8-16,5 2-624 0,-17-2-1065 15,27-8-615-15,11-15-2377 16</inkml:trace>
  <inkml:trace contextRef="#ctx0" brushRef="#br0" timeOffset="13330.27">15008 4255 8793 0,'0'0'2937'16,"0"0"-2193"-16,0 0-680 16,0 0-48-16,0 0-16 15,-13 144 440-15,13-70-8 0,0 13-224 0,0-3-112 16,13 4-40-1,-1-15-48 1,-12-7-8-16,9-14-304 0,6-20-712 16,-6-28-920-16,0-4-937 15,6-8-2168-15</inkml:trace>
  <inkml:trace contextRef="#ctx0" brushRef="#br0" timeOffset="13600.19">14968 4375 8121 0,'0'0'1993'0,"0"0"-1153"0,0 0-72 16,0 0-472-16,0 0 168 0,0 0-232 31,145-96-176-31,-88 96-56 16,1 0-80-16,2 22-48 15,-2 6-104-15,-25 10-8 0,-9 8-168 16,-12-6 152-16,-12 12 184 0,-36-5 72 15,-22-1 152-15,1-5 64 32,-27-4-16-32,17-9-72 15,7-19-16-15,15-9-112 0,45-14-664 16,0-18-1505-16,12-4-3488 0</inkml:trace>
  <inkml:trace contextRef="#ctx0" brushRef="#br0" timeOffset="13888.42">15750 4342 9978 0,'0'0'1800'15,"0"0"-840"-15,0 0-24 16,0 0-143-16,0 0-9 0,-139-35-280 15,118 48-384 1,-3 19-112-16,-3 9-8 16,9 6 0-16,2 9 0 15,16-5 0-15,0 0-232 16,25-10-88-16,11-8-144 0,9-11-168 16,0-6-1-16,16-16-207 15,20-16-880-15,-14-19-1257 16,-7-4-5087-16</inkml:trace>
  <inkml:trace contextRef="#ctx0" brushRef="#br0" timeOffset="14100.42">16076 4189 8433 0,'0'0'2833'0,"0"0"-2081"15,0 0-472 1,0 0-96-16,0 0 552 15,-9 158 0-15,18-98-343 16,15 1-241-16,-15-5-88 0,6-6-64 16,-3-8 0-16,0-10-737 0,-12-8-1007 15,0-20-2617-15</inkml:trace>
  <inkml:trace contextRef="#ctx0" brushRef="#br0" timeOffset="14257">15865 4435 10786 0,'0'0'2152'0,"0"0"-1512"15,0 0-288-15,0 0-239 0,0 0 303 16,108 0-56-16,-38 0-360 16,-4 0-96-16,43-22-993 0,-43-6-1375 15,7 0-2553-15</inkml:trace>
  <inkml:trace contextRef="#ctx0" brushRef="#br0" timeOffset="14566.51">16474 4088 10594 0,'0'0'1944'0,"0"0"-1288"0,0 0-344 16,0 0-240-16,0 0 545 0,0 106 7 15,-12-45-352-15,12-1-40 16,-12-4-136-16,12-1-32 0,-15-13-16 16,15-14-40-1,0-5 8 1,0-10-8-16,0-3 0 0,0-10 0 16,0 0 88-16,27 0 32 0,6 0 176 15,16-4-208 1,20-20-96-16,-2-4-480 0,17 1-592 0,7-14-545 31,-31 3-1391-31,-12 10-2618 16</inkml:trace>
  <inkml:trace contextRef="#ctx0" brushRef="#br0" timeOffset="14755.42">16613 4232 7577 0,'0'0'4281'0,"0"0"-3761"16,0 0-208-16,0 0 192 16,12 135 417-16,9-71-41 0,4 5-296 15,11 5-288-15,-6-4-112 32,-3-1-112-32,-15-9-72 0,-12-9-424 15,0-18-1040-15,0-19-2865 0</inkml:trace>
  <inkml:trace contextRef="#ctx0" brushRef="#br0" timeOffset="17433.45">14775 12539 4656 0,'0'0'2953'0,"0"0"-2073"16,0 0-312-16,0 0 393 0,0 0-113 15,0 0-128 1,0 0-376-16,-81-8-128 0,53 8-24 0,-2 0 216 31,-18 0-128-31,3 0-24 16,-13 0-48-16,-14 0-40 0,-10 5-88 15,-2-2 0-15,5-3 40 16,-11 0-15-16,-16 0-25 0,-11-3 0 16,-25-12-16-16,-30-3 24 31,-3-9 8-31,9-2 104 15,54 1-16-15,15 1-120 0,31 3 40 16,-3-7 24-16,-13-7 0 16,-2-13 128-16,5-4 192 0,7-5-48 15,11 0-64-15,31 3-40 32,-6 2-56-32,24-5-16 0,12-1-200 15,0-4-24-15,12 0-160 0,36-13 24 16,-3 9-88-16,22-6 8 15,17 5 40-15,34-4 24 16,45 1 48 0,21-7 40-16,39 15 56 15,-26 14-80-15,-10 28 72 16,-36 19-80-16,0 4-104 0,0 0 0 0,8 10 16 16,-8 7-120-1,3 2 8-15,9-1 88 0,-21 2-40 0,9-2 136 31,-45 5 96-31,-16 0-40 16,-17-5 0-16,-16 6 48 16,-12 3 8-16,22 5 8 0,-7 11-8 15,-12-1 0-15,-5 8-8 0,-16 1-64 16,-3 9 72-16,-15 6 8 31,-9-1 128-31,0 9-88 16,-33 0 96-16,0 5-88 0,-16-1 24 15,-8 1 120-15,-16-4 152 16,-29 12 96-16,-37 11 32 0,-24-1-64 16,-36-9 48-16,24-19-184 31,15-28 48-31,18-22-88 16,-9-19-64-16,-27-9-56 0,18-28-120 15,-6-13-136-15,54 3-24 0,16 5 104 16,54 5 56-16,17-1-360 31,25-54-904-31,0 5-985 0,25-1-5168 16</inkml:trace>
  <inkml:trace contextRef="#ctx0" brushRef="#br0" timeOffset="34989.11">14437 9260 7465 0,'0'0'2297'0,"0"0"-1489"31,0 0-392-31,0 0 8 16,0 3-88-16,0-3-160 0,0 11-176 15,21 2-48-15,6 14 48 0,4 6 56 16,5 14 72-16,12 7 64 16,-3 12-56-16,4-1 40 31,-4 0-48-31,3-1 8 0,-3-7-80 15,-8-7-48-15,-4-8 48 16,-9-9-48-16,0-16-8 31,-24-1 0-31,12-8-56 0,-12-8-216 16,0 0-216-16,0 0-288 16,0-13-736-16,-12-7-3385 0</inkml:trace>
  <inkml:trace contextRef="#ctx0" brushRef="#br0" timeOffset="35335.68">14516 9705 6753 0,'0'0'3009'0,"0"0"-2273"0,0 0-736 16,0 0 0-1,0 0 56-15,0 0 544 0,93 13 8 0,-57 6-320 31,13 9-48-31,-4-1 16 0,15 10-112 16,-2-4-96-16,-13 9-40 16,15-10 0-16,-27 1 0 15,16-11-8-15,-31-3-72 0,6-4 16 16,-9-11 48-16,-3 0 0 31,-12-4 8-31,0 0 152 16,0-4 712-16,0-20 177 0,0-17-665 15,0-16-200-15,0-6-168 16,0-3 48-16,0 1-56 16,0-9-552-16,0 14-769 0,0 18-1775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3:36.3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22975 10941 3224 0,'0'0'2753'16,"0"0"-2025"-1,-184 32-592-15,64-17 72 16,-16-2 416-16,-39-3 208 0,-24-6-336 16,-10 6 49-16,13-5 271 15,6-2 16-15,6-3-112 16,9 0-184-16,3 0-280 16,-18-3 32-16,18-12-32 15,0-2-176 1,-4 2 144-16,14-3 24 0,11-1-40 0,9 0 97 15,27-4 15-15,34 5-192 16,11-1 8-16,10-4 8 16,2-9-32-1,1-6 160-15,0-17 128 16,30-10-256-16,5-14-88 0,22-18 40 16,0 0 0-16,0-6 64 15,22 1-112-15,11 10-48 16,18-6-8-16,6 2-48 0,10 3 56 31,41-4 0-31,55-15-8 16,46 0 8-16,23 11 56 0,4 18-56 15,-16 18 8-15,-39 23 40 16,30 0-48-16,-12 5 8 16,13 5-16-16,-19 8 0 0,21 16 0 15,6 2-120 1,-11 6 120-16,2 0 0 15,-3 0-32-15,-12 6 40 0,-21 2 8 16,1 6 40-16,-59 5-48 16,-23-6 0-16,-28 7-64 15,-8 4-72-15,2-2 56 16,9 16 24-16,4 3 40 16,-7 5-32-16,-5 4 0 15,-4 7 0-15,-9 8 48 0,-15 9 80 16,-8-1 8-16,-4 7-24 15,-21 2 8-15,0 7-56 16,0-6 120 0,-9 6-128-16,-16-1 40 15,-20-6 80-15,9 7 56 16,-21-6-72-16,-16 2 192 0,-5-7 48 16,-28 1-176-16,-36 9 344 15,-42-6-184-15,-24 2-39 0,-15-19-113 31,-1-9-40-31,31-11-24 16,6-12 96-16,24-14 88 31,0-14 64-31,24-5-8 0,21-18-136 16,34-10 88-16,17-1-48 16,22 2 8-16,-15-10-120 0,15 5 88 15,-1-10-96-15,7 9-144 0,18 1 0 16,9 3-96-16,3-2-168 15,9-7-88-15,0-3-184 0,9-2-416 16,15 2-473-16,24-14-751 16,-15 12-969-16,-8 12-3728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3:46.6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13308 3388 5633 0,'0'0'1312'15,"0"0"-824"1,0 0-144-16,0 0-96 0,0 0 432 0,49-14 337 16,-40 6-353-16,15 2-192 15,-12 2 16-15,12 0 48 0,9-6-80 16,-9 6-40-16,13-2-88 31,-4 1 0-31,3-3 0 0,-6 3-136 16,21 0 65-16,-17 1-9 15,-1 4-72-15,0-5-56 0,18 0 16 16,-5 5 40-16,8-3 16 16,6-7 8-16,-2 5 32 31,14 0-56-31,-2 0-48 0,-4 2-112 15,9-2 40-15,4 5 0 16,-7 0-48-16,7 0 0 0,5 0 48 16,7-5-40-16,-1-1 176 15,19 3 80-15,-6-7-168 32,2 6-24-32,-2-1 8 0,-10 5-16 15,4 0-64-15,-19 0-8 0,7 0 8 16,-4 0-8-16,-2 0 24 0,5 0 32 15,7 5-48-15,0-5 72 16,2 0 0 0,4 0-8-1,-4 0-24-15,1 0 16 0,-13 0-56 16,13 0 8-16,-16 0-8 0,7 0 48 16,5 0-48-16,-8 0-8 0,11 0 8 15,10 0-8-15,-18 0 8 31,5 0 0-31,-5 0 0 16,-4 0 0-16,-2 0 40 0,5 0-48 16,-2 0 16-16,-1 0 32 15,-2-5-40-15,-7 0 0 0,6 1 72 16,7 0-72-16,-19-2 56 31,19 6-56-31,-19 0 0 0,19 0 40 16,-28 0-48-16,10 0 8 15,5 0-8-15,6 0 0 0,-2 0 8 16,-7 0-8-16,-2 6 8 16,17-2 48-16,-17 0 8 31,17-4-56-31,-2 5 40 0,-1-5 24 16,13 0 0-16,-1 0-48 15,-2 0 72-15,11 0-24 0,7 0 24 16,-15 0-8-16,5 0 9 0,10 0-89 15,-3 0 0 1,20 0 40 0,10 0-40-16,9-5 8 0,-30 1-8 15,-13 0 8-15,-17 4-8 16,5 0 64-16,28 0-64 16,-12 0 56-16,-1 0-56 0,-14 0 8 0,27 0-8 31,-13 0 0-31,-2 0 8 15,-10 0 32-15,25 0-40 0,-24 0-8 16,8-6 8-16,4 6-8 16,0-4 72-16,-4 4-56 0,16-5-8 15,-13 0 64-15,-2 0-64 32,3 2 80-32,8-2-8 0,-8 0 48 15,12 1 56-15,-16-1 32 16,16 0-8-16,-12 0-64 15,-1 2-72-15,10-3-48 0,-21 1 32 16,11 1 32-16,-2-1-8 31,3 5 16-31,-13 0 64 0,-14-5-24 16,-7 2 48-16,-3 3 40 16,-11 0 16-16,2-5-40 0,-15 5-8 15,1-6-24-15,-13 6-24 16,3 0 8-16,12-3-8 15,-11-2 24 1,8 5-32-16,-9-5-8 0,6 5 0 16,-2-5-16-16,-7 5-31 15,3-4-9-15,-15 4 0 16,27-6-8-16,-17-2-8 0,8 4-40 0,-6 4-8 31,12-10 40-31,4 6-40 16,-13 4 48-16,-12-6 8 0,-3 6-8 15,-9-4 16-15,-12 0 16 16,9 4-40-16,-9 0-40 0,0 0 0 16,0 0-8-16,0 0 0 31,0 0-56-31,0 0-256 16,0 0-361-16,-9-5-631 0,-15 5-1360 15,-9-9-2570-15</inkml:trace>
  <inkml:trace contextRef="#ctx0" brushRef="#br0" timeOffset="7335.02">9303 6469 6705 0,'0'0'1288'0,"0"0"-952"15,0 0-136-15,0 0-200 0,0 0 336 32,0 0 313-32,39 10-153 15,-20-6-80-15,20 2 72 16,-6-3-80-16,3 2 24 0,6-5-16 15,-2 5-48-15,5 1-24 16,3-6-112-16,-2 0 8 0,2 3-24 31,-6-3 40-31,9 5-39 16,-8-5-65-16,5 5 40 16,0-5-32-16,-3 0 64 0,-8 0-16 0,8 0-16 15,-9 0 16 1,6 0-88-16,-2 0 56 0,-7 0-56 15,12 0-40 1,-9 0-32-16,1 3-48 16,-4-3 8-16,12 0 56 15,-9 6 24-15,13-6 8 0,-19 0 16 16,30 0 8-16,0 0 232 16,-2 0 360-16,23 0-376 15,-11 0-248-15,-4 0-80 16,-6 0 0-16,-2 5 0 15,-10 3 0-15,0-8-8 16,-14 6 16-16,2-2-16 0,0 1 8 16,9-5 48-16,1 0-40 15,14 0-8 1,-3 0 232-16,10 0-64 16,17 0-64-16,-17-5-112 15,5 5 0-15,-3 0 0 16,-8 0 0-16,-4 0-8 0,1 0 8 15,2 0 0-15,-3 0 0 0,1 0 0 32,11 0 0-32,-3 0 24 15,-5 0-16-15,23 0 0 16,-17 0 0-16,5 0-8 0,-2 0 8 16,-4 0-16-16,-6 0 16 15,13 0-8-15,-4 5 0 0,-12-5 0 16,13 4 0-1,-4-4-8-15,7 0 16 16,5 0-8-16,-5 0 0 16,8 0 8-16,-8 0 0 0,-4 0-8 15,0 0 8-15,-23 0-8 16,14 0 8 0,-3 0 0-16,-11 0 0 15,8 0 0-15,6 0 65 0,-2 0-57 16,-1-4 40-1,15-1 24-15,7 1-16 0,-4-2-56 0,4 6 64 16,5-3-24 0,-2-2 0-1,-13 0-40-15,13-1 56 16,-13 6-8-16,13-3-56 0,-1-2 88 16,-11 0-88-16,11 2 96 0,-24-3 8 15,13 1 120-15,-1 0 16 16,-8 2-64-16,-4-7 8 31,0 5-24-31,1 0 8 0,2-3-32 16,-15 3 64-16,4-4 48 31,-16-1-40-31,0 5 96 0,-9-4-16 16,0 0 32-16,0 5-32 15,-12-5 0-15,1 4-40 0,-4-1-63 16,0 3-33-16,6-2-64 0,-15 5-80 15,0-5 0 1,12 5 0-16,-12 0-8 0,0 0-160 0,0 0-457 16,-36 0-1007-16,2 0-2785 15,-23-5-3633-15</inkml:trace>
  <inkml:trace contextRef="#ctx0" brushRef="#br0" timeOffset="11218.5">13076 6350 5777 0,'0'0'1512'0,"0"0"-1104"15,0 0-344-15,0 0-64 0,0 8 232 16,0-8 72-16,0 5-248 31,0 0 16-31,0-1 168 16,0 1 72-16,12 0 145 0,-12 3 15 16,12 3-104-16,-12-2-96 0,9-1-32 15,3 11 144 1,0 0 8-16,12 4-64 0,1 6 32 15,8 3-24 1,12-1 64-16,3 12-40 16,22-7-8-16,35 11-24 0,22-1 57 15,48 0 103-15,12-14-80 16,9-8-96-16,-24-20-8 16,-6-4 32-16,-36 0-80 15,-39 0-128 1,-31-4-72-16,-15-6-56 15,1 2-136-15,2 2-56 0,-12-2-40 0,-30 3 96 16,9 0 120-16,-15-4-56 16,0 0-328-16,0-5-464 0,0-9-713 31,-21 4-1375-31,9 0-2121 0</inkml:trace>
  <inkml:trace contextRef="#ctx0" brushRef="#br0" timeOffset="11496.08">14636 6618 9321 0,'0'0'1657'0,"0"0"-433"0,0 0-256 16,0 0-480-16,0 0-200 16,0 0-71-16,0 0 119 15,91 56-24-15,-43-33 16 0,9 4-88 16,1 2-104-1,-10-1-40-15,-3-1-16 16,-8-8-64-16,-28 3 40 0,6-8-48 16,-15 1 272-16,0 2 256 15,-76 16 312-15,-23 19-336 0,-19-1-312 16,12 4-200 0,13-14-296-16,32 2-896 15,19-16-904-15,6-4-4194 16</inkml:trace>
  <inkml:trace contextRef="#ctx0" brushRef="#br0" timeOffset="12707.04">15690 6706 7633 0,'0'0'1688'0,"0"0"-1215"0,0 0 143 16,0 0-72-16,0 0-72 0,-136-42-48 15,112 42-232-15,-1 15-128 16,-8 3-64-16,6 5 0 16,21 0-8-1,6 5 8-15,0 0-96 16,0 0-16-16,21-6 40 16,15 7 72-16,-2-2 48 0,2 7 32 0,9-7-16 15,-21-4-64 1,12 4 0-16,-23 2-8 15,-13-12 0-15,0 7-32 16,-28-5 40-16,-5-5 96 16,-12 0-96-16,-3-10-72 0,-1-4-208 15,7-27-568-15,6-10-1001 16,12-5-1375-16</inkml:trace>
  <inkml:trace contextRef="#ctx0" brushRef="#br0" timeOffset="12919.13">15684 6603 6969 0,'0'0'2857'0,"0"0"-1945"31,0 0-608-31,0 0 0 16,0 0 616-16,6 117 112 15,9-62-424-15,-3 2-431 0,0-2-97 16,0-3-80-16,-3-7-161 0,6-8-543 15,-15-13-776-15,0-16-1105 16,0-2-1799 0</inkml:trace>
  <inkml:trace contextRef="#ctx0" brushRef="#br0" timeOffset="13359.8">15566 6952 7153 0,'0'0'2649'15,"0"0"-1873"1,0 0-264-16,0 0-384 15,0 0 432-15,0 0-224 16,139-38-336-16,-79 34-152 16,-3-6-128-16,-14 10-48 0,-7-5 88 15,0 5 8-15,-15 0 8 16,-6 0 216 0,-3 0 8-16,-12 0 208 15,0 0 328-15,0 0 32 16,0 0-32-16,0 0-56 0,0 0-144 15,0 0-104-15,0 0-112 16,0 15-112-16,0 8 184 0,0 5 73 31,0 0 15-31,0 9-32 16,0-10-96-16,0 1-72 16,0-9-8-16,25 0-72 0,-19-11 16 15,9 2 40-15,-3-10-40 16,12 0-16-16,-24 0 8 0,9-4-8 15,-9-16 160 1,0-7-120-16,0-6-40 16,-21-4-48-16,-3 1-80 15,-10 3 8-15,-5 6-64 0,6 7-192 16,-12 15-249-16,12 5-551 0,8 0-1016 16,-11 10-1065-16</inkml:trace>
  <inkml:trace contextRef="#ctx0" brushRef="#br0" timeOffset="13734.75">16124 6835 8937 0,'0'0'2681'0,"0"0"-2025"15,0 0 120-15,0 0-592 16,0 0 72-16,82-8 168 0,-46 26-239 16,6 0-185-16,-6 11 48 15,1-1-48-15,-16-1 0 16,-6-3 0-1,-15-6-56-15,0-1 8 0,0-11 48 16,-15-2 232-16,-18-4 168 16,8-4-128-16,4-15-56 0,-3-8-216 15,9 0-104-15,6-12-296 16,9 12-473 0,33-11-639-16,15 16-1184 15,-2 3-1681-15</inkml:trace>
  <inkml:trace contextRef="#ctx0" brushRef="#br0" timeOffset="13862.5">16556 6808 4216 0,'0'0'0'0,"0"0"-1304"15,0 0-912-15</inkml:trace>
  <inkml:trace contextRef="#ctx0" brushRef="#br0" timeOffset="14123.77">16556 6808 4945 0,'81'13'1432'16,"-81"-13"-232"-16,0 0-104 16,0 0-303-16,0 0-105 31,0 0-328-31,0-4-104 0,0 4 48 0,0 0 112 15,0 0 88-15,0 0-88 16,0 0-184-16,0 0-216 0,0 15 48 16,0 7-64-16,0 2 152 15,9 8-72 1,3-3-32-16,1-2-48 16,-13-4 0-16,9-6 0 0,6-7-392 15,-3-10-832 1,-12-4-1465-16,0-15-1520 0</inkml:trace>
  <inkml:trace contextRef="#ctx0" brushRef="#br0" timeOffset="14266.59">16462 6631 6769 0,'0'0'2064'0,"0"0"-1503"16,0 0-561-16,0 0-177 15,0 0-935-15,0 0 88 31,0 0-1128-31</inkml:trace>
  <inkml:trace contextRef="#ctx0" brushRef="#br0" timeOffset="14896.7">16719 6697 4536 0,'0'0'2505'0,"0"0"-513"0,0 0-351 16,0 0-313-16,0 0-176 31,0 0-328-31,57 78-343 0,-36-45-105 16,3 0-128-16,-15-6-136 0,16 0-40 15,-10-2-72-15,-15-12 56 0,0-4-56 16,12-9-8-16,-12 0 8 16,0 0 96-1,0-9-96 1,0-14-280-16,0 0 8 0,0-1 64 0,0 6 32 16,6 5-8-16,9 8 88 15,9 5-8-15,-3 0-17 0,-6 0-7 16,6 8 64-16,1 2 64 31,-7-1 8-31,9-3 24 16,-3-6-32-16,-9 0-184 0,24 0-344 15,-15-25 184-15,0-2-368 0,-5 0 24 16,8-6 296-16,-24 14 392 16,12 0 384-16,-12 6 232 31,0 8 40-31,-12 1-192 0,0 4-280 15,-16 0-40-15,19 0-80 16,-12 0-8-16,9 9-56 0,-3-5-48 16,15 1-128-16,0-5-56 15,0 0-40-15,0 0-72 32,15 0 48-32,-3 0 296 0,9 9 56 15,4 5 128-15,11 14 0 16,6 9 88-16,-3 14 88 0,6 9-96 0,-11 6-64 15,-10 3-8-15,0-4-23 16,0-10-49 0,-24-9 24-1,0-18 8-15,0-10 264 0,-24-12 544 16,-12-6-280-16,3-11-416 0,-16-16-264 16,16-6-16-16,-3-2-504 0,15-7-448 15,9-15-505-15,12 10-1215 31,0 12-2657-31</inkml:trace>
  <inkml:trace contextRef="#ctx0" brushRef="#br0" timeOffset="15452.66">18020 6729 6529 0,'0'0'1688'0,"0"0"-808"15,0 0 489-15,0 0-505 0,0 0-232 16,0 0-368-16,-9-28-264 16,-7 28-32-16,16 0-40 0,-9 0-56 31,-15 0-56-31,12 14 8 15,-3 0 104-15,-3 5-16 0,18-1 16 16,-12 5-24-16,12 1 16 16,0-2-152-16,24-3-8 15,-3 0 64-15,15 0 176 0,-11-6 0 32,8 2 56-32,3-2-40 0,-27-4-16 15,15 5 0-15,-24-4 8 16,0-2 96-16,0 7 72 15,0-5 112-15,-12-3 72 0,-21 3-152 16,9-5-160-16,-9-5-48 31,8 0-288-31,13-19-944 0,0-3-873 16,12-6-2136-16</inkml:trace>
  <inkml:trace contextRef="#ctx0" brushRef="#br0" timeOffset="15733.75">18219 6761 8425 0,'0'0'1513'15,"0"0"-609"-15,0 0 224 16,0 0-216-16,0 0-64 0,0 131-447 16,12-103-297-1,12-6-64 1,-15-8-32-16,15-4-16 0,0-10-64 0,1 0-72 15,-16-24-65-15,0-4 97 16,-9-4 40-16,0 4 72 16,-9 1-72-16,-13 3-64 0,-5 6 136 31,6 8-232-31,-12 10-744 0,-6 6-1000 16,18 7-1033-16</inkml:trace>
  <inkml:trace contextRef="#ctx0" brushRef="#br0" timeOffset="16509.59">18382 6785 6009 0,'0'0'5313'0,"0"0"-4537"31,0 0 168-31,0 0-480 0,0 0-288 0,0 0 0 16,0 0-72 0,0 0 49-16,33 83-49 0,-33-59 8 15,12-6-96-15,-12-5 40 0,0-3-40 16,0-4 88 0,0-6 0-16,0 0 96 15,0 0 32-15,0-11-8 0,0-7-192 16,0-5-32-16,0 4-160 15,0 0 40-15,12 5 8 16,-12 6 40-16,9 8 64 0,6 0-176 31,-3 0 0-31,0 18 112 0,7-3 0 16,-4 3-8-16,-3-4 32 16,0-1-32-16,0-8 16 15,-12-1-89-15,0-4 65 0,0 0 88 16,9-9 0-16,-9-9-96 31,0-1 0-31,12 0 88 0,-12 11 8 16,0-1-16-16,12 9 0 15,-12 0-80-15,9 0-56 16,6 9 96-16,-6-1 48 0,6 6 8 16,-3-4 0-16,-6-1 0 31,10-9-64-31,-4 0-256 0,12 0-408 0,-15-4 128 15,6-6 296-15,6 2 40 16,-9 2 264-16,-3 1 80 16,-9 5 104-16,15 0-56 0,-3 0-48 15,0 0 0 1,-3 5-16 0,4-5 48-16,11 0 16 0,-15 0-32 15,6-9-72-15,6-15-24 16,-9-3-176-16,-12-1 24 0,0 1 152 15,0 3 256-15,0 10 416 0,-12 5 64 32,3 9-120-32,-3 0-167 15,-3 0-273-15,6 23-176 0,9 1 0 16,0 3-8-16,0-4-96 16,24 1-288-16,9-10-305 0,27-14-447 15,-2 0-1336-15,-16-14-3346 0</inkml:trace>
  <inkml:trace contextRef="#ctx0" brushRef="#br0" timeOffset="16967.62">19462 6753 8857 0,'0'0'2473'0,"0"0"-1681"16,0 0 544-16,0 0-503 0,0 0-201 16,-9-24-152-1,9 24-480 1,-15 0-16-16,6 19-88 0,-3 8 32 16,-3 1-8-16,6 1-16 0,9-1-208 15,0-10-136-15,0-4-113 16,9-11-215-16,6-3-200 0,6-13-40 31,15-20 192-31,-15-17-281 16,7-15-279-16,-28-9 544 0,0-1 688 15,0 1 144-15,-12 10 880 16,-4 7 624-16,-5 21 457 0,9 12-521 16,12 20-264-16,-9 4-639 31,9 4-537-31,0 29-96 15,0 18 96-15,21 14 80 0,0 9-72 16,7-5-8-16,-7-3-257 16,27-15-279-16,-15-15-152 0,16-22-400 15,8-14-912-15,-9-23-449 32,-15-4-1864-32</inkml:trace>
  <inkml:trace contextRef="#ctx0" brushRef="#br0" timeOffset="17192.1">19849 6628 3776 0,'0'0'3089'0,"0"0"-536"0,0 0-721 15,0 0-864-15,0 0-368 16,0 0-104-16,0 0-280 16,0 0-120-1,-106 120-96-15,94-97-400 16,12-5-320-16,0-8-696 0,0-6-649 16,12-4 57-16,0 0 584 0,12-9 536 15,-15 0 583-15,0-5 305 16,6 9 513-1,-3 5 295-15,1 0-240 16,-1 0-240-16,-3 0-208 16,3 0-88-16,12 0-32 0,-3-9-656 15,3-5-1113-15</inkml:trace>
  <inkml:trace contextRef="#ctx0" brushRef="#br0" timeOffset="17377.89">19987 6330 8905 0,'0'0'1609'16,"0"0"-289"-16,0 0-552 0,0 0-512 16,0 0 296-16,0 112-120 31,0-62-280-31,0 1-95 16,13 1-57-16,-1-11-33 0,-12-3-527 15,9-15-736-15,-9-23-1328 16,0 0-233-16,0 0-1480 0</inkml:trace>
  <inkml:trace contextRef="#ctx0" brushRef="#br0" timeOffset="17710.1">20045 6608 3304 0,'0'0'1497'0,"0"0"-689"16,0 0 352-16,0 0-344 0,0 0-144 16,0 0-152-16,0 0-192 0,118 14 65 31,-118-14 303-31,0 0 256 15,0 0-40-15,0 0-128 16,0 6-376-16,0 2-320 0,-13 11 8 16,1 5 24-16,-3 7-16 15,6-7-104-15,9-1 0 0,0-9-224 32,0-10 16-32,0-4-64 15,9 0 80-15,6-9 192 16,10-18 0-16,-4 3-304 0,3 6 304 15,-15 3 8-15,6 12 184 16,-3 3-32-16,0 0-152 0,-3 13 120 31,27 5-128-31,-12-4-40 16,10-9-952-16,-1-5-1801 0,0 0-3920 0</inkml:trace>
  <inkml:trace contextRef="#ctx0" brushRef="#br0" timeOffset="17831.03">20558 6628 11018 0,'0'0'2600'0,"0"0"-1015"16,0 0-241-16,0 0-616 0,0 0-480 15,0 0-248-15,0 0-1864 16,0-6-3113-16</inkml:trace>
  <inkml:trace contextRef="#ctx0" brushRef="#br0" timeOffset="31503.05">19474 7359 5697 0,'0'0'2832'16,"0"0"-1839"-1,0 0-201 1,0 0 320-16,0 0-264 0,0 0 40 16,0 0-176-16,49 0-191 0,-28-8 151 15,15-2 136-15,-3-5 32 16,28-3-264-16,8 1-64 0,0-11-192 15,13-1-112-15,24-3-64 16,-13 4-128-16,10-5 40 16,-10-3-48-16,1 8 0 0,-13 0 8 31,-23 0-16-31,2 9-176 0,-39 6-176 16,3-2-216-16,-24 12-296 15,-12-16-584-15,-12 6-1801 16,-9-6-3936-16</inkml:trace>
  <inkml:trace contextRef="#ctx0" brushRef="#br0" timeOffset="32418.7">19972 6270 6041 0,'0'0'2056'0,"0"0"-1176"16,0 0 321-16,0 0-41 16,0 0-224-16,0 0-360 0,0-51-168 15,15 23 24 1,-2-8 201-16,-1-15 55 16,9-9-160-16,12-19 64 15,15-33-80-15,22-32-32 0,20-4-80 16,19 4-40-16,9 15-32 15,-4 23-16-15,4 3-79 0,-15 25-9 32,2 13-56-32,-50 19-64 15,5 8-104-15,12 6 16 0,-14-5-8 16,11 5-8-16,-21 4 0 16,-2 9 0-16,-1 0 0 0,3 6 0 15,-18-6 8-15,22 0 0 31,-19 1 96-31,15 4 8 16,-15 0-24-16,4 0 72 0,-4 0-80 16,-9 6-8-16,0-2-24 15,-12 10-40-15,0-4 0 0,-3 4 0 16,-9-6 0-16,0 6 0 31,0 0 16-31,0 0-16 0,0 0 0 16,0 0 16-16,0 0-24 0,0 0-488 15,0 0-529-15,0 0-631 16,-21 0-592-16,9 0-1601 0,-12 0-2032 16</inkml:trace>
  <inkml:trace contextRef="#ctx0" brushRef="#br0" timeOffset="32737.13">21512 4426 8161 0,'0'0'2449'0,"0"0"-1625"15,0 0-136-15,0 0-248 0,0 0-16 16,0 0-96-16,0 0-64 0,69-5-56 16,-33 5-8-16,10 0-23 31,-1 0-81-31,3 5-24 15,-15 0-72-15,4 9 0 0,-13-6 0 16,-3 7 0-16,-21-2-136 16,0 16 136-16,0 3 0 0,-21 10 240 15,-28 8-24-15,4 7-120 32,-12-3-96-32,-19 12-608 15,34-20-1233-15,6-19-3808 0</inkml:trace>
  <inkml:trace contextRef="#ctx0" brushRef="#br0" timeOffset="34098.57">22254 3903 7433 0,'0'0'2465'0,"0"0"-1473"16,0 0-200-16,0 0-384 0,0 0-192 15,0 0-88-15,0 0-64 16,12 79 48-16,0-39 40 16,0 7-24-1,0-6-56-15,-3 2-72 16,-9-15-368-16,0-9-776 0,0-6-1393 16,0-13-2040-16</inkml:trace>
  <inkml:trace contextRef="#ctx0" brushRef="#br0" timeOffset="34247.84">22103 3708 9450 0,'0'0'1432'0,"0"0"-1432"16,0 0-8-16,0 0-1336 0,0 0-785 15,0 0-904 1</inkml:trace>
  <inkml:trace contextRef="#ctx0" brushRef="#br0" timeOffset="34908.21">22278 3758 4905 0,'0'0'1336'16,"0"0"-952"-16,0 0-40 0,0 0 400 15,0 0 176 1,0 0-200-16,49 79-279 15,-31-55-57-15,-3 9 56 16,-3-1-8-16,12-4-96 16,-15 5-72-16,-9-5 16 0,15-6-104 15,-6-9-24-15,-9 2-40 0,0-11-16 16,0-4-16-16,0 0 48 16,0 0 224-16,0 0 144 15,12-22-96-15,-12-7-400 0,12-7-56 31,-3-2-72-31,6 2-64 16,-2 3 64-16,-1 9 56 0,-3 10 64 16,0 14-120-16,6 0-40 15,-3 0-8-15,12 24 56 16,-15 4 72-16,15-1 48 0,0 6 48 47,-12 0 24-47,13-11-64 0,-19-4 8 15,9-8-16-15,-3-10-72 0,12 0 72 16,-15-17 0-16,6-16-8 16,3-19-296-16,-3-3-456 15,-3-1 144-15,0 6 224 0,-12 11 392 0,0 12 136 16,0 14 128-16,0 8 104 16,-12 5-192-16,0 0-176 0,-12 18-72 15,15 5 0-15,9 6 24 16,0-2 40-16,0-4-224 15,18-4 72 1,21-1 112-16,7-9 8 16,2 1-16-16,-6-6 56 15,-6 1-112-15,-23 0-200 0,-1 4 120 16,-12 1-40-16,0 4 232 16,-25 8 120-16,-11-3 64 15,6-6-32 1,-6-7-152-16,12-6-256 15,0-19-697-15,24-19-1175 16,-10-3-2169-16</inkml:trace>
  <inkml:trace contextRef="#ctx0" brushRef="#br0" timeOffset="35097.6">22897 3453 7801 0,'0'0'2753'0,"0"0"-1881"0,0 0-560 16,0 0-136-16,0 0 184 0,0 0 304 15,0 0-8-15,78 148-240 16,-53-97-63-16,-1 0-177 16,0-4-176-1,-12 0-152-15,-3-15-537 16,-9-5-583-16,0-8-1272 0,0-19-617 16</inkml:trace>
  <inkml:trace contextRef="#ctx0" brushRef="#br0" timeOffset="35268.22">22909 3685 10306 0,'0'0'1288'15,"0"0"-760"-15,0 0-144 0,0 0-232 16,0 0 56-16,0 0-208 0,0 0-24 31,115-28-920-31,-58 23-888 16,-9 1-705-16,-27 4-1560 0</inkml:trace>
  <inkml:trace contextRef="#ctx0" brushRef="#br0" timeOffset="35541.55">23199 3666 3424 0,'0'0'2033'0,"0"0"-809"31,0 0-72-31,0 0 192 16,0 0-71-16,0 0-169 15,0 0-456-15,0 0-272 0,102 70-168 0,-68-51-104 16,-19 3-88-16,-3 2-8 15,0-1-8-15,-12 0 8 16,0-5-8 0,0-4 120-16,0-4-56 15,0-5-16-15,-12-5 48 0,12 0 40 16,0-24-136-16,0-12-176 0,0-11-208 16,0 0-136-16,12 2 32 15,0 12-336 1,9 5-208-16,-9 18-81 15,0 5-383-15,9 5-304 16,-6 5-57-16,-6 9-1031 0</inkml:trace>
  <inkml:trace contextRef="#ctx0" brushRef="#br0" timeOffset="35869.07">23582 3690 5937 0,'0'0'2712'0,"0"0"-1399"0,0 0-193 15,0 0-440-15,0 0-168 16,0 0-200-16,0 0 120 0,12 65 0 31,-3-38-24-31,6 6-191 16,-3-11-121-16,-3-3-96 16,-9-5-48-16,12-9-433 0,-2-5-327 15,-10 0 144-15,15-28 472 0,-3 0-464 16,0-9-168-16,-3 10 168 15,3 8 656 1,-12 9 56-16,12 6 256 16,-12 4-232-16,12 4-8 15,-3 15 264-15,6 5 16 0,-3-2-112 16,9 2-104-16,4-5-136 16,17-19-552-16,-6 0-1105 15,3-10-1423-15</inkml:trace>
  <inkml:trace contextRef="#ctx0" brushRef="#br0" timeOffset="36199.23">24023 3670 8553 0,'0'0'1753'15,"0"0"-1049"1,0 0 56-16,0 0-88 16,0 0-176-16,0 0-200 15,-33 127-176-15,45-109-120 0,9-9-240 16,3-9-192-16,0 0-136 15,12-19 104-15,-3-17-248 0,-8-16-160 32,-1-3-121-32,-24-6 329 15,0-3 584-15,0-7 80 16,-24 11 480-16,-1 14 609 0,-8 10 263 16,21 12-80-16,-3 16-312 15,15 8-375-15,0 3-497 16,0 29-24-1,0 15-64-15,27 9 152 0,-6 13-40 16,4-9-48-16,-4 0-64 16,3-13-376-16,0-10-313 0,0-27-743 15,-12-6-1224-15,0-4-2138 16</inkml:trace>
  <inkml:trace contextRef="#ctx0" brushRef="#br0" timeOffset="36452.52">24071 3556 7841 0,'0'0'2905'15,"0"0"-1825"-15,0 0-336 0,0 0-552 16,0 0-192-16,0 0-16 31,82 0-56-31,-37 0-368 0,3 0-224 16,-6 0 240-16,-5 0 256 16,-13 0 32-16,-12 8 136 0,0 6 368 15,-3 5 416-15,-9 0 72 16,15 9 64-16,-15-2-247 31,12 2-257-31,-12-4-240 0,0-10-176 16,12-5-8-16,0-9-848 15,-6-15-769-15,-6-12-1103 0,15-10-4090 0</inkml:trace>
  <inkml:trace contextRef="#ctx0" brushRef="#br0" timeOffset="39130.52">24349 3406 5169 0,'0'0'2088'0,"0"0"-1184"16,0 0-120-16,0 0-191 31,0 0-265-31,0 0-328 0,0 0-464 16,12 0-473-16,0 5-1495 0</inkml:trace>
  <inkml:trace contextRef="#ctx0" brushRef="#br0" timeOffset="40061.66">24605 3518 5881 0,'0'0'2568'0,"0"0"-1680"0,0 0-575 0,0 0-129 16,0 0-88-16,0 0 40 15,0 51 32-15,0-28 16 0,12 1 48 31,0-6-40-31,0-4-144 16,-2-5 96-16,5-9-144 16,3 0 0-16,6 0-16 0,-9-9-192 15,6-10-224-15,-9-9-240 0,-12 0 95 16,0-3 313-16,0 12 264 31,-12 1 384-31,-9 8 161 16,-3 5-129-16,0 5-152 0,15 0-104 15,-16 19-56-15,13-1 0 16,12 5-96-16,0-4-8 0,0-4-160 16,12-7-136-16,22-8-40 31,14 0 24-31,-3-23-265 16,4-4-743-16,-7-2 48 0,-3 1 728 0,-18 9 544 15,3 11 440-15,-24 8 80 16,9 0-424-16,-9 8 480 0,15 11 120 15,-15 9-296 1,12-4-72 0,-12 3-120-16,13-4-95 15,-4-4-33-15,-9-9-72 16,0-2 0-16,0-8 64 16,0 0 88-16,9 0 376 15,6-8 64-15,9-11-240 0,-3 0-240 16,27-3-72-16,-11 3-48 15,-4 14 0-15,0 5-8 16,0 0-144-16,-9 5 152 0,3 14 0 16,7-11-72-16,-10 1-1080 0,-15-9-1881 15</inkml:trace>
  <inkml:trace contextRef="#ctx0" brushRef="#br0" timeOffset="46751.63">24222 6590 5025 0,'0'0'1144'0,"0"0"-832"16,0 0 40-16,0 0 56 0,0 0-24 15,0 0 8-15,-12 0-152 16,0 0-40-16,-12 0 112 0,3 5-48 15,-4-5-8-15,-8 5-23 16,-15-2-25-16,3 2-152 16,-13 1 16-16,10-2 56 0,-9-4 0 15,-1 4 40-15,-14-4 24 32,14 0 16-32,-11 0-40 0,-3 0 136 15,5-8 8-15,-2-3-88 0,-13 3-168 16,13-2 96-16,-4 1 8 15,13 1 112-15,3 2-32 0,12-7-64 16,11 4 80 0,-11-7-56-1,9 3-40-15,0-6-152 0,-10-4 0 16,10 1-8-16,3-2-72 16,9-3 72-16,-9-1 0 0,8 0 8 15,-2 0-8-15,18-5 16 0,-15-3-8 31,15 4 8-31,-6-7-8 16,6 4 40-16,-3 2-48 0,-3-5 0 16,15 2-8-16,0-2-96 15,0-3 96-15,27-2 8 0,-3-2 0 16,9-1-112-16,15 3 112 31,-2 2 0-31,11-1-8 0,3 0 8 16,7 0-8-16,17 5-8 15,-2 1-40-15,-1 8 48 16,22-1 0-16,15 2 8 0,33 13 8 16,9 10 0-16,18 4 0 31,-40 14-8-31,-35 8 0 0,-30 6-80 16,-16 4-80-16,3 15-200 15,10 13-24-15,-13 11 8 0,-15 8 136 16,-15 3 120-16,-27-3 112 0,0-5 8 15,0-9 0 1,-45-5 80 0,-15-8 248-16,-31-1 304 0,-39-6-96 15,-33-2-216-15,13-11-184 16,23-13-24-16,57-10-112 16,34-9 0-16,0-6-312 0,15-7-1224 15,9-10-5233-15</inkml:trace>
  <inkml:trace contextRef="#ctx0" brushRef="#br0" timeOffset="49653.2">24397 6155 5353 0,'0'0'2256'16,"0"0"-1552"-16,0 0-656 16,0 0 352-16,0 0 329 15,0 0 271-15,0 0-296 31,42 36-200-31,-3-8 88 16,-5 14 144-16,14 5-136 0,-3 17-167 16,25 1 23-16,-10 9-192 15,22 5 48-15,-13 0 16 0,12 0-32 16,1 0-72-16,-1-6 8 16,-11-2 48-16,-1-8-72 0,-27-2-96 15,10-15 40-15,-19-3 8 16,-9-7 32-16,0-9-24 15,-12-2-16-15,0-12 0 0,-3-4-48 32,-9-4-32-32,0 0-24 15,0-5 8-15,0 0 32 0,0 0 8 16,0 0-96-16,0 0 0 16,0 0-512-16,0 0-312 15,0-10-312-15,0-4-448 0,0-14-873 16,-9 6-1744-1,-3-2-3200-15</inkml:trace>
  <inkml:trace contextRef="#ctx0" brushRef="#br0" timeOffset="50238.77">25082 7086 7761 0,'0'0'1969'0,"0"0"-961"0,0 0-80 15,0 0-288-15,0 0-128 16,0 0-160-16,36-5-160 0,-12 5 80 16,22 5 104-16,-13 9-39 15,15 5-65-15,-12 8-64 16,10-3 16-16,-10 3-24 16,-3-9-72-1,-9 1-72 1,0-1 16-16,-15-7 8 15,-9-8 16-15,0-3 152 0,13 0 272 16,-13 0 392-16,0-3 88 16,0-21-39-16,12-13-601 0,0-10-360 15,-3-17 0-15,6-1-240 16,-3 0-232-16,-3 9-313 16,3 5-631-16,-3 0-224 0,6 14-953 15,-3 10-4952-15</inkml:trace>
  <inkml:trace contextRef="#ctx0" brushRef="#br0" timeOffset="52805.45">26805 8046 3976 0,'0'0'2345'15,"0"0"-1737"-15,0 0-336 16,0 0 352-16,0 0-232 31,0 0-56-31,-57-10-184 0,45 10-136 16,-3 0-8-16,-6 0 152 16,0 0 64-16,-3 0 121 0,-13 0 127 0,-20 5-64 15,9 0 128-15,-13 3-48 16,-5 2-48-1,-3-6-104 1,-1 5 16-16,-11-5-8 0,8 2-48 16,7-1-32-16,-7-5 32 15,1 0-80-15,18 0-23 0,-16 0-81 16,10 0 0-16,-7 0-8 0,16 0-24 31,-6-5 0-31,2 5 40 16,-17-6-64-16,15 2-40 0,-4-5 40 15,-5 5-48-15,-4-11 40 16,-2 12 0-16,12-7 56 0,-7 1 48 16,22-1-32-16,-15 7 56 31,14-3-24-31,-2 1 32 16,27 1 56-16,-18 0-120 0,6-5 96 15,11 3-144-15,-2-4-16 0,3 2 40 16,-3 3-96-16,-3-4 64 15,6-4-56-15,0 7 8 32,-4-3 32-32,13-1 56 0,-9 2 40 15,-3-1 40-15,12-1-56 16,-12-5-64-16,0 7-56 0,15-6 56 16,-16 4-56-16,13 2 0 15,-3-2 64-15,6-4 0 16,0 10 8-1,9-6 0-15,0-4-80 16,0 0-88-16,0 1-24 0,0-7-24 16,9-2-104-16,15-7-8 0,-2 7-8 15,2-6 192-15,0 5 0 16,12 1-56 0,-12-3 0-16,9 3 40 15,1-2 0-15,-1 1 24 0,6 5-16 16,-6-1-8-16,13 4 32 15,-13 7 48-15,18-2-8 0,-6 2 0 16,4 2 0-16,8 3 8 31,0-2 0-31,1 0 0 0,2 0-8 16,9 1 8-16,1 4 8 16,-1-5 0-16,1 0-8 0,-1 1 0 15,0-1 0-15,-8 0 8 16,8 0-8-16,-11 2 8 31,-1-3 0-31,3 2 0 0,-2 4 40 16,11-5 48-16,0 0-24 15,1 0 0-15,-1 5-64 0,4 0 0 16,-4 0-8-16,1 0 8 16,-1 0-8-16,0 0 0 15,1 0 0 1,-10 5 0-16,-2 5-8 0,-13 0 8 15,3-2-8-15,-18 6 0 16,10-4-8-16,-7 4 0 0,-12-6 0 16,18 6 16-16,-21-4 0 15,21 4 8 1,-17-5 0 0,2 4 56-16,0 1-56 0,0 0 8 0,-12 5-16 15,-6-5 0-15,21 4 0 16,-15 2 0-16,0-1 0 0,-3 3 64 15,-9-4-56-15,16 2 72 32,-7 2-32-32,-9-3 24 15,0 0-56-15,0 3 72 0,0 2-16 16,0-1 0-16,-25 5 32 16,16 0 16-16,-3 4-24 0,-12-4-16 15,3-1-8-15,9-4 0 31,-12 1 0-31,0-6 56 0,0 1 24 16,2-1 16-16,-2-4-8 16,-9 1-48-16,9-7 16 15,-12 2-32-15,15 0 24 0,-16 3-40 16,1-8-24-16,0 9-8 31,15-11 25-31,-24 8 15 0,8-3-8 0,4-2 24 16,-3-2-16-1,0-4 96-15,3 0-24 0,-4 0-32 16,4 0-32-16,-18-4 0 0,33-5-16 16,-22-1-72-1,7 1 80 1,0-5-40-16,-3 3 64 0,15-6-16 0,-6 2 64 16,-7-3-32-16,10 1 24 15,3-2-40-15,-3-1-32 16,9 7-16-16,9-1-64 0,-6 1-8 31,12-2-552-31,0-3-1000 16,12-1-1193-16,-6-4-3184 0</inkml:trace>
  <inkml:trace contextRef="#ctx0" brushRef="#br0" timeOffset="72024.98">23184 4167 7089 0,'0'0'1384'15,"0"0"-992"1,0 0-184-16,0 0 465 0,0 0 167 16,0 0-40-16,-21 0-360 15,21 0-200-15,0 0-8 16,0 0 120-16,0 0 8 0,12 0-88 0,24 0-56 31,9 0 112-31,49-19 33 16,57-3-9-16,48-16-184 0,30 0-64 15,16-3 16-15,2 0 16 16,-17 3 56-16,-7 6-64 16,-48-1-24-16,-36 10 0 0,-49 10-48 31,-41 3-48-31,-13 0 72 0,-12 6-80 16,-3-4 0-16,0-2-232 15,-6 0-352-15,-15 2-425 31,0-3-855-31,0 8-3065 0</inkml:trace>
  <inkml:trace contextRef="#ctx0" brushRef="#br0" timeOffset="72588.49">24684 3944 7241 0,'0'0'2096'0,"0"0"-1583"16,0 0-305-16,0 0 8 31,0 0 56-31,0 0-136 0,0 0 168 16,51 60 240-16,-6-27 176 15,13-1-152-15,47 6 32 16,55-6-16-16,76-4-63 0,44-14-97 16,-2-14-104-16,3 0-112 15,-49-24-104 1,-15 6-56-16,-26-5-32 0,-53 8-8 15,-56-4-8-15,-25 12-176 16,-33-8-352-16,13 2-8 16,-28-6-65-16,-9-14-375 0,0 6-1184 15,-25 3-2193-15</inkml:trace>
  <inkml:trace contextRef="#ctx0" brushRef="#br0" timeOffset="72844.76">26700 3930 11058 0,'0'0'2080'0,"0"0"-1560"16,0 0-328-16,0 0 73 16,0 0 103-16,151 14 16 0,-91 4-256 15,10 7-80-15,-28-3-40 31,9 6 0-31,-18 4-8 32,-21 0-64-32,-12-4-24 0,0 14 88 15,-39-5 96-15,-18 10 72 16,-10-6-168-16,-50 15-328 0,26-15-1113 16,22-8-1799-16</inkml:trace>
  <inkml:trace contextRef="#ctx0" brushRef="#br0" timeOffset="73777.68">28188 3634 6769 0,'0'0'1872'0,"0"0"-1304"0,0 0-95 16,0 0 151-16,0 0-288 31,0 0-184-31,-127 0-152 16,103 23-56-16,3 10 48 0,-3-1 0 15,9 4-96-15,15 3 48 0,-10-12-192 16,10-4-120-16,0-9 64 0,10-10 152 15,17-4 104 1,-3 0 40 0,9-18-89-16,3-5-191 15,-12 0-160-15,10 4 152 0,-22 6 232 16,0 7 64-16,-12 6-8 16,0 0-328-16,9 6 232 0,-9 7 96 0,15 2 0 31,3-7-280-31,21-4-888 15,-21-4-577-15,22 0-2806 16</inkml:trace>
  <inkml:trace contextRef="#ctx0" brushRef="#br0" timeOffset="74238.18">28423 3698 6041 0,'0'0'1304'0,"0"0"-968"0,0 0-56 16,0 0 200-16,0 0-96 15,0 0-232-15,-27 28-152 0,27-14 0 16,0 1-72-16,0-7-176 31,0 6-128-31,0-4-104 16,15 0 168-16,9-10 128 0,-15 0 72 16,3 0 112-16,13-6 56 15,-16-16 0-15,6-2 0 16,-3-8-8-16,-3-5-48 0,-9-5-56 15,0-8 56 1,0-7 0-16,-9-4 320 16,-3 1 64-16,-12 10 400 0,11 8 377 15,-11 10-153-15,15 14-104 16,9 8-144-16,-12 4-320 0,12 3-288 16,0 3-152-1,0 0-88-15,0 22-96 16,0 11 56-16,0 23 120 15,0 4 8-15,12 5 16 0,9-1-16 16,4 2 0-16,-1-15-8 16,-12-5-312-16,18-14-168 15,-3-9-344 1,6-9-608-16,1-9-529 16,-7-5-407-16</inkml:trace>
  <inkml:trace contextRef="#ctx0" brushRef="#br0" timeOffset="74622.98">28900 3606 9009 0,'0'0'2081'0,"0"0"-1529"16,0 0 0-16,0 0 24 15,0 0-184-15,0 0-168 0,0 0-168 16,-130 70-56-1,130-38-72-15,0-4-80 16,0-6-160-16,12-3 8 0,-3-9 72 16,16-10 0-16,-10-10 232 15,3-22 96-15,-3-18-96 16,-3-16-560-16,-12-13 120 16,-12-5 320-16,-9 6 120 15,-16-1 224-15,-11 15 336 16,27 22 552-16,-3 10-256 0,9 22-87 15,15 10-289-15,0 5-480 16,0 32-328-16,27 32 256 16,6 11 72-1,0 2-8-15,19 7 8 16,-19-25-352-16,15-3-193 0,-6-19-87 16,31-42-656-16,-28 0-1369 15,3-14-5576-15</inkml:trace>
  <inkml:trace contextRef="#ctx0" brushRef="#br0" timeOffset="75205.23">29830 3207 9129 0,'0'0'1305'0,"0"0"-1097"16,0 0 432-16,0 0-232 15,0 0-208-15,0 0-72 0,0 0-128 31,-115-14 8-31,88 34 88 16,18-2 0-16,-3-1-96 0,12 2-24 16,0 6-256-16,0-3 96 15,36 2 40-15,-15-2 136 16,27 2-56-16,-14-5 64 0,14-1 8 16,-24-1-8-1,-6-2-112-15,-3-5-144 16,-15-7-72-16,0 8-104 0,-15-7 312 15,-3-4 120-15,-21 0 0 16,-4 0-64-16,-8 0-16 16,9-15-432-16,6-26-857 15,15 0-951 1,5-1-3297-16</inkml:trace>
  <inkml:trace contextRef="#ctx0" brushRef="#br0" timeOffset="75386.26">29688 3064 6369 0,'0'0'2664'15,"0"0"-1511"1,0 0-73-16,0 0-416 16,0 0-488-16,0 0-168 15,0 0 440-15,72 134 280 0,-48-60-64 16,-2 10-199-16,2-6-193 16,0 1-272-16,-12-8-376 0,0-17-929 31,6-22-1663-31,-3-12-3426 0</inkml:trace>
  <inkml:trace contextRef="#ctx0" brushRef="#br0" timeOffset="77140.42">30192 2934 8529 0,'0'0'2049'16,"0"0"-1321"-16,0 0-408 0,0 0-320 16,0 0 0-16,0 0 224 15,33 140-16 1,-21-72-56 0,0 3-40-16,-12-2-16 0,9-9-96 0,-9-4 0 15,0-10-32-15,0-13-624 16,0-15-656-16,0-8-1025 0,0-10-1648 15</inkml:trace>
  <inkml:trace contextRef="#ctx0" brushRef="#br0" timeOffset="77306.37">30107 3295 7665 0,'0'0'2657'0,"0"0"-1729"0,0 0-352 15,0 0-176-15,0 0-208 31,0 0-192-31,85-23-32 0,-52 15-824 16,15-8-1168-16,-5 13-633 16,-4-2-1352-16</inkml:trace>
  <inkml:trace contextRef="#ctx0" brushRef="#br0" timeOffset="77546.11">30424 3254 4280 0,'0'0'2065'16,"0"0"-1289"-16,0 0 104 0,0 0 272 15,0 0-199-15,0 0-305 0,-15 106-264 16,15-82-96-16,0-2-32 16,27-7-80-1,-15-6-176 1,6-5 0-16,22-4-8 0,-22 0-176 0,9-9-400 16,-3-18 16-16,-15 3 104 15,-9-8 176-15,0-1 288 0,-33 6 104 16,0 9 120-16,-3 2-224 31,-22 16-40-31,22 0-576 16,15 0-1809-16</inkml:trace>
  <inkml:trace contextRef="#ctx0" brushRef="#br0" timeOffset="78036.17">31354 2850 8633 0,'0'0'3113'16,"0"0"-2209"-16,0 0-528 0,0 0 40 16,0 0-320-16,0 0-96 15,0 0-112-15,0 0-40 0,-109 56-80 31,109-33-96-31,0 1-96 16,0 3 88-16,27-4 48 0,-3 1 88 16,10-1 112-16,14-5 40 0,-15 0 32 15,-9-3-40-15,-3-2 8 16,-5-2-16-16,-16-3-112 31,0-3-112-31,-16 4 80 0,-17-3 144 16,-12-6 64-16,-12 0-312 15,-4-11-240-15,16-17-401 16,9 6-1255-16</inkml:trace>
  <inkml:trace contextRef="#ctx0" brushRef="#br0" timeOffset="78251.43">31227 2707 5297 0,'0'0'4681'0,"0"0"-3993"0,0 0-600 15,0 0 184-15,0 0 664 16,0 0 24 0,12 148-312-16,9-92-248 0,-9-5-87 15,12 9-137-15,1-4-72 16,-16-1-104-16,15-8-408 0,-15-6-761 16,18-14-831-16,-18-11-929 15,15-13-5127-15</inkml:trace>
  <inkml:trace contextRef="#ctx0" brushRef="#br0" timeOffset="78770.77">31725 2795 6177 0,'0'0'2352'16,"0"0"-1399"-16,0 0 63 0,0 0-40 16,0 0-440-16,0 0-288 15,-9-33-144-15,-3 33-96 16,12 0-8-16,-12 0 0 0,0 0-16 0,12 14 16 31,-15 5 8-31,15 0 8 16,0 8 32-16,0 6-48 0,0-6 0 15,15 6-72-15,9-5 64 16,-3 4-80-16,12-9 16 16,-6 1 64-16,-2-11 8 0,-19 7 8 31,9-16-8-31,-15 4-104 0,0 2 96 16,-21-5-64-16,-4 5 64 15,-23-7 8-15,15 3-408 16,-15-6-680-16,14-6-1417 0,19-7-5448 15</inkml:trace>
  <inkml:trace contextRef="#ctx0" brushRef="#br0" timeOffset="79436.37">32006 3003 6969 0,'0'0'1872'15,"0"0"-815"1,0 0-377-16,0 0-240 0,0 0-128 15,0 0-168-15,0 0-40 16,57 4 8-16,-36 11 16 16,-6 4-80-16,-3-6 48 0,-12 7-88 15,12-8 0 1,-12 3 0-16,0-5 88 16,-24-1 112-16,0-1 24 0,-9-3-56 15,-3-5-24-15,12 0-16 16,2-5-32-16,-5-9-104 15,27-8-232-15,0-2-360 0,0-3-672 32,27 3-1481-32,-5 1-3272 0</inkml:trace>
  <inkml:trace contextRef="#ctx0" brushRef="#br0" timeOffset="79788.46">32576 2883 7521 0,'0'0'1288'0,"0"0"-1000"15,0 0-288-15,0 0-112 0,0 0-1288 16,21 0-3545-16</inkml:trace>
  <inkml:trace contextRef="#ctx0" brushRef="#br0" timeOffset="80793.8">32597 2536 6129 0,'0'0'1872'0,"0"0"-1256"15,0 0-272-15,0 0 241 16,0 0-17-16,0 0-144 0,0 0-296 16,-78-19-112-16,63 33 112 0,6 4 56 15,9 5-72-15,0 1-16 32,0 3-24-32,0 1-8 15,0 1-16-15,0-2-40 0,0 1 64 16,9-5-24-16,6 1 8 31,-3-6-56-31,9-4 48 0,-9 5 8 16,0-6-56-16,0-4 8 15,-12 0 0-15,9-4 8 16,-9 0-16-16,0-5 0 0,0 5 72 16,0-1 88-16,-9 1-88 15,-15 0 80-15,-3 3-56 0,-15 2-88 16,18-6-8-16,-10-4-280 15,10 0-688 1,12-4-1201-16,-3-11-3752 16</inkml:trace>
  <inkml:trace contextRef="#ctx0" brushRef="#br0" timeOffset="81364.33">32495 2373 5025 0,'0'0'2376'0,"0"0"-1344"16,0 0 393-16,0 0 151 0,0 0-544 15,0 0-496-15,0 0-536 16,0-4-24-16,0 45 24 0,24 39 480 15,-6-1 72-15,9 17-55 16,6 1-81-16,-18-9 88 16,7 5-200-1,-10-14-176-15,-3-9-56 16,-9-15-72-16,15-17-152 0,-15-10-392 16,0-20-576-16,0-3-1049 15,0-5-2136-15</inkml:trace>
  <inkml:trace contextRef="#ctx0" brushRef="#br0" timeOffset="81793.58">33041 2522 7417 0,'0'0'1344'0,"0"0"-752"16,0 0 449-16,0 0-577 15,0 0-336-15,0 0-128 0,0 0 0 16,-85 41 96-16,76-13 0 15,-3 4-80-15,12-4-16 16,0 1-56 0,0-7-48-16,21-2 24 15,7 2 64-15,-4-4 16 0,-3-4 72 16,-9 0-72-16,12 0 0 16,-24-4-8-16,0-2-80 15,0 3 40-15,0-3 48 0,0 1 56 31,-24 5-56-31,-9-4-360 16,9-10-576-16,-4 0-961 0,19 0-2496 0</inkml:trace>
  <inkml:trace contextRef="#ctx0" brushRef="#br0" timeOffset="81956.45">33273 2776 10018 0,'0'0'2128'15,"0"0"-1472"-15,0 0 536 16,0 0-351-16,0 117-577 16,9-85-264-16,-9 5-448 15,0-5-2105 1,0-9-9073-16</inkml:trace>
  <inkml:trace contextRef="#ctx0" brushRef="#br0" timeOffset="91353.93">28212 4228 5569 0,'0'0'1600'0,"0"0"-1032"15,0 0-120-15,0 0 96 16,0 0 72-16,0 0-79 0,0 0-305 16,0 4-224-16,0 5-8 15,9 5 232 1,6 10 40 0,-3-2-40-16,0 0-80 0,6 7 0 15,9-6 0-15,7-5 8 0,-10 2-8 16,9-7 104-16,15-8 56 0,-2-1-56 15,11-4-24-15,3 0-56 32,13-4-72-32,-4-9-40 0,-2-3-56 15,17-1 0-15,-2-7 0 16,11 2 8-16,-2-7 0 0,11 1-16 16,-5 6 16-16,-4 3-8 15,1 0 0-15,0 5-8 31,-16 0-8-31,4 9 8 0,-10 2-8 16,-15 3 0-16,-2 0 0 31,-4 0 0-31,6 3 0 0,-14 11-16 16,8 5-24-16,-6 0 48 16,-9 0-16-16,-2 3-40 0,2-3 48 15,-12 0-48-15,9 0 40 0,-9-1 8 16,-12-8 0-16,9 3 0 15,-12-4 0-15,-9-5-48 0,16-4 48 16,-16 0 8-16,0 6 0 16,0-6 72-1,0 0 152 1,0 0 240-16,0 0 145 0,0 0-105 0,0-6-160 16,0-7-144-16,0-6-128 15,0-3-64-15,0-7-8 0,24-2-8 16,-12-7 0-16,21 0-48 31,-9-4 48-31,9 10-64 16,4-4-8-16,8 3-16 0,0 5 48 15,3 5 40-15,-2 1-72 0,11-3 72 16,0 3 0-16,4 3 0 16,-1 6 0-16,9-1 0 31,-14 9 0-31,17-5 8 0,-11 6-8 15,8 4 8-15,-3 0 0 16,7-5 8-16,-4 0 40 0,13 1-40 47,-13-1 8-47,13-9 32 16,-13 6-40-16,13-11 0 15,-1 1 0-15,1-2 0 0,-13-2 56 16,3-7 16-16,-14 6 24 0,-1-1 24 15,-12-7 96-15,4-1 48 0,-13-6-8 16,-3-3 56-16,0-1-144 16,-9-5-48-16,1-3-80 15,-16 8-48-15,6 0-144 0,-3 10-216 16,0 9-264-16,-12 4-776 0,0 10-3001 16</inkml:trace>
  <inkml:trace contextRef="#ctx0" brushRef="#br0" timeOffset="103872.55">27539 6071 6585 0,'0'0'1360'16,"-12"0"-1360"-16,0 19-312 0,-12 9 232 15,12 4 64-15,-1 9 16 16,13 6-8 0,0-1-64-16,0-13-32 15,25-5 96-15,11-10-8 0,-12-13 8 16,21-5 8-16,-9 0 80 15,-2-18 0-15,2-6-24 0,-15-9-56 16,3 1-48-16,-12 0-24 31,-12 3 72-31,-12 6 80 16,-12 5 336-16,-9 9-328 0,-16 4-88 16,16 5-128-16,-3 0-40 15,15 10-184-15,9 7-568 0,12-2-1169 0</inkml:trace>
  <inkml:trace contextRef="#ctx0" brushRef="#br0" timeOffset="104205.02">27853 6122 6601 0,'0'0'1744'0,"0"0"-1656"15,0 0-72-15,0 0-16 16,0 0 128-16,-36 61-64 0,45-39-64 16,18-3 0-16,6-5 0 15,0-4-8 1,6-10-8 0,-5 0-88-16,-10-10-32 0,-3-9 0 0,-9-3 32 15,0-6 104-15,-12 4 184 16,-12 1 56-16,-9 5 72 0,-15 8-136 15,11 1-176-15,-8 9-256 16,-3 0-232-16,15 9-264 16,6 9-560-1,6-3-1057-15</inkml:trace>
  <inkml:trace contextRef="#ctx0" brushRef="#br0" timeOffset="104510.45">28143 6052 6689 0,'0'0'1640'15,"0"0"-1328"-15,0 0-56 16,0 0 152-16,0 0-255 31,0 0-145-31,0 0 64 0,0 0-72 16,-22 66-80-1,22-57 8-15,6 1 7 16,22-10 49-16,-4 0-48 0,9 0 64 16,3-15-128-16,-12-8-208 15,-3-5-40-15,-9 1 160 16,-12 3 216-16,0 2 0 0,-12 2 8 0,-9 7 24 16,-3 4-32-1,-12 9-64-15,12 0 64 0,-9 9 0 0,5 4-1024 16,22 7-1248-16</inkml:trace>
  <inkml:trace contextRef="#ctx0" brushRef="#br0" timeOffset="104872.82">28468 5956 9329 0,'0'0'1473'0,"0"0"-1217"0,0 0 264 16,0 0-80-16,0 0-312 15,0 0-128-15,0 0-432 32,0 0 144-32,-12 14 192 0,37-10 88 15,-1 0 0-15,9-4 8 16,-9 0 0-16,12-8-72 0,-15-11-312 0,-9 0 16 15,-12-5 144-15,0 2-128 16,-33 3 240 0,-3 5 104-1,-9 9-80-15,9 5-120 0,-10 0-57 16,22 24-479 0,9-1-992-16,15-4-1233 15</inkml:trace>
  <inkml:trace contextRef="#ctx0" brushRef="#br0" timeOffset="105138.91">28758 5839 6617 0,'0'0'3945'31,"0"0"-3553"-31,0 0-384 0,0 0 56 16,0 0-64-16,0 0 0 15,0 0 0-15,-21 75 0 16,42-62-184-16,3-8 80 0,0-5 104 16,1 0 80-16,-7-13 88 31,9-15-40-31,-15-5-128 0,-12-5 56 16,0 3 48-16,0 6-88 15,-24 11-16-15,-24 8-48 0,14 10-312 16,1 5-584-16,-3 22-617 0,12-2-1063 15</inkml:trace>
  <inkml:trace contextRef="#ctx0" brushRef="#br0" timeOffset="106206.99">29039 5649 680 0,'0'0'4617'0,"0"0"-3649"15,0 0-264-15,0 0 144 16,0 0-432-16,0 0-288 0,-12 24-48 31,12-6 32-31,12-3 72 16,0 3 40-16,12-4-16 0,-3-1 9 16,0-8 119-16,19-5 16 15,-22 0 8-15,9 0-40 0,-3-10-144 16,-24-12-176-16,0-2-24 31,0-3-232-31,-15-1-232 0,-21 5 296 16,6 4 8-16,-19 15-96 15,13 4-193-15,3 14-943 16,21 4-2881-16</inkml:trace>
  <inkml:trace contextRef="#ctx0" brushRef="#br0" timeOffset="109415.17">29679 5362 6041 0,'0'0'2440'0,"0"0"-1287"0,0 0-361 15,0 0-280 1,0 0-280-16,0 0-224 0,0 0-8 16,0 5-104-1,0 10 80-15,0 2 16 16,9 11 8-16,18 5 0 0,-18 0 80 16,3 2 0-16,12-2-32 0,-12-5-40 15,0 0 8-15,-12-5-16 16,12-4-216-1,-12 4-792-15,0-10-673 16,0-8-991-16</inkml:trace>
  <inkml:trace contextRef="#ctx0" brushRef="#br0" timeOffset="110121">29887 5371 4352 0,'0'0'4209'15,"0"0"-3481"-15,0 0-303 16,0 0 87-16,0 0-304 0,0 0-128 31,-9 33 112-31,9-1-32 32,0 0 56-32,0 6 32 15,0-10-32-15,18-1 0 0,-3-8-32 16,9-5-72-16,-12-9-96 0,22-5-8 15,-10 0-8-15,0-10 0 0,-12-18-232 16,9-5-216-16,-21-2 40 16,0-3 48-16,-15 0 152 15,-3 11 208-15,-21 4 136 0,5 4-136 16,1 10-8-16,6 9-304 0,-3 0-552 16,18 18-849-1,-3 7-823-15</inkml:trace>
  <inkml:trace contextRef="#ctx0" brushRef="#br0" timeOffset="110438.27">30122 5311 9233 0,'0'0'1673'0,"0"0"-1377"0,0 0-232 15,0 0-56-15,0 0 72 0,0 0 0 32,0 0-80-32,0 93-8 15,19-70-16-15,-4-14-32 16,9 1 48-16,-12-6-120 0,9-4-80 16,-9 0-248-16,0-9 312 15,-12-15 144-15,0 6 88 16,-12-10-24-1,-9 5 128-15,-18 5-168 0,5 3-24 16,-11 11-152-16,6 4-224 16,9 4-448-16,3 20-833 0,18-6-1432 15</inkml:trace>
  <inkml:trace contextRef="#ctx0" brushRef="#br0" timeOffset="110753.46">30355 5247 4080 0,'0'0'7002'0,"0"0"-6330"16,0 0-576-16,0 0 16 16,0 0-112-16,0 0-48 0,0 0 48 15,-39 68 0-15,66-44-48 16,-15-6-88-16,0-4 16 31,9-9-40-31,0-5 64 0,-6-5-16 16,-3-18 104-16,0-10 8 15,-12 6 0-15,0-14-88 0,-12 8-40 16,-15 5 24-16,6 10 104 16,-12 8-8-16,-15 10-784 31,14 0-1601-31,10 18-2136 0</inkml:trace>
  <inkml:trace contextRef="#ctx0" brushRef="#br0" timeOffset="111522.1">30617 5116 3568 0,'0'0'7090'0,"0"0"-6050"0,0 0-904 16,0 0-128-16,0 0 48 31,0 0 216-31,0 0-24 0,15 112-88 15,10-79-64-15,-4-11-24 16,3-3-64-16,9-10-8 0,-6-9-96 16,6 0 0-16,-8-14-96 15,-16-13 64-15,-9-7 112 16,0-1-16-16,-21-3 32 0,-19 5 240 31,7 6-96-15,0 14-144-16,-12 13-256 15,20 0-1504-15,1 13-3545 0</inkml:trace>
  <inkml:trace contextRef="#ctx0" brushRef="#br0" timeOffset="115145.57">31121 4936 2496 0,'0'0'1584'0,"0"0"-647"0,0 0 7 16,0 0 152-16,0-5 40 0,0 5-144 15,0 0-63 1,0 0-105-16,0 0-112 0,0 0-240 16,0 0-200-16,0 0-160 0,0 0-112 31,0 5-120-31,0 14 48 0,0 9 72 16,25-1 8-16,-16 9 40 15,6-3-48-15,3-5 0 16,-3 0 0-16,-3-9-488 0,0-10-1112 15,-12-4-1089-15</inkml:trace>
  <inkml:trace contextRef="#ctx0" brushRef="#br0" timeOffset="115553.63">31284 4926 7313 0,'0'0'1536'0,"0"0"-1464"0,0 0-72 16,0 0 200-16,0 0 121 15,0 0-73-15,0 89-80 0,12-75 64 16,-2 0 40-16,-10-6 16 15,15 3-112-15,-6-8-32 16,0-3-136 0,6 0 8-16,-6 0-8 15,18-3-8-15,-6-13-24 0,-9-7-424 16,0 1-200-16,-12-6 208 16,0 6 127-16,-12-3 313 15,-12 11 64-15,-12 1 145 0,12 8-33 31,6 5-104-31,-7 0-72 16,1 10-425-16,12 9-1079 0,-3-6-1480 0</inkml:trace>
  <inkml:trace contextRef="#ctx0" brushRef="#br0" timeOffset="115887.99">31565 4849 7985 0,'0'0'2745'15,"0"0"-2041"1,0 0-448-16,0 0-24 16,0 0-216-16,0 0-16 0,0 0 0 15,0 0 0-15,0 0 8 0,33 60-8 16,-9-52 0-16,-11-8-64 15,17 0-40 1,-15 0-48-16,9 0-80 16,-12-23-40-16,-12 5-72 15,0-9 136-15,0 2 136 16,-24 3 72-16,-3 3 56 0,-3 14 0 16,-7 0-56-16,4 5-152 0,-3 10-856 31,12 12-785-31,3-3-2120 0</inkml:trace>
  <inkml:trace contextRef="#ctx0" brushRef="#br0" timeOffset="116236.79">31737 4760 10242 0,'0'0'1568'16,"0"0"-1152"-1,0 0-8-15,0 0-336 16,0 0-72-16,0 0-80 16,0 0 80-16,12 42 0 0,-3-24 8 0,18-5-8 15,-15-2-8-15,7-3-64 16,8-8-112-1,-15 0-40-15,9 0-88 16,-6-19 8-16,-15-3 152 16,0-6 152-16,0 0-72 0,-24 5 72 15,0 4 88-15,-9 10-88 16,-4 9-248-16,1 0-1096 16,15 9-1873-16</inkml:trace>
  <inkml:trace contextRef="#ctx0" brushRef="#br0" timeOffset="117267.63">31973 4584 6601 0,'0'0'2793'15,"0"0"-2025"-15,0 0-768 16,0 0 8 0,0 0 184-16,0 0 352 15,0 0-224-15,102 110-176 0,-78-81-144 16,-12 3-224-16,0-9-1713 15,-12-13-7216-15</inkml:trace>
  <inkml:trace contextRef="#ctx0" brushRef="#br0" timeOffset="139737.37">32274 4473 4993 0,'0'0'2232'0,"0"0"-568"16,0 0-239-16,0 0-313 15,0 0-296-15,0 0-360 16,0 0-200-16,0 0-248 0,0 0-8 15,0 5 0-15,-12 8-128 32,12 6 120-32,-12 13 0 0,12-4 8 15,0 4 0-15,0-3-80 16,0-7 24-16,12-3-40 16,12-6 88-16,-18-4-72 0,22-9-8 15,-4 0 88-15,0 0-16 16,-6-22-80-1,-3-6-256-15,-3 0-352 0,-12-4-16 16,0 8-32-16,-12-4 271 16,-12 15 353-1,-9-1 16-15,-3 9-256 16,2 5-296-16,-5 0-40 16,18 5-424-16,0 9-513 15,21-5-2902-15</inkml:trace>
  <inkml:trace contextRef="#ctx0" brushRef="#br0" timeOffset="139976.48">32425 4393 8833 0,'0'0'1665'0,"0"0"-1265"0,0 0-208 15,0 0-192-15,0 0-88 16,0 0 16-16,0 0 32 0,58 33 40 16,-46-6 8-16,12 1 8 15,-12 5-16-15,-6-5-424 16,9 4-793-16,-15-8-855 0,0-15-2441 0</inkml:trace>
  <inkml:trace contextRef="#ctx0" brushRef="#br0" timeOffset="140421.94">32655 4357 7137 0,'0'0'2241'16,"0"0"-1553"-16,0 0-264 15,0 0-128-15,0 0-160 0,0 0-56 31,0 0 40-31,-9 61 72 0,9-34-48 16,0-4-56-16,9-5-80 16,6-4-8-16,9-4-104 15,-15-6-240-15,15-4 32 0,-3 0 112 16,-6-14 48-16,-15-13-64 31,0 3-560-31,0-7 191 0,-15 2 425 16,-6 7 160-16,-3 7 88 0,-9 5-80 15,9 7-8-15,-10 3-48 16,10 3-960-16,0 12-808 0,12 3-1473 16</inkml:trace>
  <inkml:trace contextRef="#ctx0" brushRef="#br0" timeOffset="140770.69">32863 4357 7073 0,'0'0'4569'0,"0"0"-3849"15,0 0-344-15,0 0 272 0,0 0-344 16,0 0-304-16,0 0-88 0,0 0-56 16,0 36 16-16,27-16 72 31,-3-2 8-31,-3-4-304 15,16-10-184-15,-1-4-104 0,-15 0-56 16,15-9 40-16,-27-13 16 16,-9-7 223-16,0 1 417 0,-9-4 24 15,-27 4 425-15,-9 0-169 32,8 10-152-32,-8 4-56 15,6 14-72-15,21 0-160 0,-6 14-1089 0,24 10-959 16,-15-7-3777-16</inkml:trace>
  <inkml:trace contextRef="#ctx0" brushRef="#br0" timeOffset="141050.88">33074 4246 9498 0,'0'0'2424'0,"0"0"-1728"16,0 0-272-16,0 0-32 16,0 0-392-16,0 0-120 0,-9 36 112 15,33-11-104-15,9-3 96 0,4-9-56 16,-4-3-56-16,0-5-40 31,3-5 168-31,-15-5 0 16,-5-8 72-16,-16-16 120 0,0 1-192 15,-16 6 0-15,-5-6 208 16,-24 9-208-16,-12 19-208 0,5 0-888 16,19 5-2825-16</inkml:trace>
  <inkml:trace contextRef="#ctx0" brushRef="#br0" timeOffset="146893.7">31692 5682 24 0,'0'0'4560'0,"0"0"-3199"16,0 0-401-16,0 0 288 31,0-9 17-31,0 9-209 0,0 0-192 16,0 0-96-16,-12 0-104 15,12 0-160-15,0 0-200 16,0 0-296-16,0 18-8 0,-15 10-104 16,6 13 96-16,0 11 8 15,-3-1 0 1,12-6-16-16,0-12-56 0,0-4-8 15,12-15-32 1,21-6-120-16,-9-8 128 0,9-8 104 16,15-20-72-16,-17-4-216 0,8-12-240 15,-27 3-120 1,-3 4 384-16,-9 1 96 16,0 8 160-16,-33 4 8 15,0 16-88-15,-4-3-312 16,-11 11-280-16,3 5-169 0,12 14-535 15,8 0-776-15</inkml:trace>
  <inkml:trace contextRef="#ctx0" brushRef="#br0" timeOffset="147222.77">32018 5687 7009 0,'0'0'2553'0,"0"0"-1777"16,0 0-648-16,0 0 24 16,0 0 80-16,0 0-80 15,0 69-96-15,0-51-56 0,0-4-120 16,9-4-240-16,15-10 224 31,0 0 16-31,0-5 112 0,0-19-200 16,-2 1-112-16,-10-9 48 15,0 0 216-15,-12 4 8 0,0 5 48 16,-24 9 128-16,-10 0-128 0,-2 10-128 16,-12 4-129-16,15 0-15 15,-1 23-368 1,22-5-896-16,-3 1-1305 16</inkml:trace>
  <inkml:trace contextRef="#ctx0" brushRef="#br0" timeOffset="147525.24">32262 5575 8329 0,'0'0'2201'0,"0"0"-1633"0,0 0-216 15,0 0 240-15,0 0-360 16,0 0-80-16,0 0-24 15,-27 89-128-15,42-71-104 0,9-5-272 16,-6-13 40-16,19 0 96 31,-13-4-96-31,9-14-272 0,-6-15 56 16,-15 0 352-16,-12 1 200 16,0 0 152-16,-24 9 472 15,-9-1-168-15,-6 11-200 0,-4 7-176 0,7 6-80 16,0 0-120-1,15 24-992-15,6 0-1457 0,15-2-4160 0</inkml:trace>
  <inkml:trace contextRef="#ctx0" brushRef="#br0" timeOffset="147854.42">32531 5488 10506 0,'0'0'2208'0,"0"0"-1672"16,0 0-312-16,0 0 32 0,0 0-256 31,0 0-8-31,0 0 0 0,0 0-64 16,6 79-328-16,21-71 120 15,-3-8 64-15,0 0-40 16,-2-5-96-16,-1-18 24 0,-6 1-32 15,-15-10 152-15,0 7 208 16,-24-2 48-16,-1 8 104 0,-8 5-112 16,-18 5-40-16,18 9-304 31,0 5-656-31,8 8-825 16,16 6-1391-16</inkml:trace>
  <inkml:trace contextRef="#ctx0" brushRef="#br0" timeOffset="148123.79">32748 5417 9434 0,'0'0'2576'0,"0"0"-1824"0,0 0-400 16,0 0 80-16,0 0-320 0,0 0-112 31,0 0 0-31,-45 71-152 15,45-58-216-15,24-4-208 16,-3-9 64-16,3 0 256 0,0-14 88 16,1-14-264-16,-13-4-32 15,0-5 112-15,-12 0-24 0,0 10 272 32,-24 3 88-32,-13 10-64 15,-20 14-561-15,0 0-1055 0,8 0-3353 16</inkml:trace>
  <inkml:trace contextRef="#ctx0" brushRef="#br0" timeOffset="153161.91">32329 6326 5313 0,'0'0'2208'15,"0"0"-1528"-15,0 0-32 16,0-4 417-16,0 4-313 0,0 0-296 15,0 0-240-15,0 0-120 32,0 0-96-32,0 0-8 0,0 4-80 15,0 15 88-15,0 8 488 16,0 2-152-16,15 2-184 16,-6 1-80-16,6-4-64 0,-15-4-8 0,9-5-128 15,0-5-664 1,6-14-1080-1,-15 0-889-15,0 0-3800 0</inkml:trace>
  <inkml:trace contextRef="#ctx0" brushRef="#br0" timeOffset="153730.4">32552 6303 5265 0,'0'0'2536'0,"0"0"-1816"0,0 0-336 0,0 0 425 15,0 0-193-15,0 0-328 16,0 0-288-16,0-5-56 16,0 10 56-16,0 14 184 0,0-1 32 15,0 0 160 1,0 1-40 0,12 0-160-16,0-1-16 0,9-9 0 0,3-3-144 15,-11-6-8-15,8 0 48 16,6-6-56-16,-6-12-224 15,-12-10-344-15,-9 5-16 0,0-9 168 32,0-1 136-32,-9 5 192 0,-24 5 88 15,9 9-8-15,-25 9 8 16,28 5-232-16,-18 10-385 16,6 9-791-16,24-1-1688 0</inkml:trace>
  <inkml:trace contextRef="#ctx0" brushRef="#br0" timeOffset="154360.27">32845 6164 6121 0,'0'0'1248'0,"0"0"-792"0,0 0-144 15,0 0 32-15,0 0-88 32,0 0-80-32,0 0-16 15,0 0-24-15,-12 102 113 0,24-98-113 0,-3 2-128 16,0-6 56-16,18 0 16 15,-3-10-80-15,-3-8-264 16,0-6-249-16,-5 0-175 16,-4-4-208-1,-12 11 208-15,0-1 544 16,-28 3 136-16,7 5-120 0,-12 10-184 0,-15 0-80 16,15 0-681-16,8 10-1071 15</inkml:trace>
  <inkml:trace contextRef="#ctx0" brushRef="#br0" timeOffset="154723.31">33029 6062 9858 0,'0'0'1472'15,"0"0"-1240"-15,0 0-232 16,0 0 56-16,0 0 0 0,-21 47-56 16,21-29-120-16,0-5-168 31,6 2-88-31,9-6-8 16,9-4 40-16,-12-5-88 0,12 0 55 15,-6-10-319-15,7-4-136 16,-10-4 24-16,-15 0 40 0,0-1 768 15,0 5 80-15,-25 4 416 16,-8 6-264-16,9 0-48 31,-12 4-80-31,3 0-104 0,-7 8-208 16,31 11-760 0,-3-5-969-16</inkml:trace>
  <inkml:trace contextRef="#ctx0" brushRef="#br0" timeOffset="155038.44">33192 6016 8225 0,'0'0'1401'15,"0"0"-1185"-15,0 0 144 0,0 0 144 16,0 0-112-16,0 0-232 15,0 0-160-15,-12 106 0 0,36-106-104 16,-3 0-112-16,15 0-312 31,1-10-224-31,-13-12-33 16,-3-2 137-16,-21 2 544 0,0-2 104 16,0 2 448-16,-9 8 385 15,-15 4-321-15,-4 6-288 0,7 4-224 16,-15 0-64-16,15 4-512 15,-3 14-617-15,12 1-1231 0</inkml:trace>
  <inkml:trace contextRef="#ctx0" brushRef="#br0" timeOffset="155323.14">33403 5927 10786 0,'0'0'1672'0,"0"0"-1192"16,0 0-120-16,0 0-240 0,0 0-120 31,0 0 0-31,0 0-64 31,0 0-264-31,0 0 24 0,0 0 128 16,103 74 40-16,-82-83-64 15,-6-13 88-15,-3-7 16 16,-12 2-16-16,0-7 96 0,-27 12 16 16,6 3-344-16,-52 15-504 15,7 4-617-15,9 0-1367 0</inkml:trace>
  <inkml:trace contextRef="#ctx0" brushRef="#br0" timeOffset="160138.27">29923 6090 8233 0,'0'0'1225'0,"0"0"-1225"15,0 0 472-15,0 0 40 16,0 0-280-16,0 0-224 0,-27 0 0 16,9 0 8-16,-21 9 0 15,6 4 80 1,-13 2 80-16,-11 3 80 15,-16-4-16-15,7 4-8 0,-18 2-32 16,5-1 8 0,-2-2 40-16,-13 7-32 0,25-5-48 15,-13 3 24 1,7 2-16-16,8-1 48 16,10-5-88-16,-3 9-72 0,2-3-64 0,13-1-8 15,-12 1 8-15,20 4 0 31,-20-9 8-31,12 3-8 16,-4-3 8-16,-8 3 96 0,0 2-56 16,8-5-40-16,-8 3 88 0,12-3 32 15,-3 5 1-15,2-6-33 16,-2 0-80-16,3 1 32 16,-4-5-40-16,16 4 0 0,-15-9 72 31,15 5 96-31,-3 0-56 15,2-4-64-15,10-2-56 0,0-2 128 16,12 2-16-16,-9-2-32 16,9-2 96-16,0 0 0 15,-15 1 48-15,8 1 56 0,-5-3 0 32,12 2-16-32,-12 0-48 15,3 0-16-15,9-5-24 0,-12 0 120 0,9 0-24 16,15 0 96-16,-9 0-88 15,-3 0 8-15,-1 0-80 16,4 0-39-16,-15 0-65 16,12 0 40-1,-9 0 0-15,-3-5-96 16,12-5 104-16,-12 7-8 16,3-8-16-16,8 3 16 0,-11-6-56 0,12-5 16 15,-21 0-104-15,9-13-40 16,0 4-16-1,-9-9 48 1,-4-9-48-16,13 0-64 0,-9-5 48 16,9-6 0-16,0 7-48 15,0 4 40-15,2 4 32 0,10 0-16 16,0 9 56-16,-3 5-72 0,6 1 80 31,9 3 0-31,0 1 0 16,-9 1-80-16,9 4 72 15,0 3 8-15,0-3-48 0,0 8-40 16,0 1 32-16,0 0-64 16,0-1 48-16,0 6 64 0,9-6-49 15,0 6 9-15,6-6 0 32,9 2 40-32,-2-6-64 15,11-1 16-15,18-2-104 0,-6-11 0 0,1 4 0 16,14-13 32-16,6 5 0 15,7-5 32-15,5-1 24 16,-5 1-88 0,20 0 24-16,-11 1-40 15,23-2-8-15,-14-3 88 16,39-11-48-16,9-7 88 0,11-7-48 16,1 6 104-16,-33 13-8 0,-36 20 8 15,-13 0 0 1,-3-1 0-16,19 4 8 15,-4-9 0-15,1 6-8 16,-13 0 0-16,-2-1 0 16,17-1 0-16,-2 1 0 0,11-4-88 15,1 0 80-15,8 4 8 0,-8-5-8 32,0 1 8-32,-1 9 0 15,1-4 0-15,-13 2 0 16,-11 3 8-16,11-6-8 0,-11 5 0 15,11 1-64-15,-12-3-8 16,-2-1 24-16,8 1-40 0,-5 3 88 31,-13-2 0-31,12 6 0 16,1-5 0-16,-10 4 0 16,-5-4 0-16,2-1 0 0,0 6-8 15,4-5 8-15,-1-4 0 0,-3 7-8 16,1-6 8-16,2 1 0 15,-15 3 8 1,4-6 56 0,-4 4-56-16,0-3-8 0,3 8 0 15,-5-9 0-15,-4 5 8 0,6-5 0 16,3 1-8-16,-2 4 0 0,2-5 8 16,-6 0-8-16,19-5 8 15,-13 11-8 1,9-11 0-16,13 0 16 15,-13 6-16-15,3-6 8 16,7-4 0-16,-7 9 0 0,-2-5 32 16,8 5-40-16,-6 1 0 15,-11 0 0 1,8 3 8-16,3 6 72 31,-17-5-32-31,14 4 0 16,-18 5-48-16,15-5 0 15,-14 10-8 1,5-4-24-16,3 3 32 16,-15 1 0-16,4 4 0 0,-4 1 0 15,-9 0 0-15,0-2 0 16,-12 2 0-16,-3 4 0 16,3 0 8-16,-3 0-8 0,7 0 0 15,-4 0 40-15,12 0-40 0,-15 4 0 16,15 10-8-16,0 0 0 0,0 4-8 15,-6 6-40-15,9 4 48 16,-2 4 8-16,-4 1 0 16,0 0 8-16,-6 2-8 0,9 4 0 15,-6-3-8-15,9 6 8 16,-15-5 8-16,10 5-8 16,2-6 0-1,-15 6 8-15,6-4-8 0,-6 2 8 16,6 4-8-16,-3-3 0 15,-6 0-8-15,9-8 0 0,-15 8 8 16,0-8 0-16,0-6 8 16,0 2 0-16,0-1 0 0,0-6 0 31,0 2 64-31,0-6 16 16,0-3 8-16,0-2 48 0,-15-4 16 15,9 1 8-15,-6-1 8 16,-3 0 16-16,-9 1-88 31,3-1 16-31,0 4-48 0,-4-3 8 16,-11 4 40-16,3 0-16 15,-15 0-8-15,14 5-24 0,-2-6-64 16,-12 6 80-16,27-6-16 16,-12 5-24-16,9 1-40 31,-1-5 48-31,4 4-56 0,-6 7-8 0,6-12 0 15,9 6 8-15,0-5-16 16,0-6-40-16,3 1 48 0,9-3-56 16,0-1 8-1,0-5-32-15,0 0-16 16,0 0 48 0,0 5-16-16,0-5 8 0,0 3 56 0,0 2 8 15,0 4 8-15,9 5 0 16,3 0-8-16,0 4 8 0,0 6 40 15,0-1-40-15,-3 1 0 32,18-2-8-32,-18 2 0 0,3-7 8 15,13 2 0-15,-13-5-8 16,0 4 0-16,0 1 8 0,-3-5 0 16,3 0 0-16,-12 5 0 15,12-6-8-15,-3 2 8 16,6-2-8-16,-3 1 8 0,-12-4-8 31,12 4 0-31,-3-5 0 16,0 1-8-16,-9-1-8 0,15-4-88 31,-3 3 88-31,-12 2-40 16,13-1 48-16,-13-4-40 15,12 3-8-15,-3 7 48 0,3-2 8 0,-12-2 0 16,12 2-8-16,-12-4 8 15,9 1 0-15,-9-1-8 0,15-5 8 16,-15 5 0-16,12 0 8 16,-12 1-8-16,12-5 0 15,-12 4 0-15,9 0 0 16,-9 5 0 0,9-4-8-16,-9 4 8 0,15-6 0 15,-15 2-8-15,12-1 8 0,-12 4 8 16,12-7 0-16,-12 3 0 31,0 1-8-31,13-2 8 16,-13 6-8-16,9-4 0 0,-9 4 0 15,0 0 0-15,12-5 0 0,-12 4 0 16,12 1 0-16,-12-4 8 16,0 4 0-16,0 0-8 31,9-1 0-31,-9 1-8 0,0 5 8 15,0-1 0-15,0 0 0 16,0 6 0-16,0 0 8 0,0-2-8 16,0 6 8-16,15 0-8 15,-15-4 8-15,0-2 0 16,9 2 0-16,-9-5 0 0,0 3 0 31,0-3-8-31,0 0 8 16,0-1 8-1,0 0-8-15,0 1 0 16,0 0 0 0,0 0 0-16,0-1 64 15,-9-1-24-15,-6 2 56 16,6 6 16-16,-15-8-40 0,15 7-8 16,-16-2-24-16,-2 2 24 0,9-5-72 15,-6 4 64 1,0-5-16-16,-9 6 33 15,8-6 15-15,-11 0-16 16,3 1 8-16,-3 0-40 16,3-1-40-16,-7 5 40 0,-2-4-48 15,-6 0 0-15,3 3 8 0,-13-3 8 16,10 3 32-16,3-7 8 16,-4 3 64-16,4-4 0 15,-3 0-16-15,0 1-32 0,14-6-16 16,-11 0-48-16,0-5 0 15,-3 1 8-15,2 4-8 0,10-9 0 16,-12 9 8-16,15-4-8 16,-1-5 0-16,-2 5 8 15,3 0-8-15,-6-1 0 0,-4-4 0 47,7 5-8-47,12 0-8 0,-9-1 8 16,9 0-8-16,12 1 8 0,-12-5-8 15,2 5 8 1,10-1-8-16,-3 2 8 0,-6-2-8 16,9 0 8-16,-12 1-8 0,24 0 8 15,-9-5 8-15,-3 0-8 16,12 0 16-16,-12 0 64 16,12 0-8-16,-12 0 32 0,3 0-88 0,-4-14 80 31,1-5 96-31,12 1-8 15,-15-10-120-15,6 0-64 0,9-9 0 16,0 0 0-16,-15-5 0 16,15 1-8-16,0 3 0 15,0-3-40-15,0 8 40 0,0 0 0 32,0 6 0-32,0 9 8 0,0-1 0 15,0 10 8-15,0 0 40 16,0 9-32-16,0-5-16 15,0 5 0-15,0 0 8 0,0 0 88 16,0 0-24-16,0 0 24 31,0 0-96-31,0 0 16 0,0 0 64 16,0 0-72-16,-9 0 64 16,0 0-64-16,-6 0-8 15,6 0-8-15,-3-5 8 0,-12 0 8 0,9 5-8 16,-4-4 8-1,-5 4 48 1,0 0-48-16,0 0 40 0,3 0-48 16,-3 0 0-16,0 0 16 15,3 0-16-15,-7 0 8 16,7 0-8-16,0 9 8 16,-15 1-8-16,12 4 0 15,-9-6 0-15,8 2 0 16,1 0 0-16,-9-2 8 15,6-3 0-15,3 0 48 0,6-1-8 16,3-4 48-16,-19 0 0 16,7 0 0-16,9-9-24 0,-6-4-16 31,-9-1 16-31,9-5 24 0,11-5 48 16,-11-3 8-16,3-1-56 15,9-5-80-15,0-3-16 16,0 4 0-16,-3-1-8 0,6 5 8 15,-3 4-8-15,0 2-8 16,3 3 16-16,9 0 0 0,-15 1-16 31,6 3-32-31,9 2-16 16,-13 4 64-16,13 4-8 16,-15 5-40-16,6-5-40 0,0 2 40 15,-3 3 40-15,0-5-40 16,-3 5 0-1,-6 0 40-15,0 0-56 0,-3 0 56 16,-1 0 8-16,-8 0-8 16,-3 0 8-16,0 5 0 15,3-2 0-15,-16 2 0 0,16-5 0 16,-3 5-8 0,3-5 8-1,-7 9 0-15,10-4 0 0,-6 0-64 0,12 9 64 31,-9-6-8-31,6 1 0 16,-4 5-56-16,-5-4 8 16,0 4 56-16,3-1 8 0,-25-3 40 15,-2 4-40-15,-12-10 0 0,5 6 0 16,-17-6-8-16,17-4-232 31,-17 0-832-31,26-18-1809 16,22-14-3240-16</inkml:trace>
  <inkml:trace contextRef="#ctx0" brushRef="#br0" timeOffset="168705.37">27466 5820 9009 0,'-9'-13'1873'31,"-15"-1"-1393"-31,12 0-64 16,-9-5 272-16,-3 5-192 0,-12-4-72 16,2-1-272-16,-2 1-96 15,-9 0 40-15,-15-6 112 0,2 10-152 0,-26 1 0 16,17 4-56-1,-26 9-8 1,-1 0 8-16,4 9-64 16,-4 18 64-16,13 11 0 0,-4 8-8 15,19 6 0-15,5 2-48 16,16 12 40-16,-12-1-48 0,18 3 64 16,-4 3 0 15,7-8 0-31,-3-2 0 15,21-5 0-15,-6-5-56 16,-1-14-72-16,1-9-144 0,24-15-456 16,0-13-960-16,0-4-1057 15,0-20-1824-15</inkml:trace>
  <inkml:trace contextRef="#ctx0" brushRef="#br0" timeOffset="169035.07">25864 5951 7817 0,'0'0'1777'0,"0"0"-1313"16,0 0-240-16,0 0 80 15,-24-5-224-15,24 29-24 0,0 7 72 16,0 12 160-16,0 7 16 0,0 1-64 15,0 1-72-15,0-1-16 16,-12-6 8-16,12 7 24 0,-12-15-56 16,12-1-8-16,0-3-16 15,-13-10-32-15,13-5-8 16,0-8-56-16,13-4 64 16,20-3 8-16,15-3 280 15,21 0 288-15,22-3-207 16,3-13-249-16,14-12-192 0,31-26-344 15,-24 2-1393-15,-31 2-3608 16</inkml:trace>
  <inkml:trace contextRef="#ctx0" brushRef="#br0" timeOffset="175722.76">7619 10199 7905 0,'0'0'1705'16,"0"0"-1233"-16,0 0-120 16,0 0-96-16,12 0 336 0,24 0 264 15,-18 0-320-15,34 0-184 16,5 0 56-16,0 0 0 16,13 5-95-1,-1-5-41-15,4 5-136 16,-16 1 56-16,12-3-80 0,-2 2 56 15,-10 0 16-15,4-1-40 16,-4 1 32-16,3 0 72 31,-11-5 32-31,8 4-24 0,0-4 48 16,13 0 24-16,-10 0-128 16,-3 0-8-16,13 0-48 0,-1 0-80 0,-14 0 0 15,5 4-56-15,-3 2 8 16,-8-2-8-1,-4-4-8 1,3 5 8-16,0-5 0 0,-14 5 0 16,11-5 88-16,3 0 24 15,-6 5 8-15,10-5 24 0,-10 0-24 16,9 0-32-16,-5 0 64 0,11 0-32 31,3 0-7-15,-5-5 7-16,2-5 40 0,15 6-72 0,1-2-32 15,-16-2 8-15,1 3-72 16,-16 0 8-16,9 1 56 16,-18 4-64-16,16-5 80 0,-16 5-16 31,12-5-64-31,-9 5 56 0,13 0 40 16,-4-3-48-16,15 3 40 15,-15-6-8-15,1 1-16 16,14 5 64-16,-15-5 0 0,1 5 32 15,-1-3-32-15,-12-3-32 32,18-3 96-32,-17 4-72 0,-1 0 16 15,6 2 48-15,-21-1-8 16,-3-6 24-16,9 5-16 16,-2 0-40-16,-10 0 32 0,9 2-56 15,-6-2 0-15,-3 5-40 16,0-6-16-1,-12 6-56-15,12 0 64 0,-12 0-72 16,0 0 8-16,0 0 80 16,0 0-88-16,0 0-104 15,0 0-560-15,-12-4-984 0,-12 0-1281 16,0-6-2928-16</inkml:trace>
  <inkml:trace contextRef="#ctx0" brushRef="#br0" timeOffset="185226.81">22592 10460 6649 0,'0'0'4201'16,"0"0"-3409"-16,0 0-288 15,0 0 64-15,-21-4-304 0,21 26-216 16,0 20 24 0,-15 13 160-16,15 19 72 15,0 15-72-15,-9-7 41 16,9 7-137-16,-12 3 88 0,12-8-48 15,-15-5-72-15,15-5-104 16,0-15 56 0,-9-3-48-16,9-18-8 15,0-15-264-15,0-5-393 16,0-8-591-16,0-10-760 0,-9-5-153 16,9-14-399-16</inkml:trace>
  <inkml:trace contextRef="#ctx0" brushRef="#br0" timeOffset="185503.67">22339 11201 6313 0,'0'0'1832'0,"0"0"-640"15,0 0 289-15,0 0-529 16,0 0-384-16,0 0-416 0,0 0-48 31,6 50 256-31,21-8 88 0,-3 0-88 16,0 5-128-16,9-1-55 15,-9-10-33-15,1-3-40 0,-7-9 80 16,9-7 24-16,-3-12 8 16,-15-5 136-16,3 0 384 15,9-27 88 1,6-19-392-16,-2-6-344 16,-19-3-88-16,21-11-320 0,-3 12-416 15,9-3-392-15,-9 16-745 0,12 14-3720 16</inkml:trace>
  <inkml:trace contextRef="#ctx0" brushRef="#br0" timeOffset="190009.41">27306 12618 5553 0,'0'0'1536'0,"0"0"-1160"0,0 0-64 15,0 0 544-15,0 0-376 0,-36 0 1 16,12 0-161-16,3 0-112 16,9 0 80-16,-24 0 128 15,-1 0-24 1,4 0-224-16,-12 0-32 0,6 5 40 16,-16 1-96-16,7-3 72 15,0 2 24-15,-6 4-88 0,5 2 32 31,1-8-72-31,-6 7-48 16,5-6 0-16,1 1 72 0,-9 0-64 16,11-5 120-16,-11 0-8 15,6 0-24-15,-7 5-80 0,4-5 48 16,6 0-64-16,-10 3 80 31,1-3-32-31,6 0-40 0,9 5 56 16,-16-5-48-16,7 0 40 15,9 0 16-15,5 0 0 16,-8 0-64-16,0 0 48 0,-3 0-48 16,2 0-8-16,-14 0 0 31,15 0 8-31,-1 0 0 0,-14 0 0 16,15 0 72-16,-13 0-8 15,7 0 40-15,18 0 16 0,-12 0-64 16,11 0-64-16,-5 0 8 0,6 0 0 15,0 5 0 1,-3-5-8 0,2 5 0-16,-2-5 8 15,3 0-8-15,-6 0 8 0,-3 0 0 16,5 0 120-16,-8 0-63 16,-6 0 111-16,8 0-72 0,-8 0-16 15,9 0-32-15,6 0-48 16,-10 0 56-1,13 0-64-15,-18 0 80 16,18 4-64-16,-1-4 32 0,-2 0-40 16,3 0-8-16,-15 0 8 15,3 0 0-15,-13 0-8 0,10 0 8 32,3 0 0-32,-4-4 8 15,16 4-8-15,-18-5 0 0,21 0-8 16,-19-3 24-16,13 3-24 15,-9-5 64-15,12 1 72 0,8 4 104 16,4 2 40-16,9-3-48 16,12 1-16-16,0 1-16 31,0-1-32-31,0 0-168 0,0-4-56 16,0-4-128-16,0-1 64 15,12-10 112-15,-3 5-32 0,3-3 40 16,-2-2 8-16,5 2 0 15,-3-6 0 1,9 4 0-16,3-4-8 16,-3 5-8-16,6-5 0 0,-6 6-56 15,16-6 56-15,-13 4-40 16,9 2 48-16,0-2-8 0,0 5-8 0,7 5-48 31,-7-3 64-31,12 2 0 16,3 1-48-16,13 6 48 15,-4-6 0-15,0 8-8 0,-11-2 8 16,26 3 0-16,-15-1-8 16,13-2 8-16,-13 3 0 0,13-4 8 31,11-1 0-31,-8 7-8 16,8-7 8-16,1 0-8 0,-4 2 8 15,7 3-8-15,-7-5 0 16,0 0 0-16,-2 6 0 0,5 1 0 15,-11-8 8-15,-1 11-8 16,13-4 0-16,-13 4-8 31,13 0 8-31,-13 0 0 0,0 0 8 16,10 0-16-16,5 0 16 16,-17 0-8-16,17 0 16 0,-2 0-8 15,-4 0-8-15,7 0 8 16,-4 0 0-16,1 0-8 15,-4 0 16 1,7 0-8-16,-4 0 128 0,-11 0-128 16,11 0 56-16,-11 4-64 15,2-4 56-15,10 0-40 0,-13 0-16 16,9 0 8 0,7 5 8-16,-4 1-16 15,-11-6 8-15,11 3 0 16,-11 1-8-16,-4 2 8 0,-8-2 0 15,-7 6 0-15,-9-10-8 16,9 8 16-16,-5 2 56 0,-1-5-64 31,3 5 8-31,-15-3-16 16,4 3 8-16,-4 5-8 0,15-6 8 16,-15 4-8-16,4-3 0 15,-1 4 8-15,-6 0 0 0,9-5 0 16,-6 4-8-16,4-2 8 15,-4-3-8-15,-9 1 0 32,12 2 0-32,-15-3 0 0,0 2 0 15,4 4 0-15,-10-1-16 16,3-4 16-16,-3 10-8 0,-3-6 0 16,-12 7 8-16,0-7 0 15,0 7 0 1,0 2 48-16,0-4 48 15,-12 6 0-15,-9-2-16 0,-6 3 24 16,2-3 8-16,-8 1-56 16,-12-5 48-16,0 1 64 0,-4 1-88 15,-8-2 64 1,-15-4-24 0,5-1-40-16,-2 1 24 0,-7-5 64 15,10 2-48-15,-19-3 40 16,19-3-24-16,-18-1-32 0,5 1 144 15,7-5-79-15,-7 0-113 0,22 0 64 32,-16 0-72-32,13 0-40 15,18 0 8-15,-7 0-8 0,-11 0 40 16,18 0-48-16,-3 0 8 16,8 0-8-16,-8 0 8 15,6 0 40-15,6 0-40 0,-1-5-8 31,-2 5 8-31,3-9 64 16,-6 4-64-16,18 2 64 0,-13-8-72 16,10 2 56-16,0 1-40 15,3-8-16-15,-6 8 0 16,6-1 40-16,-12-1-40 0,8 2 0 31,1-3 0-31,3 7 8 0,-6-1 40 16,6 0 24-16,0-3-72 0,-3 8 16 15,-4-6-8-15,19 3-8 16,-12 3 0-16,-6 0 0 16,18 0-8-16,-3 0-32 15,12 0 32 1,-12 0-48-16,12 0 8 16,-12 0-56-16,12 0-256 0,0 0-313 0,0 0-671 15,-12 0-872-15,12 0-3146 16</inkml:trace>
  <inkml:trace contextRef="#ctx0" brushRef="#br0" timeOffset="200533.77">30237 6410 8193 0,'-12'-9'1545'0,"12"4"-617"0,0-1 344 16,0 3-184-16,0 3-440 16,0 3-456-16,0 25-192 0,0 37 0 15,0 42 201-15,12 42 135 16,0 7-120 0,-12 2-104-16,0-37-16 15,9-43-88-15,-9-17 0 16,0-20-8-16,0 7-360 0,0-3-505 15,0-8-927-15,-9-13-2193 0,-3-24-2200 16</inkml:trace>
  <inkml:trace contextRef="#ctx0" brushRef="#br0" timeOffset="200879.14">30131 6581 8425 0,'0'0'1977'0,"0"0"-1257"0,0 0-512 16,0 0 96-16,0 0-96 15,0 0 144-15,0 0-64 16,0 0-112-16,-114 101 24 0,114-82-152 16,0-10 40-16,0-4-8 15,0-5 120 1,0-5 360-16,12-26 17 0,6-12-361 15,21-8-208-15,6-10 40 16,4 1-48-16,-4 10 0 16,-12 13 8-16,3 23 0 0,1 9-8 15,-13 10 0 1,9 28-32 0,-12 13 32-16,6 4 0 0,-6 11 0 0,28-6-456 15,-16-8-1345-15,3-23-3936 16</inkml:trace>
  <inkml:trace contextRef="#ctx0" brushRef="#br0" timeOffset="205074.18">23510 12670 4809 0,'0'0'2520'0,"0"0"-1768"15,0 0-552-15,0 0 656 16,-34 0 1-16,25 0-537 16,-15 0-200-16,0 0-56 0,-9 0 256 15,-18 0 176-15,-4 4-136 16,-2 1-56-16,-16 0 64 0,-8 3 32 16,0-3-136-16,2 5 8 31,-5-6-32-31,5 6 40 0,4-6 49 15,8 1-33-15,-2 0-64 16,-4-5-32-16,31 4-48 0,-18-4-24 16,27 0-48-16,-4 0 64 15,1 0-16-15,15 0-32 32,-3 0-40-32,0 0-56 0,15 0 136 15,-6 0 16-15,5 0 104 16,-5 0 144-16,6-4-48 0,-3-1-48 0,0 0-80 15,3-3-56-15,-3 2 8 16,0-3-56 0,0 4-72-1,12 0-40-15,-15 2 56 16,6-2-56-16,9 5 0 0,0 0 0 0,-9-5 8 16,9 5-8-16,0 0-8 0,-12-5 8 31,12 5-8-31,-12 0 48 15,12-4-40-15,-16-6 64 16,16 1 56-16,-9-5 64 0,-3-5-15 16,0-3-9-16,3-7-80 15,-3 1-88-15,12-8 0 0,-12-1 8 32,12-10-8-32,0 0-8 15,0-7-40-15,0 2-64 0,24 6 104 16,-15 0-121-16,15 13 33 15,-15 6-128-15,19 3 216 0,-16 10-136 16,6 5 0-16,9 5 88 31,-3-1-40-31,9 0 40 16,16 5 40-16,-4 0-112 0,12-5 56 16,4 5-24-16,5-3-104 15,6-2 40-15,-2 5 24 0,11-5 136 16,-11 0-96-16,-4 1 96 15,7-2-120 1,-1 6-56-16,-15 0-72 16,1 0 0-16,-1 0 128 0,-9 0-48 15,-2 0 112-15,2 0 40 16,-15 0 16-16,-9 0-8 0,-3 0 8 16,-9 0 0-16,1 0 80 15,-4 0 112 1,6 0 64-16,-3 0-32 15,-12 0-64-15,0 0-32 0,12 0-40 16,-12 0-40-16,12 0-40 16,-6 0 64-16,21 0-64 0,-3 0 0 31,-15 0 8-31,15 0-8 16,1 0-8-16,-16 6 0 0,6 3 0 15,-3-4-96-15,-12 3 88 16,12 2-24-16,-12-5 24 15,9 8 16-15,-9 1 24 0,12 1-24 32,-12 3 40-32,12 0-40 15,0 10 0-15,-12-4-8 0,0 9 80 16,0 2 72-16,0 3-32 16,0 0 24-16,0-3 56 0,0 8 0 15,0-11 0-15,0 10 48 31,0-5-80-31,0-5-112 0,0 1 33 16,0-11-81-16,0 7 64 0,0-11-8 16,-12-4-56-16,12-9 96 15,0 0-40-15,0-5-56 0,-12 0 144 16,0 0 136 0,-9 0 384-16,-15 0-280 15,-22 0-232-15,-11 0-104 16,-13-10 8-16,1 6-56 0,-1-1 0 15,13-3-8-15,-3-7-40 16,38-14-960-16,-5-2-2753 16,33-1-4921-16</inkml:trace>
  <inkml:trace contextRef="#ctx0" brushRef="#br0" timeOffset="207742.24">24080 11424 9313 0,'0'0'1609'0,"0"0"-1609"0,0 0 0 16,0 0 536-16,48 129-144 0,-23-73-8 15,-13 4-128-15,12 5-112 16,-3-1 8-16,0-3 56 16,-6-1-80-1,-3-10-120-15,0-6 64 16,-3-9-72-16,-9-7-216 16,0-9-504-16,0-6-920 0,-9-2-969 15,-3-11-2208-15</inkml:trace>
  <inkml:trace contextRef="#ctx0" brushRef="#br0" timeOffset="208055.59">24059 11919 8833 0,'0'0'2633'0,"0"0"-1889"16,0 0-528-16,0 0 64 0,0 0-176 15,0 0 168 1,0 0 88-16,0 0-8 15,115 94-120-15,-67-62 65 0,-12 3-137 16,-15-1-64-16,15-7-88 16,-26-3-8 15,14-10 8-31,-24-6 72 0,12-8 272 0,-12 0 432 16,0-3 504-16,12-26 40 15,-3-12-879-15,6-10-281 0,-3-14-168 0,0-5-256 16,6 10-529-16,21-10-1015 31,-5 25-2169-31,2 8-7729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7:30.1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20123 6789 7801 0,'0'0'1384'0,"0"0"-951"31,0 0 415-31,0 0 56 16,27-125-184-16,19 92-160 0,14-3-248 15,9-1-152-15,46 3-8 16,27 12-8-16,18 12-56 0,15 10-80 16,-12 19 40-16,-12 32-48 31,-21 9-16-31,-28 6-40 0,-8-1-96 15,-28 36-24-15,-5 38-128 0,-28 28-160 16,-33 18 232 0,-9-18-120-1,-36-56 120-15,-13-31 232 0,-35-7 24 16,-37-13 416-16,-21-8 144 16,-45-16 104-16,-3-36 121 0,14-17-265 15,-14-49-176-15,12-21-88 0,24-34 16 16,48-28 320-16,22-22 128 15,36-15-360-15,32 1-264 0,25 18-64 32,46 34-56-32,26 44-88 15,19 19-80-15,72 34-160 16,21 26-168-16,39 10-200 0,-12 65-80 16,-60 36-617-16,-48-7-783 0,-46-10-2497 15</inkml:trace>
  <inkml:trace contextRef="#ctx0" brushRef="#br0" timeOffset="949.33">20217 9648 7785 0,'0'0'2433'0,"0"0"-1529"16,0 0-232-1,0 0 8-15,0 0-168 16,0 0 24-16,130-96-248 0,-25 81-112 16,34 5 105-16,21 10 63 0,-9 15 48 15,-18 22-88-15,-64 5-104 16,-2 23-80-1,5 41-120-15,-12 38-272 16,-14 17 160-16,-34-2 96 16,-12-44-24-16,-12-26 32 0,-25-29-240 15,4-5 248-15,-24 5 280 16,-19 6 8-16,-14-2 80 16,-25-13 64-16,-39-23 120 0,-18-28-208 31,-24-32-72-31,21-52-136 0,12-31 16 31,45-35-16-31,13-21-136 16,26-10-48-16,31 1-80 15,36 14 0-15,24 22 128 0,45 32 72 16,37 6-72-16,45 27-64 16,24 18-40-16,21 20 56 0,-9 41 40 15,-45 9-88-15,-25 29-128 0,-38 7-480 16,-10 25-304-16,-6 46-136 15,-18 37-209-15,-23 0-263 16,-20-19-521-16,-23-49-711 16</inkml:trace>
  <inkml:trace contextRef="#ctx0" brushRef="#br0" timeOffset="3833.12">26627 7600 9233 0,'0'0'873'0,"0"0"-873"15,151-69 0-15,-9 31 88 0,57 2 400 16,22 12 32-1,23 20-264-15,-2 8-80 0,-31 39 24 32,-27 17-72-32,-42 4-80 0,-49-3-48 15,-23 22-328-15,-49 29-256 0,-21 21-16 16,-21 20 232-16,-70-14 200 16,-26-14 168-16,-22-13 232 15,-36-16 128-15,-3-20 72 16,3-26 56-16,-10-21 48 15,-11-29 16-15,-12-29-200 16,-15-45-128-16,11-23-120 0,4-33 32 16,48-9 160-16,30-9 16 15,49-15 401-15,60-3-209 16,27 4-232 0,69 5-272-16,52 26-160 15,36 30 80-15,36 26 64 16,22 33-160-16,8 39-32 0,6 11-64 15,-17 57-232-15,-28 36-505 16,-54 25-239-16,-43-23-816 0,-54-12-3034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41:22.4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5211 12137 7801 0,'0'0'2465'0,"0"0"-1585"0,0 0-464 16,0 0 64-16,0 0-16 15,0 0-112-15,0 14-248 0,0 9-104 31,0 23 72-31,0 20 264 16,-16 26 168-16,-2 33-63 0,-6 29-17 16,0 2-8-16,0-7-72 15,15-16-48-15,-3-12 16 16,0-10-8-16,12-4-72 0,0 5-112 16,0-1 120-16,0-19 48 31,0-8 208-31,0-24-232 0,0-4-144 0,0 8-16 15,0 11 96 1,0 4 24-16,0-10-87 0,0-4-57 16,0-10 16-16,0 0 32 0,0-7-8 15,0-2 8 1,0-1 136 0,0-2-120-16,0-7-64 0,0-3 32 0,0-5-32 15,12-5-80-15,-12-4 96 16,0-5-96-16,0-5 8 15,0-4 64 1,0-5-72-16,0 0 8 16,0 0 64-16,0 0-8 15,0 0-56-15,0 0 48 0,0 0-48 16,0 0 56-16,0 0 8 16,0 0 32-16,0 0 40 0,0 0 32 15,0 0 8-15,0 0-64 31,0 0-48-31,0 0-72 16,12 0-96-16,-3 0-48 0,3-5 8 16,9 1 136-16,27-11 96 15,1 1 24-15,-4 0-120 0,15 6 0 16,-2 3 0-16,-13-4-16 31,15 3-88-31,-26 2-96 0,2 0-32 16,-15-1-112-16,0 0-200 0,-6 1-280 15,-15 4-121 1,0-10-239-16,0-12-264 0,0-3-1233 16,0 3-2824-16</inkml:trace>
  <inkml:trace contextRef="#ctx0" brushRef="#br0" timeOffset="303.11">5491 14334 10170 0,'0'0'1640'0,"0"0"-1056"16,0 0-88-16,0 0-144 15,0 0 64-15,0 0 17 0,0 0-9 16,46 93-88-16,-10-61-96 16,-3-1-128-16,3 1-24 0,-6-4-72 31,-2 1 0-31,-19-10-8 15,15-1 0-15,-24 5 88 16,0-4 72-16,0-1 32 0,-9 6 88 16,-28 8 168-16,-20 9-216 0,-15 5-240 15,5 1-288-15,-38 5-680 32,23-20-729-32,25-14-3312 0</inkml:trace>
  <inkml:trace contextRef="#ctx0" brushRef="#br0" timeOffset="1107.68">3068 13379 10474 0,'0'0'1656'0,"0"0"-1224"15,0 0-272-15,0 0 8 0,0 0 152 16,0 0 24-16,0 0-256 31,0 0 40-31,27 147 88 16,-6-67-39-16,3 7-49 0,12 6-64 16,-15-4-56-16,1-11-8 15,5-13-104-15,-6-14-377 0,3-14-695 16,0-27-960-16,-12-10-865 31,-3 0-3768-31</inkml:trace>
  <inkml:trace contextRef="#ctx0" brushRef="#br0" timeOffset="1400.1">3068 13475 9418 0,'0'0'1472'0,"0"0"-992"0,0 0 8 15,0 0-104-15,0 0-192 0,0 0-40 16,27-41-56-16,3 27 0 0,9 6-96 16,7 8 0-16,2 0-200 15,-15 0-208 1,3 22 48-16,-3 6-16 16,-23 4-96-16,5 6 56 15,-15 3 288-15,-15 1 128 0,-7 0 120 16,-23-6 32-16,9 3-40 31,3-13-104-31,9-12-8 0,-1-14-184 31,16 0-848-31,9-8-1793 0</inkml:trace>
  <inkml:trace contextRef="#ctx0" brushRef="#br0" timeOffset="2133.35">3674 13286 6857 0,'0'0'2585'15,"0"0"-1601"-15,0 0-536 16,0 0-216-16,0 0-8 31,0 0-88-31,0 0-128 0,0 0 8 16,0 0 120-16,0 0 280 15,0 0 32-15,0 0-80 0,0 0-48 0,0 0-128 16,0 0-72-16,0 0-48 16,0 0-8-1,0 0-16 1,0 0-32-16,0 0-8 0,0 0 96 16,0 0 40-16,0 0 41 0,0 0 7 15,0 0 0-15,0 0-16 0,-12 0-32 16,3 0-40-16,-6 0-96 15,6 0 8 1,-15 0-16-16,12 9 0 16,-9 1 0-16,-6 4 0 15,2 3 8-15,4 12 0 0,9 8 8 16,-9 14-8 0,21 9 40-16,0 5-8 0,0 0-40 15,12-4-48-15,21-7 48 16,16-12 0-1,-4-4-8-15,3-15 0 16,10-19-168-16,-1-4-400 0,12-41-553 16,-2-16-1279-16,-7 2-2225 0</inkml:trace>
  <inkml:trace contextRef="#ctx0" brushRef="#br0" timeOffset="2338.95">3964 13221 8409 0,'0'0'2609'16,"0"0"-2009"-16,0 0-480 0,0 0 392 15,48 130 288 1,-11-85-184-16,-4 6-400 16,-9 1-112-16,9-10-104 0,-9-10-168 0,0-8-776 15,-12-15-1296-15,-12-4-2193 16</inkml:trace>
  <inkml:trace contextRef="#ctx0" brushRef="#br0" timeOffset="2499.8">3825 13480 11178 0,'0'0'1528'47,"0"0"-1296"-47,0 0 144 0,0 0 312 15,139-18 17-15,-66-4-705 16,-4-3-168-16,12-16-985 0,-11 3-1767 16,-28 3-5114-16</inkml:trace>
  <inkml:trace contextRef="#ctx0" brushRef="#br0" timeOffset="3081.5">4281 12790 8121 0,'0'0'2665'16,"0"0"-1865"-16,0 0-408 15,0 0-264-15,0 0 128 0,0 0 424 16,12 148-104-16,-6-77-208 15,-6-7-191 1,0 1-113-16,15-14-16 0,-6-10 0 16,-9-12-40-16,15-15 64 15,-15-6-16-15,21-8-40 16,4 0 40-16,-1 0 80 0,24-14-16 16,-3-19-120-1,13-2-728-15,8-22-809 16,-15 10-1199-16,-8 1-2674 0</inkml:trace>
  <inkml:trace contextRef="#ctx0" brushRef="#br0" timeOffset="3269.06">4474 12962 8601 0,'0'0'2625'16,"0"0"-1777"-16,0 0-384 15,0 0 40-15,0 0 537 0,85 158-233 16,-37-104-376-16,9 16-200 16,-2-5-112-16,-4 5-120 0,6 13-584 15,-24-9-1113-15,1-18-2976 0</inkml:trace>
  <inkml:trace contextRef="#ctx0" brushRef="#br0" timeOffset="16998.13">21717 5547 10114 0,'0'0'1496'0,"0"0"-984"16,0 0 24-16,0-4-344 15,0 4-168-15,15 18-24 0,-15 15 0 16,9 13 0-16,6 20 208 16,-3 7-32-16,0 1-48 15,-3 5 24-15,-9-10-88 16,0-4-64-16,0-9 0 15,0-9-304-15,0-11-640 16,0-22-856-16,0-4-745 0,0-10-1880 16</inkml:trace>
  <inkml:trace contextRef="#ctx0" brushRef="#br0" timeOffset="17267.39">21732 5580 8265 0,'0'0'1217'0,"0"0"-913"0,0 0 496 32,0 0-192-32,0 0-176 15,0 0-352-15,0 0-80 16,160-97-104-16,-109 107-216 0,-18 22-144 16,4 4-24-16,-25 10 32 15,-12 6 88-15,0-2 272 0,-24 1 96 16,-25-9 200-1,4 1 64-15,-12-11-16 16,-4-14-64-16,28 1-184 16,-6-14-224-16,39-5-400 0,0-20-1009 15,24-2-2360-15</inkml:trace>
  <inkml:trace contextRef="#ctx0" brushRef="#br0" timeOffset="17516.62">22372 5520 8993 0,'0'0'1961'0,"0"0"-1297"16,0 0 272-16,0 0-120 0,0 0-135 16,-139 36-305-16,100 11-144 0,21 14-56 15,-7 3-40-15,25 1-56 16,0-5-80-16,25-5-8 31,20-12-40-31,12-16-80 0,4-7-224 16,5-7-209-16,40-13-527 15,-25-10-1080-15,-8-7-1137 0</inkml:trace>
  <inkml:trace contextRef="#ctx0" brushRef="#br0" timeOffset="18084.78">22909 5664 10730 0,'0'0'2144'0,"0"0"-1264"0,0 0-127 16,0 0-241 0,0 0-216-16,0 0-192 15,0 0 48 1,196-5 168-16,-33 5 24 0,0 0-104 16,-36 0-136-16,-34 0-104 0,-35 0-296 15,2 5-472-15,10-2-721 0,-25 3-1199 16,-24-6-1817-1</inkml:trace>
  <inkml:trace contextRef="#ctx0" brushRef="#br0" timeOffset="18337.43">23467 5496 8649 0,'0'0'2513'16,"0"0"-1745"-16,0 0-536 31,0 0-232-31,0 0-120 0,0 0 120 15,0 0 168-15,136 43-16 16,-63-21-88-16,-28 6-56 0,15 5-8 16,-30-6-56-16,-2-3-8 15,-28 9 0-15,0-1 64 32,-28-1 112-32,-14 7 144 0,-6 0-24 15,-12-3-112-15,2-1-120 16,13-7-96-16,12-3-656 0,9-11-1376 0,24-7-2657 15</inkml:trace>
  <inkml:trace contextRef="#ctx0" brushRef="#br0" timeOffset="19485.18">24189 5520 9394 0,'0'0'1288'0,"0"0"-1176"15,0 0 408-15,0 0 64 0,33 139-96 32,-24-92-104-32,-9-2-240 15,0-3-64-15,0-9-24 0,0-11 16 16,0-3 88-16,0-14-32 15,-9-5 48-15,-15-5 136 0,0-27-135 16,3-15-81-16,-4-13-48 31,4-9-48-31,9-5-80 16,12 4 80-16,0 15-96 0,0 9-97 16,33 14-135-16,4 7-24 15,8 16-64-15,3 9-32 16,-3 0 128-16,-8 19-400 0,-16 13 80 15,0 1 80 1,-21 3 264-16,0 6 192 16,0-9 104-16,-33 4 192 0,9-10 184 15,2 1 216-15,-11-9 168 16,9-6-128-16,0-2-224 16,24 2-96-16,-12-9-176 15,12 7-120-15,0-3 32 16,0 6-48-16,12 0 8 15,12 0-8-15,9-4 56 0,3-2 24 16,10-8-80-16,2 0-32 16,-3 0-344-16,1-14-168 15,-13-8-176 1,6-7-96-16,-6 2 216 16,-21 4 352-16,-12 4 248 0,0 10 848 15,0 0 120-15,-12 9-480 16,-3 0-168-16,-15 0 32 15,3 9-104-15,6 19-136 0,9 4-16 32,3 5-88-32,-4 1-8 15,13-2 0-15,13-8-264 0,20-10 16 16,15-8-192-16,9-10 112 16,13-19-504-16,-13-13-288 15,4-9 448-15,-19-6 672 0,-15 6 88 16,-3 8 568-16,-15 10 688 15,-9 8 160 1,0 7-303-16,-21 8-641 0,-18 0-312 16,-3 0-80-16,5 18-32 15,-8 5-40-15,18 10-88 16,3-6-8-16,15 1-136 0,9-10-320 16,9-4 24-1,30-5 104-15,18 1-97 16,-8-10 113-16,8 0-136 0,-12 6 192 15,-9-3 176 1,-11 11-56-16,-16 14 136 0,-9 5 88 16,0 3 256-16,0 6 120 0,0 1-24 31,-22-2-111-31,-5-8-97 0,6-6-32 16,0-8-32-16,-3-11 8 15,-3-8-72-15,6 0-96 16,0-22-8-16,21-24-440 0,0-28-185 15,0-10-199-15,12-9-192 32,33 9 168-32,-9 24 232 0,-3 10 328 15,16 21 136-15,-16 15 152 16,-9 14 96-16,-3 0-88 16,-9 14 256-16,9 15 48 0,-21-6-72 15,15 4 40-15,-15-9-128 31,12 2-152-31,-12-16-16 0,0-4-680 0,0-13-608 16,0-11-1833-16</inkml:trace>
  <inkml:trace contextRef="#ctx0" brushRef="#br0" timeOffset="19596.53">25094 5357 8225 0,'0'0'2385'0,"0"0"-1769"0,0 0-616 0,0 0-496 16,0 0-512-16,9 57-113 15,6-30-1319-15</inkml:trace>
  <inkml:trace contextRef="#ctx0" brushRef="#br0" timeOffset="19967.01">25176 5733 7401 0,'0'0'2585'16,"0"0"-1489"-16,0 0 96 15,0 0-64-15,0 0 25 0,0 0-425 31,0 0-728-31,69-88-72 16,-36 42-328-16,0 0-32 0,-5 3 144 16,-16 16 207-16,-12 8 81 15,0 10 137-15,0 9-113 16,-12 0-24-16,-16 19-177 0,10 13-127 31,3 1 40-31,15-2-136 16,0-2-240-16,0-6-32 0,33-5 272 15,19-4-16-15,-19-4-312 0,15-7 232 16,-15 3 111-16,-8-6 233 16,-13 9 24-16,-12 0 128 0,0 9 320 15,-24 1 433 1,2 4-57 0,-17 0-184-16,6-4-248 0,9-5-144 15,3-4-120-15,9-10-440 0,12-24-912 16,0-9-2817-1</inkml:trace>
  <inkml:trace contextRef="#ctx0" brushRef="#br0" timeOffset="20121.85">25538 5116 10818 0,'0'0'1800'0,"0"0"-343"16,0 0-449-16,0 0-928 0,0 0-80 15,0 0-136-15,12 120 136 31,-3-49 16-31,3 4-16 16,-3 3-328-16,6 9-841 0,-3-21-791 16,0-20-2233-16</inkml:trace>
  <inkml:trace contextRef="#ctx0" brushRef="#br0" timeOffset="20284.18">25444 5464 10122 0,'0'0'2824'0,"0"0"-2152"0,0 0-215 16,0 0-217-16,0 0-240 0,151-50 0 16,-72 31-1017-1,-7 6-1383 1,-15 2-2217-16</inkml:trace>
  <inkml:trace contextRef="#ctx0" brushRef="#br0" timeOffset="20827.88">25538 5687 6545 0,'0'0'1904'0,"0"0"-1152"16,0 0 169-16,0 0-89 15,0 0-104-15,0 0-216 0,0 0 24 16,99 27-280-16,-14-68-256 0,-4-5-568 16,-8-6-456-16,-7 2-312 31,-17 8 704-31,-13 5 632 15,-30 13 312-15,-6 16 1056 0,0 2-112 16,-18 6-696-16,-6 9-320 16,-13 15-112-16,4 12 0 0,-6 7-8 15,33-2-112-15,6-3-8 32,0-6-64-32,0-9-72 15,33-10-16-15,0-13-32 0,25 0-88 16,-25-27-16-16,27-6-96 15,-24-7 48-15,-14 1 336 0,5 4 224 16,-15 6 288-16,-12 6 24 16,0 9 0-1,-12 9-256-15,-15 5-280 16,5 0 0-16,1 10-96 0,6 13-56 16,15 5-128-16,0-1-176 0,0 2 40 15,36-7 320-15,13 2 88 16,-4-2-8-1,-9-2 16-15,-3-2-8 16,4-4 8-16,-25 5 0 16,0 3 0-16,-6-3 200 0,9 0 48 15,-3-1-120-15,0 0-48 16,0-4-32 0,-3-4-48-16,6-10-520 15,18 0-936-15,4-24-1321 16,-16 1-5344-16</inkml:trace>
  <inkml:trace contextRef="#ctx0" brushRef="#br0" timeOffset="21146.12">26805 5446 12818 0,'0'0'1833'0,"0"0"-1321"16,0 0 56-16,139 0 240 15,-9 0 176-15,66 0-280 31,13 0-456-31,2 0-240 16,-39 0 56-16,-42-10-64 16,-25 6-408-16,-47-1-536 0,-1-14-816 15,-9 6-1121-15,-15-6-2264 16</inkml:trace>
  <inkml:trace contextRef="#ctx0" brushRef="#br0" timeOffset="21383.26">27898 5144 9073 0,'0'0'2793'15,"0"0"-1825"-15,0 0-320 0,0 0-47 16,0 0-161-16,0 0-264 31,0 0 328-31,163 47 96 16,-69-15-328-16,-1 0-192 0,-11 6-80 16,-25-1-152-16,-21-5-8 15,-24 5-16-15,-24-4 16 0,-39 3 136 16,-16 2 24-16,-26-5 72 15,-10 3-72 1,-2 11-568-16,11-15-1241 16,37-4-3408-16</inkml:trace>
  <inkml:trace contextRef="#ctx0" brushRef="#br0" timeOffset="22229.18">29039 5001 8089 0,'0'0'2177'31,"0"0"-1617"-31,0 0-224 0,0 0 80 16,0 0 32-16,12-111 336 16,-12 101-232-16,-12 6-288 15,-12 4-264-15,3 0-8 0,-7 18-112 16,-5 19 40-16,9 5 80 15,15 14 0-15,9-10-64 0,9 9-192 0,27-9 72 16,1-4 176-16,8-5-40 16,3-4-152-16,-6-6 24 15,-27 1-208-15,-2-9 0 16,-13 1 112 0,-37-3 272-16,-20-2 8 0,-12-2-8 15,-4-8-48-15,13-5-48 0,27 0-480 16,8-18-1057-16,25-6-2792 15</inkml:trace>
  <inkml:trace contextRef="#ctx0" brushRef="#br0" timeOffset="22834.46">29211 5335 9394 0,'0'0'2120'0,"0"0"-1168"0,0 0 88 15,0 0-247-15,0 0-321 16,0 0-312-16,0 0-160 0,0 0-200 16,130-93-144-16,-94 60-97 15,-27 10 193-15,6 5 200 32,-15 4 48-32,0 4 256 0,-15 10 97 15,-6 0-265-15,-3 0-88 16,-9 19-56-16,-7 9 56 0,19 4 16 15,9 0-16-15,12 1-8 16,0-10-168-16,24 1 71 16,12-16-47-1,34-8-144-15,-1 0-120 0,13-8-352 16,-13-20-256-16,1-4 80 16,-10-7 656-16,-30 7 288 0,-3 4 776 15,-27 10 168-15,0 1 216 0,-36 11-456 31,-12 6-440-15,-10 0-95-16,-2 6-17 0,6 16 32 0,8 1-56 16,22 0-128-16,12-4 0 15,12 0-256-15,12-11-121 0,34 1 153 16,14-3 184-16,-3-6 40 16,13 0 0-16,-34 5 0 15,-6 3-96 1,-3 11-24-16,-15 4 40 15,-12 9 80-15,0 15 432 16,0 9 1-16,-24 4-129 0,0 0-8 16,12 5-96-16,-9-1-88 15,-3-4-112-15,12-9 72 0,12-8-56 32,-12-20-16-32,12-10-128 15,0-13-472-15,24 0-297 16,42-60-71-16,7-5-1264 0,-13-3-5362 0</inkml:trace>
  <inkml:trace contextRef="#ctx0" brushRef="#br0" timeOffset="22983.56">30122 5223 8425 0,'0'0'4073'0,"0"0"-3545"0,0 0-416 15,0 0-112-15,0 0-520 16,0 0-760-16,0 0-825 15,43 5-1007-15</inkml:trace>
  <inkml:trace contextRef="#ctx0" brushRef="#br0" timeOffset="23335.54">30506 5046 9762 0,'0'0'2440'15,"0"0"-1696"-15,0 0 40 0,0 0-39 16,0 0-257-16,-130-9-224 16,109 37-184-16,-3 10-72 0,9 3-8 31,15 1-120-31,0-5-200 16,0-5-72-16,27-9 104 15,-3-13-49-15,9-10 161 0,3 0-32 16,10-18-64-16,-10-10-48 15,-15-5 152-15,0 10 168 0,-6 5 120 16,-15 8 360 0,0 10-56-16,0 0-408 15,0 18-16 1,9 7 0 0,-9 7 16-16,15-4-16 0,3-1-152 0,22-22-528 15,-7-5-456-15,3 0-1729 16</inkml:trace>
  <inkml:trace contextRef="#ctx0" brushRef="#br0" timeOffset="23444.56">30560 4894 9826 0,'0'0'1944'0,"0"0"-1504"16,0 0-440 0,0 0-16-16,0 0-456 15,0 0-896-15,0 0-1209 0</inkml:trace>
  <inkml:trace contextRef="#ctx0" brushRef="#br0" timeOffset="23733.7">30750 5033 6129 0,'0'0'5937'0,"0"0"-5169"16,0 0-384-16,0 0-160 0,0 0-96 15,45 51 208-15,-20-23-159 16,-1 1-169-1,-3 2-8-15,0-7-217 0,-6-2-135 16,-15 2-152-16,0-11-88 16,-15 2 304-16,6-10 288 15,-15-5 80-15,15 0 152 0,-6-14 72 16,15-14-72-16,0-9-232 16,15-1-48-16,18-4-440 15,15 16-272-15,-2 1-432 16,11 11-81-16,-9 14-119 15,-15 0-112-15,-9 6-1345 16</inkml:trace>
  <inkml:trace contextRef="#ctx0" brushRef="#br0" timeOffset="24337.14">31170 5103 4761 0,'0'0'2112'16,"0"0"-1072"-16,0 0-416 15,0 0-336-15,0 0-216 0,0 0 8 32,0 0 80-32,0 55 121 15,0-31-145-15,0 3-120 16,0-8 56-16,0 0-72 0,0-5-417 16,9-11-247-16,15-3-216 15,0 0 176-15,9-17-72 0,-9-16 344 16,-2 5 432-1,-7-4 40-15,3 0 944 16,-18 7 208-16,0 18 321 16,0-4 191-16,0 11-408 0,0 0-696 15,0 0-528 1,0 18-72 0,0 7-8-16,0 2 0 0,0 0 0 15,0 1 0-15,0-9 0 0,0-9-168 16,24-7-184-16,3-3-296 15,6 0 0-15,0-13-104 0,-5-14-48 16,2 7 423 0,-15 2 385-1,-3 9 937-15,-12 4 119 0,0 5-264 16,0 0-480-16,0 0-296 16,0 0-16-16,0 10-56 0,0-1 56 15,12 0 0-15,0-5-168 16,9-4-328-16,-9 0-504 31,12 0-208-31,1-18-97 0,-7 4 217 16,-3 0 664-16,-3 6 424 15,-12 2 864-15,0 6 224 0,0 0-496 16,0 6-375-16,0 13 215 16,0-2-56-16,0 1-376 31,12-3 0-31,9-15-921 0,-9 0-1039 15,0-15-4289-15</inkml:trace>
  <inkml:trace contextRef="#ctx0" brushRef="#br0" timeOffset="24466.82">31647 4824 9522 0,'0'0'2240'0,"0"0"-1648"0,0 0-168 15,0 0-232-15,0 0-192 16,0 0-800-16,33-4-1408 0,-9 4-489 15</inkml:trace>
  <inkml:trace contextRef="#ctx0" brushRef="#br0" timeOffset="24653.06">31876 4598 4064 0,'0'0'8450'15,"0"0"-7394"-15,0 0-1056 31,0 0 16-31,0 0 216 0,0 147 105 16,0-72-81-16,15-1-152 16,-6 5-32-16,-9-6-72 0,0-7-432 15,9-10-1305-15,-9-20-1223 16,0-17-1609-16</inkml:trace>
  <inkml:trace contextRef="#ctx0" brushRef="#br0" timeOffset="25030.33">31810 5065 7561 0,'0'0'2705'16,"0"0"-2241"0,0 0-296-1,0 0-168 1,0 0 424-16,0 0-304 0,163-28-120 0,-118 10-336 16,0 0 240-16,-24 0 96 0,6-1 672 15,-15 6 656-15,-12 7 201 0,0-3-49 16,0 9-344-16,-12 0-736 31,12 0-400-31,-12 0-24 16,-3 9-288-16,6 10-152 0,9 3 8 15,0 2-152-15,0-1-200 16,9 1 200-16,30-6 311 0,7 1 249 31,-1-6-64-31,3 5-16 16,-18 1-40-16,7 5 32 0,-22-1 16 15,-15 0 120-15,0-1 400 16,-24 6 137-16,-22-9-129 0,-23-5-32 16,-52-14-376-16,10 0-448 31,5-4-2705-31</inkml:trace>
  <inkml:trace contextRef="#ctx0" brushRef="#br0" timeOffset="132019.21">13972 8527 6225 0,'0'0'1872'16,"0"0"-1480"-16,0 0-160 0,0 0-72 16,0 0 64-16,-69 0 177 0,33 0-257 15,15 0-136 1,-16 0 296-16,-8 5 144 15,-6 4-40-15,8-4-72 16,-17 0 0-16,3 3-8 16,-1-3 16-16,-11 0-48 0,0-1-16 15,5 6-24-15,-2-6 0 16,-4 0-56-16,1 6-16 0,0 0 16 31,-1-7-72-31,10 8 33 16,-10-6-33-16,-2-5 16 0,15 3 32 15,-10-3-64-15,7 0 104 16,2 0-16-16,-11 0-16 16,12 0-40-16,-13 0-32 0,1 0 16 31,8-3 8-31,1 3 40 16,3 0 8-16,-10-5-24 0,7-1 32 15,3 1-56-15,11 2 8 16,-26-2-40-16,12-4 8 15,2-1 88-15,4 6-64 0,-9-6-88 16,20 1 152 0,-5-1-112-16,3 2 40 15,12-1-48-15,-16-1 144 0,22 1-8 16,-3-1-112-16,-6 1-32 16,12 0-24-1,-10-4-40-15,7 3 8 16,-3 1-8-16,3-10 56 0,6 10-8 15,0-9 41-15,-4 4 103 16,-2-11-64-16,18 3-32 0,-12-1-48 16,-6-5-48-16,6-5-8 15,-3 1 48-15,3-1-40 16,-4 1 0 0,13-4 48-16,-9-2-56 15,9-4 0-15,-3 5 0 0,6 0 0 16,-3 0 8-16,12 9-8 15,-12 1 8-15,12 3 48 16,0 1-56-16,0 0 0 0,0 1-48 31,24-6 40-31,0-1-40 16,-6-3 48-16,21 0-80 16,7 0 32-16,14-1 48 0,-3 0 0 15,10 0-48-15,17-3-48 16,-2 4-40-16,11-1 40 0,1 5-32 15,0 5 47 1,-4 0 9-16,16 5-24 16,-13 3 40-16,10 2-40 15,-13 3 24-15,7 5 0 0,18 1 24 16,-7 4 40 0,-8 0-56-1,18 0 64-15,-13 14-56 0,13 9 0 0,-12 0-32 16,-16 5-8-16,1 4-16 15,-7 1-56-15,-2 3 72 16,-4-3 40-16,7-1 56 0,-16 1-16 16,4-1 8-16,-4 1 8 15,-12-5-8 1,-11 4-40-16,-1 6 32 16,-18-2-48-16,6 7-8 15,-21 2 64-15,0 6 8 0,-3 0 0 16,-9 5 0-16,0 4 8 15,0 0-8-15,-9 0 8 0,-15 1 0 32,-9 0 40-32,-3-6-40 15,0 0 144-15,2-4-32 16,-14-9 64-16,15 0-64 0,-15-6 48 16,14-3 192-16,-14-5 97 15,-9-10 47-15,-1 2 80 0,-14-16-24 31,6-4-264-31,5 0-136 0,4 0-24 16,12-13-136-16,5-6-232 16,40-10-912-16,0 6-1377 0,0-1-2880 15</inkml:trace>
  <inkml:trace contextRef="#ctx0" brushRef="#br0" timeOffset="141785.86">545 2665 8849 0,'-13'0'1577'15,"13"0"-545"1,0 0 528 0,-12 0-584-16,12 0-447 0,0 0-329 15,0 0-200-15,0-4-48 0,12-6 40 16,13-3 8-16,-13-2 80 15,-3 2-24-15,18-1-40 0,-21 5 40 32,9-1-56-32,-3 5-48 15,0 5-56-15,0 0-232 0,-3 0-169 16,6 5-47-16,-6 19-72 16,3 4 216-16,-12 4 48 0,0 5 200 15,0 0 112-15,-12-5 48 31,3-4 0-31,9-4 0 0,0-10 0 16,0-1 0-16,0-4-152 16,0-3-312-16,21 2 48 15,1-3 272-15,5 9 144 0,18-9-8 16,-24 8-96-16,15 2-160 31,-14 4-40-31,5 3-136 0,-27 1 247 16,0 9 89-16,0 1 104 15,-27 3 168-15,-7-2 65 16,1-1-1-16,-3-15-56 0,3-4-176 0,-4-14-232 16,16-19-1113-1,-3-14-5080 1</inkml:trace>
  <inkml:trace contextRef="#ctx0" brushRef="#br0" timeOffset="141946.03">976 2707 10898 0,'0'0'2024'0,"0"0"-1192"15,0 0 257-15,0 0-737 16,0 0-352-16,0 0-960 0,0-9-809 16,12 5-2360-16,-12-2-2464 15</inkml:trace>
  <inkml:trace contextRef="#ctx0" brushRef="#br0" timeOffset="143220.78">1088 2369 6753 0,'0'0'1704'0,"0"0"-407"16,0 0-433-1,0 0-440-15,0 0-192 16,0 0-24-16,0 0-72 15,27-38-64-15,-3 25-24 0,-15-1 40 16,15 0 16-16,0 4-64 16,1 7-40-16,-13-3-8 0,-3 6-144 31,3 0-56-31,0 14-104 16,0 14 96-16,-12 10 24 0,12 8 192 15,-12 9 72-15,0 2-64 16,0-3 80-16,-12-7-24 0,12-2 16 15,-12-12 152-15,12-5 88 32,0-9-80-32,0-5-112 15,0-9-24-15,0-1-32 0,0 0-72 16,0-4 8-16,12 0 80 16,9 0 40-16,15-4-16 0,0-14-112 15,10-6-480-15,26-17-856 16,-14 9-1321-1,-13 4-4104-15</inkml:trace>
  <inkml:trace contextRef="#ctx0" brushRef="#br0" timeOffset="143802.94">1999 1804 8225 0,'0'0'1897'0,"0"0"-921"16,0 0-24-16,0 0-416 15,0 0-296-15,0 0-192 0,0 0 160 31,-139 124-32-31,115-50-32 16,-3 10-8-16,21-5 16 16,6-5-56-16,0-14-48 0,6-8-48 15,21-15-80-15,6-10-8 16,16-12 88-16,-13-15 40 0,-3 0-40 16,0-11-192-16,-5-17 40 31,-19 0 152-31,3-4 16 15,-12 0-16-15,-12 4 8 0,-10 6 144 0,-2 7 24 16,0 1-88-16,3 11-80 16,9-2-8-16,12 5 0 15,-12-6-144-15,12 6-376 16,0-4-208 0,12 0-144-16,9-6 376 15,3 0 488-15,12 2 8 0,-14 3 0 0,-1 0 8 16,-6 5-8-16,-3 0-96 15,0 10 96-15,6 8 24 16,-3 14 408 0,6-3 104-16,-6 2-192 15,-6 2-200-15,16-9-136 0,-16-10-8 16,6-14-624-16,-3 0-1256 16,0 0-2601-16</inkml:trace>
  <inkml:trace contextRef="#ctx0" brushRef="#br0" timeOffset="144015.98">2186 1734 10298 0,'0'0'2016'0,"0"0"-1304"31,0 0-376-31,0 0-264 16,0 0-72-16,58 106 200 0,-22-54 24 15,9 3-72-15,-9 0-87 0,10 2-65 16,-22-10-409-16,9-7-719 16,-21-13-1168-16,0-12-2305 0</inkml:trace>
  <inkml:trace contextRef="#ctx0" brushRef="#br0" timeOffset="144218.93">2419 1707 9994 0,'0'0'1560'0,"0"0"-1000"15,0 0-552-15,0 0 304 0,57 114 72 16,-36-57-72-16,18-7-168 16,-5 1-144-16,-13-13-96 0,3 4-632 31,-12-15-1096-31,-12-13-2129 0</inkml:trace>
  <inkml:trace contextRef="#ctx0" brushRef="#br0" timeOffset="144354.3">2361 1999 9025 0,'0'0'2673'0,"0"0"-1193"15,0 0-255-15,0 0-849 0,0 0-352 16,0 0-24-16,127-89-296 0,-33 44-1113 15,-28 1-1255-15,7 12-1785 16</inkml:trace>
  <inkml:trace contextRef="#ctx0" brushRef="#br0" timeOffset="144669.4">2766 1799 5513 0,'0'0'2528'0,"0"0"-791"15,0 0-185-15,0 0-344 16,0 0-400-16,0 0-280 15,0 0-239-15,0 0-193 16,48-13 64-16,-24 2-56 16,-6 3-88-16,10 2-16 0,-4 6-64 15,-15 0-208-15,6 6-241 16,-6 13 33-16,-9 13 224 16,0 4 152-1,0 10 104-15,0 1 0 16,-9-1 16-16,-6-8-8 0,6-10 0 15,9-9 0-15,0-6 8 16,0-13 48-16,0 0 56 16,9 0 136-16,24-5-8 0,39-36-248 31,1-2-144-31,-16 6-2992 0</inkml:trace>
  <inkml:trace contextRef="#ctx0" brushRef="#br0" timeOffset="145170.34">2093 2972 10730 0,'0'0'2840'0,"0"0"-2007"0,0 0-193 16,0 0-640-16,0 0 0 15,69 124 392-15,-20-35 112 16,-4 26-192 0,0-4-160-16,-9-13-80 15,-27-15-8-15,6-31-56 16,-2-6-8-16,-7-14 16 0,-6-14-8 15,0-18 88-15,-6-4 128 16,-31-37-224-16,-20-38-48 0,-3-42-224 31,-10-4 224-31,25 9-32 16,18 18-40-16,18 38 16 16,9-1 72-16,0 1 0 0,24 19-56 15,12 8-16-15,6 15-48 16,-2 9-144-16,5 9-88 0,-12 0-88 15,-9 27-169 1,-12 12 73-16,-12 1 168 16,0 2 216-16,-24 4-8 15,3-8-384-15,-15-11-1168 0,12-7-977 16,-1-12-3216-16</inkml:trace>
  <inkml:trace contextRef="#ctx0" brushRef="#br0" timeOffset="145659.57">2380 2985 7817 0,'0'0'2241'16,"0"0"-977"-16,0 0-88 0,0 0-496 31,117-38-312-31,-68 38-256 16,-13 0-112-16,-3 10-56 0,-9 8 56 16,0 1-72-16,-12 0-8 15,0-5 8-15,-12 0 64 0,0-9 8 16,0-5 272-16,-24 0 137 15,9 0-137-15,-6-19-136 0,9-8-136 32,-12-6-40-32,24 0-8 31,0 0-216-31,0 1-209 16,36 4-151-16,-15 6-272 0,18 7-80 15,-20 6-224-15,8 4-49 16,-3 5 201-16,-15 0 352 0,3 5 416 15,0 4 280-15,-3 6 184 16,-9-1 360-16,0 3 160 0,15-3 112 16,-15 5-111-16,12-6-89 0,-12-3-280 15,24-5-104-15,-18-1 40 16,10-4 128-16,8 0-144 16,-12-4-48-1,12-19-32-15,-15-1-40 0,-9-4 24 16,0 6 144-16,0-2-8 15,0 10 200-15,-24 5-192 0,15 4-280 16,-15 5-24-16,-4 0-440 16,10 10-688-1,-6 13-792-15,9-4-801 16,15-5-4528-16</inkml:trace>
  <inkml:trace contextRef="#ctx0" brushRef="#br0" timeOffset="145860.7">3059 2665 6313 0,'0'0'6449'15,"0"0"-5385"-15,0 0 33 0,0 0-729 16,0 0-232-16,0 0-56 16,-25 93-8-16,25-61-72 0,13-8-136 31,8-5-40-31,15-6-176 15,0-13 56-15,9 0-208 0,4-18-1105 16,-7-10-1479-16,-15 4-4242 0</inkml:trace>
  <inkml:trace contextRef="#ctx0" brushRef="#br0" timeOffset="146806.06">1335 3584 8089 0,'0'0'2473'0,"0"0"-1081"0,0 0 72 16,0 0-1032-16,0 0-432 16,0 0-184-16,0 0 184 0,82 133 272 0,-34-21 49 15,9 30 135 1,13 13-40-1,-22-35-96-15,-15-32-112 16,-9-37-88-16,-2-15-16 0,2 6-56 16,0-5-40-16,-15 1-8 15,18-11-88-15,-21-8-568 0,9-11-705 16,-15-2-1103-16,0-6-1961 16</inkml:trace>
  <inkml:trace contextRef="#ctx0" brushRef="#br0" timeOffset="147085.65">1580 4473 10810 0,'0'0'1480'0,"0"0"-40"15,0 0-1031-15,0 0-257 0,0 0-96 31,0 0 256-31,48 111-24 0,-24-64-8 16,9 3-176-16,-8-4 120 16,-1-8 0-16,-6-11-96 0,-3-14-48 15,-6-7 152-15,18-6 224 16,-6-23 160-16,3-28-112 0,-3-14-504 16,4-23-656-1,8-47-920-15,-18 20-945 16,-3 13-4928-16</inkml:trace>
  <inkml:trace contextRef="#ctx0" brushRef="#br0" timeOffset="151135.43">511 7462 4304 0,'0'0'5762'15,"0"0"-4810"-15,0 0-152 32,0 0-640-32,0 0-152 15,-12 3 344-15,12-3 96 0,0 0-64 16,0 0 24-16,0 0-16 16,0 0-87-16,0 0-137 0,0 0 48 15,0 0 0-15,0 0-64 31,0 0-128-31,0 0-24 0,12 0-40 16,9-3 40-16,16-7 176 0,5 1-8 16,9 3-88-16,-6-7-64 15,-8 8 40-15,5-3-56 0,9 2 16 16,-18 3-8 0,4-2 0-1,-7 0 8-15,9-4 40 16,-18 9-48-16,3-5 72 0,-15 0-72 0,19 5 64 15,-16 0-16-15,-12-4 8 16,12 4-8-16,-12 0 72 0,0 0-32 31,0-5 136-31,0 5 16 16,0 0 32-16,0 0 40 16,0-5-24-16,0 5 8 0,0 0 40 15,0 0-56-15,0-8 9 0,0-2-17 16,0-5-208-16,0-7-72 31,-12-2 8-31,0-9 8 16,0-2-8-16,-4-3-8 0,7-3-8 15,-15 3-72-15,15-4 72 16,-3 10 0-16,0 0 0 0,12-1 8 16,-12 5 0-16,-3 5 0 31,15-4 0-31,-6 9 0 15,-6 3 8-15,12-3-8 0,0 12-48 0,-12-2 32 16,12 3-56-16,0 5 72 16,0 0-56-16,0 0 56 15,0 0 0-15,0 0 104 16,0 0-8 0,0 0-24-16,0 0-64 15,0 0 40-15,0 0-48 0,-12 0 80 0,12-5-32 16,0 5-40-16,0-4 0 15,-15-1 8-15,15 5-8 16,0 0 80 0,0 0-80-16,0 0 40 15,0 0-40-15,0 0-8 16,0 0 0-16,0 0-72 0,0 0 16 16,0 0 48-16,0 0 8 15,0 0 0-15,0 0-48 16,0 0-48-1,15-5-64-15,-3 1 160 16,12-10 56-16,9 0 96 0,15 0-16 16,-2-5-80-16,11-4-40 15,-9 4-8-15,10-3 0 16,-1 4 0-16,-9-6 0 0,-3 9 8 31,1-3-8-31,-13 4 0 16,-6 1 48-16,-6-2-56 0,3 7 16 15,-12-3 40-15,13 8-56 0,-16-7 8 16,3 7-8-16,0-3 0 16,-12 6-8-16,9 0 0 15,-9-5 0 1,0 5 0-16,0 0-40 16,0 0 48-16,0 0 0 0,0 0-8 15,0 0-48 1,0 0 56-16,0 0 8 15,0 0 0-15,0 0-8 16,0 0-8-16,0 0-64 0,0 0 0 16,0 0 8-16,0 11-40 15,15 2 0-15,-3 9 56 0,0 16 48 16,6-1 72-16,9 14-56 16,-2 0 56-16,-1 4-72 15,-6-3 0 1,6-1 0-16,9-6 0 15,-6-2 8-15,-15-3-8 0,9-6 0 16,-5-1 0-16,-7-6 0 16,3-8 0-16,0-1 8 15,-3-9 8-15,-9 0-8 0,0-4 0 32,15 0 0-32,-15 0 0 15,0-1 8-15,0-4-8 0,0 0-8 31,0 0 0-31,0 0-104 0,0 0-457 16,0 0-631-16,0-14-488 16,0-5-1177-16</inkml:trace>
  <inkml:trace contextRef="#ctx0" brushRef="#br0" timeOffset="154485.02">1836 7179 6281 0,'0'0'1456'0,"0"0"-40"15,0 0-551-15,0 0-449 16,0 0 104-16,0 0-256 0,0 0 16 15,0 0 208-15,12 0 144 16,9 0-16-16,4-9-72 0,-1-1 65 31,12-4-105-31,9 1-128 16,4-7-144-16,8 2-56 16,-12 0 48-16,16-6-160 0,-16 5-56 15,12 1 48-15,-9 4-40 16,-2-4 32-16,2 0-48 0,-27 8 16 15,0-4-8 1,6 11 0-16,-15-8 40 16,-12 11 48-16,0-5 72 15,0 5 56-15,0 0-16 0,0 0-64 16,0 0-40-16,0 0-32 16,0 0-56-16,0 0 96 15,0 0 56 1,0 0 104-16,0 0 72 0,0 0 56 15,0 0-7-15,0 0-41 16,0-3 8-16,0-12-136 0,-12-3-160 16,0-6-64-16,-12-7 48 15,0-7-32 1,-9-3-8-16,9-6 8 16,-9-4-8-16,5-1 0 15,7 11 8-15,-3 3 96 0,12 6-8 16,3 4 88-16,-3 6 24 15,12-2-112-15,-12 7-88 0,12 3 24 32,0 4-40-32,0 1 0 15,0 4 8-15,0 5 0 16,0 0-8-16,0 0-16 0,0 0 8 16,0 0 8-16,0 0 0 15,0 0 0-15,0 0 8 0,0 0-8 16,0-5 16-1,0 5-8-15,0-4 0 16,0 4-8-16,0-4 8 16,0 4 48-16,0 0-48 15,0 0 72 1,0 0-32-16,0 0 64 16,0 0-64-16,0 0-40 0,0 0-8 15,0 0-72-15,0 0-80 16,12-5-40-16,9 0 192 0,15-9 0 15,13 0 8-15,8-5-8 0,9-4 48 16,7 4-40-16,5-8 0 16,-20 3 0-1,14 1-8-15,-24 10-72 16,-18-1 64-16,-2 1 8 16,-16 13 8-16,0-6 40 0,-12 6 8 15,0 0 24-15,0 0-8 16,0 0-64-16,0 0-8 0,0 0 0 31,0 0 0-31,0 0-8 16,0 0-64-16,0 0-8 15,0 0 0-15,0 0-8 0,0 0 8 16,0 6-32-16,9 7-24 16,6 6 88-16,3 9 48 0,9 8 8 31,6 7-8-31,4-2 0 15,-16 0 8-15,27-3-8 16,-24 3 0 0,12-9 8-16,-15 1 0 0,1-11-8 15,5 3 8-15,-15-6 64 16,-3-6-72-16,0-4 0 0,-9 1 16 16,15-7-8-16,-15-3 64 15,0 5-64-15,0-5 0 16,12 0 0-16,-12 6-8 0,0-6 8 0,0 4-8 15,0-4 8-15,0 4 0 16,0-4-8 0,0 9 8-16,12-4-8 15,-12 1 0-15,0 2 0 16,0-3 8-16,0 0 0 0,12-1 0 16,-12-4-8-16,0 5 0 15,0-5 0-15,0 0 48 0,0 0-40 31,0 0 56-31,0 0-56 16,0 0 56-16,0 0-24 16,0 0-32-16,0 0-8 0,0 0 40 15,0 0-40-15,0 0 0 16,0 0 0-16,0 0 0 0,0 0-8 31,0 0 16-31,0 0-8 16,0 0 56-16,9 0 0 15,-9 0-48-15,0 0 56 0,0 0-64 0,0 0 72 16,12 0-64-16,-12 0-8 16,12-5 0-1,-2 1 16 1,5-6 32-16,18-4 32 0,3 0-80 16,-3 0 8-16,16-4 56 15,-7-1-64-15,9-3 8 0,-6-3-8 16,4 9 48-16,-16 0-40 15,0-2-8 1,3 5 0-16,-15-1 8 16,-6 4-8-16,10 2 8 0,-13 2 0 15,-6-3 8-15,9 9-8 16,-15-4 72-16,0 4-80 0,12 0 48 16,-12 0-40-16,0 0 8 31,0 0 48-31,0 0-64 0,0 0 0 15,0 0 48-15,0 0-48 16,0 0 64-16,0 0-56 0,0 0 112 16,0 0-72-16,0-5 56 15,0 5 24-15,0 0 64 32,0-4 160-32,0-1 160 0,0-9 41 15,-12-5-385-15,-9-14-168 16,-3-4 8-16,-4-8 0 0,7-6 8 15,-15 4-16-15,3-4 8 16,0 10 0-16,5 3 0 16,7 10 64-1,0 1 24-15,6 13 24 0,6-5 16 16,-3 11-128-16,12 3 40 16,0 0-32-16,0-1-8 0,0 6 8 15,0-3-8-15,0 3 0 16,0 0-8-1,0 0 0-15,0 0-16 16,0 0 8-16,0 0-104 0,0 0 104 16,0 0-112-16,0 0 56 15,0 0 56-15,0 0 8 0,0 0-8 16,0 0-56-16,0 0 64 31,0 0 0-31,0 0 8 0,0 0 0 16,0 0 0-16,0 0 64 15,0 0-64-15,0 0-8 0,0 0 8 16,0 0 0-16,0 0-8 16,0 0-8-16,0 0 0 31,0 0-8-31,0 0 16 0,0 0-48 16,0 0-24-16,0 0-16 15,0 0-8-15,0 0-24 0,12-10-32 16,12 1 64-16,9-5 88 15,25-5 48-15,14-4-40 16,-2-5 56 0,-1-5-64-16,13 2-8 15,-13-1 0 1,-12 4 8-16,1 4 0 16,-34 10-48-16,-3 1 48 0,-6 8 0 15,-15 0 64-15,0 1 40 0,12 4-40 16,-12 0 16-16,0 0-72 15,0 0 64-15,0 0-72 0,0 0 0 16,0 0-8-16,0 0 8 16,0 0-8-16,0 0 0 0,0 0 0 15,0 0-56-15,0 0 8 32,0 0 48-32,0 0-72 0,0 0 72 15,0 0-80-15,0 0 80 16,0 0-40-16,0 0 0 0,6 0-72 15,-6 4 8-15,15 6 39 16,-6 3 73-16,18 6 0 31,-2 4-8-31,-4 9-40 0,0 0 40 16,18 7 0-16,-21 6 8 16,9-3 0-16,-3 0 8 0,-2-10-8 15,-10 0 0-15,-3-9 48 31,6 1-40-31,-3-11-8 16,0 1 0-16,0-4 8 0,-6-1 0 0,-6 0 0 16,15 1 0-16,-3-1 0 15,-12 1 0-15,12-1 41 0,-12 0-41 16,12-5-8-16,-12 2 0 16,0-3 0-1,0 2 0 1,9 0 0-16,-9-5 0 0,0 5 0 0,0-5 48 15,0 0-40-15,0 0-8 16,0 0 64-16,0 0-56 0,0 0 40 31,0 0-40-31,0 0-8 16,0 0 8-16,0 0-8 0,0 0 16 16,0 0-8-16,0 0 40 15,0 0 0-15,0 0-40 16,0 0 56-16,0 0-16 0,0 0 8 15,0 0 16-15,0 0 16 32,16 0-32-32,-7 0 40 0,15-5 16 15,21-8 72-15,12-12-24 16,16-2-80-16,5-14-80 16,7 3-56-16,8-3-248 0,-11 0-384 31,-16 8-449-31,-5 0-783 15,-28 1-705-15,-9 8-1199 0,-12 7-6995 0</inkml:trace>
  <inkml:trace contextRef="#ctx0" brushRef="#br0" timeOffset="156450.96">801 3523 8849 0,'0'0'2025'16,"0"0"-1049"-16,0 0 584 15,0 0-927 1,57-70-361-16,-8 38-112 16,32-5 112-16,19-15 32 0,45-16 0 15,-7 2-104-15,-20 10-96 16,-27 10-104-16,-31 24-296 0,-3-2-816 16,-11 6-337-1,-22 8-1383-15,-24 5-1857 16</inkml:trace>
  <inkml:trace contextRef="#ctx0" brushRef="#br0" timeOffset="156690.15">1082 3495 8129 0,'0'0'1753'15,"0"0"87"-15,0 0-584 16,0 0-248-16,0 0-391 0,0 0-193 15,-24 10 104-15,48-10-80 32,-3-15-80-32,24-9 136 15,28-8-32-15,41-18-208 0,16-29-264 16,45-13-744-16,-12-1-688 16,-48 23-953-16,-46 27-2984 0</inkml:trace>
  <inkml:trace contextRef="#ctx0" brushRef="#br0" timeOffset="158136.29">545 6540 9722 0,'0'0'1416'0,"0"0"-464"0,0 0-336 32,0 0-440-32,0 0 200 15,0 0-16-15,0 0-176 0,141-66 161 16,-71 34 15-16,32-14 72 15,52-14-128-15,55-25 16 16,35-11 64-16,25 3-8 0,-4-4-40 16,-20 9 0-1,8-1-56-15,-5 1-160 16,-16 1-8-16,-12 8-40 0,-8 0-24 16,-16 10 0-16,-21 8 80 15,-15 6-56-15,-45 13 320 16,-22 10-96-16,-20 8-144 15,-13 6 49-15,-3-11-17 16,13 1-88-16,11 1 64 16,-11 0 0-16,-10 7-48 0,-15 2-48 15,-8-1-16-15,-4 16 0 16,-21-7-40-16,0 6 40 0,-12-1-32 31,0 5 56-31,0 0 8 16,0 0-80-16,0 0-408 0,0 0-392 15,0 0-233-15,0 0-287 16,-39 0-400-16,21 0-1289 16,-19 0-2568-16</inkml:trace>
  <inkml:trace contextRef="#ctx0" brushRef="#br0" timeOffset="158446.68">4375 4880 984 0,'0'0'7881'15,"0"0"-5952"-15,0 0-305 0,0 0-912 16,0 0-104-16,0 0-271 16,21 0-289-16,-9 0 64 15,36 14 160-15,-15-4 32 16,13 3-32-16,2 1-88 15,-6 0-16-15,-3-4-64 16,7-1 8-16,-22 4-16 0,0-4-48 16,-12 1-32-16,-3-1 32 15,-9 5-48-15,0 4-96 0,-21 15 24 32,-27 13 8-32,-67 39-288 15,9-11-1001-15,1-10-3344 0</inkml:trace>
  <inkml:trace contextRef="#ctx0" brushRef="#br0" timeOffset="159255.87">511 6345 6753 0,'0'0'2160'15,"0"0"-175"-15,0 0-689 0,0 0-480 16,0 0-280-16,0 0-312 15,-24 0-96-15,12 18-120 0,-12 9 137 16,0 1 15-16,0 15 104 16,-13-7-48-1,7 7 32-15,3-7-24 16,6-4-64-16,0-4 8 16,6-9-96-16,15-5-72 0,0-9 0 15,15 0 0-15,18-5 160 31,27 0 96-31,-2 0-64 0,23 0-192 16,-2-15-216-16,38-7-592 16,-26 2-1137-16,-7 6-2912 0</inkml:trace>
  <inkml:trace contextRef="#ctx0" brushRef="#br0" timeOffset="159909.46">976 5659 9978 0,'0'0'1352'0,"0"0"-272"0,0 0-784 31,0 0-216-31,0 0-24 16,0 0-56-16,0 0-104 15,0 0-256 1,112-46-200-16,-97 50 16 0,-15 14 256 16,0 6 64-16,0 8 160 15,0-4 56-15,0-1 0 16,0-4-8-16,0-7 8 0,0-3-88 16,12-4-224-16,12-4 192 15,9 0 128-15,-9-5 0 0,1 3 0 0,8-3-8 16,-21 6-120-16,0-2-72 31,-12 5-96-31,0 0 296 16,-12 10 400-16,-12 0-8 0,-13 3-216 15,4 2-176-15,-12-10-464 16,6-9-1273-16,21-5-3672 0</inkml:trace>
  <inkml:trace contextRef="#ctx0" brushRef="#br0" timeOffset="160085.97">1371 5691 3848 0,'0'0'7890'0,"0"0"-7058"15,0 0 24-15,0 0-856 16,0-9-1040-16,0 0-3865 0</inkml:trace>
  <inkml:trace contextRef="#ctx0" brushRef="#br0" timeOffset="160444.14">1384 5436 9378 0,'0'0'2240'0,"0"0"-1288"0,0 0 384 16,0 0-991-16,0 0-233 15,0 0-104-15,81-54-8 0,-48 54-120 16,3 0-233-16,-11 0-183 31,-16 22 128-31,3 15 112 0,-12 10 72 16,0 4 168-16,0 4 56 15,-21-4 88-15,9-9 40 0,12-15 96 16,-13-8 8-16,13-6 48 16,0-8-48-16,0-5 16 31,13 0-40-31,8 0 41 0,12-13 39 16,18-1-288-16,7-10-80 15,8-12-1065-15,-6 7-1679 0,-27 1-4210 0</inkml:trace>
  <inkml:trace contextRef="#ctx0" brushRef="#br0" timeOffset="161069.77">1776 5023 2632 0,'0'0'7674'31,"0"0"-6538"-31,0 0 440 0,0 0-776 16,0 0-247-16,0 0-241 16,0 0-312-16,0 0-120 0,0 0 120 15,60 112 400-15,-11-56-48 16,-16 0-168-16,3-6-112 31,-3-4-24-31,-9-7-40 0,-15-7-8 0,19-19 0 16,-28-4-136-16,9-9-8 15,-9 0 144-15,0 0 200 0,0-4 24 16,0-14-152-16,12-6-72 16,-3-4-144-1,6 5 32-15,21-1 24 16,-3 11-48-16,0 4-136 0,1 4-40 15,5 5-104-15,-6 0 31 16,-21 14-47-16,-12 5 152 0,0 3 224 16,-12 6 56-16,-21 0 248 31,-15 0-64-31,-1-5-184 0,7-13-168 16,6-10-936-16,12 0-3009 0</inkml:trace>
  <inkml:trace contextRef="#ctx0" brushRef="#br0" timeOffset="163788.21">2497 4663 9033 0,'0'0'1905'0,"0"0"-1505"0,0 0-176 16,0 0-216-16,0 0 600 15,58 134 72-15,-22-41-184 0,-12 22-40 16,0 2 41-16,0-11-217 31,-24-19-176-31,12-16-24 16,-12-7-24-16,12-4-48 0,-3-9-8 15,1-18-360-15,17-24-841 16,-3-5-1543-16,-15-4-2441 0</inkml:trace>
  <inkml:trace contextRef="#ctx0" brushRef="#br0" timeOffset="164159.27">3022 4844 3872 0,'0'0'5017'0,"0"0"-4040"15,0 0 191-15,0 0-472 16,0 0-384 0,0 0-160-16,0 0-48 15,-81 32 88-15,72-9-56 16,-6 1-136-16,15 4 0 0,0-10-192 16,15 4-128-16,18 2 192 15,-9-2 120-15,9 3 8 0,4-8-8 31,8 1 8-31,-24 1 0 16,-6-5-8-16,-3-3-320 0,-12 2 24 16,0 1 8-16,-12 0 248 15,-24 0-56-15,-9-6-792 16,8-8-457-16,16 0-887 0</inkml:trace>
  <inkml:trace contextRef="#ctx0" brushRef="#br0" timeOffset="174229.3">3219 5141 4216 0,'0'0'1745'0,"0"0"-329"0,0 0-272 15,0 0-135-15,0 0 359 16,0 0-368-16,0-6-288 0,15-4-272 16,-15-3-216-16,12-9-120 15,0-3-104 1,-12 3 0-16,9-6-80 15,-9-1-48-15,0 7-56 0,0 3-24 16,0 10-192-16,0-1 8 16,0 10 120-16,-9 0-88 0,-15 15 128 15,9 17-32-15,6 10 56 32,-4 0 200-32,1 4 8 0,12-8-8 15,0-7 8-15,12-12-8 16,10-6 8-16,17-8-80 0,18-5-120 15,-12-23-736-15,4-5-1873 0</inkml:trace>
  <inkml:trace contextRef="#ctx0" brushRef="#br0" timeOffset="174452.68">3427 4931 7457 0,'0'0'1945'0,"0"0"-1169"0,0 0-368 0,0 0-144 16,-42 112 80-16,42-71-72 15,0 0-120-15,24-3-144 0,-6-10-8 16,9-10 0-16,6-18 80 16,16 0-80-1,20-46-384-15,0-5-1552 16,-8 1-2962-16</inkml:trace>
  <inkml:trace contextRef="#ctx0" brushRef="#br0" timeOffset="182462.19">2431 7369 7985 0,'0'4'2801'0,"0"-4"-1417"0,0 0-696 16,0 5-424-16,0 4-40 15,9 15-216 1,6 12 0-16,6 25 200 16,0 14 168-16,18 7-175 0,-5 15-73 15,2-3-48-15,-3-2-72 16,-9-13 0-16,0-10 8 0,-5-18-16 16,-4-18-144-16,-3-11-393 31,-12-22-607-31,0 0-1080 0,0-9-97 15</inkml:trace>
  <inkml:trace contextRef="#ctx0" brushRef="#br0" timeOffset="182807.54">2407 7586 9337 0,'0'0'2033'15,"0"0"-1265"-15,0 0-632 0,0 0-136 16,0 0 80-16,-61 130 256 16,52-78-184-1,-3-11-104-15,12-9-48 16,0-9 8-16,0-13 0 0,0-10 48 16,0 0 136-16,0-18 304 15,0-24-15-15,12-15-481 0,-3-6-161 0,6-8 41 31,4 12 112-31,-4 7 0 16,9 19 8-16,-3 16 0 16,3 7-112-16,9 10-64 0,16 5 32 15,11 22 40-15,-3 1 96 16,37 18-592-16,-25-8-1128 0,-11-6-2425 16</inkml:trace>
  <inkml:trace contextRef="#ctx0" brushRef="#br0" timeOffset="204652.8">1299 9653 8265 0,'0'0'1249'31,"0"0"-937"-31,0 0 16 0,0 0 376 0,0 0 376 16,0 0-56 0,0 0-672-16,-9 9-208 0,9 15-144 0,0 17 16 15,0 19 160 1,0 5-32 0,0 6 32-16,24-11-176 0,9-10-72 15,-9-18-56-15,22-8 56 16,-13-16-152-16,6-8-120 0,6-13-56 15,-11-28 192-15,-1-11-384 16,-6-13-232-16,-15 5 104 0,0 5 720 31,-12 9 48-31,0 18 480 16,0 9 280-16,-12 9 64 0,12 10-296 16,0 0-456-16,-12 10-120 0,12 17-128 15,0 6 128-15,0 8 0 16,0 2-8-16,12-11-360 31,0-8-168-31,-6-16 152 0,21-8 176 16,-15 0 128-16,10-8 80 15,2-25 216-15,0-5-72 0,-15 2-144 16,6 3 0-16,-3 5 96 16,-6 11 128-16,-6 7 104 31,0 10-328-31,0 0-72 0,0 14-152 15,15 17 32-15,-3 12 192 0,0 8 48 16,0 13 24-16,-3-4-24 0,7 1-48 16,-7-5-8-16,3-5-56 15,-12-6 16 1,0-7 48 0,12 0-8-16,-12-16 8 0,0 2 0 15,0-16 0-15,0 1 128 16,0-9 96-16,0 0 264 0,0-13 176 15,-12-30-664-15,0-11-8 0,3-20-520 32,-7-10 64-32,7-8 368 15,9 4 96-15,0 4 0 0,0 15-8 32,0 9-248-32,25 17-224 15,8 15-272-15,3 15-128 0,9 13 88 16,-9 13-121-16,-14 25 449 15,-1 12 248-15,-21 1 120 0,0 5 96 16,-21-10 8-16,-16-3 160 16,4-15 32-16,0-10-200 15,6-14-56-15,18-4-1240 0</inkml:trace>
  <inkml:trace contextRef="#ctx0" brushRef="#br0" timeOffset="205521.98">2313 9634 8993 0,'0'0'2345'0,"0"0"-1729"16,0 0-56-16,0 0-368 15,-118 52-120-15,109-25-72 0,9 10-104 16,0-9-320-16,0 5-472 15,25-15 224 1,8-13 240-16,-9-5-216 16,-3-5 279-16,3-27 241 0,0-10 24 15,-24-13 104-15,0-1 0 16,0-9-136-16,-12 5 136 16,-12 4 472-16,3 1-191 0,-3 13 423 31,12 10 72-31,-12 12 8 0,24 12-184 15,-9 8-224-15,9 0-376 16,0 8-144-16,0 25-200 16,0 18 328-16,18 10-24 0,-3 3 32 15,9 1 0-15,9-14-48 32,3-9-24-32,-12-15 8 0,10-12-32 15,2-11-264-15,9-4 32 16,-24-19-16-16,18-8-344 15,-20-10 280-15,-4 9 416 0,-3 10 384 16,-12 4 464-16,0 9 232 16,0 5-224-1,-12 0-448-15,-3 9-328 0,6 9-80 16,-1 10-56-16,-2 0 56 16,0 0 0-16,12-10-200 0,0-3-288 15,0-11-400-15,0-4 40 16,0 0 120-1,24-4 632-15,-14-11 96 16,-1 7 48-16,18-2 8 0,-18 6-56 16,6 4-80-16,-6 0-96 15,3 0 120-15,9 4 56 16,-6 0 8-16,9-4 64 0,-5 0 80 31,8-13 448-31,-15-20-168 16,9-9-320-16,-9-9-112 0,-12-9 16 15,0 0-8-15,0-9 56 16,-21-5 0-16,-3-5-64 0,-3 6 88 16,8 11 424-16,-5 16 208 31,9 18 96-31,15 19-159 0,-9 9-353 16,9 0-304-16,0 37-264 15,0 20 128-15,24 16 136 16,9 15 0-16,4 4 0 0,-4-8-144 0,15-15-113 15,-12-17 145 1,-2-15-112 0,14-23-288-16,-3-19-792 0,-12-28-344 15,-9-8-2489-15</inkml:trace>
  <inkml:trace contextRef="#ctx0" brushRef="#br0" timeOffset="205666.7">2675 9292 7497 0,'0'0'2137'0,"0"0"-1113"0,0 0-296 16,0 0-728-16,0 0 72 16,0 0-72-16,151 0 0 15,-60-23-752-15,-7-5-1057 16,-26 9-2303-16</inkml:trace>
  <inkml:trace contextRef="#ctx0" brushRef="#br0" timeOffset="206053.51">3034 9579 6465 0,'0'0'1984'0,"0"0"-823"0,0 0 151 16,0 0-432-16,0 0 296 16,0 0-280-16,0 0-367 0,49-27-225 15,-28-2-104-15,0-7-200 16,6-6-248-16,-3 0-417 0,-15 0 89 16,-9 5 40-1,0 15 536 1,-21 12 504-16,-18 5-264 0,18 5-96 15,-15 23-72-15,15 14 32 0,-4 10 9 16,25 7-57-16,0-2-56 16,12-10-241-1,37-15 65-15,-7-17-40 16,52-20-328-16,-10-26-912 16,-17-10-2489-16</inkml:trace>
  <inkml:trace contextRef="#ctx0" brushRef="#br0" timeOffset="206927.86">895 8810 5921 0,'0'0'2816'15,"0"0"-1503"-15,0 0-433 0,0 0-880 31,0 0 32-31,0 0-32 16,12 120 152-16,0-55-8 0,6 4-40 16,9-4 8-16,-15-4-8 15,9-5-104-15,3-15-56 0,1 0-840 16,-13-16-737-16,0-12-1175 0</inkml:trace>
  <inkml:trace contextRef="#ctx0" brushRef="#br0" timeOffset="207303.09">895 8977 8385 0,'0'0'1393'15,"0"0"-737"1,0 0-224 0,0 0-432-16,0 0 8 0,93-112 224 0,-35 98-104 15,-1-5-128-15,3 16-56 0,-18 3-104 16,7 3-200-16,-13 21-200 15,-27 9-176 1,-9 3 207-16,0 7 497 16,-21 3 32-16,-15 1 160 15,-25-2 48-15,19-8 49 0,-15-9 279 16,5-4 40-16,34-16 64 31,-6-3 32-31,12-5 48 16,12 0-136-16,0 0-376 0,12 0-208 15,21 0-48-15,4 5 48 0,20-1 56 16,0 1-8-16,13 8-40 16,2-2 40-16,-2 3-48 15,-13 3-320-15,9 2-1024 0,-5-5-936 32,-28-4-1017-32</inkml:trace>
  <inkml:trace contextRef="#ctx0" brushRef="#br0" timeOffset="208007.32">1616 9143 8529 0,'0'0'2337'15,"0"0"-1233"-15,0 0-552 16,0 0-536-16,0 0-32 0,0 0-152 15,0 0-840-15,136-121-96 16,-112 89 384-16,-9 5 664 16,-3 3 56-16,-12 6 640 0,0 13 376 31,-27 0-224-31,3 5-488 16,-9 14-176-16,-1 19-40 0,-11 4 16 15,21 13-40-15,9-3-64 16,15-5 0-16,0-5-176 15,27-13-264-15,18-11 128 0,1-13-144 16,26 0-72 0,-3-33-264-16,13-13-481 15,-13-9-887-15,-11-1-745 0,-10 1 841 16,-15 13 2064-16,-21 10 2344 16,-3 13 49-16,-9 10-313 15,-9 4 41-15,-18 5-1169 16,-3 9-512-16,-6 15-288 15,2 8-48-15,-2 5 24 16,3 0-48-16,21-4-80 0,0-11-48 16,12-3-264-16,0-10-744 15,24-4 96-15,9-5 319 16,16-5 489 0,-4-12 40-16,12-12-272 15,-12 1 80-15,4 6-40 0,-13-2-16 16,-15 5 96-16,3 5-48 15,-3 10-208-15,-21-1-232 16,15 0-505-16,-15 2-351 0,13 3-424 16</inkml:trace>
  <inkml:trace contextRef="#ctx0" brushRef="#br0" timeOffset="208338.51">2395 8898 312 0,'0'0'2920'16,"0"0"-839"-16,0 0-769 15,0 0-560-15,0 0-128 16,0 0-64-16,-34 27-288 0,34-13-48 15,0 10 8 1,0-5-127-16,0-1 71 16,0-4-112-16,13 0-64 0,-7-10-40 15,21-4 40-15,-15-4 160 16,9-29 48-16,-6-4-144 16,-15-18-64-16,0 0 0 15,0-11 88-15,-36-7 224 16,-3-3 24-16,-4 2-128 15,7 14 136-15,3 9 656 0,9 20 88 16,9 15-215-16,6 16-489 16,9 5-384-16,0 33-208 15,24 22 200 1,12 19 8-16,-3 4-8 16,15 4-48-16,-2-11-24 0,11-16-321 15,3-19 121-15,22-32-488 16,-13-9-928-16,-11 0-1225 0</inkml:trace>
  <inkml:trace contextRef="#ctx0" brushRef="#br0" timeOffset="208734.79">3327 8458 10610 0,'0'0'2488'32,"0"0"-1936"-32,0 0-552 15,0 0 0-15,70 115 136 0,-13-27 289 16,9 33-193-16,7-5-128 16,-28-14-88-16,-9-19-16 0,-15-32-40 15,-5-4-368-15,8-11-209 16,-24-18-255-16,0-18-992 0,0-13-969 31,-12-14-3968-31</inkml:trace>
  <inkml:trace contextRef="#ctx0" brushRef="#br0" timeOffset="208953.49">3409 8587 8065 0,'0'0'2273'16,"0"0"-1289"-16,0 0 232 0,-39-107-336 31,39 85-312-31,15 8-295 15,18 0-273-15,15 4 0 0,-3 7-120 16,4 3-113-16,-4 9-407 0,-12 13-144 16,3 15 96-16,-15 1 40 15,-21 8 160-15,0 4 208 16,-9 6 232 0,-24-5 48-16,-15-5 0 15,15 1-64-15,-3-15-648 16,11-13-1353-16,25-10-4080 0</inkml:trace>
  <inkml:trace contextRef="#ctx0" brushRef="#br0" timeOffset="209239.13">4139 8231 7297 0,'0'0'3057'16,"0"0"-1409"-16,0 0-352 16,0 0-672-16,0 0-247 0,0 0-57 15,-142 88-112-15,109-19 72 16,9 10-32-16,15 8-120 0,9-3-80 31,0-13 24-31,24-11-16 16,33-14-48-16,1-10 40 15,11-22-48-15,13-14-352 0,20-17-640 0,-8-27-1353 16,-22-1-4208-16</inkml:trace>
  <inkml:trace contextRef="#ctx0" brushRef="#br0" timeOffset="-212308.89">15635 9723 4176 0,'0'0'1441'0,"0"0"-585"15,0 0 368-15,0 0 152 16,0 0-239-16,0 0-289 16,0 0-456-16,0 0-72 0,0 0 48 15,0 0 96-15,0 0-192 31,0 0-8-31,0 0-64 0,0 0-80 0,0 0-40 16,0 0 0-16,0 0 0 16,0 0 24-16,0 0-56 15,0 0-32-15,0 0-8 0,0 0 0 16,0 0 8 0,0 4 40-1,0 2 65-15,21-6-25 0,-6 4-16 16,4 0 56-16,8 0-40 0,6 1-96 15,-9 0 16-15,24 5 48 16,-14-7-8-16,2 2 144 0,21 0-72 31,-9 4-32-31,10-4-88 16,-4 0 40-16,3 4-40 0,4 0-8 16,11-5 8-16,-26 6-8 15,14-5 16-15,-3 5-8 0,-11-7-8 16,14 7 0-16,-3-5 0 31,-11-1 0-31,14-4 0 0,-3 5 8 16,-15 0 56-16,16-5 16 15,2 3 40-15,-2-3-16 16,14 6-24-16,-15-6-8 0,16 0 0 16,-7 0-24-16,7 5 16 31,-16-5-56-31,-3 0 104 0,-2 0-104 15,5 0 80-15,-9 0 32 0,7 4 16 16,-7-4-8-16,0 0-32 16,9 4 24-16,-11-4-40 0,2 0 24 15,-3 0-32 1,4 0 0 0,-7 0 32-16,6 0 40 0,-3 0-16 15,-8-4-64-15,11 0 40 16,-3-1-48-16,3 5 16 0,-17-6-24 15,29 6-40 1,-12-3 0-16,-5-2 16 16,-4 0-16-16,-6 5 48 15,3-4-40-15,-12-1 32 16,-12 5 48-16,-6-5 88 0,-6 5 56 16,0-5 16-16,0 5-71 0,16 0-73 15,-16 0-24-15,0 0-16 31,0 0-64-31,0 0 56 16,0 0-64-16,0 0 16 0,0 0-8 16,0 0 64-16,0 0-72 15,0 0 0-15,0 0 8 0,0 0 0 16,0 0 0-16,0 0 40 31,0 0-32-31,0 0-16 16,0 0 8-16,0 0 0 0,0 0-8 15,0 0 8-15,0 0 0 0,0 0 72 16,0 0 48-16,0 0-16 16,0 0 32-1,0 0-16-15,0 0 16 16,0 0-16-16,0 0-8 16,0 0-16-16,0 0-16 0,0 0-40 15,0 0-40-15,0 0 56 0,0 0-64 16,0 0 48-16,0 0-40 15,0 0 56 1,0-3 8-16,12-2-64 16,0-5 40-16,0 6-32 15,-3-6-8-15,6-4-8 0,6 5 0 16,-9-5 0-16,12 1 8 16,-12-2-8-16,0-8 0 0,10 1-96 31,2-11-48-31,0-5 48 15,-12-3-32-15,9 0 64 0,-12-11 8 16,6 0-48-16,-3-2 8 16,-12 2 48-16,12 2 48 0,-12-1 8 31,0 0-8-31,0 1 0 16,0-7 0-16,-12 2 8 31,-15-1-16-31,18 5 8 0,-12 5 0 15,9 0 0-15,-12 8 8 0,12 0 64 16,-13 7-72-16,16 7 0 0,-3 1 8 16,0 6-8-16,12 2-8 15,-15 2 0-15,-6 2-64 16,9 3 64-16,-12-6-40 0,3 4-120 16,-19-4 24-16,7 5 0 15,-12-1 96-15,-12 2-16 0,-1-1-8 0,-23-1 24 31,-4-4 48-31,7 0 8 16,-16-5-8-16,-2 6-48 16,17-6 40-16,-14-3 0 0,11 2 8 15,13 7 0-15,-13-1 0 16,13 1 0-16,-1-2-16 0,-11 10 16 31,-1 0-8-31,-11 2-8 16,11 3 8-16,-11 0-40 0,2 0 48 15,-2 0-8-15,-1 0 8 16,-2 3 0-16,2 2-8 0,16 5 8 16,-16 3 0-16,0-3 0 31,16 4 0-31,2-1 0 16,1 1-8-16,15 5-8 0,2 0 0 15,1 0 8-15,-3 3 0 16,11-3-40-16,7 9 40 0,-6-5 0 15,2 5 0-15,10 0 0 16,0-1 8 0,-9 1-8-16,21 1-8 15,-10 2 8-15,-2-2 0 0,15 12 0 16,-15-3 8-16,12-3 0 16,3 7-8-16,-16 5 8 0,25-5-8 15,-9 0 8 1,-3-2 0-16,12-2 8 15,-3-1 32-15,6-5-40 16,-3 0-16-16,12-4-40 0,0 1 40 16,0 3 16-16,0 0 0 15,12 0 64-15,12 6-56 0,0-1 104 32,-3 0-104-32,12 0 80 15,7 0 0-15,-7 1-80 0,3-2 8 16,-3-3 24-16,0 4-32 15,1-5-8-15,5-4 64 0,6 9-56 16,-12-8 0-16,16-7 88 47,-4 6-24-47,-9-4-64 16,0-2 8-16,-2-4-8 0,2-3-8 15,-3-2 8-15,-9-2-8 16,12-3 0-16,-5 2 0 15,8-10 0-15,6 0 128 0,3 0-40 16,-2 0-40-16,11-5 8 0,3-5 16 16,-14 7 8-16,2-11-72 15,-3 4-8-15,-9-5 0 0,-2 2-232 16,2-1-472 0,-15-13-817-1,-12 2-671-15,-9-2-2929 0</inkml:trace>
  <inkml:trace contextRef="#ctx0" brushRef="#br0" timeOffset="-209877.38">13275 10899 5937 0,'0'0'2232'31,"0"0"-1576"-31,0 0-63 32,0 0 391-32,0 0 48 15,-48 0-8-15,36 0-232 0,12 0-352 16,0 0-31-16,0 0 71 15,0 0-96-15,12 0-288 0,12 0-88 0,9 0 232 16,49 0 232-16,47 0-32 16,56-5-16-1,50-8 144 1,6 4-192-16,16-9-32 0,-25 4-32 16,1 0-104-16,-34 4-80 15,-48 1-40-15,-49 4-88 0,-44 1 16 16,-7 4-8-16,-9-5 121 0,-18 0 119 15,10 0 96-15,-19 2 120 16,-15 3 72-16,12 0 80 0,-12 0-120 16,0 0-224-16,0 0-152 15,0 0-120 17,0 0-48-32,0 0-264 15,0 0-248-15,12 0-88 16,-12 0 144-16,12 0 104 0,-12 0-152 15,0 0-249-15,0 0-359 16,0 0-248-16,-12 0-753 0,-12 0-2848 16</inkml:trace>
  <inkml:trace contextRef="#ctx0" brushRef="#br0" timeOffset="-206569.53">18288 10752 5857 0,'0'0'1048'0,"0"0"-576"0,0 0 216 16,0 0 232 0,0 0 233-16,-24-29-337 15,24 29-280-15,0 0-184 0,0 0 120 16,0 0-24-16,0 0-312 15,0 0-128-15,12 0 0 16,24 0 336-16,-2 0 152 0,35 0-119 31,3 0-97-31,19 0-24 16,15 10-144-16,45-1 48 0,33 1-16 16,6 3 136-16,3-4 48 15,-15 5-224-15,-27-9-88 0,0 9 40 16,-12-9 0-16,3 9-40 31,-40-6-16-31,-8-8 8 0,-34 6 0 16,6-2 0-16,19 0-8 15,6-4 72-15,14 6 72 16,1-6-24-16,-16 5-16 0,16-2-32 16,-12 7-24-16,8-5 16 31,-5-1-8-31,-4 1-48 0,10 0 40 15,3-2-40-15,20 2-8 0,16 0 0 16,-3-5 8-16,-24 5-8 16,-22-1 0-16,-11 2-8 0,11-3 0 15,10 7 8 1,-19-4 0 0,-2 2 0-16,11-3 0 15,-11 4 0-15,-4-4 8 0,7-1 0 16,5 6 0-16,1-6 8 0,3 1-16 15,14 5 8-15,-14-7 0 0,-1 7-8 32,-14-1 0-32,2 1-8 15,13-1 8-15,-25 0 8 16,13-5-8-16,11 5 8 0,1-4-8 16,-1 1 8-16,1-6 0 0,9 0 0 15,2 0-8-15,1 0 8 31,-12 0 0-31,-1 0 8 16,-2 0 48-16,2 0-64 0,1 0 8 16,-4 0 0-16,-5 0-8 15,8 0-8-15,1 0 0 0,-7 0 0 16,22-6 0-16,-15 1 8 31,-1 2 0-31,7 3 8 16,8-6-8-16,-14 2 0 0,12 0 8 15,-4-7 0-15,4 8-8 16,0-2 8-16,-4 0 0 0,13 0 32 16,-6 5-32-16,-10-4-8 15,-2-2 8 1,-4 6 64-16,-23-4 0 16,-4 1 24-16,-15 3 16 0,-17-5 8 15,-10 0 56-15,-12 0 224 16,-12 5 136-16,0 0-71 0,0 0-121 15,0 0-152 1,0 0-88-16,0 0-96 16,0 0-8-16,0 0-192 15,0 0-472-15,0 0-673 0,-12 0-615 16,-24 0-1177-16,14-4-6153 0</inkml:trace>
  <inkml:trace contextRef="#ctx0" brushRef="#br0" timeOffset="-163637.02">19743 13031 9458 0,'0'0'1008'15,"0"0"-1008"-15,0 0-1265 16,0 0-1135-16,0 0-73 0</inkml:trace>
  <inkml:trace contextRef="#ctx0" brushRef="#br0" timeOffset="-92689.31">23048 12864 6449 0,'0'0'0'16,"0"0"-1200"-1</inkml:trace>
  <inkml:trace contextRef="#ctx0" brushRef="#br0" timeOffset="25369.87">15439 14718 1112 0,'0'0'11346'0,"0"0"-10354"0,0 0-992 16,0 0-152-16,6 4 152 15,21 1 72-15,6 0 72 0,28 3-40 32,8 3-24-32,-14-7-72 15,20 5 96-15,-6 0-104 16,-11-3-56-16,8-3-104 0,-8-3-264 15,-7 0-368-15,-9 0-296 16,-15-3-472-16,-3-8-881 0,-24 3-2768 16</inkml:trace>
  <inkml:trace contextRef="#ctx0" brushRef="#br0" timeOffset="25693.47">15798 14639 8065 0,'0'0'2841'15,"0"0"-2137"-15,0 0-368 0,0 0-64 0,0 0-120 16,0 0-88-16,0 0 152 16,49 37 0-1,-16-13 144-15,3-2-112 16,6 7-176-16,-3-1 16 15,-5-1-88-15,-10 0 0 0,-12 1 8 16,-3 4 64-16,-9-4 200 16,0 1 145-16,-21 2-73 31,-18-2-88-31,-4-7-256 0,-14-7-480 16,6-2-817-16,33-13-1663 0</inkml:trace>
  <inkml:trace contextRef="#ctx0" brushRef="#br0" timeOffset="29491.96">25070 13982 8121 0,'0'0'2417'0,"0"0"-2041"16,0 0-248-16,0 0 472 31,0 0-216-31,0 0 8 15,142-65-224-15,-109 59-32 0,15 6 112 16,-2 0 40-16,-13 6-96 16,15 16-40-16,-12 11-72 0,10 13 8 0,2 10-40 15,-3 8 0 1,-9 12-40 0,-14 6 0-16,-1 2-8 15,-6 4-40-15,-15-1-96 16,0-3-16-16,-15-15 8 0,-22 2 144 0,-5-17 0 15,-15-7 88-15,-4-15 88 0,-20-8 80 32,-4-10-31-32,-26-14 47 15,14 0-120-15,-14-32 24 16,5-15 240-16,21-9 280 0,-8-13 48 16,26-29-224-16,16-28-128 15,51-26-216-15,15 9-72 0,46 26-104 31,-4 44-8-31,0 26-168 16,1 6 64-16,23 3-48 0,25 16 40 16,-13 17 48-16,1 5 16 15,-13 27-48-15,-2 29-112 0,-7 23-64 16,-26 37 8-16,-13-4 40 31,-33-11 80-31,0-14 0 16,-21-22-24-16,-4-4-144 0,-32 9-544 15,9-28-1737-15,15-24-4537 0</inkml:trace>
  <inkml:trace contextRef="#ctx0" brushRef="#br0" timeOffset="36326">16707 15755 9946 0,'0'0'1640'0,"0"0"-1560"31,0 0 72-31,0 0 304 16,0 0 40-16,123-8-112 15,-71 8-176-15,-7 0-112 0,12 0 160 16,13 0-88-16,-10 0-112 16,10 5-56-16,-13-2-40 0,0-3-256 15,4 6-72 1,-16-6-64-16,-9 0-288 16,-18 0-408-16,9 0-328 15,-15 0-249-15,-12 0 41 0,-24 0-681 16</inkml:trace>
  <inkml:trace contextRef="#ctx0" brushRef="#br0" timeOffset="36658.92">16707 15886 6481 0,'0'0'1928'0,"0"0"-1456"16,0 0-8-16,0 0 729 0,0 0-113 16,0 0-312-16,-61 8-408 15,61-8-136-15,0 0 192 32,0 6-168-32,12-6-24 0,10 5 41 15,29-5 239-15,-6 0-96 16,34 0-104-16,29-5-104 0,-5-9-56 15,15-5-64-15,-13-4-64 16,-26 9-16-16,5-4-448 16,-26-1-568-1,-25 5-793-15,-33 5-2440 0</inkml:trace>
  <inkml:trace contextRef="#ctx0" brushRef="#br0" timeOffset="60109.71">17742 15116 5113 0,'0'0'2344'16,"0"0"-1592"-16,0 0-288 15,0-13 257-15,0 13 7 0,0 0 40 16,0 0-296-16,0 0-32 15,0 0 168-15,0 0-144 0,0 4-264 16,0 14-192-16,0 10 128 31,0 10 136-31,0 13 32 16,12 4-39-16,-12 4-89 0,0 2-32 31,0-4-136-31,0-7 40 16,0-12-40-16,0-16 0 0,0-9 0 15,12-7-8-15,-12-6 80 16,0 0 112-16,0-23 136 16,0-20-328-16,0-11-24 0,9-17-128 15,-9 2-96-15,9 4 88 0,6 15 88 16,-15 13 72-16,0 18 0 0,0 10 64 16,0 9-64-1,0 0 0 1,0 4-56-16,0 24-40 15,0 19 96-15,0 8 208 0,0 4-64 0,0 2 8 16,0-9-56-16,0-6-40 16,0-24-8-16,0-3-40 15,0-13 48-15,0-6 120 0,0 0 208 32,0-28 192-32,0-15-576 15,0-7-280-15,24-7-224 0,-11 7-56 16,8 8-200-16,15 20-713 0,0 8-1303 15,-15 8-2482-15</inkml:trace>
  <inkml:trace contextRef="#ctx0" brushRef="#br0" timeOffset="85542.07">20347 13309 11226 0,'0'0'1080'15,"0"0"-1080"-15,0 0-160 0,0 0-2008 16,0 0-2121-16</inkml:trace>
  <inkml:trace contextRef="#ctx0" brushRef="#br0" timeOffset="87372.42">21023 13578 7737 0,'0'0'784'15,"0"0"-784"1,0 0-2552-16</inkml:trace>
  <inkml:trace contextRef="#ctx0" brushRef="#br0" timeOffset="102112.99">19254 15826 7881 0,'0'0'2481'16,"0"0"-1809"-16,0 0 152 15,0 0 592-15,0 0-127 16,-27 0-433-16,27 0-392 15,0 0-240-15,0 0-24 16,27 0-40-16,6 0 8 16,16 0-48-16,17 0 8 0,43-14-80 15,-7 9-40-15,4-9 64 16,12 4-72-16,-25 6-320 16,-2-5-464 15,-10 0-296-31,-20 3-537 15,-7 3-1039-15,-27-2-289 0,-27 0-1760 16</inkml:trace>
  <inkml:trace contextRef="#ctx0" brushRef="#br0" timeOffset="102393.85">19393 15978 5937 0,'0'0'2608'15,"0"0"-1439"-15,-115 18 167 16,79-8 160-16,12-4-328 0,24-6-511 0,0 3-353 16,0-3-208-1,9 5-40 1,30-5 216 0,18 0 216-1,13 0-32-15,32-8-176 0,40-21-104 16,45-8-88-16,1-1-88 0,-25 6 8 15,-37 13-8-15,-59 10-120 16,-16 5-728-16,-6 4-664 16,-24 0-785-16,4-5-1992 0</inkml:trace>
  <inkml:trace contextRef="#ctx0" brushRef="#br0" timeOffset="103651.21">6840 13985 7329 0,'0'0'2081'16,"0"0"-1297"-16,0 0 272 16,0 0-472-16,0 0-432 0,0 0-152 15,0 0-160-15,12 47 160 31,10-10 224-31,2 4 104 0,-15 1-64 16,18 1-80-16,-15-2-144 16,-3-8-40-16,0-6-688 0,6-14-1048 15,-3-2-1393-15</inkml:trace>
  <inkml:trace contextRef="#ctx0" brushRef="#br0" timeOffset="103926.11">7073 14046 4721 0,'0'0'6977'16,"0"0"-6257"-16,0 0-648 15,0 0 56 1,0 0-16-16,0 0 56 0,0 0-112 16,33 111-56-16,-9-101 72 15,12-10-56-15,-2 0-16 0,-10 0 0 16,12-19-144-16,-30-10-56 15,9 6 8 1,-15-9 176-16,0 10-112 16,-15-2-32-16,-18 10 144 0,0 14 16 15,-13 0-216 1,7 0-496-16,6 24-536 0,9-2-697 0,24-3-2384 16</inkml:trace>
  <inkml:trace contextRef="#ctx0" brushRef="#br0" timeOffset="104194.13">7293 13851 7521 0,'0'0'4145'32,"0"0"-3577"-32,0 0-288 0,0 0-200 15,0 0-72-15,0 0 104 16,0 0-8-16,12 131-40 0,0-90-56 15,-12-5 0-15,9-7 0 16,-9-7-8 0,15-8-80-1,-6-3-128-15,4-11 144 0,8 0 64 16,18 0 176-16,-6-16 72 0,12-1-248 16,4-7-456-16,-7-8-1248 0,-3-1-1321 15,-3 5-4640-15</inkml:trace>
  <inkml:trace contextRef="#ctx0" brushRef="#br0" timeOffset="104378.24">7441 13953 6241 0,'0'0'4177'0,"0"0"-4049"31,0 0-24-31,0 0 240 0,51 111 120 16,-30-69-88-16,1 0-160 15,17-1-144-15,-21-3-72 0,-18 17-384 16,0-17-1112-16,0-7-2537 0</inkml:trace>
  <inkml:trace contextRef="#ctx0" brushRef="#br0" timeOffset="110449.87">8256 11112 10298 0,'0'0'1952'15,"0"0"-1072"-15,0 0-88 0,0 0-471 31,0 0-65-31,15 0-256 16,-15 20-96-16,12 12 96 16,0 5 160-16,0 8-64 0,-6 2-88 15,21 0 0-15,-27-1-8 16,12-4-80-16,1-6-505 0,11-17-887 31,-6-5-1128-31,6-14-2497 0</inkml:trace>
  <inkml:trace contextRef="#ctx0" brushRef="#br0" timeOffset="110726.06">8525 11233 8937 0,'0'0'1721'16,"0"0"-1201"-16,0 0 40 0,-10 130-72 15,10-89 152-15,25-3-304 16,-4-10-256-16,15-10 40 15,-3-3-64-15,3-15-24 0,10 0-32 0,-10-28-152 16,0-10-264 0,-15-13-296-16,-21 0 176 0,0-9 368 0,0 4-184 15,-33 1 224-15,-15 13 120 16,-10 14-40-16,1 9-32 16,0 19-352-16,-4 0-120 0,1 24-329 31,27 9-1087-31,9-6-3481 15</inkml:trace>
  <inkml:trace contextRef="#ctx0" brushRef="#br0" timeOffset="111710.17">8956 10965 8849 0,'0'0'1601'16,"0"0"-649"-16,0 0 8 15,0-5-472-15,0 5-56 16,0 0-352-16,0 13-80 0,0 12 0 16,-12 7 240-16,12 10 56 15,-9 4-79-15,9 0-161 0,0-5-32 16,0-8 24-16,0-10-48 16,0-5 8-16,0-4 8 15,0-4-16-15,0-10 64 0,0 4-64 16,0-4 56-16,0 0 64 15,0 0 8-15,0 0 24 0,0 0-8 16,0 0-32-16,0 0-16 0,0 0-40 16,0 0 8-1,0 0-56-15,0 0 48 0,0 0 8 0,0 0-64 16,0 0-8-16,0 0 0 16,0 0 8-16,0 0 0 31,0 0 8-16,0 0 0-15,0 0 0 16,0 0 40-16,0 0 48 0,0 0-24 16,0 0-64-16,0 0 0 0,0 0-8 15,0 0-48-15,0 0-8 16,21 0 56-16,3 0 24 0,12 0 176 16,-2 5-88-16,2 0-48 15,9 0-24-15,-9 3-32 0,-11 2-8 16,-7 0 0-16,-3-2-64 31,-3 6 64-31,-12-4-72 0,0 4 72 16,-12 0 8-16,-12 4 120 15,-10 0 40-15,-2-8-56 16,0-5-104-16,-9-5 64 0,24 0 16 16,-7-19-88-16,19-13-136 15,-3-11-72-15,12-2 40 0,12-6-32 16,12-1-88-16,10 6-64 15,2-1-40-15,-3 6-40 16,-9 8 23-16,0-4 249 0,-12 15 40 16,1-2 120-16,-13 9 128 0,0 7 337 15,-25 8 71 1,-11 0-384-16,0 0-88 0,-9 19 40 16,-13 14-56-1,10 2-48-15,3 22-352 16,21-15-1017-16,15-5-3320 0</inkml:trace>
  <inkml:trace contextRef="#ctx0" brushRef="#br0" timeOffset="113212.13">5491 15074 11802 0,'0'0'2321'0,"0"0"-2041"15,0 0-208-15,46-153 40 16,11 98-64-16,3 0 32 16,19 8-80-16,11 1-40 0,4 18-16 31,-10 14-40-31,7 14-48 15,-7 24-144-15,-17 27 39 0,5 17 137 16,-36 16 48-16,-2 10 64 31,-34 2 8-31,0 6 112 0,-21 0 8 32,-28 0 9-32,-8-10 7 15,-16-8-40-15,-29-10 16 16,-37-14-120-16,-12-32 16 0,12-23-8 15,9-10 8-15,49-37-16 16,12-22-40-16,-1-38-88 0,13-37 56 0,33 5-8 16,24 22 32-16,66 20 48 15,67 21-48-15,27 8-17 16,15 16 1-16,-33 34 64 0,-52 13-104 16,-17 22-320-16,-43 19-416 15,21 10-400-15,-51 75-440 0,9-14-321 16,-18-6-1960-16</inkml:trace>
  <inkml:trace contextRef="#ctx0" brushRef="#br0" timeOffset="122310.58">21717 14871 1640 0,'0'0'3153'0,"0"0"-1961"0,0 0-792 0,0 0 400 16,0 0 240-16,0 4 0 16,-9 1-151-16,-15 0-177 15,3 0 32 1,-25 4 80-16,10-5-104 15,-12 1-160-15,-13-5-159 0,4 0-201 16,-9 0-16-16,-4-18 40 16,13-11 88-16,-19-3 56 15,22-15-104-15,9-8-96 0,9-14-72 32,2-23-24-32,34-25-56 15,0-26-16-15,34 7 8 0,11 30-16 16,12 32-184-16,1 23 72 15,50-10 64-15,28 1 0 16,54-4-16-16,6 27 24 0,4 32 48 16,-65 14-72-16,-26 34-24 15,-27 39-160 1,-13 39-96-16,-12 18 0 0,-20 19 144 16,-37-6 55-16,-13-21 145 15,-23-20-48-15,-9-29 56 16,-6-21 8-16,17-15 64 0,-23 0 177 15,-21 1 31 1,-4-9 8-16,-36-19-96 16,-23-19-192-16,14-29-80 0,24-8-416 15,22-19-137-15,29-32-271 16,22 19-216-16,3-1-1977 16</inkml:trace>
  <inkml:trace contextRef="#ctx0" brushRef="#br0" timeOffset="124209.26">21430 15149 3928 0,'0'0'2145'0,"0"0"-897"0,0 0-312 16,0 0 96-16,0 0-79 16,0 0-89-16,0 0-296 0,0-10-312 31,0 10-24-31,0 0 24 15,0 0-136-15,0 0-24 16,0 0 32-16,0 0 112 0,0 0-16 0,0 0 56 16,0 0-104-16,0 0-128 15,0 5-48-15,0 18-112 16,0 5 96 0,12 14 16-16,-12 5 0 15,12-1 56-15,-12 5 8 16,9-1 16-16,-9-4 32 0,0-3-24 15,0-7 17-15,0-8-25 16,0-9 16-16,0-9-88 0,0-7 48 16,0 3-48-1,0-6 88-15,0 0 72 32,0 0 112-32,0-14 136 15,0-14-352-15,0-15-64 0,0-11-376 16,0-12 24-16,0 5-104 15,-9 2 159-15,9 18 209 0,-12 8 80 16,12 20 8-16,-12 7 0 16,12 6 0-16,0 0-120 0,0 28-64 15,0 10 96-15,0 13 88 16,0 12 8-16,0 8 0 31,-15-6 48-31,15-5 64 0,-9-5-40 16,-3-14 8-16,12-8-40 15,-12-9 16-15,12-10-48 0,0-9 56 16,0-5 1-16,0 0-65 16,0-10 88-16,0-17-96 31,12-15-145-31,-12-15-143 0,12-12-56 0,-3-1-128 16,-9 2 16-16,0 2 200 15,0 20 176-15,0 19 80 0,0 7 80 16,0 20 24-16,0 0-104 15,0 23-152 1,0 25 152-16,15 7 112 16,-15 10 72-16,0 4-80 0,0-4 8 15,0-14 48-15,0-9-160 16,0-15 16-16,0-13-8 0,-15-4-8 16,15-10-224-16,-9 0-880 15,-3 0-1409-15,0-10-6224 16</inkml:trace>
  <inkml:trace contextRef="#ctx0" brushRef="#br0" timeOffset="128057.1">22429 15872 9313 0,'0'0'2913'16,"0"0"-2145"-16,12 0-616 16,24 0 104-16,22-5 80 0,35-5 169 15,58-8-153-15,24-5-216 31,21 4 184-31,-11 5 112 16,-44 6-160-16,-59 8-264 0,-22 0-8 0,-27 0-512 16,4 0-384-16,-4 0-329 15,-9 0-55-15,-15 0-184 16,-9 0 343-16,-9 0 553 0,-27 0 128 16,-12 8-624-1,-10-3-296 1,-8 4 448-16,-19 1 343 15,7 4 169-15,-16-1 400 16,-2 7 144-16,-7-2 689 16,10 0 239-16,2 0 88 15,9 1 448-15,13 0-47 0,9-5-321 16,26-6-496-16,22 2-256 16,0-10-120-16,12 5-88 0,12-5-192 15,19 0 192-15,29 0 225 16,34 0-1-16,56-10-248 0,25-8-80 15,37-10-96-15,-16-5-16 32,-9 11 112-32,-63-2-48 0,-16 15-72 15,-38 0-56-15,-22 5-216 16,-15-1-720-16,4 5-409 16,-28-5-967-16,6 5-2065 0</inkml:trace>
  <inkml:trace contextRef="#ctx0" brushRef="#br0" timeOffset="129407.2">6545 14274 8905 0,'0'0'2817'0,"0"0"-1817"0,0 0-176 16,0 0-448 0,0 0-151-16,0 0 167 15,157-38-216-15,-76 16-112 16,1-7-56-16,17 1-8 0,10-10 16 16,5 2 56-16,-8 3 208 15,12 1 240-15,-52 4-120 0,19 5-256 16,-28 5-96-1,-24 8-40 1,-9 6-8-16,-24 4 0 16,0 0-152-16,0 0-320 0,-9 0-416 0,-27 0-481 15,-3 0-2543-15,-3 0-5234 16</inkml:trace>
  <inkml:trace contextRef="#ctx0" brushRef="#br0" timeOffset="130462.82">7200 13276 11354 0,'0'0'1560'16,"0"0"-143"-16,0 0-521 0,0 0-368 16,0 0-232-1,0 0-296-15,0 0-304 16,0 0 64-16,-70 75-48 16,70-47-168-16,0 0-72 15,24-1 55-15,-3-3 89 0,16-7 96 31,-1 2 184-31,-3-5 32 0,-9 0 72 16,-3 0-8-16,3-9 8 16,-24 5-216-16,0-2-24 15,0 1 240-15,-9 6 0 0,-15 3 184 16,-12 1-40-16,3-6-64 16,-3-3-32-16,11-10 16 0,4 0-64 31,9-18-32-31,12-20 16 15,0-3-200-15,12-14-128 32,22-2-320-32,-10 2-136 0,12 3 104 15,-30 11 344-15,9 4 352 16,-15 9 704-16,0 9 272 0,-15 11-40 0,-18 8-616 16,-13 0-320-16,-35 32-248 15,12 9-1016-15,11-3-2961 16</inkml:trace>
  <inkml:trace contextRef="#ctx0" brushRef="#br0" timeOffset="137212.89">5153 16442 6617 0,'0'0'2616'0,"0"0"-1087"15,0 0-689-15,0 0-320 16,0 0-304-16,0 0-216 0,0 0-8 0,33 88 8 16,-8-47 56-16,-1 10 0 15,9-1-48 1,-12-6 0-16,3-4-8 0,9-7-232 16,-5-10-784-1,-4-23-536 1,0 0-729-16,-3-10-2600 0</inkml:trace>
  <inkml:trace contextRef="#ctx0" brushRef="#br0" timeOffset="137409.99">5407 16432 9890 0,'0'0'1424'15,"0"0"-1424"-15,0 0-208 16,0 0 208-16,0 0 136 15,0 0 64 1,96 117-96-16,-75-81-96 16,4-9-8-16,-1 2-288 0,-3-6-688 15,-9-4-721-15,-3-11-1031 0</inkml:trace>
  <inkml:trace contextRef="#ctx0" brushRef="#br0" timeOffset="137707.14">5558 16298 8633 0,'0'0'2321'16,"0"0"-1809"-16,0 0-40 0,0 0-112 15,0 0-264-15,48-46-96 16,-12 41-96-16,-6 5-208 0,7 0-136 15,-13 28-16-15,0 9 160 0,-15 15 296 16,-9 2 24-16,0 3 112 16,0-7 128-16,0-13 88 0,-9-19 40 15,9-8-136-15,9-10 272 16,18-5-160-16,18-31 136 0,61-35-504 16,-15 7-232-16,-7 3-2320 15</inkml:trace>
  <inkml:trace contextRef="#ctx0" brushRef="#br0" timeOffset="140593.54">24258 13499 5337 0,'0'0'1592'16,"0"0"-568"-16,0 0 545 16,0 0-97-16,-12-37-344 0,12 37-240 31,0-4-200-31,0 4-191 16,0 0-73-16,0 0-96 15,0 0-120-15,0 0-208 0,0 0-72 16,0 17-96-16,0 16-8 15,24 13 128-15,-6 15 48 32,9 9 8-17,7-1 0-15,-10 1 0 0,12-5-8 16,-12-15 0-16,-3-4-152 16,-9-18-360-16,0-4-385 0,1-5-527 15,-13-16-440-15,0 2-929 16,-25-5-3592-16</inkml:trace>
  <inkml:trace contextRef="#ctx0" brushRef="#br0" timeOffset="140894.25">24174 13963 7841 0,'0'0'2361'0,"0"0"-1593"15,0 0 256-15,0 0 104 16,0 0-336-16,0 0-407 0,0 0-305 15,0 0-80-15,48-19 96 16,-12 32 56-16,-6 7-48 16,7-2-56-16,-13 0-40 0,9 1-8 31,-6-5 16-31,-15-4 0 16,6-7 40-16,-18-3 88 0,15 0 264 15,-3 0 224-15,0-17 152 16,1-16-344-16,8-13-288 15,0-11-152-15,6-3-48 0,3-3-512 16,9 1-400 0,-2 16-488-16,-28 14-2737 15</inkml:trace>
  <inkml:trace contextRef="#ctx0" brushRef="#br0" timeOffset="147110.56">6638 13396 4488 0,'0'0'5650'0,"0"0"-4898"16,0 0-288-16,0 0 40 15,0 0-504-15,0 0 0 0,15 51-64 16,9-12 64-16,1 1 88 16,-4 7-80-16,3 0 72 15,-15-2-72 1,18 2-8-16,-6-14-344 15,-12-1-864-15,6-13-761 0,-3-10-1343 16</inkml:trace>
  <inkml:trace contextRef="#ctx0" brushRef="#br0" timeOffset="147414.31">6792 13526 8209 0,'0'0'2073'15,"0"0"-1673"-15,0 0-336 16,0 0 216-16,0 117-32 0,21-80 8 16,6-5-176-1,7-12-72-15,-10-3 112 16,12-12-40-16,-15-5 24 0,3-5-32 16,12-23 40-16,-27-4-104 15,-9-14-8-15,0 4 0 16,-9-5-200-16,-15 11 200 15,-12 12 104 1,-12 16-56-16,6 8-48 0,5 0-72 16,1 8-88-16,27 30-872 0,-3-6-1169 15,12 1-2184-15</inkml:trace>
  <inkml:trace contextRef="#ctx0" brushRef="#br0" timeOffset="147721.47">6502 13833 9706 0,'0'0'1440'0,"0"0"-808"16,0 0-56-16,12 0-304 16,19-9 304-16,20-15-104 0,6-4-216 0,25-8 57 15,23-11-57-15,34-22-80 16,24-5-112-16,-24 8-56 16,-21 16-8-1,-49 16-264-15,-36 25-625 16,1-4-911-16,-7 4-1041 15,-3 4-1712-15</inkml:trace>
  <inkml:trace contextRef="#ctx0" brushRef="#br0" timeOffset="148409.27">6213 12823 7089 0,'0'0'2160'16,"0"0"-967"-16,0 0-345 15,0 0-672-15,0 0-176 0,0 0 0 31,0 0 0-31,0 0 152 16,90 120-24-16,-57-82-40 0,7-6-24 0,-22 4-64 16,9-3 0-16,-3 5-568 15,-3-10-984-15,-9-10-1081 16</inkml:trace>
  <inkml:trace contextRef="#ctx0" brushRef="#br0" timeOffset="148799.2">6409 12743 7601 0,'0'0'936'0,"0"0"-768"46,0 0-104-46,0 0-64 16,0 0 328-16,0 0 73 16,0 0 63-16,93 131-24 0,-56-95 16 0,-16 2-216 15,3-5-96-15,12-5-144 16,-18-2-736-16,-3-1-593 0,9-12-975 16</inkml:trace>
  <inkml:trace contextRef="#ctx0" brushRef="#br0" timeOffset="149117.02">6605 12758 9450 0,'0'0'1896'0,"0"0"-944"0,0 0-168 15,0 0-472-15,0 0-208 16,0 0-104-1,142-74-72-15,-97 74-136 16,-9 0-128-16,-12 5-88 16,-11 23 160-16,-4 7 8 0,-9 12 176 15,0 4 80-15,0 1 56 16,0-6 32-16,-9-13 0 0,9-11 56 31,0-12 72-31,9-6 184 16,15-4 120-16,24-14 80 15,9-18-359-15,46-24-241 0,-22 11-873 16,-2-2-2023-16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29:32.7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7921 3282 5641 0,'0'0'2984'16,"0"0"-2015"-16,0 0-513 15,0 0-112-15,0 0 264 16,0 0 200-16,0 0-376 16,0 0-256-16,0 0-128 15,0 0-40-15,0 0 168 0,0 0-72 16,0 0-32-16,0 0 8 0,0 0 40 15,0 0-32-15,12 0 32 32,-12 0-48-32,21 0 56 15,6 0-40-15,-18 0 8 0,28 0-48 16,-13 0 8-16,-3 0 48 16,12-5-8-16,6 0-16 0,-21 0 1 15,22 2-9-15,-7-2 8 47,-12 0-32-47,18-1 0 16,-6 6-24-16,13-3 80 0,-13 3-88 15,30-5 64-15,-18 5-72 0,13-5 56 16,-1 5-56-16,4 0 48 0,-19 0 144 16,15 0-72-16,3 0-56 15,1 0 24 1,8 10-48-1,1-7 8-15,-1 3 0 0,4-1-8 16,5 0 0-16,-6-2-32 16,-2-3 0-16,-1 5 48 0,1 0-16 15,-16 0-40-15,6 5-8 0,-2-7 0 16,-1-3 16-16,3 5 88 16,1 0-8-16,-4-1 8 0,0-4 8 15,4 5-24-15,-16-5 32 16,9 5-48-16,-2-5 32 15,-7 5-16 1,12-5 8-16,4 0 16 16,8 0-16-16,-12 0 32 15,13 0 0 1,11 0-32-16,-11-5 8 16,-4 0 16-16,7 5-72 15,-1 0-48-15,-15 0 16 0,1 0-8 16,8 0-8-16,-5 0 0 15,-1 0 0-15,-3 0 0 0,10 5 8 16,17-5 56-16,-17 0-56 16,17 0 88-16,7 0 48 15,-7 0-64-15,-2 0-32 0,-4 0 0 16,19 0-40 0,-19 0 0-16,31 0-8 15,-16 0 8-15,22 0 0 0,21 5 48 16,30 3-56-16,-6-2 8 15,-15-2 64-15,-46-4-72 16,-26 0 0-16,-4 0 0 16,13 0 8-16,-1 0 0 15,13 0-8 1,-1 0 16-16,1 0-16 0,-1 0 8 0,-11 0 40 16,-4-4-48-16,7 4 0 15,-4 0 0-15,1-6 0 16,-4 6 8-1,-5-5-8-15,-16 5 64 16,12-3-64-16,-8 3 80 16,-4 0-80-16,-15-5 0 0,19 5-8 15,-13 0 8-15,9 0 8 16,1-5 48-16,2 5-8 0,-2 0 0 31,11 0-32-31,-12 0 40 16,16-5-48-16,-4 5 40 0,-15 0 0 15,4 0 25-15,-1 0-1 16,3 0 72-16,-11 0 24 16,8 0 8-16,3 0-80 0,-2 0-16 47,11 0-16-47,-11 0 40 0,2 0-24 15,-3 0 32-15,1 0-16 0,11 0 32 16,-21 0-8-16,10 0-40 15,-4 0 8-15,-3 0 0 16,-5 0-16-16,2 0 0 0,-18 0 64 16,9 0 16-16,-5 0 96 0,-13 0-16 15,6 0-24-15,-15 0 72 0,-3 0-40 16,0 0-8-16,6 0 8 16,-3 0 0-16,-12 0 80 15,0 0 57 1,0 0-9-16,0 0 8 15,0 0-80-15,0 0-80 0,0 0-128 16,0 0-88-16,0-4-224 16,0-9-928-16,12 3-1665 15,-12-8-3905-15</inkml:trace>
  <inkml:trace contextRef="#ctx0" brushRef="#br0" timeOffset="2994.53">25674 1534 5601 0,'0'0'1760'0,"0"0"-848"16,0 0-104-16,0 0 17 0,0 0 111 16,0 0-200-16,0 0-328 15,0 0-248-15,0 0-40 0,0 0 40 16,15 0-64 0,-6 0 40-1,15 0-16-15,12-5-16 0,-3 2-48 16,16-7-8-16,8 6-40 15,0-1 40-15,16 0-40 0,-7 0 40 16,7 2-40-16,8-7-8 16,-11 5 0-1,-1 1 0-15,-3-6 8 0,7 6 0 16,-13-1 8-16,-3 0-8 16,1 1-8-16,-10-1 8 0,-3 5-8 15,1 0 104 1,2 0 24-1,9 0 32-15,-11 0 48 0,26 0-56 16,-15 0-40-16,1 0-23 16,2 0 87-16,-15 5-72 15,13-1-8-15,-22-4 0 0,9 5 32 16,-9 0 0-16,-14-1 8 31,-1-4 56-31,18 10-40 0,-21-6 72 16,21 1-24-16,6 5 24 15,4-2-88-15,-16 2-8 0,27-1 48 16,-17-1-96-16,-7 3 8 16,12-3-88-16,-24 1 8 15,9 7-8 1,-8-3-8-16,-1-4-8 0,-3 4 16 16,3-3 56-16,-15 5-48 15,6-2 0-15,-3-4 0 0,12 5-8 16,-18 0-8-16,10 4 8 15,-4 1-8 1,-12-5 8 0,12 5 88-16,-12-5-32 0,12 5 40 0,-12-6-40 15,0 6 32 1,0 3-80-16,0-3 88 0,0 3-40 0,0-3 40 16,-24 6 24-16,12-3 32 31,-10-4-32-31,-2 5 16 15,-12-4-64-15,12-5 40 0,-9 4 16 16,6-4-32-16,-16 5 16 0,-5-5-24 16,3 0-8-16,-13-1-8 15,-2 2 0-15,3-5-16 32,-13-2 9-32,1-8-9 0,8 5 8 15,-5 0-56-15,-6-1 16 16,14 1 80-16,-14 0 32 0,5-5 16 15,10 8-96-15,-15-2-48 32,14-2 56-32,1 0-56 15,0-4 48-15,-16 0 8 0,16 0 136 16,-16 0 16-16,7 0 16 16,9 0-48-16,-13 0-48 0,22 0-24 0,-9 0-32 15,8 0-16 1,4 0-64-16,0 0 64 15,-4 0-64 1,1-4 56-16,-12 0 24 0,18-2-16 0,-7 1 8 16,-11 2 24-16,18-2-40 15,-7 0 16-15,16 1-56 0,-12-1 32 16,6 0 0-16,2 0-48 31,7 2 16-31,3-3 32 16,6 2-40-16,0-1 0 0,-3-5 80 15,-13 7-40-15,16-7 0 0,-15 1-40 16,3-4 48-16,9 2-56 16,-12-3 0-16,2 6 8 31,10-6 40-31,0 4 0 0,0 1-32 16,15-1-8-16,-15 1 40 15,12 1-48-15,-3-2 8 0,9 0-8 16,-7-3-8-16,1 3 0 15,12-4-64-15,0 1-16 32,0-2 8-32,0-4-16 0,0 3-32 15,12-3 32-15,7-6 0 16,8-2 32-16,-3 0-8 0,9-1 16 0,0 4-16 16,0-4-8-1,7 6 64-15,-4-2 8 16,-3 6 0-1,3-5-8-15,-2 9-40 0,-1-4 8 16,15 4 32-16,0 4-80 16,-2 0 48-16,2 5 0 0,-3 2 0 15,13 3 40-15,-10 0-40 16,9 0 40 0,0 0 8-16,-8 0 0 15,-4 0-8-15,-9 0 0 0,-3 3-8 16,4 2-72-16,-16 1-136 15,3-2-232-15,-12 0-561 0,21-4-991 16,-9 0-641-16,1 0-4112 16</inkml:trace>
  <inkml:trace contextRef="#ctx0" brushRef="#br0" timeOffset="4378.62">28260 1734 680 0,'0'0'912'0,"0"0"336"0,0 0 24 16,0 0-63-16,-24 0 7 15,24 0 32-15,0 0-128 0,0 0-63 16,0 0-209-16,0 0-248 31,0 0-120-31,0 0-96 0,0 0 64 16,0 0-48-16,0 0-72 15,0 0-64-15,0 0-56 16,0 0 41-16,12 0-97 0,33-5 56 16,16-4 32-16,29-4-8 15,52-11-104 1,54-4-24-16,22-4 96 0,29 4 56 16,-24 9-8-16,-63 0-24 15,-30 10-224-15,-60 9-48 16,-13-4-536-16,-9 4 136 0,7 0 48 15,-16 0-184 1,-6 0-241 0,-21 0-703-16,-12 0-1185 0,0 0-191 15</inkml:trace>
  <inkml:trace contextRef="#ctx0" brushRef="#br0" timeOffset="4666.22">29724 1461 7889 0,'0'0'4337'32,"0"0"-3761"-32,0 0-576 15,0 0-232-15,0 0 232 0,0 0 64 16,154 4-64-16,-97 10-56 15,-2 1-168-15,-4-2-16 0,-6 9-192 16,-24 3-568-16,-6-3 280 31,-15 2 272-31,0 4 143 0,-36 4 257 16,-9 5 48-16,-6-5 48 0,-4 6-48 16,-14-6-216-16,21-5-1632 15,14-13-4617-15</inkml:trace>
  <inkml:trace contextRef="#ctx0" brushRef="#br0" timeOffset="5239.06">30584 1400 1528 0,'0'0'6425'16,"0"0"-6081"-16,0 0-344 0,0 0 0 15,0 0 64-15,0 129 328 32,0-72-152-32,0 3 112 15,0-5-191-15,0-9-113 0,0-7-40 0,0-12 0 16,0-14-8-16,0-8-24 16,0-5 24-16,0-13 184 0,-9-24-184 15,-6-10-569 1,6-13 401-1,9-10 168-15,-12-5 160 16,12 7 32-16,0 2 73 16,12 15 223-16,21 10-128 15,-9 14-248-15,13 7-96 16,-13 12-16-16,-3 8 0 0,3 0-248 16,-12 8-32-16,12 15 168 15,-24 10 96-15,0-1-120 16,0 7 56-16,-15-7-56 0,-6 0 128 15,-15 0 8-15,3-4-249 0,-4-6-431 16,13-7-1208-16,15-5-2081 16</inkml:trace>
  <inkml:trace contextRef="#ctx0" brushRef="#br0" timeOffset="5566.55">31121 1279 7617 0,'0'0'1985'0,"0"0"-1369"0,0 0-136 0,0 0 16 16,0 0 16-16,0 0-16 16,-141-23-304-16,119 51-136 0,-23 10 104 15,18 8-32 1,6 1-56-16,9 3-72 16,12-13-96-16,24 1 16 15,33-16 80-15,13-8 8 0,59-14-8 16,-17-8-800-16,-3-16-2041 15</inkml:trace>
  <inkml:trace contextRef="#ctx0" brushRef="#br0" timeOffset="6688.85">30608 2141 7577 0,'0'0'2665'0,"0"0"-1697"16,0 0-792 0,0 0-176-16,0 0 0 0,0 0 160 15,0 111 272-15,0-54-176 0,0-3-160 16,0 2-96-16,0-5 0 16,0-4-632-16,0-15-992 15,0-12-769 1,-9-17-1760-16</inkml:trace>
  <inkml:trace contextRef="#ctx0" brushRef="#br0" timeOffset="6861.36">30494 2113 8281 0,'0'0'1905'15,"0"0"-1497"-15,0 0-152 0,0 0 104 16,0 0-24-16,114-35-176 15,-65 35-160-15,8 0-472 16,-9 0-1104-16,-2 3-1137 0,-10 7-4231 0</inkml:trace>
  <inkml:trace contextRef="#ctx0" brushRef="#br0" timeOffset="7063.87">30457 2512 7769 0,'0'0'984'16,"0"0"-888"-16,0 0-64 0,0 0 384 0,0 0 361 15,0 0-289-15,118 75-488 16,-76-71-184-16,43-4-664 16,-25 0-401 15,-14 0-959-31</inkml:trace>
  <inkml:trace contextRef="#ctx0" brushRef="#br0" timeOffset="7431.12">30865 2388 7153 0,'0'0'2176'0,"0"0"-1647"15,0 0-385-15,0 0-64 0,0 0 8 16,0 0 40-16,0 45 24 15,0-21-56-15,0-6-88 0,0 1 8 32,0-10-16-32,0 0-248 15,0-9-184-15,0 0 120 0,12 0 312 16,-12-3 496-16,0-26-240 16,9 1-256-16,6-5-152 0,-3 2 64 15,9 2 88-15,-12 11 136 16,6 8 112-1,-2 6-56-15,-4 4-64 16,6 0-72-16,-6 0 8 16,3 19 24-16,0 4-80 0,-3-1-8 15,-9 6 64-15,0 1-64 16,15-7 0-16,-15-2-24 16,0-7-472-16,12-7-817 15,0-6-943-15,0 0-2201 16</inkml:trace>
  <inkml:trace contextRef="#ctx0" brushRef="#br0" timeOffset="7739.2">31363 2239 7097 0,'0'0'2721'0,"0"0"-1889"16,0 0-456-16,0 0-56 0,0 0 104 31,0 0-136-31,0 0-288 16,-124 28-64-16,124-1-64 15,0 6-328-15,0-5 192 0,21 0 96 16,3-5-24-16,-2 1 184 16,11-6 8-16,-9 0 0 0,-9-4 0 15,6-4-48 1,-21-2-240-1,0 3-184-15,0-3 112 0,-21-3 208 16,-3 4 15-16,0-9-175 0,-10 0-248 16,10-9-560-16,-3-15-1376 15</inkml:trace>
  <inkml:trace contextRef="#ctx0" brushRef="#br0" timeOffset="7961.28">31505 1999 5857 0,'0'0'1752'16,"0"0"-1312"-16,0 0 408 15,0 0 409-15,0 142-209 32,0-91-256-32,0 6-216 0,0-7-320 15,0 2-168-15,0-12-88 16,0-1-280-16,0-7-840 0,0-14-1097 15,0-8-1927-15</inkml:trace>
  <inkml:trace contextRef="#ctx0" brushRef="#br0" timeOffset="8107.52">31456 2290 7009 0,'0'0'2809'16,"0"0"-1649"-1,0 0-816-15,0 0-240 16,0 0-96-16,130-10-8 0,-81 10-992 16,8 0-1649-16</inkml:trace>
  <inkml:trace contextRef="#ctx0" brushRef="#br0" timeOffset="8863.03">32099 1993 7617 0,'0'0'4129'32,"0"0"-3457"-17,0 0-672-15,0 0 8 16,0 0 72-16,0 113 408 15,0-68-184-15,0 10-152 0,0-9-72 16,0-4-72-16,0-13 0 0,0-1 0 16,0-16-8-16,0-6-168 15,0-6-112-15,0 0 280 0,0-14 24 16,0-23-24-16,-15-10-472 16,15-18 24-1,0-3 328-15,0 2 120 16,0 6 152-16,0 13 16 15,0 14 304-15,0 16 88 0,0 12-144 16,0 5-416-16,0 0-48 16,0 10-240-16,27 12 120 15,-15 11 112-15,10 4 56 0,-10 4 0 16,0-3 16-16,-3-1 64 31,6-14-80-31,-3-1 0 0,-12-11-192 16,9-7-104-16,3-4 296 15,-3-15 104-15,6-17-104 0,9-18-376 16,-6-10-376-16,10 0 96 16,-4 4 312-16,0 14 288 31,-6 15 56-31,-3 12 16 0,-15 15-16 0,12 0 0 16,0 28-336-16,0 13 320 15,-12 11 16-15,9 8 120 0,-9 6-112 16,0-6 96-16,12-6-32 15,-12-2-72 1,13-11-896-16,-13-22-1681 16</inkml:trace>
  <inkml:trace contextRef="#ctx0" brushRef="#br0" timeOffset="9691.35">32531 2267 7985 0,'0'0'2569'0,"0"0"-1849"15,0 0-712-15,0 0 0 16,0 0-8-16,0 0-88 0,45-28-880 15,-24 1 128-15,3 3 207 16,-11-8 249-16,-1 4 152 31,-12 10 80-31,0-1 152 0,0 9 544 0,0 7 104 16,-12 3-423-16,-1 0-121 16,-11 8-48-16,15 16 16 0,-15 12 112 15,12 2-184-15,-3-2 8 16,15 1-8-1,0-9 8 1,0-4-8-16,27-10 64 0,-3-10 80 16,9-4 104-16,1 0-248 15,14-23-176-15,-3-4-713 0,3-6 41 0,-23 6 328 32,8-2 520-32,-24 11 240 15,6-1 408-15,-3 9 329 16,-12 7 15-16,0 3-256 0,0 0-448 15,0 0-288-15,0 0-48 0,12 3-80 16,-12 12 120-16,0 2 0 16,12 2 8-16,-12 1 48 47,9-2-48-47,-9-4-232 0,12-6-240 15,-12-3 64-15,0-5 232 16,12 0 176-16,-12 0 144 0,9-13 448 15,7-11-408-15,-4-12-184 16,0-7-256-16,6 2 80 16,9 0 96-16,-15 13 56 0,0 9 24 15,-3 9 0-15,-9 10 0 16,15 0-360-16,-6 19 192 0,-9 13 168 16,9 1 72-16,-9 4 24 0,15-4-16 15,-15-5 0 1,0-10-8-1,10-14-16-15,-10-4 80 0,15 0 200 16,-3-8 256-16,9-20-592 16,3-4-88-16,-3 4-88 0,6 4 72 15,-6 16 96-15,4 2 0 16,-13 6-16 0,0 14 16-1,9 10 8-15,-9 7 0 0,9 1 0 0,6-7-656 16,-6-17-2529-16</inkml:trace>
  <inkml:trace contextRef="#ctx0" brushRef="#br0" timeOffset="12497.09">30886 3000 7257 0,'0'0'1928'16,"0"0"-1463"-16,0 0-465 16,0 0-88-16,0 0 88 0,-9 96 504 15,-3-39-208-15,0-3-104 31,-12 6-64-31,15-3 0 16,-3-7-120-16,-1-8-8 0,1-10-72 16,-3-14-688-16,15-18-497 15,0 0-935-15,0-8-745 0</inkml:trace>
  <inkml:trace contextRef="#ctx0" brushRef="#br0" timeOffset="12712.33">30853 3017 6873 0,'0'0'1664'15,"0"0"-1048"-15,0 0-271 16,0 0-217-16,0 0-80 0,0 0 360 16,90 84-96-16,-53-38-112 15,-13 5-120-15,0-1-80 0,0-3-56 16,-12 0-712-16,-12-5-769 15,0-10-879-15,0-18-2809 0</inkml:trace>
  <inkml:trace contextRef="#ctx0" brushRef="#br0" timeOffset="12846.2">30783 3309 6809 0,'0'0'2024'0,"0"0"-1688"16,0 0-264-16,0 0 177 15,0 0-17-15,118-14-232 0,-61 14-160 16,1 0-961-16,-10 0-1311 0</inkml:trace>
  <inkml:trace contextRef="#ctx0" brushRef="#br0" timeOffset="13246.93">31227 3207 7761 0,'0'0'2105'16,"0"0"-1361"-16,0 0-152 16,0 0-264-16,0 0-328 0,0 0-56 15,0 0-48-15,0 0-72 16,-72 107-56-16,72-83-264 0,0-6 168 16,0-4 48-16,15-10-120 15,-6-4-89-15,15 0 97 16,-12-28-120-1,12-9-296-15,-18-5-56 16,9-8 136-16,-15-6 352 0,0 1 376 16,0 3 24-16,-15 5 616 15,9 12 456-15,-6 10 72 16,12 18 113-16,0 1-401 0,0 6-880 47,0 0-16-47,0 13-448 15,0 20 336-15,0 14 128 0,12 4 56 16,-12 9-8-16,6 0-48 16,9 1-296-16,9-1-577 15,-12-13-975-15,-2-20-1009 0</inkml:trace>
  <inkml:trace contextRef="#ctx0" brushRef="#br0" timeOffset="13663.17">31493 3175 2776 0,'0'0'5633'16,"0"0"-4833"-16,0 0-551 16,0 0-145-16,0 0 24 15,0 0 40-15,-115 28-72 0,100 0-96 16,15 0-56-16,0 5-80 16,0-11-16-16,0 6-48 15,0-10-9 1,15-4-79-16,6-14-72 15,3 0 152-15,0-4 96 0,1-28-552 16,-13-1-384-16,9-8 80 16,-12-10 664-16,-9 4 16 15,0-5-33-15,0-2 321 0,-9 7 241 32,-3 6 887-32,3 3 968 15,-3 15-487-15,-4 8-321 0,7 12-440 16,9 3-712-16,0 0-136 15,0 18-384-15,0 14 328 32,0 19 24-32,0 9 32 0,0 0 64 15,25 1-48-15,-13-1-16 0,9-9 0 16,-12-10-104-16,6-8-496 0,9-15-584 16,-12-3-289-16,9-15-839 15</inkml:trace>
  <inkml:trace contextRef="#ctx0" brushRef="#br0" timeOffset="13993.21">31680 3292 6553 0,'0'0'1400'0,"0"0"-936"15,0 0 112-15,0 0 489 0,0 0 7 16,0 0-424-16,12-10-312 0,12-13-336 15,-15-10-264-15,3 0-392 16,9-4-224-16,-21 6 336 16,0 2 488-16,0 11 56 0,0 8 512 31,0 2-120-31,-9 8-192 16,-3 0-200-16,0 14-96 15,3 13-40-15,-3 5 40 0,12 10-8 16,0 0 0-16,0-5 0 15,0-9-16-15,21-1-24 0,3-12-240 32,24-15-521-32,-14 0-735 15,2 0-2665-15</inkml:trace>
  <inkml:trace contextRef="#ctx0" brushRef="#br0" timeOffset="14262.6">31855 3101 7329 0,'0'0'2169'0,"0"0"-1481"16,0 0-512-16,0 0-96 16,0 0-24-16,0 0 224 0,78 41-48 15,-38-17-128 1,-7-2-56-16,-12 7-40 16,-6-6-8-16,6 1 0 0,-21-11-128 15,0-4-64-15,0 0 8 16,0-9 184-16,0 0 272 15,-12-3 168 1,3-22-48-16,9-11-192 16,0-10-200-16,21-11-280 15,15 3-512-15,22-3-168 0,-10 20-977 16,-18 10-3560-16</inkml:trace>
  <inkml:trace contextRef="#ctx0" brushRef="#br0" timeOffset="17847.36">31088 3819 4416 0,'0'0'4473'0,"0"0"-3960"16,0 0-257-16,0 0 912 15,-36-22-272-15,21 22-456 16,6 0-440-16,-3 8-24 0,-9 21-112 16,-3 16 128-16,11 16 8 31,-11 8 16-31,24 1-8 0,0 4 16 16,0-14-24-16,9-13-16 0,19-11 16 15,5-9 0-15,0-8 0 16,6-4 0-16,6-15-216 0,13 0-712 15,-10-18-1321 1,-15-6-2688 0</inkml:trace>
  <inkml:trace contextRef="#ctx0" brushRef="#br0" timeOffset="18146.21">31260 3703 6617 0,'0'0'4529'0,"0"0"-3857"32,0 0-576-32,0 0-96 15,0 0 56-15,0 0 40 0,12 112 272 16,0-52-40-16,0 5-96 15,-2-5-88-15,5 0-32 0,-15-4-64 16,9-5-48-16,0-10-72 31,6-8-552-31,-6-14-864 16,-9-6-1121-16,15-13-2800 0</inkml:trace>
  <inkml:trace contextRef="#ctx0" brushRef="#br0" timeOffset="18425.18">31553 4042 8953 0,'0'0'2217'0,"0"0"-1745"15,0 0-416-15,0 0 8 0,0 0 272 16,0 111-16-16,0-64-176 0,12-6-88 31,-3-3 48-31,3-7-104 16,0-12-176-16,-3-6-288 15,6-13-64-15,-2 0 8 0,8-13 312 16,-12-20 0-16,-9-13-232 0,0-1 208 16,0-3 200-16,-9 7 32 31,-12 12 64-31,-7 7-64 16,7 11-400-16,-12 13-297 0,9 0-591 15,0 18-648-15,12 1-2497 0</inkml:trace>
  <inkml:trace contextRef="#ctx0" brushRef="#br0" timeOffset="18778.17">31867 4018 9794 0,'0'0'1944'16,"0"0"-1184"-1,0 0 72-15,0 0-31 16,0 0-361-16,0 0-344 0,0 0-96 16,0 0-144-16,-51 0-16 0,45 24-177 15,6 3-135-15,0 5-40 0,0-7 8 32,0 2-40-32,21-4 232 15,3 4 112-15,-3-8 96 16,3 0 16-16,9 0 0 0,-18 0-56 15,-3-6-264-15,1-4-176 0,-13 0 112 16,0-4 143-16,0 0 329 31,-25-2-80-31,1 3 48 16,-24-6-592-16,27 0-600 0,-3 0-1056 16</inkml:trace>
  <inkml:trace contextRef="#ctx0" brushRef="#br0" timeOffset="19459.43">31900 3987 5737 0,'0'0'1952'0,"0"0"-832"0,0 0 281 16,0 0-145-1,0 0-512-15,0 0-312 16,0 0-200-16,-24-11-72 0,24 11 40 15,0 11-192-15,-21 6 56 16,9 11-64-16,0 15 24 0,-9 3 72 16,8 4 112-1,1 1-48-15,12-13-40 16,0 3 9-16,12-19-9 16,7-3-32-16,20-4 8 0,-3-15-24 15,6 0 56-15,7-28-128 16,20-38-1017-16,-9 6-1623 0,-26 0-3634 15</inkml:trace>
  <inkml:trace contextRef="#ctx0" brushRef="#br0" timeOffset="19736.57">32075 3537 9962 0,'0'0'1960'0,"0"0"-1512"16,0 0-440-16,0 0 312 15,0 111 256-15,9-51-80 0,6 9-151 16,9 1-169 0,-14-6-88-16,2 7-24 15,0-11-56-15,0-9-8 0,-12-15-256 16,0-4-385-16,0-12-375 15,0-20-680 1,-12 0-609 0,0-14-871-16</inkml:trace>
  <inkml:trace contextRef="#ctx0" brushRef="#br0" timeOffset="20031.04">32157 3875 6849 0,'0'0'2416'16,"0"0"-1295"-1,0 0-481-15,0 0-336 16,0 0-128-16,0 0-176 0,0 0-8 16,117 14-200-16,-105 5-96 15,-6-6-32-15,10 6-232 16,-16-5-281-16,0 0 409 0,-22-6 328 31,10 3 112-31,-27-11 144 16,30 3 136-16,-12-3 305 0,9 0 151 15,12 0-104-15,0 0 0 16,0 5-272-16,0 4-360 16,12 5 64-16,9 5-40 0,15-1 216 15,-6 2-96 1,22-2-144-16,5-4-112 16,0-5-1792-16,-20-9-3777 0</inkml:trace>
  <inkml:trace contextRef="#ctx0" brushRef="#br0" timeOffset="24029.22">30424 1145 7097 0,'0'0'1704'0,"0"0"-871"16,0 0 175-16,0 0-224 16,0-8-272-16,0 8-192 0,0-6-192 0,0 6-64 15,0 0-16-15,0-5 72 32,0 2 64-32,0-3-48 15,-24 2-80-15,12 0-56 0,-21-2-48 16,9 1-8-16,0 5 56 15,-10 0-8-15,19 0-8 0,-6 0 8 16,9 0-72-16,-9 15 32 31,-3 9-160-31,0-2 72 0,-1 16 72 16,1-6 8-16,15 4-40 16,-3-3 88-16,0 5-16 15,12-6-32-15,0-5 0 0,0 6 56 16,12 0 16-16,0 0 56 31,12-1-64-31,-15-1 48 0,16 7-48 16,-16-5 0-16,18 4 0 15,-15-5 0-15,9 5-8 16,-9-4 0-16,0-1 0 0,-3 5 0 16,6-5 0-16,-3 6 8 15,-12 3 0 1,9 5 0-16,4 0 0 0,-13 6 0 15,0 3-8-15,0 5 72 16,0-4 40-16,-22 9-64 16,10-4 72-16,-3 3-16 0,6-4-24 15,-3 0 48 1,0 1-48-16,-9-11 0 16,9-8-8-16,-15-5 56 0,3-4 104 15,14-9 48-15,1-7-56 16,-6-3-15-16,6-9-65 15,9 1 56-15,0-6-48 0,0 0 8 32,0 0 32-32,0 0-56 0,0 0 88 15,0 0-80-15,0 0 120 16,0 0-120-16,0 0-16 16,0 0-120-16,0-6-8 0,9 1 0 31,-9 5-8-31,15-4 0 15,-6-1-64-15,16 0 16 0,-16 5 48 16,18 0-96-16,-15 0-88 16,9 14 32-16,3 5 40 15,12 5 120-15,-14 8-16 0,2 5 8 16,0 8-64-16,9 8 64 16,-21 7 0-1,12 5-40-15,-12-2 48 16,0 8 0-16,-12 3-56 15,0-4 56 1,0-1 8-16,0-4 56 0,0 4 0 16,0 1-8-16,0-1-48 0,0 1 0 15,9-1 40-15,0-4 8 16,7 5 16-16,-4 4-16 0,0-5 16 16,21-4-24-16,-12 0-40 15,3-4 40-15,9-1-32 16,7-5 48-16,-7 1-64 0,3-9-16 31,-12-6 16-31,9-3 8 0,4-3 56 16,-4-7-64-16,0 1 0 15,-6-7 0-15,3-2-208 16,-2-7-1272-16,5-13 863 0,-9 0-1063 16,12-8-2849-16</inkml:trace>
  <inkml:trace contextRef="#ctx0" brushRef="#br0" timeOffset="38615.05">14111 6322 7577 0,'0'0'1488'0,"0"0"-1023"0,0 0 79 16,0 0 88-16,0 0 256 31,0 0-304-31,0 0-408 16,0 0-96-16,0 0 72 0,0 0 48 15,0 0-16-15,0 0-56 16,0 0 0-16,21 0 56 0,3 0 88 16,1 4 32-16,11-4 1 31,9 0-65-31,0 0 0 16,16 4-24-1,-16-4-64-15,15 6-80 0,-17-2 0 16,8-4-64-16,-9 5 16 15,6-5 56-15,1 5 40 0,-4-5-40 16,3 0 16-16,-15 0-24 16,13 0-8-16,-13 0-48 0,6 0-8 15,-21 0 40-15,9 0-32 0,7 4-16 16,-19-4 8 0,18 0-8-16,-9 0 8 0,9 4 0 0,-9-4 0 15,13 0 0-15,-16 0 0 31,0 0 48-31,6 0-48 0,-3 0 0 16,-15 0 56-16,15 0-64 16,1 0 0-16,-1 0 8 0,-6 0 40 15,33 0 264-15,-18 0-88 16,25 0-144-16,2 0-64 31,-15 0 64-31,10 5-32 0,5-5-40 16,-12 0 8-16,10 5-8 15,-13-1 40-15,3 1-40 0,13-5 48 16,-16 0-48-16,0 0 48 16,15 0-48-16,-14 0 48 31,-1 0 72-31,-12-5 16 0,15 1-16 0,-2-1 48 16,-10 0-112-16,12-3-16 15,-2 3-40-15,2 0 0 16,9 5 0-16,-12-4 0 0,16 4-8 15,-16 0 0 1,12 0 0 0,10 0 8-16,-7 0-8 0,13 0 8 0,-16 0 0 15,12-6-8-15,-2 6 8 16,17 0 0-16,-23-4 0 16,5 4 0-16,6 0 8 15,-14 0 40 1,11 0-48-16,1-4 64 15,-10-1 24-15,-3 5-32 0,10-5 0 16,-10 1 32-16,3-1-88 16,-11 0 40-16,8 0 56 0,3 1-88 15,-2-1-8-15,-1 0 56 32,4 2-56-32,-4-3 57 0,-3 6-57 31,4-4 56-31,2 4 16 15,-3-5-80-15,-8 1 72 16,-4 4 16-16,12-6 16 0,-9 3 64 16,-2-7 56-16,2 5 40 15,0 1-16-15,-14-1-48 0,11 0-56 0,-12 5-40 16,6-3 8-16,-6 3 32 16,4-5 0-16,-4 5 16 15,3-6-16-15,-3 6-24 16,3-5-48-1,1 5-24-15,-4 0 0 16,-9 0 24-16,12 0-24 31,-15 0 8-31,0 0 32 16,19 0 128-16,-22 0 8 16,9 0 24-16,-15 0-16 15,0 0 16-15,-3 0-24 0,3 0 9 16,-12 0-57-16,12 0-8 15,-12 0-24-15,0-3-48 0,0 3-32 16,0 0-64-16,0-6-360 16,0 6-1449-16,0-8-3624 0</inkml:trace>
  <inkml:trace contextRef="#ctx0" brushRef="#br0" timeOffset="40084.59">16948 5382 7865 0,'0'0'1745'16,"0"0"-737"-16,0 0 272 15,0 0 0-15,0 0-143 0,0 0-401 16,0 0-376 0,0 0 32-16,24-11 232 15,0-12-200-15,25-4-160 16,20-6-136-16,1-4-24 0,-13 0-32 16,24 5-72-16,-23 4 0 15,14 4-400-15,-27 1-480 0,13-5-576 31,-10 11-1305-31,-27 1-2376 16</inkml:trace>
  <inkml:trace contextRef="#ctx0" brushRef="#br0" timeOffset="40365.84">17440 4945 9033 0,'0'0'2073'15,"0"0"-1377"-15,0 0-368 16,0 0-96-16,0 0 0 0,0 0-8 16,70 0-128-16,-46 0-88 15,9 6-8 1,3 2-48-16,-24 2-128 16,6 7-96-16,-3-2-152 0,-3 7 248 15,-12 6 168-15,0 5-48 16,-36 8 56-16,15 2 72 0,-27-2-32 15,12 5-40 1,2 6-240 0,7-16-1168-16,9-8-1345 0</inkml:trace>
  <inkml:trace contextRef="#ctx0" brushRef="#br0" timeOffset="41114.36">18161 4565 10610 0,'0'0'1840'15,"0"0"-1344"17,0 0-240-32,0 0-168 15,0 0 16-15,0 0-96 16,151-87-8-16,-117 87-128 0,2 0-136 16,-3 0-136-16,-9 3-240 15,-15 21 48-15,6-1 176 0,-15 14 136 16,0-4 176-16,-36 3 104 15,15 2 0-15,-3-6 16 16,-3-13 40-16,18-1-48 0,9-8-8 16,0-1-88-16,0-4 88 15,24-5 160-15,12 8 128 0,-3-8-32 16,3 5-96-16,-5 0-96 0,8 0-56 16,-27-1-8-1,-3 6-128 1,-9-1-344-16,0 4 424 0,-21 12 48 15,-18-3 216-15,8 1-24 16,-17 6-192-16,15-11-16 0,9-8-680 16,0-6-1097-16,15-4-1199 0</inkml:trace>
  <inkml:trace contextRef="#ctx0" brushRef="#br0" timeOffset="41540.01">18656 4463 9450 0,'0'0'1600'0,"0"0"-688"0,0 0-248 31,0 0-264-31,0 0-120 16,0 0-192-16,0 0-88 0,145-50-64 15,-111 50-40-15,-10 0-264 0,0 18-136 16,-24 4 88 0,0 16 192-16,0 3 136 0,-36 11 88 15,2-5 112 1,-5-2 8-16,6-3 88 15,24-15 48-15,-15-7-120 0,24-7 56 16,0-8-112-16,0-5-24 16,0 0 96-16,9 0-152 0,15 0 72 15,24 0 24 1,10-13-96-16,20-12-848 16,-21 3-1584-16,4-2-3722 15</inkml:trace>
  <inkml:trace contextRef="#ctx0" brushRef="#br0" timeOffset="42432.78">19058 4528 7865 0,'0'0'2305'0,"0"0"-1393"16,0 0-176-16,0 0-344 15,0 0 88-15,69-9-272 0,-36 0-208 32,1-1-304-32,14-9-784 0,-3 6-1513 31,-21-2-5536-31</inkml:trace>
  <inkml:trace contextRef="#ctx0" brushRef="#br0" timeOffset="43078.42">19336 3949 10298 0,'0'0'1992'16,"0"0"-1944"-16,0 0-48 0,0 0 0 31,0 0 80-31,9 144 304 16,6-76-168-16,-3 3-136 15,9-2-72-15,-21-9 48 0,24-8-40 16,-24-12 0-16,12-15-16 16,-12-7-160-16,9-9-16 0,-9-9 176 15,0 0 104-15,0 0 392 16,0-19-32-16,15-4-335 0,6-9-129 16,0 3-49-16,7 2 1 0,-7 4 40 15,15 10-80 1,-3 3 40-1,-9 4-96-15,0 6-112 0,1 0-136 16,-25 0-136-16,12 19 16 0,-12 6 232 16,-12 1 112-16,-13 12 168 15,-11-6-8-15,15 1 8 0,-15-10-8 32,12-4-112-32,3-15-136 15,9-4-112-15,12 0 8 0,0-28-961 16,24-33-367-16,-6 10-488 15,21 1-1777-15</inkml:trace>
  <inkml:trace contextRef="#ctx0" brushRef="#br0" timeOffset="43203.14">19743 4213 4176 0,'0'0'977'16,"0"0"-161"-16,0 0 72 16,0 0 336-16,21 107-272 15,-21-75-359-15,0 1-305 0,15-5-136 16,-15-6-152-16,9-8-312 15,-9-10-1441-15,0-4-2480 0</inkml:trace>
  <inkml:trace contextRef="#ctx0" brushRef="#br0" timeOffset="43351.28">19731 4018 9946 0,'0'0'1800'15,"0"0"-1800"-15,0 0-136 16,0 0-1176-16,0 0-881 16,0 0-3112-16</inkml:trace>
  <inkml:trace contextRef="#ctx0" brushRef="#br0" timeOffset="43573.04">19837 3865 8849 0,'0'0'3849'16,"0"0"-3497"-16,0 0-352 31,0 0-72-31,0 0 72 0,0 0 328 16,45 157-96-16,-21-78-152 15,-15 6-80-15,6-11-176 0,-6 0-664 16,0-15-1032-16,-9-21-577 15,0-20-1984-15</inkml:trace>
  <inkml:trace contextRef="#ctx0" brushRef="#br0" timeOffset="43716.71">19858 4189 9498 0,'0'0'1776'15,"0"0"-1536"-15,0 0-80 16,0 0 312-16,0 0 72 0,0 0-160 15,154 24-384-15,-85-37-232 16,0-16-1408-16,-11 6-3657 0</inkml:trace>
  <inkml:trace contextRef="#ctx0" brushRef="#br0" timeOffset="44506.86">20522 3648 10362 0,'0'0'2208'0,"0"0"-2208"0,0 0-80 16,0 0 80-16,0 121 240 15,0-53 144-15,21 3-288 0,-6 3 32 16,-3-6-80-16,0-8-48 16,-3-13 0 15,3-15-88-15,-12-8-136-16,0-9-104 0,12-15 176 0,-12 0 152 15,0 0 248-15,12-15-64 16,-12-9-184-16,24-4-104 0,-2-4 24 15,14 10-16-15,-12 3 24 16,21 10 8-16,-21 9-40 0,10 0-88 16,-25 0-152-16,6 14-56 15,-3 3 104-15,-12 2 192 0,-12 5 64 16,-12-1 40-16,-10 1 80 16,-17-6 24-16,21-4 16 31,-6-10-40-31,12-4 168 0,14 0-112 15,-5-8-136-15,15-17-288 16,0-2-152-16,25-1-152 0,8-4 112 31,6 4 328-31,6 5 144 16,-12 5 8-16,-8 3 184 16,11 5 128-16,-12 6-40 0,-3 4-8 0,3 0-8 15,-12 10-176 16,12 9-80-15,-15-1-80-16,-9 5 64 0,10-1 8 16,-10-3-296-16,0 5-312 0,-10-16-345 15,-14 2-623-15,3-10-1288 16</inkml:trace>
  <inkml:trace contextRef="#ctx0" brushRef="#br0" timeOffset="44653.24">20896 3773 288 0,'0'0'10130'0,"0"0"-8986"0,0 0-1144 16,0 0-40-16,0 0-1040 0,0 0-1009 47,33 32-1031-47</inkml:trace>
  <inkml:trace contextRef="#ctx0" brushRef="#br0" timeOffset="44967.62">21056 3908 9738 0,'0'0'1752'15,"0"0"-1128"-15,0 0-448 0,0 0-176 16,0 0 304-16,0 0-40 16,0 0-144-1,90 110-64-15,-74-81-48 16,8-7-8-16,-24-9-120 15,12-2-40-15,-12-7-144 0,0-4 304 16,0 0 176 0,0-9 136-16,0-14-312 0,9-5-96 0,6-9-160 15,-6 8 24-15,15 7 56 0,0 9-40 16,-12 7 48-16,9 6 64 16,4 0-240-16,-13 6-160 0,12 12-224 31,-3-1-97-31,-9 2-215 15,24-9-320-15,-15-6-616 0,3-4-2944 0</inkml:trace>
  <inkml:trace contextRef="#ctx0" brushRef="#br0" timeOffset="47795.2">21699 3740 6057 0,'0'0'2584'0,"0"0"-1711"0,0 0 135 16,0 0-304-16,0 0-88 15,-15-23-320-15,6 23-184 16,-3 0-32-16,-1 0-80 0,1 9 0 15,-9 15-56-15,9-1 56 0,-12 5 0 16,0 5 0-16,12-6-48 31,0 1 40-31,12-9-160 16,0-1-152-16,0-8-168 16,0-2 128-1,12-8 104-15,9 0 128 16,6-4 128-16,-3-20-64 0,-3-3-160 15,16-1-32-15,-28 4 256 16,6 6 128-16,-15 4 360 16,9 10 280-16,-9 4-64 0,0 0-376 15,0 0-328-15,0 0-104 16,9 0-48-16,6 14 96 0,-6-5 40 0,18 4-216 16,18 1-368-16,4-4-744 15,-19-10-1537-15</inkml:trace>
  <inkml:trace contextRef="#ctx0" brushRef="#br0" timeOffset="49297.58">21907 3685 7257 0,'0'0'2473'0,"0"0"-1649"0,0 0-600 15,0 0-216-15,0 0 184 16,0 0 8-16,0 0-88 0,127 84-88 31,-103-52-16-31,12-4-8 16,-27 4-72-16,3-9-64 15,-12-4-72-15,0-11-88 0,0-3 64 16,0-5 232-16,0 0 152 31,-12-8-152-31,3-16 0 0,-3-9-104 16,0-3 96-16,12-6-176 0,0 5-56 16,0 9 32-16,12-4-425 15,0 13-935-15,9 6-952 0</inkml:trace>
  <inkml:trace contextRef="#ctx0" brushRef="#br0" timeOffset="49813.6">22233 3666 7073 0,'0'0'4529'0,"0"0"-3681"15,0 0 72 1,0 0-384-16,0 0-207 15,0 0-329-15,0 0-168 16,0 0 168-16,21 24 8 16,3-6-8-16,0-4-105 0,-15-6-247 15,25-2-88-15,-19-6-144 0,21 0-32 32,-27 0 248-32,15-23 168 15,-12 0 128-15,0-10 72 16,-3 5 24-16,-9 0 200 0,0 5 56 15,0 4 312-15,0 10 32 16,0 4 64-16,0 5-215 0,0 0-321 47,0 0-152-47,0 14-232 0,15 24 79 16,10 13 137-16,-7 14 16 15,18 19 0-15,0 8 8 0,0 6-8 16,1-6 0-1,8 0 0-15,-24-8 0 0,3-19-96 32,-24-24-32-32,0-9 128 15,-9-18 160 1,-51-14 641-16,-13 0-113 0,-20-14-392 16,14-22-144-16,-2-11-152 0,23-35-552 15,10 11-817-15,48 11-2511 16</inkml:trace>
  <inkml:trace contextRef="#ctx0" brushRef="#br0" timeOffset="66379.97">7106 6558 7681 0,'0'0'1240'0,"0"0"-848"16,0 0-175-16,0 0 31 15,0 0 320-15,118-79-176 16,-76 64-312-16,9 7-24 0,7-1 24 31,-10 9-16-31,-3 0 48 16,0 14 168-16,4 14-24 0,-4 7-80 15,15 12-64-15,-14 10-40 16,-1 3-56-16,0 5-8 16,-12 3-8-16,7 6-120 0,-28-3 40 15,-12 3-8 1,0-4 40-16,-27-1-40 15,-7-9 88-15,-23-5 80 0,-12-8 32 16,-25-1 56-16,-12-14-8 16,-11-8 48-16,14-15 64 15,-3-9-8-15,28-28 88 16,-28-42 160-16,22-45-103 16,42-43-265-16,5-9-144 15,22 24-48-15,30 51-80 16,9 41 120-16,22 18-145 0,11 6-79 31,37-6 112-31,11 19 56 0,1 14-8 16,9 32-368-16,-34 23-1016 15,-11 6-2529-15</inkml:trace>
  <inkml:trace contextRef="#ctx0" brushRef="#br0" timeOffset="68614.19">11223 7212 8753 0,'0'0'1681'0,"0"0"-1177"32,0 0-112-32,0 0 256 0,0 0 216 15,0 0-456-15,15 0-272 16,9 0 8-16,9 0 120 0,28 0 193 0,8 0-1 16,31 3-80-1,53 2-96 1,47 5 48-16,8 7 40 15,3 2 16-15,-15-5-240 0,-21 0-40 16,25 0-96-16,-19-9 0 0,9 0 40 16,-3-5 0-16,-60 0-48 0,-22 0 16 15,-35 0 0-15,-34 0-8 16,9 0 0-16,-24 0 64 16,4 0 56-16,-13 0 136 0,0 0 32 15,-12 0-96-15,0 0-104 16,0-5-96-16,0-9-912 0,0-5-1280 47,0 5-5530-47</inkml:trace>
  <inkml:trace contextRef="#ctx0" brushRef="#br0" timeOffset="75064.11">7154 8504 3728 0,'0'0'2633'15,"0"0"-1329"-15,0 0-216 0,0 0 137 16,0 0-89-16,0-52-248 31,0 44-376-31,0-2-352 0,12-4-80 16,-3 6-24-16,16-6 8 16,8-5-16-16,0 6 40 15,6-7-32-15,19 7-48 0,-10 2 56 16,-3 3 0-16,0 3 0 31,4 5 24-31,-7 0-24 0,9 0-64 16,-9 24 56-16,19 3-48 15,-13 6 40-15,-6 8 16 0,19 2-56 16,-25 3-8-16,12 0 0 0,-18 10-48 16,10-6 48-1,-19 1 0 1,3 0 0-16,-24 1-72 0,0-2 72 15,0-4 8-15,-12 6 0 16,-9-7 88-16,-31-3 64 16,10 0 48-16,-18-5-7 0,-13-5 55 0,-5 1-80 31,-4-6 0-31,-8-7 24 16,-19-1-80-16,16-11 8 0,2-8 8 15,-2 0 136-15,8-19 128 16,19-22 8-16,-4-14 0 15,-2-34-160-15,30-26-128 0,17 3-120 32,13 5-48-32,12 24 48 0,12 19 0 15,22-1-48-15,14 5-16 16,33 8-16-16,-2 20 0 16,14 17-16-16,-2 15-24 0,-7 6-304 15,-2 16-544-15,-1 39-321 16,-32-10-879-16,-19-5-2161 0</inkml:trace>
  <inkml:trace contextRef="#ctx0" brushRef="#br0" timeOffset="79940.14">13200 10125 7457 0,'0'0'2489'0,"0"0"-1561"15,0 0 256-15,0 0-304 0,0 0-128 16,0 0-391-16,0-4-313 0,0 4-48 31,0 10-137-31,0 13 17 16,0 13 120-16,0 11 152 15,0-2-71-15,0 8-17 0,0-7 0 16,0-5-56-16,0-3-8 16,0-16-120-16,0 2-569 0,-6-10-1079 31,6-14-1273-31,-12 0-2544 0</inkml:trace>
  <inkml:trace contextRef="#ctx0" brushRef="#br0" timeOffset="80396.41">13121 10168 7737 0,'0'0'2441'16,"0"0"-1513"-16,0 0-336 16,0 0-104-16,0 0 80 0,36-57-360 0,1 43-160 15,-4 6-48-15,0 3 0 47,0 0-8-47,6 5-112 16,-5 0-88-16,2 0-48 0,-12 10-96 15,-3 8-240-15,-9 0 48 16,-12 1 136-16,0 5 176 0,0-2 64 16,-21 6 128-16,-15-4 40 15,-9-1 8-15,-4-6-8 0,1-7 8 16,15-5-8-16,0 0 80 16,8-5 88-16,13 0 328 15,12 0 208-15,0 0 80 0,0 0-312 16,0 0-328-16,12 0-16 15,19 0 8-15,-4 8-16 0,21 7 0 16,-6 3 8-16,19 10 0 16,-1-4-120-16,-15 9-8 31,13 2-112-31,-22-2-880 0,-3-9-1888 0</inkml:trace>
  <inkml:trace contextRef="#ctx0" brushRef="#br0" timeOffset="88497.7">10948 10047 8001 0,'0'0'2185'16,"-12"0"-1497"-16,12 0 32 16,0 0-72-16,0 0 120 0,0 0-192 0,0 0-320 15,0 0-39-15,0 4-65 32,12 2-40-32,9-6 104 15,24 8 112-15,4-3 120 0,8-5-72 16,25 0-120-16,-4 0-80 0,7 0-128 31,8 0-48-31,-11 0-272 16,-1-13-712-16,-11-1-1465 15,-34 0-5545-15</inkml:trace>
  <inkml:trace contextRef="#ctx0" brushRef="#br0" timeOffset="91280.45">17214 10164 7585 0,'0'0'1881'0,"0"0"-1513"16,0 0-152-16,0 0 112 0,0-6 80 15,0 6-320-15,15 0-88 31,-15 18-88-31,0 10 80 0,12 14 8 16,-12 9 8-16,0 1 0 16,0 2 0-16,0 3-8 15,0-11-96-15,0-10-416 0,0 2-369 16,0-16-495-16,0-7-1016 0</inkml:trace>
  <inkml:trace contextRef="#ctx0" brushRef="#br0" timeOffset="91495.01">17045 10215 7041 0,'0'0'2593'0,"0"0"-1801"16,0 0-408-16,0 0-120 15,0 0 64-15,33-16-216 0,15 13-112 16,-18-7-120-16,22 5-304 0,5 5-464 16,-15-5-825-16,-2 5-1095 0</inkml:trace>
  <inkml:trace contextRef="#ctx0" brushRef="#br0" timeOffset="91867.99">17045 10644 7433 0,'0'0'1144'0,"0"0"-848"16,0 0 96-16,0 0 481 0,0 0 47 15,0 0-424-15,0 5-240 16,0 0 0-16,9 0 312 0,27 4 96 15,0-4-160-15,22 3-175 0,8-8-145 16,18 0-184-16,34-4-72 16,-27-14-1225-16,-19-6-3944 0</inkml:trace>
  <inkml:trace contextRef="#ctx0" brushRef="#br0" timeOffset="97814.81">22043 10310 7137 0,'0'0'2024'0,"0"0"-1351"0,0 0 239 16,-9-3 144-16,9 3-136 0,0 0-304 15,0 0-320-15,9 0-144 16,6 0-16-16,21 0 105 0,6-5-9 16,16 5-96-16,2 0-72 15,13 0-56 17,-4 0-8-32,-12 0-232 15,1 0-433-15,-22 0-815 0,-3 0-1513 16,-21 5-2152-16</inkml:trace>
  <inkml:trace contextRef="#ctx0" brushRef="#br0" timeOffset="98161.55">22311 10381 2472 0,'0'0'5369'15,"0"0"-4289"-15,0 0-247 0,0 0 199 16,0 0 48-16,0 0-224 16,0 0-400-16,0 0-232 0,0 4-136 15,0 11-88-15,0 2-8 16,0 16 8-16,16 5 48 16,-4 12-40-1,-6-4-8-15,-6 5 8 0,15-5-8 16,-15-8 8-16,0-5 8 15,-15-5-8-15,9-10 72 0,-22-4 0 16,-17-6 104-16,0-2 57 16,0-6-137-1,-16 0 8-15,16-14-64 16,0-5-48-16,-4-36-489 16,25 8-1303-16,15-3-5353 0</inkml:trace>
  <inkml:trace contextRef="#ctx0" brushRef="#br0" timeOffset="105509.47">5606 9050 9217 0,'0'0'1697'0,"0"0"-1001"16,-12-8 32-16,12 8 112 0,0 0-96 15,0 0-367-15,0 0-273 16,0-6-32-16,0 6 32 0,12 0 96 16,12-4-72-16,18 4 48 15,10-10 104-15,17 6-56 0,13-4-24 16,11 2-56-16,1 2-16 31,-4-1-48-31,1 5-32 0,-7-5-32 16,-17 0 0-16,-7 2-16 15,0 3-80-15,-29-5-144 16,-4 0-184-16,-15 1-192 0,-12 4-409 16,0 0-559-16,0 0-1048 31,-12-5-1649-31</inkml:trace>
  <inkml:trace contextRef="#ctx0" brushRef="#br0" timeOffset="105845.84">6213 8753 10746 0,'0'0'1928'0,"0"0"-1064"16,0 0-175-16,0 0 63 16,0 0-320-1,0 0-432-15,0 0-8 16,0 0 8-16,81 19 48 15,-48 0-48-15,16 5 0 16,-4 4 0-16,0-6 8 0,-9 6-8 16,1-5 16-16,-4-4-16 0,-9 0 0 15,-15-5 0-15,-9 0-16 32,0-6 16-32,0 12 0 15,-21 2 256-15,-18 20 8 0,-28 5-112 16,-2 7-152-16,-4-2-248 15,19-5-808-15,15-19-1545 0,30-16-6105 0</inkml:trace>
  <inkml:trace contextRef="#ctx0" brushRef="#br0" timeOffset="126417.34">6991 9662 7297 0,'0'0'4585'15,"0"0"-3769"-15,0 0-704 0,0 0 40 16,115-33 272-16,-46 10 64 0,16 5-239 16,-4-1-249-16,1 2-48 31,-13 2-73-31,1 1-335 16,-13 5-488-16,0 4-760 0,-32 1-513 15,-1 4-1007-15</inkml:trace>
  <inkml:trace contextRef="#ctx0" brushRef="#br0" timeOffset="126628.63">7200 9690 7217 0,'0'0'2497'16,"0"0"-1217"-16,0 0-744 0,0 0 40 15,0 0 360 1,0 0-120-1,0 0-407-15,93 4-97 0,-23-12 32 16,23-1-104-16,1-2-144 0,-1-2-96 16,10-11-456-16,-22 1-1369 0,-20 5-4184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32:42.6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22384 3629 5233 0,'0'0'2240'0,"0"0"-1512"0,0 0-504 15,0 0-224-15,0 0 0 16,0 0-696-16,0 0-1328 0,0 0-3073 0</inkml:trace>
  <inkml:trace contextRef="#ctx0" brushRef="#br0" timeOffset="5284.56">23232 4352 1464 0,'0'0'1320'0,"0"0"-432"0,0 0-320 16,0 0-328-16,0 0-240 16,0 0-184-16,0 0-1016 0</inkml:trace>
  <inkml:trace contextRef="#ctx0" brushRef="#br0" timeOffset="7867.16">25580 3180 6905 0,'0'0'2785'31,"0"0"-2089"-31,0 0-696 0,0 0-312 16,0 0-1113-16,0 0-1503 15,0 0-2393-15</inkml:trace>
  <inkml:trace contextRef="#ctx0" brushRef="#br0" timeOffset="122099.5">16927 3277 5449 0,'0'0'1104'0,"0"0"-776"16,0 0-40-16,0 0 440 0,0 0 176 15,0 0-360-15,0 0-375 16,0 0-169-16,0 0 48 15,0 0 168 1,0 0-8-16,0 0 24 16,0 0 56-16,12 0 88 0,12 0 88 15,-3 0-32-15,16 0-120 0,-4 0-72 16,12 0-72-16,-9 0-16 16,13 0-72-1,-4 0-72-15,0 0 40 16,3 0-32-16,-2 0 32 0,11 0-40 15,15 0 56-15,-14 0-64 16,11 0 0-16,-8 0 16 16,8 0-8-16,13 0 0 15,-1 0 56 1,-3-5 16-16,16 0 256 16,0 2-8-16,-1 3-208 0,-14-5-16 15,14 5 9-15,4 0 15 16,-19 0 16-16,16 0-96 15,-10 0 64-15,10 0 32 0,-7 0-72 32,22 0 16-32,-6 0-40 15,-10 0-40-15,-2 0 0 0,5 0 40 16,-2 0-32-16,-16 5 32 16,19-2 0-16,-16-3-40 0,1 5 64 15,-1 0-72-15,-2-5 16 16,5 5 32-1,-17-5 24-15,5 0-8 16,7 0 48-16,-7 0-24 0,-2 0 16 16,2 0-88-16,-3 0 40 15,-11 0-40-15,11 0-8 16,-11 0 88-16,8 0-40 16,9 0 16-16,-5 0-64 15,-4 0 0-15,7 0 72 16,-28 0-32-16,15 0 0 0,-2 0-32 15,-1 0 72-15,0 0-80 16,-8 0 0-16,5 0 88 16,3 4 32-1,4-4-8-15,11 6-64 16,-27-3-56-16,25-3 0 16,-10 5 48-16,-6 0-40 0,19-5 0 15,-16 4-8-15,22-4 64 16,-7 0-48-16,7 0 32 0,-4 5 0 31,7-5-32-31,-13 0 56 16,12 0-64-16,-11 0 48 15,-13 5-48-15,13-5 0 0,-10 0 40 16,-15 5-40-16,13-5-8 16,-10 0 8-16,9 0 40 0,10 0 0 15,-10 0-48 1,15 0 16-16,-11 0-8 15,8 0 8-15,-2 0-8 16,-7 0-8-16,9 0 16 0,-8 0-8 16,-7 0 8-16,3 0-8 15,1 0 0-15,2 0 0 16,13 0-8-16,-16 0 64 16,12 0-8-16,1 0 64 15,2 0 8-15,-2-5 112 16,-1 0 40-16,0 5-32 0,1-9-104 15,-1 4-39-15,-2 0-17 16,-7 2-24 0,13-3 8-16,-16 6 24 15,0 0 24-15,4 0 32 16,-4 0-56-16,-3 0 48 0,-2 0 0 16,5 0 56-16,0 0 48 15,-15 0-40-15,10 0 40 0,-19 0-8 31,15 0 16-31,-2 0-64 16,-13 0-32-16,3 0 0 16,-15 0-40-16,6 0-24 0,-3 0 16 15,-18 0-40-15,22 0 0 16,-19 0 0-16,6 0-24 0,-6 0 8 16,6 0-48-1,-6 0 8-15,0 0 40 16,6 0-48-16,-3 0 40 15,0 0-32-15,0 0 56 0,-12 0 24 16,9 0 96-16,-9 0 80 16,0 0-32-16,0 0-87 15,0 0-17-15,0 0-56 16,0 0-16-16,0 0-16 16,0 0-48-16,0 0-368 15,-21 0-849-15,-3-14-1407 0,-9-4-2569 16</inkml:trace>
  <inkml:trace contextRef="#ctx0" brushRef="#br0" timeOffset="126188.37">9388 10310 9842 0,'0'0'2056'0,"0"0"-1168"15,0 0-648-15,0 0-136 16,0 0-32-16,0 19-72 0,0 23-80 16,0 23 80-16,12 19 104 15,-12 9 112 1,0 3-128-16,12 2-88 0,-12-11 48 15,0-8-40-15,0-4-8 16,0-11 0-16,-12-12-88 16,12-5-192-16,-12-15-288 0,12-14-768 15,-12-4-1065 1,12-14-567-16</inkml:trace>
  <inkml:trace contextRef="#ctx0" brushRef="#br0" timeOffset="126563.15">9303 10562 8953 0,'0'0'1449'0,"0"0"-1081"0,0 0-240 15,0 0 96-15,0 0-80 31,0 0-144-31,0 0 0 0,0 0 0 16,-102 125 8-16,102-103 8 16,-9-3 40-16,-4-9-56 15,13-6 8-15,0-4 120 0,0 0 464 16,0-14 280-16,0-18-672 16,13-15-200-1,-4-8-272-15,15-5 272 0,-3 4 0 16,3 6-48-16,-12 11 48 15,9 17 48-15,6 12-48 16,4 10-184-16,8 14-48 0,6 18 136 16,15 6 96-1,-2 12-8-15,35 7-400 16,-26-11-1312-16,-19-10-2289 0</inkml:trace>
  <inkml:trace contextRef="#ctx0" brushRef="#br0" timeOffset="129183.66">11087 15867 7945 0,'0'0'2121'16,"0"0"-1945"-16,0 0-176 0,0 0-16 15,0 9 16-15,0 1 0 31,0 9 16-31,0 3-16 16,12 6 168-16,0 0-16 0,-3 4-72 16,0-3-32-16,18-7 8 15,-15-3-56-15,0-5 0 16,10-6 0-16,-10 3 8 0,-3-7-8 16,6 0 16-1,9-4 96-15,-6 0-16 16,21 0 32-16,-2 0 24 0,8-8-24 15,0-3-40-15,0-7 32 16,4 0-64-16,11 4 0 16,-18 1-48-16,16-6 88 15,2 6-88-15,0-3 32 16,-2 7-40-16,-1 5-8 16,3-1-40-16,-26 5-104 0,14 0 144 15,-15 5-64-15,3 8 72 16,-3 3-8-16,-8-3-48 15,-1 6 56 1,-12-6 16-16,-3 1-16 16,3 0 80-16,-12-5 8 0,9 1 40 15,-9-7-120-15,0 2 8 16,0-5 160-16,0 0 64 16,0 0 192-16,0 0 8 0,0 0 8 31,0 0-32-31,15-5-111 15,-3-3-129-15,12-6 32 0,-3-5-136 16,16 0-64-16,-4 0 0 16,3 6-8-16,9 10-96 15,16-3-8-15,-4 6 96 0,13 0 8 16,-13 0-8 0,12 0 8-16,-8-5-96 15,8-3 96-15,-24-17-8 0,4-2 8 16,-4-9 32-16,-21-12 72 15,9-2-8-15,-24-5 40 16,6-10 8-16,-3 4-16 16,-12 0-128-1,0 1-128-15,0-4-768 0,0 18-1641 16,0 7-4801-16</inkml:trace>
  <inkml:trace contextRef="#ctx0" brushRef="#br0" timeOffset="134017.48">11669 17040 5209 0,'0'0'6073'0,"0"0"-5105"31,0 0-808-31,0 0-160 0,0 0-24 16,0 32-88-16,0 5 32 0,0 4 80 15,9 10 0-15,4-4-72 16,11-1-104-16,-24-5-448 0,12-3-792 15,0-10-425 1,-12-15-1231 0</inkml:trace>
  <inkml:trace contextRef="#ctx0" brushRef="#br0" timeOffset="134156.06">11564 16835 8977 0,'0'0'1961'16,"0"0"-1961"-16,0 0-408 0,0 0 240 16,0 0-993-16,0 0-3384 0</inkml:trace>
  <inkml:trace contextRef="#ctx0" brushRef="#br0" timeOffset="134798.03">11751 17030 5521 0,'0'0'5209'31,"0"0"-5209"-31,0 0-8 16,0 0 8-16,0 0 328 0,0 0 64 16,57 135-128-16,-33-99-168 0,-5 6-40 15,-4-5-56-15,9-4 80 0,-12-6-80 16,-12-3-8-1,9-15 0 1,-9 0-120-16,0-9 56 16,12 0 72-16,-12 0 224 0,0-22-224 15,12-16-24-15,12-9-560 0,0-3-264 16,10 4 112-16,-10 4 295 0,-3 14 361 31,-6 13 80-31,6 11 88 16,-9 4-88-16,-3 4-56 15,6 21 56-15,-3-3 8 0,9 6 97 16,-9-4-97-16,1-6 0 0,8-8-8 16,6-10-97-16,-6 0-423 15,3-20-344-15,12-21-320 32,-30-15 80-32,22-5 344 0,-28 1 760 15,9 6 552-15,-9 12 800 16,0 18 576-16,0 15-151 0,-9 4-641 15,-4 5-848-15,13 14-288 32,-15 14-96-32,9 10-64 15,6 2 32-15,0 2-256 0,0-10-336 16,21-3 176-16,16-11 328 16,-4-4 168-16,3 1 48 0,-12-12 16 0,-3 7-16 15,-21-1-24 1,0 4 24-1,0 2 0-15,-15 9 232 16,-3-2-104-16,-21 2-128 0,6-5-384 16,9-11-521-16,-13-13-599 0,19-23-1529 15</inkml:trace>
  <inkml:trace contextRef="#ctx0" brushRef="#br0" timeOffset="134971.33">12342 16604 8489 0,'0'0'2425'0,"0"0"-1745"16,0 0-408-16,0 0-272 0,0 0-104 31,0 0 104-31,70 120 368 16,-34-55-88-16,-12 4-200 0,-3-4 0 16,4-5-80-16,-4-8-352 15,-6-25-1136-15,-6-13-1289 0,-9-14-3376 16</inkml:trace>
  <inkml:trace contextRef="#ctx0" brushRef="#br0" timeOffset="135134.37">12379 16830 8513 0,'0'0'2865'0,"0"0"-2641"0,0 0-216 16,0 0-8-16,0 0 0 15,160-60-824-15,-88 46-1593 0,-27 1-2504 16</inkml:trace>
  <inkml:trace contextRef="#ctx0" brushRef="#br0" timeOffset="135387.99">12705 16868 3264 0,'0'0'4737'0,"0"0"-4297"0,0 0-304 16,0 0 745-16,0 0 311 15,0 0-320-15,114 79-312 0,-77-57-296 32,-13 2-136-32,-6-6-24 15,-3 1-88-15,-15-6-8 0,12-3 48 16,-12-10 232-16,0 0 248 16,-12 0 289-16,-3-13-497 15,-3-16-328-15,6-16-120 0,12-12-352 31,0-7-321-31,21-19-335 16,15 12-720-16,9 17-2481 0</inkml:trace>
  <inkml:trace contextRef="#ctx0" brushRef="#br0" timeOffset="144582.07">21361 8360 6265 0,'0'0'1456'0,"0"0"-1176"0,-58 0-200 16,34 0 96-16,0 0 320 16,0 0 96-16,0 0-175 15,3 0-97-15,-3 0-192 0,-10 0 96 16,-14 0-88 0,15 0-8-1,-28 0-104-15,4 0 232 0,0 0 208 0,-13 0 32 16,1 0-64-16,-3 9-48 15,2-5-104-15,1 7 0 16,11-2-8-16,1-1-80 16,-3 8-72-1,2-7-48-15,13 4 41 0,-3-8-49 16,27 3 16-16,-4-2 16 0,13-2 8 16,-3-4 24-16,15 0 80 15,0 0 16-15,0 0-40 16,0 0 16-1,-9 0-24-15,9 0-56 16,0 0-40-16,-12 0-16 0,3 0-48 16,-3 0-8-16,-3 0 0 15,6 0 0-15,-3 0 8 16,0 0 64-16,0 0 16 0,3 0 8 31,-3 0 8-31,-1 0-40 16,-2-4 32-16,6 4-32 0,-6 0-8 15,15-6 16-15,-9 2 40 16,9 0 88-16,-9-1 136 16,-6-8-24-16,6-1-40 0,-3 0-8 31,0-5 16-15,-12-4-64-16,15 0-119 15,-3-5-25-15,-1-5-64 0,-14-4-8 16,18 1 0-16,-15-3-8 15,15-1 40-15,-3-6-40 16,0 3 0-16,0-2 48 0,-3-3-48 16,15 12 0-1,-6-10-8-15,6 8 16 16,0-4 40-16,0 5-48 16,-12 1 16-16,12 3-16 0,0 6 80 15,-12-6-80-15,12 6 0 16,0 2 8-16,-13-2 0 0,13 4 0 15,0 4 8-15,-15 1-8 16,15 4 8-16,0 4 0 0,0 0 0 16,-9 6-16-16,9-5 8 15,0 0 0-15,0-1-8 0,0 2 8 32,0-6-8-32,0 0 0 15,0 4 0-15,0-4 0 0,-12 5 0 16,12-1 0-16,0 2-8 15,0 3-72-15,0-4 0 16,0-1 8-16,0 1 16 0,0-4 56 31,0-7 8-31,0-2-8 16,0 4 0-16,0-2-8 0,0 2 8 16,0 4-8-16,0 6 8 0,0-3 0 15,0 11 0 1,0-4-8-16,0 0-80 0,0 4-56 15,0-6-25 1,0 6 65-16,0-3 32 16,12-2 56-16,-12 5-32 15,24-9-32-15,-11 4 72 16,11 0-64-16,21-4 24 16,9 4 48-16,7-4 8 15,20-1 0-15,1 5 0 0,-1 5-8 16,13 0-8-16,-16 0 0 15,31 0 0-15,-16 0-40 16,22 0 40-16,-12 0 8 0,14 0 0 16,-11 0 0-16,-12 0 0 15,-1 0 0 1,-11 5 0-16,-13 1-8 16,-3 2 8-16,7-3 8 15,-13 0-8-15,10-1 0 0,-1-4 0 16,-12 5 48-16,1-5-48 15,2 0 0-15,-27 5 0 0,1-5-8 32,2 5 8-32,-15-5-8 15,6 0 8-15,-15 3 8 16,0-3-8-16,-3 0 8 0,3 0 56 0,-12 0 16 16,12 0 16 15,-3 0-40-16,7 0-8-15,-4 0-32 0,0 0 32 16,-3 0-40-16,0 0 0 16,6 0 0-16,-15 0-8 15,12 0 0-15,-12 0 0 16,0 0 0-16,0 0-8 16,0 0 8-16,0 0-8 15,0 6-40-15,0-1-24 0,0 4 16 16,12-1-16-16,-12 11 24 15,12 8 48-15,-12 6 16 16,0 10 88-16,0 7-96 0,0 6 64 16,0 4-72-16,0 4 8 0,0 7 8 15,0-7-8-15,0 2 0 16,-12-6 40-16,12 0-40 16,-12-6 0-16,0-2-8 0,-3-10 8 15,6-1-8-15,0-3 8 16,9-5 0-16,-12-6 0 0,0-3 8 31,-4-7-8-31,7 1 40 16,-3-8-40-16,12 0 0 31,-12-2 0-31,12-3 40 0,0 1-40 16,-9-3 9-1,-3 7 31-15,-12-1 0 16,9 1 0-16,-6-6-48 0,0 6 56 15,-3-1 0-15,-1-1-56 16,4-3 0 0,-3 0 0-1,0 0 16-15,0-5 32 0,-9 0-40 16,-4 0 40-16,4 4-48 0,-6-4 0 16,6 0 8-16,0 0-8 0,-13 0 8 31,7 0 0-31,6 0-8 15,0 0 64-15,-13 0-56 16,-2-4 8-16,15-1-16 0,-18 0 16 16,8 0 32-16,7 5 40 0,0 0-80 15,3 0 104-15,-4 0-56 16,13 0-48-16,3 0 48 62,-3 0-56-62,3 0 88 0,-3 5-16 16,12 0 0-16,-12 0-24 16,11-1 8-16,1 2-40 0,3-6 40 31,9 4-48-31,-15-4-8 0,15 0 8 16,0 0-8-16,0 4 0 15,0-4 0-15,0 0 0 0,0 0-8 16,0 0 8-16,0 0 0 15,-9 0 8-15,9 5-8 0,0-5 0 16,-12 5 0-16,12-5 0 16,0 0-56-16,0 0-16 15,0 0-48-15,0 0-152 0,0 0-264 0,0 0-489 16,0 0-847-16,12 0-1137 16,-3-5-6905-16</inkml:trace>
  <inkml:trace contextRef="#ctx0" brushRef="#br0" timeOffset="145837.35">20996 8393 1584 0,'0'0'2112'0,"0"0"-1168"16,0 0-39-16,0-20 31 0,0 16-104 15,0 4 0-15,0-3 216 0,0-3 57 32,0 2-353-32,0-1 40 31,0 0-96-31,0 5-80 15,0-5-88-15,0 2-216 0,0-2-143 16,0-6-81-16,15 3-72 0,-3 3 40 16,12-9-56-16,-15 6 8 15,3-2-8-15,0 5 0 16,0-5 0-16,-12 10-48 0,12 0-225 16,-12 0-495-16,0 0-1096 15,-24 0-3273-15</inkml:trace>
  <inkml:trace contextRef="#ctx0" brushRef="#br0" timeOffset="151548.17">19535 5543 7585 0,'0'0'1272'0,"0"0"-1064"16,0 0-64-16,-24-4 449 16,24-1 167-16,0 5-368 15,0-6-240-15,0 6-32 0,0 0 200 16,0-3 160-16,0-2-216 15,0-5-96 1,0-4-40-16,0-5 24 16,0-3 0-16,12-1 32 15,9-14-56-15,3-4-56 0,21-6-72 16,28-9 8-16,5-13 0 16,52-16 8-16,33-7 88 31,-12 4-40-31,-24 28 80 0,-43 23 56 15,-27 14-112-15,1-1-88 16,-1 2-192-16,-12 3-184 0,-8 5-320 16,-16 0-712-16,-6 4-537 15,-15 7-383-15</inkml:trace>
  <inkml:trace contextRef="#ctx0" brushRef="#br0" timeOffset="151844.09">20440 4607 9482 0,'0'0'2312'16,"0"0"-1792"-16,0 0-368 16,0 0-32-16,0 0-48 0,0 0 96 15,0 0-120-15,163 5-32 31,-105 9-8-31,2-6-8 0,6 6 0 16,-17 1-176-16,-13 3-272 16,-12 0-152-16,-24 6 240 15,0-2 168-15,-12 16 192 0,-27-1 208 16,-19 5-64-16,4 0-40 16,-6 9-104-16,14-10-968 0,10-14-1793 15</inkml:trace>
  <inkml:trace contextRef="#ctx0" brushRef="#br0" timeOffset="154832.18">21080 4042 1096 0,'0'0'5169'15,"0"0"-4441"-15,0 0-520 0,0 0-152 0,0 0 48 16,0 0 40-16,0 0-80 16,0 0-48-16,0 0 168 0,0 0 312 31,0 0 0-31,0 0-104 15,0 0-63-15,0 0-25 0,0 0-16 16,0 0-24-16,0 0-16 16,0 0-56-16,0 0-72 0,0 0 8 15,0 0 24-15,0 0 80 32,0 0-40-32,0 0-40 15,0 0-24-15,0 0 80 0,0 0-104 16,0 0 16-16,0-14 16 15,24 4-120-15,0-8-8 0,-6 0 8 16,22-2-8-16,-4 7-8 16,-3 0-128-16,3 7-104 31,-6 2-8-31,-2 4 48 0,-4 0-168 16,-15 0 16-16,3 14-160 0,-12 8-16 15,0 6 72-15,0 4 263 0,-21 6 137 16,-3 3 48-1,-13-8 8 1,16 0 0-16,-6-11 137 16,6-3-33-16,9-9-16 0,12-6-40 15,0 2-56-15,0-6 0 0,0 0-160 16,0 0 8-16,33 0 152 16,-6 0 136-1,3 4-128-15,10 5 0 16,-7 0 64-16,15 4-72 15,-18 6 0-15,-2 0-72 0,-16 0-137 16,0 3-71-16,-12 3 8 0,-12-3 120 16,-13 7 144-16,-20-2-96 15,-15-4-336-15,15-5 48 32,-13-18 176-32,10 0-880 0,24-5-3273 15</inkml:trace>
  <inkml:trace contextRef="#ctx0" brushRef="#br0" timeOffset="155182.85">21533 3940 10282 0,'0'0'2032'0,"0"0"-1576"16,0 0-224-1,0 0-72-15,0 0 24 16,151-61-184-16,-103 57-32 0,-12 4-280 16,-15 0-136-16,3 23-80 0,-11 9-344 15,-13 9 304-15,0 6 320 0,-25 14 208 32,-8-11 40-32,-3 2 104 15,3-11 152-15,-3-13 168 16,23-10-72-16,1-4-120 0,12-14-152 15,0 0-80-15,12 0-8 16,22 0 8-16,-1-3 192 0,39-16-192 16,22-19-336-16,-1 5-1456 31,-11 1-1489-31</inkml:trace>
  <inkml:trace contextRef="#ctx0" brushRef="#br0" timeOffset="156510.5">22710 3657 9722 0,'0'0'1440'16,"0"0"-1208"-16,0 0-8 15,0 0-88-15,0 0-40 16,0 0-96-16,-130 9-128 16,106 28-24-1,-12 10 136-15,18 8 8 0,-7 10-8 16,10-9 0-16,6 0-56 0,9-16-112 16,0-2-32-16,24-16-40 15,1-3 88-15,-7-10 96 16,18-9 72-1,-12 0 64-15,9-9-64 16,-6-13-144-16,-2-10-104 16,-19 0 96-16,-6-1 40 0,0 5 112 15,0 4 240-15,0 5 120 16,-6 6 16-16,-7 4-264 0,1 4-40 31,0 5-72-31,12-5-72 16,0 5-40-16,0 0-440 0,0 0-160 15,12 0 63-15,13 0 441 16,-19 0 200-16,33 0 8 16,-18 0 72-16,3 5 16 0,0 0-80 15,0 4-8-15,-2 4-48 16,-10 6 48 0,0 0 128-16,0 3 88 0,0 2 113 15,-12-1-65-15,9 1-96 16,6-1-168-16,-15-9-224 15,12-5-609-15,-12-9-1503 0</inkml:trace>
  <inkml:trace contextRef="#ctx0" brushRef="#br0" timeOffset="156743.72">23000 3670 8601 0,'0'0'2457'0,"0"0"-2313"15,0 0-144-15,0 0 0 0,0 0 144 32,24 117 160-32,-15-75-176 15,6-1-128-15,-3-3-64 0,-3-2-432 16,-9 2-824-16,0-16-697 15,0-4-663-15</inkml:trace>
  <inkml:trace contextRef="#ctx0" brushRef="#br0" timeOffset="157014.95">22975 3662 7633 0,'0'0'1905'0,"0"0"-1257"0,0 0 272 15,0 0-144 1,0 0-288-16,0 0-408 16,58-125-80-16,-22 111-32 0,0 9 8 15,-12 0-104-15,-3 5-280 0,4 5-80 16,-16 14-56-16,-9 0 280 16,15 9 32-1,-15 4 152-15,0-4 72 16,-15-6 8-16,-19 7-8 15,13-7-200-15,-18 6-473 16,9-10-871-16,-6-4-792 0</inkml:trace>
  <inkml:trace contextRef="#ctx0" brushRef="#br0" timeOffset="157650.17">23362 3518 9618 0,'0'0'1648'16,"0"0"-1312"-16,0 0-336 0,0 0 0 15,0 0 160-15,0 0 88 16,0 116-32-16,0-74-96 16,0-5-32-16,12-5-72 15,-12-4-16-15,0-10 8 16,0-4-8-16,0-4-200 15,0-10-128-15,0 0 160 0,0 0 168 16,0-14-8-16,-12-18-176 0,0-7-48 31,-3-1 96-31,6-6 136 16,9 3 0-16,0 1-104 16,0 6 104-16,36 3-56 0,-6 6 8 15,21 2-80-15,-9 12 64 16,-2 9-184-16,-7 4-264 0,-9 0 176 31,-12 13-41-31,-12 11-103 16,0 3-128-16,-24-3 408 15,-9 4 200-15,-3-6 0 0,-13-3 288 16,28 0 168-16,-3-10 145 16,9 1-193-16,9 3-200 0,6-4-16 15,0 5 64 1,6 0-80-16,33 5 336 15,-3-6-40-15,22-3-144 16,-1-1-328-16,49-9-120 0,-25 0-2232 16,-11 0-7018-16</inkml:trace>
  <inkml:trace contextRef="#ctx0" brushRef="#br0" timeOffset="158799.53">22058 4473 9281 0,'0'0'1977'16,"0"0"-1257"-16,0 0-48 31,0 0-160-31,0 0-56 0,0 0-400 16,12-10-56-16,12 10-8 0,18 15 8 15,16 3 64-15,14 10-56 0,7-5 48 16,17 0-56-16,-2-5 16 15,23-4-16 1,-5-9 0 0,-3-5-208-16,6-5-120 0,-13-23-712 0,7 1-1288 15,-40 4-953-15</inkml:trace>
  <inkml:trace contextRef="#ctx0" brushRef="#br0" timeOffset="159081.73">23024 4389 24 0,'0'0'8681'16,"0"0"-7280"-16,0 0-497 16,0 0-264-16,0 0-216 0,9-4-408 15,18 4 136-15,-6 0-64 16,27 8 8-16,-14 12-96 0,2 2 0 15,-3 2-176-15,-9-2-104 16,0 7-64-16,-24 3 88 31,0-4 80-31,-12 9 96 0,-24-5 64 16,3 5-112-16,-3 0-320 16,-10 1-616-16,-2-11-561 0,27-8-1503 0</inkml:trace>
  <inkml:trace contextRef="#ctx0" brushRef="#br0" timeOffset="160687.72">23603 4463 6913 0,'0'0'2577'0,"0"0"-1905"15,0 0-552-15,0 0-120 16,0 0-80-16,0 0-408 0,85-116-241 16,-64 89 65-1,-9 3 224-15,-12 10 440 16,0 5 224-16,0 4 56 0,-21 5-280 16,-18 5-80-16,17 23 80 15,-14 0 32-15,15 10 72 16,-3-3-88-16,15 3-8 0,9-5-8 15,0-10-192-15,9-9 136 16,27-5 56 0,0-9 88-16,10 0 16 15,11-14-104-15,0-10-312 16,4-8-320-16,-16-4-544 0,3-2 456 16,-2 5 544-16,-34 6 176 31,9 4 400-31,-21 13 600 0,0 1 72 15,0 4-296-15,-21 5-520 16,-4 0-248-16,-8 11-8 16,9 11 56-16,-12-3 48 0,21 3-96 15,-3-3-8-15,6-5 0 16,12 4-104 0,0-12-376-16,0-3-368 0,0-3-16 15,24 0 640-15,-3-3 96 16,15-11-432-16,-3 0-264 15,-9 4 391-15,1 6 433 0,-25 4 169 16,12 0-169 0,-3 0 0-1,-9 4 0-15,12 6 0 0,12-10-72 0,-12 4-529 16,12-4-2671-16</inkml:trace>
  <inkml:trace contextRef="#ctx0" brushRef="#br0" timeOffset="160889.45">24153 4292 6241 0,'0'0'1824'0,"0"0"-1376"0,0 0-216 16,0 0 16-16,0 0-136 31,0 0-112-31,0 0-8 0,0 0 8 16,0 0-8-16,69 97-64 15,-21-97-376-15,7-18-504 16,2-14-592-16,-6-6-1233 0</inkml:trace>
  <inkml:trace contextRef="#ctx0" brushRef="#br0" timeOffset="161216.49">24478 4116 592 0,'0'0'1304'0,"0"0"440"16,-39-148-255-16,21 88-313 0,-6 8 184 0,0 15 216 15,0 15-79-15,24 7-521 16,-9 15-816-16,9 9-160 0,0 29-416 15,0 17 240 1,0 15 136 0,0 13 40-16,9-4 0 15,3-1 8-15,0-9 48 0,-3-12-48 0,-9-20 0 16,15-9-8-16,-15-14-8 16,12-11-184-16,-12-3 192 15,12-3 184 1,0-25-184-16,9-4-328 15,16-11-536-15,-16 2 280 16,15 8 119-16,-12 11 273 0,9 11 120 16,-21 11-56-16,12 0 72 0,1 24 40 15,-16-5 16-15,0 4 72 32,30-23-72-32,-27 0-808 15,9-5-3377-15</inkml:trace>
  <inkml:trace contextRef="#ctx0" brushRef="#br0" timeOffset="161888.82">25254 3815 10538 0,'0'0'1376'15,"0"0"-736"-15,0 0-56 32,0 0-376-32,0 0-120 15,0 0-88-15,0 0-40 0,133-85-192 16,-112 85-16-16,0 0-232 16,-21 0-288-16,15 10 40 0,-15 8 112 0,0 6 272 15,0 9 272 1,-24-1 72-1,12 0 8-15,0-3 8 16,12-7-16-16,0-3-96 0,0-6-112 16,33-4 152-16,6 2 56 0,7-6 120 15,-1 3-120-15,-9-3-48 0,0-1-128 32,-14 1 47-32,-10 4-103 15,-12 5-104-15,-28 1 336 16,-2 7 128-16,-18 6 184 0,3-4-135 15,-1-2-177-15,7-17-177 16,6-5-895-16,33 0-2865 0</inkml:trace>
  <inkml:trace contextRef="#ctx0" brushRef="#br0" timeOffset="162299.23">25731 3722 5705 0,'0'0'4681'16,"0"0"-4113"-16,0 0-272 15,0 0-80-15,0 0-64 0,0 0-32 16,109-65-120-16,-85 65-120 16,-6 0-208-16,-3 5-232 0,-3 18-168 15,-12 5 216 1,0 14 263-16,-12 4 193 16,-3 4 56-16,-3-3 8 15,3-15 72-15,6-4 137 0,9-10 15 16,0-7 48-16,0-8 160 15,9 2 176-15,24-5-160 16,6 0-448 0,40-27-8-16,-22-1-1784 15,3-4-2641-15</inkml:trace>
  <inkml:trace contextRef="#ctx0" brushRef="#br0" timeOffset="162476.91">26151 3619 7193 0,'0'0'1608'16,"0"0"-1608"-16,0 0-16 0,0 0-136 16,0 0 144-1,0 0-616-15,0 0-752 16,117-8-1049-16</inkml:trace>
  <inkml:trace contextRef="#ctx0" brushRef="#br0" timeOffset="162937.44">26259 3305 9962 0,'0'0'1776'0,"0"0"-1240"0,0 0 232 16,0 0-440-16,0 0-328 0,0 0 0 15,21 37 16-15,0 9 192 16,7 4-104-16,-4 2-8 16,-3 0-16-16,3-7-80 0,-12-8 0 31,-12-9-72-31,0-10-24 15,0-3-88-15,9-10 16 0,-9-5 168 16,0 0 88-16,0 0 72 16,0-11-128-16,15-2-32 15,-6-5-136-15,0-1-16 0,19 1-80 32,5 4-120-32,3 4 96 0,0 1 80 15,-3 9-56-15,-9 0-72 0,-11 0-288 16,-1 0-80-16,-12 9-88 15,0 5 215-15,-12 4 369 16,-25 1 160-16,4 0 8 16,-15 0 8-1,15-5-104-15,9-14-624 16,11 0-696-16,13 0-1057 0</inkml:trace>
  <inkml:trace contextRef="#ctx0" brushRef="#br0" timeOffset="163120.5">26736 3430 7457 0,'0'0'2313'0,"0"0"-1729"15,0 0-496-15,0 0 216 16,0 0 576-16,0 0-272 0,33 107-352 31,-9-80-152-31,-12-7-104 16,1-7-328-16,-13-9-1352 0,12-4-1265 15,-12 0-4695-15</inkml:trace>
  <inkml:trace contextRef="#ctx0" brushRef="#br0" timeOffset="163237.55">26667 3314 5753 0,'0'0'2600'0,"0"0"-1944"15,0 0-392-15,0 0-264 16,0 0-704-16,0 0-1520 15</inkml:trace>
  <inkml:trace contextRef="#ctx0" brushRef="#br0" timeOffset="163492.63">26778 3068 9073 0,'0'0'2249'15,"0"0"-1425"-15,0 0 128 16,0 0-456-16,0 0-384 0,0 0-104 16,0 0-8-16,52 74 224 15,-19-23-23-15,3 4-97 0,-15 6-48 32,3-4-56-32,0-7-329 15,-11-3-383-15,-4-11-184 0,-9-8-416 16,0-13-393-16,0-7-807 15,0-8-2497-15</inkml:trace>
  <inkml:trace contextRef="#ctx0" brushRef="#br0" timeOffset="163614.34">26872 3366 9570 0,'0'0'1864'0,"0"0"-1072"0,0 0-792 15,0 0-16-15,142-39-1120 16,-82 21-2769-16</inkml:trace>
  <inkml:trace contextRef="#ctx0" brushRef="#br0" timeOffset="173123.61">15207 5613 7561 0,'0'0'2049'0,"-12"0"-1217"0,12 4-192 15,0 1-312-15,0 8-160 0,0 6-168 16,0 5 0 0,0 12 64-16,12 6 24 15,-3 4-72-15,3-9-8 16,-3 4-8-16,6 6-360 15,-3-15-1064-15,-12-4-1113 0</inkml:trace>
  <inkml:trace contextRef="#ctx0" brushRef="#br0" timeOffset="174263.22">15195 6720 8065 0,'0'0'2097'0,"0"0"-1329"15,0 0-64-15,0 0 32 16,0 0-120-16,0 0-456 0,12-19-152 16,9 10 80-16,-12-1-24 15,30 7-8-15,-18-2-56 32,3 5 0-32,1 0-96 0,-13 0-120 0,9 0-128 15,-12 14-168-15,6 8-80 16,-15 2 232-16,0 8 128 0,0 5 152 15,-24 5 80-15,3-9 0 16,-7 3 24 0,7-8 32-16,0-4 88 15,9-10-16-15,12-5-48 16,-12 1 48-16,12-7-24 0,0-3-56 16,0 0 32-16,0 0 48 0,12 0 0 15,9 0 208-15,28 0 0 31,8-3-208-31,70-16-128 16,-22 0-1512-16,-11 5-3065 0</inkml:trace>
  <inkml:trace contextRef="#ctx0" brushRef="#br0" timeOffset="176993.34">17347 6109 4889 0,'0'0'2784'0,"0"0"-2152"0,0 0-280 0,0 0 192 16,12 0 545-16,21 0-113 16,-9 0-280-16,18 3-152 0,19-3-64 15,11 6-112-15,-3-6-192 16,25 0-80-16,-3 0-88 31,14 0-8-31,-11 0-16 0,-1 0-496 16,-11 0-896-16,-25 0-969 15,-21 4-3112-15</inkml:trace>
  <inkml:trace contextRef="#ctx0" brushRef="#br0" timeOffset="177586.59">17359 6757 7089 0,'0'0'1440'0,"0"0"-1104"32,0 0-88-32,0 0 481 15,0 0-25-15,0 0 32 0,0 0 120 16,114 14-112-16,-44-10-64 16,35-4-159-16,58 0-201 0,46 0-40 0,35-9-56 15,-12-9-112 1,-20 4-64-1,-73 4-32-15,-34 6-16 16,-38-1-232-16,-10 5-328 0,3 0 79 16,-2-5 97-16,-10 1-48 15,-12-1-184-15,-15 5 112 0,-21-4 96 16,0-5-392-16,0 3-1353 16,-12-2-6359-16</inkml:trace>
  <inkml:trace contextRef="#ctx0" brushRef="#br0" timeOffset="178905.91">17458 7397 7161 0,'0'0'2120'0,"0"0"-1567"0,0 0-409 16,0 0 408-16,157-33 312 15,-87 28-528-15,11 0-224 16,-2 5 56-16,5 0-32 0,-2 0-64 31,-4 0-72-31,-6 0-256 16,-14 0-336-16,-13 5-32 0,-12-5 168 15,-6 0 160-15,-14 0-120 16,-4 0 39-16,-9 0-63 16,0 0-264-16,-22 5-392 0,10 0-2073 0</inkml:trace>
  <inkml:trace contextRef="#ctx0" brushRef="#br0" timeOffset="179442.38">17392 7962 5337 0,'0'0'2280'0,"0"0"-1552"15,0 0 56-15,0 0 409 16,0 0 199-16,0 0-328 0,81 0-240 31,-11 0-183-31,11-5-33 16,61-9-40-16,27 0-40 16,21-5-168-1,-3 5-24-15,-12 6-48 0,-63 3-112 16,-15 5-96-16,-40 0-64 15,-9 0-16-15,-2 0-216 0,-10 0-112 16,-3 0 48-16,-9 0 120 16,-12 0 96-16,0 0 64 15,-12 0 0-15,0 0-120 0,0 0-216 0,0-5-496 16,-12 1-1281-16,0-6-4152 16</inkml:trace>
  <inkml:trace contextRef="#ctx0" brushRef="#br0" timeOffset="189551.13">20802 5812 7153 0,'0'-10'1272'15,"0"6"-800"1,0-6 121-1,0 7 159-15,9-13-104 0,3 7-400 16,10 0-64-16,17-4 48 16,-21 3 152-16,33 1 0 0,-18-1-80 15,28 1-144-15,5 4-56 0,7 1-96 32,5 4 0-32,19 0 0 15,-16 0 16-15,22 0-16 0,-10 0 48 16,1 4-56-16,-13 7-120 15,-11 2-112-15,-10 1 64 0,-2 4 56 16,-25-3 16-16,3 4 24 31,-3-2 8-31,-9 1-56 0,0 1-32 16,-14 5 96-16,14 4 40 16,-15 0-80-16,6 4 96 15,-3-5 48-15,0 11-40 0,0-6 8 16,9 5 48-16,-9-4-64 31,0 4 8-31,9-5-8 0,-21 0 8 16,16 6-8-16,-16-6 8 15,0 1 0-15,-16 3 56 16,7-4 104-16,-15 7-88 0,0 1 56 0,3-1-120 16,-18-4 88-1,21 3-96 1,-7-1 40-16,-11-5 8 0,3-3 72 15,-6 2 176-15,-3-7 32 16,-16-1-8-16,-14 1-24 16,2-6-79-16,1-4-73 0,-13 0 0 15,-11 0-144 1,8-1 88-16,-5-4-8 16,-1 1 24-16,7-5-56 0,-10-1-48 15,4-4 8-15,-4 0 96 16,1 0 80-16,8 0 80 15,-5-4 64-15,11-11-40 0,-2 6-128 16,5-10-32-16,10 1-48 16,-4-5-16-1,13-5-8-15,0-4 16 16,5-5 72-16,10-5-8 16,6-10-40-16,12 2-8 0,15-11-88 15,9-2 168-15,0-3-56 31,9-13-120-31,36 6 0 0,3-1-48 16,13-5-48-16,20-1-104 16,-2 7-88-16,11 3 24 15,19 4 128-15,-7 11 32 0,4 14-32 16,-12 3 80-16,-13 20 48 16,13 8-40-1,-13 10 0-15,13 6 32 0,-16 21-88 16,7 6 24-16,-19 8-24 15,19 1-144-15,-28 4-80 16,-9-9 80-16,-3 1-360 0,-11 4-793 16,-19-10-959-1,-15-5-1633-15</inkml:trace>
  <inkml:trace contextRef="#ctx0" brushRef="#br0" timeOffset="191682.1">20941 8879 6689 0,'0'0'2080'0,"0"0"-1600"0,0 0-55 15,0 0 39-15,0 0-56 16,0 0-280-16,0 0-120 0,45-79 0 15,-20 70-8-15,-1-10 16 32,-3 6-16-32,15-2 0 15,12 7 16-15,-17-6 48 0,20 4 0 16,6 1 88-16,-15 4 16 16,31 0-56-16,-13 2-32 0,19 3 64 0,-7 0-88 15,-2 0-48 1,11 8 64-1,-11 3-64-15,-4 2 8 16,6-4 72-16,-11 0 16 0,-16 4-48 16,0 3 16-16,-9-3-16 0,-2 1-48 15,-10 5 144 1,0 3 72-16,-12 6-24 16,9 5-16-16,-9-1-104 15,0 6 16-15,9-2-40 16,-5 5-48-16,-4-3 8 0,-12 0 0 15,6 3-8-15,-6-3 0 16,0-7-8-16,0 7 16 16,0-5 88-1,-18 2-8-15,-7 3-8 16,1 0 8-16,-9 2 32 0,-3 2-48 16,-12 5 40-16,2-1 40 15,1-5-31-15,0 7 23 16,-16-12 48-16,16 1-32 0,-12-3 0 31,-4-3 24-31,1-7-56 16,-6-6 24-16,-4-4-24 0,-2-6 16 15,-7-2 24-15,-2-6-32 16,-13 0-64-16,1-19 0 16,-1 0 64-16,13-9 96 0,-13-4-40 15,13-5 120 1,-4 0-24-1,7 1-200-15,-4-7 128 0,13 7-16 0,11-2 40 16,1 1 16-16,9-5-48 16,14 6 65-16,10-6-41 15,-3 0-144-15,9-9-88 16,18-4 8 0,-12 3-16-16,12-8 0 0,0 6 0 15,0-3-8-15,12 7-64 0,21 3-8 16,3 1 72-16,7 5-80 15,14-7 24-15,19 1 0 16,14 12 16-16,-8-3-25 0,11 16-79 31,-14-3 56-31,17 17 24 16,-26 2-16-16,11 6 24 0,-2 0 16 16,-7 0-8-16,-3 14 40 15,-8 5-112-15,-4 9 8 0,0 4 16 31,-11 6 48-31,-13-1-120 16,6 5-136-16,-6-1-8 0,13 0 56 16,-22-8-168-16,0 0-136 15,0-6-240-15,-12-3-713 16,0-16-2335-16</inkml:trace>
  <inkml:trace contextRef="#ctx0" brushRef="#br0" timeOffset="194947.35">23863 5315 5033 0,'0'0'1112'0,"0"0"40"15,0 0-32-15,0 0-296 16,0-13-183-16,0 13-249 31,0 0-104-31,0 0 48 0,0 0 0 16,0 0-80-16,0 0-80 15,0 0 104-15,0 0-104 0,0 0-112 16,-12 0 0-16,-12 0-64 16,-1 0-48-16,4 0 32 31,-15 9-48-31,12 1 56 0,3 4 0 0,9-1-48 16,0 1 0-16,-3 0 56 15,5 0 0-15,10-5-48 0,0 6 48 16,0-2 0-16,0 1 0 15,0 5 16 1,0 4 64-16,10 4 0 0,5 2 24 16,-3 2 64-1,9 6-64-15,3 1-48 0,-12 8-8 16,12 1-40-16,-3 0 0 0,-9 3 0 16,-3-5 48-16,7 2-48 31,-4-9 0-31,0-5-8 15,-12-6 16-15,12-8-8 16,-12-5-8-16,6-10 8 0,9 5-8 0,6-9 80 16,3 0-80-16,9 0 0 15,28-9-712-15,-4-9-1424 16,-9-1-3610-16</inkml:trace>
  <inkml:trace contextRef="#ctx0" brushRef="#br0" timeOffset="195729.84">24270 5399 5025 0,'0'0'1976'0,"0"0"-1424"0,0 0-80 0,0 0-144 15,0 0-224 1,0 0-104-1,0 0-248-15,-72-28 104 16,63 28 144-16,-15 0 40 0,-1 11 88 16,-2 6 24-16,9 1 8 15,3 1-16-15,15 0-32 0,0 3 8 0,0-3-64 32,27 0 136-32,6 5 81 15,16-7-41-15,-7 2-72 0,6 0-104 16,13 0 24-16,-28-1-80 15,3 0-56-15,-12-3-32 16,-18-1-120-16,-6-1 72 0,0-4-25 31,-6 0 161-31,-30 6 233 0,-12-6-57 16,-13-4-176-16,-5-5-232 31,9 0-153-31,-13-24-543 16,10-3-1000-16</inkml:trace>
  <inkml:trace contextRef="#ctx0" brushRef="#br0" timeOffset="196298.31">24071 5233 6225 0,'0'0'1880'0,"0"0"-800"0,0 0 553 16,0 0-305-16,0 0-456 16,0 0-480-16,-12-10-392 15,12 10-24-15,0 13-88 0,12 21 112 16,-3 7 120-16,18 19 64 31,-21 5 48-31,21 14-16 0,-2 0-31 0,-16 5 39 16,15-6-120-16,-12-8-96 15,9-5 0-15,-6-19-8 16,-3-9-344-16,0-10-569 0,-12-17-951 16,9-5-1305-1,-9-5-5095-15</inkml:trace>
  <inkml:trace contextRef="#ctx0" brushRef="#br0" timeOffset="196883.63">24590 5325 7345 0,'0'0'2633'15,"0"0"-2017"-15,0 0-472 0,0 0-56 16,0 0 408-16,0 0 96 16,27 107-256-16,-15-71-216 31,10 6-40-31,-7-5-80 0,-6-4-368 15,0-6-992-15,6-7-1145 16,-15-12-2824-16</inkml:trace>
  <inkml:trace contextRef="#ctx0" brushRef="#br0" timeOffset="197331.48">24641 5079 9794 0,'0'0'1584'16,"0"0"-976"-16,0 0-160 16,0 0-272-16,0 0-8 0,139-64-168 31,-90 54 0-31,-4 6-136 15,0 4 80-15,-21-5 40 16,0 5-96-16,-12 0 64 0,-12 0-8 16,0 0 48-16,0 0 8 0,0 0 64 15,13 9 80-15,-13 9 64 32,9 5 200-32,0 15-128 15,6 3-8-15,9 16 89 0,-3 3-25 16,3 5 32-16,12 4-88 15,-11 1-128-15,8-1-80 0,-9-4-56 16,-15-5-8-16,3-5-8 31,0-4 8-31,-12-9-8 16,-24-4-112-16,-9 3-184 0,-85 6-408 16,15-10-865-16,-5-4-2840 0</inkml:trace>
  <inkml:trace contextRef="#ctx0" brushRef="#br0" timeOffset="198815.28">24315 8829 8345 0,'0'0'2073'0,"0"0"-881"0,0 0-88 16,0 0-376-1,0 0-264 1,0 0-207-16,0 0-113 0,0 0-16 0,-27 0 104 15,18 0 24-15,-12 0-184 16,-6 0-72-16,-15 0 0 16,6 0-8-16,-10 0 0 15,-2 8 8-15,12 3 8 16,3-3 56 0,5-3 24-16,19-1-40 0,9 1-40 0,-9-5-8 15,9 5-80-15,0-1 24 16,0 10 56-16,9 4 8 15,0 10 40-15,6 1-32 0,10 3-8 32,-13 4 0-32,-3 6 40 0,3 1-40 15,12-2 0-15,-12 5 56 16,-3 1-64-16,-9-6 8 16,15 0 64-16,-15 6-72 0,0-5 8 31,0-5 0-31,0-5 0 15,0-4 0-15,0-4 40 0,12-6-48 16,-6-4-48-16,21-5 32 16,7 1-88-16,-10-10-56 15,24 0-472-15,9-10-937 0,-11-9-2320 16,-13-8-2416-16</inkml:trace>
  <inkml:trace contextRef="#ctx0" brushRef="#br0" timeOffset="199298.99">24512 9028 9297 0,'0'0'1545'0,"0"0"-1313"16,0 0-56-16,0 0-96 0,-79-14 0 15,55 14-80-15,12 18 0 16,-12 0 0-16,12 6 104 15,12-6-104-15,0 6-56 0,0-6-80 16,0 5-64-16,21-5 168 16,6 2 32-16,-3 2 112 0,9-8 16 31,-8 1-32-31,-4-1-48 0,0-5-48 16,-6-1 0-16,-15-3-40 15,12 0-40-15,-12-5 80 0,0 5 104 16,-27-5-56-16,6 4-48 15,-13 2-224-15,-5-6-16 16,9 0-16 0,-6 0-376-16,3-6-281 0,8-3-287 15,13-9-928 1</inkml:trace>
  <inkml:trace contextRef="#ctx0" brushRef="#br0" timeOffset="199567.27">24500 8815 8193 0,'0'0'2737'15,"0"0"-1993"-15,0 0 32 0,0 0-288 32,0 0-216-32,0 0-200 15,0 0-72-15,0 0 232 16,24 120 240-16,-15-55-63 0,-9 13-129 15,0 6-144-15,0 4-48 16,0-10-8-16,0-12-72 0,0-12 0 31,0-7-8-31,0-19-408 16,0-18-609-16,0-6-1175 0,0-4-1937 16</inkml:trace>
  <inkml:trace contextRef="#ctx0" brushRef="#br0" timeOffset="200183.12">24801 9124 6833 0,'0'0'4153'16,"0"0"-3649"-16,0 0 176 0,0 0-176 15,0 0-328-15,0 0-104 16,73-74-72-1,-49 66-48-15,-3-2 48 16,3 10-8-16,-15 0-48 16,6 0-176-16,-15 18-24 0,0 10 8 15,0 0 184-15,0 9 64 0,-15 1 0 16,-6-2 56 0,0-3 16-16,9-1 16 15,-12-4 80-15,24-10 0 16,0 1-104-16,0-10 64 15,0 1-16-15,0-1 96 0,24-3 136 16,-3-3-136-16,12-3-208 0,16 0-144 31,11-23-776-31,-18-1-1432 16,-3 1-3458-16</inkml:trace>
  <inkml:trace contextRef="#ctx0" brushRef="#br0" timeOffset="200632.6">25001 8753 10730 0,'0'0'2120'16,"0"0"-1584"-16,0 0 32 15,0 0-335-15,0 0-97 16,0 0-136-16,129-22-160 0,-98 22-73 16,-4 0 57-16,6 0-8 15,-21 0-112-15,0 0 160 16,-3 5 64-16,-9-5 72 16,0 4 96-16,0-4 168 15,0 4-32-15,0 5-112 16,15 7 32-16,-15 6 73 0,9 6-9 15,-9 4-40-15,15 15 40 32,-3-1 24-32,-6 14 24 0,10 0 16 15,8 0-128-15,-3 6-72 16,-6-1-8-16,6-10-24 0,-9-4-40 16,-3-4 56-16,6-7-56 15,-15-7-8-15,-15 0 72 31,-27 0-72-31,-76-1-104 0,4-5-904 16,8-17-2897-16</inkml:trace>
  <inkml:trace contextRef="#ctx0" brushRef="#br0" timeOffset="210033.67">16091 6456 1320 0,'-15'0'2176'15,"6"0"-1576"-15,-3 0-352 16,0 0 169-16,0 0 119 16,-3 0-200-1,9 0-88-15,-7-5-104 16,-11-9 496-16,9-5-40 0,6 2-184 16,-3-7-120-16,-9-8 168 15,21-5 0-15,-15-5-96 31,-6-8-119-31,6-2 215 0,15-3 80 16,0 4-544-16,0-1 280 16,0 2 8-16,0-1-160 0,0-6-128 15,15 2 8-15,6 0-16 16,3 4-64-16,9 4-72 16,-6 6 88-16,4 3-200 0,8 11-48 15,-3 3 136 1,-3 2 0-16,3 2 104 15,-2 2 0-15,-1 9-80 0,0 0 48 16,-9 4 88-16,12 5 16 16,-11 0-8-1,-1 0 0-15,0 14-48 16,9 5 48-16,-9 9 40 0,0 4-40 16,-3 4-88-16,4 2 0 15,-1 8 88-15,-12 5 0 0,0 0 16 16,-12 9 32-16,0 1 40 31,0 3-8-31,0 1-32 16,-24-5 32-16,0 0-8 0,-1-3-64 15,4-2 56-15,-18-3 24 0,9-6 56 16,3-5 40-16,-19-3 56 16,25-7-88-16,-15-12 32 15,12-6 24-15,0-3-32 0,3-10 8 31,-3 0-64-31,-10 0-120 16,-5-5-312-16,21-17-576 16,3-2-369-16,6 6-3344 0</inkml:trace>
  <inkml:trace contextRef="#ctx0" brushRef="#br0" timeOffset="-206098.04">23033 6492 4841 0,'0'0'1880'0,"0"0"-1352"15,0 0-120-15,0 0 64 0,0 0 144 16,0 0-128-16,0 0-255 15,0 0 87-15,-9 0 296 0,9 5 88 16,0-5-168-16,-12 5-200 31,-12 1-88-31,2 2-96 0,-5 0-96 16,-3-2-48-16,-6 4 40 16,0-1 32-16,14-5 24 0,-14 1-16 15,12-5-8-15,0 0-8 16,3 0 88-16,-3 0 144 31,3-18-96-31,-4-1-32 0,-11-10 8 16,12 1-63-16,-9-13-73 15,-3 0-48-15,15-1 0 0,-7-5 80 16,7 2 56-16,9-3-48 0,3 7 40 16,9 0-8-1,0-1-72 1,0 0-48-16,0 9 8 0,0-3-16 15,0 3 8-15,9-4-8 16,3 0-40-16,9-1 40 0,7 3-8 16,2 1 0-16,6-3 8 15,0 10-40 1,0-1-80-16,1 4 8 16,8-4 40-16,0 6 32 0,3-2 32 15,-2 6 8-15,2 0 0 16,-6-1 0-16,7 1 0 0,-4 7 8 15,-9 2-8-15,12 5-8 32,-15 4 8-32,16 0-8 0,-16 0-65 15,3 4 9-15,-12 11-16 16,10 3-8-16,-10 6-24 0,0 4 64 16,-6-1 0-16,-3 10-16 15,9 5 64-15,-12-6 8 31,12 7-8-31,-15 4 8 0,0-2 0 16,7 2 8-16,-16-5-8 16,0 4 0-16,0-5-8 0,0-3 8 15,0 3 0-15,-25 1 56 16,1 0-56-16,3 0 0 16,-18-2 8-16,9 2 8 0,-6-5-8 15,2 1 8 1,-17-5 40-16,21-2 24 15,-18-7-72-15,14-6 80 0,-14 0 0 16,0-2-8-16,3-8 33 16,11 0-41-1,-11-2 32-15,-3-6 16 0,12 0 0 16,14 0 32-16,-2 0-48 16,9 0-16-16,6 0-88 15,0-14-80-15,9 0-448 0,-15-5-449 16,15 0-503-16,-9 2-424 31,9-1 39-31,0 3-71 16,0 2-2385-16</inkml:trace>
  <inkml:trace contextRef="#ctx0" brushRef="#br0" timeOffset="-175897.92">18355 9195 6249 0,'0'0'1472'0,"0"0"-1152"15,0 0 120-15,0 0 232 0,0 0 137 0,0 0-481 16,-67 0-48-16,43 0 144 16,15 0 56-16,-27 0-16 15,12 5-200-15,-10-2-16 16,-2-3 8-16,0 5-56 0,-9 0-32 15,12-1-24-15,-16 1-72 0,16 0-72 32,-18-1 120-32,18 0 56 15,-1-4-40-15,-2 6 40 0,15-6 81 16,-15 0 15-16,3 0-136 16,-4 0-32-16,4-10-56 0,-6 1 200 15,6-5-40-15,0 1-32 16,-4-7-48-16,4-2 88 31,-3-2 16-31,0 1 8 0,2-9 0 16,-2 3-8-16,3-2 8 15,-3-1 16-15,15-1 80 16,-3 0 16-16,-4 0 0 0,19 1 32 16,-3-4-135-1,3-2-97 1,-3-3-48-16,-3-5-56 0,6-1 0 15,-3 1-32-15,12 3 48 0,-12 7-56 16,0-2 8 0,12 10-8-16,0 2 112 0,0 1-48 15,0 8-64 1,0-1 8-16,0-2-16 0,0 2 8 16,12 4-8-16,-12-5-8 15,12 5 8-15,9-5 0 0,-6 6-8 16,-3-1 0-16,-3 0 8 15,12 0-64 1,7 0 56-16,-4-4-48 16,9 3 56-16,0-3 48 0,0 1-40 15,19-2-8-15,-19 0 0 16,0 0 8-16,-6 0-8 16,6 1 8-16,1 4 8 0,2-4-16 31,0 5 8-31,-12 2 0 15,9-2-8-15,4-1-8 0,-4 4 8 16,3-4 0-16,9 5 0 16,-8 1-8-16,5 3 8 15,-3-4-8-15,6-1 0 0,-12 5 0 32,16 1 0-32,-13 4 0 15,-3 0-56-15,15 0 56 0,-5 0-8 0,-4 0-32 16,6 0 40-1,4 9-72-15,-4-4 80 0,0 9-16 16,3-6 16-16,-2 2-8 31,11 5 8-15,-12 3 0-16,4-4-72 16,-4 5 72-16,12-2 0 0,-9 1 0 0,-2 7-8 15,2-7-8-15,0 5 8 16,-14-1-8-1,11 3-32-15,-12-3 48 0,18-3-8 0,-30 5 0 16,4-7-88-16,-4 2 24 0,3 5 64 16,-15-2-57-16,18 6 17 15,-3-4 40-15,-15 3 0 16,3 1 8-16,0 1 0 0,0 2 0 31,-12-2-8-31,0 2 8 16,13-2 8-16,-13 3 0 0,0 5 0 15,-13-5 0-15,1 1 73 16,0-1-33-16,0 1 0 16,-9-5-32-16,-3 4-8 0,9-4 40 31,-3-1-40-31,-6-3 0 16,-1-1 88-16,1 0-88 0,3-5 88 15,-18 1 24-15,21-5-72 0,-21 4-40 16,2-4 40-1,7 4-40-15,-18 2 40 0,12-1-40 16,-10-6-8 0,13 5 0-16,-3-4 8 15,-9 1 0-15,9-2 40 0,-13 2-40 16,4-7 0-16,12 6 8 0,-6-4-8 16,8-6 0-16,-17 6 0 15,27-10 64 1,-15 0-64-16,12 0 80 15,-10 0-40-15,10 0 8 16,-9-5-40-16,9-4 32 0,-12-5 24 16,15 4-64-16,-7-4 0 15,7-5 8-15,-3 6-8 0,3 4-8 32,-6-1 0-32,18-4-8 15,-15 10-40-15,-1-6 40 0,4 2-40 16,-3 2 0-16,3 1 0 31,-3 2 40-31,-3-3 8 16,6 2-48-16,9 4 48 0,3 0-8 15,-4 0 0-15,1 0-80 16,0 0 88-16,12 0-200 0,0 0-64 16,0 0-112-16,0 0-289 0,-15 0-543 15,15 0-728-15,-9 0-2449 16</inkml:trace>
  <inkml:trace contextRef="#ctx0" brushRef="#br0" timeOffset="-149415.98">14331 5905 3320 0,'0'0'992'0,"0"0"-279"15,0 0 327-15,0 0 16 16,0 0-120-16,-9-25-96 16,9 22 33-16,0-2-49 0,0 0-72 31,0 5-112-31,0 0-120 15,0-4-64-15,0 4-64 0,0-5-24 16,0 0-152-16,9 0-176 16,16 2-40-16,11 3-8 15,9 0 8-15,9 0-8 0,7 18-48 16,11 10 32-16,-14 8-32 31,-1 2-40-31,3 8-112 0,-14 5-200 0,-1-1 32 16,-9 10-16-16,-12 1-8 15,-24-1 88-15,0 5-120 16,-24-5 168-16,-24-4 184 16,-13-6 80-1,-5-6 104-15,-28-17 216 0,13-14 128 16,-22-7 88-16,10-6-72 16,-13-29-16-16,0-16-128 0,16-31-16 15,17-38 65-15,28-25-113 16,45-14-24-1,0 27-224-15,45 33 208 16,4 42-216-16,8 19-96 16,22-5-32-16,17 9-56 0,10 10-64 15,-7 18-161-15,-14 22-607 16,-4 71-888-16,-32-1-649 0,-28 2-1776 16</inkml:trace>
  <inkml:trace contextRef="#ctx0" brushRef="#br0" timeOffset="-147947.9">14298 7174 2664 0,'0'0'5225'0,"0"0"-4393"16,0 0-55-16,0 0 23 0,0 0-80 15,0 0-368-15,82-28-216 16,-37 19-128-16,15-1 104 0,-2 2-56 31,-1 8 16-31,0 0-72 16,13 8 0-16,-10 20-120 15,-15 9 64-15,1 10-64 0,-13 8-88 16,6 10 56-16,-21 5-8 16,-3-1 80-16,-15 1-120 0,0-10 120 15,-21 1 80 1,-3-15 200-16,-24-5 16 15,-10-13 144-15,-14-9 48 16,6-14 96-16,-28-5-64 16,0-24 152-16,13-23-40 0,-13-16-207 15,10-35-81-15,27 0 64 16,35-8 56-16,22-1-112 16,0 24-144-16,61 0-128 15,32 9 0-15,22 22-8 16,15 25-64-16,-15 17-8 0,-10 10-216 15,-47 18-344-15,8 29-529 16,-15 13-623 0,-45 46-312-16,-6-13-809 15,-18-9-1416-15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38:22.55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10423 5297 3200 0,'0'0'5105'0,"0"0"-4537"31,0 0-520-31,0 0 8 16,0 0 521-16,0-14 143 0,0 14-608 15,12-5-64-15,-3 5 32 16,6 0 224-16,-3-3 80 15,9 3-120-15,-12-5 88 0,19 5-40 32,-4 0-8-32,-3 0-40 15,15-6-16-15,-3 6-24 0,3 0-40 16,22 0-80-16,-10 0 24 16,9 0-72-16,1 0-48 0,-4 0 96 15,22 0-24-15,5-3 0 16,22-3 73-1,39 2 175-15,8 0-200 16,13-1-112-16,0 5-16 0,0-6 8 16,-24 6 0-16,-3-3-8 15,6-2 16-15,-24 5-32 16,-25 0-64-16,-26-5-144 16,-10 5 40-16,27-5 39 15,-2 5 65-15,-4-4 72 16,19-1 0-16,-16 5 0 0,10-5 8 15,-7 2 8-15,10-2-8 16,-3 0 0-16,14 5 0 16,-11-5 48-1,-1 1-40-15,1 4 88 16,-28 0-96-16,7 0 16 0,-16 0-8 16,0 0 65-16,-8 0 23 15,8 0-8-15,0 0-16 16,4 0-48-16,-4 0 24 0,0 0 8 31,13 0 64-31,-10 0-40 16,10 0 16-16,-16 0-8 0,3 0-24 15,-5 0 112-15,5 0 0 16,-15 0-88-16,19 0 88 16,-13 0-32-16,0 0-48 0,-3 0 56 15,1 0-16 1,2 0 88-16,-24 4-40 15,-3-4 16-15,0 0-32 16,-5 0-48-16,-16 0 16 0,0 0-24 16,0 0-104-16,0 0-8 15,-16 0-896-15,7 0-1128 16,-15 0-2962 0</inkml:trace>
  <inkml:trace contextRef="#ctx0" brushRef="#br0" timeOffset="2348.96">7737 6390 6249 0,'0'0'2048'0,"0"0"-1368"15,0 0-376-15,0 0-47 0,0 0 367 16,0 0 128-16,0 0-496 31,9 6 56-31,15-6 224 16,0 0 128-16,9 0-96 0,1 5-112 16,14-5-119-16,-3 4 7 0,28 1-32 15,-16-1 32-15,21 0-32 16,7-4 16-16,-4 5-40 31,13-5-80-31,9 0 32 0,38 0-96 16,-17 0-16-16,-15-5 16 15,-16 1-16-15,-11 4-32 0,-4 0-88 16,7 0 64-16,-19 0-64 16,19 0 40-16,-19 0 16 15,-9 0 24 1,19 0 72-16,-19 0 48 0,13 0 104 15,-13-4 72-15,12 4-128 16,-8-5 41-16,-16 1-89 0,0 4-24 16,-11 0 56-16,17 0-24 15,-30 0-48 1,15 0 8-16,-3 0-48 16,16 0 64-16,-16 0 32 0,3 0-104 15,-3 0-56-15,-9 0 16 16,1 0-72-16,-13 0 40 0,0 0-48 15,-3 0 8-15,-9 0-8 32,0-5-456-32,0-9-848 0,0 0-1697 15,0-9-7497-15</inkml:trace>
  <inkml:trace contextRef="#ctx0" brushRef="#br0" timeOffset="7084.49">13867 6396 1360 0,'0'0'2808'0,"0"0"-2071"15,0 0-329-15,0 0 72 0,0-6 56 16,0 6-296-16,0 0-168 15,0 0 16-15,0 0 56 16,0 0 256-16,0 0 16 0,0 0 24 16,12 0 56-16,12 0 216 15,-12 0 25 1,21 0-17-16,0 0-48 16,16 0-40-16,-1 0-184 15,-3 0-40-15,22 0-128 0,5 0-32 16,-3 0-24-16,13 0-32 15,-4 0-39-15,7 0-9 0,-4 0-72 32,1 6 8-32,11-6-32 15,-14 5-48-15,5-1 0 16,-2 5 0-16,-1-5 72 0,-2 1-72 16,5 4 8-16,-2-4 72 15,-4 0-80-15,-5 4 8 0,8-4 0 16,-11 0 56-1,-1-2-40-15,4 2-24 16,-19 0 8-16,18 0 64 16,-14-1 32-16,11 2-32 0,-9-3 0 15,7 2-16 1,-10 0 8-16,4-5 0 16,-1 0 0-16,9 0 24 0,-14 0-80 15,2 0 8-15,3 0-8 16,1 0 64-16,-16 0-64 15,15 0 0-15,-17 0 0 0,5 0 72 32,-3 0 16-32,13 0-40 0,-10 0 8 15,12 0-16-15,-18 0 16 16,16 0 8-16,-7 6-8 16,-9-6 24-16,10 0 8 0,-7 0 40 15,3 0 32-15,-3 0 8 31,-8 0 8-31,5 0 40 0,6 0 24 16,-2 0 40-16,-10-6-40 16,0 1 0-16,-3 0-168 15,-9 5 72-15,0 0-56 0,-2-3 16 16,-10 3 0-16,-12-6 1 16,12 6-65-1,-12 0-40-15,9 0 0 0,-9 0-8 16,0 0 0-16,0 0-8 15,0 0-281 1,0 0-447-16,-9 0-808 0,-15 0-1225 0,2-4-3752 16</inkml:trace>
  <inkml:trace contextRef="#ctx0" brushRef="#br0" timeOffset="17784.33">10329 7299 2456 0,'0'0'2793'16,"0"0"-1777"-16,0 0-416 15,0 0 144-15,0 0 112 16,0 0-488-16,0 0-312 0,0 5-48 16,0 4 120-1,0 4 337 1,12 6-25-16,-12 5-104 0,9-1-152 16,7 0 0-16,-4-1-8 0,0 3 8 15,-12-8-64-15,9 2 88 16,3-5 56-1,0 0-8-15,0-4-32 16,-3-2 56-16,6-3-48 0,6 1 80 16,-9-3-32-16,12 3-48 15,1-6 40-15,8 4-96 16,-12-4-40-16,18 0-39 0,6 0-89 31,-11 0 96-31,14 0-96 16,9 0 8-16,1 0-8 0,2 4 40 15,-18-4-32-15,19 0-16 16,-1 0 16-16,-15 0 40 16,13 0-56-16,-10 0 0 0,-3 0 0 31,16 0 0-31,-16 0 16 16,0 0-16-16,0 0 16 0,13 0 112 15,2-4-128-15,0 4 64 0,10-4-16 16,-25 4-48-16,12-6 0 15,-8 6 0-15,-4-3 0 16,3 3 16 0,-14 0 0-16,-10-6-16 15,12 6 16-15,-3-5-8 0,3 5 48 16,-3-5 0-16,1 2 16 0,2-2-24 16,0 5-40-16,0 0 48 15,-2-5-48 1,-1 1 0-16,0 4 8 15,18-5-8-15,-5 0 0 16,-1 1 0-16,-9 0-8 16,9-2 0-16,-8 1 0 0,-1 5 8 15,-6 0-8-15,6 0 8 16,-12 0 0 0,9 0-8-16,-5 0 0 15,2 0 0-15,-3-4 40 16,6 4-32-16,0-5 48 0,7 0-48 15,-22 5 8-15,21-3 32 16,-18 3-8-16,3-5-32 0,0 5-8 31,13 0 72-31,-16 0-16 16,3-6-40-16,-3 3-16 16,12 3 8-16,-9-5-8 0,16 0 8 15,-7 0 48-15,-12 1-40 0,15-2-8 16,-15 2-8-16,6 0 48 15,-2-1-48 1,-4 0 64-16,-9 5 8 16,24-4 0-16,-15 0 8 15,3-5-32-15,12 9 16 0,-14-5-56 16,14-5 72-16,0 6-72 0,-3-1 8 16,0 0 32-1,4-4-48-15,-16 9 8 16,12-5 0-16,-6 5 0 15,-3-5 0-15,9 2 0 0,-8-3 0 16,11 6 8-16,-15-4-16 16,3 4 16-16,12-5-8 0,-15 5-8 31,1-5 0-31,5 5 0 16,-3 0 0-16,-3-5 0 15,-9 5 8-15,12 0 0 0,-15 0 0 16,6 0 80-16,-6-3-8 15,-9 3 16-15,9 0-40 0,7 0 0 16,-4 0-8-16,0 0-32 31,-12 0-8-31,12 0 56 16,-3 0-56-16,-9 0 72 0,12 0-16 16,0 0-16-16,0 0 0 0,9 0-40 15,-6 0 16-15,-3 0-24 31,-6 0 0-31,-6 0 0 0,15 0 0 16,-5 0 0-16,5 0 8 16,-3 0 8-16,-12 0 88 0,9 0-40 15,6 0-56-15,-6 0 8 16,3 0 32-16,0 0 24 16,-3-10-8-1,6 10 16-15,-3-9-32 0,-12-1 128 16,9 1-8-16,3-4 56 15,-3-7-72-15,7 2-32 0,-16-4 56 16,12 2 1-16,0 2-25 16,-12-1-80-1,12-3-72-15,-3 2 0 16,-9 2-168-16,12 0-257 16,0 0-455-16,-3 4-504 0,6-5-416 15,-3-1-2217-15,-12 13-5457 0</inkml:trace>
  <inkml:trace contextRef="#ctx0" brushRef="#br0" timeOffset="25317.1">10390 8356 5769 0,'0'0'1520'0,"0"0"-744"31,0 0 0-31,0 0-119 0,0 0-97 16,0 0-352-16,0 0-112 15,0 0-80-15,0 0 128 16,0 0 96-16,0 0-16 0,0 0 16 31,0 0 88-31,0 0-120 16,0 0-104-16,0 0-88 0,0 0 72 16,0 0-88-16,0 4-80 0,0 2 80 15,0 1 8-15,0 8 56 16,0-2-16-16,9 6 32 15,-9 0 16 1,12 0-24-16,-12 0-64 16,12-2 64-16,-12-3-64 0,12-4 0 15,-12-1 48-15,0 1-48 16,9-6-8-16,-9 1 8 0,0 0 56 16,0-5 40-1,0 0 48-15,0 0 88 16,0 0 16-16,0 0 0 15,0 0 16-15,0 0-64 0,0 0 1 16,0 0-137-16,15 0-56 16,-15 0 88-16,12 0 0 0,-3 0-8 31,12 0 40-31,7 0 8 16,-4 0-96-16,-3 0 32 0,0 0-32 15,18 0 0-15,-6 0 8 16,13 0-48-16,-10 0 0 15,12 0 0-15,-3 0-8 0,1 0 0 32,-13 0 16-32,15 0-16 15,-12 0 8-15,-2 0 8 0,-1 0-16 16,15 0 0-16,-12 0 0 16,10 0 8-16,2 0-8 0,-3 0 0 15,16 0 48-15,-16 0-40 16,12 0 48-1,4 0-48-15,-16 0-8 16,12 0 8-16,0 0 0 0,4 0-8 16,-16 0 8-16,3 0-8 15,-2 0 56-15,-1 0-56 16,0 0 0-16,4 0 32 16,-4 0-24-16,-9 0-8 15,12 0 0-15,-15 0 8 16,16 0 56-16,-16 0-64 0,15 0 0 15,-15 0 0-15,13 0 8 16,-13 0 0-16,6 0 0 0,-6 0-8 31,4 0 0-31,-4 3 0 16,3 2 8-16,-3 0 0 16,16 0-8-16,-13-5 8 0,-6 4-8 15,6-4 8-15,0 0 0 16,1 0-8-16,-4 0 8 0,15 0-8 31,-15 0 8-31,16 0 120 16,-19 6-120-16,21-6 0 0,-18 0 56 15,3 4-64-15,-5-4 16 16,8 4 32-16,-3-4-48 16,-3 0 16-16,3 4-8 0,-2-4-8 31,-1 6 8-31,3-6 0 0,0 4 0 15,10-4 0-15,-13 5-8 0,6-5 8 16,-21 0 32-16,21 5-40 16,-17-5-8-16,2 0 8 15,9 0 16-15,-6 0-16 16,6 0 8 0,0 0 80-16,-8 0-88 0,-1 0 64 15,0 0-56-15,-6 0 104 0,-3 0-104 16,9 0 88-16,-12 0-40 31,-3 0-8-31,6 0-40 0,-6 0 0 16,4 0-8-16,-1 0-8 15,-3 0 8-15,6 0-8 16,-3 0 8-16,0 0 8 0,-3 0-8 16,0 0 0-16,-9 0-8 15,15 3 8-15,-3-3 0 0,-3 0 0 31,6 0 0-31,-15 0 8 16,9 0 0-16,3 0-8 16,1 0 56-16,-4 0-56 0,-9 0 0 15,15 0 16-15,-3 0-8 16,0 0-8-16,-12 0 0 0,12 0 8 16,-12 0 40-1,6 0-40-15,-6 0-8 16,0 0 8-16,15 0-8 15,-15 0 0-15,0 0 0 0,12 0 8 16,-12 0 40-16,0 0 0 16,0 0 0-16,0 0 32 15,0 0-32 1,0 0 40-16,0 0 64 16,12 0-24-16,-12 0-24 0,0 0 16 15,12 0-16-15,-12-3-16 0,0 3-24 16,0 0-16-16,0 0 0 15,0 0 16 1,0 0 16-16,0 0 0 16,0 0 16-16,0-5 24 15,0-4 0-15,9-1-112 0,-9-4 0 16,0 0-8-16,15 1 0 16,-15-6-16-16,0 5 16 0,9-5-120 31,-9-3-216-31,9-2-520 15,7-7-352-15,-16 7-656 16,0 0-3386-16</inkml:trace>
  <inkml:trace contextRef="#ctx0" brushRef="#br0" timeOffset="32434.29">19462 6734 6433 0,'0'0'1760'0,"0"0"-832"16,0 0 505 0,0 0-169-16,0 0-272 15,-24-42-80-15,24 32-287 16,0 7-233-16,0-7-64 0,15 1-144 16,6 4-128-16,16-4-56 15,-4 9 0-15,15 0 0 0,-15 0-16 31,3 9-56-31,7 15-8 16,-4 7-96-16,-18 7-80 0,-6 3-96 16,-15 11-1-16,0 2 41 15,-24 12 136-15,-27-1 48 32,-7 0 32-32,4-4 96 0,6-11-8 0,-1-8 8 15,16-6 0-15,9-3 0 16,15-15 0-16,9 2-64 0,0-2-144 15,24-4-80-15,9-5-48 16,4 1 112 0,8-7-64-1,0 3-200-15,3-6 80 0,-23 4-104 16,-7-4 144-16,-18 4 200 16,15-4 24-16,-15 10 144 0,0-2 264 0,0 2 16 15,-15 14 48-15,9 3 96 31,-18 11-64-31,11 3-168 16,-11 5-24-16,24 6 24 0,-12-2-64 16,12 1-40-1,0 1-24-15,0 3 0 0,0-9 56 0,0 0 56 16,0-4 80-16,0-5 136 31,-12 1-120-31,-9-5 8 0,-3-11-47 16,-21 6 23-16,-16-4-8 15,-8-11-224-15,-13-13-24 0,13 0-681 16,21-5-1671-16</inkml:trace>
  <inkml:trace contextRef="#ctx0" brushRef="#br0" timeOffset="78212.07">7667 17720 8329 0,'0'0'1033'0,"0"0"-265"0,0 0 624 16,0 0-104-16,0 0-416 15,0 0-343-15,0 0-129 31,0-4 32-31,0-9-72 0,-15-6-88 16,15-5-112-16,0-9-40 16,-9-9 72-16,9-8-120 0,0-11 104 15,-12-12-80-15,12-34-24 16,-24-33 0-16,3-34-72 31,-3-12 0-31,-12 14-8 0,11 28-88 0,1 37 88 16,15 29 8-16,9 18 8 15,-12 5-8-15,12-16 16 0,-15 3 24 16,6-16-32-16,9 5-8 16,-9 0 16-1,-3 5 40 1,0 9-40-16,12 10 56 0,-15 4 152 0,15 14-24 16,0-1-48-16,0 16-72 15,0-2 40-15,0 10 56 0,0 6-8 16,0 2-80-16,0 6-88 31,0 0-48-31,0 0-24 16,0 0-40-16,0 0 0 0,0 0 64 15,0-8 0-15,15-3 48 0,-3 3 64 16,0-6 16-16,6 4-80 16,-3-3 16-16,-3-5-8 31,-3-1 48-31,6 6 0 0,-6-6-56 15,3 5 16-15,-12 3 56 16,0 3 0-16,0 3-64 0,0 5 48 16,0 0-48-16,0 0 8 15,0 0-16-15,13 0-8 32,-13 0-104-32,9-4 0 0,6-1 56 15,9 0-40-15,21 0 40 0,3-4 56 16,22 0 8-16,11 5 0 0,22-10 0 15,39 9 64-15,18-4 0 16,15 4-64 0,-12 5 8-1,-12-5-16-15,-22 5 8 0,-26-4 0 16,-12 4 0-16,-16 0 48 0,-18 0-56 16,13 0-8-16,-4 0-48 0,19 0 40 15,-19 4-32-15,7 1-8 16,-4 0 56-16,0-5 0 15,4 0 0 1,-16 0-8-16,0 0 8 16,-8-10 8-16,-4-4 0 0,-9 6 0 15,-3-2 0-15,-8 0 64 16,-1 6 8-16,-12 0 16 31,-12 4 248-31,0 0-40 0,0 0 41 16,0 0-153-16,0 0-136 15,0 0-56-15,0 0-8 0,0 0-112 16,0 4-48-16,0 14 152 16,0 15-48-16,6 13 64 31,-6 10 0-31,15 33 0 0,-15 25 0 16,12 31 40-16,-12 8-24 15,12-9-16-15,-12-10 0 0,12-14 8 0,-3-9 0 16,-9-17 0-16,12-16-8 15,-12-18 8 1,12 0-8 0,-12 6 0-16,0 12-16 0,0 5 16 15,0-4-72-15,0-6 72 16,0-6 8-16,0-7-8 0,0-9 8 0,0-5 0 16,0-10-8-16,0-4 56 31,0-4-48-31,-12-9-8 15,0 1 72-15,12-12-16 0,-9 2 8 16,-3-1-56-16,0-1 112 16,-15 7-40-16,21-1-32 0,-18-5-32 15,-13 4 40-15,13 2-48 32,-21-5 56-32,12 3-56 0,-15-4 128 15,-10-3-16-15,1 1-32 16,-3-1 16-16,-10-1 96 15,1 4-16-15,-13-1-32 0,1-3-56 16,-13 6 32-16,1-2-32 31,-13-5-24-31,3 5 8 0,-5-4-72 16,8-1 112-16,-18 0 8 16,13 2 40-16,14-2 72 15,-5 1 32-15,17 5-40 0,-2-2-48 0,20 1-72 16,4 1-56-1,12-2 16 1,5 3-64-16,-2-2-8 0,6-1 8 16,0 3-8-16,0-3 8 15,2-3 0-15,1 4-8 16,9-3 16-16,0-2-16 0,3-4 72 0,-3 4-64 31,-1-4-8-31,1 0 8 16,3 0 0-16,-18 0 0 0,21 0-8 15,-21 0 8-15,17 0 0 16,-14 0-8-16,-9 0-8 16,12 4 0-16,-3-4 0 0,-1 6 0 31,4-2-48-31,0 1 48 0,-3 0 0 16,12-2 8-16,-1 7-8 15,4-4-56-15,9-3 64 16,0-3-8-16,12 0 8 0,0 0-112 15,0 0-168-15,0 0-320 32,0 0-600-32,0 0-913 0,0 0-983 15,0 0-5890-15</inkml:trace>
  <inkml:trace contextRef="#ctx0" brushRef="#br0" timeOffset="86216.3">11446 18778 7465 0,'0'0'2193'0,"0"0"-2185"31,0 0 216-31,0 0 416 0,0 0-240 16,0 0-400-16,0 0-48 15,0 0 48-15,0 0 72 0,0 0 152 16,0 0 96-16,0 0 136 16,-12 3-40-16,3-3-264 31,-15 5-56-31,-12 0 88 0,2 0 96 16,-2 5-24-16,3-2-120 15,-15-4 56-15,14 6 16 0,-2-6-64 0,-9 5-39 16,9-4 7-16,3 0-24 15,-19 1 16 1,22-3 32 0,-18 2 64-16,12-5-24 0,-10 5 0 15,-2-5 48-15,15 4-48 16,-12 1-72-16,5 0 40 0,7-5-32 0,-12 4 0 16,24 0-48-16,-16 2-56 15,1-2 0-15,0 1 0 16,3 5 0-1,0-7 0-15,-4 2 0 16,4 0-8-16,-3-1 48 16,12 1 8-16,-9 0 24 0,-7 0-8 15,7-2 0-15,0 3-16 32,6-1 8-32,-3-1-16 0,-7-4 40 15,13 0-24-15,-9 0-56 16,-3 0 40-16,15 0 40 15,-15 0-40-15,2 0 48 0,10 0 48 16,-3 0-8-16,6 0-40 31,0 0-24-31,-15 0-16 0,11 0 16 16,-8 0-8-16,9 0-56 16,-9 0 40-16,-3 0 48 15,-4 0-48-15,10 0 8 0,3 0 16 0,-6 0-64 16,12 0 128-1,-18 0-56 1,20 0-8-16,-5 0 48 0,-12 0-24 16,15 0-32-16,-3 0-16 15,-3 0-32-15,9 0 105 16,-7 0-41-16,1 0 0 0,0 0-8 0,15-4-24 31,-15-1 0-31,0-1 0 16,12-2-40-16,-3 8 40 0,-4-5-32 31,4 0-8-31,6 1 48 16,-3-1-48-16,-12 5 8 15,12-5-8-15,3 5 8 0,-3-3 32 16,0-7 32-16,0 10 32 0,-3-9 0 16,6-1-16-16,0 6 0 15,-7-6-32-15,7 1-16 16,-6 1 16-16,6-3 8 0,-3 3-24 15,-3-7 24-15,9 2 0 32,-18-6-24-32,12-5 0 0,-12-4-40 15,12-4 0-15,-9-4 0 16,-4-2 8-16,13 1 0 16,-12-5-16-16,3 6 8 0,9-6-8 15,-12-5 0-15,12 5 0 16,3 2-56-16,-3 1 48 0,-3 7 0 15,15 4-8 1,0 9-40-16,0 3 40 16,0-3-64-16,0 4 8 15,0 1 64-15,15 0-72 0,-3 0 72 16,-3 0 0 0,3 0 0-16,-3 0 8 15,6 6-56-15,9-6 8 0,-3 4 40 16,3 2-40-16,13-7 40 15,-7 6-40-15,21-5 48 16,-9 5-72-16,16-1-32 0,2-4-16 31,-3 9 64-31,4-3 8 0,8 3 32 16,-8 1-32-16,8-2 40 16,-12 6 0-16,1-4 0 15,11 4 8-15,-3-8-48 0,19 2 40 16,-4 2 8-16,1-1 0 31,11-3 0-31,-14 8-8 0,15-5 8 16,-10-1 0-16,-18 6 0 15,19-5 0-15,-16 5 0 16,13 0 8-16,-13-3-8 0,4-2 0 16,8 0 0-16,-2 5 8 15,-7-4-8 1,7 4-8-16,-7-5 8 0,6-1 0 15,-5 2 0-15,-4 0 0 16,-2-1-8-16,17-4-48 16,-17 4 40-16,-7-3 8 0,12-2-8 15,-14 4 16 1,-1 3-80-16,-9-7 8 16,10 6 56-16,-13 4-32 0,3-5 40 15,-2 5 0-15,-10-5 0 16,6 5 16-16,-3-4-8 15,-5 0 0-15,11 4-8 0,-21 0 8 32,9 0 0-32,-6 0 8 0,-6 0-8 15,-9 0 0-15,13 0-16 16,-16 0-40-16,18 4 0 16,-18 5 8-16,3 0-49 15,-3 4 49-15,18 6 40 0,-15 0 8 31,0 5 0-31,-6-2 0 0,9 12 8 16,-2 1 0-16,-4 3-8 16,6 3 8-16,-6 6-8 15,-9-5 8-15,0 5-8 0,12-1 0 16,-12 0-8-16,0 1 16 31,0-5-8-31,0-2 0 0,-12-7 0 0,3 0 48 16,-6-10-48-16,6-1 49 15,-4-2-33-15,-2-6 80 16,9-1-96-16,-18-8 80 0,-3 4-8 16,-3 0-64-1,-6-5 80 1,-10 6-32-16,-2-5 144 16,0 5 40-16,3-7-64 0,-4 7-64 0,4-1-32 15,0 1-72-15,8-1 112 16,-11 4-64-16,15 2 32 0,-12-7-32 31,-1 11-40-31,-2-5 56 16,15 0-8-16,-15 0 48 0,14 1-40 15,-2-2 0-15,12-8-64 16,3 5 64-16,-15-6-8 0,12 0-56 16,-10 0 64-16,10 1-16 31,-9-5 8-31,-3 5 8 15,12-1 8-15,-10-4 8 0,-2 6-32 16,12-3 8-16,-9 2 8 16,9-5 40-16,-9 0 0 0,8 0 16 15,-11 0 40-15,15 0 80 32,-6 0-56-32,6 0-48 15,-3 0-32-15,12 0-104 0,3 0 0 16,-4 0 0-16,13 0-8 0,0 0-56 15,0 0-312-15,0 0-512 0,0 0-520 16,0-5-897 0,13 5-687-1,-4-3-4514-15</inkml:trace>
  <inkml:trace contextRef="#ctx0" brushRef="#br0" timeOffset="90014">5060 9847 6281 0,'0'0'2416'0,"0"0"-1583"15,0 0-465-15,0 0 96 0,0 0 416 16,0 0-344-16,0 0-384 0,0 0-104 16,0 0 16-1,0 0 104-15,0 0-80 16,12 0-72-16,0 0 120 15,9 0 32-15,3 5-16 16,0 0 144-16,9 4-48 0,4-9-24 16,8 10-48-16,0-7-24 15,3 3-24 1,-2-6-15-16,11 0 31 16,3 0 16-16,10 0 32 15,8 0-16-15,7 0-16 0,-19-9-32 16,19 4-56-16,-4 0-72 15,-8 1 8-15,-16 4 0 0,9 0 112 32,7 0-104-32,-16 0 48 15,13 0-64-15,-1 0 56 16,3 0-48-16,-2 0 32 0,-4 0 40 16,19 0 48-16,-19 0-56 15,-5 0-16-15,11 0-48 0,-27 0 64 16,13 0-24-1,-10 0-40-15,-3 0 96 16,0 0-8 0,16 0 32-1,-4 0-8-15,-12 0 40 0,16 0-16 16,-4 0-96-16,1 0-48 16,-10 0 8-16,-3 0 0 0,12 0 8 0,-8 0-16 15,-4 0 16-15,12 0 96 16,-8 0-64-16,8-10 24 15,0 5-16-15,16-3-40 0,-16-2 40 16,0 0-48-16,1 6 56 16,2-5-64-1,-3 0 0-15,-11 4 8 16,14-3 48-16,-15 2 24 16,4-4 32-16,8 7-48 0,-12-7 72 15,4 10 48-15,-4-10 8 16,-3 10-72-16,9-4-24 0,-8 4 8 31,8-4 16-31,-18 4 64 16,15 0-15-16,-14 0-17 15,-10 0 8-15,12-4 40 0,-3 4-72 16,-9 0-32-16,1 0 32 16,-7 0-8-16,-3 0 16 15,6 0 16 1,-6-6-24-16,-6 6 8 0,3 0 0 15,0 0-24 1,-12 0 80-16,0 0-72 0,0 0 64 16,0 0-40-16,0 0-72 0,0 0 0 15,0 0-72 1,0 0-320-16,0-4-808 16,0 4-1385-16,0-5-2680 15</inkml:trace>
  <inkml:trace contextRef="#ctx0" brushRef="#br0" timeOffset="115196.06">6013 15213 6369 0,'0'0'2832'0,"0"0"-1823"0,0 0-265 16,0 0 152-16,0 0-280 0,0 0-536 15,0-3-80-15,12-7 0 31,13-5 8-31,-7 7 64 16,6-6-64-16,12 9-8 0,-12 0-8 16,0 5-64-16,-15 0-264 15,7 0-120-15,8 10-104 0,-24 9 184 16,0 9 128-16,0 4 168 16,0 4 80-1,-24 7 8-15,-1-8 40 16,1-7-48-16,15-3 56 15,9-17-56 1,0 2-48-16,0-10-80 16,0 0 8-16,9 0 120 0,15 0 416 15,1 0-96-15,8 0-48 16,-9 0-144-16,0 0-128 0,-12 4-40 16,-12 6-256-16,0 8 240 0,-12 6 56 15,-27 8 256-15,-19-5-104 16,16-4-152-16,-33-4-96 0,8-14-128 31,10-5-1096-31,21 0-3729 16</inkml:trace>
  <inkml:trace contextRef="#ctx0" brushRef="#br0" timeOffset="118160.92">6107 17318 4600 0,'0'0'4385'16,"0"0"-3608"-16,0 0-329 0,0 0 296 15,0 0 56-15,0 0-160 0,0 0-416 16,0 0-120-16,0 0 72 15,0 9-40-15,0 9-136 16,0 10 8 0,0 5 88-16,12 7 32 15,12 7-64-15,-15-9 0 0,3-6-64 16,0-4 8-16,-3-6-8 0,-9-8-376 16,16 1-512-16,-4-15-736 31,0 0-785-31,-3-5-271 15</inkml:trace>
  <inkml:trace contextRef="#ctx0" brushRef="#br0" timeOffset="119099.21">6454 17258 6225 0,'0'0'1128'16,"0"0"-1120"-16,0 0 56 15,0 0 72-15,0 0-32 0,0 0-24 16,0 0 128-16,0 0 576 0,0 0 89 31,0 0-297-31,0 0-176 16,0 0 96-16,0 0-88 0,0 0-96 15,0 0-8-15,0 0 16 16,0 0-24-16,-9 0-96 0,-3 0-120 16,12 0-32-16,-24 0-48 31,9 8 16-31,-3 1-16 0,-7 1 8 16,1-1-8-16,0 5 8 15,15-9-8-15,-3 4 0 0,12-4 0 16,-12-5 48-16,12 0 24 15,0 0-24-15,0 5-40 32,0-5 0-32,0 0 40 0,0 0-48 31,0 3 0-31,0-3 0 16,0 5 0-16,0 0 0 0,0-5 0 15,0 5 0-15,0-1 16 0,0 2-16 16,0-2 8-16,0 5-8 15,0 0 0-15,0-5 8 0,0 5 8 16,0 2-8-16,0-6 0 16,0-2 8-16,12 2 40 0,-12 0-48 15,0 0 8-15,0-1 32 16,12 2-40 0,-12-6 0-16,0 0-8 15,0 0 8-15,0 0 64 0,0 0 88 16,9 0 145-16,-9 0 143 15,0 0-64-15,0 0-80 0,0 0-32 16,12-6-152-16,0 2-32 31,-3-6-88-31,19-3-8 0,2 8 0 16,-3-4-96-16,6 9-96 16,0 0-104-16,6 0-8 0,-5 9 32 15,-10 4-64-15,-12 6 7 16,-3 0 169-16,-9 3 168 31,0 7 8-31,-21 3 224 0,-18 0 17 16,-19 6-249-16,-35-30-121 15,2-2-1743-15,22-12-8818 0</inkml:trace>
  <inkml:trace contextRef="#ctx0" brushRef="#br0" timeOffset="121787.83">12563 18189 8833 0,'0'0'2721'16,"0"0"-2017"0,0 0-136-16,0 0 272 15,0 0-271-15,0 0-401 16,9 0-168-16,18 0 96 0,6 0 288 16,25-5 184-16,14-10-128 15,46-3 8-15,33-15-24 0,33-2 32 31,3-8-56-31,-27 15-88 16,-42 10-160-16,-46 3-96 16,-27 12-40-16,4-7-8 0,-16 6-8 15,3-2 0-15,-30 6 0 16,-6 0 0-16,0 0 48 0,0 0-48 31,0-4-224-31,0 4-472 16,0-8-760-16,-6-2-737 0,6-3-2792 15</inkml:trace>
  <inkml:trace contextRef="#ctx0" brushRef="#br0" timeOffset="122153.57">13541 17748 11162 0,'0'0'2048'16,"0"0"-1632"-16,0 0 369 15,0 0 119-15,0 0-544 0,0-9-344 16,0 9-16-16,12 0-72 16,12 9 72-16,9 9 160 31,15-3-16-31,-2 8-72 0,14-4-16 15,-15 3 0-15,13 2-48 16,-10-5 0-16,-15-2-8 0,-9 2 0 16,-15 1 0-16,6 2-64 15,-15 6 64-15,-15 4 48 16,-30 10 112-16,-12-1 32 0,-1 11-192 31,-50 3-440-31,29-14-896 16,7-8-3161-16</inkml:trace>
  <inkml:trace contextRef="#ctx0" brushRef="#br0" timeOffset="124735.65">14552 17744 4961 0,'0'0'5113'0,"0"0"-4497"0,0 0-456 16,0 0 432-16,0 0 208 15,0 0-264-15,0 0-176 0,0 0 48 16,0 0 233 0,0 0 31-1,0 0-248-15,15-5-96 0,-15-14-144 16,9-4-152-16,3 0-32 0,0-5-104 16,-3 1 56-16,-9 4 40 15,15 4-8-15,-15 9-136 0,12 1 40 31,-12 4 96-31,0 5-40 16,0 0-112-16,0 0 8 0,0 0-112 31,0 0-240-31,0 5-17 16,9 9 265-16,3 5 224 0,-3 14 40 16,7-1 48-16,-4 4 16 15,0 11 0-15,9-10 16 0,-9 10-32 16,0-10-48-16,12 0 8 15,-12-10-8-15,-12 1 0 16,12-4-104-16,-12-11-224 0,0 1-328 16,0 0-608-16,0-5-520 31,0-4-569-31,-12 4-2064 0</inkml:trace>
  <inkml:trace contextRef="#ctx0" brushRef="#br0" timeOffset="124939.57">14636 18134 6449 0,'0'0'2937'16,"0"0"-2137"-16,0 0-256 0,0 0 368 16,0 0-360-16,0 0-280 0,0 0-16 31,103-16-16-31,-55 3-136 15,-3-1-104-15,49-22-384 16,-12 12-1728-16,-28-4-3962 0</inkml:trace>
  <inkml:trace contextRef="#ctx0" brushRef="#br0" timeOffset="129415.67">9294 17104 6849 0,'0'0'1352'16,"0"0"-1120"-16,0 0 136 16,0 0 249-16,0 0-145 15,0 0-248-15,0 0-136 16,9 0 520-16,-9 0 64 15,0 0-256-15,0 0-128 0,0 0 16 16,0 0 24-16,0 0-64 16,0 0-40-1,0 0 24-15,0 0-72 16,0 0-40-16,15 0-56 16,-3 0 49-16,0 0 15 0,-3 0 56 15,1 0-16-15,17 0 16 16,-3 0-16-16,-3 0-16 0,15 0 80 31,0-10 16-31,-14 2-64 16,14 3-24-16,-3-4 8 15,0-4-64-15,15-3 72 0,-2-2-40 16,2-5-24-16,0-4-24 16,7-1 24-16,2-5-56 0,-6 1-56 15,-8 4 32-15,8 1-40 16,-18-6 40-1,-9 6-32-15,9-6-16 16,1 0 8-16,-1 1-8 0,-6 4 0 16,-3-4 8-16,0 3-8 15,-3-2 0-15,0 2 8 16,7 1 0-16,-7 1-8 16,-9-1 16-16,12-5-8 15,-15 6 40-15,6-5-40 16,-3-1 40-16,9-4-48 0,-12 5 0 15,6-1 16-15,-2 1-16 16,-1-6 0 0,-12 5 80-16,12 1 104 15,-12 1 144-15,0-7 24 16,0 5-16-16,0-4-7 0,-12 6-209 16,0-2-48-16,-1 5-72 15,-11 0-16-15,12 0 8 0,-9 5-72 31,-3 0 40-31,0 0 40 16,3 5 0-16,-19 4-48 16,19 0 48-16,-15-1-8 0,15 1 0 15,-18 5 8-15,6 0-8 16,8 5 0-16,-17-5 8 0,6-1-32 16,3 4 32-1,-6 3 0-15,5 3 0 16,1-5 0-16,-3 5-40 15,3 0 40-15,9 0 0 0,-10 0 0 16,10 0-8-16,-3 0 0 16,6 0 8-16,0 0-56 15,-3 0 48-15,0 0 8 16,11 0 0-16,1 0-8 16,3 5 0-1,-18-2 0-15,18 3 0 0,9-6-8 0,-15 5 8 16,6-5 0-16,9 0 8 15,0 5-8-15,0-5 8 0,0 0 0 32,0 0 0-32,0 0 8 15,0 0 0-15,0 0 56 0,0 0-16 16,0 0-40-16,0 0 48 16,0 0-56-16,0 0 16 15,0 0-16-15,0 0 8 0,0 0-8 31,0 0 8-31,0 0 0 16,0 0 0-16,0 0-8 0,0 0 0 16,0 0-48-16,0 0 40 15,0 0-40-15,0 0-8 32,0 0 8-32,0 3 40 0,0 3-56 15,0-2 64-15,0 1 0 0,0 5-8 16,0-7 8-16,0 2 0 0,0 0 0 15,0-5 0 1,0 0 0-16,0 0 8 16,0 4 0-1,0-4 0-15,0 0 64 0,0 0-16 16,0 0 0-16,0 0 16 0,0 0-8 16,0 0-56-16,0 0 80 0,0 0-88 15,0 0 8-15,0 0 48 31,0 0-56-31,0 0-96 16,9 0 48-16,6 10 8 0,-6-2 32 16,18 3 8-16,-18 3 0 15,16 0 0-15,-1-6 0 0,-15 2 8 16,6-1-8-16,-3-4 8 31,-12 0 0-31,0-5 0 0,0 3 40 16,0-3 16-16,0 0 0 15,0 0 32-15,0 0-24 0,0 0 40 16,0 0 16-16,-12-8 0 16,-12-11-80-16,0 0-48 31,-1-3 0-31,4-7 0 0,-18 6-64 16,21 1 64-16,-6-2-8 15,0 5 0-15,12 5 8 0,-4 0-8 0,16 9 8 16,0-3-8-16,0 8-80 15,0 0 40 1,0 0-32 0,0 0 8-16,0 0 0 0,0 0-8 15,0 0-40-15,0-5 0 16,0 1 24-16,40-1 96 0,-4-8 8 0,-3-6 32 16,24-9-40-16,25-10-705 31,-10 5-1039-31,-29 1-1401 15</inkml:trace>
  <inkml:trace contextRef="#ctx0" brushRef="#br0" timeOffset="138387.83">16067 17198 7585 0,'0'-5'2049'0,"0"5"-1025"16,0 0 400-16,0 0-248 16,0 0-359-16,0 0-369 0,0 0-160 15,0 0 0-15,0 0 16 0,0 0-144 31,0 0-96-31,-24 0-64 16,12 0-8-16,-9 0-152 0,-16 8 24 16,13 6 56-16,-9-4 32 15,-3 4 48-15,12 0-8 0,2-1 0 16,10 1-8-16,-3 0-48 31,6-5 48-31,9 1-40 0,0-1-64 16,0-4 24-16,0 3-16 15,0 2 16-15,0-1 96 16,0 5 0-16,9 4-8 0,6 2 16 16,-3 3-8-16,1 5 56 31,-4 8-56-31,15 6 8 16,-3 0 0-16,-6 5 0 0,6 3 40 15,-9 1 48-15,12 0 8 0,-12-1-48 16,0-3-48-16,7-10 8 0,-4-3-8 15,-3-7 0 17,0-9-8-17,0-9 72-15,12 1-64 16,-6-10 96-16,9 0-96 0,3 0-8 16,22-10-304-16,5-26-761 0,0 8-1047 15,-11-1-2193-15</inkml:trace>
  <inkml:trace contextRef="#ctx0" brushRef="#br0" timeOffset="143868.22">16299 17466 2480 0,'0'0'3985'16,"0"0"-3353"-16,0 0 72 15,0 0 584-15,0-14-191 0,0 4-585 16,0 7-176 0,0-3 72-16,0 2 176 15,0-1-112-15,0 5-200 0,-15-5-232 16,6 5-40-16,-15 0-240 15,-9 0 16-15,-3 14 88 16,14-1 56-16,-14 7 64 0,21-1-56 16,6-1-160-16,9 4-112 15,0-2 16 1,0-7 144-16,24 6 0 16,0-11 136-16,10 7 48 15,11-2 16-15,-12 1 32 0,6-4-40 16,-18-1-8-16,16 5-24 15,-25-4-136-15,-3-1-208 0,-9-4 8 32,0 3 184-32,-9 3 96 15,-28-3 72-15,-11 1-257 16,6 2-455-16,-34-11 40 0,34-6-128 16,9-8-1144-16</inkml:trace>
  <inkml:trace contextRef="#ctx0" brushRef="#br0" timeOffset="144398.06">16160 17258 7057 0,'0'0'2272'0,"0"0"-1535"0,0 0 127 0,0 0-312 16,0 0-552-16,0 0-80 15,0 0 80-15,6 110 72 16,22-54 16-16,-16 10 216 0,9 2-96 16,-6 1-104-1,-6-9-56 1,0 1-40-16,6-14 0 0,-6-10 0 16,6-5 56-16,-15-13-64 0,12-14-944 15,-3-5-1409-15,-9 0-2392 16</inkml:trace>
  <inkml:trace contextRef="#ctx0" brushRef="#br0" timeOffset="145104.94">16426 17392 8193 0,'0'0'2097'16,"0"0"-1465"-16,0 0-232 0,0 0-168 16,0 0-112-16,0 0-96 15,94-24-16-15,-70 20-16 0,0 4 0 16,-15 0-208-16,0 0-224 31,-9 0-88-31,0 9-128 16,0 10 408-16,0 0 136 0,0 3 16 15,-9 6 96-15,0-4 0 16,-3-6 0-16,12-4-105 0,0 0-15 16,0-5 64-16,12 1 48 15,6-7 8-15,9 2 8 32,6 0-8-32,-8-1 56 0,-1 6-48 0,0-2-8 15,-12-2 0-15,-6 3-64 16,-6 1-40-16,0-1 32 0,0 4 72 15,-6 7 8-15,-6-2 104 16,-27-1-16 0,5-1-96-1,13-3-88-15,-27-13-544 0,27 0-944 16,-6 0-1241-16</inkml:trace>
  <inkml:trace contextRef="#ctx0" brushRef="#br0" timeOffset="145582.07">16520 17127 5521 0,'0'0'7065'0,"0"0"-6201"15,0 0-408-15,0 0 153 0,0 0-377 16,0 0-208-16,0 0-24 31,0 0-184-31,138-37 8 16,-101 28 8-16,-1 0-73 0,-15 5 41 16,3-2 104-16,-12 6 96 15,-3 0 0-15,-9 0 0 0,0 0 80 0,0 0 72 16,0 0-152 15,0 14 0-31,24 10 72 0,-15 8 57 16,31 10 31-16,-22 9-40 0,33-1 64 15,-18 10-112-15,-9 0-16 16,13 2-8-16,-4-2-40 0,-21-10 8 16,9 2-16-1,-6-11 0-15,-15-9-24 16,0 1-48-16,-15-10-40 15,-6 0-56-15,-3-3-32 0,-9-7-385 16,-4-8-415-16,-8-15-496 16,9-13-1241-16,21-9-5671 0</inkml:trace>
  <inkml:trace contextRef="#ctx0" brushRef="#br0" timeOffset="145847.65">17114 17229 9209 0,'0'0'2737'16,"0"0"-2169"-1,0 0-88-15,0 0-320 16,0 0-160-16,0 0-80 0,115-18-664 16,-79 8-504-16,-3 7-224 15,3-7-817-15,-23 4-2248 0</inkml:trace>
  <inkml:trace contextRef="#ctx0" brushRef="#br0" timeOffset="146032.35">17126 17406 2920 0,'0'0'5017'0,"0"0"-4417"31,0 0 48-31,0 0 473 16,0 0-433-16,0 0-224 0,0 0 72 16,124 0-256-16,-27-33-280 15,-19 0-1608-15,-6 1-3737 0</inkml:trace>
  <inkml:trace contextRef="#ctx0" brushRef="#br0" timeOffset="146391.78">17458 16882 9522 0,'0'0'2648'0,"0"0"-2112"15,0 0-536-15,0 0-168 16,0 0 168 0,0 0 112-16,61 134-8 15,-37-78 24-15,0-6 32 0,-15-3 0 16,6-10-160-16,-3-4-56 16,-12-11-504-16,12-8-1056 15,-12-9-1129-15,0-5-4792 0</inkml:trace>
  <inkml:trace contextRef="#ctx0" brushRef="#br0" timeOffset="146765.5">17718 16882 8313 0,'0'0'3193'0,"0"0"-2497"0,0 0-696 15,0 0 0-15,0 0 16 16,0 0 40-16,9 106-40 16,6-83 32-16,-3 6-40 15,0-10 56 1,-3-6-16-16,0 1 16 0,6-6 64 16,9 2 88-16,-2-5 32 0,2 0-32 15,12 0-48-15,-6-2-88 16,-3 2-80-16,6 5-240 15,-8-1-80-15,-16-1-8 0,6 3-88 32,-15 3 72-32,0-5 208 15,-15 4 136-15,-3 1 96 0,-19 4-8 16,-2-3-88-16,9-5-88 16,-18-7-304-16,2-3-704 0,10-13-985 15,15-6-1824-15</inkml:trace>
  <inkml:trace contextRef="#ctx0" brushRef="#br0" timeOffset="146932.32">17754 16882 7561 0,'0'0'3129'0,"0"0"-2217"0,0 0-432 0,0 0-200 16,0 0-144-16,151-52-136 15,-82 24-944-15,1 2-1713 16,-13 1-4752-16</inkml:trace>
  <inkml:trace contextRef="#ctx0" brushRef="#br0" timeOffset="150567.79">15053 17535 7521 0,'0'0'4601'0,"0"0"-4137"0,0 0-216 0,0 0 472 16,-9-18-248 0,9 18-279-16,0 0-193 15,0 0-80-15,0 4-113 16,0 25 89-16,0 6 104 15,0 26 184-15,9 4 89 16,-9 15-33-16,0 6-16 0,0 3 8 16,0 8-32-16,0-4-48 15,-9-5-8 1,9-4-80-16,0-15-56 16,0-9 24-16,0-18-32 15,0-9 0-15,0-16-48 0,0-6-328 16,0-11-400-16,9-24-377 31,0-8-919-31,15-15-2945 0</inkml:trace>
  <inkml:trace contextRef="#ctx0" brushRef="#br0" timeOffset="153356.5">15321 18448 7745 0,'0'0'1312'0,"0"0"-487"15,0 0 407-15,0 0-304 0,0 0-520 16,0-41-280-16,0 35 112 15,0 2 184-15,0-6 8 16,0 10-168-16,9-8-135 0,7 4-65 31,8-6-8-31,-6 5-48 0,9-5 0 16,3 7-8-16,6 3-8 16,4 0 0-16,-7 0-177 15,3 3 1-15,-15 16 32 0,15 5 32 31,-12-2 64-31,-5 2 0 16,8 4 48-16,-15-1 8 0,-12-3 0 16,0 4 8-16,0-1 56 15,-12 6 56-15,-15-6-48 16,8 1 32-16,-29 0-32 0,15-10 16 16,-18-4 33-1,8-9-9 1,-14-5 8-16,6-9 88 0,21-23 40 0,-7-6 32 15,13-9-152 1,15-4-128-16,-3 1-96 0,12-1-128 16,21 10-312-16,40-1-553 15,-16 13-1119 1,-3 12-2857-16</inkml:trace>
  <inkml:trace contextRef="#ctx0" brushRef="#br0" timeOffset="185888.22">16320 18323 9618 0,'0'0'1808'0,"0"0"-1264"16,0 0 472-16,0 0-120 0,0 0-487 31,0 0-289-31,0 0-120 15,0 0 0-15,0 32 8 16,12-8-8-16,1 4 136 0,-1 8 40 16,-12 7-72-16,12-8-88 15,-3-2-8-15,6-5 40 0,-15-4-48 32,0-15-56-32,12-4-72 15,-12-5 112-15,0 0 16 0,0 0 0 16,0-24 184-16,9-7-184 0,3-8-160 15,-3-1-32 1,6 11 40-16,9 6 48 0,-24 9-104 16,12 14-273-1,10 0-287-15,-10 9 304 16,12 10 208-16,0 9 64 16,-6-5 8-16,-3-1-24 0,9-3-80 0,-12-5 136 31,-12-14-80-16,9 0 184-15,3-14 48 0,1-12 120 0,-4-2-112 16,6-1 88-16,-3 6 160 16,-12 9 288-16,0 9-24 15,0 5-272-15,12 0-248 0,-12 0-144 32,12 0 24-32,-6 10 112 0,9 4 0 15,9-5 8-15,-3 0 0 16,-6-9 8-16,3 0-8 15,-2 0-8-15,-7 0 8 0,6-9 48 16,-15 4 128-16,0-4 24 31,0 0 40-31,0-1 120 0,-24-4-216 16,8 0-144-16,-17 6-232 16,12-6-256-16,-18-1-688 15,21 1-1008-15,6 6-2329 0</inkml:trace>
  <inkml:trace contextRef="#ctx0" brushRef="#br0" timeOffset="186139.73">16915 18109 7921 0,'0'0'2729'16,"0"0"-1529"-16,0 0 80 15,0 0-351-15,0 0-609 16,0 0-320-16,0 0-80 16,24 47 64-16,-15-14 8 0,15 7-104 15,-12 4-361-15,0 2-455 16,-2-5-520 0,-10-8-785-16,0-11-599 15,0-8-2721-15</inkml:trace>
  <inkml:trace contextRef="#ctx0" brushRef="#br0" timeOffset="186631.81">16870 18295 6305 0,'0'0'4249'0,"0"0"-3849"16,0 0-96-16,0 0 48 16,0 0-352-16,0 0-264 0,93-74-352 15,-60 50-136-15,-8-4 264 16,-1 10 215-1,-15 1 273-15,-9 12 0 16,0-6 857-16,0 11 127 0,0 0-360 16,0 0-472-16,0 16-152 15,0 6-72-15,0 11 72 0,0 7 0 16,12-1 0 0,-12-3 0-16,12-7-80 15,0-12-96-15,-3-2-104 16,-9-15-64-16,15 0 320 0,-3-5 24 15,-3-14 8 1,3-3 48-16,-3 3-48 0,7 9 0 0,-16 6-8 16,12 4-16-16,0 0-56 31,0 14 72-31,9 5 0 0,-9-2 0 16,12-3 0-16,0 1-88 15,-15-15-64-15,15 0-72 0,-12 0 224 16,1-15 0-16,-1 1 8 15,-12 6 112-15,0-1 168 32,0 9 104-32,0 0-392 0,0 0-136 15,9 14 8-15,3 3 120 16,-12 2-168-16,24-19-808 0,-12 0-985 16,-3-4-1936-16</inkml:trace>
  <inkml:trace contextRef="#ctx0" brushRef="#br0" timeOffset="186758.53">17359 18068 8057 0,'0'0'1713'15,"0"0"-1649"1,0 0-64 0,0 0-913-16,0 0-911 0,0 0-2065 15</inkml:trace>
  <inkml:trace contextRef="#ctx0" brushRef="#br0" timeOffset="187332.17">17485 18276 4600 0,'0'0'1489'31,"0"0"-753"-31,0 0 400 0,0 0-272 16,0 0-336-16,0 0-111 16,0 0-201-16,49 107-112 0,-49-103 0 15,9 6-32-15,-9-10-16 31,0 0 96-31,0 0 288 32,0 0 408-32,0-14-48 0,12-9-576 15,-12-1-168-15,12 7-56 16,-3 2 0-16,-9 6-80 0,15 9-96 16,-3 0-136-16,0 5 136 15,-3 3 120-15,15 12 40 0,-2-12 16 16,2 3 0-16,0-8 16 0,0-3-8 15,0 0-8-15,-6-22-8 16,21-11-216-16,-17 1-144 0,2 4 144 16,-15-5 200-16,-9 10 24 15,15 9 280 1,-15 10 200-16,0-1 8 16,-24 5-440-16,12 0-48 0,-9 0-16 15,8 5 8-15,-11 9-96 16,24-5-176-16,0 9-248 15,0 1-40-15,24 0 120 16,10 4 264 0,2 4 136-16,6 11 40 15,-3 3-8-15,7 5 16 0,-22 10 152 16,0-1 136-16,-12 1 144 0,-12-5-32 16,0-9-72-16,-27-5 128 15,-6-14 56-15,-13-9 24 31,1-14-296-31,-6-4-240 0,18-29-80 16,11-41-568-16,10 4-1160 16,12 6-3153-16</inkml:trace>
  <inkml:trace contextRef="#ctx0" brushRef="#br0" timeOffset="188006.72">18346 18194 8449 0,'0'0'2505'0,"0"0"-2505"15,0 0 0-15,0 125 328 0,0-57 120 16,9 6-152-16,18 5-136 15,-15-4-104-15,9-5-40 0,-9-16 40 16,0-15-56 0,-12-7 0-1,9-19-104-15,-9-8-144 0,0-5 248 16,0-5 224-16,0-22-136 16,0-10-88-16,15-1-88 0,-3-4 80 15,0 10 0-15,-3 10-88 0,16 17-8 31,-1 5-56-31,-3 0-16 16,3 22 0-16,0 11-16 0,-15-1 24 16,18 0 104-16,-21 2-8 15,10-11 72-15,-16-9 0 0,24-14-328 16,-3 0-1057-16,3 0-1055 16</inkml:trace>
  <inkml:trace contextRef="#ctx0" brushRef="#br0" timeOffset="188766.07">18895 18642 8361 0,'0'0'2753'31,"0"0"-2193"-31,0 0-248 0,0 0 88 16,0 0-184-16,-121 52-216 15,112-25-112-15,-3-3-8 16,12-2-32-16,0-8-136 0,0 1-448 15,0-11-208-15,21-4 384 16,-6 0 296 0,9 0 143-16,-2-4 65 15,-10-6 56 1,0 5 153-16,-3 2 207 16,-9 3-24-16,0 0 8 0,15 0-16 15,-15 0-96-15,12 0-104 0,-3 0-120 16,12 0-8-16,6 0-264 15,3-5-544-15,-2-9-409 0,-4-6-127 16,0 7 512-16,-15-6 776 16,-9 11 56-16,0 3 1192 15,0 0 393-15,0 5-489 0,0 0-512 32,0 0-320-32,0 0-168 0,0 13-88 15,9-3 0-15,-9-1 40 16,15 5-48-16,-3-4 0 15,0-1-208-15,-12-4-56 0,12 3 40 16,-12-2 96-16,9 7 48 47,-9-3 80-47,12 8 24 0,-12 0 88 16,0 7-16-16,12-8-40 15,-12-3-40-15,0 0 48 0,13-4-48 16,-13-5-16-16,0-2 48 0,0-3 192 15,0 0 408-15,0-3-88 16,-13-12-392-16,-11-8-88 0,24-5 56 16,-9-13 56-16,-3-6-64 15,12-9-72-15,0 6-48 16,0-7-8-16,12 11-48 0,9 10-176 16,16 12-88-1,-13 6-120-15,-15 9-32 16,15 9 48-16,-12 0-16 0,0 14 152 15,-12 4 192-15,0 9 80 16,0 1 8-16,-12 0 0 16,-15-4 16-16,9-10 88 0,-6-1 32 31,-1-8-16-31,13-5-120 0,12 0-424 16,0 0-1377-16,0-13-2904 0</inkml:trace>
  <inkml:trace contextRef="#ctx0" brushRef="#br0" timeOffset="191697.87">19299 18504 5673 0,'0'0'2168'15,"0"0"-1880"-15,0 0-168 16,0 0 376-16,0 106 24 15,12-59-207-15,0-2-137 0,-12 2-72 16,13 0 136-16,-13-11-40 16,9-3 8-16,-9-6 32 0,0-2-32 15,0-12-64-15,0-9-88 16,0 1 104-16,0-5 56 16,0 0 80-16,-9-9-48 0,-4-14-248 31,1-14-56-31,12-5 40 0,-12-8 8 15,12-7 8-15,0 2-8 16,0 9 0-16,12 4-48 0,13 13-168 16,-1 12-200-16,-6 3 16 15,6 10-80-15,-9 4-232 16,6 7 271-16,-21 21 217 16,15 1 112-16,-15 3 120 15,0-4 8-15,0 0 64 16,0-5 0-16,-15-5-64 0,-6 1-8 15,-3-10-264-15,3-5-1216 16,-6-4-2609-16</inkml:trace>
  <inkml:trace contextRef="#ctx0" brushRef="#br0" timeOffset="192440.36">19523 18707 6385 0,'0'0'2744'16,"0"0"-2263"-16,0 0-305 0,0 0 128 15,0 0-216-15,0 0-88 0,0 0 0 16,45-5-72 0,-21-8-144-1,-3-10-184-15,-9-1-497 0,0-3-183 16,12-1 272-16,-24 1 128 0,0 3 608 16,0 6 72-16,0 8 360 15,0 6 344-15,-15-1 544 0,6 5-520 16,-3 0-400-16,-9 5 89 15,9 17-49 1,0 12-160-16,12 2-128 16,0 6-80-16,0-1 0 15,0-3-88-15,12-16-120 0,9-2-96 16,3-6 40-16,0-14-41 16,1-6 41-16,-7-22-152 0,9-9-232 31,-3-4 320-31,-15-5 296 15,6 4 32-15,-15 15 656 16,9 7 424-16,-9 8 41 0,0 12-49 16,0 0-536-16,0 0-536 15,0 0 0-15,9 18-8 0,-9 10 0 32,15 4 8-32,-3-4-8 15,1-1 0-15,-13 1 0 0,12-9 8 16,-12-6-120-16,0-8-120 0,0-5 8 15,0 0 176 1,9 0 56-16,-9-23 0 0,12 0-312 16,0-10-112-1,0 10 72-15,0 0 88 16,-3 9 88-16,6 9 176 16,-15 5 0-16,9 0 0 0,-9 10 0 0,9 8 0 31,6 11 8-31,-15-7-8 15,9 6-56-15,-9-1-617 0,15-8-679 16,-15-5-1056-16</inkml:trace>
  <inkml:trace contextRef="#ctx0" brushRef="#br0" timeOffset="192889.47">20196 18508 4729 0,'0'0'3888'0,"0"0"-3832"0,0 0 120 16,0 0 609-16,0 0-377 15,0 0-328-15,0 0-24 16,-58 0 48-16,34 13 464 0,12 6-192 0,3 1-368 16,9 2-8-1,0 2-336-15,0-5-184 16,9 3-16-16,12-3 224 15,19 0 208-15,-7-2 104 16,-12-2-8-16,6-6 8 16,-6 4 0-16,-21-3 0 0,0 0 64 15,0 4-56-15,-57-1-8 0,-1 1-729 47,1-4-4024-47</inkml:trace>
  <inkml:trace contextRef="#ctx0" brushRef="#br1" timeOffset="-189708.43">12297 15390 8025 0,'0'0'2145'32,"0"0"-2041"-32,0 0 256 15,0 0 384-15,0 0-72 0,-12 0-304 16,12 0-216-16,-15 0 128 16,6 5 80-16,-3-1-144 0,-9-4-136 15,-15 4-24-15,11-4 24 16,-23 6-80-16,15-3 56 15,-12 2-48-15,5-5 104 0,-2 6 121 16,-6-6-33-16,3 4-24 31,-1-4 0-31,-14 0-88 0,15 0 0 16,-13 0 16-16,1 0-96 16,-3 0 72-1,2 0-24 1,1 0 48-16,6 0 16 0,17 0 48 0,-11 4-16 15,24-4 48-15,-3 0 32 16,-3 0-16-16,6 0-80 0,9 0-80 16,-10 0-48-16,-2 0 0 15,9 0 0-15,-3-4 40 16,-6 4 0-16,0 0-40 16,0-4 40-16,15 4 80 31,-7 0-40-16,-5 0-8-15,21-6-8 0,-15 6-72 0,-9 0 64 16,18 0-48-16,-6 0-16 16,-3 0 8-16,6 0 0 15,-3 0 0-15,12 0 0 0,-12 0 0 16,0 0-8-16,0 0 0 0,3 0 8 16,-4 0 0-16,1 0 64 15,0 0 56-15,-9 0 16 16,21 0-40-16,-12 0-8 0,-12 0 32 15,24 0-72-15,-12 0 16 32,0 0 0-32,12 0-64 0,-12 0 48 15,12 0 0-15,-12 0-48 16,12-5-8-16,-9 2 48 16,9-3 32-16,-12-2 96 0,-1-6 48 15,1-5-87-15,-12-9-129 16,15-4 0-1,-15 3 64-15,9-7-64 0,6-1 48 16,-3 0 0-16,-3-5 8 16,15 0-56-16,-6 6 0 15,6-10-8-15,0 2 0 0,0 3 0 16,0-5 0 0,-12 4 0-1,12 5-8-15,0-4 0 0,0 3-56 16,-12 10 64-16,12 1 0 15,0 0-48-15,0 2 48 0,-13 7-8 16,13-4 8-16,0 2 0 0,0 1-8 31,0 2 8-31,0-1 0 16,0 3 0-16,0 11-8 16,0-2-72-16,0 3 32 0,0 3-17 15,0 0 9-15,0 0-8 0,0 0 48 16,0 0-40-16,0-4 40 31,0 4 16-31,0-6 0 16,0-3 0-16,13 4 0 0,-13-3 48 15,12 2-48-15,-12 1 48 16,12 5-48-16,-12-5-8 0,6 2 8 16,9-3 0-16,-3 2 0 31,12-6 0-31,0 6 0 15,9-5 0-15,4 4 0 0,20-4 0 0,0-1 0 16,25 1 72-16,-4 4-56 16,7 2 24-16,-19-2-40 0,19 5-8 15,-19 0 0 1,10 0 0-16,2 0 8 16,-6 0 0-1,10 0 0-15,-1 0 8 0,10-5-8 16,0-4 8-1,-7 0-8-15,-18 9 8 0,10-5-8 0,-34 0 0 0,6 5 0 32,-11-5 0-32,-13 5 8 15,-3 0-8-15,-9 0 9 0,-3 0-9 16,-9 0 0-16,15 0 0 16,-15 0 8-16,0 0 0 0,12 0-8 31,-12 0 40-31,0 0-32 15,0 0-8-15,0 0 8 16,12 0-8-16,-12 0-16 0,12 0 16 16,-6 0-8-16,-6 0 0 15,28 0 8-15,-19 0 0 0,15 0 0 16,-12 0 8-16,9 0 0 31,6 0 32-31,-3 5-32 0,-18-5-8 16,9 0 8-16,-3 0 0 15,1 0 56-15,-1 0-56 0,-3 0 160 16,6 0-40-16,3 0-24 16,-3 0-56-16,-3 0-48 31,12 0 0-31,-15 0 0 0,3 0 16 0,12 0-8 16,-11 0-8-16,-13 0 8 15,9 0 0-15,-9 0-8 0,0 0-8 16,0 5-48-16,0 0-8 15,15 4 64 1,-15 0 0-16,12 9 8 16,-6-4 0-16,9 14 80 15,-6-1-80-15,6 6 88 0,-15 4-40 16,12 4-40-16,-12 3-8 16,0 6 120-1,0 1-80-15,0 0-40 16,0-1 8-16,-12 1 32 15,-3 5-48-15,6-5 0 0,-6-5 8 16,9 6 8-16,-6-11 32 16,-3-3-40-16,6-2 8 0,-4-3-8 15,1-10 0-15,0-5 40 32,12 1-48-32,0-9 8 15,-12-7-8-15,12 2 0 0,0 1 16 0,0-6 40 16,0 0 0-16,0 4 40 15,-9-4-8-15,9 4-32 0,0-4 40 16,0 6-40 0,-12-3 16-1,12-3-8-15,-12 5-8 16,0 1 16-16,-3-1-64 0,6 3 40 0,0-3-40 16,-6 4-8-16,6 1 8 15,-3-1 0-15,-1-5 0 16,1 5-8-1,-3-3 8-15,9 1-8 16,6-1 0-16,-12-6 8 16,12 4-8-16,-12-4 48 0,0 0 72 15,12 0 128-15,-15 0 88 16,-6 0-112 0,-15 0-112-16,-1-14-40 15,-5 1-72-15,-3-5-360 16,-28 8-712-16,4 1-1105 0,12 9-2047 15</inkml:trace>
  <inkml:trace contextRef="#ctx0" brushRef="#br1" timeOffset="-185261.01">6143 12721 6849 0,'0'0'1464'0,"0"0"-560"16,0 0 1-16,9-4-209 16,-9 4-280-16,0 0-264 0,0 0-96 15,0 0 16-15,0 0 88 32,0 8-144-32,0 10 248 0,0 7 136 15,0-3-168-15,0 6-144 16,0-4-16-16,0-2-16 0,12-3-48 15,0-5 8-15,-3-4-16 0,7-7 16 16,8 2 144 0,-6-5 168-1,21 0 0-15,-6-5-40 0,3 2-159 16,-2-7-81-16,-10 5-48 0,0 5 0 31,-12 0-193-31,-3 0-167 16,-9 0-96-16,0 15 88 0,0 2 88 15,0 7 136-15,-9 4 136 16,-15-1-72-16,12-3-64 0,-12-7-344 16,-25-6-472-16,28-6-513 31,-12-5-919-31</inkml:trace>
  <inkml:trace contextRef="#ctx0" brushRef="#br1" timeOffset="-185058.44">6119 12768 8145 0,'0'0'2929'0,"0"0"-2089"16,0 0-488-16,0 0-64 15,0 0 40-15,0 0-8 0,82-19-152 16,-25-5-56-16,21-12-112 15,7 4-696-15,-19 4-3169 0</inkml:trace>
  <inkml:trace contextRef="#ctx0" brushRef="#br1" timeOffset="-183017.67">6092 13985 5961 0,'0'0'1608'0,"0"0"-1144"16,0 0 16-16,0 0-40 31,0 0-232-31,0 0-104 0,0 0-96 16,0 0 169-16,0 0 303 16,-9 0 8-16,9 5-176 15,0-5-40-15,0 5-112 0,0 4-104 0,-15 5-56 16,-3 10 0-16,3 8 8 15,5 4 48-15,-2 11 64 0,0 4-8 16,12 0 8 0,0-4-40-1,0-5-72-15,12-6 32 16,10-4-40-16,5-13-144 0,3-5 40 0,-3-8-48 16,6-6 40-16,0 0-16 15,7-25 80-15,-22-3 32 16,9 1 0-1,-27 3 16 1,0 7 0-16,0-2 288 0,-12 10 200 16,-21 9-360-16,-16 0-128 0,16 3-320 15,-27 30-400-15,27-9-720 0,-4-6-2705 16</inkml:trace>
  <inkml:trace contextRef="#ctx0" brushRef="#br1" timeOffset="-172674.84">8790 18134 6785 0,'0'0'1336'15,"0"0"-904"-15,0 0 473 0,0 0 271 32,0 0-288-32,0 0-392 15,0 0-32-15,0 0 272 0,0 0 8 16,0 0-143-16,0 0-89 16,0 0 64-16,0 0 8 0,-6 0-184 15,-30 0-248-15,0 0-72 16,-22 0 32-16,1 0 72 31,-15 0-8-31,-7-5-64 0,-15-1-112 16,-11 1 0-16,2-4 64 15,10 5-56-15,-4 0 32 0,19-6-32 16,5 10 40-16,28-4 16 16,24 4-56-16,9 0-8 15,0 0-32 1,12 0-352-16,0 0-320 0,0 0-304 15,0 0-232-15,0 0-473 16,12 0-599-16,0 4 55 0,-12 0-919 16</inkml:trace>
  <inkml:trace contextRef="#ctx0" brushRef="#br1" timeOffset="-172079.53">7851 17905 8465 0,'0'0'2961'15,"0"0"-2217"-15,0 0-344 0,0 0 312 16,0 0-224-16,0 0-360 0,0 0-128 31,0 0-24-31,0 0 24 16,0 0 0-16,0 0 8 15,0 0 48-15,-15 0 169 0,15 0 55 16,0 0 32-16,0 0 40 16,0 0-120-16,0 0-88 0,0 0-88 15,0 0-40-15,0 0-16 16,0 0 0-16,0 0 0 31,0 0 0-31,0 0 0 0,0 0-8 16,0 0 8-16,0 0 8 0,-9 0 0 15,0 5-8-15,-6 9 0 0,-6 10 8 16,9-1-8-16,-12 0 0 16,3 0 48-1,-3-9-24 1,8 5 104-16,7-6 0 0,0-8 16 16,9 4 88-16,-15-9 64 0,15 0 16 15,0 0 8-15,0 0 8 16,0 0-144-16,0 0-120 0,0 0-64 31,0 0-8-31,0 6-88 16,15 2 0-16,3 6 96 0,10 10-8 15,5 3 0-15,3 1 8 16,9 4 0-16,-11 0-144 0,2 6-560 16,0-1-480-16,0-10-1145 31,-24-8-4152-31</inkml:trace>
  <inkml:trace contextRef="#ctx0" brushRef="#br1" timeOffset="-170693.01">6735 18118 7313 0,'0'0'1592'0,"0"0"-735"15,0 0 375-15,0 0-208 32,0 0-368-32,0 0-360 0,0 0-40 15,78-50 48-15,-51 37-64 16,7 3-112-16,-1 1-64 16,6 4-8-16,-6 5-56 0,3 0 0 15,-2 9-56-15,-10 14-8 31,9 1-24-31,-24 4-8 0,6 4 16 16,-3 0 64-16,-12 5-40 16,0-5 48-16,-36 6 8 0,3-5-8 15,-25-5 8-15,-2-15-112 0,3-8 112 16,-1-5 64 0,10-15 56-16,3-16 64 15,21-12 73-15,12-7-257 16,12-1-241-16,36-23-423 0,9 9-712 15,15 13-2705-15</inkml:trace>
  <inkml:trace contextRef="#ctx0" brushRef="#br1" timeOffset="-162162.55">15195 12809 7881 0,'0'0'1537'0,"0"0"-1081"16,0 0-64-16,12 0 360 0,-12 0 8 15,0 0-400-15,0 0-176 0,0 0 32 16,0 0 264-16,0 0 32 15,0 0-208-15,0 0-7 16,0 0-97 0,0 0-112-1,0 4 16 1,-12-4 24-16,-3 0 24 0,-7 0-152 16,-2 5 8-16,-9-5-8 0,-6 5 0 15,6 3 0-15,-13 3 8 16,13-3 0-16,-6-3-8 0,18 4 48 15,0-3 48-15,9-6 8 16,12 4-24-16,0-4-8 0,0 0 8 16,0 0-16-16,0 0-64 15,0 4-8-15,0-4-72 16,0 0 80 0,0 0 0-16,0 5 0 15,0 4-16-15,0 1 16 0,0 8-8 16,0 5 8-16,0 5 16 15,0 4-8-15,0 6 72 16,12 3-72-16,-12 5 0 0,9-4 0 31,3 0 32-31,-12 0-40 16,12-10 0-16,-3 1 0 0,6-11-48 16,-3 2 48-16,0-2-8 15,6-7 8-15,-3-2 0 31,22 2 0-31,-4-5 0 0,15-10-48 0,-15 0-304 16,28-10-769-16,-4-18-1143 16,-12 5-3177-16</inkml:trace>
  <inkml:trace contextRef="#ctx0" brushRef="#br1" timeOffset="-161166.04">15379 12984 5921 0,'0'0'2448'0,"0"0"-1912"16,0 0-168-16,0 0 257 15,0 0-321-15,0 0-296 16,0 0-8 0,-82-8-56-16,49 16 56 15,-3 11 8-15,3 0 0 0,8 0 0 16,1 0 32-1,24-6-40-15,0 5-56 16,0-4-152 0,0 1-72-16,12 3 168 0,25-4 96 0,-4-5 16 15,15 0 144-15,-15 1-32 16,16-1-88-16,-19-4 24 0,-3 3-48 16,-15-3 0-16,0 0-120 15,-12-1-72-15,0 1 64 0,-36 4 47 31,12 1 81-31,-25-6-280 16,7 1-32-16,-9-5 32 16,9 0-472-16,5-19-1064 0</inkml:trace>
  <inkml:trace contextRef="#ctx0" brushRef="#br1" timeOffset="-160924.36">15264 12897 1296 0,'0'0'8017'0,"0"0"-7032"16,0 0-953-16,0 0 64 15,0 0 136 1,0 0 312-16,12 112-216 16,-12-61-112-16,12-1-40 0,-12 1 24 15,9 0-32-15,3-4-104 16,-12-5-64-16,12-2-488 0,-12-16-952 15,0-6-897 1,9-8-3136-16</inkml:trace>
  <inkml:trace contextRef="#ctx0" brushRef="#br1" timeOffset="-160075.33">15671 12883 5841 0,'0'0'2464'0,"0"0"-1560"16,0 0-63 0,0 0-25-1,0 0-296 1,0 0-520-16,0 0 56 0,0 0-56 16,-15 55 144-16,6-26 8 0,9 3-48 15,0-9-96 1,0-4 64-16,0 0-64 0,0-11 80 0,24 1-32 15,-5-4 48-15,20 1 80 16,-3-6 16-16,6 0-104 16,7 0-96-16,-25 3-64 0,-3-3-168 15,-6 4 40-15,-6 2-48 16,-9 3-176 0,0 1 40-16,-9 8 248 15,-27-1 120-15,3 8-72 16,-16-6-536-16,-8-6-417 0,0-4-527 15,20-4-832-15</inkml:trace>
  <inkml:trace contextRef="#ctx0" brushRef="#br1" timeOffset="-159893.32">15656 12948 7089 0,'0'0'1712'0,"0"0"-1312"0,0 0-119 16,0 0 255-16,0 0-40 0,109 0-392 16,-40-19-104-16,-23 0-1313 15,11 1-1863-15</inkml:trace>
  <inkml:trace contextRef="#ctx0" brushRef="#br1" timeOffset="-159458.88">15925 12632 7273 0,'0'0'2257'16,"0"0"-2209"-16,0 0-32 15,0 0-16-15,142-19 8 0,-109 19 40 16,-9 0-48-16,0 0 0 15,-6 0 8-15,-18 0 248 32,16 0 80-32,-16 0 136 0,0 0 120 15,0 0-160-15,0 5-192 16,12 6-120-16,0 2 200 0,0 10-40 16,-3 4-80-16,6 6-72 15,3 10-32-15,6-8 32 16,-9 17-24-1,6-5 32-15,-9-1 104 0,1 0-80 16,-1-5-56 0,9 1 41-1,-21-9-41-15,15-1 0 0,-15-4-56 16,0-9 8-16,0 4 16 16,-15-1-24-16,-18 3-48 15,-37 2-128-15,-45 10-625 0,10-9-887 0,-1-5-1385 16</inkml:trace>
  <inkml:trace contextRef="#ctx0" brushRef="#br1" timeOffset="-157812.53">14775 15668 4456 0,'0'0'2321'0,"0"0"-1513"16,0 0-152-16,0 0 120 0,0 0-151 16,0 0-113-16,0 0-304 31,0 0 176-31,0 0 192 0,0 0-64 16,0 0-184-16,-24 5-144 15,0-2-136-15,3 2-32 0,-19 5-16 16,10 0 8-16,-6-2 0 15,3-2 0-15,9 2 0 16,-3 2 40 0,17-10-40-16,-5 4 0 0,15 1 88 15,0-5-16-15,0 0 0 16,0 10-80-16,0-1 0 0,0 13 0 16,15 7 56-16,-5 7 0 0,17 10-8 31,-18 6-32-31,15-2 32 15,-12 7 16-15,0-3 16 0,-3-2 0 16,18-1 16-16,-27-9 16 16,9-6-32-16,3-4-32 15,-3-3 32-15,7-14-32 0,-16-2-48 32,0-4 16-32,12-4-8 0,0 0 48 15,0-2-56-15,9 7 72 16,0-10-24-16,27 0-48 15,46-10-448-15,-28-12-1600 0,10-6-5666 16</inkml:trace>
  <inkml:trace contextRef="#ctx0" brushRef="#br1" timeOffset="-155718.01">15237 15844 144 0,'0'0'6129'0,"0"0"-5369"16,0 0-360-16,0 0 576 0,0-18-304 16,0 18-319-16,0 0-161 0,0 0-40 15,0 0 96-15,0 0 48 16,0 0-48-1,0 0-16-15,0 0 56 16,0 0-8-16,0 0-40 16,0 0 40-16,0 0-32 0,0 0-80 15,0 0-96-15,0 0-16 16,0 0-48-16,0 0 8 16,0 0 32-1,0 0-40-15,0 0-8 16,0-5 0-16,-9 5-280 0,-3 0 136 15,-9 0-16-15,-4 0-40 16,-11 0 120-16,15 5 72 31,-15 13 8-31,12 5-72 0,0-4 64 16,3 3 0-16,8 3-96 16,13-7-8-16,0-1-32 0,0-2-24 15,13-2 16-15,8 6 56 0,12-6 96 16,6 3 8-1,6-7 64 1,4 4-24-16,-16-4-40 0,-9 1-8 16,0-6-72-16,-24 6-120 15,12-5-8-15,-12-2-184 0,0 2 112 16,-24 5 128-16,-3-6-40 16,-3 1-433-16,-31-5-487 15,16 0-352-15,-3-13-1321 0</inkml:trace>
  <inkml:trace contextRef="#ctx0" brushRef="#br1" timeOffset="-155484.12">15077 15681 8889 0,'0'0'1553'0,"0"0"-1553"15,0 0 0-15,0 0 456 32,57 121 16-32,-33-69-216 0,-2 8-128 15,5-1-48-15,-18 2-16 16,12-6 0-16,-6-9-64 0,-3-3-208 16,0-21-456-16,0-8-1145 15,-3-9-2639-15</inkml:trace>
  <inkml:trace contextRef="#ctx0" brushRef="#br1" timeOffset="-154845.76">15611 15668 6433 0,'0'0'2776'0,"0"0"-2023"16,0 0-553-16,0 0-64 0,0 0-72 16,-21 41 40-16,9-3 344 15,-12 8 40-15,9 5-24 16,15-1-56-16,-9-3-96 31,9-1-120-31,0-8-80 0,9-16-32 0,6-3-40 16,9-6-40-16,-3-7-120 0,3-6 8 15,9-6-144-15,1-16-408 32,-7-1-160-32,-15 1 168 15,0-3 80-15,-12 6 576 0,0 6 32 16,-36 9 96-16,2 4-128 0,-2 0-88 16,-9 0-64-16,-6 4 48 15,33 9-689-15,-7-3-1455 0</inkml:trace>
  <inkml:trace contextRef="#ctx0" brushRef="#br1" timeOffset="-154257.89">15705 15483 5841 0,'0'0'4201'0,"0"0"-3633"16,0 0-64-16,0 0 456 0,0 0-376 15,0 0-376-15,0 0-160 16,81-47 8-16,-60 42-48 0,6 1-8 16,-5 0-8-16,2 4-48 15,-3 0 56-15,-6 0-48 0,-6 0 40 31,-9 0 8-31,12 0 0 16,-12 0 120-16,0 0-16 16,0 0-48-16,0 8 0 0,0 11 16 15,12 5 72-15,-3 17 88 32,18 0-24-32,-2 16 25 0,-4 3-9 15,3 0-56-15,-3 4-104 0,12-4-48 16,-6 1-8-16,-15-11 8 15,0-6-16-15,-12-9 16 0,0-3 40 16,-24-4-48-16,-21 0-8 16,-61-4-296-16,1-5-1161 15,11-15-2784 1</inkml:trace>
  <inkml:trace contextRef="#ctx0" brushRef="#br1" timeOffset="-146343.12">1685 16099 7785 0,'0'0'3057'15,"0"0"-2193"-15,0 0-504 0,0 0 80 16,0 0-80-16,0 0-128 16,0 0-224-16,0 0-8 0,0 0-80 15,-12 0 80-15,-9 8 48 32,-3 3-48-32,-12 6-8 0,3 2-16 15,-4 0 16-15,13-1 8 16,-9 1 8-16,18-1 128 0,-6 1-64 15,21-6-72-15,-12 6-80 32,12-5 32-32,0 5 32 15,0 0-24-15,0-1 40 0,12 0 48 16,0 6-48-16,12 3 0 16,-12 6 8-16,9 0 64 0,3 3-72 15,-12 6 0-15,13 0 8 16,-4 4-8-16,0 5 0 15,6-1 0 1,-3-3 0-16,9 0 8 16,-8-10-8-1,-1-5 8-15,-6-9-16 16,6-9-64-16,-9-9 64 0,18-5-136 16,3-5-32-16,22-45-416 15,-10-2-1864-15,-3 1-7298 16</inkml:trace>
  <inkml:trace contextRef="#ctx0" brushRef="#br1" timeOffset="-145905">2069 16336 6785 0,'0'0'1800'0,"0"0"-1680"15,0 0 296-15,0 0-15 16,0 0-153-16,0 0-248 0,-127 13-8 16,103 5 8-16,12 1 72 15,0 4 8-15,12-5-80 16,0 6 0-1,0-5-128-15,24-1-104 0,0-4 104 16,9-6 80-16,12-2 48 16,-8-2 8-16,11-4 40 0,-3 0-40 15,-9 0 8 1,-2 0-16-16,-10 5 8 16,0-5-8-16,-24 5-48 15,0 0-105-15,0 4-23 0,-12-1 168 16,-15 11 8-16,-7-5 0 15,1 5-336-15,-12-11-280 0,-15-8-472 16,14 0-560-16,10-3-3041 16</inkml:trace>
  <inkml:trace contextRef="#ctx0" brushRef="#br1" timeOffset="-145443.04">1836 16265 5089 0,'0'0'1688'0,"0"0"-952"0,0 0 688 16,0 0-55-16,0 0-513 0,0 0-632 15,0 0-224-15,-12 14-72 32,36 19 72-32,13 13 512 15,-4 5-120-15,15 10-184 0,-3-1-112 16,1 0-16-16,-10-9-72 16,0-9-8-16,-3-6-224 0,-9-7-480 15,-15-21-896-15,16-8-993 31,-25 0-3696-31</inkml:trace>
  <inkml:trace contextRef="#ctx0" brushRef="#br1" timeOffset="-145025.79">2268 16275 7985 0,'0'0'2673'0,"0"0"-1897"0,0 0-192 16,0 0-96-1,0 0-304 1,0 0-136-16,0 0-48 0,0 0-48 16,78-93-40-16,-50 93-120 0,-22 0-296 15,9 0-192-15,-15 18-136 16,0 15 120-1,12-1 295-15,-12 6 265 16,0-2 144-16,0-4 0 16,0-4-56-16,0-9 56 0,12-5-280 15,9-9-112-15,3 0 216 16,9-5 184-16,6 0 0 0,-5 0 48 16,-13 0-48-16,3 0 0 31,-12 0 0-31,0 0 0 0,-12 4-88 15,0 10-32-15,-24-4 24 32,0 8 40-32,-21 0-304 15,11 1-1024-15,-2-14-1481 0</inkml:trace>
  <inkml:trace contextRef="#ctx0" brushRef="#br1" timeOffset="-144594.35">2280 15951 9826 0,'0'0'2392'0,"0"0"-1800"0,0 0-288 15,0 0-304-15,0 0-32 16,0 0 32-1,94-43 48-15,-61 29-40 16,15 6 48-16,-27 3-56 0,15-4 0 16,-24 9-16-16,0-5 16 15,-2 5-48-15,-10 0 48 0,0 0 8 16,0 0 104-16,9 9-104 31,18 9 64-31,6 21 96 0,15 1-64 31,10 7-32-31,-1 8 16 16,3 5-24-16,-2-4-56 16,-13-4 0-16,3-2 48 0,-15-4-40 15,-8-8 80-15,-13-1-96 16,-12-9 57-16,0 5-41 0,0-10 96 16,-12 4-112-16,-13-3-241 15,-32-11-647-15,9-9-784 0,15-4-2569 16</inkml:trace>
  <inkml:trace contextRef="#ctx0" brushRef="#br1" timeOffset="-136394.44">7003 18091 1664 0,'0'0'1104'15,"0"0"-592"1,12-14-176-16,-3 5-104 15,4-1-128-15,-1-3-104 16,-3-1-216 0,6 0-344-1,-6-5 208-15,6 5 168 0,-6 1 184 0,0-2 192 16,-9 7 560-16,0-2 56 16,15 6 1-16,-15-1-49 0,0 0 0 15,0 5-64-15,0 0-24 0,0 0 152 16,0 0 305-16,0 0-113 15,0 0-136-15,0 0-240 0,0 0-120 32,0 0-120-32,0 0-120 15,0 0-96-15,0 0-7 0,0 0-9 16,0 0-56-16,0 0-48 16,0 10-64-16,-15 8-200 0,-3 19 200 31,-6 10 32-31,-12 12 96 15,-10 7 24-15,10 2 56 16,-12-7-64-16,27-1-24 0,-13-9-72 16,10-9-48-16,9-18-536 15,15-10-1345-15,0-14-3728 0</inkml:trace>
  <inkml:trace contextRef="#ctx0" brushRef="#br1" timeOffset="-134999.64">5630 18355 10970 0,'0'0'1808'0,"0"0"-1336"16,0 0 112-16,0 0 153 0,0 0-209 15,0-5-448-15,0-9-80 0,0-8-40 16,0-2 40-16,0-3 0 15,12-1-24-15,-12 0 24 0,0 5 16 16,0 0-16-16,12 9 72 16,-12 4 56-16,0 7-8 0,0-2 48 15,0 5-120-15,0 0-48 16,0 0-248-16,0 13-112 16,9 6 88-16,15 14 200 15,-2-1 64-15,2 10 8 16,0-2-8-16,0 2 16 15,0 1-8 1,-6-7 0-16,-3-4-56 16,-3-7-224-16,0-3-129 15,1-9-375-15,-13 2-600 16,9-5-624-16,-9-7-633 0,0 2-1456 0</inkml:trace>
  <inkml:trace contextRef="#ctx0" brushRef="#br1" timeOffset="-134761.78">5745 18642 6913 0,'0'0'2240'47,"0"0"-1343"-47,0 0 167 0,0 0-40 0,0 0-288 16,0 0-416-1,0 0-168-15,0 0 0 0,21 0 0 16,6-9 192-16,18-4-7 0,1-11-113 16,14-4-224-16,-3 0-224 15,10-8-953-15,-16 8-1871 0,-18 5-6730 16</inkml:trace>
  <inkml:trace contextRef="#ctx0" brushRef="#br1" timeOffset="-131793.29">3140 15922 6529 0,'0'0'4617'0,"0"0"-3649"16,0 0-648-16,0 0 264 15,0 0-56-15,0 0-400 0,0 0-24 16,94-28-48-16,-52 10 40 0,30-10-48 15,-11 6-48-15,-4 3-576 16,-3 0-1032-16,-14 14-1393 0,-22 1-3112 16</inkml:trace>
  <inkml:trace contextRef="#ctx0" brushRef="#br1" timeOffset="-131593.26">3267 16126 9281 0,'0'0'1681'16,"0"0"-1361"-16,0 0-88 0,0 0-16 15,0 0 64-15,0 0-48 16,151-51-232-16,-70 10-152 0,-2 8-936 31,-28 10-1657-31</inkml:trace>
  <inkml:trace contextRef="#ctx0" brushRef="#br1" timeOffset="-131229.15">3789 15487 1560 0,'0'0'10562'0,"0"0"-9130"0,0 0-1432 16,0 0-160-16,0 15-112 16,27 12 200-16,-6 9 72 0,3 7 96 15,13 3-32-15,-16 4 104 16,0-2-120-16,-6-12-48 16,9-3-544-16,-6-15-888 0,-3-9-1385 15,-3-9-2848-15</inkml:trace>
  <inkml:trace contextRef="#ctx0" brushRef="#br1" timeOffset="-130911.16">4106 15455 10786 0,'0'0'1536'0,"0"0"-1320"16,0 0-104-1,0 0 104-15,-12 125 8 0,12-92-120 0,12-5-104 16,12-6-16-16,-6-9 16 16,21 2 88-16,-5-11 56 15,2-4 40-15,0 0-8 0,-6 0-96 16,-3 0-72-16,-2 0 0 16,-4 0-8-16,-21 0-16 0,12 6-288 15,-12 8-176 1,0-1 56-16,-12 6 280 15,-9 4 144-15,-16 4-64 0,-2-8-256 16,-3-5-648 0,-6-10-720-16,2-4-2369 0</inkml:trace>
  <inkml:trace contextRef="#ctx0" brushRef="#br1" timeOffset="-130727.35">4082 15409 9450 0,'0'0'3048'0,"0"0"-2264"16,0 0-480-16,0 0 136 0,151-70-135 16,-85 37-305-16,19-9-841 15,-13 10-1855-15,-27 10-3562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56:20.5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16495 3153 4977 0,'0'0'1864'16,"0"0"-1256"-16,0 0-464 0,0 0-144 15,0 0 488-15,0 3 112 16,0-3-56-16,13 0 73 0,8 5 127 15,6-5 16-15,-6 5-96 16,3-5-200-16,12 5-216 0,-15-1-64 31,16 1-24-31,-1 0 16 16,-3-5 56-16,0 3 8 16,16 2-56-16,-13-5-80 0,21 5-7 15,-12-5 15-15,16 0 64 16,20 0-48-16,-11 0 64 0,23 0-56 31,-14 0-16-31,11 0-48 16,7 0-64-16,-4 0 0 0,1 0 40 15,0 0-48-15,5 0 8 0,-5 0-8 16,2 5 0-16,-2-5 8 16,-16 4 8-16,7-4-16 0,8 0 8 15,-11 0 0 1,-16 0 0-16,7 0 8 31,-16-4-8-31,12-1 80 16,-8 0-8-16,-4 0-32 0,-15 2 0 15,19 3 0-15,-1 0-40 16,-15 0 32-16,1 0-32 0,14 0 0 16,-15 0 40-16,16 0-32 15,-4 0 40-15,0 0 16 0,4 0-24 31,8 0 40-31,1 0-16 16,-1 0 32-16,-15 8-16 0,19-3 24 16,-4 0-64-16,4 5-48 15,-19-2 8-15,18-3 72 16,-2-5-32-16,-13 0 40 0,13 0 0 16,2 0 96-16,-3 0 48 15,-2 0 16-15,5 0 0 0,-14 0-80 31,11 0-64-31,-9 0 24 16,-2-5 24-16,-1 1-8 0,-12 0 8 16,16-2-16-16,-4 2 64 15,-9 4-47-15,10-5 15 0,-1 0 8 16,-9 0 48-16,10 2 64 16,-1-7 32-1,-9 1-8-15,10 4-32 16,-4-3-64-16,3 2-24 15,-5 1-48-15,-10 1-40 0,-3 4-8 0,-6-5 0 16,-9 5 8-16,-2 0 32 16,5 0-8-1,-6 0-8-15,3 0 64 16,0 0 16-16,-3 0-24 16,-9 0-8-16,9 0-8 15,-21 0-56-15,16 0-56 0,-16 0-32 16,0 0-8-16,0 0 0 0,0 0 0 31,0 0 0-31,0 0 0 16,0-5-8-16,0 5-96 31,0 0-584-31,12-14-848 0,-12-4-809 16,0 0-3304-16</inkml:trace>
  <inkml:trace contextRef="#ctx0" brushRef="#br0" timeOffset="5899.08">13332 5297 6513 0,'0'0'2352'0,"0"0"-1615"0,0 0-505 16,0 0-136-16,0 0 472 31,0 0 48-31,12 0-440 0,22 0 16 0,-1 0-48 16,24 0 216-16,28 0 0 15,20 0-144-15,34 10 56 16,24 4-8-16,9 4-16 0,-6 0-144 16,-27 1-80-16,-33-5-16 15,-13-5 64-15,-23 0-64 16,-16-3-8-16,18-3 8 15,-2-3-8-15,11 0 8 16,-20 0 120-16,-19 0 128 16,-15 0 65-16,-15 0 71 0,-3 0 104 15,-9 0-120-15,0 0-240 32,0-3-136-32,0 3-528 0,-9-10-464 15,-3 5-1713-15,12-4-3224 0</inkml:trace>
  <inkml:trace contextRef="#ctx0" brushRef="#br0" timeOffset="7992.04">18801 3634 7513 0,'0'0'2417'0,"0"0"-1673"0,0 0 136 16,0 0-64-16,0 0 184 0,0 0-456 31,12 0-456-31,22 0 73 0,2 0-81 16,6 0-80-16,9 0-80 15,7 23 32-15,-16 10 40 16,-3 3-89-16,-6 11 49 0,4 4-56 16,-28-5-56-16,6 0 40 31,-15-8 16-31,0-10-24 0,0-10-56 16,0-14 104-16,-24-4 80 15,12 0 56-15,-13-28 72 16,13-18-56-16,3-5-72 0,9-9-120 15,0-9-72-15,9 9-152 32,15 4-272-17,10 9-632-15,-1 10-505 0,18 10-39 16,-18 13-344-16,1 4-3000 16</inkml:trace>
  <inkml:trace contextRef="#ctx0" brushRef="#br0" timeOffset="8369.47">19580 3634 7825 0,'0'0'1889'16,"0"0"-1505"-16,0 0-120 15,0 0 328-15,0 0 312 0,0 0-296 16,0 0-264-16,-106-78-248 31,94 100-96-31,12 1-40 0,0 10 32 16,0 3-80-16,0 2-24 16,24 4 16-16,1-15 24 15,8 5 24-15,15-4 48 0,-27 0 112 16,3-9-24-16,0 0-80 31,-11-11-8-31,-13 2-136 0,0-5 16 0,-28-1 120 16,-14 2 32-16,-9-6 40 15,9 0-72-15,-16 0-152 16,22-15-744-16,12-3-1441 0,24-6-4800 16</inkml:trace>
  <inkml:trace contextRef="#ctx0" brushRef="#br0" timeOffset="8997.06">21056 3592 9089 0,'0'0'1713'15,"0"0"-1145"-15,0 0 40 16,0 0 16-16,0 0-16 0,0 0-392 31,0 0-208-31,142-14-16 16,-109 37-48-16,15 10-16 16,-24 9 64-16,-6-5-32 0,10 0 24 15,-16-5-88-15,-12-5 48 0,0-12-48 16,0-2-16-16,0-13 72 31,0 0 48-31,0 0 224 16,-12-18-72-16,-16-19-152 0,28-9-16 15,0-11-312-15,0 2-184 16,40-5-264-16,14 5-304 0,3 9-785 16,-5 13-975-16</inkml:trace>
  <inkml:trace contextRef="#ctx0" brushRef="#br0" timeOffset="9334.81">21699 3272 24 0,'0'0'10202'16,"0"0"-8938"-1,0 0-960-15,0 0-248 16,0 0-56-16,0 0 88 0,-15 106 40 16,15-46 72-16,0 7 8 15,0-8-192-15,0 1 80 0,0-8-88 31,15-11-16-31,-6-8-240 16,-9-6-408-16,9-13-512 0,-9-14-649 16,15 0-639-16,-15-9-649 0</inkml:trace>
  <inkml:trace contextRef="#ctx0" brushRef="#br0" timeOffset="9491.67">21557 3518 4384 0,'0'0'6338'16,"0"0"-5666"-16,0 0-672 0,0 0 8 0,0 0 96 16,0 0 80-1,184-13-184 1,-99-2-1784-16,-4 2-3185 16</inkml:trace>
  <inkml:trace contextRef="#ctx0" brushRef="#br0" timeOffset="10773.38">15690 3698 8057 0,'0'0'1929'0,"0"0"-977"16,0 0-264-1,0 0-192-15,27-3 88 0,6 3-280 16,-9 3-216-16,9 16-72 16,7 0-16-16,-22 3-8 15,18 11-72-15,-21-5-32 16,6 4-32-16,-21-8-16 15,0-5 144 1,0-5-72-16,0-11 88 0,0-3 88 0,-12 0 40 16,3-3-32-16,-6-16 0 15,6-14-88-15,-3-4-8 16,12-13-104-16,0 3-104 0,12 1 88 16,12 4-136-16,9 9-344 0,28-4-688 15,-16 10-497-15,0 8-855 0</inkml:trace>
  <inkml:trace contextRef="#ctx0" brushRef="#br0" timeOffset="11334.7">16320 3708 8089 0,'0'0'1184'0,"0"0"-543"16,0 0-17-16,0 0 200 16,0 0-120-16,0 0-424 0,-114-60-176 15,102 64-104-15,-16 20 0 16,22 8-8-16,-6 5-8 0,0-5 16 15,0 6-56-15,12-11-88 0,0-4-8 16,0-9-144-16,24-9 80 16,-6-5 216-16,10 0 120 0,-4-19 56 31,9-12-72-31,-9-16-104 16,0-4 0-16,-3-15-112 0,-21 2 8 15,0-10-128-15,0-5 112 16,0 10 120-16,-9 4 104 0,-18 13 248 15,18 20 112-15,-6 10-8 32,15 7-32-32,0 10-32 0,0 5-288 15,0 0-104-15,0 24-216 16,0 18 48-16,0 13 168 16,0 19 0-16,0 10 8 0,15 0 8 31,9-2 0-31,-3-3-8 15,4-14-8-15,23 4-104 32,-15-17-712-32,3-19-1072 0</inkml:trace>
  <inkml:trace contextRef="#ctx0" brushRef="#br0" timeOffset="15255.42">7851 18087 4520 0,'0'0'2449'0,"0"0"-1689"16,0 0-480-16,0 0 576 0,0-14 177 16,0 14-401-16,0 0-352 31,0 0 0-31,0 0-40 0,0 0-96 16,0 18-64-16,0 0 160 15,0 15 216-15,0 0-24 16,0 8-232-16,10-3-40 0,5-6 64 15,6 1-112-15,3-16 88 32,0-3-16-32,12-4-96 0,-6-5 72 0,10-5 17 15,5 0-81-15,3-15-96 16,-3 1 104-16,1 1-96 16,2-2 0-16,-3 2-8 0,1 8 0 15,-13 1-8-15,6 4-56 16,-6 0 0-16,-9 0-8 15,13 4 8-15,-4 6 64 16,-9 4-8-16,9 0-40 16,3-1-57-16,-11 6 17 15,-4-4 40-15,0 3 0 0,-6-4 32 32,-3 4-40-32,0 0 48 0,0-4-40 15,-12 5 48-15,0-6 48 16,0 2-32-16,0-1 48 15,0-6 0-15,0-2-8 0,0-2 0 16,0-4 25-16,0 0 71 31,0 0 16-31,0 0-8 0,0-4 8 16,0-14-168-16,0-2-64 16,0-3 56-16,6 0 0 15,9-5 8-15,6 1-48 0,3 3 48 16,1 2 0-16,-1 3-8 31,12-1-40-31,-3 7-16 0,-9 8-8 0,19 1-8 16,8 4 64-16,-18 0-32 15,27 0-8-15,-14 4 56 16,11 1 16-16,3 4 80 0,-2-5-8 16,-4-4-24-1,3 0-56 1,4-4 72-16,-13-14 48 0,9-5 8 15,-11-5 56-15,2-10 24 16,-12-8-8-16,-3 0-8 0,1-4-120 16,-7-2-72-1,-15 5 80-15,-3 1-88 16,-9 9 0-16,-9 1-552 16,-15 8-721-16,-13 10-2775 0</inkml:trace>
  <inkml:trace contextRef="#ctx0" brushRef="#br0" timeOffset="23385.86">7794 9320 6177 0,'0'0'2056'15,"0"0"-1296"-15,0 0 273 0,0 0-137 0,0 0-72 32,-12 0-408-32,12 0-288 15,0 0-72-15,0 0-48 0,0 0 72 16,0 0-32-16,0 0 56 15,0 0 48-15,0 0-152 0,0 8 0 16,0 11 0-16,0 15 256 16,0 1 24-16,0 12 8 0,0 4 120 15,0 4-31-15,0 2-17 32,0 3-8-32,0-9 96 15,0-1-224-15,0-3-48 0,0-10 0 16,0-4-80-16,0-11 72 15,0-8-40-15,0-9-16 0,0-5 40 16,0 0 96-16,0 0 32 16,0 0-32-1,0 0-96-15,0 0-104 16,0 0-48-16,0 0-288 0,12-14-560 16,-3 1-592-16,6-11-2505 15</inkml:trace>
  <inkml:trace contextRef="#ctx0" brushRef="#br0" timeOffset="24567.41">7954 11044 3696 0,'0'0'1665'0,"0"0"-321"15,0 0-16-15,0 0-208 0,0 0-31 47,0 0-161-47,0 0-264 16,0-14-192-16,0 14-72 0,0 0-88 16,0 0-16-16,-9 0-112 15,9 3 24-15,0 22 169 16,-12 2 175-16,12 10-120 0,-12 5-48 15,0 8-80-15,12 1-32 16,-12 1-16-16,12 3 72 0,0 1 48 16,-9-6-104-16,9-3 120 0,0-9-8 15,0-6-144-15,0-10-72 16,0-12-88-16,0-1 0 16,0-9 8-1,0 0-31-15,0 0 39 16,0 0-96-16,0 0-32 0,0 0-449 15,0-27-943-15,0 3-968 0,0-4-4090 16</inkml:trace>
  <inkml:trace contextRef="#ctx0" brushRef="#br0" timeOffset="26150.46">7827 12999 4240 0,'0'0'2209'0,"0"0"-1193"31,0 0 32-31,0 0-47 16,0 0-169-16,0 0-368 15,0 0-256-15,0 0-112 0,0 0-16 16,0 0-8-16,0 0-16 15,0 0 16-15,0 0 112 0,0 0 32 32,0 0 0-32,0 4-104 0,0 10 8 15,0 10 264-15,0 8 192 16,0 10-128-16,0-2-7 0,0 12-49 16,0 0-88-16,0-2 8 15,0 1 64-15,0-4-24 16,0-1-32-1,0-8 88-15,0-7-32 0,0-12-128 16,0-6-88 0,0-8-16-16,0 0 80 0,0-5 40 0,0 0 32 15,0 0-72-15,0 0-152 16,0 0-72-16,9-5-480 0,6-18-936 31,10-5-992-31,-4 6-3306 0</inkml:trace>
  <inkml:trace contextRef="#ctx0" brushRef="#br0" timeOffset="35674.14">20347 3537 7497 0,'0'0'1897'15,"0"0"-1153"1,0 0-224-16,0 0 128 16,0 0 456-16,0 0-136 0,0 0-336 15,0 0-271-15,0 0 15 16,0 0-64-16,0 5-184 15,0 3-128-15,0 6-88 0,0 14 88 32,0 9 56-32,0 10 0 15,0 3-40-15,0 1-16 0,0 1 16 32,0-6-16-32,0-10-48 15,0-7-152-15,12-7-112 16,-12-13-216-16,0 2-393 0,0-11-591 15,0 0-600-15,0-14-513 0</inkml:trace>
  <inkml:trace contextRef="#ctx0" brushRef="#br0" timeOffset="35986.45">20184 3777 6889 0,'0'0'1432'0,"0"0"-1064"16,0 0 176-1,0 0 521-15,0 0-97 16,0 0-416-16,0 0-248 16,0 0-48-16,0 0 0 0,0 0 0 15,0 0-80-15,0 0-96 16,12 0-24-16,9 0 96 0,18 0 88 31,6 0-48-31,13 0-72 16,2 0-64-16,-3 0-48 0,1-8-8 15,11-11-560-15,-21-1-1080 16,-5 3-2841-16</inkml:trace>
  <inkml:trace contextRef="#ctx0" brushRef="#br0" timeOffset="37241.63">19185 4186 6977 0,'0'0'1872'16,"0"0"-863"-16,0 0 71 0,0 0 104 31,0 0-160-31,0 0-384 16,0 0-295-16,9 0-161 15,15 0 48-15,12-15-80 0,21-3-64 16,10-6-8-16,8 5-24 15,-5 2-48-15,-1-1-8 0,-24 3-192 16,16 2-521 0,-28 3-583-1,-9 1-936 1,-15 9-961-16,-9-6-3336 16</inkml:trace>
  <inkml:trace contextRef="#ctx0" brushRef="#br0" timeOffset="37467.83">19287 4352 6449 0,'0'0'2600'32,"0"0"-1623"-32,0 0-377 0,0 0 288 15,0 0 424-15,0 0-384 16,0 0-399-16,166-51-201 0,-96 23-152 15,-1 1-96-15,0-1-80 16,13-1-712-16,-13 7-841 31,-23 8-2880-31</inkml:trace>
  <inkml:trace contextRef="#ctx0" brushRef="#br0" timeOffset="38555.67">21171 4015 7217 0,'0'0'2673'16,"0"0"-1569"-16,0 0-152 0,0 0-112 15,0 0 240-15,0 0-351 0,0 0-313 16,84-15-24-16,-27-3-56 16,4-2-40-1,20-2-64-15,-2-2-56 16,5 6-96-16,-2-1-40 16,-13 5-40-16,-11 0-328 0,-13 10-200 15,-24-1-264-15,-6 0-553 31,-15 5-871-31,0 0-865 0,-24 0-199 16</inkml:trace>
  <inkml:trace contextRef="#ctx0" brushRef="#br0" timeOffset="38801.06">21171 4236 9578 0,'0'0'2056'0,"0"0"-1232"15,0 0-72-15,0 0 201 0,0 0-81 16,108-33-392-16,-38 11-240 0,-4-6-152 16,19 1-72-16,-4 2-16 15,1-1-488 1,23-7-672-16,-38 9-873 15,-10 1-2568-15</inkml:trace>
  <inkml:trace contextRef="#ctx0" brushRef="#br0" timeOffset="42385.63">20081 3352 8313 0,'0'0'1313'15,"0"0"-993"-15,0 0-40 0,0 0 216 16,0 0 144-16,-15-104-264 0,15 82-160 16,0-1 32-16,-21-5 120 15,9 0 160-15,0-5-264 16,-9 5 112 0,-16 2-216-16,13-2-15 15,-9-1-89-15,-3 1-56 0,3 6 72 16,-7-6-48-16,7 9-16 15,-12 1 40-15,0 4 24 16,-4-5-72-16,4 10 8 0,-12-4 96 31,-4 8-96-31,1-1 0 16,3 6 48-16,-10 0-48 0,-2 0 0 16,-4 0 0-16,4 0 8 15,0 11 32-15,-13 2-40 16,-12 2 0-16,13-2-8 0,-4 1 16 31,7-1-16-31,-4 1 24 16,13 0-16-16,-3 4-8 0,14 2 48 0,-8-2-40 15,9 4-8-15,-4 3 0 16,-8-3-48-16,-1 6 48 16,13 1-8-16,-15-2 8 15,2 1 0 1,13-1 0-16,-1 1 0 0,-11-1 0 15,12 2 8-15,8-1 0 0,4-1 40 16,-15 1-40-16,27 5 40 31,-16-5 16-31,16 4-16 16,-3-4 24-16,3 0-16 0,-7 0 8 16,19-6-8-16,0-3-48 0,-3 0 48 15,0 0 64-15,12-11-16 16,3 2 16-16,-3 0-48 15,0-6-16-15,-3 0-48 0,15-4 0 32,0 5 0-32,0-5 0 15,0 0-8-15,0 0 0 0,0 0-152 16,0 0-312-16,0 0-536 16,0 0-825-16,0-9-2240 15,0-5-1856-15</inkml:trace>
  <inkml:trace contextRef="#ctx0" brushRef="#br0" timeOffset="42810.97">17045 3360 8425 0,'0'0'1425'0,"0"0"-1425"0,0 0-408 16,0 0 231-1,0 0 177-15,0 0 88 16,0 0 241-16,0 84-9 16,0-56 72-16,-12 5 112 0,0-1-120 15,-3-5-72-15,5 1-48 16,-2-1 16-16,0 2 48 0,12-7 16 31,-9 3-104-31,-6-7-72 16,15-5 0-16,0-9 8 15,0 2-48-15,0-2 0 0,0 1 113 16,15 0 79-16,6 3-8 16,28 3 16-16,-4-3-104 0,12 2-56 31,22 0-80-31,14-6 0 15,-8-4-88-15,33 0-512 16,-25 0-1361-16,-26-10-3664 0</inkml:trace>
  <inkml:trace contextRef="#ctx0" brushRef="#br0" timeOffset="44636.61">15985 4208 7417 0,'0'0'2273'16,"0"0"-1625"-16,0 0-440 15,0 0-160-15,0 0 912 32,91-5-16-32,-31-9-344 0,-2-8-176 15,8-2-224-15,19-3-112 16,-16 4-88-16,-9-5 0 0,-5 5-648 16,2-1-736-16,-18 10-1113 15,-18 5-1663-15</inkml:trace>
  <inkml:trace contextRef="#ctx0" brushRef="#br0" timeOffset="44883.68">16148 4385 7617 0,'0'0'1328'16,"0"0"-631"-16,0 0 111 0,0 0 472 15,0 0-272-15,0 0-472 0,0 0 40 16,79-14 169-16,-7-5-185 31,22-23-312-31,33-18-144 16,-1 4-104-16,25 1-288 0,-60 17-848 16,-31 16-1985-16</inkml:trace>
  <inkml:trace contextRef="#ctx0" brushRef="#br0" timeOffset="49650.74">14543 8930 4440 0,'0'0'4769'0,"0"0"-4160"0,0-27 23 15,0 13 328 1,0 4 144-16,0-4-368 16,0 5-408-16,0 1-64 15,-12-3-112 1,-3 3 17-16,15-2 15 16,-10 6-160-16,-11 4-24 15,-6 0-56-15,-6 0-96 0,9 17 56 16,-21 16-1-16,11 5 89 15,10-2-120-15,-12 7-56 0,21-7-16 16,9-4 0-16,6-8-64 16,0-9-64-16,0-8 104 15,21-7 96-15,3 0 128 0,12 0 120 16,10-18-120-16,-13-10-88 16,3 6-24-16,-15-2 32 0,6 5 80 31,-21 6 24-31,-6 4 32 15,15 4 144-15,-15 1 112 16,0 4-16-16,0 0-256 0,0 0-40 16,0 14-160-16,0 13 160 0,0 10 0 15,10 20 72-15,-10 3 56 0,0 8-16 16,0-3-96 0,0 0-16-1,-25 1-600-15,19-16-1288 16,6-21-2449-16</inkml:trace>
  <inkml:trace contextRef="#ctx0" brushRef="#br0" timeOffset="50922.17">14437 10199 8105 0,'0'0'3257'0,"0"0"-2257"0,0 0-504 16,0 0-240-16,0 0-128 16,0 0-128-1,0 29-96-15,0 3 96 16,0 10 8-16,0 5 48 16,0-1-48-16,0 0 56 0,0-9-56 15,12-9-16-15,-12 0-312 16,9-10-424-16,6-8-776 0,-3-5-777 15,-12-5-2032-15</inkml:trace>
  <inkml:trace contextRef="#ctx0" brushRef="#br0" timeOffset="51351.32">14775 10181 6953 0,'0'0'2937'0,"0"0"-2033"16,0 0-184-16,0 0-112 15,0 0 168-15,0 0-344 16,0 0-280-1,0 0-32-15,94-10-32 0,-73 20-72 16,0 5-16-16,-6-2 8 16,-3 10-8-16,0 5-48 0,-12-6-32 31,0 6 16-31,-12-3 64 16,-24 2 0-16,3-8 56 0,-19-11 40 15,-5-8-8-15,15 0 88 16,-10 0-31-16,22-27 7 0,-6-6 160 15,24-4-72-15,12-9-224 16,12-4-16-16,24 3-304 0,46-13-465 31,-13 18-767-31,1 14-2321 0</inkml:trace>
  <inkml:trace contextRef="#ctx0" brushRef="#br0" timeOffset="54249.56">22580 8583 2696 0,'0'0'5633'16,"0"0"-4961"-16,0 0-255 15,0 0 279 1,0 0 288-16,0 0-88 16,0 0-480-16,-9 0-96 0,9 0-32 15,-24 0-160-15,-12 0-112 16,15 4-8-16,-16 0 0 16,4 2 16-16,9 3 56 0,-12-1 40 31,15 3-64-31,9 2 0 15,-4 1 0-15,16 9-48 0,0 0-8 16,0 5 72-16,0 10 56 0,16 2-72 16,2 4 24-16,9 1-64 15,-3 6-8-15,-15 0 0 16,6 4 48 0,-6 6-56-16,-9-1 57 15,0-4-49-15,0-6 0 0,0 1-8 0,0-9 8 16,0-9-8-16,0-5 8 15,0-6 8-15,0-8-16 16,12-5-89 0,9-9-95-16,19 0 40 15,29-3-136-15,-12-22-1160 16,13 3-2833-16</inkml:trace>
  <inkml:trace contextRef="#ctx0" brushRef="#br0" timeOffset="54788.93">22861 8810 6937 0,'0'0'1024'16,"0"0"-1008"-16,0 0 288 15,0 0-64-15,0 0-8 16,0 0-184-16,0 0-48 16,0 0-56-16,-115-6 56 15,79 31 64-15,12-3 24 0,3 6-8 16,21-4-8-16,-13-2-24 16,13 7-48-16,0-1-8 0,19-6 8 31,20 6 0-31,-3-4 96 15,9-2-48-15,-11-4 0 16,14-3-48-16,-12-2 0 0,-30 3-8 16,18-13-136-16,-24 3-160 15,0-2-192-15,-9-4 248 0,-12 4 232 32,-27-4 8-32,2 0 0 15,-14 0-40-15,15 0 32 0,0-4-360 16,8-28-432-16,13 7-744 15</inkml:trace>
  <inkml:trace contextRef="#ctx0" brushRef="#br0" timeOffset="55050.63">22803 8666 8057 0,'0'0'2217'31,"0"0"-1625"-31,0 0 152 16,0 0-280-16,0 0-296 15,0 0-160-15,0 0-8 0,-39 106 360 16,30-30-32-16,0 1-24 16,9 12-104-16,-15-7-40 15,6-3-56-15,-3-4-96 0,0-11-8 16,0-12-96-16,12-15-544 15,0-5-1224-15,0-22-2393 0</inkml:trace>
  <inkml:trace contextRef="#ctx0" brushRef="#br0" timeOffset="55918.09">23301 8753 6161 0,'0'0'2296'0,"0"0"-1944"0,0 0 16 15,0 0 97-15,0 0-209 16,-78-63-88-16,39 63-168 0,18 8 112 16,-13 12-8-16,10 2-32 15,9 7-48 1,-6-7-24-16,21 2 0 16,0-2-80-16,0-8-104 15,0-4-64-15,12-6 96 0,24-4 152 16,-12 0 16-16,-2 0-16 15,14 0-56-15,-12-4 56 0,-6 4-8 32,-3 0 8-32,-3 4 0 15,-12 10 0-15,0 15 48 16,12 2 80-16,-12 2 24 0,0-1-72 16,0-4-64-16,0-4-8 15,0-6-8-15,0-9-456 0,-12-3-1209 31,12-6-3840-31</inkml:trace>
  <inkml:trace contextRef="#ctx0" brushRef="#br0" timeOffset="56318.92">23452 8504 8345 0,'0'0'2641'0,"0"0"-2529"16,0 0-112-1,0 0 0-15,0 0 0 16,142-19 0-16,-97 19-544 16,-8 0 80-16,-4 0 104 0,-21 0 168 15,0 0 72-15,-12 0 120 16,0 0 568-16,0 0 80 0,0 0-128 31,-12 5-144-31,0 13-136 31,3 1 40-31,-3 18-56 16,12 5 40-16,0 10-56 0,0 8-40 16,0-1 48-16,12 12 32 15,-3-3-24-15,3 1-136 0,0 2-88 16,-12-6 64-16,0-5-64 15,-24-10-304-15,-24 6-512 16,-10-9-784-16,4-15-1425 0</inkml:trace>
  <inkml:trace contextRef="#ctx0" brushRef="#br0" timeOffset="57318.35">22420 11659 9057 0,'0'0'2569'0,"0"0"-1945"16,0 0 32-16,0 0-32 0,0 0-272 15,-15-23-208-15,15 23-144 16,-21-4-88-16,-3 4 80 16,9 0 0-1,-19 0 8-15,13 0 8 0,-3 0 177 16,12 0-9-16,3 10-96 16,-3-2-64-16,0 6 32 0,12 4 56 15,0 2 104-15,0 2-64 16,0-3-16-1,0 9 32-15,0-1-64 16,12 2-16-16,0 7-72 0,-12 2 80 16,9 3 0-16,-9 1 32 15,0 9 24-15,0-6-56 16,0-2-24-16,0-1-56 0,0-9 0 31,0-5 0-31,12-10 0 0,-12-4-8 16,12-11 0-16,12 2-48 15,-15-5-48-15,25 0-384 0,26-22-640 16,-3-11-1017-16,-8 6-2952 0</inkml:trace>
  <inkml:trace contextRef="#ctx0" brushRef="#br0" timeOffset="57740.31">22686 11743 7193 0,'0'0'1464'0,"0"0"-1088"15,0 0 81 1,0 0 239-16,0 0 24 15,0 0-488-15,0 0-168 0,-58-27-56 16,34 39 0-16,0 3 144 16,15 4 64-16,-6-1-48 0,6 0-80 15,9 1-88-15,0-1 0 32,24 2 0-32,-3-2 48 15,15 1-48-15,-12 3 0 0,-5-8-160 16,8 5-248-16,-15-10-88 0,0 1-168 15,-12-7-32-15,0 2-25 16,0 0 329-16,-24-5 280 31,-9 5-8-31,-4-5-376 0,-20 0-264 16,-3 0-672-16,11 0-1113 0</inkml:trace>
  <inkml:trace contextRef="#ctx0" brushRef="#br0" timeOffset="58070">22613 11553 9570 0,'0'0'2248'16,"0"0"-1752"-16,0 0-272 16,0 0 64-16,0 18-40 15,0 15 88-15,0 13 112 0,0 14-87 16,-9 5-153-16,9 9-64 16,-12 0-96-16,0-9-48 0,3 0 0 15,9-13-224-15,-15-10-24 16,6-15-105-16,9-8-287 0,0-19-840 15,0 0-1449-15,0 0-2592 0</inkml:trace>
  <inkml:trace contextRef="#ctx0" brushRef="#br0" timeOffset="58355.75">22861 11775 7601 0,'0'0'4497'0,"0"0"-4113"0,0 0-376 0,0 0 64 16,0 0 576 0,0 0 40-1,0 0-271-15,0 131-81 0,0-95-176 16,0-4-72-16,0 1-40 15,0 0-32-15,0-6-8 0,0-4-8 16,-12-5-72-16,12-3-408 16,0-5-425-1,0-10-743-15,0 0-1497 16,0-19-5575-16</inkml:trace>
  <inkml:trace contextRef="#ctx0" brushRef="#br0" timeOffset="58733.45">23048 11756 11258 0,'0'0'2008'0,"0"0"-1608"0,0 0-120 15,0 0 201-15,0 0-65 16,-36 139-152-16,36-97-176 16,0-10 0-16,0 1-32 0,12-15-8 0,-3 2 8 15,18-15-56 1,-18-5 8 0,12 0-8-16,6-10 0 0,-3-18-224 15,-2-10-232-15,-1-3-353 16,-6-10-191-16,-15 9-96 15,0 1 216-15,0 9 320 0,-24 8-192 0,-10 14 103 32,-2 10-23-32,-9 10-88 15,9 14-456-15,0-6-2097 16</inkml:trace>
  <inkml:trace contextRef="#ctx0" brushRef="#br0" timeOffset="59192.58">23280 11470 11210 0,'0'0'1712'0,"0"0"-1352"15,0 0-360-15,0 0 80 16,127-14-72-16,-67 9-8 0,-17 5-176 16,5 0-120-16,-12 0 120 15,-12 0 160 1,-24 0 16-16,12 0 120 0,-12 0 288 16,0 0-56-16,0 10-136 15,-12 7-40-15,-3 11 273 16,15 14-41-16,-9 5-96 0,9 3-48 15,0 11-104 1,0-5 64-16,0-1-120 16,0-4-16-16,9 0-40 15,6-4-48-15,-3-11 0 16,-12 2 8-16,0-11 48 0,0-4-56 16,0 6-48-16,-36-11-24 0,-9 0-304 31,-52-4-504-31,19-9-961 15,5-5-3752-15</inkml:trace>
  <inkml:trace contextRef="#ctx0" brushRef="#br0" timeOffset="61567.33">24829 9847 6737 0,'0'0'1784'16,"0"0"-960"-16,0 0-47 15,0 0-305-15,0 0 560 0,163 32 72 32,-25 12-264-32,43 11-351 15,31 10-97-15,-4-5-176 0,-42-19-144 16,-63-14-72-16,-31-2-224 15,-15-6-697-15,22 8-463 16,-19-9-752-16,-11 4-1857 0</inkml:trace>
  <inkml:trace contextRef="#ctx0" brushRef="#br0" timeOffset="62087.53">25025 12368 5401 0,'0'0'1848'0,"0"0"-680"0,0 0 65 16,0 0 247 0,0 0-168-16,0 0-264 15,0 0-167 1,0 0-65-16,57 24 80 0,3-19 88 0,19-5-160 16,63 0-192-16,33-15-327 15,9-13-161-15,-24-5-144 16,-42 11-200-1,-61 3-657-15,-6 5-815 0,7-8-296 32,-16-2-977-32,-3-3-4401 15</inkml:trace>
  <inkml:trace contextRef="#ctx0" brushRef="#br0" timeOffset="62606.87">27388 10589 10458 0,'0'0'1832'0,"0"0"-1472"16,0 0-336-16,0 0 8 15,0 0 624-15,0 149 169 0,0-85-305 16,0 6-168-16,-12-1-16 15,0-9-144-15,12-3-112 0,0-16-80 32,0-4-160-32,-15-14-536 15,15-18-761-15,0 0-1023 16,0-5-769-16</inkml:trace>
  <inkml:trace contextRef="#ctx0" brushRef="#br0" timeOffset="62966.78">27527 10534 7601 0,'0'0'1320'0,"0"0"-960"0,0 0 81 16,0 0 239-1,0 0 64-15,0 0-336 16,0 0-256-16,114-14-40 16,-77 56 88-16,-13 17 24 0,-3 7-56 15,3 7-56-15,-12-13-64 16,-12 1-48-16,9-15-136 0,-9-8-248 31,0-5-440-31,-21-16-568 16,-3-12-1089-16,12-5-3632 0</inkml:trace>
  <inkml:trace contextRef="#ctx0" brushRef="#br0" timeOffset="63132.81">27515 10807 7417 0,'0'0'2721'16,"0"0"-1969"-16,0 0-496 0,0 0 104 0,0 0 56 16,0 0 112-16,81 5-136 15,-36-5-392 1,4 0-192 0,20 0-928-16,-11 0-1385 0,-13-19-2408 15</inkml:trace>
  <inkml:trace contextRef="#ctx0" brushRef="#br0" timeOffset="63400.88">27946 10580 7761 0,'0'0'1504'31,"0"0"-1135"-31,0 0 215 0,0 0 512 16,-48 125-184-16,48-74-312 15,0 5-128-15,0-6-152 16,0-3-144-16,0-10-88 16,0 0-72-16,0-19-8 0,12-4 0 15,-12-4-8-15,9-5 8 0,6-5 0 16,-3 0 8-16,9 0-16 16,16 0-16-16,29-19-776 15,-15 1-1080-15,-5 4-2137 0</inkml:trace>
  <inkml:trace contextRef="#ctx0" brushRef="#br0" timeOffset="63718.48">28372 10468 8185 0,'0'0'1969'0,"0"0"-1873"16,0 0 48-16,0 0 568 16,-18 145 32-16,3-85-128 15,6 5-256-15,-3-10-56 16,12-8-168-16,-13-6 8 0,13-9 96 16,0-13-16-16,0-5 49 15,13-6-9-15,-1-2 112 0,12-6-16 31,18 0-136-31,-3 0-136 16,7-6-88-16,-1-2-272 0,3 3-376 16,-3-9-585-16,4 6-967 15,-19-7-857-15</inkml:trace>
  <inkml:trace contextRef="#ctx0" brushRef="#br0" timeOffset="65505.41">26805 9755 7705 0,'0'0'1713'0,"0"0"-1129"15,0 0-520 1,0 0 8 0,0 0 448-16,25 223 384 0,-4-47 16 15,15 32-456-15,-24 10 16 16,0-18-56-16,-12-29-55 0,0-18-177 15,0-33-64-15,-12-32-32 0,12-28-80 32,0-22 32-32,0-2-48 15,0-4-48-15,0-7-136 0,0-12-409 16,0-13-295-16,0-33-112 16,0-18-1673-16,0-9-5648 15</inkml:trace>
  <inkml:trace contextRef="#ctx0" brushRef="#br0" timeOffset="65949.67">26887 9593 6857 0,'0'0'1584'0,"0"0"-1040"0,0 0-192 15,0 0 361-15,0 0 287 16,0 0-376-16,0-5-296 0,0 5-96 16,0 0 48-16,0 0-48 15,12 0-88-15,0 18 88 0,33 5 416 16,1 10-71-16,47 10-249 15,49 11-56 1,42 16 32-16,27-1-152 16,-17-9 8-16,-28-13-80 15,-61-15-64-15,-23-9-16 0,-25-4 0 16,-15 5-8-16,19-6-120 16,-13 0 16-16,-24-3-136 0,-12-5-160 31,0-6-40-31,-12-4 87 15,0 0-247-15,0 0-512 0,-12 0-1208 16,0 0-3818-16</inkml:trace>
  <inkml:trace contextRef="#ctx0" brushRef="#br0" timeOffset="66951.62">28481 10089 5089 0,'0'0'3208'0,"0"0"-2280"0,0 0-647 0,0 0 103 15,0 0 8-15,0 0-128 16,0 0-256-16,0 0 0 0,0 22 152 31,0 3 296-31,0 7 88 16,0 15 24-16,0 8-88 0,0 13 64 15,9 11-184-15,-9 10-192 16,0 7-32-16,15 3 41 0,-3-2-33 16,-3-4-64-16,3-5 72 15,-3-6 8-15,-9-11-64 32,0-7-24-32,0-9 8 0,0-9 16 15,0-8 112-15,0-6 24 16,0-8-16-16,0-5-8 0,0-5-16 15,0-10-32-15,0 0-56 16,0 1-8-16,0-5-16 16,0 0-16-1,0 0-48-15,0 0 32 0,0 0 0 16,0 0 0-16,0 0 0 16,0 0 8-16,0 0-40 0,0 0 56 15,0 0-16 1,0 0-48-1,0 0 0-15,0 0-8 0,0 0 0 16,0 0 0-16,0 0 16 0,0 0-16 16,0 0 0-16,0 0 8 15,0 0-8-15,0 0 8 0,0 0 56 32,0 0 16-32,0 0 72 15,0 0 40-15,0 0-24 0,0 0 80 16,0 0 48-16,0 0-40 15,0 0-7-15,0 0-73 0,0 0 80 16,-9 0-120-16,-3 0-40 31,3 0-96-31,-18-5-56 16,-7 5 48-16,-11 0-40 0,-12 0-48 16,-19 0 88-16,-14 19 0 15,-49 8 8-15,-33 6-40 0,-15 4 40 16,-3 0 16-16,30-8-8 31,45-7 0-31,30-3 0 16,25 0 0-16,27-5 0 0,-12 4-8 0,11 0 0 15,-14-4-8-15,39 1-56 16,-3-6 64-16,0-5-120 0,12-4-176 16,0 0 23-1,0 0 153 1,0 0 104-16,0 0-32 0,0 0 40 15,0-10-208-15,0-8-680 0,0-4-360 16,12-17-328-16,9 12-1545 16,3-6-6809-16</inkml:trace>
  <inkml:trace contextRef="#ctx0" brushRef="#br0" timeOffset="73527.1">14516 11609 4256 0,'0'0'1777'0,"0"0"-921"16,0 0 80-16,15-19 0 31,-15 14-63-31,12-4-97 16,-12 4-48-16,9-3-40 0,-9-2-72 15,0 0-120-15,0 2-48 16,0-6-120-16,0-1-136 0,0 6-192 15,0-5-48-15,0 1-56 32,0 4-96-32,-9-1-88 0,-18 5-40 15,2 5 120-15,7 0-40 0,-18 0-8 16,12 18 72 15,3 1 64-15,-3 1-24-16,12 2-24 0,-4-4 8 15,16 2-16-15,0 2 96 0,0-3 64 16,28 4 16-16,5 0 0 16,3 1 136-16,12-2-8 0,-17 2-56 15,20-6-24-15,-18 6-48 16,-9-6-8-16,-3 0 8 0,-9 1-104 16,-12-1 40-16,0 2-40 15,0-7 56-15,-12 11 48 0,-24-10 104 16,3-6 32-16,0 1-64 15,6-9 8-15,-4 0 96 0,4-4 64 16,18-20-40-16,-3-3 232 16,12-6-104-16,0-8-240 31,36-5-88-31,-3 4-80 0,13 0-416 16,11-5-912-16,-9 20-961 31,-11 4-2840-31</inkml:trace>
  <inkml:trace contextRef="#ctx0" brushRef="#br0" timeOffset="84733.75">9016 10349 4320 0,'0'0'1241'16,"0"0"-793"-1,0 0 472 1,0 0 216-16,0 0-152 0,0 0-439 16,-24 0-233-16,12 0 16 15,0 0-56-15,0 0-120 16,0 0-88-16,-9 0-56 0,-3 3-8 0,0-3 8 15,15 0 136 1,-16 0 96-16,1 0-16 16,-3 0-72-16,9 0-88 15,-6-3 88-15,-12-17 16 16,27 1 0-16,-28 1-40 16,25-4 72-16,-12-6-24 0,15 1-104 15,-15-7-16-15,9-3 0 31,6 0-8-31,9 0-32 0,-12-4 0 16,12-5-8-16,-9 3 0 16,9-3-8-16,0-4 0 0,0-2 0 15,0 1-8-15,0-4 0 16,0-5-40-16,0-1 48 31,0-4 0-31,0 6 0 0,0-1 0 16,0-1 0-16,0 4 0 15,9 7 0-15,3-1 0 0,-3 5-8 16,6-1-96-16,-3 0 32 16,9 10 56-16,-9 6-48 15,0-2 56 1,0 10 8-16,-12 4-8 0,9 5 0 16,7 0-96-16,-4 0 88 15,-3 6-32-15,12 3-40 0,-6 0 72 16,9 5-48-16,-12 0 16 15,9 0 40 1,0 0 8-16,19 0-8 16,-22 0 8-16,9 0 0 0,6 10 0 31,-9-7-8-31,0 8 8 16,0-3-8-16,-5 2 0 0,8-1 0 15,-3 0 8-15,0 5 0 16,-15 1-24-16,15 7-48 0,0 6 8 15,1 9 56-15,-16 4 0 16,15 12 8-16,-12-2-8 0,-3 4 0 16,6 5 8-16,-15-1 0 15,9 2 0-15,-9 9 8 32,0-6-8-32,0 6 8 0,12-1-8 15,-12 1 0-15,0-1 8 16,0-4-8-16,0 1 0 0,0-6 0 15,0-1 0-15,-12-7 8 16,3 3 0-16,-6-9 8 16,6-4 0-1,-3-4-8-15,12-1 40 0,-24-9-48 16,24-1 104-16,-22 0-24 16,10-7-32-16,-3 2-48 0,6-3 0 15,-15-1 120-15,15 2-112 16,-15-2 120-1,0-1-48-15,-3-2 16 16,8 4-24-16,-5-6-72 0,0 1 48 16,0-4-40-16,15-2 152 15,-15 3-112 1,12-11 104-16,-12 4 0 16,15-4 16-16,-16 0-8 15,10 0-104-15,-6 0-40 0,6 0 64 16,-3 0-32-16,-6 0-40 15,9-4-8-15,-6-7 48 0,12-2-48 16,-3-6-64-16,-4 1-416 16,16-14-368-16,0 8-1168 31,0 1-2881-31</inkml:trace>
  <inkml:trace contextRef="#ctx0" brushRef="#br0" timeOffset="89333.9">8968 12114 4536 0,'0'0'1441'16,"0"0"-1033"-1,0 0 88-15,-12 5 240 16,12-1 136-16,-12-4-344 16,3 4-95-1,-3 2 247-15,0-6 96 16,-15 0 0-16,18 0-224 0,-16 0-112 0,16 0-64 15,-15 0-32-15,-3 0-152 16,-3-14-104-16,3 3 32 16,6-2 64-16,0-2 9 0,-4-2-1 15,1-6 72-15,12-4-72 16,-9-7-120-16,9-8-24 0,-3-3-40 16,6-2 8-16,9-4-16 15,-12 0 8-15,12 0 0 0,0-5 0 31,0 2 0-31,0-7 0 16,0 1-8-16,0-5-64 0,0-1-112 31,0 7 168-31,0-1-56 16,0 8 64-16,0 5 0 16,0 7 0-16,0 1 0 0,0 4-8 15,12-3 8-15,-3 5-8 16,6-3 0-16,9 4 0 0,-15 3 0 15,3-3-80-15,12 4-16 16,-15 0 96-16,19 0 0 16,-7 1-8-1,3-1 8-15,0 4-8 0,-6 2-40 16,9 3 40-16,6 5 0 16,-8 1 8-16,-1 3-8 0,12 5-32 15,-15 1 0-15,3 4 40 16,-3 0-8-1,7 0 8-15,-7 0-8 16,3 0 8-16,-3 0-56 0,-6 0-1 31,6 4-7-31,-9 6 56 16,-3 3-72-16,18 11 24 0,-14 4 64 16,5 4-8-16,-3 0-56 15,6 5 56-15,3 0 8 0,-12 5-8 16,0 5 8-16,-3 3 8 15,6 11 0-15,-15-1 8 0,0 14-8 16,0 0 8-16,0 4 40 31,0 1-48-31,-15-5-8 16,6 0 8-16,9-4-8 0,-12-4 0 16,0-3 8-16,3-6 0 15,9-2 0-15,-24-4 0 0,12-4-8 16,-3-6 56-16,6 0-56 15,-13-8 48-15,10 5-40 32,-12-15-8-17,12 4 16-15,0-9 40 0,3-3 1 16,9-5-9-16,-15-2 48 16,6 2-88-16,-3-6 312 0,0 1-240 15,0 0-8-15,-9-5 0 16,8 0-8-16,-11 0-56 15,12 0 56-15,-12 0-56 0,12 0 0 0,-9 0 64 16,-3 4-32-16,0 1-40 16,15 5-8-16,-16-1 8 0,10-4 0 15,6 3-8-15,-3 1 8 16,-3 2 0-16,9 2 0 16,-18-4-8-1,12 1 8-15,12-7 8 16,-15 7-8-16,6-5 16 0,9-5-16 15,-12 0 64-15,12 0 48 16,-9 0 128-16,9 0-8 16,-12-5-56-16,-4-5-56 0,7-3-8 31,-15-1-64-31,24 6-32 16,-12-7-8-16,3 5-8 15,-3 2-88-15,12-11-136 0,0 0-208 16,0-3-104-16,0-3-120 15,0-3-49-15,12 6-135 0,9-10-368 16,3 8-680 0,1 1-2273-16</inkml:trace>
  <inkml:trace contextRef="#ctx0" brushRef="#br0" timeOffset="101752.23">8826 13935 3144 0,'0'0'1641'0,"0"0"-1169"15,0 0-104-15,0 0-64 16,0 0-64-16,0 0-80 16,0 0 24-16,-9 0 216 0,9 0 176 15,0 0 104-15,0 0-64 16,0 0-64-16,0 0 41 0,0 0-49 31,0 0-32-31,0 0 8 16,0 0 64-16,-12 0-16 0,12 0-104 15,-15-5-136-15,9-14 0 0,-6 1-63 16,0-10-25-16,0 1-40 16,-12-11-32-16,12 2-16 0,3-11-56 15,-3 1 24 1,-13-5-48-16,13-5 16 15,12 0-80-15,-12-5 40 16,0 7-48-16,3-6 0 0,-3 0 0 16,0-1 8-16,12 1-8 15,-15 3-8-15,15 6 0 0,-9 10 8 32,9 0 0-32,0-1 0 15,-12 5 8-15,12 0 64 0,0 0-64 16,0 4-8-16,0-4 8 15,0 5-8-15,0-1 0 0,0 1-8 16,0 3 8-16,0-2 0 31,0 7 0-31,0-3 0 16,0 3 0-16,0 2 8 0,0-2-8 16,12 6 0-16,-12 0 0 15,0 3 0-15,9-3-8 0,6 8-56 31,-15-4 56-31,24 5 0 16,-15 0 8-16,3-1-56 0,0 2 56 16,0 2 0-16,13 1-40 0,-4 2 40 15,0 3 8-15,-6 0-8 16,21 0-8-16,-30 0 8 16,30 0-8-1,-12 8-16-15,1 3 16 16,-1-3-40-16,0 1 40 0,-3 5 8 15,3 0-72-15,0 4 48 0,0 7-48 16,-11-3-16-16,8 10 88 16,-9-4 16-1,0 10-8-15,9 3 0 16,-6 2 0-16,-6-2 0 16,3 0 0-16,9 6 0 15,-6-6 0-15,-3 6 0 0,1-5 40 16,-4-1-40-16,0 1 48 0,6 0-8 31,-3 0 0-31,-12-2 32 16,9-2-32-16,-9 3 32 15,15-3 48-15,-15 4-80 0,0-1 24 16,0 0-24-16,0 2 0 16,0-7 8-16,0 7 0 0,0-2 16 15,0-4 8-15,0 0-8 31,0 1-56-31,-15-2 88 16,15 2-56-16,-9-2 64 0,-3 7-32 16,12-11 0-16,-15 5-64 0,6-5 56 15,0 0-16 1,-4 6-40-16,1-10 48 0,-3-1 0 16,6 1 32-1,-3 0-32-15,-9-10 24 16,6 1-32-16,6 0 40 0,-15-5-88 0,12 0 72 15,-9-1 0-15,8-4 8 32,-11 6-32-32,0-6 16 15,0 0 56-15,3-5-80 0,-3 5-40 16,9-4 64-16,-3-5 8 16,-7 0 64-16,10 0 24 0,-6 0-72 15,6 0-16-15,-15-5-24 31,18-4 40-31,-12-4 56 0,12 4 9 16,3-10 15-16,-19 1-48 16,7-6-8-16,9 1-24 0,0-10-96 15,-9 1 0-15,-6-4 16 16,18-2-8-16,-3 5 0 31,3-3 40-31,9-1-40 0,-12-1 40 16,12 2-32-16,-15 4 40 15,15-7-48-15,-10 3 0 0,10 7 24 16,0 2-32-16,0 4-48 16,0-1-192-16,0 11-361 15,10-2-479 1,26 2-536-16,-15 4-553 0,6-1-2608 16</inkml:trace>
  <inkml:trace contextRef="#ctx0" brushRef="#br0" timeOffset="116719.75">28888 10891 2720 0,'0'0'3201'15,"0"0"-1897"-15,0 0-832 0,0 0 304 16,0 0 257-1,0 0 7-15,0 0-296 16,12-5-312-16,-3 0-304 16,15 5-80-16,9-4 16 0,-5-1 16 15,5 5-72-15,0 0 0 16,3 0-8-16,0 0 8 0,-2 0-8 16,-10 0 0-16,12 9 0 15,-27-4 0-15,15 0-8 0,-15-2-48 16,6 7-24-16,-3-1 80 31,-12 0 72-31,0 15 24 0,0 3-40 16,0 15 48-16,0 15-24 15,0 11-64-15,-12 16 88 16,-12 9-56-16,0 22 32 0,-9 24-72 16,-12 18-8-16,-4 10 0 31,-8 5-112-31,21-19 104 0,3-8 0 15,-4-3 0-15,1-3 8 16,3 1-8-16,0 3 8 0,-4 5 0 16,-11 1 0-16,-12-1 0 15,-7 0-248 1,-2-5 0-16,-3 6 240 16,5-10-48-16,-17-4 48 0,5-15-336 15,-2 1 344-15,11-15 72 16,-2-22-72-16,27-10-56 15,-1-14 56-15,-14 14 96 0,-9 10-40 16,-1 13-48 0,-11-5-8-16,11 1-40 15,1-4 40-15,8-1 16 0,1-15 64 16,3 1-8-16,-1-4 32 16,4-10 136-16,-6 1-112 15,2-11-112 1,13-4 32-16,-15-3-48 15,14-7 8-15,-11-3-8 16,9-5 96-16,-22-5 32 0,13 0 88 16,-24-8 0-16,-4-2-128 15,-5 2-72-15,-31-12 392 0,-15 2-48 32,-30-5-223-32,-15 0-73 15,3 0 24-15,18 0 152 31,9 0-24-31,-15 0-64 0,-6-5-64 16,-18 2 0-16,6-8 32 16,0 7-16-16,-19-6 0 0,10 2-56 0,-6 2-32 15,3 2 32-15,-3-5-40 16,-10 9 48 0,-2-5-56-16,3 5 8 0,0 0 40 0,-4 0 56 15,13 0 16-15,-12 0 32 16,18 0-88-16,6 5-56 0,-4-5 56 15,10 5 8 1,-6-1-72-16,-15-4 0 16,21 0-96-16,-18 0 40 15,2-4 56-15,10-10 8 0,-3 4 72 16,6 2-72-16,12-2-8 16,-27 5 0-1,15 0-48-15,-27-3-16 16,14 3-32-16,-5-9 88 15,18 4 8-15,0 1 168 16,6 0-72-16,18 0 72 0,9-6-40 16,0 7-128-16,0-6-40 0,9 4 40 31,0-4 0-31,19 0 0 16,-22 0 8-16,45 6-8 15,7-7 16-15,23 11 48 0,1-6-56 16,-1-3 0-16,-23-2 0 15,-1-4-8-15,-11 6 0 0,2-6-40 16,9 1 40-16,-2 0 0 16,-7 4 0-1,10 1-8-15,11-2 8 16,-2 2 8-16,-10-2-8 0,7 6 0 16,5-5 0-16,1 9 0 15,-1-3 0-15,-2 2-8 16,23-2 8-1,-5-2 8-15,21 1 40 0,-4 0-40 16,1-1 56-16,15 1 40 16,-12-4-32-16,8 3-64 0,1-5 40 15,3 7 24-15,0-2-64 16,-4-4 40-16,16 6 40 0,-6-6 176 31,-6 0 80-31,21 0-32 16,-9-5-8-16,9 6-32 0,0-6-144 15,0 0-64-15,-4 0-64 16,-2-3 65-16,3-6-65 0,-6-1 0 16,9-2 8-16,-15-2-8 31,9-13 0-31,-6 0 0 16,-13-11 8-16,16-3 0 0,-3-5 0 15,-3-9 48-15,-3 0-48 16,3-9-8-16,-7-1 8 0,1 0-8 15,-3-8-80-15,3-1 80 16,-3-3-16 0,-1 3-41-16,16 0 49 15,-18 0-136-15,21 9 136 0,-6 16 0 16,0 2-40-16,12 15 48 16,0 15 0-16,12-2 0 0,0 11-8 15,-10-1 8 1,10 9-96-16,0 10 88 15,0-1 8-15,0 5 0 16,0 5-8-16,0 0 8 16,0 0-48-16,0 0 40 0,0 0 8 15,0 0 8-15,0 0 0 0,0 0-8 32,0 0 8-32,0 0-8 15,0 0 0-15,0 0-16 16,0 0-48-16,0 0-24 0,0 0-112 15,0 0 32-15,0-3-16 0,10-3-8 16,14 2 184-16,9 0-40 31,0-1 40-31,18 0-56 16,-5 5 56-16,2 0 0 0,-15 0-48 16,15 0 48-16,-5 0-88 15,-4 0-144-15,-21 0-144 0,9 0 24 31,-3 0 40-31,-3 0 64 16,-21 0-8-16,13 0-104 16,-4 0-176-16,-9 0-273 0,15-4-351 0,-15-6-688 15,0-4-817-15</inkml:trace>
  <inkml:trace contextRef="#ctx0" brushRef="#br0" timeOffset="117101.24">13996 13138 1688 0,'0'0'8634'0,"0"0"-7466"16,0 0-896-16,0 0-272 0,0 0-48 15,9 4-152-15,4 2 192 16,8 1 8-16,18 8 8 31,-21-2 0-31,9 3 0 16,-3-3 8-16,-3 5-16 0,1 1-16 15,5-1-72-15,-15 5 8 0,0 1 80 16,-6-2 16-16,-6 2 64 16,15 3-72-16,-3 1 0 31,-12 4 40-31,0-4-40 0,0 5 16 15,0-5 32-15,0 0-56 16,0 5-88-16,0 13-272 0,-12-14-1072 16,-3 0-1281-1</inkml:trace>
  <inkml:trace contextRef="#ctx0" brushRef="#br0" timeOffset="133010.62">10121 8499 7241 0,'0'0'520'15,"0"0"-520"-15,0 0 0 0,0 0 296 16,0 153 128 0,0-96-200-16,12 3-56 15,-3 0-24-15,3-10 24 16,-12 1-112-16,12-4-56 0,-12-6-208 16,0-9-744-16,0-13-1272 0</inkml:trace>
  <inkml:trace contextRef="#ctx0" brushRef="#br0" timeOffset="133335.09">9958 8903 6553 0,'0'0'1784'16,"0"0"-1416"-16,0 0-288 0,0 0 104 15,0 0 409-15,0 0-97 16,67 87-144-16,-28-63-200 16,-21 4 88-16,9-6 96 0,-3-8-64 15,-3 0-80 1,-9-4 8-16,-3-6 0 16,-9-4 192-16,0 0 240 0,16 0 288 15,-16 0 129-15,0-10 119 16,0-8-328-16,9-10-488 0,6-4-352 15,3-1-448 1,42-17-664-16,-12 8-945 16,10 10-3424-16</inkml:trace>
  <inkml:trace contextRef="#ctx0" brushRef="#br0" timeOffset="139558.32">11633 9579 1008 0,'0'0'8201'0,"0"0"-7336"31,0 0-865-31,0 0 8 16,0 27 144-16,0-7 288 0,9 7 128 15,6 6 48-15,-3-1-32 16,-12 0 0-16,9 2-224 16,-9-3-208-16,0-2-40 0,0-7-112 15,0-9-24-15,0-2-440 31,0-3-480-31,0-8-776 0,0 0-825 16,0-8-1568-16</inkml:trace>
  <inkml:trace contextRef="#ctx0" brushRef="#br0" timeOffset="139953.17">11642 9621 7073 0,'0'0'1664'0,"0"0"-1240"0,0 0-320 16,0 0 89-1,0 0-57-15,0 0-88 16,0 0-40-16,-54 45 64 0,42-25 32 16,0-12-24-16,-3 3-8 15,6-3-64-15,9-3 48 0,0-5-8 16,-15 0 56-16,15 0 96 31,0 0 112-31,0 0 144 0,0-18-456 16,15-1-416-16,-6-4 0 15,18-1 208-15,-15 2 168 16,0 8 40-16,-3 4 384 0,-9 1 0 16,12 9-160-16,-12 0-224 31,12 0-112-31,-3 9 112 0,18 9-8 15,-18 2 8-15,13-2-64 16,17 0-624-16,-18-8-1465 0,3-10-5032 16</inkml:trace>
  <inkml:trace contextRef="#ctx0" brushRef="#br0" timeOffset="140759.34">10993 9537 8281 0,'0'0'1665'0,"0"0"-1385"15,0 0-216-15,0 0 184 0,0 0 344 16,0 107-200-16,0-65-144 15,0-5-16-15,0 5 8 0,12-10-56 16,-12 0-112-16,0-4 8 31,0-6-80-31,0-3-264 0,0-10-504 16,0-9-680-16,0 0-801 16,0 0-1720-1</inkml:trace>
  <inkml:trace contextRef="#ctx0" brushRef="#br0" timeOffset="141102.29">10993 9547 5577 0,'0'0'3961'0,"0"0"-3609"15,0 0-288-15,0 0 112 16,0 0 256-16,0 0-224 15,-81 106-120-15,81-82-72 0,-12-11-16 16,12-3 16-16,0-5-16 0,-12-5-120 16,12 0 112-16,0 0-48 31,0-11-128-31,12-6-616 16,0-7 127-16,-3 0 369 0,18 1 112 15,-21 10 192-15,9 4 0 16,9-1 8-16,-24 10 0 0,21 0-8 31,-5 5 80-31,5 14 24 0,-9 4-16 16,24 9-88-16,-24-4-648 15,6-4-1904-15</inkml:trace>
  <inkml:trace contextRef="#ctx0" brushRef="#br0" timeOffset="142078.37">11180 8643 7905 0,'0'0'1785'0,"0"0"-1681"16,0 0-80-16,0 0-24 15,0 0 200 1,0 0-120 0,-36 110 32-16,36-86 32 0,0-10 72 15,0-1 40-15,12-2-96 16,0-2-88-16,0-4 64 0,10 3 168 15,-1-2 80-15,6 2-152 0,3-8-112 32,-3 10-56-32,-3-6-64 15,1 6-96-15,-7-6-192 0,9 10-224 16,-15 1 48-16,-12 2 24 16,0 2 264-16,0 5 48 0,-12 3 128 15,-15-4 16-15,-7 4 48 31,1-8-56-31,0 0-8 0,-3-10-312 16,0-9-857-16,-10 0-799 16,19-14-2529-16</inkml:trace>
  <inkml:trace contextRef="#ctx0" brushRef="#br0" timeOffset="142288.3">11144 8698 9249 0,'0'0'1273'15,"0"0"-881"1,0 0-144-16,0 0 408 0,0 0 88 16,0 0-344-16,130-5-216 15,-97 2-136-15,16-7-48 0,-4 5-952 16,0 1-1728-16,-21-1-3602 15</inkml:trace>
  <inkml:trace contextRef="#ctx0" brushRef="#br0" timeOffset="142693.38">11576 8865 8633 0,'0'0'2417'0,"0"0"-1713"15,0 0-496-15,0 0-208 16,0 0-344-16,0 0-320 15,81-9-961-15,-47-4-1215 16,2-1-3425-16</inkml:trace>
  <inkml:trace contextRef="#ctx0" brushRef="#br0" timeOffset="143120.41">11760 8537 9418 0,'0'0'1520'16,"0"0"-1152"-16,0 0-368 31,0 0 96-31,0 0 400 0,0 0-64 16,24 143-144-16,-24-101-120 15,0 5-80-15,9-16-40 0,-9-2-32 16,0-7 32-16,0-8-48 15,0-14-8-15,0 5 8 16,0-5 0-16,15 0 0 0,-3-5-64 16,0-9-520-1,-3 6 176-15,16-6 176 16,-1 9 112-16,-3 5-120 0,3 0 8 16,0 0-184-1,-15 8 120 1,6 11 128-16,-15-5-136 15,0 4-40-15,0-3 111 0,-15 3 185 0,-9-9 48 16,-9 5 0-16,0-9-112 16,6-5-128-16,8 0-248 15,-5-23-680-15,24-5-832 0,0-4-2473 16</inkml:trace>
  <inkml:trace contextRef="#ctx0" brushRef="#br0" timeOffset="143278.44">12041 8740 3344 0,'0'0'1144'0,"0"0"-127"31,0 0 311-31,0 0 24 0,0 108-288 16,0-81-111-16,0-4-481 16,0 0-264-16,0-9-208 15,0-5 0-15,0-9-888 0,0 0-1017 16,0 0-679-16</inkml:trace>
  <inkml:trace contextRef="#ctx0" brushRef="#br0" timeOffset="143413.3">12017 8587 3328 0,'0'0'3145'15,"0"0"-2433"1,0 0-712-16,0 0-1208 0,0 0-1737 15</inkml:trace>
  <inkml:trace contextRef="#ctx0" brushRef="#br0" timeOffset="143626.87">12146 8513 6305 0,'0'0'2544'0,"0"0"-1943"16,0 0-449-16,0 0-24 0,0 0 544 15,0 0 56-15,0 0 16 32,0 145-280-32,0-100-144 0,0 2-176 15,12-6-96-15,-12-3-48 16,9-2-664-16,-9-8-776 16,0-10-921-16,0-8-2088 0</inkml:trace>
  <inkml:trace contextRef="#ctx0" brushRef="#br0" timeOffset="144018.37">12158 8769 8809 0,'0'0'1505'0,"0"0"-921"16,0 0-240 0,0 0-32-1,0 0-240-15,0 0 32 16,0 0 48-1,91-19 32-15,-55 5-184 0,0-4-80 16,-15-2-200-16,16 7-40 16,-28 3 200-16,3 6 120 0,-12-1 176 15,0 5 24-15,0 0-32 16,0 0 192-16,-12 0-216 0,3 14-136 16,-6 4 0-16,6 2 40 15,-4-2-48-15,13-1-8 16,0-1 8-16,13-3 72 0,11 1 72 15,-3 5-32-15,0-5-8 0,-6 0-64 32,-3-1-40-32,0 6-64 15,-12-1-112-15,0 0 176 16,-24 6 80-16,0-5-80 0,-24-10-256 16,11 0-1160-16,19-9-1889 0</inkml:trace>
  <inkml:trace contextRef="#ctx0" brushRef="#br0" timeOffset="172131.79">25619 8074 10162 0,'0'0'2088'0,"0"0"-1640"16,0 3-448-16,0 21-184 0,0 13 112 15,0 24 72-15,0 7 128 16,0 16-24-16,-12 4-56 0,12-9 0 16,-12 0-32-16,12-10-16 15,0-9-64-15,-15-9-728 32,6-13-920-32,-3-16-745 0,3-11-2648 0</inkml:trace>
  <inkml:trace contextRef="#ctx0" brushRef="#br0" timeOffset="172370.87">25444 8499 8369 0,'0'0'2361'16,"0"0"-2057"-16,0 0-184 16,0 0-80-16,0 0 360 0,0 0-80 15,58 139-128-15,-37-97-64 16,15 0-40-1,-15-11 40-15,6-2-80 16,-3-15-48-16,-2-10 56 0,-1-4-8 16,3-9 104-16,9-29-152 15,-6-17-24-15,6-46-1056 0,4 12-1241 16,-16 1-3520-16</inkml:trace>
  <inkml:trace contextRef="#ctx0" brushRef="#br0" timeOffset="172920.12">25991 7586 6185 0,'0'0'2512'0,"0"0"-1759"16,0 0-385-16,0 0 64 15,0 0-168-15,0 0-256 0,0 0 216 32,-13 84 320-32,1-38-56 0,12 10-184 15,0-10-176-15,12 0 0 16,10-8-128-16,5-11 8 15,3-8-8-15,6-10 0 0,12-9-72 16,-11-14-184-16,8-19-448 31,-21-9-72-31,-12-8 40 0,-12 0 47 16,0-6 425-16,-12 9 88 16,-27 10 176-16,-3 9 72 15,5 11-72-15,-8 17-112 0,9 0-888 31,15 8-1160-31</inkml:trace>
  <inkml:trace contextRef="#ctx0" brushRef="#br0" timeOffset="173353.61">26329 7615 3224 0,'0'0'5945'0,"0"0"-5432"15,0 0-449-15,0 0 136 16,24 110 216-16,-3-59 80 16,3 1-304-1,-12 3-104-15,12-3-32 16,-15-12-48-16,0-1-8 16,6-17-192-16,-15-9-88 0,0-8 0 15,0-5 280-15,-15-5 560 16,-3-17-376-16,3-19-88 0,-6-10-80 31,9-20-16-31,12 3-72 16,0-3 64-16,0 11 8 0,0 0-8 15,24 13 8-15,9 11-280 16,4 7-240-16,8 15-16 16,-9 11 16-16,0 3-161 0,-15 17-239 31,-12 21 216-31,-9-1 160 15,0 5 216-15,-9-1 120 0,-39-3 152 16,3-2 56-16,-13-4 160 16,1-4 24-16,6-13-184 15,9-11-728-15,26-4-4321 0</inkml:trace>
  <inkml:trace contextRef="#ctx0" brushRef="#br0" timeOffset="173655.26">26688 7471 6409 0,'0'0'4833'0,"0"0"-4337"16,0 0-496-16,0 0 56 0,0 0 8 16,0 0 296-16,0 0-224 15,105 125-56-15,-80-98-72 0,-4 6-8 16,-9-11-280-16,-12-6-288 31,0 2-152-31,0-14 24 0,-12-4 696 16,-9 0 208-16,8-9 0 15,-14-20-80-15,18-12-56 16,9-13-72-16,0 2-224 0,9-3-272 31,43-6-465-31,-10 19-791 16,-3 10-656-16</inkml:trace>
  <inkml:trace contextRef="#ctx0" brushRef="#br0" timeOffset="173874.77">27062 7304 7665 0,'0'0'2921'0,"0"0"-2073"16,0 0-616-16,0 0-80 15,0 0-16-15,0 0 424 0,18 101-120 16,9-54-312 0,-15 13-128-16,0 11 0 15,-12-11-1264 1,0-19-3601-16</inkml:trace>
  <inkml:trace contextRef="#ctx0" brushRef="#br0" timeOffset="175131.66">25387 13559 8513 0,'0'0'2353'15,"0"0"-1745"-15,0 0-320 0,0 0 216 16,0 0-144-16,0 0-280 0,-15 66-32 16,15-30 80-16,0 7 32 15,0 2-8 1,0 2-56-16,0-5-16 16,0-10-32-16,0-5-48 15,24-13 0-15,0 0-40 0,0-14 40 16,9 0-8-16,4-22-80 15,-1-16-240-15,-15-13-272 0,3-5-296 16,-24 2-112-16,0-3 608 31,0 11 232-31,-24 13 64 16,3 11 8-16,-6 12 24 0,6 10-577 16,9 0-1279-16,-1 5-2209 0</inkml:trace>
  <inkml:trace contextRef="#ctx0" brushRef="#br0" timeOffset="175552.73">25665 13583 6313 0,'0'0'2416'16,"0"0"-1783"-16,0 0-569 16,0 0 184-16,0 0 616 15,48 129-128 1,-39-74-272-16,15 5-152 0,0 6-176 15,-3-6-64-15,-21-14 0 0,12-3-72 16,1-16 40-16,-13-8-40 31,0-11-120-31,0-8 120 0,0 0 336 16,-13-8 216-16,1-24-384 16,3-15-160-16,9-13-16 15,-12-19 0-15,12 0-144 0,0 5 80 16,12 9 8-16,-3 19-40 15,16 13 8-15,-1 11-112 0,-15 7 56 32,18 11-48-32,-6 4-64 15,3 9-392-15,-12 18 240 0,-3 11 160 16,-9 8 104-16,0 6 144 16,0-2-16-16,-21-4 16 15,-18-8-8-15,21-11-56 0,-30-14-472 31,14-7-1025-31,10-6-1671 0</inkml:trace>
  <inkml:trace contextRef="#ctx0" brushRef="#br0" timeOffset="175859.34">25991 13587 8753 0,'0'0'3217'0,"0"0"-2649"16,0 0-568-16,0 0 0 16,0 0 160-16,93 70 40 15,-69-34-56-15,9 7-88 0,-8-7-48 16,-1-3 56-16,-24 0-64 16,9-6 0-16,-9-8-64 0,0-10-16 15,-9-5 80-15,-15-4 184 16,9-4-8-16,-7-33-8 0,22-9-120 31,0-10-48-31,0-5-200 16,22 1-136-16,17 14-168 0,-6 5-408 15,12 13-808-15,4 9-489 16,-13 11-719-16</inkml:trace>
  <inkml:trace contextRef="#ctx0" brushRef="#br0" timeOffset="176369.07">26513 13597 8649 0,'0'0'3865'0,"0"0"-3345"0,0 0-112 15,0 0-8-15,0 0-224 16,0 0-168-16,0 0 73 0,0 0-81 16,72 41 0-16,-60-14-281 15,-12 7-111-15,0 3 24 16,0 4 200-16,0 0 96 0,-27-3 72 31,18-5 56-31,-15-11 40 16,12-8 16-16,12-9-40 0,0 0 24 15,0-5 144-15,0 0 0 16,24 0-8-16,12 0-15 16,6 0-81-16,10 0-136 0,47-24-673 15,-5 2-1799 1,-22-6-3049-16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3:35.5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16915 5065 4456 0,'0'0'1161'15,"0"0"-233"1,0 0 248-16,0-3-216 0,0 3 17 0,0 0-17 16,0 0-264-16,0 0-232 15,0 0-128-15,0 0 24 16,0 0-112-16,0 0-96 16,0 0-16-1,0 0-40-15,12 0 40 16,24 0 160-16,-15 0-32 0,28 0-48 15,-4 0-127-15,3 0 31 16,10 0-40-16,-1 3-64 0,0 7 40 31,4-1-8-31,-4 1-40 16,12-1 72-16,-11 0-72 0,14 1 0 16,-2-2 56-16,-13 3 0 15,0-3-56-15,13 1 0 16,-10 1 8-16,-15-2 32 0,10 2-40 31,-4-5 8-31,6 5 48 16,-11-2-56-16,14-3 0 0,-6-1 0 15,4 1 0-15,14 0 0 0,-12 0 40 16,-2-2-48-16,-4 3-8 16,-3-1 8-16,-5-1 8 15,-1-4-8 1,3 4 16-16,-15 2 64 15,28-3-24-15,-19 3 40 0,9-6-48 16,-8 5-40-16,5-2 64 0,12 2-56 16,-14 0 40-16,8 0-48 15,-3-5 40-15,-6 4-40 0,10 1 8 32,-4-5-8-32,-6 0 0 15,16 5 8-15,-16-5 32 16,0 4-40-16,4-4-8 0,-19 0 48 15,21 4-40-15,-9-4 72 0,10 0-72 32,-7 0 8-32,0 0 32 15,3 0 0-15,-2 0-40 32,-13 0 72-32,15 0-8 0,1 0-24 15,-16 0 56-15,3 0-16 16,-3 0 8-16,-9 0-8 0,0 0-24 15,-2 0 56-15,2 0 8 16,0 0-8-16,-15 0-16 16,6 0 40-16,-3 0-48 0,-12 0-24 15,0 0-16-15,0 0-56 0,0 0-360 16,0 0-576-16,0 0-600 0,0 0-1241 16,0 0-4040-16</inkml:trace>
  <inkml:trace contextRef="#ctx0" brushRef="#br0" timeOffset="1210.6">22665 5261 4689 0,'0'0'2312'16,"0"0"-1224"-16,0 0 241 0,0 0 7 16,-13-14-272-16,13 14-152 15,0 0-376-15,0 0-272 0,0 0-40 16,0 0-16-16,0 0-31 31,0 0-25-31,0 0-64 16,0 0-88-16,0 0-56 0,0 0-40 15,19 0 96-15,20 0 224 16,-3 0-96-16,21 0-16 31,13 0-64-31,32 4 24 0,40 6-64 0,33 4 0 16,9 4 8-16,-9-4-8 16,-15 0 112-16,-27-5-112 0,-18-4 80 15,-34-5 16-15,-11 0-8 16,-10 0 40-1,-5 0 32 1,17 0 32-16,-3-5 8 0,-23-4-56 0,-10 3-64 16,-24 2-88-16,-12-5-296 15,0 0-952-15,-12-6-2657 0</inkml:trace>
  <inkml:trace contextRef="#ctx0" brushRef="#br0" timeOffset="2762.4">18925 3245 6313 0,'0'0'1376'0,"0"0"-440"0,0 0 641 15,0-19-145-15,0 14-408 0,0 5-384 16,0 0-360-16,0 0-280 16,0 10-40-16,-9 23-16 0,-3 3 56 15,3 20 160-15,-3-1-8 16,-3 15 0-16,6-1-31 15,-3 0 63-15,0 2-16 0,-1-3-56 16,4-7-48-16,-3-5-8 0,0-15-56 16,12-3 8-1,-15-16-8-15,15-3-96 32,0-10-424-32,0-4-433 15,0-5-503-15,0-5-664 0,0-12-897 16</inkml:trace>
  <inkml:trace contextRef="#ctx0" brushRef="#br0" timeOffset="3126.06">18638 3657 7241 0,'0'0'1392'0,"0"0"-928"16,0 0-232-16,0 0-95 0,0 0 663 16,0 0-24-16,0 0-360 15,34 112-160-15,-22-72-24 0,0 2 24 16,9 1-64 0,-6-7-48-16,-6 2-72 15,3-11-24-15,-12-4 32 16,12-13-64-16,-12-1 112 0,9-4 136 15,-9-5 448 1,15 0 177-16,9-14-41 16,10-14-240-16,14-4-608 0,9-10 0 15,10-5-408 1,5-13-464 0,-15 10-1729-16,-11 7-6129 15</inkml:trace>
  <inkml:trace contextRef="#ctx0" brushRef="#br0" timeOffset="9124.47">14787 6618 1096 0,'0'0'5145'15,"0"0"-4337"-15,0 0-360 16,0 0 96-1,0 0-72-15,0 0 176 16,0 0-135-16,0 0-257 16,0 0-48-16,12 0 208 0,6 0-56 15,-3 0-48-15,22 0-112 32,-16 0-24-32,27 0 32 0,-18 4-32 15,22-4-16-15,5 0 0 16,0 6-96-16,4-6 24 15,8 0-72-15,-3 0 64 0,-8 0-32 16,14 0-40-16,-2 0 64 16,-10 0-24-16,6 0 32 0,7 0-8 15,-4 0 32 1,-2 0-24 0,5 3-72-1,1-3 80-15,-7 0-80 16,6 0 72-16,-14 0-72 0,-4 0 40 15,6 0 56-15,-2 0-32 16,-10 0 24-16,0 0 16 0,-14 0-16 16,14 0-48-16,-3 0-40 0,0 0 0 15,4-3 56-15,-13 3-56 16,21-6 40 0,-24 2-32-16,28 0 49 15,-28-2-17-15,24 1-32 16,-8 2-8-16,-16-2 0 0,12 0 0 15,-9 0 48-15,13 5-48 16,-19 0-8-16,6 0 0 0,12 0 0 16,-12 0 0-16,10 0 0 15,-1 0 0-15,-12 0 0 32,19 0 0-32,-7 0 0 0,3 0 16 15,-18 0-8-15,22 0 0 16,-10 0 0-16,6 0-8 0,0 0 8 15,-14-4 0-15,14 4-8 16,-3-5 0-16,0 5 8 31,-11 0-8-31,17 0 0 0,-18 0 0 0,15 0 0 16,-5 0 0-16,8 0 0 16,-18 0 0-16,16 0 0 0,-4 0-8 15,-12 0 8 1,15 0-48-1,-5 0 40-15,8 0-88 16,-9 0 15-16,-3 0 33 0,7 0-32 16,-13 5-16-16,3-1 16 0,12-4 8 15,-14 5 64-15,-1 0 0 0,3 0-48 16,0-2 40-16,0-3 16 31,-2 5 0-31,-10-5 0 16,9 6 0-16,-9-6 0 0,12 4 8 15,-15-4 48-15,4 0-56 0,11 0 64 16,-18 0-56-16,21 0 72 16,-18 0-72-16,15 0 0 31,-14 0 40-31,11 4 32 0,6-4-16 16,-18 0 1-16,3 6 23 15,9-6-8-15,7 0-8 0,-22 0 16 16,21 0-40-16,-6 0 0 31,3 0-24-31,-11 0 32 16,-7 0-40-16,9 0-8 0,6 0 48 15,-9 0-40-15,0 0-8 0,1 0 0 16,-4 0 40-16,-9 0-48 0,12 0 0 16,-12 0 8-1,12 0-8-15,-15 0 8 16,0 0 0-1,15 0-8-15,4 0 8 0,-16-6 0 16,9 6-8-16,-9-4 0 0,0 4 0 16,-3 0 0-16,6 0 0 0,-3 0 0 15,-3 0 0 1,-9 0 0 0,12 0 0-1,-3 0 8-15,18 0 48 0,-14 0-56 0,-1 0 64 16,-3 0-16-16,15 0 32 0,-15 0-8 15,18 0-8-15,-15 0-56 16,6 0 40-16,-3 0 0 31,9 0-32-31,-2 0 48 0,2 0-16 16,0 0 48-16,12 0-16 16,-15 0 16-16,15 0-24 0,-11 0 8 15,-4 0 24-15,15 0 40 31,-12 0 24-31,-3 0 8 16,3 0-16-16,0 0-56 0,-2-4-32 16,-10 4 0-16,24-6-8 15,-24 6 24-15,6 0 16 0,9 0-24 0,-18 0 8 16,6 0 40 0,-6 0-32-1,3 0-16-15,1 0 16 16,-4 0-40-16,6 0 16 0,-3 0-64 15,12 0 48-15,-18 0-40 16,9 0 32-16,-15 0-40 0,12 0 0 0,-12 0 8 16,0 0-16-1,0 0-152 1,0 0-496-16,0-5-528 16,-12-3-777-16,-3-11-4288 0</inkml:trace>
  <inkml:trace contextRef="#ctx0" brushRef="#br0" timeOffset="18006.76">12017 7970 4689 0,'0'0'1368'16,"0"0"-688"-16,0 0 208 0,0 0-64 15,0 0 16-15,0 0 1 16,0 0-241-16,0 0-128 16,0 0 40-16,0 0-80 0,0 0-104 15,12 0-64-15,12 5 136 0,0-5 8 16,9 5-176-16,15 4-96 0,7-3 9 16,2 2-41-16,28 6 48 15,8-4-48-15,-2 4-24 16,14-6-8-16,13 7 24 15,0-5-40-15,-16 3-56 16,16-4 8-16,-18 1-8 16,-7-1 0-16,16 1 0 0,-16-10 16 15,-11 9 40 1,11-9-8 0,1 4-40-16,-3 0 80 15,2 1-8-15,-11-5-72 0,11 5 72 16,1-5-8-16,-25 4-64 0,13 0 80 15,-13-4-24-15,-15 6 8 16,22-2 56-16,-7 1-120 16,-11-5 48-16,8 5-48 0,6-5 48 31,-2 0-40-31,-4 0 40 16,10 0-40-16,-7 0-8 0,-2 0 48 15,-10 0-56-15,15 0 64 16,-11 0 8-16,8 0-72 31,-12-5 72-31,13 5-72 0,-1-5 8 16,1 1 0-16,-1-2 0 15,4 6 0-15,-4-4 0 0,-12 4 40 16,13-4-32-16,-4-1 80 0,7 5-32 16,-13 0-56-1,9 0 56 1,-2 0-56-16,-10 0 8 0,16 0-8 15,-4 0-8-15,-9 0 16 16,10 0 40-16,-1 0 8 0,-15 0-8 16,19 0 40-16,-4 0-48 0,4-5-40 15,-4 5 48-15,1 0-32 16,-4-4 48 0,6 4-64-16,-2-4 120 15,-4-2 8-15,10 6-48 16,-7-3 8-16,-12-2-8 0,1 0-8 15,8-1 24-15,-14 3 72 16,5-7-64-16,-15 6 16 16,18-1-72-1,-11-1 16-15,-13 2 48 16,-3 1-24-16,15-3 72 16,-26 2-32-16,14 4-15 0,-12-5 7 15,-3 0-40-15,3 0 8 16,0 2-40-16,-12 3-48 0,1 0 8 31,-4 0 48-31,-9 0-56 16,9 0 0-16,-9 0 40 15,0-5-48-15,0 5-336 0,0 0-409 0,0-10-615 16,-9 0-784 0,0 3-3978-1</inkml:trace>
  <inkml:trace contextRef="#ctx0" brushRef="#br0" timeOffset="21928.82">4187 8995 10122 0,'0'0'2112'0,"0"0"-1456"0,0 0-424 0,0 0-224 16,0 0 200-16,79-13 192 15,-31 3-176-15,22 1-168 16,2 9-31 0,7 0-17-16,5 0 0 15,-2 0-8-15,-4 0-97 16,-6 0-87-16,-2 5-200 0,11-5-360 15,-23 0-480-15,11 0-608 16,-12-5-449-16,-20-4-2240 0</inkml:trace>
  <inkml:trace contextRef="#ctx0" brushRef="#br0" timeOffset="22242.53">5036 8703 7401 0,'0'0'1344'16,"0"0"-487"-16,0 0 31 0,0 0-104 15,0 0-104-15,0 0-680 0,0-5 0 16,24 29 24-16,0-2 56 16,9 3 48-16,3 2-120 15,-3 6 0-15,-8-11 0 16,-1 2 8-1,9-1-16-15,-21 0 16 0,-3-9-8 16,-9 0 8-16,0 0-16 16,-9 0 0-16,-48 4 104 15,-13 9-104-15,-47 12-224 0,2-8-1496 0,21-12-2881 16</inkml:trace>
  <inkml:trace contextRef="#ctx0" brushRef="#br0" timeOffset="30992.6">12738 10613 3208 0,'0'0'2625'15,"0"0"-1809"-15,0 0-408 32,0 0 216-32,0 0 72 0,0 0 56 15,0 0-303-15,0 0-169 16,0 0 112-16,0 0 168 15,0 0-40-15,0 0-112 0,0 0-16 16,0 0-64-16,0 0-152 16,0 0-88-1,0 0-24 1,9 0-48-16,6 0 32 0,6 4 64 16,3 0-8-16,0 2 8 0,13-3-24 15,-7-3 40-15,9 5 0 16,6 1-32-16,-8-3 40 15,8 2 8 1,0 0-72-16,-12 0-16 0,19-1-39 16,-19 1 55-16,0-5 8 0,0 5-72 15,6-1 56-15,-5-4-16 16,2 4-48-16,-12-4 56 0,9 0-40 16,-9 0 64-16,13 6-64 31,-4-6 0-31,15 4 48 0,-15-4-56 15,13 5 0-15,-13 0 40 16,6-5-24-16,-6 4-24 0,3 0 0 16,-2 1 8-16,-1 4-8 31,0-9 0-31,18 10 0 16,-18-5 8-16,16-1 0 0,-7-4-8 15,9 0 0-15,-17 0 8 16,14 0 0-16,-15 0-8 0,12 0 8 15,-12 0 0-15,19 0 0 32,-19 0 0-32,15 0 0 15,-5-4 0-15,8-1 88 0,-9 5-96 16,-6-5 8-16,13 5 0 0,-16-5 40 16,0 5-48-16,15 0 72 15,-24 0-72-15,22-4 8 0,-22-1 40 16,12 5 16-1,-6-5 16 1,10 5 0-16,-4-4-8 0,-18 4-24 16,21 0 56-16,-15 0-24 0,-3 0 16 15,3 0 8-15,1-4 24 0,-13 4-8 32,9 0-16-32,3 0 8 15,-12-5 32-15,12 5 32 16,-15 0 0-16,3-5 24 0,0 5-8 15,-12 0-96-15,0 0 32 0,0 0-120 32,0 0 0-32,0 0 0 15,0 0 0-15,0 0-8 16,0 0-208-16,-12 0-840 0,-9-4-1337 16,-15-2-4608-16</inkml:trace>
  <inkml:trace contextRef="#ctx0" brushRef="#br0" timeOffset="33790.65">7212 11020 6009 0,'0'0'1664'0,"0"0"-952"15,0 0 305-15,0 0 151 0,0 0-144 16,0-27-256-16,0 27-352 16,0 0-168-16,0 0-56 0,0-5 8 15,0 5-56-15,-12 0-80 16,-13-5-64 0,-8 5-96-16,6-4-16 15,-15 4-8-15,6 0 64 16,-10 0 8-16,1 0 32 0,-3 0 8 15,15 0 8-15,-19 9 0 16,22 1-16-16,-6 3 16 0,0 1-48 0,2 5 32 16,10 3-40-1,0 6 48-15,-9 0 8 0,21 0-16 0,0 0 8 16,0-1-40 0,12-3-32-1,0 4-24-15,0 0 56 16,12-1-32-16,12 1 80 0,0 4-8 15,-6 6 8-15,6-2 8 16,3 1 72-16,-5 1-64 0,2-2-16 16,-12 5 8-16,-3 3 8 15,6-9-8-15,-15 8 0 16,0-1 16 0,0-6-16-16,-24 6 48 15,0 5 120-15,3-6-16 0,-19 5 32 16,7 0 16-16,-12-3 0 15,0-1-16-15,8 0 41 32,-11-5-33-32,3-6-72 0,12-2 24 15,-7-2-24-15,19-8-48 0,-12-1 0 16,21-5-16-16,-15-2-56 0,27-6 48 16,-9-2-48-16,9-3 8 15,0 5 32 1,0-5-40-1,0 0 64-15,0 0-72 0,0 0-48 16,0 0 40-16,0 0-128 0,0 0 120 16,9 5 16-16,6 4 0 0,-3 0 16 15,12 1-16-15,-3 9 8 16,-9 3 0-16,12 2-8 16,1 9 8-1,-7-2 48 1,9 7-48-16,-15-1 0 0,9 4 64 15,-9 6-72-15,-12 0 0 0,12 7 48 16,-12 6 144-16,0 6 8 31,-12 8-64-31,0-4-16 0,-9 4 8 16,-3 0 32-16,9-1-24 16,-3-2 16-16,-7 3-104 15,1-6 192-15,0 3-104 0,3 3-32 16,-3-5-48-16,0 6 192 15,3-6-128-15,-7 4 24 0,7-2 8 32,-15-2-72-32,15 1 144 15,-3-6-104-15,3 1-16 0,-6-1 16 16,5 2-72-16,-2 3 128 0,12 1-55 16,-9-5-1 15,-3-1-64-31,0 1-56 0,15-5 96 15,-15 5-8-15,11-5-80 0,1 0 0 16,-15 1 0-16,27-4 40 0,-6-3-48 16,-6 3 8-16,0-2-8 0,0 0 0 31,12-4 0-31,-15 1 24 16,6 3-16-16,9-3 32 0,0-2-40 15,-12 1 0-15,12-5-8 16,0 6 8-16,0 2 0 15,0 12-56-15,12-6 56 0,12-5 0 16,-24 2-168-16,24-16 160 16,-12 0 0-1,-6-9 8-15,-6-4-248 16,15-4 111-16,-3-5 129 16,0-6-56-16,1 2-40 0,11-7 104 15,-15 2-8-15,15 4 8 16,0-9 0-16,9 4-8 0,3-4-32 31,1-2 40-31,8 2 8 16,12-5 0-16,4 0-8 15,-4 0 8-15,12-8-8 0,-11-6-48 0,-1-1 0 16,-9-3-88-16,-2-1-112 16,-10 1 104-16,-3-5-120 15,0 4-344 1,-6-18-472-16,-14 9-688 15,-13-4-3874-15</inkml:trace>
  <inkml:trace contextRef="#ctx0" brushRef="#br0" timeOffset="47423.68">18174 14852 6209 0,'0'-10'2280'15,"0"1"-1680"-15,0 0-368 0,0 0 833 0,0 0 135 16,0 4-320-16,0-4-304 16,0 4-192-16,-13 0 48 15,13 2 1 1,0-3-145-16,-15 1-88 15,-6 5-104-15,-15 0-96 16,-9 19-8-16,-13 13 8 0,-11 29 64 0,-12 31 104 16,-1 43-8-1,13 31-16-15,8-8 32 16,40-33-64-16,9-46-64 16,12-33 16-16,24 6-64 15,21-10-72-15,1 4-32 16,32-19-464-16,55-27-785 0,-21 0-1903 15,-4-22-7018-15</inkml:trace>
  <inkml:trace contextRef="#ctx0" brushRef="#br0" timeOffset="48106.2">18521 15014 5777 0,'0'0'4801'0,"0"0"-3689"0,0 0-664 16,0 0-104-16,0 0-216 15,0 0-128 1,0 0 8-16,-34 75 80 16,22-25-16-16,0 11 16 15,-3-5-72-15,6-1-8 0,-3-10 0 16,0-11 8-16,12-7-8 16,0-13-8-16,0-4-104 0,0-10-112 31,0 0 120-31,12 0 96 15,9-24 232-15,6 2-232 16,-6-11-24-16,4 1 24 0,-1 8 0 16,-3 10 96-16,-9 11-96 15,0 3-40 1,-3 8-216-16,15 16 112 0,3 11 136 16,-5 4 8-16,2-3 8 15,-3 2 48-15,3-16-56 16,9-8-72-16,-6-14-8 0,-6-14-8 15,25-22-16 1,-19-24-408 0,3-14 280-16,9-5-24 15,-27 0 200-15,-6 0-184 0,-6 19 72 0,0 14 24 16,0 27-760-16,0 10-1113 16,0 9-5535-16</inkml:trace>
  <inkml:trace contextRef="#ctx0" brushRef="#br0" timeOffset="48818.75">18952 15537 7177 0,'0'0'1784'0,"0"0"-1255"31,0 0 519-31,0 0 136 0,0 0-96 16,0 0-304-16,0 0-247 0,0 0-241 16,46-60-192-1,-10 14-104-15,-3-1-160 0,3-7-48 0,-3 8 96 16,-21 4-81-16,13 10 193 15,-25 7 40 1,0 17 24-16,0 3-64 16,-13 5-256-16,-11 0-32 0,3 10 16 15,9 8-96-15,-15 5-80 16,18-1-40-16,9-3-184 0,0-5-264 47,24-3 472-47,12-3 320 15,-3-3 80-15,16-5-497 16,-16 9 177-16,3 1 240 0,-27-1-16 16,15 10 160-16,-24-6 136 0,12 6 168 15,-12 3 136-15,0-8-79 16,0 0 55-16,0-9-104 16,0 4-128-16,0-9-32 0,0 0-72 15,0 0 0-15,0 0 96 16,13 0 136-16,-4-9-312 0,6-4-48 15,3-7-288-15,6-2-72 16,3 3-160-16,-3 0-105 16,-3 0-103-1,0 6 184-15,-5 4 200 16,-16 4 176-16,12 0 216 0,-12 5 88 16,0 0 248-16,0 10-136 15,0 9 160-15,0 12 576 16,0 12 1-1,0-7-249-15,0 2-288 16,0-11-248-16,12-8-152 0,6-19-856 0,21-19-1233 16,-6-8-6319-16</inkml:trace>
  <inkml:trace contextRef="#ctx0" brushRef="#br0" timeOffset="49010.97">19535 15024 11946 0,'0'0'2080'15,"0"0"-1511"-15,0 0 191 32,0 0-568-32,-12 0-192 0,33 8-1088 15,3 7-1329-15,0-5-1640 0</inkml:trace>
  <inkml:trace contextRef="#ctx0" brushRef="#br0" timeOffset="49440.89">19849 14764 8305 0,'0'0'2953'0,"0"0"-2033"15,0 0-712-15,0 0-112 0,0 0-96 16,0 0 664-16,-25 154-80 16,13-80-215-16,-3 5-89 15,15-1-80-15,-9-9-80 0,0-9-48 31,9-8-72-31,0-16-112 16,0-7-641-16,0-15-655 0,-15-11-1480 16,15-3-2938-16</inkml:trace>
  <inkml:trace contextRef="#ctx0" brushRef="#br0" timeOffset="49602.88">19686 15242 3208 0,'0'0'8954'0,"0"0"-7706"0,0 0-920 16,0 0 41-16,0 0-153 0,0 0-104 16,0 0-112-16,138-24-849 0,-68 16-775 31,-25 2-928-31,3-3-4778 16</inkml:trace>
  <inkml:trace contextRef="#ctx0" brushRef="#br0" timeOffset="49924.6">19788 15515 9962 0,'0'0'2032'16,"0"0"-1312"-16,0 0 40 16,0 0-280-16,0 0-375 0,127-41-105 31,-70 17-841-31,4-14-615 15,-1 2-304-15,-15-6-417 0,-8 0 129 16,-28 0 1664-16,-9 10 384 16,0 5 1144-16,-9 13 104 15,-16 4-144-15,-23 10 33 0,12 0-257 0,3 28-120 16,0 9-224 0,-4 15-240-1,22-2-88-15,15 0-128 0,0-3-80 16,15-4 0-16,22-21-200 15,44-8-80-15,1-14-776 16,-28 0-1641-16</inkml:trace>
  <inkml:trace contextRef="#ctx0" brushRef="#br0" timeOffset="50432.75">20845 14842 9602 0,'0'0'2264'16,"0"0"-1800"-16,0 0-344 15,0 0 8-15,0 0 232 0,-34 139-96 16,25-73-136-16,-15-6-64 16,12 5-56-16,-3-9-8 15,6-11-256 1,0-2-480-16,9-16-632 15,0-14-449-15,0-13-583 0,0 0-833 16</inkml:trace>
  <inkml:trace contextRef="#ctx0" brushRef="#br0" timeOffset="50791.89">20823 14992 7465 0,'0'0'1600'16,"0"0"-823"-16,0 0 303 0,0 0-144 15,0 0-328-15,118-80-344 16,-73 76-192-16,4 4-64 16,-16 0-8-16,3 0-240 0,-12 18-464 15,-24 6-160-15,0 7 192 0,0 7 144 16,-15 0 224-16,-30 3 216 0,12-8 88 16,-6 3 96-16,5-8 88 15,13-5 72-15,-3-4-104 16,24 0-40-16,0-2 16 0,0-1 0 15,12-3 32 1,21 6 96 0,-9-6-24-16,13 5-128 15,-13-4-32-15,-3 1-72 16,-9-6 0-16,-12-4-256 16,0 3 200-1,-33 1 56-15,-3 6 280 0,-22-6-64 0,1 5-120 16,-3-9-64-16,26-1-32 15,10-4-408-15,12-4-1120 0,12-10-2681 16</inkml:trace>
  <inkml:trace contextRef="#ctx0" brushRef="#br0" timeOffset="51151.89">21454 15228 10066 0,'0'0'1952'16,"0"0"-1280"-16,0 0-72 15,0 0-344-15,0 0-248 0,-133 9 0 16,103 27-8-16,-6-3-8 0,3 4-104 16,18 1-216-16,6-16-80 15,9-2-120-15,0-12-328 0,9-8 168 16,27 0 320-1,24-22 192 1,-14-11-88-16,-1 0 128 0,3 1 136 16,-27 10 552-16,3 6 240 15,-11 13-112-15,-13 3-504 0,0 0-176 16,0 3-208-16,0 21 208 0,0 0-8 31,0-2-80-31,12 1-912 16,0-5-913-1,9-7-2136-15</inkml:trace>
  <inkml:trace contextRef="#ctx0" brushRef="#br0" timeOffset="51790.74">21756 15204 8465 0,'0'0'2625'0,"0"0"-1961"31,0 0-184-31,0 0-40 0,0 0-32 16,0 0-184-16,0 0-136 16,-118 130-32-16,118-93-56 15,0-5 0-15,12-12-96 0,13-7-104 0,17-8-8 16,9-5-200-16,7-24-616 16,8-12-632-16,-6-24-49 0,-11-1 41 15,-7-14 0 1,-3 1 15-1,-27 1 1385-15,-3 3 264 16,-9 10 1849-16,0 18 135 0,0 15-240 0,-9 17-191 16,-3 10-801-16,0 4-608 15,-15 29-80-15,9 13 88 0,-6 14-72 32,-13 15 0-32,16-1-8 15,9 5-64-15,0-6 48 16,0-7-56-16,12-15 8 0,-15-14 0 15,15-14 40-15,0-18-48 16,0-5 0 0,15-10 32-16,-3-23-32 15,12-13-520-15,9-4-344 16,4-6 160-16,8 6 111 0,0 12 305 31,-12 10 128-31,7 18 104 16,-7 10 56-16,-9 0 0 0,-3 15 0 15,-21 8-176-15,0 0 24 16,0 5 152-16,-9-6 0 16,-27-3 184-16,-12-5 16 0,14 0 80 15,1-4 32-15,9-1 137 0,-3 1 7 16,18 3-192-16,9 5-112 16,0 6-64-16,0 3 160 15,36 1 48 1,-3 0-152-16,0-4-144 15,25-11-656-15,-7 1-873 0,-18-14-1247 16</inkml:trace>
  <inkml:trace contextRef="#ctx0" brushRef="#br0" timeOffset="52496.37">22520 14348 9249 0,'0'0'1889'16,"0"0"-1169"-16,0 0 200 31,0 0-424-31,0 0-392 0,0 0-96 16,108 120 312-16,-26 10 25 15,-13 45-97-15,-11 24-96 0,-34-8-80 16,-24-20-24-16,-36-50-48 16,-10-34 0-16,-35-7-152 15,-46-21-144 1,-39-12-529-16,15-10-1679 31,33-27-8114-31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03:42.4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16680 3342 6993 0,'0'0'1480'0,"0"0"-992"16,0 0-120-16,0 0 465 15,0 0 135-15,0 0-400 0,0 0-184 16,0 0-168-16,0 0-120 16,0 0 64-16,0 0-8 0,0 0 0 0,15 0 56 15,9 0 64 1,-6 0 32-16,21 0-96 16,6 0-64-1,-11-4-87-15,14 4-49 0,-3 0 0 16,3 0 0-16,10 0 8 15,23 0 120-15,-8 0-8 0,17 0-80 16,4 0 0-16,-1 0-32 16,-2 0 40-1,3 0-48-15,2 0 40 16,-5 0 24-16,2 0-24 0,-14-6-40 16,17 1 0-16,-17 2 0 15,5 3 0-15,-17 0-8 0,17-5 0 16,-17 5 0-16,5 0 0 31,0 0 8-31,-14 0-8 0,-13 0 8 16,15 0 0-16,-5 0 0 15,-7 0 48-15,12 0-48 16,-2 0 40-16,-1 0 48 16,0 0-40-16,4 0-48 0,-4 0 40 31,13-5-40-31,-13 5 0 0,3 0 8 15,10-5 0-15,-13 5-16 16,9-4 8-16,-8-1 40 16,17 5-40-16,-5-5-8 0,-13 5 0 15,0-3 8-15,1-3-8 16,2 2 0 0,-3 4 0-16,1-5 0 0,-10 0 0 15,9 5-8-15,1-5 8 16,-10 2 0-16,9 3 0 15,-11-5 8-15,14 0-8 0,-15-1 8 16,1 3-8 0,14 3 48-16,-15-5-32 15,12 0 64-15,-8 1 0 0,-4-1-8 16,15 5-24-16,-14 0 0 16,11 0 8-16,-9 0-56 15,-5-5 88-15,-7 5-40 0,12 0 64 31,-12-4 88-31,10 4 104 0,-10-4 24 16,-3-2 0-16,3 6 16 16,-6-4-72-16,-2 4 0 15,5 0-8-15,-21 0-64 0,9 0-16 16,-6 0 9-16,-3 0 95 31,-12 0 32-31,0 0 0 0,0 0-72 16,0 0 0-16,0 0-128 15,0-5-48-15,0 5-16 16,0 0-56-16,0 0-192 0,0 0-352 16,0 0-464-16,0 0-345 15,0 0-263 1,0 0-657-16,0 0-3496 0</inkml:trace>
  <inkml:trace contextRef="#ctx0" brushRef="#br0" timeOffset="7314.12">18137 3782 8665 0,'0'0'1585'15,"0"-13"-681"-15,0 7-168 32,0 1-184-32,9-3 136 0,6 8-384 0,7 0-136 15,14 0-168-15,0 0-56 16,6 8 8-16,-2 21-104 16,5 8 152-16,-21 4-8 0,-3 5 0 15,0 1-72-15,-6-5 80 16,-3 0-96-16,-12-9 48 15,0-15-136 1,0-4 48-16,0-14 136 0,-27 0 80 16,6-10 96-16,9-18-8 15,-9-9 8-15,9-8 16 0,0-12-192 32,12 2-40-32,0 4-96 15,24 0-120-15,-3 4-320 0,27 11-632 16,10 3-424-16,-13 10-537 15,-12 18-2056-15</inkml:trace>
  <inkml:trace contextRef="#ctx0" brushRef="#br0" timeOffset="7929.01">18964 3662 5673 0,'0'0'1832'16,"0"0"-352"-16,0 0-183 0,0 0 63 15,0 0-520-15,0 0-200 16,-12-51-304-16,-15 51-272 0,6 0-64 31,12 0-96-31,-18 13 48 16,18 7-16-16,-3 2-24 16,12 2-40-16,0-1-24 0,0 4-40 15,12-4 120-15,12 5 72 16,-3 0 16-16,15-5 32 0,0 0-40 31,-2 1 56-31,-1-5 8 31,-9-1-72-31,-15-8-8 0,6 3 0 16,-15-4-144-16,0 1-16 16,-33-7 136-16,-15 8 32 0,-10-6 96 15,-11-2-88-15,-1-3-8 0,10-3-232 16,24-22-1400-16,15 3-3721 15</inkml:trace>
  <inkml:trace contextRef="#ctx0" brushRef="#br0" timeOffset="9339.32">14902 3750 5265 0,'0'0'5089'0,"0"0"-4337"0,0 0-280 16,0 0-272-16,0-33-64 16,9 33 64-16,30 0-104 0,6 0-96 15,4 19-16-15,8 8-88 31,-12 11 56-31,4 3-32 16,-28 6 80-16,0-6 8 0,-6 5-8 16,-15-4-168-16,0-10-48 0,-15-3 64 15,6-15 152-15,-12-10 0 16,-6-4 200-16,5-28-8 16,-2-13-40-16,15-11-144 0,9-8 128 15,0 0-136-15,21 1-128 16,3 12 24-16,13 5-264 0,8 10-528 15,0 13-344-15,-12 14-633 16,7 5-1144 0</inkml:trace>
  <inkml:trace contextRef="#ctx0" brushRef="#br0" timeOffset="9718.47">15505 3314 9153 0,'0'0'2041'0,"0"0"-1321"15,0 0-432-15,0 0-224 0,0 0-64 16,0 0 8-16,0 0 72 16,25 134 160-16,-1-73-96 31,-12 3-64-31,12-3 24 0,-15-5-24 16,3-6-8-16,0-8-64 15,0-5-8-15,0-5 0 16,-12-8-80-16,9-5-424 0,-9-5-312 15,0-11-456-15,0-3-617 32,0 0-527-32,0 0-1713 0</inkml:trace>
  <inkml:trace contextRef="#ctx0" brushRef="#br0" timeOffset="9945.9">15388 3698 9826 0,'0'0'1976'0,"0"0"-1184"0,0 0-272 32,0 0-40-32,0 0 129 15,0 0-257-15,0 0-40 0,166-22-144 16,-97 8-168-16,25-10-600 15,-25 10-1641-15,-8-4-3944 16</inkml:trace>
  <inkml:trace contextRef="#ctx0" brushRef="#br0" timeOffset="11038.94">21312 3834 9097 0,'0'0'1785'0,"0"0"-1177"15,0 0-248-15,0 0-352 0,0 0-8 16,0 0-144 15,0 50 144-31,9-18 56 16,-9 10-48-16,16-5-8 0,-4 0-456 16,-12-4-368-16,0-10-553 15,0-4-583-15,-12-16-1033 16</inkml:trace>
  <inkml:trace contextRef="#ctx0" brushRef="#br0" timeOffset="11193.08">21291 3648 7697 0,'0'0'2801'16,"0"0"-2105"-16,0 0-512 47,0 0-184-47,0 0-88 15,0 0-1400-15,0 0-1441 0,0 0 504 0</inkml:trace>
  <inkml:trace contextRef="#ctx0" brushRef="#br0" timeOffset="11599.95">21454 3824 5817 0,'0'0'1120'0,"0"0"-800"15,0 0 32-15,0 0 504 0,0 0-16 0,18 70-247 16,-18-43-201-16,15-4-168 16,-2 1-120-16,-13-2-48 15,12-3 0-15,-12-6-8 0,12 2-48 16,-12-10 8-16,0-5 48 16,0 0 16-16,0 0 128 0,0 0 88 31,0 0 168-31,0-24-120 15,9 1-336-15,3-14-360 0,9-5 24 16,6 1-64-16,-3 3 0 16,-3 10 24-16,4 10 216 0,-13 4 40 15,-3 10 56-15,6 4-88 32,-6 0-32-32,0 18-8 15,15 6 192-15,-9 3 56 0,-3 1 8 16,0 0 24-16,-12 0-16 15,9-5-64-15,3-10-8 0,-12-4-577 16,12 2-1295-16,-12-11-2457 0</inkml:trace>
  <inkml:trace contextRef="#ctx0" brushRef="#br0" timeOffset="12119.11">21741 3875 5577 0,'0'0'2384'0,"0"0"-1424"15,0 0 25-15,0 0-233 0,0 0-336 32,0 0-264-32,0 0-48 0,109-98-56 15,-88 79-40 1,-9 11-8 0,12 3 0-16,-24 5 0 0,12 0-80 15,0 0-8-15,0 13 80 16,-3 11 16-16,3 3 0 0,0 1 104 15,-3-4 16-15,7 4-24 0,-16-6-56 16,12-3 8-16,-12 0-48 16,12-10-8-16,-12 1-512 0,9-10-880 15,0 0-681-15,6 0-1904 16</inkml:trace>
  <inkml:trace contextRef="#ctx0" brushRef="#br0" timeOffset="12986.57">22176 3750 5417 0,'0'0'2696'15,"0"0"-1920"-15,0 0-656 0,0 0-112 16,0 0 168-16,0 0 369 0,0 0-105 16,0 101 0-16,0-68-136 15,9-1 32-15,-9 1 8 0,9 0-136 16,-9-11-16-16,15 2-88 15,-15-10-48-15,0-6-48 0,0-3 80 32,0-5-80-32,0 0 120 15,0 0 64-15,0-8 232 0,0-11-120 16,0-9-184-16,12-10-120 16,-12-3-8-16,12-5-104 31,0 8 24-31,-3 2 80 0,15 8-136 15,0 5 88-15,-15 13 48 16,19 6-96-16,-22 4 32 0,21 0-32 16,-15 9-72-16,9 4 72 15,-6 16 96-15,-6-1-40 0,3-6 48 16,0 2 16-16,-3-6 48 16,-9-3-64-1,0-6 0-15,0-4-80 16,0-5 16-16,0 0 64 0,15-10 104 15,-15-13-104-15,13-5-256 16,-1-10-32-16,-3 6 168 0,0 5 120 16,18 3 24-1,-18 15 136-15,6 0 8 16,-6 9-168-16,15 0-40 16,0 18 40-16,-12 6 8 0,0 3 72 15,1 11 40-15,-7-2-48 31,9-8-8-31,-15 1-64 0,12-11-224 32,-12-14-848-32,0-4-1305 15,0 0-1832-15</inkml:trace>
  <inkml:trace contextRef="#ctx0" brushRef="#br0" timeOffset="13749.39">22837 3801 9249 0,'0'0'1889'16,"0"0"-1345"0,0 0-256-16,0 0 96 15,0 0-24-15,0 0-256 0,0 0-104 16,0 0-544-16,129-98-128 15,-107 71 88-15,-10-1-136 16,-12 9-88-16,0 1 503 16,0 8 305-16,0 6 48 15,-25 4-40 1,4 0 129-16,-3 9 95 0,3 19 40 0,-6 4-32 16,18 5 72-16,-3 0-80 15,12 0-160-15,0-9-64 16,0-4 0-1,12-6-8-15,24-9-16 16,-15-4-248-16,24-5-128 0,4 0-224 16,-13-14-233-16,9-4-383 15,0-10 112-15,-11 0-64 16,-7 0 359-16,-6 5 825 0,-21-1 897 31,0 11 615-31,0-2-64 16,0 7-175-16,0 3-473 0,-21 5-304 15,-6 0-136-15,6 0 96 16,-1 13-88-16,10 12-112 16,-12-3-80-1,9 6-40-15,15 0 8 0,0 0-88 16,0-10-48 15,0 0-8-15,15-4-16-16,9-4-64 0,-12-10-144 15,22 0-8-15,-10-19 224 0,0-14-328 16,-6-13-144-16,9-4-216 16,-15-15 200-16,-12-5 168 0,0 1 328 15,-12-10 256-15,-24 9 280 16,27 15 448-16,-15 17-40 0,9 16-64 16,15 12-39-16,-9 10-441 15,9 0-400-15,0 19-192 0,0 27 16 16,0 20 176-16,9 12 8 31,6 10 56-31,9-4-64 0,-15-15 0 16,0-4-96-16,18-24-505 15,-15-8-663-15,0-10-832 16,-3-19-1065-16</inkml:trace>
  <inkml:trace contextRef="#ctx0" brushRef="#br0" timeOffset="15163.45">23920 3370 7769 0,'0'0'1400'0,"0"0"-959"0,0 0-209 15,0 0 0 1,0 0 128-16,0 0-288 0,0 23 128 31,0-5 168-31,0 9 16 0,0 12 32 16,0-3 24-16,0 7-192 15,0-2-112-15,0 0-32 0,0 0-88 0,0-3 32 47,0 0-40-47,0-11 0 16,0 0 8-16,9-7-16 16,-9-7-288-16,0-4-592 0,15-9-912 15,3-9-577-15,-3-9-2728 16</inkml:trace>
  <inkml:trace contextRef="#ctx0" brushRef="#br0" timeOffset="15511.99">24165 3332 9842 0,'0'0'1536'0,"0"0"-1216"0,0 0-192 15,0 0 384-15,0 0 248 16,0 126-296-16,0-75-168 0,0 4-192 16,0-3-56-16,0-2-48 15,0-8 8-15,0-10 49 16,9-9-57 0,6-4 0-16,-15-10-169 0,9-9-191 15,15 0-136 1,-15-4 320-1,18-20 0-15,-15 1-336 0,-3-9-456 16,-9 3 488-16,0 2 480 0,0 13 160 16,-21 5-160-16,-6 9 0 15,-6 0-88-15,9 19-368 0,3 9-937 16,8-6-1111-16</inkml:trace>
  <inkml:trace contextRef="#ctx0" brushRef="#br0" timeOffset="15747.52">24454 3592 8873 0,'0'0'2921'15,"0"0"-2113"-15,0 0-520 0,0 0-288 16,0 0 8-16,0 0-152 16,94 0-96-16,-52-5-1472 31,9-4-1577-31</inkml:trace>
  <inkml:trace contextRef="#ctx0" brushRef="#br0" timeOffset="16145.85">24708 3319 10490 0,'0'0'1992'0,"0"0"-1552"15,0 0-256-15,0 0-112 16,0 0 152-16,0 0 104 0,0 139-120 16,0-88-71-16,0-4-73 31,0-6-56-31,0-9-8 0,0-9 0 15,0-9-137-15,0-4-223 16,0-10 8-16,0 0 344 0,15 0-64 16,-15-10 16-16,21-4-520 31,-9 0 104-31,24 0 152 16,-11 9-16-16,-4 5-104 15,0 0-80-15,6 5-16 0,-15 9 176 16,0 0 176-16,-12 0 119 0,0 5 65 15,-24-9 177-15,-3 3 79 16,-3-8-40-16,-7 4-120 31,1-5 32-31,3-4-40 0,9 0-88 16,0-4-328-16,24-23-625 0,9-2-1439 16,15 1-1681-16</inkml:trace>
  <inkml:trace contextRef="#ctx0" brushRef="#br0" timeOffset="16299.76">24967 3499 6601 0,'0'0'1808'0,"0"0"-1328"16,0 0-296-16,0 0 833 15,0 0 159-15,0 0-400 0,0 0-344 16,0 130-256-16,12-111-176 31,-12-1-216-31,0-8-896 16,0-7-1233-16,0-3-1615 0</inkml:trace>
  <inkml:trace contextRef="#ctx0" brushRef="#br0" timeOffset="16458.28">25001 3378 488 0,'0'0'8609'0,"0"0"-7656"16,0 0-953-16,0 0-152 31,0 0-1121-31,9-18-3280 0</inkml:trace>
  <inkml:trace contextRef="#ctx0" brushRef="#br0" timeOffset="16660.02">25161 3203 11122 0,'0'0'1744'0,"0"0"-1184"15,0 0-344-15,0 0 8 0,0 0-15 16,0 0 31-16,0 111-80 0,15-59-64 16,-15 3-96-16,0-4 0 15,0-5-176-15,0-8-361 0,0-7-207 32,0-7-200-32,0-24-416 15,12 0-681-15,-12 0-231 0</inkml:trace>
  <inkml:trace contextRef="#ctx0" brushRef="#br0" timeOffset="16825.71">25118 3425 9522 0,'0'0'2416'16,"0"0"-1408"-16,0 0-200 16,0 0-167-16,0 0-553 15,0 0-88-15,175-22-88 0,-96 3-1825 47,-7-5-4688-47</inkml:trace>
  <inkml:trace contextRef="#ctx0" brushRef="#br0" timeOffset="21508.35">15146 5488 8913 0,'0'0'2481'0,"0"0"-1761"0,0 0-320 16,0 0-272-16,82 0 512 0,-22 0-128 16,10-11-312-1,11-2-111 1,1-1-17-16,-4 5-16 0,7-5-48 15,-4 1-8-15,-12-2 0 16,-2 2-281-16,-19 3-55 0,-12 5-96 0,-11-4-160 16,-19 9-232-16,-6 0-592 31,0 0-809-31,-19 0-375 16</inkml:trace>
  <inkml:trace contextRef="#ctx0" brushRef="#br0" timeOffset="21826.94">15207 5622 9305 0,'0'0'1505'31,"0"0"-497"-31,0 0-200 15,0 0 368-15,0 0-383 0,0 0-417 16,0 0-216-16,9 5-64 16,12-1 328-16,30-4 304 15,19 0 56-15,-1 0-120 0,9-9-136 16,16-14-168-16,12-6-135 16,-4 2-145-1,-8-6-72-15,-10 6-8 0,-14 4-345 16,-25-1-255-16,-9 10-472 15,-24 6-488-15,-12 2-561 0,0 2-2872 16</inkml:trace>
  <inkml:trace contextRef="#ctx0" brushRef="#br0" timeOffset="23742.22">14380 6456 8129 0,'0'0'1265'16,"0"0"-1265"-16,0 0-193 15,0 0 17-15,0 0 104 0,0 0-40 16,-58 112 40-16,58-66-16 31,0-5-88-31,18-8-56 0,-2-6-88 16,8-13 152-16,-3-9 8 15,3-5 112-15,0-19 48 32,0-17 104-32,-6-15-104 0,7-6-664 15,-10-6 408-15,-3-8 48 16,-12 2-280-16,-12-6 488 0,-13 6 256 15,4 4 456-15,-15 10 312 32,12 13 184-32,12 18-47 15,0 6-161-15,3 14-312 0,9 4-432 16,0 0-256-16,0 14-296 0,0 22 16 16,0 20 216-16,9 13 64 0,3 16 0 15,0-7 16-15,12 0-8 16,0-8 88-16,-6-14-88 15,7-11-8-15,11-12 64 16,-12-9-64 0,24-15-240-16,-6-9-640 0,10-23-633 15,-10-5-1031-15</inkml:trace>
  <inkml:trace contextRef="#ctx0" brushRef="#br0" timeOffset="24313.16">14787 6442 3976 0,'0'0'2433'15,"0"0"-1689"-15,0 0-272 0,0 0 48 32,0 0 184-32,-48 107-216 15,48-94-159-15,0-4-89 0,21-4-64 16,-6-5-16-16,9-8 272 16,9-17-96-16,4-16-336 0,-4-5-688 15,-9-5-272-15,0 4 303 31,-12 6 385-31,-12 8 272 32,0 15 168-32,0 3 849 0,-12 15-161 15,0 0-464 1,-15 0-240-16,18 15-80 16,-3 12 40-16,0 6-8 0,3-1-16 15,9 0-80-15,0-4-8 16,9-4-72-16,15-10-8 15,12-6 72-15,-12-8 8 0,9 0 24 16,16-13-24-16,-16-20-152 0,-9-8-520 16,0 4-96-16,-3 0 552 0,-21 4 216 15,0 11 88-15,0 7 816 16,-12 11 0-16,12 4-504 16,-9 0-256-16,-3 0-144 0,0 19-80 15,12-1 64-15,0 5-144 16,0 0-104-16,24 1-112 0,-3-6 216 47,13-4 64-47,2 0-8 15,0 0-208-15,-12-5-32 0,-12 0-144 16,-12 6 15-16,0-7 137 16,-12 6 336-16,-12-4 80 0,-12-7 32 15,0 2 8-15,2-5-56 16,22-5-64-16,3-45-864 15,9-1-1136-15,0-4-993 0</inkml:trace>
  <inkml:trace contextRef="#ctx0" brushRef="#br0" timeOffset="24489.05">15264 5937 7497 0,'0'0'1921'0,"0"0"-1609"15,0 0-264-15,0 0 416 0,45 115 312 16,-24-58-160-16,7 6-120 15,-16 3-168-15,6-11-192 16,-3-3-136-16,-15-15-136 16,12-18-688-16,0-15-1344 15,-12-4-2105-15</inkml:trace>
  <inkml:trace contextRef="#ctx0" brushRef="#br0" timeOffset="24609.34">15309 6187 10282 0,'0'0'1344'16,"0"0"-1264"-16,0 0-80 0,0 0 232 16,136-18-232-16,-76 4-824 15,-11-1-2209-15</inkml:trace>
  <inkml:trace contextRef="#ctx0" brushRef="#br0" timeOffset="25126.95">15798 5998 10730 0,'0'0'1616'16,"0"0"-1600"-16,0 0 40 16,0 0-56-16,0 0 264 31,0 0-144-31,118 106-16 0,-97-79-104 16,-9-3-56-16,-3-7-40 15,6-6-144-15,-15-3-208 0,0-8 256 16,0 0 192-16,-15-8 312 15,15-16-312-15,-9-8-48 16,9-10-16-16,0 5 56 0,0 0-208 16,9 4-80-1,18 11-528-15,4 3-833 16,8 9-527-16,-3 7-3089 0</inkml:trace>
  <inkml:trace contextRef="#ctx0" brushRef="#br0" timeOffset="26027.75">16218 6140 6465 0,'0'0'4553'15,"0"0"-3905"-15,0 0 176 0,0 0-336 16,0 0-8-16,0 0-480 16,0 0-456-1,0 0-104-15,127-102-440 16,-103 75-8-16,-15 3 336 15,6 7 568-15,-15 3 104 0,0 4 624 16,-15 5 136-16,-6 5-240 16,-4 0-208-16,4 0 24 15,-6 18-80 1,3 1-104-16,15 9-136 16,0-4-16-16,9 4 0 0,0-6-472 15,18-3-200-15,21-9 280 16,7-7-24-16,2-3-480 15,9 0-241-15,1-13-303 0,-10-10 40 47,-3-1 520-47,-9 2 303 16,-2-2 577-16,-25 2 104 0,6 3 609 0,-15 5 647 16,0 4 472-16,-15 1-431 15,-7 9-545-15,-11 0-208 16,-6 0 40-16,21 5-24 0,-21 14-176 15,18 3-304-15,8 1-64 16,13 1-112-16,0-5-8 0,0-1-160 16,0 0-352-16,25-13 184 15,-1-5 128-15,9 0 96 0,-9 0-368 16,0-14-56 0,-3 1 256-16,-9-1 256 15,1 0 16-15,-13 4 0 16,0 1 56-16,0 4 328 0,0 5 40 15,0 0-104-15,0 0-160 16,0 0-80-16,0 0-64 0,0 0-16 31,0 0 8-31,0 0 8 16,0 0-8-16,0 0 64 16,0 0 112-16,0 0-16 0,0 0 32 15,0 0-72-15,0 0 64 16,0-5-16-16,0 5-56 0,0 0-16 47,0 0-56-47,0 0-48 15,0 0 0-15,0 0-72 0,0 0-72 16,9 10-40-16,6 9 128 0,9 13 48 16,-12 5-64-16,9 4-160 15,-9 10-128-15,0 6 24 0,0-7 40 16,-12-3 136-16,0-10 104 15,0-5 56-15,-12-9 240 16,-12-9 320-16,-9-9 56 0,-6-5-240 16,-4 0-120-16,-8-19-32 15,21-8-167-15,-6-15-57 16,24-23-529 0,-1 10-1015-16,13-2-2593 0</inkml:trace>
  <inkml:trace contextRef="#ctx0" brushRef="#br0" timeOffset="41477.04">6083 8227 3320 0,'0'0'1048'0,"0"0"-936"16,0 0-104-16,0 0 104 0,0 0 177 16,0 0-137-16,0 0-144 47,0-6 0-47,9 1 16 0,-9 5 208 15,0 0 144-15,0 0 168 16,0 0 24-16,0 0-16 31,0 0-72-31,0 0-8 0,0 0-48 16,0 0-40-16,0 0 49 15,0 0-89-15,0 0 48 0,0 0 8 0,0 0 16 16,0 0 32 0,0 0-64-1,0 0-8-15,0 0-112 16,0 0-64-16,0 0-96 0,0 0-64 15,0 5-40-15,0 14-48 16,0 3 48-16,15 16 160 0,-15 8 176 0,0 9 64 16,0 2-119-16,12 3-33 15,-12 5 56-15,0-10 0 16,0 5-104-16,0-14-40 16,0-3-56-16,0-15 16 0,0-11-48 15,0-6-24-15,0-6 32 0,0-5-8 16,0 0 64-16,0 0 56 15,0 0-192-15,0-19-360 0,0-19-792 16,9 0-1369-16,-9 3-5193 0</inkml:trace>
  <inkml:trace contextRef="#ctx0" brushRef="#br0" timeOffset="43810.17">6119 10019 592 0,'0'0'3936'0,"0"0"-3159"16,0 0-201-16,0 0 56 0,0 0 8 15,0 0-296-15,0 0-264 16,0 0-32-16,0 0-32 15,0 0 88-15,0 0 40 0,0 0 80 32,0 0 64-32,0 0-8 15,0 0 112-15,0 0-31 0,0 0-41 0,0 0-48 16,0 0-8-16,0 0 16 16,0 0-24-1,0 0 80 1,0 0 8-16,0 0 40 0,0 0 96 15,0 0-136-15,0 0-24 16,0 0-152-16,0 0-16 0,0 0-88 0,0 0-64 16,0 6 8-16,0 6-8 15,9 2 8-15,-9 14 56 16,15 10 192 0,-15 9 73-16,9 4-25 15,3-6-120-15,0 5-56 16,-3-3 40-1,-9-4-8-15,16-2 40 16,-16-4 80-16,12-5-8 16,-12-4-48-16,12-4 16 0,-12-11-104 31,0-4-32-31,0-4-56 16,0-5 0-16,0 0 56 0,0 0-48 15,9 0-56-15,-9 0-304 16,0-14-424-16,0-4-672 15,9-1-3177-15</inkml:trace>
  <inkml:trace contextRef="#ctx0" brushRef="#br0" timeOffset="46978.07">6083 12809 5857 0,'0'0'2376'0,"0"0"-1736"0,0 0-560 15,0 0-72-15,0 22 128 32,0-7 56-32,0 3-71 15,0 1-41-15,0 8 0 0,0 6 120 16,0 0 72-16,0 4 216 0,0-1-48 15,-15 6-64-15,15 5-120 16,0-11-48-16,-6 6 24 31,6-4-136-31,0 3 8 0,0-3-16 32,0-2 64-32,0 2-8 15,0-1-56-15,0-6 16 0,0 2-16 16,0 0-80-16,0-1 88 15,0 1-40-15,0-1 16 16,0 1 40-16,0 0-48 0,0-5 0 16,0-2-48-16,0 2-8 15,0-4 40-15,0 4-48 0,0-5 24 0,0 0 24 16,0-1-40-16,0-3 0 16,0 5 40-1,0-1-40 1,0-5 120-16,0 1-120 0,0 4 72 15,0-5-32-15,0-4 8 16,0 0-48-16,0 0 0 0,0-4 64 16,0 4-64-1,0 5 73-15,0-6 23 16,0 9-56 0,0-3 80-16,0 6-16 0,0-8-48 0,0 7 0 31,0-5-64-31,0-2 56 0,0 1 8 15,0 2-56-15,0-1 0 16,0-1 56-16,0 0-16 16,0 0 40-16,0 1 16 0,0 0 48 15,0 0-40-15,0-6-64 16,0 2 24-16,0-2 0 0,0 1-16 16,0 5 24-16,0-5-32 31,6 5 16-31,-6-2-56 15,0-2 88-15,0 3-88 0,0-5 112 16,0 1-104-16,0 1 48 16,15-1 8-16,-15 0 88 0,0-5-88 15,0 4-16-15,0 1-40 0,0-4-8 16,9 4 0 0,-9 0 0-1,0-6 64-15,0 6 24 0,0 1-24 16,15-1 0-16,-15-1 40 15,0 2 8-15,0-7 0 0,0 6-48 16,0 0-64-16,0-4 112 16,0 4-112 15,12-5 56-15,-12 1 8-16,0-2 8 0,0 2-72 0,0-6 72 15,0 6-16-15,0-1 16 16,0 0-24-16,0 1 56 0,0 4-24 15,0-6 48-15,0 6-40 16,0 1 40-16,0 3 40 0,0-8-15 16,0 4-41-16,0-1-8 15,0 1-24-15,0-5 40 0,0 5 64 16,0-1 64-16,0 2-40 16,0-1 0-16,0-5-88 31,0-4-56-31,0 3-72 0,0-2 48 15,0-2-32-15,0 1 56 32,0-1-64-32,0 2 64 0,0 2 0 15,0 2 8-15,0-6-16 16,0 1-56-16,0 3 8 0,0-8-8 16,0 0 40-16,0 0 0 0,0 0 8 15,0 0-48-15,0 0 8 16,0 0-8-16,9 0 8 0,-9 0-16 15,0 0-8-15,0 0-160 16,0 0-456 0,0-13-921-16,-9-9-2703 15</inkml:trace>
  <inkml:trace contextRef="#ctx0" brushRef="#br0" timeOffset="57242.44">10725 8096 8993 0,'0'0'1449'16,"0"0"-1217"-16,0 0-232 15,0 0-144-15,12 13-88 16,12 3 216-1,0 1 16-15,9 7 0 16,4-2-48-16,-4 6 40 0,-9 5 8 16,0-5-72-16,-12 0 72 0,-6-5 8 15,9-5 0-15,-15-8 8 16,0-6 88 0,0 2 56-16,0-6 176 15,0 0 408-15,0-25-160 16,0-2-504-16,0-10-72 0,0-5 8 15,0 6-16-15,9 3-128 32,6 5-312-32,22-1-504 0,-4 1-425 15,15 6-887-15,-15 4-3689 0</inkml:trace>
  <inkml:trace contextRef="#ctx0" brushRef="#br0" timeOffset="57717.83">11295 8054 3304 0,'0'0'3073'0,"0"0"-2001"0,0 0-248 16,0 0-272-16,0 0 73 31,0 0-345-31,-72-8-168 16,63 8-64-16,-3 8 32 0,12 2 128 15,-12 3-56-15,12 2-136 16,0-1-16-1,0 0 8-15,0 0-8 16,12-1 8-16,9 0 120 16,18 2 8-16,-21 3 40 0,21 1-24 15,-2-4-80-15,-19-2-72 16,-3 1 8-16,-3-6-8 0,0 2-8 16,-12-10 8-16,0 0 128 15,-12 0 416-15,-24 0-8 31,2 0-336-31,-2 0-200 0,3 0-192 16,33 0-368-16,0-10-1120 16,0-3-3690-16</inkml:trace>
  <inkml:trace contextRef="#ctx0" brushRef="#br0" timeOffset="58914.58">14657 8434 5705 0,'0'0'1768'0,"0"0"-1520"0,0 0-64 15,0 0 48-15,0 0 440 16,0 0-168-16,0 0-327 0,-12 0-97 16,12 0 152-16,0 0 240 15,0 0 16-15,0 0 24 32,0 0 24-32,0 0-96 0,12 0-136 15,-3 0-224-15,31 0 128 16,5 0 72-16,21 0-24 0,19 0 24 15,33 0 0-15,20 0-23 16,-8 0-33-16,-15 0-120 16,-22 0-16-1,-35 5-88-15,-1-5 0 0,3 5-72 16,-26-1-184-16,2 0-273 16,-27 2-391-16,-9-6-456 15,0 9-360-15,-33-4-569 0,6 0-2072 16</inkml:trace>
  <inkml:trace contextRef="#ctx0" brushRef="#br0" timeOffset="59424.5">14645 8903 6281 0,'0'0'1384'0,"0"0"-944"0,0 0 32 31,0 0 745-31,0 0 47 16,0 0-576-16,0 0-64 0,0 0 32 15,0 8-32-15,12-3-71 0,13 0 151 16,11-1 152-16,21 1 32 16,13 0-208-16,35-5-88 0,46 0-48 15,36 0-119 1,-3 0-121-1,-9 4-8-15,-48-4-16 0,-36 5-72 16,-31 0-104-16,-12 0-56 0,-5-1-40 16,-4-4 0-16,6 0 0 15,-36 0 40-15,18 0-48 0,-27 0 48 32,12 0-48-32,-12 0-360 15,0 0-360-15,0 0-609 0,12 0-1015 16,-12-4-2001-16</inkml:trace>
  <inkml:trace contextRef="#ctx0" brushRef="#br0" timeOffset="61577.01">21264 7643 4560 0,'0'0'6378'0,"0"0"-5666"15,0 0-584-15,0 0-48 16,0 0 152 0,0 0 32-16,0 0-128 15,-9 0-128-15,-15 0 80 16,0 0-80-16,-12 0 0 15,-7 3 0-15,7 7 0 0,0-5 96 16,15-1 64-16,-3-4 16 0,9 5 0 16,5-5 8-16,10 5-40 31,0-2-48-31,0 8-104 16,0 3-40-16,0 8 40 0,0 7 16 15,10 7 32-15,5 7 16 16,-3 2-56-16,0 1 40 0,-12 10-32 15,0 0 40-15,12 0 48 32,-12-1-31-32,9-3-65 15,-9-6 88-15,12-10-88 0,0-3 0 0,0-6 0 16,9-8-8-16,-6-6 0 16,19-2-8-16,-10-7-120 15,21-4-209-15,27-22-663 16,-14-11-1920-1,-4-5-6890-15</inkml:trace>
  <inkml:trace contextRef="#ctx0" brushRef="#br0" timeOffset="65005.44">12192 8081 8617 0,'0'0'2649'0,"0"0"-2025"16,0 0-80-16,0 0-88 31,0 0 152-31,0-27-384 0,21 19-224 15,6-2 0-15,-6 5 0 16,3 1-16-16,0 4-64 0,-12 0-168 16,-6 0-168-16,9 9-176 15,-15 9 40-15,0 9 208 16,0 7 64 0,-15 3 176-16,-3-1 104 0,-6-3 0 15,9-5 8-15,6-5 0 16,-3-8 40-16,12-7 32 0,0-3-8 15,0-5-16 1,0 0 128-16,0 0-56 16,21 0 128-16,18 0 104 15,7-19-360-15,20-17-288 0,-9 3-1200 16,4-4-2793-16</inkml:trace>
  <inkml:trace contextRef="#ctx0" brushRef="#br0" timeOffset="65382.63">12539 7896 8665 0,'0'0'2337'0,"0"0"-1729"15,0 0-456-15,0 0-16 0,0 0 88 16,0 0-216-16,105-32-8 31,-81 32-280-31,-2 4-280 0,-7 21 48 16,-15 6 128-16,0 12 384 0,-15 4 16 16,-7-2 144-16,-2 2 16 15,3-11 160-15,-3-8 32 0,24-10-88 16,-12-7 0-16,12-8 152 15,0-3 24 1,24 0 32 0,9 0 177-16,28-3-89 0,8-21-576 0,46-23-168 15,-22 0-1841-15,1 7-4512 16</inkml:trace>
  <inkml:trace contextRef="#ctx0" brushRef="#br0" timeOffset="66730.25">21349 7864 4584 0,'0'0'3025'16,"0"0"-1993"-16,0 0-352 0,0 0 305 15,0 0 63-15,0 0-344 16,0 0-424-16,-12 0-152 0,12 0-8 16,-16 0-120-16,7 0-40 0,-12 0-296 31,-6 0 24-31,-6 0 136 16,0 14 24-16,-3 4 96 0,2 1 48 15,10 1-168-15,0 2-56 16,24 1-144-16,0 0 32 0,24 1 192 15,12-5 152-15,10-1 0 32,11-1 88-32,3-2-8 0,-2-5-80 15,-13 4 0-15,-9-6-176 16,-15 2-208-16,-12-1-241 16,-9 0 225-16,0 1 312 0,-18 4 88 31,-6 5 120-31,-24-6-112 15,3 2 8-15,-1-7-16 0,10-8 0 32,3 0-200-32,-3-14-744 0,12-5-1024 15</inkml:trace>
  <inkml:trace contextRef="#ctx0" brushRef="#br0" timeOffset="67037.21">21222 7656 8705 0,'0'0'1529'0,"0"0"-1057"0,0 0-184 16,0 0 8-16,0 0-136 15,0 0-152-15,0 65 40 16,9-10 208-16,-9 10 0 0,12 9-8 31,9 0-56-31,-6 1-16 16,-3-1-72-16,0-10-8 0,-3-7-40 15,-9-16-48-15,9-8-8 16,-9-10-80-16,16-10-520 0,-4-13-856 16,-12 0-1057-16,12-9-1448 0</inkml:trace>
  <inkml:trace contextRef="#ctx0" brushRef="#br0" timeOffset="68484.99">21581 7902 5449 0,'0'0'1248'0,"0"0"-336"0,0 0 0 16,0 0 169-16,0 0-361 16,0 0-352-16,0 0-88 0,0 0-48 15,0 0-24-15,0-6-8 16,0 6-8 0,12-8-48-16,0 3-72 15,6-4-72-15,9-1 0 16,-2 6 0-16,-1 4-8 0,-6 0-144 15,6 0-248-15,3 4-120 0,-15 15 24 16,-3 5 56-16,-9 4 144 0,0 4 88 16,0-4 72-16,-9 4 127 15,-3-5 9-15,-15-4 137 16,18-4 47 0,9-9 40-16,-15-7 88 15,15 3-24-15,0-6 0 16,0 0-40-16,0 0-32 0,15 0-72 15,9 0 144-15,0-6-24 32,22-7-264-32,11-19-344 0,3 4-1192 15,-2 0-2361-15</inkml:trace>
  <inkml:trace contextRef="#ctx0" brushRef="#br0" timeOffset="68851.47">21985 7757 9177 0,'0'0'1593'16,"0"0"-1153"-16,0 0-240 0,0 0-64 15,0 0 0 1,0 0-64-16,130-22-72 15,-84 22-80-15,-22 0-216 0,-15 0-400 16,6 19-272-16,-3 3 495 16,-12 6 265-16,-12 9 128 15,-12 0 80-15,0 0 0 16,-1-4 208-16,4-6 73 16,9-7-49-16,3-12-8 15,9-3-40-15,0 1 256 0,0-6 0 16,9 0-136-16,24-6 240 15,7-7-168-15,17-12-376 16,12-16-904 0,-11 8-1409-16,-13-3-3880 0</inkml:trace>
  <inkml:trace contextRef="#ctx0" brushRef="#br0" timeOffset="69410.06">22233 7489 7137 0,'0'0'1784'15,"0"0"-1263"-15,0 0 151 16,0 0-104-16,0 0-48 0,0 0-176 15,0 0 80-15,78-84-56 16,-50 76-48-16,-7-2-80 16,15 6-136-16,-12-6-96 15,18 6 0-15,-14-1 0 16,2 5 0-16,6 0-8 16,-12 0-48-16,0 0-72 0,0 0-40 15,-24 0 8-15,12 0 72 16,-12 0 80-16,0 0 272 15,0 0 160 1,0 0 32-16,0 0-160 16,0 0-151-16,0 0-145 0,0 0-8 15,0 0-81-15,0 5 1 16,0 13 0-16,12 10 80 16,1 9 16-16,-7 4 88 0,21 10 9 31,-15 5 7-31,9-5-40 15,3 5-8-15,0-6 24 0,0 2-40 16,-2-1 32-16,2-9-80 16,-12-9-8-16,-12-11 64 0,0 1-64 15,0-4 192-15,-36-1 144 16,-10 1-128 0,-11-6-208-16,-37-3-648 15,22-5-1537-15,18-5-4424 0</inkml:trace>
  <inkml:trace contextRef="#ctx0" brushRef="#br0" timeOffset="89807.81">14645 9773 6969 0,'0'0'1192'0,"0"0"-920"15,0 0-40-15,0 0 288 0,0 0 25 47,0 0-473-47,0 0-72 0,0 0-56 16,0 0 56-16,0 0 224 16,0 0 32-16,0 0 152 0,0 0 184 15,0 0-144-15,12-5 8 16,-3 5-80-16,19 0-80 0,5 0 8 15,15 0-24-15,-6 0 64 16,31 0-64-16,5 0-95 0,16 0-9 16,2 10-24-16,10-1 32 0,-12 1-32 15,-7-6-88-15,-2 6-64 16,-16-2-8-16,-21-2-224 0,-11 3-168 16,-16-4-409-16,-21 3-367 15,0-3-1040-15,0 5-961 16,-21-6-2512-16</inkml:trace>
  <inkml:trace contextRef="#ctx0" brushRef="#br0" timeOffset="90260.97">14760 10158 5521 0,'0'0'3168'0,"0"0"-2311"0,0 0-217 16,0 0 216-16,0 0 304 15,0 0-496 1,0 0-336-16,0 6-168 15,0-6 16-15,0 0 248 0,0 4 33 16,27-1 199-16,-6 7 256 0,28-5 40 16,5 5-176-16,18-2-240 15,22 3-176-15,24-3 1 16,17 1-209-16,-5-4-32 0,-12 0-48 16,-12-5-64-16,-40 0-8 15,18 0 0 1,-17 0-8-16,-10 0-136 15,-18 0-56-15,-20 0-24 0,-19-5-217 16,0 5-231-16,0-5-296 16,-43 5-440-16,-5-4-1745 31,3 4-3736-31</inkml:trace>
  <inkml:trace contextRef="#ctx0" brushRef="#br0" timeOffset="96009.79">7701 11849 2760 0,'0'0'4905'31,"0"0"-4161"-31,0 0-568 0,0 0-168 16,0 0 192-16,0 0 385 0,0 57 87 16,0-21 40-16,0 10-72 15,0 6-88-15,12 8-128 0,-12 5-104 16,0-1 56-1,0 6-112 1,0-1-64-16,-12-4 0 0,-4 0-24 16,7-5 1-16,0 0-1 0,-6 1-72 15,6-10-96 1,-3 0 56-16,0-4-8 0,0-5-48 0,-3-5 40 31,9-6 0-31,-6-2-40 16,0-2 8-16,12-4-8 15,-12-5 8-15,-3 2-8 0,15-7 40 16,-9 1-40-16,-4-5 8 0,13 5-16 16,-12-4 8-16,12-2 56 47,-9 2 8-47,-6-5 48 15,15-1 16-15,-9 2-24 0,9-2 0 16,-12-1-24-16,12 3-80 31,-15-6 64-31,15 5-16 0,-9-1-48 16,9-4 72-16,-9 4-16 31,-3-4-8-31,0 6 64 0,-3-6 40 16,6 3-72-16,9-3 32 0,-12 0 8 15,-1 0-40-15,4 0-32 16,-6 0 40-16,6 0 112 0,-3 0-64 15,0 0-64-15,-15 0-64 16,21 0 104-16,-6 0-32 0,-3 0-72 16,6 0 104-16,-3 0-40 15,0 0-32-15,-1 0-40 0,1 0 40 16,3 0-40-16,-3 0 0 0,0 0 0 31,0 0-8-31,-3 0 0 16,6 0 0-16,0 0 56 15,-15 0-48-15,9-3 112 0,6 3-16 16,-16-6-8-16,4 2-16 16,-3 4-32-16,0-9-32 0,-9 3-8 15,9 3 0-15,0-7 112 16,-10 1-48-16,7-1 24 0,6 2 40 16,0-2 33-16,-3-4-41 15,0 0-40-15,3-3-16 0,-19-8-24 16,16 3-40-16,6-2 40 31,-6 2-40-31,12-11 0 16,-12 6 64-16,3-6 0 0,8-10 24 15,-11-2-56-15,9-11-40 0,6-9 0 16,-3-9-96-16,0-14 80 16,-9-15-64-16,21-21-24 15,-12-25-40 1,12 10-24-16,0 33 40 15,0 27 63-15,12 19-39 0,9-6-16 16,-9-13-32-16,9 2 72 16,6 7-184-16,-2 5 64 0,-4 19 72 15,15 3-64 1,-3 11-128-16,0 5 96 16,7 0 64-16,5-1 16 15,0 4 48-15,3 1-56 0,10 5 48 16,-1-1-24-16,3 0 56 15,-17 5-80-15,14 6-24 16,-6-2 64 0,-5 6 40-16,2-1-56 15,-15 5 56-15,-9 0-48 0,9 0 40 16,1 13 72-16,5 7 0 16,-6-2-8-16,3 10 8 15,-2 4 0-15,14 9 0 0,-15 11-40 31,3 8 48-31,-12 9 0 16,-6 10 0-16,-2 27 8 0,-16 19-8 16,0-9 0-16,-16-13-112 15,7-16-208-15,0-12-769 16,-6-11-1023-16,-6-12-2481 0</inkml:trace>
  <inkml:trace contextRef="#ctx0" brushRef="#br0" timeOffset="102393.05">14968 4385 5313 0,'0'0'1904'16,"0"0"-848"0,0 0 33-16,0-5-97 0,0 0-192 15,15 1-472-15,-3-6-176 16,22 1 32-16,-1-1 72 0,6-3-40 15,6 4-48-15,16-4-40 16,8 2-72-16,-15 2-56 0,19 4 8 16,-4 5-8-16,13 0 0 0,-13 0 0 15,-2 10-64 1,8 8-40-16,-18 1-48 0,1 4 48 0,-1 0-8 31,-9 4 104-31,-2 2-40 16,-10-1-64-16,6-1 32 0,-15 6 72 15,3 0-72-15,-2 3-32 16,-4-4 96-16,-15 7-32 16,6-7 0-1,-6 0 24-15,-9 0-48 16,0-4-16-16,0 0-16 16,0 5 56-16,-9-6-8 0,-6 1 56 15,-6 4 0-15,-3 1 56 16,8-6 16-16,-2 1-8 0,6-1 40 15,-15 2-40-15,18-7-56 32,-15 6 8-32,15-4 112 0,-15-5 16 15,12 4 64-15,-9-5 40 0,-4 1-8 16,-11 0-80-16,12-2-16 16,-9 2-16-16,-3 0 8 0,2-6 40 15,-14 7 72 1,15-7-72-1,-18 1 8-15,17 0 1 16,-23-8 7-16,12 2-32 0,-4-3-16 0,-11-1 56 16,18-4 152-16,-15 0-40 15,-1 0-96-15,-2-4-64 0,12-9-64 32,-7-2 24-32,7-9-8 15,-9-4-32-15,5-4 64 16,10-9-32-16,-6-5-48 0,15-6-8 15,-4 2-48-15,4-7-8 0,9 3-64 16,12-6 64-16,0-6-72 31,12 1 64-31,0 0-128 16,12 1 32-16,9 3 0 0,18 6 16 16,-6 4-72-16,25 4 56 15,-10 0-80-15,9 6 40 0,10 3 40 16,17 11 104-16,-2-1-64 31,-1 10 72-31,13 9 0 16,-1 9 0-16,-11 0-16 0,-13 9-184 15,-11 9-320-15,2 6-369 0,-27 18-519 16,-9-9-1104-16,-24-1-2506 16</inkml:trace>
  <inkml:trace contextRef="#ctx0" brushRef="#br0" timeOffset="110417.18">10855 9890 3040 0,'0'0'1072'15,"0"0"-191"-15,0 0 63 0,0 0 136 16,0 0-144-16,0 0-224 15,0 0-64-15,0 0-7 0,0 0-65 16,0 0-136-16,21 0-136 16,3-5-24-16,-3 5 32 15,27-6-104-15,-3 3-56 0,4 3-48 16,17-5-56 0,-5 5 24-16,11 0-72 15,-3 0 8-15,1 0 32 0,11 0-40 16,-14-5 0-1,17 1-8 1,-2-1 8-16,-4 0 8 16,-5 0-8-16,5-3 0 0,-5 3-8 0,-4 0 0 15,-9 1-120 1,7-6 24-16,-10 10 56 0,0-9 40 0,4 4-48 16,11 1 56-16,-14-1-8 15,-4-3 16-15,6 2-16 16,-2 1 8-1,-1 0 0-15,3 2 0 16,-11-3 0-16,-7 6 0 0,9-4 8 16,-9 4-8-16,10 0 0 15,-19-5 8-15,12 0-8 16,3 1 24-16,-17 4 48 0,8-4-16 31,-3 4 72-31,-3 0-56 16,3 0 16-16,-14 0-16 0,14 0 0 15,0 0-64-15,-6 0 88 16,22 0-40-16,-19-4 0 16,15 4 8-16,-3-6-8 0,-11 6-48 31,14-4 120-15,-12 4 0-16,-3 0 48 15,0 0-8-15,-8 0 40 0,-1 0-47 16,0 0-9-16,-12 0 16 15,-6 0-16-15,9 0 32 16,-3 0-40-16,-12 0-40 0,12 0 16 0,-12 0-32 16,0 0-40-1,0 0 16-15,0 0-56 0,0 0-8 0,0 0-136 16,0 0-400-16,0 0-449 16,-12-5-471-16,0 5-640 15,-3-5-961-15</inkml:trace>
  <inkml:trace contextRef="#ctx0" brushRef="#br0" timeOffset="110777.59">13670 9555 6673 0,'0'0'2897'0,"0"0"-1513"16,0 0-344-16,0 0-392 0,0 0-8 31,0 0-416-31,0 0 8 0,0 0 73 16,115 24-153-16,-79-10-104 16,10 5-48-16,-10-2 8 0,-18 2 0 15,21-1-8-15,-18 2 0 16,3-1-8-16,-11-6 0 15,-1 6 0 1,-3-6-8-16,6-4-48 0,-15 0 0 16,0 1-25-16,-15 4 25 15,-19 0 24-15,-11 5 24 0,-27 0-112 32,-46 13-616-32,28-1-1048 15,11-7-2769-15</inkml:trace>
  <inkml:trace contextRef="#ctx0" brushRef="#br0" timeOffset="113076.55">10667 9923 4000 0,'0'0'985'0,"0"0"-545"16,0 0 136-16,0 0 336 16,0 0-48-16,-15 0-408 0,15 0-96 15,0 0 120-15,0 0 129 47,0 0-65-47,0 0-40 0,0 0-40 16,0 0-56-16,0 0-24 15,0 0-56-15,0 0 8 0,0 0-24 16,0 0-16-16,0 0-40 16,0 0-56-16,0 0-40 15,0 0-64-15,0 0-88 0,0 0 81 16,0 0-73-16,0 0-16 15,0 0 0-15,0 0-81 0,0 13 17 16,0 5 64-16,0 6 8 16,0 8 97-1,0 1-33-15,0 8 96 16,0 0-56-16,0 5 80 0,15 1-16 16,-3 0-40-16,1-2-56 15,-1 2 120-15,-3-1-72 0,3-8-32 16,0-1-24-16,-12-5 24 15,12-4-32 1,0-4 24-16,-3-6-80 16,6-9 40-16,-15-4-48 0,0 0 8 15,12-5 64-15,-12 3 8 16,0-3 96-16,0 0 72 0,0 0-8 16,0 0-48-16,0 0-48 31,0 0-40-31,0 0-96 15,6 0 8-15,9 0 32 0,-3 0 88 16,13 0 56-16,8 0-24 0,0 0-32 16,0 0-24-16,6 5-40 15,19 1-64-15,-10 11-8 32,9-3 16-32,10 1-8 0,17 3 40 15,-17-4-40-15,29 4-8 16,10-4 96-16,-13 1 40 0,-2-1 16 15,15-1 0-15,-28-4 0 16,7 0-63-16,-16 1-81 31,-9-1 72-31,10 1-64 0,-28-2 56 16,9 2-16-16,7-6 16 0,-25 6 56 16,27-6 16-16,-14 2-8 0,-1 2-56 15,15-3-32-15,-15 0-40 16,-8 4 0-1,-4-4 0 1,3 0 0-16,-12-5 40 0,-15 0-40 16,3 0 64-16,0 0-24 0,-3 0 24 15,-9 0 24-15,0 0-24 0,0 0 0 16,0 0-16-16,0 0-56 31,0 0-472-31,0 0-456 0,0 0-433 16,-9 0-415-16,-3-14-745 15,0-1-2184-15</inkml:trace>
  <inkml:trace contextRef="#ctx0" brushRef="#br0" timeOffset="113510.61">12530 10562 3000 0,'0'0'6898'15,"0"0"-5746"-15,0 0-192 0,0 0-264 16,0 0-8-16,0-5-344 16,0 5-328-16,0 0-16 0,9 10 64 15,6 7 96 16,-6 1 73-31,15 10-41 0,0 1 32 0,-3-1 56 16,15 4-80-16,1-4-72 16,-19-1 8-16,21-3 32 0,-18-6-40 15,3 0-48-15,0 2 48 0,-15-12-56 32,7 2 0-32,-16-5 24 15,0-1 48-15,0-4 8 0,0 5 8 16,0-5 104-16,0 5 128 15,-16-2 8-15,-17 12 112 0,-12 3 40 16,0 6-231-16,-28-6-185 31,16 6-136-31,0-12-384 0,-1-6-1025 16,7-6-1055-16,30 0-3130 0</inkml:trace>
  <inkml:trace contextRef="#ctx0" brushRef="#br0" timeOffset="142341.48">1205 9292 7417 0,'0'0'4385'16,"0"0"-4097"-16,0 0-288 16,0 0-80-1,0 0 80-15,16 143 136 16,-4-83-32-16,21 5-32 15,-21-4-72-15,24-1-8 16,-15-4-920-16,0-20-1329 0,7-12-2592 0</inkml:trace>
  <inkml:trace contextRef="#ctx0" brushRef="#br0" timeOffset="142529.27">1477 9542 10042 0,'0'0'1752'16,"0"0"-1520"0,0 0-232-16,0 0-640 0,0 0-1617 15</inkml:trace>
  <inkml:trace contextRef="#ctx0" brushRef="#br0" timeOffset="142967.43">1172 9083 10970 0,'0'0'1760'0,"0"0"-1016"0,0 0-440 16,0 0 81-16,9-120-89 0,43 101-208 31,5 10-88-31,9 9-80 16,19 14-120-16,8 37-57 16,-11 38 17-16,-1 30-24 0,-35 39-136 15,-22 9-120-15,-24-34 96 16,-33-31 0-16,-4-45 72 0,-8-16 352 31,-15 0 672-31,-25-8 96 16,-5-9-136-16,-13-24-232 0,10-10-215 15,-13-59-1-15,12-51-8 16,25-47-32-16,36-5-144 0,33 20-24 16,12 49-48-16,21 38-152 15,24 20 48 1,4-6-321-16,20 9-103 15,34 18-280-15,-22 19-952 16,-23 10-1089-16</inkml:trace>
  <inkml:trace contextRef="#ctx0" brushRef="#br0" timeOffset="144904.52">2105 8889 8489 0,'0'0'1497'0,"0"0"-1033"16,0 0 56-16,0 0 272 0,0 0-224 16,0 0-480-16,0-10-88 15,0 10-232-15,0 24-104 16,0 3 120-1,0 20 200-15,0-2 8 0,0 7-48 16,0-5-24-16,0-11 0 16,24-8 72-1,-3-10-40-15,0-4 32 16,19-14 16-16,-7 0-8 0,24-55-424 16,-12-5-1553-16,4 0-6688 15</inkml:trace>
  <inkml:trace contextRef="#ctx0" brushRef="#br0" timeOffset="145493.41">2211 8633 7465 0,'0'0'2321'16,"0"0"-1753"-16,0 0-568 16,0 0 0-16,0 0 80 15,0 0 264-15,78 136-112 0,-42-95-104 16,0 0-24-16,-17 6 0 31,20-6-40-31,-27-8-8 0,12-1-56 16,-15-8 8-16,-9-7-8 15,0-6 0-15,0-3-160 16,0-8 96-16,0 0 64 0,0-8-8 0,0-16-56 16,0-4-472-1,0 1 144 1,0-1 240-16,0 9 152 0,0 10-8 15,0 9 8-15,0 0-144 16,0 0-481-16,12 4 433 0,0 10 128 16,-3 5 56-16,18-5-40 0,-5-1 40 31,2-8-144-31,-3-5-416 16,3 0-448-1,-12-18-208-15,0-10-617 16,-3-5-351-16,-9 5 1768 15,0 6 424-15,0 12 2008 0,0 2 25 16,0 8-569-16,0 0-848 16,0 0-616-16,15 8-104 15,-3 6 104-15,0 4 0 0,7 2 0 32,-4-12-16-32,9-8-96 15,-3 0 104-15,3-3 8 0,0-26-272 16,-12 6-576-16,-12-4 80 15,0-2 768-15,0 11 192 0,-12 5 672 16,-12-3-8-16,0 16-232 16,-9 0-320-16,6 0-304 0,-4 11-16 15,4 7-1168-15,6 0-1433 0</inkml:trace>
  <inkml:trace contextRef="#ctx0" brushRef="#br0" timeOffset="146298.39">2838 8722 2536 0,'0'0'5809'0,"0"0"-5129"16,0 0-608-16,0 0 56 0,0 0 265 15,0 0-129-15,34 115-160 16,-10-101-40-16,12-9-64 0,-18-5-64 31,9-5-120-31,-3-22-120 0,-15-1-81 16,3 1 297-16,-12-6-32 15,-12 6 120-15,-9 8 432 16,-3 0 65-16,0 9-177 0,-9 10-232 16,9 0-88-16,-4 0-112 31,10 10-80-31,6 4-200 0,12-1 23 15,0 1 33-15,0-4 48 16,0-1 80-16,12-9 168 16,22 0 40-16,-10-9 352 0,21-15-344 15,-9-13-8-15,9 1-600 16,-8-6-96 0,-1 0 400-16,-15 5 296 0,-12 10 488 15,-9 12 496-15,0 5 737 16,0 10 71-16,0 0-840 15,-9 0-768-15,-12 25-184 0,-6 2-80 16,6 10-8 0,8 1-240-16,13-6-256 15,0-5-168-15,13-4 192 16,23-9 168-16,-3-4 0 0,3-2 160 16,-3-8 104-16,-8 5 32 15,-16-5 40-15,-9 5-281 0,0 4 33 31,0 1 304-31,0 4 376 16,-9 0 121-16,-16-5-145 0,16 4-96 16,-15-3-24-16,12-10-40 15,12 0 32-15,-15 0 296 0,15 0-56 16,0-23-152-16,15-10-312 31,9-8-160-31,-3-6-8 16,13-8-40-16,5-1-176 0,-21 6-112 15,9 3 168-15,-15 15 328 16,-12 7 296-16,0 18 360 0,0 7 112 16,0 0-400-16,-12 18-368 15,0 15-96 1,-12 12 24-16,15 6 72 16,9 0 0-16,0-14-128 0,33-8 24 15,3-21 56-15,46-8-208 16,-13-8-984-16,-11-21-1761 0</inkml:trace>
  <inkml:trace contextRef="#ctx0" brushRef="#br0" timeOffset="147110.07">2195 9672 11002 0,'0'0'2104'0,"0"0"-1456"0,0 0-376 15,0 0-272-15,0 0-48 16,0 0 48-16,73 106 105 0,-28-45 47 31,-12-2-64-31,16 1-32 16,-13-3-48-16,-12-15 0 0,-3-15 8 15,-9-14-8-15,-12-7 48 16,0-6 128-16,0-6 104 0,0-21 144 16,0-14-352-16,0-15-80 31,-12-10-120-31,12 6 24 16,-12 10 48-16,12 12 48 0,0 20 16 15,0 14-16-15,0 4-24 16,0 0-320-16,12 8-200 0,9 15 320 15,6 6 95-15,4-1-151 32,-4-1-72-32,6 0 152 15,-9-12 112-15,0-2 80 0,-12-7-64 0,-12-6 72 16,12 0 64 0,-12-6 344-16,0-11 48 0,0-16-271 0,0-9-49 15,0-5-48 1,-12-3-24-1,-15-2-64 1,18 7-345 0,-3 8-311-16,12 8-344 0,-12 11-1264 0,12 8-3802 15</inkml:trace>
  <inkml:trace contextRef="#ctx0" brushRef="#br0" timeOffset="147535.68">2721 9686 11266 0,'0'0'1672'0,"0"0"-1136"15,0 0-536-15,0 0-24 16,0 0 24-16,0 0 64 0,151 4-64 16,-106 11-128-16,-12 3-136 15,-18 4 32-15,-3 6 16 16,0-4 96-16,-12-6 112 0,0-4-40 31,0-9 48-31,-12-5 128 16,0 0 128-16,-3-15-104 0,-3-17-104 15,3-10-48-15,6-3-216 0,-3-2 72 16,12 10 144-16,0 9 0 16,21 5-176-16,3 10-136 31,0 8 104-31,12 5-416 0,-3 0-136 15,-8 18 296-15,-1 1 144 0,-3 3 8 16,-9-2 208-16,-3-7 104 0,6-4-8 16,-3-4 8-16,-12 0 0 15,12-5-8 1,-12 0-305-16,12 0-343 16,-3 0-168-16,-9-14-40 15,12-4-456-15,1-2-1241 0</inkml:trace>
  <inkml:trace contextRef="#ctx0" brushRef="#br0" timeOffset="147704.34">3104 9426 5825 0,'0'0'2184'31,"0"0"-1512"-31,0 0-672 16,0 0-1144-16,0 0-3553 0</inkml:trace>
  <inkml:trace contextRef="#ctx0" brushRef="#br0" timeOffset="148060.07">3152 9111 8569 0,'0'0'2841'16,"0"0"-1841"-16,0 0-1000 0,0 0-96 16,0 0 16-16,58 74 80 0,-34-28 256 15,18 10-48-15,-3-1-40 16,-6 1-160-16,-11-6-8 16,5-6-48-16,-15-9-528 0,-3-7-672 31,-9-14-905-31,0-9-1871 0</inkml:trace>
  <inkml:trace contextRef="#ctx0" brushRef="#br0" timeOffset="148188.12">3303 9448 8569 0,'0'0'2137'16,"0"0"-1025"0,0 0-624-16,0 0-256 15,0 0-232-15,0 0-304 16,163-120-1576-16,-130 102-3489 0</inkml:trace>
  <inkml:trace contextRef="#ctx0" brushRef="#br0" timeOffset="148511.53">3409 9648 10098 0,'0'0'1600'15,"0"0"-680"-15,0 0-272 0,0 0 193 31,0 0-409-31,0 0-432 16,127-115-64-16,-85 63-385 0,-3 6-143 16,-18-5-88-16,-6 14-16 15,-15 4 696-15,0 15 8 16,0 4 736-16,0 9-64 0,-15 5-248 31,-6 0-247-31,9 10-105 16,-15 17-80-16,21 6 0 0,-6 1 48 15,12-2-48-15,0-4-8 16,18-6-64-16,-3-9 72 16,21-13 0-16,-3 0 0 0,0 0 0 15,16-23-361 1,-13-4-1175-16,0-1-2913 16</inkml:trace>
  <inkml:trace contextRef="#ctx0" brushRef="#br0" timeOffset="149178.7">2799 10473 12106 0,'0'0'1632'0,"0"0"-1023"16,0 0-601-16,0 0 8 15,0 0 88-15,133-10 8 0,-76 29-112 16,-12 5-48-16,4 8-40 15,-16-8-56-15,-9-2-32 0,0-4-9 16,-24-7-47-16,0-7 104 16,0-4 128-16,0 0 344 0,-12-23 81 31,0-19-425-31,-3-4-232 16,6-14-17-16,9 3-63 15,0 6-296-15,9 5-488 0,42 10-816 16,-8 3-1089-16,-4 19-2432 0</inkml:trace>
  <inkml:trace contextRef="#ctx0" brushRef="#br0" timeOffset="149810.49">3315 10436 5169 0,'0'0'2448'0,"0"0"-1000"15,0 0-407-15,0 0-113 16,0 0 0-16,0 0-552 0,55-27-248 15,-7-6-128-15,0-8-512 16,-15-2-712-16,4 1-257 16,-28 10 705-16,6 10 776 0,-15 7 1105 0,0 10 535 15,0 0-80-15,-15 5-768 16,-10 0-432 0,4 15-288-16,0 8-72 15,-3 10-8-15,12 3-40 16,12-4-32-16,0 1-120 15,0-9-136-15,24-10-72 0,9-10 56 32,13-4 72-32,14-18 48 0,9-20-512 15,1-9-856-15,-10-3-225 16,-18-1 761-16,10 6 1064 16,-31 6 392-16,-21 12 928 0,0 8 105 15,0 11 247-15,-33 8-872 16,-7 0-592-16,-17 14-112 0,24 8-8 31,-12 6 40-31,20 1-32 16,1-1-96-16,24-16-64 15,0 2-264-15,24-8-104 0,13-6 296 0,8 0 136 16,12-6 72-16,4-3-16 16,-7 9-40-16,-6 0-16 15,1 9 0 1,-16 19 8-16,3 19 72 15,-3 4 72-15,-24 14-40 16,6 0 8-16,-3 9-8 0,-12-10 32 16,-12 1-8-16,-3-18 56 0,-18-10 16 15,12-23 144 1,-18-14 209-16,8-9-249 16,-5-56-248-16,3-41-64 15,9-39-320-15,24 5-449 0,24 12-535 16,18 44-768-16,-2 43-3225 15</inkml:trace>
  <inkml:trace contextRef="#ctx0" brushRef="#br0" timeOffset="153776.75">1429 13620 3808 0,'0'0'6506'15,"0"0"-5994"-15,0 0-496 16,0 0-32-16,21-52-40 0,6 38 8 16,-6 6-200-16,15-2-184 31,-2 10-144-31,-10 0 111 0,0 10 185 16,0 22-112-16,-12 5 192 15,-12 9 152-15,0 10 48 16,0 10 120-16,-12-6-8 0,0-6-16 15,0-12 80-15,-3-9 160 32,15-15 16-32,0-4-23 0,0-14-25 15,0 5-160-15,15-5-16 0,9 0 256 16,21-10 72 0,13-7-304-16,8-26-152 0,-6 10-1000 0,-2-3-1929 15</inkml:trace>
  <inkml:trace contextRef="#ctx0" brushRef="#br0" timeOffset="153940.82">1776 13699 9722 0,'0'0'2744'0,"0"0"-2744"0,0 0-296 16,0 0-360-16,0 0-1136 15,0 0-3290-15</inkml:trace>
  <inkml:trace contextRef="#ctx0" brushRef="#br0" timeOffset="154361.54">1408 13161 11386 0,'0'0'1504'0,"0"0"-1168"16,0 0-336-16,0 0 8 0,0 0 8 15,184-23-8-15,-91 33 40 0,13 22 24 16,-3 22-64-16,14 31-8 0,-23 40-136 16,-37 37-216-1,-33 9-64 1,-24-26-136-16,-15-39 136 15,-21-46 312-15,-21-10 104 0,-34 15 328 16,-36-4 96-16,-48-24-48 0,-21-37-64 16,21-32-144-16,33-61 88 0,28-33 264 31,20-27-47-31,37-12-233 16,30-8-168-16,27 21-24 15,39 18-48-15,30 31-8 0,46 6-96 16,24 18 88-16,27 33 0 15,-6 22-72-15,-31 24-112 0,-35 57-729 32,-37 3-1191-32,-36 0-2137 0</inkml:trace>
  <inkml:trace contextRef="#ctx0" brushRef="#br0" timeOffset="156614.22">26570 8477 9113 0,'0'0'1673'15,"0"0"-1121"-15,0 0 216 16,0 0-104-16,0 0-136 0,0 0-296 31,0 0-224-31,0 0-8 16,0 0-56-16,0 0 32 0,0 0 16 15,0 0 8-15,0 8 8 0,27 6 208 16,3 5 80-16,22 14 57 16,17 3-41-16,13 15-64 15,17 20-40 1,46 20-16-16,39 30-32 15,15 8 48-15,-5-4 40 0,-19-13-24 16,-43-38-16-16,-29-9-64 16,-37-18-40-16,-5-6-48 0,-1 5-48 15,-3 6 0 1,1 2 0-16,-10-2 8 16,-15-15 56-16,4 0 32 15,-13-14-24-15,-24-9 8 0,12 1-32 16,-3-12 24-16,-9-3 8 15,0 0 40-15,0 0-8 0,0 0-120 32,0 0-560-32,0 0-912 15,0-8-977-15,0-6-6825 0</inkml:trace>
  <inkml:trace contextRef="#ctx0" brushRef="#br0" timeOffset="158791.01">26667 11497 9602 0,'0'0'2536'16,"0"0"-1856"-16,0 0-96 15,0 0 177-15,0 0-73 0,21 0-344 0,12-5-208 16,24-9-48-16,37-8 88 16,57-6 88-1,39-9-16 1,18-1 24-16,3 2 88 0,-26 9 8 15,-44 8-160-15,-50 5-112 16,-19 3-48-16,-26 3-48 0,-1-1-64 0,15 4-48 16,-14-8 32-16,-10 7-200 31,-18-3-32-31,-3 4-160 16,-6 0 24-16,6-8-232 0,-3-6-489 15,0-3-1247-15,-12 2-4201 0</inkml:trace>
  <inkml:trace contextRef="#ctx0" brushRef="#br0" timeOffset="159610.5">28598 9375 8185 0,'0'0'1761'0,"0"0"-977"16,0 0 344 0,0 0-408-16,0 0-616 0,0 0-104 15,0 0-256-15,0 0 256 16,9 199 384-16,15-46-104 15,1 24-32-15,-1 3-16 0,9-4 200 16,-9-19-23 0,-3 1-89-16,-9-14-136 15,0-33 16-15,-3-28-56 0,-9-17-8 16,0-15 16-16,0 4-80 31,0 0-48-31,0-4 32 16,0-13-56-16,0-16 16 0,-9-12-16 15,9-6-8-15,0 2-248 0,0-6-80 16,0 0-144-16,0-42-449 16,0-1-1455-16,0 2-4153 0</inkml:trace>
  <inkml:trace contextRef="#ctx0" brushRef="#br0" timeOffset="160144.5">28619 8916 5353 0,'0'0'2032'0,"0"0"-1328"0,0 0 72 15,0 0 377-15,0 0-217 16,0 0-416-16,0-13-272 16,0 13-240-16,0 0 40 0,0 8 8 15,22 16 296-15,17 9 264 32,6 13 80-32,21 14 41 0,19 6-129 15,5 2-128-15,19 1-112 16,-18 1-192-16,11-4-72 15,-5-6-32-15,-16-10-64 0,-11-4-8 16,-16-9 0-16,-15-14 0 31,-2-4-192-31,-16-5-248 0,-9-10-280 0,-12-4-105 16,0-8-167-16,-24-11-1064 16,15-4-4089-16</inkml:trace>
  <inkml:trace contextRef="#ctx0" brushRef="#br0" timeOffset="161118.94">29655 9509 8849 0,'0'0'2513'0,"0"0"-1881"16,0 0-520-16,0 0 88 0,0 0 136 16,0 0-176-16,0 0-112 31,0 75 248-31,0-25 160 0,0 21 41 16,0 21-121-16,0 29 0 15,0 18 0-15,0 8-176 16,0-8-40-16,0 0 16 0,0-32-24 15,0-19 40-15,0-18-48 32,0-15 48-32,0 5-96 0,12 10 40 15,-12 9-40-15,0-15 0 0,0-3-48 16,0-11-40-16,0-12 0 16,0-5 64-16,0-15-64 0,0 0 0 15,0-8 48 1,0 4-48-1,0-9 0-15,0 3 64 0,0 2-8 16,0 0-8-16,0-2 0 16,12 1-8-16,-12-4 24 0,0 0-56 15,0 0-8 1,0-5 48-16,0 0-8 16,0 0 16-16,0 0 16 15,0 0 40-15,0 0 32 0,0 0 16 16,0 0 40-16,0 0-48 15,0 0-56-15,0 0-48 0,0 0-40 16,0 0-7-16,0 0-9 31,0 0 0-31,0 0-49 0,0 0 41 16,-12 0-8-16,-9 4 8 16,5-4-40-16,7 5 40 15,-18-5-48-15,18 5-48 0,-6-1 16 16,-3 0 8-16,3 2 0 31,6-2 32-31,-3 0 40 16,0 2 0-16,-12 2 0 0,-10 6 8 15,-2 1-8-15,-9 7-8 16,0 6 8 0,-16-1 0-16,-8 11 8 0,-4-5 0 15,7 3 0-15,-3 1 56 16,-4 1 80-16,7-5-32 15,14-6-32-15,10 1 0 0,6-9-24 16,12-6-40-16,15-4 8 0,9-9-16 16,0 0 64-16,0 0 57 0,0 0-73 31,0 0-48-31,0 0 0 16,0 0-8-16,0 0-153 15,0-14-71-15,9-8-256 0,-9-7-328 16,9 1-40-16,-9-8 120 15,15-2-144-15,-15-2-209 0,0-26-351 32,0 15-1000-32,0 9-3154 0</inkml:trace>
  <inkml:trace contextRef="#ctx0" brushRef="#br0" timeOffset="161684.7">28933 10275 9033 0,'0'0'1993'0,"0"0"-1505"15,0 0-432-15,0 0-56 16,0 0 0-16,0 0 144 0,0 0-32 31,0 138 144-31,0-88 200 16,-9-3-24-16,9-5-120 0,-15-5-80 15,15-13-8-15,0-7-200 16,0-12-16-16,0-5 136 0,0 0 17 16,0-14 79-16,0-23-240 31,0-13-240-31,0-16-153 15,15-7 121-15,-6 7 120 0,15 7 152 16,-15 12-48-16,19 14 32 16,-7 19 16-16,3 9-24 0,-3 5-128 15,15 25 144-15,0 16 8 32,-11 10 8-32,8 10 72 0,-12 3-72 15,-6-4 0-15,-6-10-8 0,-9-6-376 16,0-22-864-16,0-9-1289 15,-9-13-2200-15</inkml:trace>
  <inkml:trace contextRef="#ctx0" brushRef="#br0" timeOffset="161845.61">29027 10400 3384 0,'0'0'6154'16,"0"0"-5362"-16,0 0-496 0,0 0 136 15,0 0 56-15,33 0 72 16,3 0-560-16,0-19-144 0,7-5-1920 16,-7 2-2945-16</inkml:trace>
  <inkml:trace contextRef="#ctx0" brushRef="#br0" timeOffset="162116.08">29308 10149 7945 0,'0'0'2673'0,"0"0"-2041"16,0 0-448-16,0 0-8 0,0 0 272 16,0 0 0-16,0 126 0 15,0-85-128 1,0 5-112-16,0-5 40 16,0-8-96-16,0-6 17 0,0-8-1 15,0-5-16-15,0-4 8 16,12-6-64-16,-12 1-16 0,21 0 64 15,3-2 40 1,12-3-160-16,9 0-24 16,1 0-664-16,26-13-833 15,-27-6-1311-15,-8 1-2321 0</inkml:trace>
  <inkml:trace contextRef="#ctx0" brushRef="#br0" timeOffset="162560.18">29492 10164 8857 0,'0'0'2505'15,"0"0"-1849"-15,0 0-320 0,0 0-208 16,0 0-64-16,24 54 264 15,-12-7 152-15,12-2-192 16,-6 12-160-16,6-11-120 0,-9 1 48 31,6-16-8-31,-21-7-24 16,16-10-24-16,-7-9-48 0,3-5 48 0,0-14 128 16,-3-24-128-16,18-13-480 15,-18-9-136-15,3-4 232 16,-3 13 384-16,-9 10 64 15,0 12 416 1,15 14 304-16,-15 15-303 0,0 0-481 16,12 10-16-16,0 24 16 0,10 11 248 15,2 2-8-15,12 8-56 16,-6-8-80-16,9-10-24 16,-6-15-32-1,28-12-48-15,8-28-424 16,13-20-1209-16,-25-8-6120 15</inkml:trace>
  <inkml:trace contextRef="#ctx0" brushRef="#br0" timeOffset="169878.51">19972 3726 440 0,'0'0'2704'16,"0"0"-2336"-16,15-36-256 0,-15 25 112 15,0 8 416-15,0-3 193 0,0 2 159 16,0 4 120-16,0 0 136 31,0 0 145-31,0 0-97 16,0 0-280-16,0 0-192 0,0 0-288 16,0 0-256-16,0 0-247 15,0 13-33-15,0 11 0 0,13 13 16 16,-1 5-8-16,-12 5 48 31,9 3-56-31,-9 1 0 16,0-5-8-16,0-4-401 0,0 0-279 15,0-9-592-15,0-5-528 0,0-10-401 16,-9-9-679-16</inkml:trace>
  <inkml:trace contextRef="#ctx0" brushRef="#br0" timeOffset="170095.78">19812 3889 7737 0,'0'0'1336'0,"0"0"-143"15,0 0 87 1,0 0-120-16,0 0-600 16,0 0-352-16,0 0-208 15,12-5-56-15,22 15 56 0,2 4 200 16,9-6-24-16,16 2-176 0,5-6-120 15,31-4-936-15,-16 0-1648 32,-24-9-3290-32</inkml:trace>
  <inkml:trace contextRef="#ctx0" brushRef="#br0" timeOffset="172027.01">19698 3388 7945 0,'0'0'888'16,"0"0"-223"-16,0 0-153 15,0 0 136-15,0 0-72 0,-24-121-368 16,24 99 40-16,-13-2 80 15,-2 1 200-15,-6-4-200 0,9 3-104 32,-21-3-112-32,-3 3-112 0,3 2-8 15,-25-2-48-15,7 9-48 16,-6 2 96-16,-10 4-40 0,-2 3 40 16,-13 2 0-16,-2 4 8 15,-7 0 0-15,-2 0 0 16,-13 14-16-1,3 4 16-15,-2 1-16 16,-1 9 16-16,4 4 0 16,8 7 0-16,-3-4 8 0,-5 12 0 0,8 4 40 15,13 5 0-15,-13 5 8 16,13-1-8 0,2 4-40-16,-2 1 96 15,5-9 16-15,10 4-72 16,8-10-40-16,13-7 72 15,-3-2-72-15,15-8 8 0,-3-5-8 16,11-10 0-16,4 1 0 16,9-10-8-1,-3 0-128-15,15-5-480 16,0-4-784-16,0 0-937 16,0-18-879-16</inkml:trace>
  <inkml:trace contextRef="#ctx0" brushRef="#br0" timeOffset="172368.75">17090 3513 8025 0,'0'0'1585'0,"0"0"-969"15,0 0-616-15,0 0-32 16,0 0 32-16,0 0 344 0,-12 139-192 16,0-74 56-16,12 5-56 0,-12 4 128 15,3-9 0 1,-3-1 0-16,0-4 56 16,12-9-72-16,-15-9 16 15,15-14-48-15,0-5-56 16,0-4-16-16,15-14 40 0,9-1 128 15,9-4 153-15,45 0-1 0,64-19-232 32,33-13-248-32,12-10-416 15,-36 10-905-15,-45 4-3232 0</inkml:trace>
  <inkml:trace contextRef="#ctx0" brushRef="#br0" timeOffset="180577.86">19091 12090 4080 0,'0'0'4585'16,"-24"0"-4033"-16,15 0-319 31,-15 0 311-31,0 0 128 0,-10 0-112 15,-17 0-344-15,-6 0-168 16,2-4-32-16,-26-6 40 0,-13 7 80 16,1-12-64-16,-13-8 88 15,4-5 40-15,-4-10-40 32,-12-8-32-32,16-9 40 0,8-5-40 15,13-10-16-15,11-4 104 16,31-8 24-16,18-3-136 0,21-8-88 15,12 6-8-15,36-6-8 16,22 9-96-16,11 5 8 31,22 11 0-31,51 2 72 0,54 16-40 16,9 17 40-16,19 23 8 0,-28 10 0 16,-42 28 8-16,-39 14 0 0,-34 5-48 15,-36 3-376-15,-8 7 0 16,-4 11 120-1,-12 20 152 1,-9 10 104-16,-24 4 48 0,0-5 56 0,-12 6 96 16,-21-11 72-16,-24-4 40 15,-16-5 56-15,-11-8 16 0,-16 3-32 16,-5-18 0-16,-10-9-40 31,9-13 9-31,13-24-89 16,-13-9-88-16,9-5-96 0,31-61-16 15,21 0-681-15,21-8-2535 0</inkml:trace>
  <inkml:trace contextRef="#ctx0" brushRef="#br0" timeOffset="181489.01">22082 10297 6161 0,'0'0'5081'0,"0"0"-4401"15,0 0-360-15,0 0-288 16,0 0 40-16,-48 52-72 16,27-1 520-16,-16 17-120 0,4 12-88 15,-18 2-32-15,9 2-23 31,-19 0-89-31,4-1-80 0,0-10-40 16,-1-7-40-16,-2-11-8 16,27-12-160-16,9-16-513 15,11-27-471-15,13 0-1032 0,0-13-145 0</inkml:trace>
  <inkml:trace contextRef="#ctx0" brushRef="#br0" timeOffset="181721.9">21663 10335 9458 0,'0'0'2632'15,"0"0"-2168"-15,0 0-416 16,0 0 32-16,0 0 608 0,36 188 129 16,6-94-217-16,6 3-120 15,13 1-72-15,8-19-240 0,13-1-112 16,-1-14-56-16,-12-7-168 31,-11-15-640-31,-22-10-937 0,-15-13-1079 16,-21-11-2241-16</inkml:trace>
  <inkml:trace contextRef="#ctx0" brushRef="#br0" timeOffset="185628.66">7725 11377 3136 0,'0'0'2361'16,"0"0"-1657"-16,0 0-248 16,0 0-160-16,21-37-144 15,-9 22 48-15,0 7-72 0,-12 3 248 16,12-4 216-16,-12 3 64 16,0 2 65-16,12 1 7 15,-12-2-88 1,0-1-120-16,0 2-144 15,0 4-224-15,0-10-72 0,9 6-56 16,6 0-16-16,-15-7 0 16,9 8 0-16,-9 3 0 15,9-5 0-15,16 0-8 0,2 5-8 32,-6 0-8-32,15 0 8 15,-12 0 8-15,9 0-8 0,-8 0-48 16,11 10-8-16,-15 4-64 15,0 4-56-15,6 10 48 16,-15-1 16-16,6 15 72 0,-3 0 48 31,-3 14 0-31,-12-1 16 16,13 10 88-16,-13 0-8 0,0 4-8 0,0 5 8 16,0 5 56-16,-13 0 8 15,1 5 0-15,-3-1 56 16,6 0-80-16,9-9-8 15,-9-9 24 1,9 0-48-16,0-9 40 16,0 4-64-16,9 0 8 0,-9 0-16 0,9 1-24 15,6 0 24-15,-3-1-72 16,1 0 8-16,8-10 0 16,-9-4 0-1,9 1 72-15,18-10-64 16,-6-4 120-16,4-1-72 15,-4-10-15-15,0-3-41 0,15-4 40 16,-12-10 48-16,10-5 0 16,-10 0-16-16,-3 0-72 15,3-11 0 1,-11-2 0-16,-13 4 8 16,-3 3 32-16,3 3-40 15,-12 3 64-15,0 0-72 0,0 0 0 16,0 0 0-16,0 0-104 15,0 9 0-15,-12 4-64 0,3 15 168 32,-3 4 0-32,-4 10 8 15,-5 5 8-15,-3 9-8 16,3 5 40-16,-6 3-40 0,-3 5 56 0,18-4-56 16,-13 4 48-16,1-9-40 15,24 6-16-15,-12-2 72 16,12-4-64-1,0 6 0 1,0-6-8-16,0 5 24 0,0 1-16 0,0-3 0 16,0 2-8-16,0 4 0 0,0 1-8 15,0-1 8-15,0 1 0 16,0 5 40 0,0 3-40-1,0 1-8-15,0 5-8 0,0 4 8 16,0-5 0-16,-9 1 8 0,9 3 0 15,0 1 0-15,0 5 0 16,-12 4-56-16,12-4 56 0,-12-5 56 31,12 1-48-31,-15-1 0 16,15-1 112-16,0 1-72 16,0 1 216-16,-9-15-176 0,9-1-88 15,0-17 64-15,-15-5-48 16,15-13-16-16,0-10 8 0,-9-10 0 31,0-4 40-31,-15-9 72 16,-13-5-72-16,-8 0-48 15,-15-29-400-15,-31-59-921 0,10 1-823 16,11-1-2769-16</inkml:trace>
  <inkml:trace contextRef="#ctx0" brushRef="#br0" timeOffset="188027.07">8956 13447 7617 0,'0'0'1272'0,"0"0"-1104"16,0 0-160-16,0 0 168 0,0 0 209 15,0 0-377-15,12 6 48 31,12-6 72-31,0 5 152 0,-5-5 144 16,20 4-120-16,-3-4 88 16,6 0-88-16,7 4 32 15,-4 2-24-15,3 2-160 0,-12 3-48 16,10-3-88-16,-1 6-8 31,-12 5 56-31,24 3 16 0,19 2 432 16,-7-1 136-16,13 4-384 15,11 6-175-15,-11 5-81 0,8-1 0 16,-11-1 0-16,5 2 0 16,-2 3 8-16,-1-3-8 31,1-5-8-31,-1-2 24 0,13-2-24 16,-13-7 8-16,13-3 40 0,0 0 0 15,-1-11 8-15,10 6 16 0,-10 0-56 16,1-4 64-16,-13 4-8 15,13-6-72 1,-1 1 8 0,1 7 56-16,-3-8-16 0,11 1-32 15,7-9-8-15,6 5 64 16,35 0-64-16,25-5 80 0,13 5 48 0,-50-5 16 16,-23 3-32-16,-42 3-72 31,-16-6-40-31,12 4 0 0,-2-4-8 15,17 5 48-15,-2-5-32 16,-13 0 96-16,13 4 56 0,-1-4-88 16,1 0-24-16,-1 6-48 15,13-6 0-15,-1 0 0 32,13 3 40-32,-13-3 16 0,7 0 0 15,-6 5-56-15,14 0 40 16,-14-5-40-16,-13 6 56 0,13-3-56 15,-16 7 80-15,4-10-16 16,-1 4 8-16,1 1 32 31,-4-5 40-31,16 0 144 0,2 0-40 16,-17 0-112-16,14 0-40 0,4 0 24 16,-19 0-80-16,16 0-32 0,-9 5 64 15,-4-5-24-15,1 4-40 16,8-4 32-1,4 4 0 1,23-4 0-16,-14 6-40 0,15-6 72 16,-13 0-80-16,-11 4 0 0,9 1 0 15,2-5 8-15,1 5-8 0,-16 0 8 16,16-2 0-16,0 2-8 31,8-5 16-31,40 0-8 16,27 0 40-16,9 0 0 0,-2-8 16 15,-25-2 24-15,-25 5 48 0,-23 5-48 16,15-10-80-16,-15 6 0 16,26 0 0-16,-14-10 0 31,9 4 0-31,15-9-8 0,15 1 16 16,9-5-8-16,0 1 40 15,-12 3-40-15,12-5-8 0,0 1 145 16,-6 0 111-16,21 0 200 15,-3-5 16-15,-3-4-152 32,16-6-80-32,-4-9-120 0,15 12-72 15,-24-3 0-15,-3 5-48 0,-12 6 8 16,-18-6 0-16,9 6 0 16,-12-6 72-16,0-4 64 0,3-5-24 15,6-9 0 1,3 1-64-1,-9-10 8-15,-3 3-56 0,-27 11 48 16,-31 4-56-16,-20 15 8 16,-16-1-8-16,12-4 0 0,1-6 8 0,14-9-8 15,-2 1 0-15,-13 0-48 32,13-9 40-32,-1-1-48 15,10-5 8-15,14 6-48 0,1 4 48 16,0 0 48-16,-16 6-64 15,16-2 64-15,-1 10-8 0,-23-5 8 16,11 10-8-16,-11 4 0 31,-13 0 0-31,13 5-48 0,-13-4 48 16,-2-6 8-16,17 5 0 16,-14-5 8-16,11-4-8 15,1 1 0-15,-1-7 8 0,-2 2-8 16,5 0-40-16,-18 8 32 31,7-5 0-31,-4 10 0 0,-8 6 0 16,-4-2-8-16,9 2 0 15,-5-2 0-15,8 1 8 16,-8 4-48 0,-7 1 8-16,18 4-40 0,-26 0 80 15,11 0-56-15,-24 9-32 16,6-4 24-16,-2 5-32 0,-4-5 48 15,-9 4-40-15,0 0-48 16,-3 0-48-16,-9 5 48 0,0 0-40 16,-12-4-56-16,0 4-417 0,0-6-735 31,-57-2-384-31,-3 4-849 16,-10-6-2992-16</inkml:trace>
  <inkml:trace contextRef="#ctx0" brushRef="#br0" timeOffset="188644.33">26247 11677 9177 0,'0'0'1553'15,"0"0"-889"-15,0 0 80 16,0 0-232-16,70 0-32 0,-34 0-168 31,9 11-40-31,0-7 40 0,4 10-7 16,8 0-129-16,-9 0-72 15,-3 0-24-15,13 0 8 16,-22 4-88-16,6-4 56 0,-2-5-48 16,-19 1 0-16,3-1 88 31,-15-4 104-31,6-1-72 0,-15 5 24 15,0 6-72-15,0 12 40 16,0 14 24-16,0 5 88 16,-24 15-56-16,0-1 64 0,3 5-168 15,-28 0-48-15,1-5-24 16,-55 14-920 0,10-18-921-16,11-19-3704 0</inkml:trace>
  <inkml:trace contextRef="#ctx0" brushRef="#br0" timeOffset="192281.62">2826 12735 5873 0,'0'0'2064'0,"0"0"-1440"0,0 0 24 0,0 0 481 15,0 0-33-15,-36-65-408 16,36 60-256 0,-12 5 8-16,0 0 88 15,-9 0-352-15,-3 0-176 16,-1 19-8-16,4 18-64 15,-15 10-16-15,24 8-16 0,0 14 56 16,12 6 48-16,0-7 0 0,12-8 0 31,9-7-136-31,27-21-32 16,13-18 32-16,-4-14 40 16,1-5-64-16,20-64-704 0,-6-2-1745 15,-35 3-4112-15</inkml:trace>
  <inkml:trace contextRef="#ctx0" brushRef="#br0" timeOffset="192843.86">2790 12489 8449 0,'0'0'1065'0,"0"0"-1065"15,0 0 0-15,0 0 40 0,60 121 192 16,-26-74-24-16,-1 3-128 15,15-5 32-15,-24-2-64 16,9-7-32-16,-21-7 40 0,13-1-48 0,-25-14 40 16,9-6-48-16,-9-8 24 15,0 0 232 1,0 0 256-16,0-13 104 16,15-20-616-16,-15 0-192 15,12 1-120-15,-12 9 256 16,9 10 56-16,-9 2 136 0,0 11-136 15,12 0-368-15,-12 0 72 16,24 16 152 0,-12 2 96-16,12-5 48 15,-15 1 0-15,16-9 0 16,-16-5-16-16,6 0-368 0,9 0-80 16,-15-19 272-16,0-4-65 15,-9 10 137-15,15-1 120 0,-15 8 721 31,0 6 23-31,0 0-656 16,0 0-88-16,12 0-184 16,0 6 120-16,0 8 56 0,9-9-80 15,-9-2 72-15,13-3-80 0,-1 0-112 16,-6-19-72-16,-18-8-185 16,15-6-415-1,-15 6 432-15,0-1 272 16,-24 9 176-16,-9 11 416 15,8 8-264-15,1 0-152 0,-9 0-56 16,6 22-416-16,18 3-984 16,0-8-3225-16</inkml:trace>
  <inkml:trace contextRef="#ctx0" brushRef="#br0" timeOffset="195214.1">3409 12215 6161 0,'0'0'2168'15,"0"0"-1808"-15,0 0-288 0,0 0 40 0,0 0 216 16,18 144 33 0,-3-103-121-1,9 2 48-15,-3-7-32 0,3-8 152 16,1 1-200-16,-16-7-72 15,18-8-16-15,-6-4-16 16,-9-1-32-16,0-4-8 0,0-5 0 0,-12 0 96 31,9 0 24-31,6 0 24 16,-15-5-8-16,0-14 8 0,0 0-80 16,0-3-32-16,-15-6 80 15,6 10-40-15,-15-1-24 16,-9 10-112-16,-3 9-304 0,11 0-520 31,-20 14-1000-31,6 8-665 0,21 6-3000 16</inkml:trace>
  <inkml:trace contextRef="#ctx0" brushRef="#br0" timeOffset="195873.13">3789 12234 4608 0,'0'0'2865'15,"0"0"-2033"-15,0 0 48 0,0 0 225 16,0 0-169-16,0 0-632 31,0 0-184-31,-21-19-120 0,9 24-40 16,0 14 32-16,3 8-40 15,-3 6-24-15,0 0 72 16,-4 3-16-16,16-4-40 0,0-3-104 16,0-11-40-16,16 1-8 15,17-6 88 1,3-7-24-16,9-2 56 0,4-4 72 16,8 0-288-16,-24 0-32 15,-9-4-8-15,0 4 31 16,-24 0 105-16,0 0-160 0,0 0 64 15,-15 13 304 1,-18 0 8-16,0 12-8 31,0-11 0-31,-4-1-752 16,13-13-1072-16</inkml:trace>
  <inkml:trace contextRef="#ctx0" brushRef="#br0" timeOffset="196193.93">3964 12382 7401 0,'0'0'3033'0,"0"0"-2241"0,0 0-616 15,0 0 88-15,0 0-40 32,0 0-224-32,0 0-136 15,0 0 136-15,0 0 160 0,85-64-160 31,-64 26-80-31,-9 6-144 16,-12 4 144-16,0 6 80 0,0 8 392 16,0 9 392-16,-27 5-120 15,9 0-416-15,-7 27-248 0,1 11-80 16,15 12 80-16,-6-4 8 0,15 1-8 16,15-15-320-16,18-13 168 15,25-14 48-15,35-15 24 0,1-23-864 16,-28-2-3481-16</inkml:trace>
  <inkml:trace contextRef="#ctx0" brushRef="#br0" timeOffset="196875.07">2941 14069 6433 0,'0'0'2408'0,"0"0"-1295"16,0 0 671-16,0 0-328 0,0 0-511 15,0 0-601-15,-69-23-344 0,69 46-240 16,0 10 240-16,0 13 40 31,0 1 40-31,12-1-64 16,0-13-16-16,9-6-64 0,12-13-8 31,-6-9-32-31,-3-5 104 16,-3-14 56-16,4-23 104 0,-13-10-160 15,-12 1-88-15,0-11-120 16,-25 16-177-16,-8 5 385 16,-3 7 240-16,-12 15-95 0,15 14-145 15,-13 0-201-15,7 24-751 0,18 3-1512 16,9 1-2129-16</inkml:trace>
  <inkml:trace contextRef="#ctx0" brushRef="#br0" timeOffset="197328.43">3034 13897 11202 0,'0'0'2456'16,"0"0"-1919"-16,0 0-537 16,0 0-185-16,0 0 89 15,0 0 96-15,106 153 80 0,-61-87 65 16,-11 3 63-16,14 1-128 15,-12-1-64-15,-3-13 40 0,-9-9-56 32,-14-19 0-32,5-11-152 15,-15-8-112-15,0-9 264 0,0 0 24 16,-15-13-24-16,-7-20-97 16,-11-18-159-16,9-9 0 0,-9-15 88 15,-15 2 104-15,14 7 64 31,-2 6 280-31,21 14 217 16,6 9-129-16,-3 9-64 0,12 0-152 16,0 10-152-16,12 3-104 15,12 7-40-15,12 3-160 0,-15 5-105 16,16 0-71-16,-4 28 0 16,-9 1 32-1,-12 6 296-15,-12 3 56 16,0 4 96-16,0-1-8 0,-27-9-64 15,-3-7-656-15,3-12-1545 16,5-13-2344-16</inkml:trace>
  <inkml:trace contextRef="#ctx0" brushRef="#br0" timeOffset="197636.1">3267 13754 9634 0,'0'0'3912'0,"0"0"-3391"15,0 0-217 17,0 0-304-32,0 0-48 15,0 0 48-15,0 0 40 16,130 46-32-16,-85-13-8 0,-21-1 8 16,9 0-8-16,-12-4 0 15,-5 0 0-15,-7-14 0 0,-9-4-104 16,0-10 104-16,0 0 80 15,-9-5 424-15,-16-28-504 0,-8-13-24 16,9-14-184-16,-3-6 24 16,27 6-32-16,0 5-201 0,0 14-343 15,27 3-1144-15,6 16-1057 16,0 12-2816 0</inkml:trace>
  <inkml:trace contextRef="#ctx0" brushRef="#br0" timeOffset="198112.98">3711 13447 12562 0,'0'0'1889'0,"0"0"-953"31,0 0-288-31,0 0-360 16,0 0-288-16,0 0-32 0,0 0-144 15,78-35 40-15,-51 35-112 16,-6 0-280-16,-12 8-80 16,6 16-1-16,-2 12 257 0,-13 2 168 15,0 3 184 1,0-3 64-16,0-7 256 16,0-2 17-16,0-11-105 0,0-4-32 15,0-10-72-15,0-4 48 16,24 0-32-16,9 0 168 15,15-18-8-15,10-10-304 16,20-36-288-16,-18 3-1177 16,-2 5-3184-16</inkml:trace>
  <inkml:trace contextRef="#ctx0" brushRef="#br0" timeOffset="198476.81">4501 12596 9418 0,'0'0'2104'0,"0"0"-1664"0,0 0-80 15,0 0 24-15,-117 0 0 0,108 17-384 16,9 21-48-16,0 8-8 0,9 6-16 16,15 8 24-16,24 1 0 15,-15-7 40-15,25 3 0 16,-22-7 8-16,6-8 64 15,-3-10-64-15,-18 1 0 16,4-10-736-16,-25-1-1096 16,0-3-297-16,-34-5-463 0</inkml:trace>
  <inkml:trace contextRef="#ctx0" brushRef="#br0" timeOffset="199111.13">4432 13199 536 0,'0'0'7561'0,"0"0"-6296"16,0 0-217-16,0 0-208 15,0 0-504-15,0 0-336 0,115-122-40 16,-67 86-296-16,-3 4-488 31,-9-1 304-31,-11 5 104 0,-7 14 416 16,-18 4 128-16,0 6 640 16,0 4 120-16,0 0-384 15,0 0-248-15,0 9-248 0,0 10-8 16,0 0 16-16,0-2-8 15,0 2 8-15,15-9-16 0,-3-1-40 32,0-9-64-32,0 0-88 15,-3-13 192-15,3-12-56 0,0-11-352 16,-12 3-304-16,0 1 248 0,0 4 464 16,-24 15 328-16,3 2 320 15,-3 11-128-15,9 0-248 16,-3 0-160-1,-7 15-40-15,13-1-64 16,12 4-8-16,0-4-288 16,0-4-280-16,12-5 136 0,22-5 224 15,-10-5 208-15,12-19 128 0,-15-12-128 16,3-7-64 0,-3 2-56-16,-6 4 120 15,-15 5 272-15,0 13 624 16,-15 6 56-16,6 7-208 15,-3 6-480-15,-12 0-264 0,12 6-88 16,3 11-40-16,9 1-280 0,0 1-232 31,9-5-56-31,15 0 392 16,0-10 200-16,9 2 48 16,1-6 56-16,-7 3 0 0,-6 8-8 15,3-3 8-15,-12 7 80 16,12 2 96-16,-12 8-24 0,10-7-24 31,2 6-56-31,12-16 8 16,6-8-80-16,-3 0-608 15,-5-23-1689-15</inkml:trace>
  <inkml:trace contextRef="#ctx0" brushRef="#br0" timeOffset="199744.25">3979 14375 7497 0,'0'0'5081'0,"0"0"-4345"16,0 0-472-16,0 0-264 0,0 0 0 15,0 0-136-15,0 0 136 0,9 87 0 16,0-40 240-16,-9-1 40 16,0 0-23-1,15-8 7-15,-15-5-48 16,0-15-64-16,0-8-88 15,0-10 64-15,0 0 48 0,0-20 56 16,0-21-232-16,0-29-736 16,0-9-169-16,0-9-39 15,-15 10 472-15,15 18 472 16,0 18 632-16,0 18-120 16,0 21-96-16,0 3-416 15,15 0-88-15,10 19-56 0,20 8 136 16,-12 14 0-16,15 1 0 0,-12 0 8 31,10 0 0-31,-25-15-216 16,-6-3-328-16,-15-15-832 15,0-9-1137-15,0 0-727 0</inkml:trace>
  <inkml:trace contextRef="#ctx0" brushRef="#br0" timeOffset="199902.37">3997 14402 5449 0,'0'0'5809'0,"0"0"-5081"0,0 0-264 16,0 0-88-16,0 0 320 15,0 0-240-15,0 0-432 0,151-73-24 16,-112 26-696 0,7 6-864-16,-22 3-2577 15</inkml:trace>
  <inkml:trace contextRef="#ctx0" brushRef="#br0" timeOffset="200148.9">4281 14046 4560 0,'0'0'5706'16,"0"0"-4506"-16,0 0-376 15,0 0-392-15,0 0-192 0,0 0-152 16,0 0 200-16,18 97 88 16,-3-55 17-16,-6 4 103 0,6-3-168 15,-3-8-40-15,-12-2-16 31,9-14-88-31,7-5 40 16,-7-9-48-16,3-5 96 0,0 0 104 16,12 0-80-16,9-14-256 0,3-10-40 31,10-12-872-31,2-11-712 16,-18 5-1145-16,-3 5-2800 0</inkml:trace>
  <inkml:trace contextRef="#ctx0" brushRef="#br0" timeOffset="200566.2">4465 13935 4961 0,'0'0'6465'16,"0"0"-5649"-16,0 0-536 0,0 0-264 15,0 0-16-15,0 0 72 16,48 74 264-16,-26-37 120 0,2 0 24 16,12-4-167-1,-12 3-161-15,-3-12-96 16,-9-5-48-16,0-11-8 16,0-3-104-16,-3-5-160 0,7-10 103 15,-16-18 153-15,9-12-320 16,-9-12-592-16,0-3 0 15,0 4 152-15,-9 1 768 0,-16 12 32 16,13 15 1144-16,12 8-72 0,-12 12-287 16,12 3-361-16,0 0-456 15,0 18-112-15,24 14 16 32,1 10 96-32,-7-5 56 0,21 0-48 15,-18-4 56-15,15-11-64 16,-15-12-72-16,13-10-601 0,-10-10-1055 15,-9-8-3585-15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09:48.6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1498 3875 7497 0,'0'0'1776'0,"0"0"-495"16,0 0-425-16,0 0-448 0,0 0-224 15,0 0-184-15,0 19-56 16,9 23 48-16,6 17 8 0,10 15 8 15,-13 10 40-15,9 4 48 32,0-6-96-32,-6-12 0 0,-3-10-456 15,0-13-608-15,0-23-513 16,-6-10-815-16,-6-14-3417 0</inkml:trace>
  <inkml:trace contextRef="#ctx0" brushRef="#br0" timeOffset="274.41">1477 3842 8953 0,'0'0'1449'16,"0"0"-577"-16,0 0-248 0,0 0 168 15,0 0-24-15,-12-116-456 16,45 103-264-16,3-2-48 16,22 12 0-1,2 3-200-15,-2 3-304 0,-1 25-168 16,-21 9-152-16,-15 9-176 15,-21 6 176-15,0-2 608 0,-33 7 216 16,-6-7 176-16,-3-3 112 16,5-11-104-1,-8-11-56-15,9-17 8 16,12-3-136-16,15-15-448 0,-3-9-1353 16,12-12-2144-16</inkml:trace>
  <inkml:trace contextRef="#ctx0" brushRef="#br0" timeOffset="938.77">1767 3982 4296 0,'0'0'1249'15,"0"0"-377"-15,0 0 24 16,0 0 304-16,0 0 17 0,0 0-265 31,0 0-232-31,139 18-360 16,-103-9-192-16,-12 4-104 0,9 7-56 15,-12 7-8-15,-6 1-72 16,-2 4-8-16,-4-4-32 16,-9-4-64-16,0-5-8 0,0-6 32 31,0-8 152-31,0-5 32 0,0 0 640 16,0-15-144-16,-9-12-296 0,-4-15-176 15,-2-4 8-15,15-5-64 16,0 1-168-16,15 12 72 15,-2 0-152-15,8 16-8 16,-12 12-104 0,18 6-128-16,-3 4-424 0,-3 4 8 15,-9 20 543-15,12-1 305 0,-15 5 40 16,7 0 16-16,-7-6 0 16,0 6 56-16,6-10-48 15,-3 1-8 1,0-9-8-16,0-10-256 15,-3 0-168-15,3 0 88 0,-12-14 336 16,12-9 8-16,-12-1 8 16,0 1 272-16,0 4 168 15,0 11 128-15,0 8 161 0,0 0-273 32,0 0-464-32,0 0-88 15,0 0-80-15,0 14 120 0,12-6 48 16,0 6 0-16,-3-3 0 15,6-8-8-15,-15-3-8 16,13 0 16-16,-13-3 0 0,0-17 224 31,0-7-128-31,-13-1-96 16,-11-4 0-16,-12 8 120 0,3 5-56 0,9 5-64 16,0 10-168-1,-1 4-840-15,16 0-1377 16,9 0-4695-1</inkml:trace>
  <inkml:trace contextRef="#ctx0" brushRef="#br0" timeOffset="1308.71">2313 3444 9826 0,'0'0'2560'0,"0"0"-1144"16,0 0-639-16,0 0-521 0,0 0-256 15,0 0-168-15,-12 55 168 16,48-4 8-16,1 15-8 16,-4-3 0-16,0-2-144 0,-9-10-104 15,0-8-185-15,0-12-79 32,-24-12 32-32,12-14 224 0,-12 0 256 15,0-5 248-15,0-5 216 16,0-14-240-16,12-9-224 15,-2-5-96-15,-1 6-88 0,6 3 64 16,6 11 16-16,3 8-160 31,-12 5-320-31,0 5 120 0,-3 13 216 16,6 6 136-16,-15 4-32 16,-15-1 8-16,-6 6 136 0,-15-5-8 15,0-5-8-15,-7-9-552 16,19-10-673-16,0-4-1271 0</inkml:trace>
  <inkml:trace contextRef="#ctx0" brushRef="#br0" timeOffset="1699.04">2965 3601 9722 0,'0'0'2512'0,"0"0"-1480"16,0 0-648-16,0 0-136 15,0 0-87 1,0 0-161-16,0 0-57 15,103-56-583-15,-46 20-664 16,-18 8-1513-16,-6 0-3816 0</inkml:trace>
  <inkml:trace contextRef="#ctx0" brushRef="#br0" timeOffset="1939.71">3258 3133 10562 0,'0'0'2224'0,"0"0"-1520"16,0 0-632-16,0 0-56 0,0 0 328 16,0 0 137-16,127 159-265 15,-85-95-216-15,9 18-200 0,-9-11-1041 31,-2-16-2672-31</inkml:trace>
  <inkml:trace contextRef="#ctx0" brushRef="#br0" timeOffset="3238.79">2069 4951 7417 0,'0'0'1456'15,"0"0"-791"-15,0 0-473 16,-163 0-16-16,105 0 776 0,-14-6-256 16,6-16-360-16,-16-11-152 0,13-18-176 15,-13-5 152-15,-11-33-160 16,-13-26-24-16,9-38 16 16,4-13-72-1,35 13 80-15,25 14 160 16,24 22 48-16,9 2 16 15,33-5-24-15,34-6-56 0,26-4-144 16,40-4 8-16,42 4 40 0,21 6-48 16,25 2 16-16,23 12 48 15,13 13 0-15,-1 17-56 32,-2 29 0-32,-31 33 0 0,-15 18 64 15,-45 47 0-15,-12 22-72 16,-33 4-72-16,-12 26-40 0,-4 20-16 15,-35 12-24-15,8 25-120 16,-42 8-88-16,-33 2-56 31,0 1-24-31,-48 4 168 0,-18-9 136 16,-28-9 32-16,-24-17 104 16,-8-22 8-16,-25-16 168 0,-39-15-48 0,-4-13 200 15,-50-10-192-15,-40-22-56 16,16-25-72-1,5-13 56 1,40-38-64-16,63-16 184 0,42-6 152 16,61 8-336-16,32-3-296 0,25-24-416 15,13 5-1761-15,20 4-6463 0</inkml:trace>
  <inkml:trace contextRef="#ctx0" brushRef="#br0" timeOffset="5757.07">1205 5974 7865 0,'0'0'1713'0,"0"0"-1329"15,0 0-384-15,0 0-200 0,0 0 72 16,0 0 128-16,16 138 16 0,-4-78-8 16,-3-3 0-16,15-10-8 15,-12-15 0-15,0-4-8 0,12-19-88 16,-3-9 64-16,0-9 32 15,7-34 0-15,-4-12-80 16,-3-11-1137-16,-9-16-423 16,-12-2-16-16,0-3 527 15,-12 3 1129-15,-9 18 288 16,-3 11 1689-16,-4 19-65 0,19 17-207 16,-3 14-465-16,12 5-616 15,0 0-624 1,0 24-344-16,0 22 112 15,21 15 216-15,7 2 16 16,5 3 0-16,0-6 0 0,15-9-8 16,-12-14-8-16,-11-9-56 15,-4-14-144-15,0-6-216 32,-6-8-96-32,-3 0 280 0,0-18 119 15,6-5-231-15,-3 4-184 16,-3 1 280-16,-12 9 256 0,12 4 8 15,1 5-48-15,-4 0-40 32,6 0 32-32,-6 5 48 15,0 4-40-15,15 1-168 0,-9-10-504 16,3 0-512-16,-3-6-481 0</inkml:trace>
  <inkml:trace contextRef="#ctx0" brushRef="#br0" timeOffset="5989.42">1860 5937 3240 0,'0'0'840'0,"0"0"-392"16,0 0-63-16,0 0-89 0,0 0 8 15,0 0-112-15,0 0-24 0,94 47-96 32,-82-72-72-32,-3-2-368 15,3 0-280-15,-12-1 255 16,0 4 393-16,0 10 313 0,-21 5 551 15,-3 5-200-15,0 4-400 16,-9 0-264-16,-4 9-48 0,-20 19-392 16,18-11-680-16,21 2-2913 0</inkml:trace>
  <inkml:trace contextRef="#ctx0" brushRef="#br0" timeOffset="6660.31">2150 5687 8361 0,'0'0'2201'16,"0"0"-1449"-16,0 0-632 15,0 0-112-15,0 0-8 0,0 0 0 0,0 0-16 16,-45 139-152 0,45-107-40-16,24-4-48 15,-3-6 24 1,0-6 112-16,3-13 80 0,1-3 40 15,-1 0 8-15,-12-19 96 16,0-9-56-16,0-7 72 0,-12 2-120 16,0 6-8-16,-12 2 8 15,-12 7 104 1,-9 9-32-16,8 9-72 16,1 0-160-16,-3 9-280 0,21 18-617 15,-6 2-527-15,12-10-656 16</inkml:trace>
  <inkml:trace contextRef="#ctx0" brushRef="#br0" timeOffset="6987.8">2419 5534 6673 0,'0'0'3209'16,"0"0"-1913"-16,0 0-800 31,0 0-200-31,0 0-8 15,0 0-232-15,0 0-56 0,0 0-96 16,-82 106-184-16,91-82-608 16,19-6 128-16,5-9 232 0,0-5 192 15,15-4-17-15,-12 0-127 16,-14 0 0 0,-13 0 288-16,6 0 88 15,-15 0 104-15,0 5 8 0,-24 14 176 16,2 4 24-16,-5 1-56 15,6-5-72-15,0-6-72 0,21-9-8 16,0-18-144 0,0-18-1288-16,0-5-1721 15</inkml:trace>
  <inkml:trace contextRef="#ctx0" brushRef="#br0" timeOffset="7091.55">2591 5556 4384 0,'0'0'1577'15,"0"0"-481"-15,0 0-576 16,0 0-160-1,0 0-48-15,0 0-152 16,0 0-160-16,24 57-104 0,-24-53-1056 16,0-4-1921-16</inkml:trace>
  <inkml:trace contextRef="#ctx0" brushRef="#br0" timeOffset="7196.18">2431 5386 5129 0,'0'0'0'16,"0"0"-2265"-16</inkml:trace>
  <inkml:trace contextRef="#ctx0" brushRef="#br0" timeOffset="7473.25">2606 5404 3104 0,'0'0'4561'0,"0"0"-3145"15,0 0-719-15,0 0-481 16,0 0-32-16,0 0 144 15,0 0-128-15,69 79-96 16,-57-56-48 0,7-9-56-16,-4 0-144 0,-3-9-376 15,-12-1-40-15,0-4 456 0,0 0 104 16,0 0 440-16,12 0-208 16,-12-15-232-16,0 7 0 15,12-2-184 1,9 1 48-16,0 1-144 15,6 3-81-15,-3-6-47 16,-2 2 8-16,14 1-136 0,-3-20-296 16,3 4-528-16,-12-2-1425 15</inkml:trace>
  <inkml:trace contextRef="#ctx0" brushRef="#br0" timeOffset="7789.72">3047 5264 3768 0,'0'0'1625'0,"0"0"207"0,0 0-288 16,0 0-719-16,0 0-593 15,0 0-224-15,0 0 56 16,0 0 8-16,-106 51-72 0,97-41-112 31,9 4-304-31,0-10-297 16,9 10 241-16,15-4 336 0,12 5 136 16,10 2 8-16,2 1 0 0,-3 11 0 15,-9 2 120-15,7 12-48 16,-4 4 48-16,-21 3-56 15,-18 6-72 1,0-1 48-16,0-4 192 16,-9-10 88-16,-24-13 433 0,-4-13 591 0,4-15-264 15,-15 0-520-15,27-24-568 16,-15-13-112-16,11-46-1064 16,13 13-1193-1,12 1-5576-15</inkml:trace>
  <inkml:trace contextRef="#ctx0" brushRef="#br0" timeOffset="8315.26">3478 4899 9209 0,'0'0'2281'15,"0"0"-1497"-15,0 0-784 0,0 0-144 16,0 0-88-1,0 0 184 1,0 0 48-16,42 116 8 0,-17-80-8 16,2-8-128-16,-21-10-360 0,-6-3-248 15,15-11-96-15,-15-4 423 16,0 0 409-16,12 0 377 0,-12-4-265 31,12-11-112-31,0 8 0 16,-3 1 88-16,15 1-80 0,0 5-8 15,1 0-8-15,8 0 8 16,-21 0-16-16,12 0 16 0,-15 0 0 16,-9 0 176-16,0-4 960 31,0-25-264-31,0 2-536 0,0-9-120 16,-9-2 0-16,-3 5-216 15,0 5 0-15,0 6-368 16,3 9-464-16,9-3-760 0,0 13-1129 0</inkml:trace>
  <inkml:trace contextRef="#ctx0" brushRef="#br0" timeOffset="8690.14">3837 4811 9337 0,'0'0'2009'16,"0"0"-1241"-16,0 0-552 15,0 0-136-15,0 0-32 16,82 13 0-16,-61-4-40 16,3 10-8-16,0-5-72 15,0 10 0-15,-12-5 24 16,-12-2-144-16,0-2 0 0,0-5 104 16,0-6 48-16,0-4 40 31,0 0 240-31,0-4 40 15,-12-16-280-15,12-12-104 0,0-5 16 16,0-1 0-16,0 6-16 0,0 5 16 16,25 7 40-16,-13 12-32 15,9 8 0-15,3 0-176 16,-12 0 24-16,12 14 8 0,-6 5 48 16,-3-1 72-16,-3-4 40 15,0 0 64-15,0-10-128 0,-12-4-688 16,10-4-1057-16,2-15-1223 0</inkml:trace>
  <inkml:trace contextRef="#ctx0" brushRef="#br0" timeOffset="8821.17">4037 4542 9842 0,'0'0'1928'0,"0"0"-1112"16,0 0-744-16,0 0-72 15,0 0-784-15,0 0-1520 0,18-10-489 16</inkml:trace>
  <inkml:trace contextRef="#ctx0" brushRef="#br0" timeOffset="9034">4139 4282 8121 0,'0'0'2153'0,"0"0"-1305"31,0 0-760-31,0 0-16 16,0 0 488-16,0 0 64 15,118 149-112-15,-82-94-280 0,-6 1-80 16,6 0-152-16,1-6-272 16,-25-4-776-16,12-17-1080 0,-24-11-1137 0</inkml:trace>
  <inkml:trace contextRef="#ctx0" brushRef="#br0" timeOffset="9175.31">4233 4538 7497 0,'0'0'2161'16,"0"0"-1177"0,0 0-816-16,0 0-112 15,0 0-56-15,163-60-1264 16,-115 41-1953-16</inkml:trace>
  <inkml:trace contextRef="#ctx0" brushRef="#br0" timeOffset="9507.11">4396 4685 5025 0,'0'0'1432'0,"0"0"-912"15,0 0-336-15,0 0 128 16,0 0 264-16,0 0 64 0,0 0-296 31,129-46-344-31,-95 14-312 16,-10-5-280-16,0-1-392 0,-24 6 200 15,0 5 280-15,0 7 504 16,-12 12 1048-16,-15 8-320 0,6 0-320 31,-1 4-16-31,-2 15 200 16,-3 13-111-16,18 6-185 15,0 3-56-15,9-4-112 0,0 0-48 16,18-9-56-16,9-10 24 16,19-13 32-16,-10-5 176 0,21-5-192 31,13-41-64-31,-22 9-1200 0,-3 0-1569 16</inkml:trace>
  <inkml:trace contextRef="#ctx0" brushRef="#br0" timeOffset="10156.27">4942 4028 10386 0,'0'0'2568'0,"0"0"-1407"0,0 0-825 0,0 0-280 16,0 0-56-16,0 0-64 16,103-6-64-16,-52 26-305 15,-18 7-47 1,-9 5 32-16,0-7 32 15,-15 2 64-15,-9-9 56 0,0-8 16 16,0-5 280-16,0-5 264 16,0 0 464-16,0-10-200 15,0-18-528-15,0-13-232 0,0-6-112 32,0-9-608-32,9 1-296 15,19 9-457-15,-4 13-1471 0</inkml:trace>
  <inkml:trace contextRef="#ctx0" brushRef="#br0" timeOffset="10789.33">5386 4097 7481 0,'0'0'1808'0,"0"0"-743"0,0 0-657 15,0 0-64 1,0 0 216-1,0 0-560-15,0 0-80 0,0 0-608 16,105-148 40-16,-93 102 304 16,-12 4 200-16,0 15 144 0,0 2 728 15,0 17 328-15,-24-2-504 16,9 10-296 0,-6 0-112-16,9 28-136 15,-12 4-8-15,15 11 0 0,-3-1-8 16,12-7-64-16,0-2-112 15,21-15-200-15,15-12 24 0,12-6 72 16,10-24-304-16,-1-12-432 31,-9-11-1-31,-2-4 689 0,-13 5 336 16,-9 4 832-16,-15 15 201 16,6 2 159-16,-15 12-32 0,0 4-88 15,-24 4-624-15,0 5-392 16,-9 0-56-16,5 14-72 31,10 9-16-31,6 0-64 0,0 5-72 16,12-4-184-16,0-2-152 15,24-3 104-15,22 0 248 0,-1-5 200 0,15 5 0 16,-3-1 8-16,-2 5 0 16,5 10-80-1,-24 3-112 1,1 11-40-16,-19 4 24 0,-3 0-24 15,-15-5 16-15,0 1 216 16,-21-6 216-16,-16-8 136 0,-11-15 120 16,15-9 224-16,-12-9-120 15,8 0-168-15,13-38-328 0,3-12-80 16,9-15-360 0,12-14-552-16,18-18-488 15,21 19-561-15,-2 13-2656 16</inkml:trace>
  <inkml:trace contextRef="#ctx0" brushRef="#br0" timeOffset="11029.44">6270 3889 10282 0,'0'0'1304'16,"0"0"-1304"-16,0 0-1976 0,0 0-1073 0</inkml:trace>
  <inkml:trace contextRef="#ctx0" brushRef="#br0" timeOffset="12838.84">5186 10570 3792 0,'0'0'969'0,"0"0"-601"16,0 0-136-16,-33-129 232 15,9 77 0-15,12 1-88 0,0-9-176 32,3 0 144-32,-3-4 40 15,0-6-88-15,12-4-72 0,0-10 176 16,0 5-400-16,0 0-56 0,12 5 56 16,9 14 72-16,-9 14 184 15,9 10-24-15,6 3 64 16,-6 9-95-1,16 5-193-15,-4 10 48 16,0 5-56-16,6 4-80 0,19 4-16 16,-1 24 15-16,3 14-23 15,-5 19 0-15,17 27 96 0,-2 27-40 16,-25 34-24 0,3 4-8-16,-36-10 24 15,-12-27-16-15,0-37-56 16,-12-19 128-16,-24-9 48 0,3 10 240 15,-19-1 145-15,-14-5 119 16,-16-9 144-16,13-18 96 0,-12-18-192 31,11-10 64-31,-11-29-88 16,11-53-104-16,-11-49-127 0,23-50-145 16,10-12-200-16,36 7-144 15,12 33-97-15,33 46 1 16,16 23 8-16,44 11-728 0,34 17-456 31,-9 14-721-31,-13 10-2944 0</inkml:trace>
  <inkml:trace contextRef="#ctx0" brushRef="#br0" timeOffset="19863.29">19278 16637 7681 0,'0'0'1825'16,"0"0"-1513"-16,0 0-80 0,0 0 488 15,0 4 232-15,0-4-288 16,0 0-208-16,9 0 64 0,3 4 104 16,0-4-135-16,13 5-129 15,-1-5-120-15,-12 6 24 0,9-3-16 16,15-3-56-16,-12 5-32 15,-3-5 8-15,0 5 72 0,7-5-40 16,-7 0-56-16,-12 3-48 16,18-3 8-16,6 0-48 0,0 0 40 15,19 6 352-15,14-1-120 32,7-5-216-32,-4 5-32 15,12 3-80-15,-23-3 0 0,-1 4-8 16,4-3 8-16,-16-3 0 15,-9 2 0-15,-15-5 0 0,-12 0 0 16,18 5 8-16,-15-5 40 31,10 0 0-31,2 0 16 16,0 0 32-16,0 0 8 0,-6 0-56 0,9 0 0 16,6 0-48-16,4 0 16 15,-1 0-8-15,-3 0-8 16,12 0 8-16,-8 0 0 15,11 0 8 1,9 0-16-16,-12 0 16 16,16 0-8-16,-16 0 0 15,3 0 16-15,-2 0-24 16,11 0 8-16,-9 0 0 16,-5 0 0-16,17-5 64 15,-12 0 1-15,-6 2-57 0,19 3 40 16,-13-6 24-16,-6 6-64 15,10-4 56-15,-10-1-64 0,9 5-8 16,-5 0 48-16,-10 0-40 31,6 0 0-31,-3 0 56 0,-6 0 16 16,4 0-24-16,-4 0-8 16,3 0 24-16,-3 0-8 0,16 0 16 15,-16 0 24-15,15 0-56 16,-15 0 40-16,13 0-16 31,2 0 8-31,-12 0 16 0,-3 0-16 16,0 0 8-16,1 0-8 15,5 0-8-15,-3 0 56 0,-3 0-8 16,4 0 0-16,8 0 0 0,-9-5-48 16,6 5 8-1,10 0-16 1,-19 0 40-16,15 0 40 0,-15 0 24 15,3 0 48-15,-2 0 0 16,-10 0 56-16,12 0 40 0,-6 0-48 16,6 0-16-16,-11 0-8 0,8 0-23 31,3 0-73-31,-15 0 0 16,6 0-24-16,-3 0 8 0,-2 0 8 15,-1 0-16-15,-6 0 40 16,9 0 24-16,-15 0-8 0,-9 0-64 15,0 0-64-15,0 0-48 32,-9-5-352-32,-15-14-1641 0,-12-8-4256 15</inkml:trace>
  <inkml:trace contextRef="#ctx0" brushRef="#br0" timeOffset="194874.61">29564 3657 8769 0,'0'0'2409'0,"0"0"-1609"0,0 0-528 16,0 0-192-16,0 0-24 15,0 0-56-15,0 13-64 0,-12 20 16 32,12 14 48-32,0 18 56 15,0 28 56-15,0 31 8 0,0 30 8 16,12 2-48-16,-12-7 72 15,0-20 96-15,6-12 72 0,9 3 72 32,-6 6-7-32,6 3 95 15,6-5-48-15,-5-3-200 16,-7 5-152-16,3-2 232 0,0-17-152 16,-12-19-64-16,0-23-48 0,0-18 144 15,0 4 24-15,0-5 232 0,-12-13-192 16,12-11-128-1,0-12-56 1,0-6 56-16,0-4 88 16,0 0 8-16,0-18-224 0,0-14-512 15,0-42-800-15,0 9-752 0,0 0-2305 16</inkml:trace>
  <inkml:trace contextRef="#ctx0" brushRef="#br0" timeOffset="196056.3">29585 3545 6345 0,'0'0'2160'16,"0"0"-1167"-16,0 0-65 0,0 0-112 16,0 0-136-16,0 0-232 15,0-8-104-15,9 8 88 31,18-5 152-31,7 0 33 0,14-4-89 16,-6 4-176-16,19 1-56 16,11 4-72-16,-3 0-96 0,1 0-48 15,-1 0 24-15,1 0-104 16,-13 0 0-16,3 0 8 16,-17 0 0-1,-4 0 0-15,-18 0-8 0,-9 4 0 16,0-4-48-16,-12 5 48 15,0-5 16-15,9 5 88 16,-9 4-24-16,15 9 24 0,-3 5 24 16,0 20 24-1,6 7-16-15,10 14-24 16,-16 30 56-16,21 26-72 0,-12 29 0 16,3-1 40-16,-9 0 8 15,3-23-16-15,-3-8 88 0,-2-3-16 16,-1 12-32-16,0-6-8 15,-12 1 8-15,9-5 25 16,-9-23-89 0,0-15-32-16,0-17-64 15,0-1 56-15,-9 5-8 0,9 9 16 16,-12 0 16-16,0-9-32 16,-16-5 16-16,19-13-24 31,0-6 24-31,-6-3-16 0,6-11-40 15,-15 0 48-15,12-7 8 16,-3-2-24-16,9-9-32 0,-6 5 56 16,0-9 32-16,-16 0 88 15,19-5 8-15,0 0-32 16,-15 0-96-16,0 0-16 0,0 0 8 16,-9 0-56-1,6 0 40-15,-4 0 96 16,-17 0-80-16,15 0-56 0,-6 0 136 15,-4 0 0-15,7 3-64 16,-3 3-16 0,9-6 40-16,-19 0 0 15,4 0-16-15,0 0 16 0,-3-14-56 16,2-5 0-16,-2-4 24 16,0 5 24-16,15-10-96 0,8-1-8 15,4-7-832-15,6-35-680 16,15 11-1017-16,0-4-1752 15</inkml:trace>
  <inkml:trace contextRef="#ctx0" brushRef="#br0" timeOffset="196819.86">29968 3930 8385 0,'0'0'2897'15,"0"0"-1889"-15,0 0-736 0,0 0-192 16,0 0 176-16,0 0 16 0,-33 152-88 16,21-95-88-16,0-7-88 15,12-3 56-15,-15-15-56 32,15-8 0-32,-9-9 0 0,0-12 72 15,9-3 0-15,0 0 152 16,0-14 273-16,-12-19-385 0,12-2-120 15,0-12-104-15,0-5-72 16,0 16 128-16,0 3 32 31,0 20 16-31,0 3 0 0,12 10-104 16,-3 0-73-16,0 13 49 16,6 12 48-16,9 1-48 0,-12-1 56 15,-3-3-24-15,3-3 48 0,1-10 48 16,-13-4-152-1,9-5-80 1,-9-10 16-16,27-18 200 0,-15-8-16 16,6-6-200-16,9 5 40 15,-15 9 192-15,9 10 0 0,-6 4 8 16,4 14-8 0,-4 0-120-16,9 3 8 15,-12 16 112-15,0 9-104 16,9 14-128-16,-21-1-192 0,0 29-792 15,0-13-961-15,-12-6-2760 0</inkml:trace>
  <inkml:trace contextRef="#ctx0" brushRef="#br0" timeOffset="197270.49">29935 4765 8569 0,'0'0'3201'0,"0"0"-2145"16,0 0-760-16,0 0-144 0,0 0-72 15,0 0 24-15,0 0 104 16,0 134 96-16,0-82-183 15,0-12-41 1,0-2-24-16,0-10-48 16,12-15 0-16,-12-8 0 15,9-5 0-15,3-5 96 16,1-28 104-16,11-8-208 16,0-4-264-16,-6-7-57 15,-3 15 145-15,9 8 176 0,-24 16 96 16,0 4 24-16,12 9-120 15,-12 0-128-15,9 13 48 0,6 15 80 16,-6 0 136-16,1 4 9 31,14-3-137-31,3-6 56 0,-15-10-64 16,21-13-161-16,15-22-327 16,-2-21-912-16,-1-12-3305 0</inkml:trace>
  <inkml:trace contextRef="#ctx0" brushRef="#br0" timeOffset="197641.42">30237 5233 4608 0,'0'0'6618'0,"0"0"-5570"16,0 0-768-16,0 0 328 15,-45 106 192-15,9-55-95 0,11 5-369 16,1-1-96-16,3-3-112 16,-3-6-72-1,3-10-56-15,9-12-400 16,0-10-368-16,12-14-673 16,0-19-831-16,0-13-3073 0</inkml:trace>
  <inkml:trace contextRef="#ctx0" brushRef="#br0" timeOffset="197802.71">30005 5297 9450 0,'0'0'2784'16,"0"0"-1584"-16,0 0-503 15,0 0-289-15,0 0-56 0,0 0 216 0,0 0 64 16,117 117-216 0,-83-76-200-16,14 0-216 0,-3-9-64 15,0-7-808 1,-8-11-1113-16,-1-14-5056 15</inkml:trace>
  <inkml:trace contextRef="#ctx0" brushRef="#br0" timeOffset="198502.7">28619 4060 6225 0,'0'0'7129'0,"0"0"-6112"0,0 0-457 15,0 0 88-15,0 0-64 0,0 0 128 16,118 0-40-16,-6-10 264 31,54-3-231-31,-15-2-329 16,-34 8-160-16,-23 1-168 0,-52 6-48 15,19 0-232-15,-4 0-336 16,0 0-185-16,-21 6-303 0,1-3-8 16,-37 7-208-16,-12 9-793 15,-22 3-1023-15,-2-3-3002 0</inkml:trace>
  <inkml:trace contextRef="#ctx0" brushRef="#br0" timeOffset="199109.65">28749 5474 10578 0,'0'0'1984'0,"0"0"-1008"0,0 0 33 16,0 0-73-16,0 0-128 16,9-6-456-16,39 6 200 0,10-4 504 15,44-10-39-15,40-14-161 16,45-4-16-16,-24-1-184 15,-36 6-32-15,-45 12-304 0,-46 11-232 16,-3 0-88-16,3-1-288 0,-24 5-552 16,-12 0-1072-16,-24 0-809 15,-21 0-1920-15</inkml:trace>
  <inkml:trace contextRef="#ctx0" brushRef="#br0" timeOffset="201268.8">27862 3894 8913 0,'0'0'1969'16,"0"0"-1273"-16,0 0-392 15,0 0-200 1,0 0-48-16,0 0-40 16,0 0 88-16,0 115-8 0,0-69-32 15,0 0-48-15,0-4 64 0,0-4-80 16,0-6-192-16,0-4-672 16,0-9-1209-16,15-6-991 0</inkml:trace>
  <inkml:trace contextRef="#ctx0" brushRef="#br0" timeOffset="201507.91">27841 3884 7177 0,'0'0'2793'0,"0"0"-2201"32,0 0-456-32,0 0 360 15,0 0 88-15,0 0-296 0,0 0-288 16,126-69-56-16,-89 91-16 15,-4 2-16-15,15 9-56 0,-24 9-136 16,-12-2-56-16,10 2 128 31,-10 0 96-31,-12-1 40 16,0-8-88-16,0 4-296 0,0-14-785 16,-12-4-823-16</inkml:trace>
  <inkml:trace contextRef="#ctx0" brushRef="#br0" timeOffset="201676.08">27910 4069 9634 0,'0'0'1992'16,"0"0"-1488"-16,0 0-320 0,0 0-128 31,0 0 272-31,160-9-328 16,-87 9-1328-16,-13 0-3041 15</inkml:trace>
  <inkml:trace contextRef="#ctx0" brushRef="#br0" timeOffset="202513.31">28109 5547 5449 0,'0'0'6569'0,"0"0"-5809"16,0 0-760-1,0 0 8-15,0 0 112 16,0 107 136-16,0-66-152 0,0 2-56 16,12-7-24-16,-12-8-16 15,6-4 0-15,-6-11 0 16,0-7 0-16,0-6 0 0,0 0 64 31,0-25-72-31,0-10-8 16,0-12-192-16,0-4-32 0,0-1 112 15,16 2 120-15,-16 12 0 16,12 6 0-16,0 10-8 16,0 3 0-1,12 9-8-15,-15 1-32 0,15 4-16 16,-12 5-88-16,0 0-80 15,0 0-176-15,-6 10-96 0,-6 7 88 16,0 7 256-16,0 0 56 16,0-2 104-1,0 1 80-15,0 1 48 16,0-5 32-16,0-1 64 16,15-4-120-16,-3 0 48 0,1-6 88 15,8-2 16 1,3 3-32-16,0 0-88 15,0-5-8-15,0 7-120 16,-15-8 0-16,-9 7 0 16,12 4-8-16,-12-1 128 0,0 7 56 15,-21-1 16-15,-3 8-112 0,-15-9-88 16,-15-9-408-16,-4-9-696 16,19 0-2105-16</inkml:trace>
  <inkml:trace contextRef="#ctx0" brushRef="#br0" timeOffset="203536.59">30750 4592 6281 0,'0'0'1536'0,"0"0"-880"0,0 0 361 31,0 0 79-31,0 0-240 0,0 0-360 16,0 0 88-16,-15 0 208 15,15 0 121-15,0 0-25 0,0 0-8 16,27 0 8-16,19 0 144 15,23 0-31-15,70-8-265 32,60-16-104-32,9 6-128 15,-24 0-176-15,-42 8-72 16,-75 10-256-16,-16 0-240 16,-18 0-776-16,-9 0-489 0,-24 0-607 15,0 0-256-15,-48-4-2209 16</inkml:trace>
  <inkml:trace contextRef="#ctx0" brushRef="#br0" timeOffset="210163.05">31296 3698 7841 0,'0'0'1913'0,"0"0"-1369"0,0 0-200 16,0 5-176-16,0 0-24 0,0 9-144 16,0 4-24-16,-12 15 24 15,12 3 48-15,-12 11 192 16,0 5 16-1,-3-6-88-15,9-5-32 16,-6-4 40-16,12-14-128 0,0-3-40 16,-12-16 56-16,12-4-48 15,0 0 120-15,0 0 240 32,0-29 272-32,0-12-648 0,12-14-360 15,0-10 80-15,-6-5 96 16,9 9-24-16,-15 11 184 0,12 21 24 15,0 16 104-15,-12 9-104 16,22 4-88-16,2 14-40 16,0 18 128-16,0 18-8 0,9 7 8 31,-9 3 0-31,-3 1 8 0,-5-10-8 16,-4-6-96-16,-12-8-280 15,0-24-640-15,0-2-1017 0,0-11-2608 16</inkml:trace>
  <inkml:trace contextRef="#ctx0" brushRef="#br0" timeOffset="210331.73">31203 3908 8969 0,'0'0'1505'0,"0"0"-1137"15,0 0-48 1,0 0 208-16,0 0 112 15,136 0-640-15,-76-10-496 16,-3 6-2057-16,-20-6-3512 0</inkml:trace>
  <inkml:trace contextRef="#ctx0" brushRef="#br0" timeOffset="210852.2">31810 3809 10186 0,'0'0'2392'0,"0"0"-1832"16,0 0-560-16,0 0-72 15,0 0 72-15,0 89 168 16,0-47-56-16,0-11-40 0,0 2-56 31,21-9-8-31,-9-10-8 0,0-9-112 16,0-5-56-16,-3 0-152 16,15-15 104-16,-15-13-264 15,-9-8-240-15,0-2 56 0,0-3 480 16,-18 13 184-16,-18 1 56 31,12 12-56-31,-10 5-48 0,10 10-160 16,0 0-560-16,12 10-697 15,0 0-943-15</inkml:trace>
  <inkml:trace contextRef="#ctx0" brushRef="#br0" timeOffset="211140.36">31982 3769 6025 0,'0'0'5073'0,"0"0"-4425"0,0 0-464 15,0 0-120 1,0 0 248-16,0 0 56 16,117 60-200-16,-83-33-168 0,-10 6-8 15,-3-11-240-15,-21 7 96 16,15-11 24-16,-15-5 48 15,0-8 80-15,-15-5 72 0,-6 0 144 16,9-8-48-16,0-20-24 16,2-9-64-1,10-5-80-15,0-4-120 16,10 4-336-16,35-1-472 16,3 16-1056-16,-12 3-857 0</inkml:trace>
  <inkml:trace contextRef="#ctx0" brushRef="#br0" timeOffset="211501.51">32655 3523 11026 0,'0'0'1864'0,"0"0"-1544"15,0 0-320-15,0 0-128 16,0 0 128-16,0 111 120 0,15-66-64 15,-15 2 0-15,12 0-56 16,-12-5 0 0,0-15-432-16,0-4-480 15,0-9-640-15,0-14-913 16,0 0-1496-16,0-18-30 0</inkml:trace>
  <inkml:trace contextRef="#ctx0" brushRef="#br0" timeOffset="211873.11">32634 3513 8705 0,'0'0'2233'16,"0"0"-1105"-16,0 0 72 0,0 0-488 15,0 0-231-15,0 0-201 16,114-75-152-16,-78 71-24 31,-14 0-104-31,17 4-56 0,-21 0-40 0,-3 4-184 16,-3 15-144-16,-12 9-97 15,0 0 169-15,-27 5 152 0,9 3 128 16,-6-3 72 0,-13-6-8-16,16-3 8 15,6-7 0 1,15-6 8-16,0-3 40 0,0 2 16 0,0-5 104 16,36-1 120-16,1 5 40 15,5-5-79-15,-3 11-161 0,-6-5-80 16,4 4-8-16,-25-1-72 31,-12 6-8-31,0 4-65 0,-28 4 41 16,-14 6 96-16,-51 4-320 15,11-9-976-15,-2-15-2753 0</inkml:trace>
  <inkml:trace contextRef="#ctx0" brushRef="#br0" timeOffset="213943.25">30141 6270 4112 0,'0'0'5177'31,"0"0"-4456"-31,0 0-89 15,0 0 392-15,0 0-248 0,-10-9-240 16,10 9-312-16,0 0-168 16,0 0-48-16,0 9-8 15,0 19 104-15,0 4 328 0,0 15 81 16,10 8-113-16,5 2-88 16,-6 3 40-1,6-6-160-15,-3 3-40 16,0-11-104-16,-3-4-48 0,15-9-416 15,-12-11-953-15,-3-17-2975 16</inkml:trace>
  <inkml:trace contextRef="#ctx0" brushRef="#br0" timeOffset="-214691.92">30107 7230 8545 0,'0'0'2177'0,"0"0"-1617"15,0 0-416-15,0 0-48 16,0 0 56 0,0 0 0-16,-102 121-96 0,87-70 24 15,6-6 48 1,9 1-112-16,0-17 88 16,0-7-48-16,24-11 0 15,12-11-56-15,21 0-72 0,10-43-688 16,5 2-1673-16,-2-11-5016 15</inkml:trace>
  <inkml:trace contextRef="#ctx0" brushRef="#br0" timeOffset="-214490.03">30388 7034 6305 0,'0'0'4129'0,"0"0"-3713"0,0 0-152 16,0 126 448-16,0-74-24 15,0 12-96-15,0-4-336 0,12-4-160 16,-12-11-40-16,0-6-56 31,0-11-376-31,0-20-944 16,0-8-1233-16,0 0-1655 0</inkml:trace>
  <inkml:trace contextRef="#ctx0" brushRef="#br0" timeOffset="-214353.82">30225 7351 4672 0,'0'0'6530'0,"0"0"-5650"16,0 0-584-16,0 0 240 0,0 0 112 0,130-47-424 15,-85 34-224-15,12-2-840 16,-8 2-1320 0,-31 2-1833-16</inkml:trace>
  <inkml:trace contextRef="#ctx0" brushRef="#br0" timeOffset="-214105.74">30551 7266 5449 0,'0'0'4289'0,"0"0"-3129"0,0 0-496 16,0 0 160-16,0 0 144 16,0 0-271-16,0 0-377 0,139 60-216 15,-115-35-80-15,12-3-24 16,-24-3-96-16,-6 0-184 0,-6-11-89 15,0 6 33-15,0-10 80 32,0-4 224-32,-6 0 32 15,-21-4 136-15,18-14-32 0,-3-14-104 16,12-6-448-16,0-16-624 0,21 7-888 16,-6 0-1233-16</inkml:trace>
  <inkml:trace contextRef="#ctx0" brushRef="#br0" timeOffset="-213911.72">30934 6860 10962 0,'0'0'1752'0,"0"0"-1504"0,0 0-176 15,0 0 464-15,46 146 105 16,-22-85-129-16,9 5-264 0,-6-2-144 15,-3-3-104-15,-24 7-376 16,6-16-977-16,-6-15-2543 16</inkml:trace>
  <inkml:trace contextRef="#ctx0" brushRef="#br0" timeOffset="-211061.34">30285 8277 3512 0,'0'0'1609'16,"0"0"-985"-16,0 0 88 0,0 0 456 15,0 0 96 1,0 0 9 0,0 0-265-16,0 0-112 0,0 0-104 15,0 0-144-15,-12 0-200 16,12 0-183-16,0 0-89 0,-15 4-104 16,6 20-72-16,-15 4-8 15,3 12 8-15,9 4 16 31,0 1 40-31,12-3-8 0,0-5-48 16,12-9-8-16,21-10-8 16,15-18 16-16,-5 0 8 0,29-14-8 15,-12-22-144-15,-2-11-265 16,-25-4 1-16,-12-4 32 16,-21-1 160-1,0 5 208-15,-21 9 8 0,-24 9 96 16,-13 16-96-16,-11 17-192 15,18 0-952-15,8 3-2137 0</inkml:trace>
  <inkml:trace contextRef="#ctx0" brushRef="#br0" timeOffset="-210238.73">30551 7670 8489 0,'0'0'3201'0,"0"0"-2177"0,0 0-712 15,0 0-104-15,0 0-168 0,0 0-40 16,-12 37 0-16,-9-5 0 15,9 10 0 17,0 0 8-32,-16 3 0 15,19-3-8-15,0-4-512 0,-3-11-896 16,12-3-1545-16,0-15-4768 16</inkml:trace>
  <inkml:trace contextRef="#ctx0" brushRef="#br0" timeOffset="-209788.86">30714 7615 6937 0,'0'0'2152'0,"0"0"-1327"16,0 0 415-16,0 0-32 0,0 0-360 16,-12 0-456-16,12 0-112 15,0 0-15-15,0 0-41 0,0 0-24 16,12 8-72 0,9 6 304-16,12 14 200 15,19 1 32-15,14 6-80 16,6-2-248-16,7 5-192 0,-7-2-144 15,-2-8-400-15,11 10-800 16,-35-16-1057-16,-13-8-4688 16</inkml:trace>
  <inkml:trace contextRef="#ctx0" brushRef="#br0" timeOffset="-204501.23">30995 7544 5841 0,'0'0'1136'0,"0"0"-816"16,0 0 8-16,0 0 352 15,-82-5-104-15,46 15-264 0,3 5-55 16,-16-2-33-16,-11 6 296 16,3 0-96-1,-13 3-64-15,1 2-160 16,-22-7-64-16,10 8 8 16,-13-7-96-16,1 0-40 0,-1-3 64 15,-2-12-16-15,2-3 120 16,16 0 152-16,5-3 72 0,7-16-80 31,8-13 24-31,22-6 8 16,-12-9-128-16,39-7-112 15,-3-12 0-15,12-3-55 0,0-1-49 16,12-4 0-16,45 4-8 16,-12 7 0-16,40-3 48 15,30 6 16 1,45-10-48-16,63-8 32 0,12 8-48 15,-5 10 8-15,-22 22 0 16,-57 20 8-16,-42 18-16 0,-40 0-56 16,-12 5-153-1,-8 27 17-15,8 5 16 16,0 5-8-16,-20 13 24 16,-4 5 112-16,-24 1 0 0,6 4 48 15,-15-1 72-15,0 2 16 16,-36 2-24-16,-1-2 48 0,-20-1 64 15,-21 4-24-15,-40-4 9 32,-9-19-161-32,9-13-89 0,-11-33-591 15,35-5-1576-15,16-23-5442 0</inkml:trace>
  <inkml:trace contextRef="#ctx0" brushRef="#br0" timeOffset="-202248.91">31505 8180 6345 0,'0'0'1656'15,"0"0"-720"1,0 0 97-16,0 0 23 16,0 0-104-16,0 0-352 0,0-10-240 15,0 10-32-15,0 0-72 16,0 0-56-16,0 10-152 15,9 12-40-15,-9 11 184 0,15 4 41 32,-15 10-81-32,12 3-80 0,0-2-72 15,0 2-296-15,-3-9-1705 16,3-22-5008-16</inkml:trace>
  <inkml:trace contextRef="#ctx0" brushRef="#br0" timeOffset="-199587.25">31076 3342 8041 0,'0'0'2033'15,"0"0"-1289"-15,0 0 24 0,0 0-376 31,0-23-112-31,33 18-176 16,-9 5-48-16,13-5 16 0,8 5-72 16,0 0 0-16,16 15-8 15,-19 7-96-15,18 6 32 16,-11 14 64-16,8 5-120 0,-21 8 120 16,6 5 8-1,-2 10 0-15,-7-5 8 16,-9 9-8-16,-12 0 0 0,-3 1-8 15,-9-7-56-15,0 7 64 16,-9-1 48-16,-15-9-32 16,-12-4 72-16,2-17 0 15,-14-6 80-15,15-14 64 16,-15-10 48-16,2-11 128 16,-11-3 32-16,-12-13-79 0,8-29-81 15,-20-32 24-15,11-42 24 16,-2-41-64-16,30-19-136 15,18 9-72 1,11 37-56-16,13 51-40 16,22 19-80-16,14 14-16 0,24-1 64 15,10 11 24-15,23 3-48 16,-2 28-264-16,2 10-593 16,-23 93-687-16,-10-1-1024 0,-27 0-5506 15</inkml:trace>
  <inkml:trace contextRef="#ctx0" brushRef="#br0" timeOffset="-197928.22">31296 2351 1376 0,'0'0'7001'16,"0"0"-5744"-16,0 0-201 0,0 0 56 31,0 0-536-31,0 0-344 16,-12 0-232-16,12 27-64 15,0 25 64-15,0 12 0 0,-12 14 80 16,12 5-24-16,0-3-8 16,0-6-48-16,0-9 8 15,0-10-8 1,0-9-224-16,0-8-800 0,0-10-760 15,0-15-785-15,-12-13-1800 16</inkml:trace>
  <inkml:trace contextRef="#ctx0" brushRef="#br0" timeOffset="-197673.11">31121 2836 7681 0,'0'0'2569'15,"0"0"-1513"-15,0 0-624 16,0 0-280-16,0 0-152 0,0 0 64 15,25 52 392-15,-16-15-152 32,24 5-64-32,-6 4-64 0,-3 1-32 15,-3-6-8-15,3-4-56 16,-2-9-64-16,-7-14 56 0,-6-9 16 16,15-5 240-16,-15-5 273 15,27-22-145-15,0-20-456 31,1-5-280-31,5-17-753 0,-3 9-1119 16,-18 18-3705-16</inkml:trace>
  <inkml:trace contextRef="#ctx0" brushRef="#br0" timeOffset="-190907.37">32621 3248 6737 0,'0'0'1624'0,"0"0"-816"15,0 0 713 1,0 0-81-16,0 0-432 15,25-35-584-15,11 29-336 0,9 6-72 16,24 0 40-16,-2 14-56 16,17 19 0-16,-17 13-8 0,8 14-40 15,-17 10 40 1,-1 13-96-16,-21 20-104 16,-15-6 32-16,-21-1 40 15,0 6 8-15,-21-18 80 0,-27 9 48 16,-12-14 0-16,-7-10 64 15,-14-18 104-15,-1-18 32 0,-14-19 24 32,2-14 56-32,16-47 25 15,-19-54-97-15,31-63 112 0,20-21-88 16,34-4-224-16,12 26 40 16,24 48-48-16,10 27-128 0,-1 32-88 15,27 5-24-15,10 4-337 31,8 5-103-31,6 10-64 16,-2 32-1416-16,-13 6-753 0,-44 26-3752 0</inkml:trace>
  <inkml:trace contextRef="#ctx0" brushRef="#br0" timeOffset="-190422.58">33107 2569 6409 0,'0'0'1952'0,"0"0"-992"16,0 0 25-16,0 0-601 16,0 0-384-16,0 22 72 15,0 25-48-15,0 9 288 0,0 8-80 16,0 11 8 0,0-2-16-1,0 1-96-15,-9-8-120 0,0-1 64 0,-6-15-72 16,6-8-112-16,9-14-608 15,-24-14-944-15,12-5-785 16,-3-9-3328-16</inkml:trace>
  <inkml:trace contextRef="#ctx0" brushRef="#br0" timeOffset="-190133.71">32890 2861 7705 0,'0'0'2721'0,"0"0"-1625"16,0 0-696-16,0 0-352 0,0 0-40 16,0 0 736-16,66 101-120 15,-26-46-248-15,-7 2-176 32,-9-3-47-32,-3 3-25 0,-6-7-120 15,3-3 0-15,-3-15 72 16,-15-8-80-16,10-10 0 0,5-10 64 15,-3-4-16-15,-3-14 272 16,27-19 88-16,12-12-408 16,34-31-968-16,-13 16-1225 0,-12 6-3216 0</inkml:trace>
  <inkml:trace contextRef="#ctx0" brushRef="#br0" timeOffset="-144789.27">9246 14662 9914 0,'0'0'2016'16,"0"0"-1504"0,0 0-72-16,0 0 400 15,0 0-87-15,0 0-385 0,0 0-216 16,0 0 0-16,0 0-56 0,24 5 160 16,0-5 120-16,24 5 200 15,10-1 56 1,35-4 0-16,43 0-112 15,75-4-15-15,25-10-121 16,5-5-88-16,-5 0-120 0,-40 6-96 16,-9 4-16-16,-51-6-56 31,-28 11 40-31,-50-6-40 0,-16 7-8 16,9-13 8-16,-8 7 64 15,8-5 104-15,-30 1 160 0,3-1 32 16,-12 4-152-16,12 1-216 15,-24 0-32-15,13-4-960 16,-7 9-1369-16,9-7-1776 0</inkml:trace>
  <inkml:trace contextRef="#ctx0" brushRef="#br0" timeOffset="-128268.6">8039 10728 7537 0,'0'0'1873'0,"0"0"-889"16,0 0-136-16,0 0 152 31,0 0-152-31,12 0-400 0,9 0-16 16,12 0 201-16,24-5 7 16,4-13-40-16,11-10-192 0,-2-5-128 15,11-4-104-15,-12-3-24 16,-2 7-88-16,-19 5-56 31,-12 4 0-31,-11 10-8 0,-13 6-472 16,-12 8-264-16,-12 0-864 15,-13 0-2665-15</inkml:trace>
  <inkml:trace contextRef="#ctx0" brushRef="#br0" timeOffset="-125422.4">8153 12067 2960 0,'0'0'4473'0,"0"0"-3121"16,0 0-87-1,0 0 23-15,0 0-112 16,0-4-320-16,0 4-272 0,0 0-151 15,0 0-9 1,0 0-64-16,0 0-72 0,0 0-104 0,0 0-128 16,0 4-56-1,-9 15-72 1,-15 9 64 0,-12 18-48-16,-9 9 56 15,8 6 0-15,-11 0 40 0,15-6-32 16,0-14-16-16,6-3-64 15,2-6-736-15,16-9-889 16,0-13-3072-16</inkml:trace>
  <inkml:trace contextRef="#ctx0" brushRef="#br0" timeOffset="-122319.94">6596 12874 5033 0,'0'0'1872'15,"0"0"-1152"-15,0 0-64 16,0 0-32-16,0 0-31 0,0 0-377 0,0 0-128 16,0 0 48-1,0 0 224-15,0 0 160 0,0 4-80 16,0-4 24-1,-12 0-136-15,0 5-120 16,0-5 0-16,-3 5 64 16,-4-5 96-16,-5 4-48 0,0 1-88 0,0 0-80 15,-9 0-64 1,6-2 32-16,9 2 9 16,-7 0 23-16,1-1-48 15,0 1 0-15,3 0-96 31,-18-1 40-31,21 1 48 16,-6 0-40-16,-1-1 48 0,-8 1-32 16,9 0 32-16,-3 0-8 0,18-1-40 15,-12 1-40-15,-6 0 32 16,5-2-40-16,10-3 88 16,-12 5-88-16,15-5 56 0,-15 5-64 15,12 0 16-15,-3-5-8 16,6 4 40-16,0-4-32 0,-6 0 32 31,6 0 80-31,9 6-48 16,0-6 64-16,-13 0 8 15,13 0 40-15,0 0 8 0,0 0-112 16,0 0-32-16,0 0 24 16,0 0-32-16,0 0-32 0,0 0 64 15,0 0 40 1,0 0 8-16,0 0 16 15,0 0 56-15,0 0 56 16,0 0 80-16,0-10-256 0,-12-5-80 16,0-2 48-16,12-7-40 15,-15 1 40-15,15-5 0 16,-6-4-48-16,-6-5 8 16,0-5-8-16,0-9-8 15,12-5 0-15,-15-5 0 16,6-2-48-16,-3-2-32 0,12-1 88 31,-12 6 8-31,3 0-8 0,9 0-16 16,-15 5 8-16,15-2 8 15,-9 6-8-15,9 5 8 16,0 0 0-16,0 9 8 0,-13-1-8 16,13 2-8-16,0 3 8 15,0 1 0-15,0 4-8 0,0-4 8 31,0 8 8-31,0-4-8 16,0 6 0-16,0 3-8 16,0 0 8-16,0 5-24 0,0-4 16 15,0-1-64-15,13-3 32 16,-13-3 32-16,9 3 16 0,-9-2-8 16,15 2 0-1,-15-2 8-15,9 2 0 16,-9 2 0-16,0 2 40 15,0 4-40-15,0 5 0 0,0-1-8 16,0 1 8-16,0 0 0 16,0 4-8-16,0 5 16 15,0-5 0 1,0 5-8-16,0 0-8 0,12 0-8 16,-12 0-80-16,0 0-72 15,0 0 8-15,12-3 40 0,-3-2 112 16,6 0 24-16,-3-4-24 15,12 3 8 1,-3-1 0-16,16-4-8 16,-4 3 8-16,3-2-8 15,9 0 0-15,-9 2 0 0,22-2 0 16,2 1 0-16,-2-1 0 16,-1 1 8-16,0 0-8 0,4 4 0 31,-4 0 8-31,-12 2-8 15,-9 3-16-15,-11 0-40 16,-4 0 56-16,-9 0-16 0,0 0 8 16,-12 0 0-16,12 0 0 15,-12 0 8-15,0 0 0 0,0 0 8 32,0 0 56-32,0 0-48 0,0 0 32 15,0 0-8-15,0 0-40 16,0 0-8-16,0 0 0 0,0 3-56 15,0 12 64-15,0 8 16 16,0-1 80-16,0 11-40 16,0 10-48-1,9 2-8-15,6 6 8 16,-6 9 56-16,-9 0-56 0,9 6-8 16,6 4-8-16,-15-6 0 0,9 6 0 15,-9-1 8-15,15-4 0 31,-15-5 0-31,12 1 8 16,1-5 64-16,-13-1 24 0,0-9-16 16,0 5 0-16,0-10-32 0,9-3 24 15,-9-6-56-15,0 1 48 16,0-1-56-16,0-3 0 31,12-2 0-31,-12-4 56 0,0-4-56 16,0 3 0-16,0 2 0 15,0-5 80-15,0 3-8 0,0 3-32 16,0-8-40-16,0 1 64 16,0 1-23-16,0 0-41 31,0-6 8-31,0-4 32 0,0 2 16 16,0-3-56-16,0 2-8 15,0-1 0 1,0 0 8-16,0 5 48 0,0-4-56 15,0-2 0-15,0 3 8 16,0-3 8-16,0-3 32 16,0 0-40-16,0-1 48 0,0 2-48 15,0-2 40-15,0 0 0 0,0 1 8 16,0 0 40-16,-12 4-24 0,12-4 16 16,0 0-80-16,0-2 72 31,0-3-32-31,0 5 40 15,0 0-40-15,0-1 8 0,-9 1 32 16,9 4 0-16,0-4-16 16,0 0-24-16,0-5 40 0,-13 0 56 15,13 0 128-15,-12 0 152 32,-12 0 136-32,0 0-272 0,-9-19-288 15,-24 0-80-15,5 1-376 16,-26-4-544-16,20 7-985 0,10-4-2544 15</inkml:trace>
  <inkml:trace contextRef="#ctx0" brushRef="#br0" timeOffset="-116904.96">11678 14110 7457 0,'0'0'2705'31,"0"0"-1817"-31,0 0 248 0,0 0 48 16,0 0-167-16,0 0-369 16,0 0-288-16,0 0 32 15,0 0 224-15,0 0-120 0,0 0-288 16,13 0-208-16,11-4 8 16,12 0 64-16,6 4-64 0,-3-6-8 15,-5 6-144 1,11 0-368-16,-21 0-272 15,0 0-136-15,0 0-233 16,-24 0-831-16,0 10-817 0,0 3-287 16,-15 3-2449-16</inkml:trace>
  <inkml:trace contextRef="#ctx0" brushRef="#br0" timeOffset="-116640.86">11760 14236 7417 0,'0'0'2257'16,"0"0"-1257"-16,0 0 56 15,0 0-56-15,0 0-328 16,0 0-376-16,0 0-144 0,0 0 65 16,0 5-49-16,0-5-72 15,0 0-80-15,24 0-16 0,0 0 104 31,0 0-40-31,10 0-64 16,-10 0-384-16,21-10-625 16,3 6-1223-16,-30-1-1801 0</inkml:trace>
  <inkml:trace contextRef="#ctx0" brushRef="#br0" timeOffset="-110291.04">8724 11118 8129 0,'0'0'2401'0,"0"0"-1489"16,0 0 112-16,0 0-464 0,9-19-232 15,6 14-248-15,9-4-72 16,-6 4-8-16,-3 5 0 16,6 0-96-16,-6 0-32 15,10 19 16-15,-7 4-216 16,9 5 40-16,-3 8 16 15,-15-3-16-15,3-6 56 0,-12 2 80 16,0-7 128-16,0-2-104 0,0-12 128 31,0-8-88-31,0 0 88 16,-12-3 512-16,3-22-272 16,-3-11-232-16,0-1 72 0,0-14 184 15,12 4-48-15,0 1-216 16,0 10-64-16,0 7-632 0,36 7-744 31,-15 8-641-31,-9 8-767 0</inkml:trace>
  <inkml:trace contextRef="#ctx0" brushRef="#br0" timeOffset="-109886.87">9029 10830 9450 0,'0'0'2192'0,"0"0"-1080"16,0 0-376 0,0 0-328-16,0 0-408 15,0 0-56-15,0 0 56 16,0 0 128-16,21 149 73 0,-21-95-17 16,12-2-112-16,0 3-24 15,0-9-40-15,-3-8 8 0,-9-5 32 31,0-15-48-31,15 0-240 16,-15-8-313-16,0-6-567 16,0-4-648-16,0-4-353 0,0-14-927 0</inkml:trace>
  <inkml:trace contextRef="#ctx0" brushRef="#br0" timeOffset="-109735.54">9029 11085 8305 0,'0'0'2945'0,"0"0"-2073"16,0 0-408-16,0 0-48 16,0 0 40-16,81-10-144 15,-39-4-312-15,67-14-88 16,-28 6-1704-16,-23-1-4185 16</inkml:trace>
  <inkml:trace contextRef="#ctx0" brushRef="#br0" timeOffset="-102439.27">14727 11297 7513 0,'0'0'1144'0,"0"0"-848"16,0 0-96-16,0 0 41 15,0 0-41-15,0 0-160 0,-9 0-32 32,-3 0 56-32,0 0 224 15,-16 0 40-15,7 0 56 16,0 6 40-16,-15-6-120 0,15 4-152 16,-30 1 8-16,20-5 64 15,-5 5 80-15,-12 0-120 0,15-5-56 16,-13 3 0-1,10-3 8-15,-9 0 16 16,9 0 24-16,-1 0 72 16,1 0-16-16,0 0 24 0,18 0 1 15,-30 0-73-15,14 0-32 16,-2-3 0-16,-3-2 24 16,6 0-32-16,-9-4-24 15,5 3 88-15,-2-1-56 16,-3-4-24-16,6 3 72 15,2-2-48-15,-5 0 24 0,21 2-24 16,-6 3 48-16,0-4 48 16,0-1 32-1,15 2 16-15,-4 2-96 16,1-8-32-16,0 6-16 16,-3-6-8-16,6-1-8 0,-3-3-40 15,-9 4-8-15,6-4-72 16,6-1 32-16,-3 6-40 0,-12-7 64 31,24 7 48-31,-9-1 24 16,-4-6-47-16,1-2-25 15,12-1-64-15,-15-5 48 0,15 0-56 16,0-4-16-16,0-6-72 16,0-3-9-16,0-5 9 0,15-5 80 15,-3-10 8 1,1 1 0-16,8 5-56 15,-9-5 48-15,0 9 0 16,12 4 8-16,-12 10-8 0,9 0 8 16,-21 9-8-16,9 10 8 15,6-1 0-15,-3 5-8 16,0 4 0-16,-12 1-56 16,0 5 8-16,13 4-8 15,-13-5-16-15,9 5 72 16,3-5-40-16,0 0 40 0,12 2 0 15,0 3 0-15,-6-10 8 16,9 6 0 0,-3-1-8-16,10 5 8 15,-10-5-8-15,12 5-40 16,9 0 40-16,1 0 8 0,-13 0-8 16,15 0 0-16,12 0-8 15,-17 5 8-15,14 4 0 0,3 1-40 31,1 3 48-31,8 2 0 16,1-7 0-16,-1 6 0 16,-3 5-16-16,10-6 16 0,-7 7-96 15,-11-2-24-15,-1 1 24 16,0-1 16-16,4 6 8 0,-19-6 56 16,9 0-72-1,-5-3 40-15,-1 2 48 16,3 2 0-16,-3-5 0 15,-11 4-8-15,-7 2 0 0,3-7-56 16,-3 6 56-16,-3-1-48 16,-15-4 48-16,15 4-8 15,-15-4 8-15,7 4-56 16,-4 7 8-16,0-8 0 16,-12 12 56-1,9-1 0-15,-9-1 0 0,0 5 24 0,0-4 48 16,0 4-16-16,0 2 72 15,0 3-64 1,-9-6-56-16,9 7 56 16,-12 0-8-16,-16-3 0 15,19 4-8-15,-3 1 24 0,-9-7-24 16,9 8-40-16,0-8 0 16,-15-1 80-16,18-8-88 0,-3 4 8 31,3-9 48-31,-3 3-56 15,-3-3 80-15,-7-5 16 16,10 5 56-16,0-5-72 0,-9 4 32 16,-6-4 16-16,3-5-48 15,6 4 16-15,-6-2-23 0,-1-3 15 32,-2 1 0-32,-3-4 24 0,3 4-8 15,6 1-88-15,-12-10 40 16,8 5-48-16,1-1 0 0,3-4 56 15,-6 0-8-15,6 0 16 16,0 0 16 0,-3 0-24-1,-4 0-48-15,7 0 56 0,-15-4-72 16,15-1 0-16,-15 0 8 0,15 0-8 16,-4 2 8-16,-8-3-8 0,9 1 8 15,0-4 0-15,-9-4 80 31,9-6-40-31,-13 5-40 16,13 1 72-16,-9-1 88 0,6 0 72 16,9 0-32-16,-21 4-72 0,17-4-64 15,10 9 24-15,3-8-40 16,-6 3 24-16,6-3-80 31,9-7-136-31,0 2-560 0,0-10-977 16,9-12-831-16,6 7-2441 15,-6 5-4289-15</inkml:trace>
  <inkml:trace contextRef="#ctx0" brushRef="#br0" timeOffset="-96624.61">9237 14579 7193 0,'0'0'1272'15,"0"0"-335"-15,0 0 455 16,0 0-144-16,0 0-440 0,0 0-264 31,0 0 185-31,0 0 79 16,0 0-128-16,0 0-104 0,0-18-168 16,0-6-248-16,0-8-32 0,-12-5-16 15,12-10-104 1,-15-4 8-16,6-4 0 0,9-1 48 15,-9 0-8 1,-4 1-48-16,13 9-8 16,0 8 8-16,0 2 0 0,0 12 40 15,0 2-48-15,0 7 0 16,0 1 0-16,0 5-8 16,0 0-48-16,13 4 48 15,-13 0-8-15,9 2-40 16,0-2-16-16,6-1 64 15,21 6-48-15,-3-5 48 0,24 2 0 16,-8-7 8-16,20 6 0 16,13-7 8-16,-4 8-8 15,16-7 0 1,2 6 0-16,-2-11 8 16,-4 12 0-16,-11-13-8 15,14 3 0-15,4-1 8 0,-3 0-8 16,-1 0 0-16,-11 6 0 15,11-11 0-15,-14 10 0 0,5 5 0 32,-17-7 16-32,-10 7-16 15,0-1 8-15,-5 5-8 16,-10-5-48-16,-3 2 48 0,-6-2 0 16,3 5 8-16,-14-6-8 15,-10 6 0-15,-3 0 8 0,6 0 40 16,-15 0 64-1,0 0 56-15,0 0 64 16,0 0 40-16,0 0-24 16,0 0-32-16,0 0-24 0,0 0-120 15,0 0 8-15,0 0-72 16,0 0 0-16,0 0-8 16,0 0-72-16,0 0 16 15,0 11-16-15,0 11 72 16,0 10 56-16,0 10-40 15,12 4 32-15,0 5-48 0,0 1 56 16,-6-2-56-16,9-3 8 16,-3-1-8-1,0 0 0-15,-12 1 0 16,12-5 8-16,-3 0-8 16,7-5 8-16,-16-1-8 0,9 2 8 15,-9-2-8-15,9-3 8 16,-9-5 0-16,0 0 40 0,15-11 81 31,-15-2-65-31,0-5 0 16,0-2 8-16,0-2 16 15,0-1-32-15,0-2 40 0,0 2-88 16,0 0 64-16,0-1-16 16,0-4 40-16,0 0 24 0,0 0 32 15,0 0 8 1,0 0 16-16,0 0 40 15,0 0 8-15,0 0-72 16,0 0-56-16,-15 0-96 0,15 0-72 16,-18 5-712-16,2 14-745 15,-5-6-1031-15,9 1-2513 0</inkml:trace>
  <inkml:trace contextRef="#ctx0" brushRef="#br0" timeOffset="-80831.55">569 12702 10298 0,'0'0'1888'0,"0"0"-1488"16,0 0-400-16,0 0 0 0,0 0 120 15,24 148 16 1,-12-91-72-16,-6 3-56 16,21-5-8-16,-15 0-72 0,0-4-912 15,12-13-1152-15,-15-15-1033 16</inkml:trace>
  <inkml:trace contextRef="#ctx0" brushRef="#br0" timeOffset="-80640.53">366 12735 11138 0,'0'0'1848'15,"0"0"-1432"-15,0 0 225 31,0 0 87-31,0 0-496 0,0 0-232 16,0 0-40-16,145-89-192 16,-87 85-545-16,11 4-1239 15,-12 0-1145-15,-23 15-2240 0</inkml:trace>
  <inkml:trace contextRef="#ctx0" brushRef="#br0" timeOffset="-80458.64">403 13430 7881 0,'0'0'2361'15,"0"0"-1817"-15,0 0-536 16,0 0 408-16,0 0 744 0,142-23-272 0,-76-1-528 16,18-4-360-16,7-8-528 15,-7 3-760-15,-17 6-2697 16</inkml:trace>
  <inkml:trace contextRef="#ctx0" brushRef="#br0" timeOffset="-80139.84">937 13035 12762 0,'0'0'2185'0,"0"0"-1609"15,0 0-440-15,0 0-136 0,0 0-184 16,0 0-672 0,0 0-793-1,151-46-647-15,-112 28-1689 0</inkml:trace>
  <inkml:trace contextRef="#ctx0" brushRef="#br0" timeOffset="-79825.9">1396 12443 4080 0,'0'0'6474'16,"0"0"-5546"-16,0 0-352 15,0 0 88-15,0 0 48 16,-130 28-312-16,118 12-400 0,12 21 0 16,0 24 8-16,36-3 0 31,0 10 72-31,9 1-80 0,-8-8-240 16,-4-17-104-16,-9-7-128 0,-12-19-448 15,0-10-408-15,-12-23 47 16,-12-4-1119-16,-15-5-4544 0</inkml:trace>
  <inkml:trace contextRef="#ctx0" brushRef="#br0" timeOffset="-79489">1278 13013 7801 0,'0'0'2721'0,"0"0"-1785"16,0 0-688-16,0 0-136 16,0 0 64-16,0 0-176 15,151-103 0 1,-103 90-264-16,-18-1-32 15,-3 9 136-15,-2 5 0 16,-16 0 40-16,-9 10 120 0,12 9 272 16,-12 3 400-16,0 6-56 0,0-1-96 31,0-2-96-31,0-7-144 16,12-4-152-16,-3-11-80 15,18-3-48-15,-15 0-240 0,6-13-88 16,9-15-184-16,-27-8-192 15,0-2 80-15,0 6 104 0,-12-1 240 16,-33 11 224-16,9 11 48 31,-9 11 0-31,5 0-200 16,-2 11-736-16,18 2-1497 0,12 6-4264 16</inkml:trace>
  <inkml:trace contextRef="#ctx0" brushRef="#br0" timeOffset="-79229.62">1616 12803 11930 0,'0'0'1888'0,"0"0"-991"15,0 0-505-15,0 0-352 0,0 0-40 16,0 0 0-16,127 39-8 0,-94-11 0 31,0-6-64-31,-6 6 16 16,-3-10-88-16,-15 1-8 15,-9-9 40-15,0-10 112 0,0 0 104 16,0-5 408-16,0-23-440 16,-21-9-72-16,21-5-256 0,-12 0-64 31,12 0-168-31,0 6-889 16,24 12-959-16,10 5-1905 0</inkml:trace>
  <inkml:trace contextRef="#ctx0" brushRef="#br0" timeOffset="-78688.55">1987 12776 11946 0,'0'0'1968'16,"0"0"-1063"-16,0 0-345 16,0 0-208-16,0 0-352 0,0 0-280 15,0 0 184-15,33 37 88 16,-5-19 0-1,-19 1 8-15,12 1-8 16,-21-2 0-16,15-9-48 0,-15 1-16 16,0-7-40-16,0-3 112 15,0 0 136-15,0-13-128 0,0-14-8 16,0-7-480 0,0 1 80-16,0 11 96 15,0 4 175-15,12 7 129 16,-12 11-152-16,24 0-40 0,-18 0 40 15,9 16-72-15,6-3 24 16,-6 1 64-16,-15-6 56 0,9-2 72 31,-9-2 8-31,16-4 80 16,-16-4 272-16,9-15-296 0,0 0-56 16,-9-3-136-16,15 8 136 15,-3 4 32-15,0 6 24 0,-12 4-8 16,12 0-48-16,9 0-8 31,-9 0-144-31,12 0-48 16,-15 0 0-16,19 0 16 0,-22-10 176 15,9 1 0-15,-3-1 8 16,-12 7 144-16,12 3 192 0,0 0-144 16,-3 0-192-16,6 13 0 15,6 2-8 1,27-7-296-16,-17 2-1800 15,-4-10-3529-15</inkml:trace>
  <inkml:trace contextRef="#ctx0" brushRef="#br0" timeOffset="-78556.06">2687 12550 8089 0,'0'0'3105'0,"0"0"-2337"0,0 0-768 16,0 0-112-16,0 0-544 15,0 0-1128-15,0 0-3682 0</inkml:trace>
  <inkml:trace contextRef="#ctx0" brushRef="#br0" timeOffset="-78088.37">2687 12550 7769 0,'-24'-5'2249'0,"9"-1"-1481"0,15 6 208 15,0 0-296-15,-9 0-376 16,-3 0-304 0,12 19-120-1,-12 1 64-15,3 7 48 0,-6 0 8 0,15-2-56 16,0-8-152-16,0-7-168 16,0-5 136-16,15-5 240 0,-6 0 48 15,15-15 184-15,-15-2-96 16,18 2-88-16,-6 2 136 15,-11 7 112 1,-10 1-80-16,27 5-120 16,-15 0 8-16,0 5-48 0,9 4-56 15,0 1-192-15,-6-6-520 16,9-4-1032-16,-12-17-921 31,-6-7-5119-31</inkml:trace>
  <inkml:trace contextRef="#ctx0" brushRef="#br0" timeOffset="-77925.72">2790 12035 10666 0,'0'0'3064'0,"0"0"-2015"0,0 0-777 32,0 0-272-32,0 0 0 0,24 120 56 15,0-49 24-15,10 7-8 0,-10-4-72 16,12-5-360-16,-3-13-1145 15,-21-20-1215-15,0-17-2241 16</inkml:trace>
  <inkml:trace contextRef="#ctx0" brushRef="#br0" timeOffset="-77790.07">2826 12354 12346 0,'0'0'2089'0,"0"0"-1201"15,0 0-768-15,0 0-120 16,163-50-72-1,-93 32-2009-15,-13-2-3856 16</inkml:trace>
  <inkml:trace contextRef="#ctx0" brushRef="#br0" timeOffset="-74740.42">1290 14462 11042 0,'0'0'1792'0,"0"0"-1296"16,0 0-256-1,0 0-160 1,0 0-80-16,0 0-280 0,0 0-56 16,106-82 168-16,-85 63 160 15,-9 0-40-15,-12 1-152 0,0 0 192 16,0 8 8-16,0 1 72 16,-12 9 112-1,-9 0-8-15,9 0 48 16,-1 14-152-16,-11 9-72 0,12 4 0 15,12 2 0-15,0 2-80 16,0-7-88-16,12-4-200 0,12-13-16 16,13-7-328-16,32-3-272 31,-24-21-697-31,13-3-1543 0</inkml:trace>
  <inkml:trace contextRef="#ctx0" brushRef="#br0" timeOffset="-74372.05">1673 14245 2776 0,'0'0'6313'15,"0"0"-5048"-15,0 0 103 32,0 0-240-32,0 0-480 0,0 0-392 15,0 0-144-15,-93 37-112 16,93-18 0-16,0-5-64 0,0 0-176 0,0-6-288 16,12-3 48-1,-3-5-8-15,18 0 224 16,-15-18 160-1,6 3 24-15,-3 2 80 0,-3 4 384 16,-12 4 296 0,0 5-24-1,0 0-296-15,12 9-352 0,10 20-8 0,2 7 8 16,9 16 80-16,0 8-40 16,6 5-48-16,-18 0-56 15,4-1-448-15,-25-8-136 0,0-14 384 16,0-15 256-16,-46-13 688 15,7-14-104-15,-18 0-175 0,2-14-97 32,-2-18-160-32,9-5-152 15,15-5-32-15,21-27-577 0,12 12-1055 16,0 7-3617-16</inkml:trace>
  <inkml:trace contextRef="#ctx0" brushRef="#br0" timeOffset="-74021.79">1743 14046 1688 0,'0'0'8738'15,"0"0"-7362"1,0 0-816-16,0 0-408 16,0 0-144-16,0 0 104 0,0 0-32 15,81 134-32-15,-57-83 72 16,-3 0 160-16,-5-4-144 15,-7-10-136-15,3-5-104 0,-12-14-744 32,0-18-1080-32,-12 0-553 0,3-22-3576 15</inkml:trace>
  <inkml:trace contextRef="#ctx0" brushRef="#br0" timeOffset="-73806.93">1673 14056 7985 0,'0'0'2537'0,"0"0"-1473"31,0 0-528-31,0 0-232 0,0 0-104 16,0 0-200-16,151-38 0 16,-106 62-8-16,4 8-64 15,-13 10 8-15,-15-1-64 0,-9 5-24 16,-12-4 0-16,0 0 152 31,-12-5 32-31,-21-5-32 0,9-13-200 0,-25-19-528 16,16 0-608-16,6-5-2561 15</inkml:trace>
  <inkml:trace contextRef="#ctx0" brushRef="#br0" timeOffset="-73532.56">2057 14018 8121 0,'0'0'3897'0,"0"0"-3057"15,0 0-224-15,0 0-408 16,0 0-208-16,0 0-80 0,-22 60 72 31,7-22 0-31,15-6-64 16,0-4-392-16,0-6-296 0,15-3 296 15,7-9 240-15,-1-6 224 16,6-4 48-16,-3 5 128 0,-3 0-16 16,-9-1 64-16,-12-4-8 31,0 4-72-31,0 2-144 0,0 3-96 15,-12-4-64-15,-9 0-200 16,-15-5-672-16,12-19-1033 16,-10-9-3192-16</inkml:trace>
  <inkml:trace contextRef="#ctx0" brushRef="#br0" timeOffset="-73337.83">2035 13791 9097 0,'0'0'2009'0,"0"0"-1497"0,0 0-400 0,0 0 264 16,0 0 296 0,115 115-144-1,-79-68-168-15,-2-1-48 0,2 1-87 16,-12-10-145-16,-15-4-80 0,3-6-545 16,-12-8-927-16,0-11-1256 15,0-8-2994-15</inkml:trace>
  <inkml:trace contextRef="#ctx0" brushRef="#br0" timeOffset="-73208.97">2220 14023 5857 0,'0'0'6849'0,"0"0"-5753"0,0 0-615 16,0 0-433-16,0 0-48 31,0 0-657-31,141-60-2039 0,-107 36-3233 0</inkml:trace>
  <inkml:trace contextRef="#ctx0" brushRef="#br0" timeOffset="-72532.7">2627 13843 12490 0,'0'0'1633'16,"0"0"-1017"-16,0 0-392 15,0 0-192-15,106-66-32 0,-61 47-1193 16,3-7-607-16,-18 11-512 16,-2 2-1745-16</inkml:trace>
  <inkml:trace contextRef="#ctx0" brushRef="#br0" timeOffset="-72355.83">2687 13953 7137 0,'0'0'4065'0,"0"0"-3169"32,0 0-24-32,0 0-256 15,0 0-264-15,0 0-151 0,0 0-201 16,151-56-545-16,-105 34-1287 16,-13-7-2977-16</inkml:trace>
  <inkml:trace contextRef="#ctx0" brushRef="#br0" timeOffset="-71909.43">3104 13387 11978 0,'0'0'2040'16,"0"0"-1271"-16,0 0-41 15,0 0-224-15,0 0-272 0,21-51-184 16,6 48-48-16,-3-3-8 31,-3 6-40-31,1 0-48 16,5 14-144-16,-6 10 8 0,-12 4-64 15,6 9-56-15,-3-1 16 16,-12 2 64-16,0-6 168 0,-27 0 104 16,-3-8 0-16,-6-10 56 15,-10-5 24 1,-2-9 24-16,0-9 0 15,27-14 40-15,-4-9-88 0,13-1-56 16,24-19-168-16,13 11-1129 16,11 3-3024-16</inkml:trace>
  <inkml:trace contextRef="#ctx0" brushRef="#br0" timeOffset="-54475.73">822 15668 9498 0,'0'0'1656'15,"0"0"-1656"-15,0 0-160 0,0 111 160 0,24-56 288 16,0 11-112-16,-14 7-72 16,17 1-32-16,3-9-72 0,-3-4 0 31,-15-15-472-31,9-8-488 16,-6-10-769-16,-15-20-1447 0</inkml:trace>
  <inkml:trace contextRef="#ctx0" brushRef="#br0" timeOffset="-54039.96">768 15668 8513 0,'0'0'4033'0,"0"0"-3633"31,0 0-224-15,0 0 336-16,0 0-288 0,0 0-224 16,0 0-8-16,139-116 8 15,-82 106-88-15,0 10-104 0,-8 5-136 0,-4 23-48 16,-12 5 48-16,-9 8 8 16,-24 5-40-16,0 6 112 15,-9-2 248-15,-27 1 64 0,-9-5 120 16,-7-7-104-16,10-12-32 15,6-9 32-15,3-9 16 0,9-9 40 16,-1 0 112-16,25 0 40 31,0-4 40-31,0-1-328 0,10 0 0 16,29 0-128-16,6 5 120 16,3 0-40-16,10 0 40 0,-1 0-56 15,-3 10 64-15,-2-1-8 31,5 0-288-31,0-9-1208 16,-20 0-1353-16,-4 0-4560 0</inkml:trace>
  <inkml:trace contextRef="#ctx0" brushRef="#br0" timeOffset="-53904.66">1477 15951 10178 0,'0'0'3016'15,"0"0"-3016"-15,0 0-232 16,0 0 152-16,0 0 0 0,151-61-1712 16,-121 43-3001-16</inkml:trace>
  <inkml:trace contextRef="#ctx0" brushRef="#br0" timeOffset="-53572.73">2035 15177 7737 0,'0'0'3985'15,"0"0"-3697"-15,0 0 48 31,0 0 456-31,0 0-128 0,0 0-464 16,0 0-200-16,-117 144-56 16,126-62 56-16,30 6 48 0,6 5 1 15,1-19-49-15,14 5-17 32,-15-14-151-32,13-19-240 15,-34-4-48-15,0-18-288 0,-24-20-544 0,0-4-785 16,-24 0-495-16</inkml:trace>
  <inkml:trace contextRef="#ctx0" brushRef="#br0" timeOffset="-53237.41">1927 15719 496 0,'0'0'7601'16,"0"0"-7185"-16,0 0-408 15,0 0-8-15,151-93 0 16,-94 70-408-16,-6 0-328 0,-17 8 368 15,-10 2 368-15,0 8 392 16,-24 5 160-16,0 0 40 16,0 15 40-16,0 7 377 0,0-3 151 15,12 9-272-15,-12-5-320 0,21-1-264 16,-9-7-104-16,12-5-112 16,0-10-88-16,10 0-120 31,2-14-312-31,-12-19-528 0,-15 1-368 15,-9-10 79-15,0 4 857 16,-9 11 392-16,-39 8 304 0,2 14-103 16,-2 5-201-16,3 0-105 15,-3 24-255-15,14-5-1304 32,19-6-5025-32</inkml:trace>
  <inkml:trace contextRef="#ctx0" brushRef="#br0" timeOffset="-52935.7">2346 15403 11106 0,'0'0'3145'0,"0"0"-2345"0,0 0-512 0,0 0-216 16,0 0-72-16,0 0 0 16,0 0 8-1,151 60-8-15,-112-27-64 16,-20 0 64-16,8-6 0 15,-18-3-128-15,15-7 32 16,-24-11 0-16,0-1 96 0,0-5 112 16,0-5 176-16,-24-23-288 15,15-10-224-15,-3-8-320 0,-3-4 88 47,15 8-89-47,0 5-415 16,15 14-408-16,6 5-673 0,3 8-623 15,0 10-2369-15</inkml:trace>
  <inkml:trace contextRef="#ctx0" brushRef="#br0" timeOffset="-52511.52">2706 15371 5209 0,'0'0'4545'16,"0"0"-3177"-16,0 0-344 0,0 0-296 16,0 0-328-16,0 0-192 15,51 38-48-15,-30-24-96 0,-9-6-56 16,12 2-8-16,-24-1 0 0,12-4-200 15,-12-5-8 1,0 0 208 0,0 0 72-16,0 0 120 0,0-14-192 15,0-10-88-15,0 2-152 0,0-7-168 16,0 6 80-16,0 1 72 16,0 7 104-1,0 6 72-15,0 4 8 16,12 5-16-16,-12 0 8 15,12 0 80-15,-12 0 56 0,6 10 0 16,10 4-32-16,-4-6-16 16,0 2-8-16,0-5 0 0,-3-5-64 15,6 0-64-15,-6 0 120 32,0 0 8-32,6-9 8 0,-3 0 8 15,0 4 120-15,0 5 88 16,9 0-112-16,-9 0-40 15,1 0-64-15,-1 0-8 0,-3 0 0 16,6 0-208-16,-3-5-256 31,9-22-824-31,-12-7-1113 0,18 7-4912 0</inkml:trace>
  <inkml:trace contextRef="#ctx0" brushRef="#br0" timeOffset="-52196.53">3258 15167 160 0,'0'0'9185'16,"0"0"-7592"-16,0 0-985 0,0 0 200 16,-48-9-240-1,48 9-568-15,-13 5-264 0,13 9-288 0,0 0 168 16,-12 5-184-1,12-1-576-15,0-9 215 0,0-1 361 0,0-8 224 16,12 0 344-16,-12-8 320 16,13-11-120-16,-4 1-64 15,6 0-80-15,-3 8 248 0,0 1-7 16,-3 9-49-16,15 0-32 0,-12 0-96 16,12 0-64-16,-3 4-56 15,1-4-104-15,-7 0-248 16,9-28-241-16,-15-4-791 0,0-1-2929 15</inkml:trace>
  <inkml:trace contextRef="#ctx0" brushRef="#br0" timeOffset="-51971.04">3197 14514 11738 0,'0'0'1920'15,"0"0"-1920"-15,0 0 184 16,0 0-168-16,61 148 329 0,-28-70-169 16,12 1-32-16,4 1-8 15,-7-15 88-15,-3-10-56 16,-6-9-120-16,-12-13-48 0,-5-15-272 0,-16-18-969 16,0 0-1767-1,0-13-1425-15</inkml:trace>
  <inkml:trace contextRef="#ctx0" brushRef="#br0" timeOffset="-51858.48">3291 14940 11898 0,'0'0'2361'0,"0"0"-1609"0,0 0-344 31,0 0-152-31,0 0-120 0,127-9-136 16,-34-29-320-16,1 3-1889 16,-25-8-6729-16</inkml:trace>
  <inkml:trace contextRef="#ctx0" brushRef="#br0" timeOffset="-50988.16">1860 16724 7961 0,'0'0'4137'0,"0"0"-3369"0,0 0-128 15,0 0 81-15,0 0-353 16,0 0-368-16,9 46 8 15,7-14-8-15,5 6 104 0,0 4 0 16,6 5 0-16,-6-7-32 16,-9-1-72-16,0-4-104 0,-12-6-368 15,12-15-745-15,-12-6-1247 32,0-8-1793-32</inkml:trace>
  <inkml:trace contextRef="#ctx0" brushRef="#br0" timeOffset="-50206.45">1848 16696 10562 0,'0'0'1288'16,"0"0"-1272"-1,0 0 176-15,0 0 128 0,0 0-216 16,127-74-104 0,-91 74-152-16,1 0-152 15,-16 19 0-15,3 9-88 16,-24 4-24-16,0-4 320 0,0 10 96 15,-36-3 184-15,14-7 16 16,-14-4 32-16,24-15 152 16,0 1 56-16,12-6-88 0,0-4 64 15,0 5-344-15,12 4-72 0,12 1 0 16,22 8 64-16,-10-4 72 31,6 0-40-31,9-5 8 16,-8-4 32-16,-4-5 16 0,-6 0 16 15,3 0-160-15,-12-10-8 16,-11-8-136-16,-7 4 8 0,9-4 128 16,-15-1 0-16,0 5 136 31,-15 0 249-31,9 5 95 16,-7 4 320-16,-2 0-248 0,6 5-312 0,-3 0-240 15,12 0-24-15,-12 5-112 16,12 13-296-16,0 1-224 0,12 5-168 15,24-11-105 1,10-4-7 0,2-9 64-16,9 0 192 15,1-22-32-15,-1-16-297 0,-21 2-119 16,-3-7 432-16,-23 7 696 0,-10 4 944 16,0 7 649-16,-10 17 551 0,-11-3-528 31,-6 11-783-31,6 0-353 15,-15 16-168-15,15 2-112 16,6 5-152-16,6-1-48 0,9-3-296 16,0-5-248-16,9-9-129 15,18 0 209-15,-3-5 232 16,9 0 232 0,-9-10 128-16,0 2 104 15,10 2 72-15,-10 6-119 0,-3 0-121 16,27 28 120-16,-12 9 24 15,10 10-64-15,-10 0-40 16,-3 7-88-16,-21 3 0 0,0-7-8 31,-12 1 8-31,0-4 56 16,-24-10 32-16,-24-9 80 0,-13-15 32 16,4-13-216-16,-21 0-248 0,-16-68-664 15,13-8-1537 1,11-3-8545-16</inkml:trace>
  <inkml:trace contextRef="#ctx0" brushRef="#br0" timeOffset="-48014">846 14435 4705 0,'0'0'1912'0,"0"0"-1136"15,0 0-424-15,0 0-104 16,0 0-152-16,0 0-24 0,0 0 408 31,0 0 144-31,106 112-271 16,-70-66 55-16,-3 0-192 15,-8 1-64-15,-1-1-96 0,-12-10-40 16,-6 2 40-16,9-15-56 31,-15-10 8-31,0-3 56 0,0-10 16 16,0 0 360-16,0 0 512 16,-33-13-536-16,9-20-216 0,-10-5-48 15,-2-8 24-15,-3-4-96 16,9-6 72-1,3 6-96-15,17 3-40 16,-2 5 48-16,12 0-64 0,0 9 0 16,0 1-40-1,12 10-24 1,13 3-40-16,-1 5 56 0,9 5-24 16,3 9-160-16,-3 0-128 0,-8 0-48 15,-1 14 32-15,-6 8 40 16,9 2-256-16,-27-2 280 0,0 6 184 47,0 0 128-47,-27 0 272 15,9 0 128-15,-22-1-152 0,22-4-64 16,-6-7-80-16,0-3 56 16,24-9 56-16,0 1-56 0,0-5 0 15,0 5-48-15,12 0-104 16,33 4 72-16,-8 0 48 15,20 4-32-15,9-3-24 0,7 9-72 16,-1-5-48-16,10 4-352 31,-25 0-1112-31,0-4-1025 0</inkml:trace>
  <inkml:trace contextRef="#ctx0" brushRef="#br0" timeOffset="-46974.25">2790 16307 7961 0,'0'0'3897'16,"0"0"-3217"-16,0 0-232 0,0 0-208 15,0 0-128-15,0 0-104 32,24 70 128-32,0-29 72 0,-6 16 0 15,10-2-39-15,-4-5-65 16,0-2-48-16,-15-12-56 0,0 1-625 16,-9-19-1159-16,0-8-2441 0</inkml:trace>
  <inkml:trace contextRef="#ctx0" brushRef="#br0" timeOffset="-46706.38">2696 16377 12394 0,'0'0'1697'16,"0"0"-1089"-16,0 0 0 31,0 0-208-31,0 0-280 0,0 0-120 0,154-28 0 16,-96 28-112-16,-1 15-96 15,0 17-240-15,-20 9-112 16,-1 0-41 0,-27 11 113-16,-9 3 376 0,0-9 112 31,-36 6 304-31,2-11 16 16,-11-9-248-16,6-8-72 15,-3-24-664-15,18-4-1200 0,12-24-3697 16</inkml:trace>
  <inkml:trace contextRef="#ctx0" brushRef="#br0" timeOffset="-46443.78">3176 16336 10306 0,'0'0'1968'16,"0"0"-1424"-16,0 0 24 31,0 0-248-31,0 0-320 16,0 0-160-16,0 0-24 0,-51 82 88 15,51-49-184-15,0-6-128 16,27-7-80-16,6-8 312 0,1 3 176 16,5-10 8-16,-21 3 64 15,21 3-8-15,-18-3-56 16,-9 1-8 0,-12-4 8-16,0 9-8 0,0 0 168 15,-21-1-168-15,-15-3-64 16,-9-4-792-16,-4-6-440 0,16 0-1337 15</inkml:trace>
  <inkml:trace contextRef="#ctx0" brushRef="#br0" timeOffset="-46206.77">3234 16135 6889 0,'0'0'4777'15,"0"0"-4401"-15,0 0-368 16,0 0 312-16,0 0 448 0,114 135-184 31,-77-85-288-31,-4 1-63 16,-9-4-129-16,0-5-104 0,-3-4-296 16,-9-11-537-16,-12-17-455 15,0-10-1361-15,0 0-2040 0</inkml:trace>
  <inkml:trace contextRef="#ctx0" brushRef="#br0" timeOffset="-46082.96">3370 16404 6857 0,'0'0'5361'31,"0"0"-4545"-31,0 0-200 0,0 0-288 16,0 0-328-16,0 0-128 0,141-101-1264 15,-92 68-1713-15,-4 1-6247 16</inkml:trace>
  <inkml:trace contextRef="#ctx0" brushRef="#br0" timeOffset="-45723.55">3804 16206 10842 0,'0'0'2720'0,"0"0"-2143"0,0 0-273 32,0 0-200-32,0 0-104 15,127-52-176-15,-94 29-777 0,15 4-135 32,-11 6-648-32,-16 3-1465 0</inkml:trace>
  <inkml:trace contextRef="#ctx0" brushRef="#br0" timeOffset="-45583.92">3919 16320 11378 0,'0'0'2304'0,"0"0"-1767"16,0 0-465-16,0 0-72 16,130-68-657-1,-85 30-1975-15,0 6-2833 16</inkml:trace>
  <inkml:trace contextRef="#ctx0" brushRef="#br0" timeOffset="-45133.88">4187 15673 8753 0,'0'0'4105'0,"0"0"-3593"15,0 0-440-15,0 0-72 0,0 0 104 31,0 0 280-31,70 134-79 16,-28-74 63-16,-3 0-80 16,-18 0-96-16,16-3-192 0,-25-2-64 15,-3-14-1049-15,-9-17-3367 0</inkml:trace>
  <inkml:trace contextRef="#ctx0" brushRef="#br0" timeOffset="-40072.39">8675 10747 2920 0,'0'0'6017'0,"0"0"-5176"0,0 0-321 16,0 0-256-16,85-88-8 0,-40 70 0 15,25 4-160-15,11 8-8 16,-8 6-80-16,8 14-8 0,1 24-8 15,-13 12 0-15,-12 15-128 32,-14 1-136-32,-4 12 80 0,-18 1-56 15,-21 4 16-15,-9-4 232 16,-27-1 48-16,-22-7 144 0,1-7 272 16,-12-13-88-16,-28-10-56 15,18-13-24-15,-26-13-80 31,11-15-64-31,-11 0-96 0,14-38 32 16,10-13 24-16,-1-37 264 16,31-27-88-16,33-2-288 0,18 10 0 15,18 24-120-15,45 33-112 16,28-2-24-16,51 15-152 16,-19 28-104-1,43 37-416-15,-63 29-553 0,-31 3-999 16</inkml:trace>
  <inkml:trace contextRef="#ctx0" brushRef="#br0" timeOffset="-37104.78">4734 12261 8241 0,'0'0'2697'0,"0"0"-1697"0,0 0-152 0,0 0-152 31,0 0-152-31,0 0-407 16,0 0-129-16,81-46 8 16,-36 42-32-16,4 4-32 0,-4 0-105 15,3 15-95-15,-5 7-64 0,-16 10-64 16,6-4 72-16,-21 1-32 31,0-7 56-31,-12-3 16 16,0-5 184-16,-12-6 80 0,0-8 104 15,3 0 184-15,-15-8 64 16,12-25-112-16,-3-14-168 0,15-4-32 16,0-9-40-16,0 6-280 31,0-3-568-31,51 7-736 16,-9 12-729-16,-3 15-2528 0</inkml:trace>
  <inkml:trace contextRef="#ctx0" brushRef="#br0" timeOffset="-36555.68">5386 12105 7329 0,'0'0'2057'0,"0"0"-1465"15,0 0-152-15,0 0 80 0,0 0-192 16,0 0-328-16,-82 28-208 15,67 8 64-15,6 6 136 32,9 5 0-32,0-11-232 0,0-4-16 15,9-8 32-15,15-15 120 16,-9-9 104-16,3 0 384 0,10-22 160 16,-4-21-72-16,-15-7-320 15,6-15-72-15,-6-9-80 16,-9-1-56-16,-9-3-120 0,-15-1 176 15,0 14 48 1,-10 10 440-16,7 18 640 16,18 13-240-16,9 14-247 0,0 10-633 15,0 6-8-15,0 30-416 16,24 15 183 0,9 23 185-1,13 5 48-15,2 6-72 0,9-12-208 0,-11-4-232 16,2-4-776-16,-12-14-1313 15,-15-18-4184-15</inkml:trace>
  <inkml:trace contextRef="#ctx0" brushRef="#br0" timeOffset="-15789.87">11401 10403 5697 0,'0'0'1096'0,"0"0"-840"0,0 0-168 15,90-3 16-15,-56 3-32 0,5 17 24 16,-3 2-16-16,-15 8-80 15,-9-2 8-15,12 2 0 0,-12-4 8 16,-12-4 40-16,0-6 32 31,0 1 32-31,0-9 88 16,-12-5 448-16,-3 0 8 0,6-19-15 16,-15-3-25-16,24-11 96 15,0-14-352-15,0 1-280 0,12 5-88 16,24-2-8-16,-2 7-272 31,26 12-736-31,-18 16-953 0,-3 3-1175 0</inkml:trace>
  <inkml:trace contextRef="#ctx0" brushRef="#br0" timeOffset="-14717.47">12029 10199 4536 0,'0'0'4673'0,"0"0"-4416"0,0 0-65 0,0 0 576 16,0 0 264-1,0 0-648-15,0 0-272 0,0 0-104 0,-46-13-8 16,31 23-8-16,6 3-72 31,-6 6 72-31,6-1-8 0,-3 6 16 16,0-6-8-16,12 1 0 15,0-1 8-15,0-5 0 0,0 1 0 16,0-4 8-16,0-1 8 16,0 1 40-16,0-6-56 31,0-4 16-31,0 4 32 0,0-4-40 15,0 6 0-15,0-1 80 16,0 4 8-16,0-1-16 0,0 3-8 16,0-3-16-16,12 2 16 15,-12 0-64-15,12-6 88 32,-12-1-24-32,9 2 8 0,6-5 32 0,-15 0-24 15,24 0 24 1,-12-8 64-16,-6-11-24 0,22-9-128 15,-4-14-24-15,0-4-152 0,-15-9-80 16,-9-11-152 0,0-7 136-1,0 2-8-15,0 2 192 0,0 4 64 16,-9 18 200-16,9 7 112 0,-15 16 80 16,6 6 112-16,9 8 32 15,-12 10-151-15,12 0-385 0,0 10-136 31,0 18-73-31,0 18 193 16,0 23 16-16,0 10 65 0,0 9-57 16,0 1 40-16,21-7-40 15,3-11-8-15,9-7 0 0,-6-17 0 16,40-19-121-16,-19-20-599 31,0-8-1424-31</inkml:trace>
  <inkml:trace contextRef="#ctx0" brushRef="#br0" timeOffset="-13330.66">12379 13764 12474 0,'0'0'1456'0,"0"0"-1063"16,0 0-105-16,0 0 32 16,0 0-240-16,0 0-80 15,21 129 432-15,0-59 40 16,18 9-128-16,-21-11-80 16,-3-2-152-16,-3-15-112 15,13-14-336-15,-16-19-1248 0,15-18-3417 16</inkml:trace>
  <inkml:trace contextRef="#ctx0" brushRef="#br0" timeOffset="-8132.37">1205 16817 11802 0,'0'0'2064'15,"0"0"-1479"-15,0 0-305 16,0 0 400-16,16-5 256 0,17-18-432 16,27-10-248-16,34-17 144 31,57-28 56-31,42-20-32 0,54-18-104 15,-2 0-111-15,8 0-49 16,-17 13-80-16,-19 7-72 16,-3 7 48-16,-30 7 88 0,-21 12 0 15,-36 15 248-15,-21 9-72 32,-34 8-144-32,-14 0 24 0,-1-3 208 15,9-6 152-15,7 1 16 0,-28 10 40 16,-12 7-136-16,-6 12-135 15,-15 7-161-15,0 5-104 0,-12 5-80 16,0 0-200 0,0 0-833-1,0 0-991-15,0 0-1865 0,0 5-1056 16</inkml:trace>
  <inkml:trace contextRef="#ctx0" brushRef="#br0" timeOffset="-6257.31">12448 14611 6737 0,'0'0'1136'0,"0"0"-672"0,0 0 504 0,-121-106 457 16,103 50-705-16,-21-9-440 15,18-10-232-15,0-7 48 16,-15-2-16 0,23 0-8-16,1-3 112 15,3-1 96-15,-3 4-16 0,12 10-96 32,0 0 168-32,0 14-96 15,12 9-96-15,9 4-104 16,4 6-40-16,20 13-8 0,3 5-48 15,19 8 40-15,5 15-72 16,10 0 80-16,11 25-64 0,-14 10-136 16,14 22-16-16,-20 7-16 15,-16 15 96-15,0 19-32 16,-21 0 64-16,-11-2 32 0,-25 7 80 16,0-21 8-1,-25 11 112-15,-11-9 72 16,-21-5 112-16,0-10 152 0,-1-13-104 15,-2-14-88 1,3-15-167-16,8-13-97 0,4-19-353 16,30-23-615-16,6-8-3025 0</inkml:trace>
  <inkml:trace contextRef="#ctx0" brushRef="#br0" timeOffset="8015.53">10350 9765 9009 0,'0'0'2129'0,"0"0"-1569"0,0 0-560 15,0 0-56 1,0 0 56-16,-42 133 120 0,42-62 8 15,0-3-72-15,0 6-56 16,0-4 0 0,0-5 40-16,9-9-32 0,3-9-16 15,-12-15-96-15,0-4-392 16,0-20-536-16,0-8-513 0,0 0-511 16</inkml:trace>
  <inkml:trace contextRef="#ctx0" brushRef="#br0" timeOffset="8327.53">10154 10136 8569 0,'0'0'1833'0,"0"0"-1345"0,0 0-376 32,0 0-112-32,0 0 88 15,0 0 320-15,0 0 32 0,0 0-160 16,118 139 48-16,-97-104-104 15,-6-2-72-15,6 0-24 16,-21-9-64-16,12-11-48 0,-12-4 64 31,9-3 0-31,-9-3 320 16,0-3 233-16,0 0 87 0,0 0 8 16,16-18 136-16,-4-10-504 15,9-14-360-15,15-13-416 16,21-34-392-16,4 15-832 0,-19 6-3650 15</inkml:trace>
  <inkml:trace contextRef="#ctx0" brushRef="#br0" timeOffset="17509.64">451 13783 7937 0,'0'0'2953'0,"0"0"-1977"0,0 0-680 15,0 0 344-15,0 0 272 16,-9 0-255-16,9 0-449 0,0 0-208 15,0-6 48-15,9 1-24 32,27-9 96-32,9-4 136 15,28-10 48-15,-7-9-24 0,49-10 24 16,18-17 56-16,36-9-72 0,21-11 64 16,-18 10-72-16,-6 8-88 0,-30 6-56 15,6 5-48 1,-25 4 72-16,7 5 0 15,-3 0-8 1,3-1 24-16,-7-5 24 0,25 2 24 16,-15-7-63-16,-9 12 39 15,-37 8 48-15,-12 5-56 0,-8 3-40 16,-16 1 24-16,12 1-8 0,4 0 0 31,-28 12 72-15,-9 2 8-16,-3 2-56 0,-9 8-72 0,0-7-32 15,13 5-72-15,-13 1-8 16,0-2 0-16,-12 2-8 0,0 4-408 16,0 0-680-16,0 4-1569 31,-24 11-3048-31</inkml:trace>
  <inkml:trace contextRef="#ctx0" brushRef="#br0" timeOffset="21944.72">1601 11669 9217 0,'0'0'2945'16,"0"0"-2001"-16,0 0-408 0,0 0 225 15,-9 0 23-15,9 0-288 16,0-5-376-16,9 0-120 0,6-4 0 31,9 9 0-31,-6 0-96 16,9 0 88-16,7 5-72 16,14 14 72-16,-12 13-8 0,9 0-32 15,-8 5 40-15,-4 1-80 16,-9-6 24-16,-12-4-48 0,9 0 40 15,-21-15-96 1,0-4 16-16,0-9-32 16,0 0 184-16,0 0 312 15,-21-22-128-15,-6-11-184 0,6-18-8 16,0-10-40 0,-4-3-56-16,25-1 16 15,0 9 72-15,0 10-264 16,9 4-433-16,40 10-503 0,-13 9-1288 15,-3 9-3186-15</inkml:trace>
  <inkml:trace contextRef="#ctx0" brushRef="#br0" timeOffset="22669.58">2020 11169 10354 0,'0'0'2192'0,"0"0"-1392"16,0 0-376-16,0 0 9 31,0 0-169-31,0 0-264 0,0 0-160 16,0 0 112-16,28 102 48 0,-7-43 88 15,3 15 104-15,12 0-56 16,-15-4 8-16,15-4-88 0,-11-11-56 16,-7-14 8-16,9-13 8 15,-3-4-8-15,-3-11 56 16,3-13 8-16,-3 0-24 16,13-4-48-16,-7-29-144 15,6-31-785-15,-9 4-1247 16,0-1-3217-16</inkml:trace>
  <inkml:trace contextRef="#ctx0" brushRef="#br0" timeOffset="22875.71">2035 11535 6689 0,'0'0'6321'0,"0"0"-5457"31,0 0-599-31,0 0-113 16,0 0 144-16,0 0-112 16,160-79-184-16,-99 51-440 0,8 0-721 15,-20 5-887-15,-16 9-3545 0</inkml:trace>
  <inkml:trace contextRef="#ctx0" brushRef="#br0" timeOffset="28948.28">545 18055 5497 0,'0'0'6809'16,"0"0"-6305"-16,0 0-400 0,0 0 632 16,0 0-79-16,-13-33-425 0,13 14-224 31,25 0 0-31,-4-3-8 16,6 8 8-16,6 0 24 15,0 9-32-15,3 5-128 0,13 0 24 16,-19 9-64-16,21 15 16 15,-18 3-129-15,-8 1 1 0,-13 0 72 32,0-5 56-32,0 0 24 15,-12-9-8-15,0-4 64 16,0-10 72-16,-12 0 336 0,0-24-16 16,-15-17-232-16,17-11-88 15,-14-17-312 1,15 0-224-16,-6 4-264 0,15 9-632 15,24 9-825-15,0 25-527 16</inkml:trace>
  <inkml:trace contextRef="#ctx0" brushRef="#br0" timeOffset="29559.49">1181 17591 4785 0,'0'0'4609'0,"0"0"-3881"16,0 0-232-16,0 0 136 15,0 0-112-15,0 0-336 0,0 0-184 16,-111 61 8-16,111-26 0 31,0 3-8-31,0 0-16 0,18-2-88 0,9-9-8 16,-3-3-16-16,0-14 0 15,-6-6 56-15,6-4 72 16,-8 0 112-16,-4-14 176 0,-3-10 72 16,-9-11-136-16,0-17-64 15,-21-3-160-15,-19-10-80 16,-2-4-40-16,-27-7 112 16,-4 3 8-16,13 7 8 15,-7 16 392-15,19 13 368 16,27 10-7-16,-3 17 55 0,15 5-136 31,9 5-552-31,0 0-128 16,9 23-304-16,27 20 208 0,21 12 88 15,10 19 0-15,26 10 8 16,4 3 0-16,-3 5 8 0,-1-17-8 16,-11-5 0-16,-1-19-384 15,-11-34-705-15,-16-17-1103 0,-15-4-6058 16</inkml:trace>
  <inkml:trace contextRef="#ctx0" brushRef="#br0" timeOffset="34283.48">9807 10881 6993 0,'0'0'1768'0,"0"0"-887"16,0 0 383-16,0 0-160 16,0 0-264-16,0 0-424 15,0-27-184-15,0 21 24 0,0-2 137 31,0-2-81-31,0 0-160 16,0 2-32-16,0-6 40 16,0-1 56-16,12 6-56 0,-12-5-40 15,12-4 16-15,-12 9-40 0,0-1-40 32,9 1-48-32,-9 4-8 15,12-3-8-15,1 8 8 16,11-10-56-16,0 6 48 0,-6-6 0 15,33 1 0-15,-18 4 0 16,16-4 8-16,-4 4 8 0,0-9-8 16,1 9 0-16,-13-8-8 31,6 3 8-31,6 2-56 16,-21 3 56-16,1-5-8 0,-1 1 8 0,-15 4 0 15,3 5 8-15,-12-3 0 16,0 3 104-16,0 0 24 15,0 0 48 1,0 0 8-16,0 0-128 16,0 0-64-16,0 0 8 15,12 0-8-15,-12 0 8 0,12 0-8 0,-3 8 64 16,6 1-64-16,-3 1 64 16,-3-2-56-16,3 7 8 0,-3-2 0 31,6-2-8-31,-2-3 8 15,-1 2 32-15,0-6-48 16,-12 10 8-16,6-4 0 0,9 4 0 16,-15 4 96-16,0 1 16 0,12 3 48 15,-12 6-48-15,9 0-16 32,-9 10-24-32,0-1 48 15,15 4-16-15,-15 10 24 0,0-1-16 16,0 11 80-16,0-5-8 15,0 5 32-15,0-7-104 0,0 3 8 32,0-7-8-32,0 6 9 15,0-1-1-15,0 5-64 16,0-5 8-16,0 2-16 0,0-2 8 16,0-3-56-16,0 3 64 15,0-9-16-15,0 0 8 0,0-3-56 0,0-1 104 16,-15-1-64-1,15 0 40 1,-9 6 56-16,-3-5 0 16,12-1-16-16,-15 1-32 0,15-4-80 15,-6-3 64-15,6 3-32 16,-12-5-32-16,12 4 32 0,0-5-40 0,-12 0 64 31,12 1-64-31,-13-6 64 16,13 2 24-16,0 2 0 15,-15-7-32-15,15 4-8 0,0-9-40 16,0 4 40-16,0-5 24 16,-9 0-64-16,9 2 40 0,0-7 16 31,-12 6-8-31,12 4 32 16,0-5-16-16,-9 1 16 0,9-4 32 15,0 3-16-15,-12-4-32 16,12-1-8-16,0 1 0 0,0 0 0 15,-15 0 24-15,15-4-48 32,0-1-32-32,0-4 32 15,0-2-40-15,0-3 8 0,0 0-16 16,0 0 0-16,0 0 16 16,0 0-8-16,-9 0 56 0,9 0-56 15,0 0 64 1,0 0-8-16,0 0-56 15,0 0 80-15,0 0-16 16,0 0-24-16,0 0 24 0,-12 0 48 16,0 0 24-16,-9 0-88 15,-3 0 24-15,-13 0-72 0,1 0 0 16,-9 10 0 0,-3-1-8-16,2-3 0 15,1 7 0-15,0-4 8 16,-4 1 0-16,16-10 0 0,-3 3 0 15,21 2 40-15,6-5 16 16,9 0-16 0,0 0 49-16,0 0-41 15,0 0 32-15,0 0 16 16,0 0-40-16,0-14-64 0,0-8-8 16,0-7-56-16,9-7 56 15,-9-15-48-15,15-10-16 0,-15-4-16 16,12-14-17-16,-12 0-63 31,0-3 40-31,0-2 40 16,0 2 80-16,0-3 0 0,0 6 0 15,-12 1 8-15,12 0-8 16,-15-1 16-16,6 5-16 16,9-5 8-16,-9 4 0 0,9 6 0 15,-12 9 8 1,12-1 48-16,-12 5-56 15,12 6-8-15,-15-1 0 0,15 10 0 16,0-2 8-16,0-3 0 16,0 4 0-1,-9-8 0 1,9 3 8-16,0 5 0 0,0 6-8 0,0 3 8 16,-13 5 8-1,13 10-8-15,0-6 0 0,0 5 0 0,-12 1 0 16,12 0-8-16,0 4 8 15,-9 1-8-15,9 8 8 16,0-5-8 0,0 10 8-16,0 0-8 15,0 0 0-15,0 0-8 0,0 0 8 16,0 0-8-16,0 0 8 16,0-4 0-16,0 4 0 31,0-6-8-31,0 2 8 0,0-10-8 15,0 5-40-15,0-5 0 16,0 1 40-16,0-2 0 0,0 2-40 16,0-6 40-16,0 0 0 15,0 6-64-15,0-7 64 16,9 7 0-16,-9 4 0 0,0-1 0 16,0 2 8-1,0 2 0 1,12 1 8-16,-12 5-8 0,0 0 0 0,0 0-8 15,0 0 8-15,0 0-48 16,0 0 0 0,0 0-24-1,0 0-32-15,13 0-16 0,-4 0-168 16,18 0-320-16,18 0-272 0,0 11-504 16,61-3-697-16,-28 6-383 0,-5-9-3850 15</inkml:trace>
  <inkml:trace contextRef="#ctx0" brushRef="#br0" timeOffset="39830.21">8503 14468 464 0,'0'0'1048'15,"0"0"-376"-15,0 0 528 32,0 0 233-32,0 0-105 0,-45 4-72 15,33-4 64-15,-3 0-175 16,6 0 303-16,9 0-272 0,-15 0-48 15,15 0-351-15,0 0-113 16,0 0-216-16,0 0-88 31,15 0-136-31,-6 0-88 0,39 0 40 16,13-10 184-16,8-8-72 31,25-5-72-31,8 4-136 0,-8-3-80 0,-1 8-32 16,-11 4-456-16,-25 2-480 15,-9 2-448-15,-35 1-1097 16,-4 2-1912-16,-9-7-2384 0</inkml:trace>
  <inkml:trace contextRef="#ctx0" brushRef="#br0" timeOffset="40112.11">8841 14152 4120 0,'0'0'6866'0,"0"0"-5970"15,0 0-648-15,0 0-120 16,0 0 104-16,0 0-232 16,0 0 104-16,70-4 72 0,-37 18 96 31,15 0-32-31,-11 5-40 0,8 3-80 16,-9 2-120-16,-3-1 64 15,-9 0-56-15,-12 5-8 16,-12 5 0-16,0 3 128 0,-36 7 64 15,-12 2-184-15,-18 5-8 32,5-3-224-32,4-5-504 0,21-10-1000 15,11-17-2713-15</inkml:trace>
  <inkml:trace contextRef="#ctx0" brushRef="#br0" timeOffset="41293.48">14576 14135 8673 0,'0'0'2769'0,"0"0"-1705"16,0 0 192-16,0 0 33 0,0 0-161 16,0 0-408-16,0-5-320 15,12 5-32-15,9-6-24 16,15 1-80-16,25 2-56 0,41-7-8 31,40 6-7-31,42-2-17 16,12 2-32-16,4 0 8 0,-25-1 8 15,-24 0-32-15,-34 1-32 16,-23 4-88-16,-37-5 8 0,1 5-8 31,11-5 8-31,0 0 32 16,16-4-48-16,-16 5 0 0,-14 0 64 15,2-1 64-15,-6 0 16 16,-8 1-16-16,-4 4-8 16,-27-5-40-16,9 5-72 0,-21 0 40 15,0 0-48-15,0-5 0 32,0 5-448-32,-21-9-776 15,-64 4-1033-15,16-4-2040 0,-13-1-4377 0</inkml:trace>
  <inkml:trace contextRef="#ctx0" brushRef="#br0" timeOffset="41772.71">15252 14398 16 0,'0'0'11130'0,"0"0"-9594"0,0 0-992 15,0 0 216-15,0 0 41 0,0 0-433 16,0 0-352-16,-15 70 64 0,6-19 176 15,-3 9 112 1,3 9-96 0,-18-4-152-16,17 1 32 15,-14-6-144-15,12-9 0 0,3-10-8 16,-3-8-56-16,0-10-496 0,-12-18-696 16,9-5-1265-16,15-5-1888 0</inkml:trace>
  <inkml:trace contextRef="#ctx0" brushRef="#br0" timeOffset="42161.88">15008 14477 11162 0,'0'0'2408'16,"0"0"-1703"-16,0 0-89 15,0 0 32-15,0 0-296 0,0 0-280 16,45-18-72-16,3 3 8 31,-3 1 64-31,4-8-64 16,-7 2 0-16,9 7 0 0,-18-6 8 31,-8 11-8-31,-13-3 56 0,0 8 0 16,-3 3 288-16,-9 0 168 0,0 0-168 15,0 0-128-15,0 0-224 16,0 14-40-16,0 13 40 16,0 9 136-16,9 8 104 0,6 6-96 15,9-5-64-15,-12 3-32 16,-6-12 16-16,21-3-64 0,-18-14-792 16,6-10-1032-1,-6-9-2617-15</inkml:trace>
  <inkml:trace contextRef="#ctx0" brushRef="#br0" timeOffset="63993.7">578 13838 7665 0,'0'0'1440'0,"0"0"-999"0,0 0 151 16,0 0 600-16,-58-5 40 16,49-4-512-16,-3-1-288 0,-12-4 49 31,9-3-73-31,-3-2 24 15,-21-13-112-15,2-7-160 0,-5-7-72 16,-15-9-80-16,9-11 72 16,-13-7-72-16,4-1 104 15,12-10 96-15,-4-4 8 0,16 1-16 32,0-6-152-32,21 4-40 15,0 1-8-15,12 6 0 0,0 3-64 16,0 8 64-16,12 11 0 0,0 0-96 15,21 5 96-15,15 4-48 16,-2-1 0 0,23 2-16-16,-9 8 56 15,22 14-64-15,-13 6-40 16,10 17-56-16,-7 5 0 0,-2 36 32 0,-13 21-56 16,12 35 184-16,4 47-8 15,-4 33 16-15,-11 17 0 16,-34-7 16-1,-6-26-16-15,-18-45 16 16,15-31-16-16,-15-25-288 16,0-13-360-16,0-10-585 0,0-4-1535 15,0-19-5586-15</inkml:trace>
  <inkml:trace contextRef="#ctx0" brushRef="#br0" timeOffset="65026.91">3125 13990 8937 0,'0'0'2033'0,"0"0"-769"15,0 0-48-15,0 0-63 0,0 0-97 16,0 0-440-1,0 0-320-15,39-27 24 16,7-6-72-16,2-8-144 16,9-5-56-16,13-1-48 15,-13 0-448-15,0 5-344 0,4 6-264 16,-16 8-465-16,-21 13-919 16,0 7-1457-1</inkml:trace>
  <inkml:trace contextRef="#ctx0" brushRef="#br0" timeOffset="65211.48">3336 13977 9329 0,'0'0'2169'0,"0"0"-1289"16,0 0-16-16,0 0 329 16,0 0-145-16,0 0-528 0,12 0-128 15,10-14 32-15,17-14 16 16,18-14-440-16,37-27-520 0,-16 3-1000 31,7 7-2481-31</inkml:trace>
  <inkml:trace contextRef="#ctx0" brushRef="#br0" timeOffset="66478.18">1658 16691 5601 0,'0'0'1064'32,"0"0"-776"-32,0 0 152 0,0 0 592 15,0 0-256-15,0 0-287 16,-111 19 87-16,71-13 256 0,-2-3 336 15,-15 2-264-15,-4-5-288 16,-8 0-119-16,-13 0 39 16,1 0-48-1,-37-18 0-15,28-5-104 0,-31-4-48 16,21-12 80-16,19-1 184 16,-13-12-120-16,25-8-216 0,-7-6-120 15,19-13-40-15,15-3-104 16,18-6-48-1,0-5-72-15,24-4 16 16,12-1-16-16,24-3-48 16,21-2-8-16,13 10-128 15,11 5-32-15,-11 14-16 0,-4 10 72 16,18 17 128-16,-11 11 88 0,-4 12-72 31,1 5 8-31,11 16 56 16,1 3-56-16,-4 18 104 15,7 18-96-15,-4 16 56 0,1 13-24 16,-1 9 80-16,1 13-8 16,-25 2 8-16,12 17-64 31,-11 19 64-31,-34 19-56 0,-15 9 56 16,-9-9 8-16,-42-15 104 0,-7-31 168 15,16-24 80-15,-3-22 16 0,0-12-56 16,3-7-200-16,8 5-112 15,-8-16-32 1,9-22-744 0,0-22-888-16,12-16-5210 0</inkml:trace>
  <inkml:trace contextRef="#ctx0" brushRef="#br0" timeOffset="67317.77">4257 16577 12042 0,'0'0'1816'0,"0"0"-1079"15,0 0 215-15,0 0 168 0,0 0-552 32,42-33-520-32,-3 5-48 15,19-4-96-15,11-1-200 0,1 0-568 16,-10 6-136-16,-3 0-433 15,1 12-1071-15,-22 2-2065 0</inkml:trace>
  <inkml:trace contextRef="#ctx0" brushRef="#br0" timeOffset="67494.72">4432 16612 6553 0,'0'0'3217'0,"0"0"-2009"16,0 0-256-16,0 0 352 31,0 0-55-31,0 0-465 0,0 0-488 16,0 0-240-16,57-17-8 15,37-40-48-15,-13 7-1032 0,1-6-2801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18:39.7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18487 8698 10962 0,'0'0'2048'0,"0"0"-1376"0,0 0 361 15,0 0-17-15,0 0-184 16,0 0-616-16,-12-13-216 16,12 18-272-16,12 23-104 0,7 13 288 15,8 19 88 1,-3 10 8-16,-3 4 80 15,0-1-88-15,3-7 16 0,-9-15-8 16,-3-14 56-16,-12-14-48 16,6-14-8-16,-6-9 40 15,0 0 80-15,0-22 88 16,16-29-216-16,-16-15-352 16,0-13-80-16,24-4 152 15,-12 13 128-15,12 15 144 0,-3 18-120 16,0 14-8-16,6 9-24 31,-6 14-144-31,16 0 0 16,-1 22-16-16,-6 16 103 0,9 9 121 15,-5 3 72-15,-13 10 24 16,3-9-40-16,0-5 32 0,-15-8-152 16,18-16-816-16,-15-12-1184 15,0-10-2361-15</inkml:trace>
  <inkml:trace contextRef="#ctx0" brushRef="#br0" timeOffset="518.8">19242 8851 9794 0,'0'0'1920'15,"0"0"-1200"-15,0 0-56 0,0 0 40 32,0 0-391-32,0 0-305 0,69 0 96 15,-20 0-104-15,8-19-521 16,-12 2-951-16,4-2-1801 0</inkml:trace>
  <inkml:trace contextRef="#ctx0" brushRef="#br0" timeOffset="762.28">19604 8546 9153 0,'0'0'2601'0,"0"0"-1985"16,0 0-504-16,0 0 16 15,0 0 512-15,42 87-240 0,-14-40-248 16,-4-1-80-16,-18 0-72 16,9-3-272-16,9-7-792 0,-24-12-880 15,12-16-2049-15</inkml:trace>
  <inkml:trace contextRef="#ctx0" brushRef="#br0" timeOffset="894.14">19625 8333 11162 0,'0'0'1440'0,"0"0"-1416"15,0 0-24-15,0 0-1072 0,0 0-2113 16,0 0-2344-16</inkml:trace>
  <inkml:trace contextRef="#ctx0" brushRef="#br0" timeOffset="1129.21">19894 8406 10402 0,'0'0'2704'16,"0"0"-2048"-16,0 0-456 15,0 0-23-15,0 0-1 16,0 0 32-16,36 131-104 16,-27-81-32-16,0 10-64 0,6 2-8 15,-6-7-232-15,6 0-289 0,-15-9-431 32,0 0-792-32,0-18-1377 15,0-4-3808-15</inkml:trace>
  <inkml:trace contextRef="#ctx0" brushRef="#br0" timeOffset="1585.82">20208 8537 10626 0,'0'0'2712'0,"0"0"-2048"16,0 0-479-16,0 0-137 15,0 0 248 1,0 115-40-16,9-55-160 16,6-3-40-16,-3 3 8 15,0-10-64-15,-12-8-8 0,9-5-96 0,-9-18-80 16,0-6 32-16,0-13 152 16,0 0 48-1,0-18 160-15,-21-24-160 16,9-13-48-16,-12-10-8 31,12-9 8-31,12-4 0 16,0 11 0-16,0 13 72 0,0 11-72 15,21 16 0-15,18 4-152 0,-6 18 32 16,3 5 40-16,-2 0-64 16,-1 13-160-16,-6 15-9 15,-21 10 17-15,-6-2 144 0,0 7 72 16,-6-7 80-16,-21-8 0 15,-6 1 96-15,-1-16-96 32,22-13-616-32,-12 0-1128 0,24 0-2401 0</inkml:trace>
  <inkml:trace contextRef="#ctx0" brushRef="#br0" timeOffset="1866.33">20651 8417 9994 0,'0'0'2600'0,"0"0"-1952"0,0 0 217 15,0 0-105-15,0 0-376 16,0 0-384 0,0 0-104-16,-36 22-40 15,36 1-136-15,0 5-96 0,12-5-9 16,22 5 153-16,-1-10 224 15,6 6-64-15,-6-10 72 0,-12 3 8 16,-6-1 0-16,-15-3 192 31,0 5 257-31,-24 1 55 0,-12-1-72 16,-21 6-336-16,-1-20-104 16,1-4-1032-16,9 0-4034 0</inkml:trace>
  <inkml:trace contextRef="#ctx0" brushRef="#br0" timeOffset="3062.46">26700 7828 8513 0,'0'0'2561'0,"0"0"-1753"16,0 0 176-16,0 0 112 16,0 0-135-16,0 0-377 15,12-19-344-15,-3-5-240 0,18-12-72 31,-6-1-32-31,3-5-40 16,-12 15 144 0,1-1 0-16,-13 13 8 15,0 6 0-15,0 9 0 16,0 0-8-16,0 0-216 0,12 14-392 16,-3 14 304-16,15 14 216 15,0 4 16-15,0 5 64 0,-6 5 8 16,9-1-8-16,-2-3 0 15,-4-7-425-15,0 2-599 16,-21-6-752-16,15-3-569 0,-15-16-1592 0</inkml:trace>
  <inkml:trace contextRef="#ctx0" brushRef="#br0" timeOffset="3233.5">26863 8142 1672 0,'0'0'9026'15,"0"0"-7842"1,0 0-528 0,0 0-128-16,0 0-112 0,0 0-120 15,0 0-144-15,118 0-72 16,-61 0-80-16,36-14-456 0,-11 6-912 16,-25-6-3241-16</inkml:trace>
  <inkml:trace contextRef="#ctx0" brushRef="#br0" timeOffset="7879.07">27853 7684 9129 0,'0'0'1553'16,"0"0"-1081"-16,0 0 424 15,-12-6-232-15,12 6-504 16,0 0-160 0,0 25-184-16,0 7 128 15,0 5 56 1,0 5 0-16,0 0 64 16,12-10-16-16,-3 0-48 0,15-14-8 15,9-8 8-15,-6-10 64 16,4 0 104-16,8-19-136 0,-6-14-32 15,-12-13-264-15,-6 0-376 16,-3-4 184-16,-12 3 144 16,-27 5 296-16,-6 14-176 0,0 9 8 15,-13 16-64-15,7 3-480 16,18 28-697 0,9 7-775-16,12-6-2001 0</inkml:trace>
  <inkml:trace contextRef="#ctx0" brushRef="#br0" timeOffset="8431.82">28221 7678 6065 0,'0'0'6513'0,"0"0"-5865"0,0 0-504 0,0 0-144 15,0 0-72-15,0 0-192 16,0 0 248-16,15 71 16 15,-3-39 0 1,0-4-40-16,0-4-200 16,-6-1-240-16,21-15-192 15,-14 2-144-15,8-10 88 0,3 0 344 16,0-24 192-16,-15-3-169 0,18-6 89 16,-15 0 272-1,-3 11 40-15,-9-1 352 16,12 14 441-16,-12 3 239 31,0 6-528-31,0 0-544 16,0 0-312-16,12 15-168 0,1 8 320 15,-4-1 80-15,6 2-112 16,6-9-248-16,0-7-144 0,6-8 175 16,-3-8 41-16,-3-26-656 15,1-7-264-15,5-15 24 0,-15-4 767 16,-12-6 233-16,0-8 264 15,0 6 513-15,-12 2 855 32,-15 11 776-32,17 23-87 0,-2 8-721 15,12 24-472-15,0 0-864 16,0 24-88-16,0 26-96 0,0 20 144 16,22 13 40-16,-7 1 0 15,18-10-328-15,-9-14-264 16,0-18-384-1,-3-14-481-15,3-14-767 0,-15-14-3577 16</inkml:trace>
  <inkml:trace contextRef="#ctx0" brushRef="#br0" timeOffset="8575.35">28562 7536 9097 0,'0'0'2913'0,"0"0"-2153"0,0 0-592 16,0 0-80-16,0 0-24 15,69-5-64-15,-11 0 0 0,35-17-512 16,-11 2-1888-16,-13 1-2833 16</inkml:trace>
  <inkml:trace contextRef="#ctx0" brushRef="#br0" timeOffset="9678.97">29480 7411 880 0,'0'0'9794'0,"0"0"-8482"15,0 0-912-15,0 0-136 0,0 0-240 16,0 0 112-16,-46 78-24 15,31-36-96-15,15-5 0 0,0-5-16 16,0-4 0-16,15-10-136 16,9-8-216-1,-2-5-112 1,2-5-128-16,-12-18 176 0,9-10-528 0,-6-15-617 16,-15 2 161-16,0-1 1392 15,-15 5 8-15,-6 4 736 0,-3 19 296 16,2 6 1-16,10 8-529 31,0 0-280-31,0 14-152 16,12 8-72-16,0 2 0 0,0-5-120 15,24-2-32-15,22-12 64 0,2-5 72 16,9-14-96-16,1-23-688 16,-1-13-601-16,-9-16-23 31,-14 1 672-31,-10-4 584 0,-15 5 168 15,-9-2 1040-15,0 15 632 16,-9 9 601-16,-3 15-593 0,0 13-432 16,2 9-463-16,10 5-705 15,-12 33-80-15,12 46-160 32,-12 60 160-32,12 55 0 0,0 10 0 15,0-32-241-15,0-61-359 16,12-51 192-16,0-18 248 0,10-5-112 0,-1-9-176 15,18-9-56-15,-21-19 160 16,21-19 296 0,-18-33 48-1,4-16-128-15,-16-25 56 16,-9 0 72-16,0 0 184 0,-22 4 24 16,-11 21 504-16,-6 8 8 0,9 18-88 15,-6 24-296-15,12 18-336 0,2 8-560 31,22 48-704-31,0 0-968 16,0-15-3042-16</inkml:trace>
  <inkml:trace contextRef="#ctx0" brushRef="#br0" timeOffset="10155.93">30877 6999 12290 0,'0'0'1953'15,"0"0"-1569"-15,0 0-384 0,0 0-80 16,0 0 80-16,24 114 8 16,-12-67 88-16,9 5-88 0,-12-12 0 15,6-1-8-15,-2-12-8 16,-13-4-64-16,0-13-112 0,0-7 88 16,0-3 96-16,0 0 280 0,0-13 200 31,9-20-264-31,-9-12-216 15,24-16-8-15,0 0-88 0,0 6 88 16,0 9-88-16,-6 8 96 16,9 20 8-16,-2 14-8 0,-1 4-8 15,-6 9-8-15,9 28 8 32,3 10 0-32,9 4 8 0,-17 4-64 15,2-9-16-15,0-8-184 16,0-16-433-16,-3-13-1039 15,-9-9-2257-15</inkml:trace>
  <inkml:trace contextRef="#ctx0" brushRef="#br0" timeOffset="19329.37">26386 5766 3344 0,'0'0'1385'0,"0"0"-585"32,0 0-376-32,12 0 168 0,-12 0 136 15,0 0-80-15,0 0-24 0,0 0 32 16,0 0 89-16,0 0-41 15,0 0-96-15,0 0-96 0,0 0-176 16,-12 0-72 0,-15 0-112-1,21 0-56-15,-30 0-96 0,-13 0 8 16,4 0 48-16,0 0-56 0,-16 0 8 16,1 0 56-16,-6 0-56 15,8 0 56-15,-11 0-56 0,8 0 128 31,4 0 88-31,0-6-128 16,-13-3-32-16,10 4 64 16,3-3-8-16,-1 3-16 0,1-4-8 15,-19-6-48-15,10 12-40 0,9-12-8 16,-13 11-8-16,1-10 0 47,-1 8 8-47,1-2 16 15,-3-2-8-15,2 1 0 0,1-4 0 16,-1 3 16-16,1-4 56 16,9 0 97-16,-7 0 79 0,7 0 24 15,12-4 64-15,2 3 64 16,13-3-80-16,-15-4-200 16,15-2-112-16,8 1-16 0,-8-1-88 15,-3-3-24-15,0 4 104 0,15 4-40 16,-3 1 48-16,-13-1 0 0,28 5 8 15,-6 0 64 1,-9 1-24 0,15-2-40-16,-3 2 88 15,12-1-88-15,-15 0 64 0,15 1 56 16,0-6-64-16,0 0 24 0,0-3-88 16,15-12-88-16,21 2 80 15,-3-6 8 1,16-3-8-16,8 4-56 15,-9-5 56-15,19 5 8 16,5 1-56-16,7 3 48 0,5 5-16 16,19 0-24-16,14 10 48 15,22 4 0-15,36 14 0 0,12 0-8 32,-24 0-80-32,0 22-48 15,-24 3-40-15,-12 7-16 0,-21-10 40 16,-13 3-8-16,-23-3 8 15,-13-3 48-15,12 8 32 16,4 1 56-16,-4 10-48 0,-11-2 56 31,-16 2-40-31,9-1 48 16,-27 4-96-16,-15 0 88 0,0 1-40 16,-9 1 40-16,0-2-56 0,0 5 64 15,-33-4-16-15,0 0 8 16,-12 0 8-16,-28-6 80 15,-29 7 24 1,8-11-56-16,-12-4-32 16,4-19-16-16,8-9-192 0,13-23-705 15,11-6-3664-15</inkml:trace>
  <inkml:trace contextRef="#ctx0" brushRef="#br0" timeOffset="27695.93">23105 4496 7561 0,'0'0'2617'16,"0"0"-1817"-16,0-5 0 16,12-13-112-16,0-10-432 15,9-10-176 1,13-2-72-16,-7-12 0 16,-6-8 88-16,-12-6-96 0,6-13-216 15,-15-3-48-15,0-2 8 0,-15-4 96 16,-3 9 16-16,-6 10 144 15,0 18 256 1,-10 18 8-16,22 10-112 16,-12 9-80-16,0 11-64 15,12 3-8-15,3 0-48 0,-3 13-56 16,12 14-8-16,-15 15-64 16,15 18 32-16,0 5-24 0,15 9 160 31,6 5-8-31,0-5-32 15,18 1 48-15,-5-11-8 16,2-8-64-16,-12-14-32 0,9-15-24 16,-9-8-48-16,-3-19-240 15,4 0-8-15,-1-33 176 0,0-7-192 32,-6-17-281-32,-3 2 97 0,-3 8 496 15,0 10 128-15,-12 14 664 16,0 14 41-16,0 9-521 0,0 0-184 15,12 28-128-15,-12 4 128 16,9 9 0-16,6-3 48 16,-6-1-40-1,16-13 0-15,-16-11 16 16,6-8-24-16,-3-5 128 16,0 0 128-16,-12-29-256 0,9-3-24 0,-9-4-520 15,0-3 119-15,-21 4 89 16,-6 10 256-1,2 12 64-15,7 13-720 16,-6 0-1080-16,0 6-2889 0</inkml:trace>
  <inkml:trace contextRef="#ctx0" brushRef="#br0" timeOffset="28114.25">23827 3884 8617 0,'0'0'1833'0,"0"0"-1625"16,0 0 64-16,0 0 88 0,0 0-256 31,0 0-104-31,0 0-64 16,-127 52 64-16,115-30-8 15,12 2-304-15,0-6-272 0,0-3-16 0,0-12 23 16,12-3 353-16,9 0 224 15,3-9 160-15,0-5 73 16,-3 1 175 0,-9 2 272-16,13 8-96 15,-25 3-424-15,24 19-144 16,-12 12 64-16,9 16 8 0,0 17 8 16,3 1 40-16,0 9-88 0,-15 0 48 15,19-9-24 1,-28-9-32-16,0-14-40 15,0-19-104-15,0-9 104 16,-37-14 192-16,-11-4 128 16,6-29-176-16,-10-19-136 0,10-12-8 15,18-10-112-15,24-23-480 0,9 13-800 32,27 25-2545-32</inkml:trace>
  <inkml:trace contextRef="#ctx0" brushRef="#br0" timeOffset="29207.19">24080 4287 576 0,'0'0'8417'0,"0"0"-7144"16,0 0-185-16,0 0 96 15,0 0-192 1,0 0-383-16,0 0-417 0,48-98-176 15,-36 90 32-15,13 3-40 16,-16 5-8-16,6 0-144 0,-6 5-121 16,3 14-111-16,-12 9 48 15,0 4 0 17,0 9 112-32,-12-3 200 0,12-6 8 0,-9-10 8 0,-6-2 0 15,15-12 0-15,0 2 8 16,0-10 48-16,0 0 280 0,0 0 40 15,0 0-88-15,36-5-48 32,12-8-240-32,43-25-40 15,-7 5-1392-15,-5-2-3849 0</inkml:trace>
  <inkml:trace contextRef="#ctx0" brushRef="#br0" timeOffset="29918.33">24014 3188 8049 0,'0'0'1561'0,"0"0"-713"0,0 0-400 16,0 0-296 0,0 0 8-1,0 0 424-15,-24 158 64 0,24-79-88 16,0 1-136-16,0-1-160 16,12-6-40-16,0-4-87 0,21-18-65 15,-9-4-16-15,12-10-48 0,10-14-8 31,23-18-289-31,-3-5-783 16,-14-5-2793-16</inkml:trace>
  <inkml:trace contextRef="#ctx0" brushRef="#br0" timeOffset="30510.57">24315 3406 7737 0,'0'0'2801'16,"0"0"-2177"-16,0 0-624 0,0 0 0 15,0 0 0 1,0 0 56-16,0 0 152 15,67 121-88-15,-40-84-64 0,-3-4-48 16,-18-1 8-16,9-9 40 16,-3-5 0-16,-12-9-56 15,0-3 8-15,0-6 96 0,0 0 128 32,0-9 248-32,0-19-320 0,0-9-160 15,0-18-208-15,12-2 56 16,1 2 16-16,-4 9 72 15,3 14 64-15,0 12 0 0,12 12 8 16,0 8-8-16,9 0 0 31,-9 14-24-31,13 18-72 0,-4 9 40 16,-9 0 56-16,-3 2-8 16,-9-7 0-16,12-3 0 0,-24-10-584 15,0-8-648-15,0-12-1009 0,0-3-2976 16</inkml:trace>
  <inkml:trace contextRef="#ctx0" brushRef="#br0" timeOffset="30779.15">24675 2985 10562 0,'0'0'2352'16,"0"0"-1928"-16,0 0-208 16,0 0 112-16,126 18 169 0,-53 14-145 31,5 11-232-31,7 12-112 0,-28 10-8 16,-9 4 0-16,-14 16-248 15,-22-3-304-15,-12 2-265 16,-46 22-543-16,-14-22-912 0,3-23-4154 15</inkml:trace>
  <inkml:trace contextRef="#ctx0" brushRef="#br0" timeOffset="35295.17">30560 1915 9946 0,'0'0'2472'0,"0"0"-1616"16,0 0-544-16,0 0-80 15,0 0-136-15,0 0-96 0,0 13-32 16,15 19-88-16,-6 34 112 16,15 54 8-1,13 65 64-15,-13 25-8 16,-3 3 0-16,-9-10 8 0,0-32-56 15,-12-4 73-15,12-4-9 16,-12-10 80-16,0-19-72 0,0-28-64 16,0-21 40-16,0-26-40 31,0-12 48-31,0-1-64 16,0 0 8-16,0-9 32 0,0-14-40 15,0-14-8-15,0-9-336 0,0 0-217 16,0-74-287-16,9 5-1640 15,-9-9-4938-15</inkml:trace>
  <inkml:trace contextRef="#ctx0" brushRef="#br0" timeOffset="36579.71">30678 1932 6481 0,'0'0'3017'0,"0"0"-1809"16,0 0-352-16,0 0-88 15,0 0-104-15,0 0-168 0,0 0-128 16,0-12 41-16,0 12 47 16,0-5 32-16,12 5-120 15,12-5-144 1,12 1-136-16,34-6 88 0,-4 1 24 15,28 3-136-15,-10-2-64 16,7 8 0-16,-1 0 0 0,-5 0-32 16,-16 0-16-16,4 0-104 15,-31 0 80 1,-3 0 24 0,-6 0 40-16,-21 0 16 0,-3 0 0 0,6 0 56 15,-15 0 48-15,0 0 200 16,0 0-40-16,0 0-96 0,0 0-168 15,0 0-8-15,0 5-8 32,0 13-144-32,0 14 104 15,25 11 48-15,-16 12 48 0,0 15 48 16,6 12-48-16,-3 20 48 16,0 28 56-16,0-13-16 0,-3-11 104 15,3-14-32-15,0-17 0 31,-3 13 24-31,6 9 64 0,-3 0-104 16,0-4-111-16,1-4 7 16,-7-1-80-16,-6-6 112 15,15-3-112-15,-15 0 32 0,0-5-40 16,0-4 0-16,0-1 0 31,0 1 8-31,0-9 0 0,-15-7 0 0,15 3 40 16,-6-11-40-16,6-10 0 15,-13 2 0-15,13-11 0 16,0 1-8-16,0-9 8 0,0 3-8 16,0-3 0-1,0 0 0 1,0-5 8-16,0 5-8 0,0-11 8 16,0 7-8-16,0-11 0 0,0 6 0 15,0-6 0-15,0 1 0 16,0 4 8-16,0-5-8 0,0 2 0 31,0 2 0-31,-12 3 0 16,12-3 0-16,0-3 0 0,0 4 8 15,0 0-8-15,0-5 0 16,-12 2 8-16,12-2 0 16,0 1-8-16,0 0 8 0,0 3 0 31,-15-8-8-31,15 5 8 0,0-5 0 15,0 5 48-15,0-5 40 16,-9 0 32-16,-3 0 96 16,0 0-32-16,-9-5-72 0,-18-8-40 15,-4-1-16-15,7-5-16 32,-21 0 48-32,-16 0 32 0,-5 2-72 0,-4-1-40 15,-11 3-16-15,-16-3 16 16,10-1-8-16,-10 5 40 15,6-5-40-15,22 5 136 0,24 6 48 16,11 3-192 0,7-4-384-1,30 4-1104-15,9-8-2529 0</inkml:trace>
  <inkml:trace contextRef="#ctx0" brushRef="#br0" timeOffset="37531.16">30877 2206 1432 0,'0'0'7633'0,"0"0"-6240"0,0 0-761 32,0 0-328-32,0 0-208 0,0 0-88 15,0 0 120-15,9 121 0 16,6-70-8-16,-15 4 88 15,0-8-24-15,12-5 24 0,-12-5-64 16,0-9-56-16,0-11-72 31,0-6 32-31,0-7-40 0,0-4 152 16,0 0 320-16,0-9 161 16,0-14-145-16,0-15-496 0,0-2-72 15,0-7 16-15,12 9 40 0,-12 11-64 16,9 8 72-1,-9 10-40 1,9 9-72-16,6 0-209 0,-2 14-55 16,-4 13 256-16,15 6 80 15,0-1 48-15,-15 2-8 0,6-7 0 16,-3-4-64-16,-12-13-88 16,0-7-112-1,12-3 272-15,-12 0 24 16,0-23 360-16,12-14-368 15,-6-13-16-15,9-2-64 0,-3 1 64 16,0 15 0-16,-12 12 280 16,13 10 112-16,-13 14-208 0,9 0-184 31,6 9-208-31,3 24 152 16,9 9 48-16,3 4 8 0,-3 9-8 15,-15 2 8-15,10-7-56 16,-22 2-480-16,0-11-608 0,0-13-1112 15,0-10-2105-15</inkml:trace>
  <inkml:trace contextRef="#ctx0" brushRef="#br0" timeOffset="38012.54">31076 3074 4656 0,'0'0'6506'15,"0"0"-5434"-15,0 0-320 16,0 0-192-16,0 0-400 0,-12-10-160 15,12 24-128-15,0 14 120 16,0-1 8-16,12 6 0 0,-12-1 16 31,12-4-8-31,9-9-8 16,-9-16-16-16,0-3-80 0,1 0 16 16,11-17 32-16,-6-21-144 15,9-2-512-15,-3-7 0 0,-18 1 176 16,9 13 528-16,-15 13 760 31,0 7 368-31,0 13-224 16,0 0-559-16,12 0-345 0,-12 13-136 15,12 21 64-15,10-1 72 16,2 4 8-16,0-1-8 0,-15-8-209 16,27-15-887-16,-12-8-1624 15,-12-5-4538 1</inkml:trace>
  <inkml:trace contextRef="#ctx0" brushRef="#br0" timeOffset="38329.62">31399 3559 10658 0,'0'0'2192'0,"0"0"-1512"16,0 0-200-16,0 0-119 16,0 0-321-16,0 0-32 0,0 0 48 15,-69 111 24-15,45-68 120 31,2 2-112-31,-2-2-88 16,3-7-40-16,9-12-624 0,0-10-665 16,12-19-831-16,0-18 295 15,-12-9-3816-15</inkml:trace>
  <inkml:trace contextRef="#ctx0" brushRef="#br0" timeOffset="38465.96">31188 3601 7745 0,'0'0'2825'0,"0"0"-913"16,0 0-888-16,0 0-680 0,0 0-240 15,0 0 329-15,133 75-49 16,-76-34-176-16,0 0-208 0,13-8-88 16,-22-15-1377-1,-15-12-3640 1</inkml:trace>
  <inkml:trace contextRef="#ctx0" brushRef="#br0" timeOffset="39364.07">29585 2359 8737 0,'0'0'2401'0,"0"0"-1513"16,0 0 176 0,0 0-7-16,0 0-369 15,0 0-312-15,0 0-344 0,0 0-32 16,9-22-8-16,27 22 8 0,13 0 240 16,17 0 160-16,28 0 40 15,14 0 8 1,-8-6-128-16,18-2-200 15,-34-2-112-15,-2 6-8 16,-13-6-160-16,-12 10-344 0,-20-5-360 16,-13 1-240-16,-3-1-113 15,-21 0-383-15,0 5-456 0,0 0-609 32,0 0-3704-32</inkml:trace>
  <inkml:trace contextRef="#ctx0" brushRef="#br0" timeOffset="39779.71">29679 3198 3896 0,'0'0'7258'15,"0"0"-5986"-15,0 0-488 16,0 0-176-16,0 0 105 15,0 0 15-15,151 0 40 0,-85-5-88 16,28-3-144-16,2-2-136 16,10 1-104-16,-13 4-184 0,-11-3-96 31,-1 2-16-31,-23 1 0 16,-4 1-296-16,-15 4-392 0,-21-5-344 15,10 5-104-15,-28 0-545 16,12-5-1039-16,-12 5-2177 0</inkml:trace>
  <inkml:trace contextRef="#ctx0" brushRef="#br0" timeOffset="40115.84">29818 3879 10730 0,'0'0'2072'0,"0"0"-1256"0,0 0 145 16,0 0-17 0,0 0-192-16,0 0-280 15,0 0 400-15,138 19-32 16,-65-19 49-16,39 0-145 0,32-4-24 15,19-25-232-15,-3 1-184 16,-42 0-88-16,-36 6-192 16,-46 12-24-1,-3-4-344-15,3 6-536 16,-15-2-704-16,-21-9-857 16,-9 6-432-16,-15 3-7769 0</inkml:trace>
  <inkml:trace contextRef="#ctx0" brushRef="#br0" timeOffset="40915.96">29096 2138 9978 0,'0'0'2608'15,"0"0"-1672"-15,0 0-496 0,0 0-263 16,0 0-177-16,0 0-177 16,21 68 113-16,-6-17 48 0,10 10-72 31,-7 31-736-31,-3-12-1304 15,-3-16-1745-15</inkml:trace>
  <inkml:trace contextRef="#ctx0" brushRef="#br0" timeOffset="41438.59">29108 3213 10778 0,'0'0'2952'0,"0"0"-1967"0,0 0-193 31,0 0-128-31,0 0-352 16,0 0-208-16,0 0-104 15,118-47-216-15,-85 42-40 0,-9 5-128 16,1 0-448-16,-13 10-49 16,-12 12-135-16,0 11 288 0,0 8 456 31,-37 6 264-31,13-1 8 16,-9-3 8-16,9-12 208 15,12 1 16-15,-3-13 40 0,15 1-112 0,0-12-64 16,15 2 16-1,21-6 112-15,6 1-16 32,31-5-208-32,-4-14-760 0,-9-5-2328 0</inkml:trace>
  <inkml:trace contextRef="#ctx0" brushRef="#br0" timeOffset="42014.03">29320 4032 10898 0,'0'0'3024'16,"0"0"-2431"-16,0 0-553 0,0 0-40 0,66-37-96 15,-33 29-216-15,-6 8-401 16,-3-5-47-1,-2 5 432 1,-10 0 8-16,-12 5-472 0,0 12-136 16,0 11 592-16,-12 0 336 15,0 9 32-15,-10-5 48 0,10 6-8 0,0-5 80 16,12-5-96-16,0-1 16 31,0-3-72-31,24-7 16 16,-2-3 40-16,14-4 80 0,0-1 144 15,-18 1-96-15,6-7-112 16,-9 7-72-16,-3-5 0 0,-12-1-48 16,0 6 48-16,-12-1 24 31,-12 4 288-31,-24 1-40 0,3-3-272 16,-28-8 0-16,7-3-824 15,21 0-3081-15</inkml:trace>
  <inkml:trace contextRef="#ctx0" brushRef="#br0" timeOffset="42864.07">31215 4361 9177 0,'0'0'1601'0,"0"0"-833"15,0 0 80-15,0 0-80 32,0 0-232-32,0 0-360 15,0 0-80-15,0 0 9 0,0 6 79 16,0 16 184-16,0 15 48 16,0 10 56-16,12 8 80 0,0 5-8 15,-12 11-120-15,6-7-112 31,9 5-40-31,-3-4-16 0,0-10 56 16,0-8-136-16,-2-10-128 16,-10-10 24-16,15-13-72 15,-15-5 0-15,0-9-520 0,0-13-488 16,0-15-304-16,0-8-3137 0</inkml:trace>
  <inkml:trace contextRef="#ctx0" brushRef="#br0" timeOffset="43778.24">31227 5116 4384 0,'0'0'5386'0,"0"0"-4586"0,0 0-560 16,0 0-8-16,0 0-32 0,0 0 56 15,-81 75-144 1,68-38-40 0,13-1-16-16,0 2 64 0,0-1 8 15,0 6 0-15,22-11 8 16,-7-5-128-16,3-8 96 0,9-5-24 16,3-5 64-16,-3-9-144 0,22-6 0 31,-7-16-992-31,-6-6-1881 15</inkml:trace>
  <inkml:trace contextRef="#ctx0" brushRef="#br0" timeOffset="43996.59">31529 5075 10546 0,'0'0'1920'15,"0"0"-1488"-15,0 0-352 0,0 0 32 16,0 0 368-16,45 129-96 31,-33-72-207-31,9-7-97 0,-6-4-64 16,-15-4-16-16,0-9-449 16,0-15-671-16,0-4-1096 15,0-14-1809-15</inkml:trace>
  <inkml:trace contextRef="#ctx0" brushRef="#br0" timeOffset="44153.61">31472 5357 8585 0,'0'0'2569'0,"0"0"-1729"0,0 0-224 16,0 0-104-16,0 0-256 0,0 0-248 31,0 0 32-31,93 0-40 16,-23 0-568-16,-25-18-1512 15,0 0-3361-15</inkml:trace>
  <inkml:trace contextRef="#ctx0" brushRef="#br0" timeOffset="44429.28">31704 5270 10122 0,'0'0'2336'0,"0"0"-1488"16,0 0-384-16,0 0-191 0,0 0-17 15,0 0 216-15,0 0-136 32,139 55-216-32,-106-41-40 15,-9 1-80-15,0-2-48 0,-15-4-192 16,-9-3-96-16,0-2 8 16,0-4 328-16,0 0 0 0,-9 0 280 15,-6-15-280-15,6-17-24 16,9-5-208-1,0-10-72-15,9-12-377 16,15 17-727-16,16 4-2689 0</inkml:trace>
  <inkml:trace contextRef="#ctx0" brushRef="#br0" timeOffset="45030.04">31933 4811 10322 0,'0'0'1928'32,"0"0"-1568"-32,0 0-360 15,0 0 0-15,73 106 368 0,-37-37 64 16,-3 15-120-16,3 4 89 16,-2-10-17-16,-10-3-208 0,0-4-176 15,-12-21-256-15,9-8-1169 31,-12-28-3888-31</inkml:trace>
  <inkml:trace contextRef="#ctx0" brushRef="#br0" timeOffset="49047.25">29703 6396 6001 0,'0'0'2752'16,"0"0"-1351"-16,0 0-657 16,0 0 184-16,0 0-56 0,0-6-480 0,12 6-320 15,-3 0-56-15,12 0 88 16,18 0 104-1,-5 0 0 1,14 0 64-16,21 0-87 0,25 11-81 16,33 2-56-16,24 2-40 15,8-2 0-15,-17 1 48 0,-36-6-56 16,-37-3 0-16,-8-5 0 16,8 0-120-1,-2 0 64-15,5 0 0 16,-3 0 56-16,-20 0 0 0,-4-8 8 15,-15 3 56-15,-3-4 112 16,-3 4 80-16,1 5-8 0,-7-5-96 16,-3 5-56-16,9-5-96 31,-12 5 16-31,-3 0 32 0,-9 0 0 16,12 0-40-16,-12 0 72 15,0 0-32-15,0 0 16 0,12 5 0 16,-12 5 8-16,0 4 32 15,12 4-16-15,0 5 0 32,-3 5-16-32,7 10-24 0,5-3 8 15,0 8-48-15,-6-1 64 16,9 4-56-16,-3 1-8 0,-9-1-8 16,9 5 8-16,-6 10 80 15,-2 6 88-15,-1 18 72 16,-3 16 24-1,15 25-80-15,-12 21 88 0,12 6-56 16,-15-14-56-16,3 0-40 16,-12 1 16-16,0-1-40 0,0-14-64 15,0-24 24-15,0-30-16 16,0-16 40 0,12 9-88-16,-12 3-176 15,0-13 0-15,0-16 160 0,0-24-168 16,0-14-536-16,0-33-480 15,0-18-256-15,0-18-4746 0</inkml:trace>
  <inkml:trace contextRef="#ctx0" brushRef="#br0" timeOffset="64201.68">31758 5974 3936 0,'0'0'4089'16,"0"-4"-3441"-16,0-1 81 15,0-4 735-15,0 4-168 0,0-5-512 16,0-4-400-16,15 1-200 0,-3 4 120 16,0-1 121-16,1 1-113 15,-7 3-216 1,21 6-96-16,-3 0-16 15,9 0-64-15,0 6-64 16,7 16-192-16,-7 2-153 0,-12 14-111 16,-6-7 136-16,-15 6-56 0,0 5 72 15,0-4 72-15,-36-6 104 32,-10-10 136-32,-14-3 8 15,3-10 128-15,11-9 152 0,7-9 160 16,6-23 152-16,24-5 64 15,9-9-312-15,0-5-216 0,9 10-344 16,51-2-472-16,-2 16-728 31,-1 8-929-31</inkml:trace>
  <inkml:trace contextRef="#ctx0" brushRef="#br0" timeOffset="65030.4">32214 5914 5857 0,'0'0'1808'0,"0"0"-912"0,0 0 409 15,0 0-153-15,0 0-432 16,0 0-328-16,0 0-40 16,36-56-16-1,-24 51-72-15,12 5-120 16,-2 0-144-16,-1 0 0 0,3 14 0 16,0 14 0-16,0 1-8 15,0 3-112-15,-12-1-32 16,-12 7 24-16,0-5-64 0,0-6-24 31,-24 0-16-31,-21-8 120 16,-3-5 8-16,2-9 32 0,-2-5 72 15,0-10 0-15,3-18 56 16,23-8-56-16,-5-6-64 16,27 0 64-16,0 1 0 0,27 4-24 15,19 9-504 1,32 22-696-16,-21 6-921 15,4 0-3824-15</inkml:trace>
  <inkml:trace contextRef="#ctx0" brushRef="#br0" timeOffset="65821.89">31867 6508 7881 0,'0'0'1849'16,"0"0"-1137"-16,0 0-296 16,0 0-32-16,0 0-120 0,0 0-168 31,0 0-64-31,139 16-32 15,-118 3-80-15,3 9-96 0,-12 1-104 16,0 2 24-16,-12-2 48 16,0-1 48-16,-33-10 152 15,9 0 8-15,-12-8 0 0,2-10 0 32,-5 0 168-32,6-14 24 15,12-14-56-15,9-14-88 0,12-5 80 16,0 6-72-16,12-5-56 0,9 9-24 15,12 9-104-15,6 9-288 16,7 5-384-16,2 14-449 16,-6 0-855-1</inkml:trace>
  <inkml:trace contextRef="#ctx0" brushRef="#br0" timeOffset="66098.61">32437 6451 5825 0,'0'0'5385'16,"0"0"-4897"-16,0 0-488 15,0 0-32-15,0 0 32 0,0 0 208 16,9 130-8-16,3-80-128 16,-12-2-72-16,13 12-80 0,-1-14-1216 31,-12-18-1777-31</inkml:trace>
  <inkml:trace contextRef="#ctx0" brushRef="#br0" timeOffset="66917.57">32099 7095 6793 0,'0'0'2953'0,"0"0"-2073"32,0 0-720-32,0 0-8 15,0 0 56-15,0 0 256 16,0 0-56-16,12 152-72 0,-12-100-8 16,0 0-72-16,12-1-152 15,-12-16-48-15,0-1-56 0,10-12-448 16,-10-7-808-1,12-11-1217-15,-12-4-2680 16</inkml:trace>
  <inkml:trace contextRef="#ctx0" brushRef="#br0" timeOffset="67465.53">32446 7234 6433 0,'0'0'2616'16,"0"0"-1679"-16,0 0 151 16,0 0 160-16,0 0-432 15,12-19-472 1,1 16-256-16,-1 3-88 0,9 0 72 15,6 0-72-15,-6 8-8 16,3 16 8-16,-3 4-16 0,3 4-48 16,-11 0-104-16,-1 5 56 15,-12 1 8 1,0-6 40-16,-12-4-8 16,-10-6 72-16,-14-7 8 15,12-11 0-15,-24-4 112 0,27-4 88 16,-4-33-96-16,4-5-112 0,9-14-128 15,0-4-72-15,12-1 16 32,0 15-216-32,24 10-176 15,10 12-472-15,-10 11-1649 0</inkml:trace>
  <inkml:trace contextRef="#ctx0" brushRef="#br0" timeOffset="71825.15">31816 2990 3872 0,'0'0'1065'16,"0"0"-745"-16,0 0 296 0,0 0 272 31,0 10 48-31,0-7 0 16,0-3 1-16,15 4 223 0,-15 2-152 15,12-2-32-15,0 1 32 16,9-5-207-16,3 5-1 16,24 0 48-16,10-2 136 0,20-3-184 15,7 0-304 1,8 0-248-16,13 0-87 15,-16-8-89-15,-11 3-72 0,-4 0-168 16,-17-5-385-16,-25 6-559 16,3-5-424-16,-27 0-633 15,-9-1-3136-15</inkml:trace>
  <inkml:trace contextRef="#ctx0" brushRef="#br0" timeOffset="95273.75">32863 7285 5337 0,'0'0'2128'0,"0"0"-1088"0,0 0-192 31,0 0 377-31,0 0 39 16,0 0-288-16,27 6-248 0,6-6-7 16,16 0-17-16,8 0-128 15,12-6-264-15,13-7-120 0,11-7-112 16,-11 7-80-16,-13-6-128 31,-8 11-648-31,-28-2-521 0,-9 5-455 16,0 5-752-16,-24 0-1753 0</inkml:trace>
  <inkml:trace contextRef="#ctx0" brushRef="#br0" timeOffset="95747.46">33107 7053 7937 0,'0'0'2161'0,"0"0"-1345"15,0 0-168-15,0 0 0 16,0 0-264-16,0 0-272 0,0 0-104 16,0 9-8-16,-18 15 256 15,3 0 168-15,-6 3-112 0,-3 1-88 32,3-6 33-32,-3 3-9 15,12-12-64-15,-4 1-40 0,7-1-32 16,9-7-40-16,0 2-48 15,0-2 24-15,0-6 8 0,0 4 88 16,0-4-16-16,0 9 24 31,9 0-24-31,19 5 16 16,2 1-16-16,21 3-128 0,6 0-272 16,37 15-808-16,-28-6-1497 15,-5-3-4256-15</inkml:trace>
  <inkml:trace contextRef="#ctx0" brushRef="#br0" timeOffset="103936.31">28517 4491 8769 0,'0'0'2673'0,"0"0"-1881"16,0 0-512-16,0 0 160 16,0 0 56-16,114-28 0 0,-47 5-191 31,5 1-161-31,7 3-72 15,5 9-72-15,-23 1-264 0,-4 4-553 16,0 5-895-16,-20 0-1393 16,-25 0-3808-16</inkml:trace>
  <inkml:trace contextRef="#ctx0" brushRef="#br0" timeOffset="104232.85">28725 4213 11018 0,'0'0'2080'0,"0"0"-1544"16,0 0-336-1,0 0-64 1,0 0-39-16,0 0-89 0,124 19 40 0,-64 4-48 16,-12 1-8-16,-11-2-145 15,8 6-111-15,-24 0-144 16,-6-10 80-1,-15 9 56-15,0-3 144 16,0 3 128-16,-24 6 96 16,-27 5 8-16,33-7-88 0,-19-2-16 15,1-1-424-15,27-6-1552 16,-3-12-2129-16</inkml:trace>
  <inkml:trace contextRef="#ctx0" brushRef="#br0" timeOffset="104732.25">29268 3829 10162 0,'0'0'2336'0,"0"0"-1640"16,0 0-184-16,0 0-7 0,0 0-121 15,0 0-216 1,151-89-112-16,-78 85-56 15,5 4 0-15,19 22-56 16,-28 25-136-16,1 13-72 0,-22 15-41 16,-15 7-39-16,-24 12 32 15,-9-7 208-15,-30 6 104 16,-40-9 72 0,-11-11 112-16,-13-2 72 15,1-21 81-15,-16-17 159 0,16-20-8 16,2-13 56-16,22-22-80 15,-13-44-280-15,25-48-112 16,24-36-72-16,33-2-24 0,6 18-160 31,111 13-64-31,25 37-40 16,33 20-264-16,21 13-208 0,-66 33-657 16,-51 8-3456-16</inkml:trace>
  <inkml:trace contextRef="#ctx0" brushRef="#br0" timeOffset="106808.26">32250 2517 824 0,'0'0'6777'0,"0"0"-5433"16,0 0-879-16,0 0 7 16,0 0 88-16,0 0-64 31,118-37-272-31,-100 37-144 0,9 0-32 16,-15 0-32-16,0 0-16 15,-12 0-152-15,0 14-240 0,0 1 8 0,0 3 104 16,-12 9 280-16,0-4 120 15,0 1-40 1,-12-2-32 0,24-2-40-16,0-8 64 0,0 3 32 15,0-5 208-15,9-2-32 0,18-2 240 16,-3 2 64-16,10-3-224 16,-1 4-184-16,0-3-128 0,-6 2-48 31,-15 6-104-31,-12 4-264 15,0 2-112-15,-24 7 248 0,-9-3-24 16,-15-7-760-16,2 2-601 16,22-14-1431-16</inkml:trace>
  <inkml:trace contextRef="#ctx0" brushRef="#br0" timeOffset="110514.14">32145 2309 5777 0,'0'0'3168'15,"0"0"-2031"-15,0 0-753 16,0 0 64-16,0 0 96 0,60-5-184 16,-15 5 64-16,25 0-168 0,-4 14-120 15,6 14-32-15,1 9-32 31,-7 18-72-31,7 10-88 16,-31 9-88-16,-6 4-40 0,0 7-32 16,-24-11-8-16,-12-9 104 15,-12-4 144-15,-9-16 8 16,-30-3 432-16,-6-9 32 0,-1-11-152 31,-20-8 64-31,5-14 32 0,-5 0 9 16,2-22 39-16,10-25-232 0,-3-18-160 15,-4-28-64-15,31-32-8 16,6 4 0-16,12 15 8 16,24 13 16-16,12 28 104 15,21 0-56 1,51-9-64-16,10 27 0 0,-7 25-8 16,22 22-72-16,-15 14-584 0,-25 60-753 15,-12-4-1191-15,-32-1-2409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21:00.28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846 5891 8953 0,'0'0'1657'15,"0"0"-801"-15,-33-28-112 0,33 23 216 16,0 0-31-16,0 5-281 31,0 0-472-31,0 0-176 16,0 10-136-16,0 7 0 0,0 22 72 15,24 16 64-15,-3 5 96 16,1 15-40-16,5-7-48 0,-15 3 0 16,6-11 0-16,9-10-8 31,-27-12 0-31,12-16-56 16,0-8-72-16,-12-9 8 0,0-5 120 15,0-23 168-15,-24-37-168 0,-9-43-576 16,-18-36 143-16,8 5 361 0,19 33 72 15,12 26 184 1,12 42 24 0,0-8-79-16,0 4-129 15,0 5-57-15,21 13-39 0,15 6 32 16,1 13-64 0,-1 0-88-16,9 8-40 0,0 21-136 0,-20 13-72 0,-1 3-120 31,-12 11 80-31,-12 4 256 15,-24 5 120-15,-22-5 56 16,-2-8-24-16,-9-11-216 0,20-4-720 16,-11-14-937-16,27-9-2312 0</inkml:trace>
  <inkml:trace contextRef="#ctx0" brushRef="#br0" timeOffset="277.85">1012 6044 6665 0,'0'0'2504'0,"0"0"-1007"15,0 0-617-15,0 0 80 16,0 0-64-16,0 0-360 0,0 0-279 47,115-14-137-47,-70 22-64 16,-12 6-48-16,4 5-8 0,-1 0-120 15,-15-5-217-15,-6 4-127 16,-3-3-40-16,-3-12 24 0,-9 2 192 15,0-5 288-15,0 0 336 0,-9-8 120 16,-3-20-368-16,-3-1-88 16,6-7 8-16,9 3-8 0,0 6-200 15,0 2-544-15,45-2-992 16,-9 9-1073-16,10 9-3896 0</inkml:trace>
  <inkml:trace contextRef="#ctx0" brushRef="#br0" timeOffset="539.72">1534 5984 9177 0,'0'0'2705'16,"0"0"-1321"-16,0 0-952 0,0 0-208 31,0 0-95-31,0 0-73 16,13 82-8-16,8-54-48 0,3 0-257 15,0-13-103-15,0-12-152 16,-6-3 160-16,9 0 104 15,-2-13 248-15,-16-20 64 0,-9-3 120 32,0-2-176-32,-9 5 176 15,-28 2-40-15,4 12-144 0,-15 9-384 16,-22 10-272-16,13 5-896 16,9 9-1273-16</inkml:trace>
  <inkml:trace contextRef="#ctx0" brushRef="#br0" timeOffset="952.79">1559 5357 10762 0,'0'0'2392'0,"0"0"-1143"15,0 0-977-15,0 0-272 16,0 0-320-16,0 0 200 0,21 177 120 15,15-84 8-15,0 8 64 16,-3-17-72-16,1-1 0 16,-10-19-96-1,0-12-129-15,-15-25 25 16,6-7 24-16,-3-16 176 0,-12-4 176 16,0-14 585-16,0-18-417 15,0-6-344-15,0-8 0 16,6 0-8-16,21 5 8 0,-3 13-48 31,10 9-56-31,-1 9-40 16,6 10-104-16,-6 5-137 0,-12 19 17 15,-6 4-88-15,-15 4 184 16,0-1 216-16,-15 7 56 16,-18-6 104-16,0 1-104 0,-15-10-176 15,11-13-688 1,4-10-1408-16,6 0-3514 15</inkml:trace>
  <inkml:trace contextRef="#ctx0" brushRef="#br0" timeOffset="1189.72">2229 5695 10658 0,'0'0'3000'0,"0"0"-1455"15,0 0-881-15,0 0-312 0,0 0-56 16,0 0-296-16,0 0-528 16,72-28-256-16,-12-8-256 15,-2 4-577-15,-13-6-2744 0</inkml:trace>
  <inkml:trace contextRef="#ctx0" brushRef="#br0" timeOffset="1516.39">2488 5278 12410 0,'0'0'2049'0,"0"0"-1257"0,0 0-216 0,0 0 136 15,0 0-512-15,0 0-200 16,0 0-176-16,127-74 24 16,-94 71-24-16,15 3-336 15,-23 8-160 1,-1 25 184-16,-24 18 136 0,0 4 304 16,-24 11 48-16,-10-6 304 15,-5-6 168-15,18-12 64 0,9-13-160 16,12-15-168-16,0-10-96 15,0-4-40 1,12 0-72-16,24 0 0 16,22-18 0-16,20-14-352 15,40-20-1064-15,-25 5-2489 0,-8 11-3305 16</inkml:trace>
  <inkml:trace contextRef="#ctx0" brushRef="#br0" timeOffset="2591.27">1580 6600 7921 0,'0'0'1657'0,"0"0"-505"16,0 0 128-16,0 0 152 15,0 0-159 1,0 0-377-16,-58-47-584 16,58 47-312-16,0 9-200 15,0 24-96-15,25 18 296 0,-13 18 16 16,9 15-8-16,0 9 0 16,6-5-8-16,-3-1 0 15,-3-13-448-15,-9-9-336 16,0-19-657-16,-12-7-711 15,0-22-641-15,0-12-2272 16</inkml:trace>
  <inkml:trace contextRef="#ctx0" brushRef="#br0" timeOffset="2827.64">1498 7192 9578 0,'0'0'2520'16,"0"0"-1728"-16,0 0-640 15,0 0-152-15,0 0 56 0,0 0-56 16,61 84 128-16,-28-47 0 15,3-9-72-15,-6 4 88 32,9-13 64-32,-17-6-56 0,2 1-56 15,-15-14 57-15,6 0 111 16,-15 0 256-16,0-17 296 0,9-26-160 16,6-8-656-16,-3-18-592 15,21-15-192-15,-21 15-601 16,9 9-3432-1</inkml:trace>
  <inkml:trace contextRef="#ctx0" brushRef="#br0" timeOffset="5482.66">638 8537 7497 0,'0'0'1945'0,"0"0"-1193"31,0 0-520-31,0 0-80 0,0 0 136 16,0 0-264-16,0 0-24 15,-93 54-168-15,68-20 152 16,16 2-32-16,9 1 16 0,0 5 32 16,0-10 56-16,34 6-56 15,-10-19 0 1,12-5 0-16,-3-9 88 15,15-5-88-15,-5-11 0 0,14-35-192 16,-6-5-1817-16,-18 4-3480 16</inkml:trace>
  <inkml:trace contextRef="#ctx0" brushRef="#br0" timeOffset="6089.76">671 8322 10322 0,'0'0'1776'0,"0"0"-1392"32,0 0-384-32,0 0-48 15,0 0-56-15,0 0 104 0,58 104 96 16,-19-53-48-16,-6-1-48 16,-12 2 8-16,3-1-8 0,0-6 0 15,1-8 0-15,-13-9-96 31,-12-9 40-31,12-6-96 16,-12-13-24-16,0 0 176 0,0 0 200 16,0-22-200-16,0-16-872 15,12 1-136-15,-6-5 416 0,9 15 464 16,-3 8 128-16,0 11-8 31,-12 8-241-31,21 4 129 16,-6 14 120-16,-6 6 104 0,16 3 1 0,-1-4-33 15,-12-5-64-15,9-8 8 16,-9-4-16-16,0-6-64 0,9 0-105 16,-6-19 9-1,3-10-208 1,-3-2-528-16,10 7 472 0,-25 5 424 16,12 5 208-16,-12 14 48 0,0 0-256 15,9 0-24-15,3 0 24 16,-12 14 128-16,12-4 64 0,0-6-96 31,0 1 8-31,-3-5-32 16,-9 0 32-16,0 0 208 15,0-19 185-15,0-4-497 0,0-4-337 16,-9 3 337-16,-15 1 32 0,12 5-32 16,-21 13 0-16,8 5-336 31,1 0-712-31,-9 18-536 15,21 1-3833-15</inkml:trace>
  <inkml:trace contextRef="#ctx0" brushRef="#br0" timeOffset="6375.92">1417 8379 7865 0,'0'0'2289'0,"0"0"-1473"0,0 0-640 15,0 0-168-15,0 0 0 0,0 0 0 16,0 69 16 0,12-40-24-1,0-7-112-15,-3-8-184 16,6-4-144-16,9-10 112 0,-15 0 328 0,0-10 0 16,6-18 208-16,-3 1-32 15,-12-1-88-15,0-1 288 0,0 16-168 31,-27-6 48-31,9 16-256 16,-6 3-192-16,0 0-456 0,12 0-977 16,12 13-463-16,0-4-3785 0</inkml:trace>
  <inkml:trace contextRef="#ctx0" brushRef="#br0" timeOffset="6988.76">1673 8267 8529 0,'0'0'2209'0,"0"0"-1449"16,0 0-480-16,0 0 248 31,0 0-208-31,0 0-232 16,0 0-88-16,0 0-56 0,-15 99-168 0,42-92-48 15,-2 4-16-15,8-11 216 16,-9 0-88-16,0-18 88 0,-6-15 16 15,9-9-152 1,-3-4-120 0,1 0 216-16,-25-6 112 15,0 11 72-15,0 9 112 0,0 7 584 16,-16 12 56-16,-5 13-488 0,9 0-248 16,-15 5-88-16,-6 18-56 0,24 5-24 31,-15 5-48-31,24-6-128 15,-9-4-152-15,9-5-224 16,0-9-16-16,18-4 0 0,6-5 496 16,3 0 152-16,6-5 176 15,-9-12-48-15,10 2-64 0,-10 5-16 32,0 2-40-32,-12 3-8 15,9 5-56-15,-9 0-80 0,12 0-40 16,-15 9 48-16,19 5 48 15,-19 1-96-15,3 2 48 16,12-3 72-16,-24 5-24 0,12-9-48 31,-12 4-105-31,0-6 153 16,0-3 32-16,0 0 32 0,0-1 16 16,-12 2 16-16,-3-2-8 15,-6-4 0-15,-1 4 0 0,7-4 80 16,6 0 40-16,-3 0-128 15,12 0 0 1,0 0-704-16,-12 0-1472 16</inkml:trace>
  <inkml:trace contextRef="#ctx0" brushRef="#br0" timeOffset="7620.87">2069 8207 3016 0,'0'0'424'16,"0"0"-424"-16,0 0-216 15,0 0 120-15,0 0-592 0,0 0 192 16,-34 52 496-1,19-49 120-15,6 7 1080 16,-3-5-216-16,12 5-95 0,-12-10-193 16,12 4 96-16,0 0 8 15,0-4 32-15,0 0-112 0,0 0-247 16,0 0 95 0,0 0-136-16,0 0-240 15,0 0-16-15,12 0-80 16,9-14 328-16,16-8-24 0,-1-6-240 15,0-4-160-15,-3-15-328 16,0 4-240-16,-8-2-48 16,-25 12 224-1,9 1 392-15,-9 13 584 16,-9 14 480-16,0 5-248 0,-16 0-472 16,-11 14-256-16,3 14 40 15,9 4 8-15,9 6 88 16,15-5-224-16,0-11-48 0,27-8-16 31,18-10 64-31,16-4 208 16,41-40-208-16,-20-6-1104 0,-13 3-2849 0</inkml:trace>
  <inkml:trace contextRef="#ctx0" brushRef="#br0" timeOffset="9525.6">2687 7484 6065 0,'0'0'2592'16,"0"0"-1063"-16,0 0-209 15,0 0-144-15,0 0-432 0,-24-13-416 16,24 13-328-16,0 0-176 15,12 18 120-15,9 5 56 32,-11 1 8-32,17 8 88 0,-15-4-96 15,9-1-248-15,-9-4-552 16,0-4-1128-16,-12-14-1233 0</inkml:trace>
  <inkml:trace contextRef="#ctx0" brushRef="#br0" timeOffset="9671.37">2582 7359 7961 0,'0'0'2001'0,"0"0"-2001"16,0 0-440 0,0 0-1017-16,0 0-1071 15</inkml:trace>
  <inkml:trace contextRef="#ctx0" brushRef="#br0" timeOffset="10252.93">2706 7369 5977 0,'0'0'1912'0,"0"0"-1344"16,0 0-488-16,0 0 40 0,0 0 136 15,0 0 64-15,0 0-95 16,84 88-113-16,-60-56-8 31,0-4-48-31,-6-1-56 0,-2-3 64 16,8-1-56-16,-24-9 16 15,12-4-24-15,-12-7 8 0,0 2-8 16,0-5 72-16,0 0 408 16,0-8 184-16,0-16-536 15,0-3-128 1,-12-11-104-16,12 1 104 0,0 0 136 15,0 9-128-15,0 9 56 16,0 6-56-16,12 4-8 0,-3 9-152 16,15 0-72-16,-15 0 88 15,18 19-8 1,-3-2 80-16,-3 7 64 16,-9 4-8-16,1-6 0 0,-1-7 0 15,-12-1-40-15,0-5 40 16,0-9-80-16,0 0 88 0,0 0 288 15,0-19 192-15,0-14-480 32,0-9-128-32,0-12-64 0,0 7 104 15,0 2 88-15,0 17 368 16,0 12 168-16,0 13-224 0,0 3-312 16,9 0-240-16,6 8 48 15,6 12 128-15,0 7 64 31,6 0 96-31,-3-2-96 0,-3-3 0 16,1-3 0-16,-7-6 0 16,-15-7-488-16,12-6-688 0,-12 0-553 15,0-9-663-15</inkml:trace>
  <inkml:trace contextRef="#ctx0" brushRef="#br0" timeOffset="10837.77">3219 7155 5145 0,'0'0'4769'16,"0"0"-3745"-1,0 0-736 1,0 0-152-16,0 0-128 0,0 0 0 0,0 0 56 16,0 0 40-16,48 75-8 15,-39-47 64-15,18-1-152 0,-15 1 0 16,0-5 88-16,-12-5-96 31,9-3-16-31,-9-6-112 16,0-4 104-16,0-5 24 0,0 0 192 15,0-14 360-15,0-14-392 0,0 0-160 16,0-9-128-16,0 5 128 16,0 3 64-16,0 16-64 31,0 3-48-31,0 5-72 0,12 5-200 15,0 0-40-15,13 15 208 16,-13 8 56-16,9 4 96 0,3-3 8 16,0-1-8-16,-12 1 8 15,-12-16-8-15,9 2 16 32,3-10 40-32,-12 0 80 0,0 0 240 15,0-18 184-15,0-11-464 0,0-13-88 16,0 2-8-16,0 2 80 15,0 5-16-15,0 11-64 0,0 3-96 16,0 19 16 0,0 0-152-1,12 0-360-15,13 19 288 0,-1 8 120 16,-6 6 144-16,9 0 40 0,-15-6 8 16,9-3-8-16,-6-7 0 15,-6-6-424-15,3-11-576 0,0-11-817 31,-3-11-495-31</inkml:trace>
  <inkml:trace contextRef="#ctx0" brushRef="#br0" timeOffset="11491.01">3711 7141 6785 0,'0'0'2945'0,"0"0"-2065"16,0 0-608-16,0 0 16 15,0 0 168-15,-16 11-456 16,32-11-360-16,-4-6 32 0,0-7 328 16,9-15 48-16,3-4-48 31,-15-1-688-31,18-5 112 0,-18 10 216 16,-9 6 335-16,0 9 25 15,0 2 793-15,-21 11-137 16,-3 0-400-16,12 0-248 0,-12 14-8 0,15 10 104 15,-3-1-104 1,0 4-80 0,12 2 24-16,0-7-88 0,12 2-48 15,9-10-240-15,15-6-40 16,0-8-137-16,9 0 193 16,-2-13-360-16,8-20-480 0,-18 0 40 0,3-2 1032 31,-11-3 184-31,-19 10 1016 15,-6 5 768-15,0 5 321 0,0 4-233 16,-18 14-720-16,5 0-416 16,-14 0-455-16,9 4-193 0,-6 19-80 15,9 5-8-15,6 0-8 32,9 0-112-32,0-1-97 0,0-12-151 15,9-6-48-15,6-9 32 16,9 0 384-16,-6-19 256 15,9-18-80-15,-14-14-176 0,-1-9-8 16,-12-5-64-16,-12-9-16 31,-28-5 88-31,7 5 88 0,-12 9 280 16,12 10 273-16,8 23 39 16,10 13-24-16,6 19-528 15,9 0-128-15,9 46-368 0,19 56 208 0,29 46 144 16,0-5 0-1,-8-12-272 1,-4-49-1009-16,3-7-95 0,-3-15-88 16,1-10-1761-16</inkml:trace>
  <inkml:trace contextRef="#ctx0" brushRef="#br0" timeOffset="12236.32">976 9862 3448 0,'0'0'4073'0,"0"0"-3033"16,0 0-376-16,0 0 409 16,0 0 55-16,0 0-504 15,0 0-424-15,-45 23-184 0,45-4-16 16,0 0 72-16,0 3-64 31,6 2 64-31,9-10-72 0,9 0 0 16,-12-6-80-16,12-3-48 15,-6-5 112-15,10-10 16 16,-4-17-24-16,-18-15 24 0,9-10-416 16,-15 2 88-16,0-6-200 15,-33 10 320 1,-16 13 208-16,4 11 288 15,0 16-240-15,-6 6-48 0,17 11-400 16,10 30-792-16,15-4-673 16,9-5-2208-16</inkml:trace>
  <inkml:trace contextRef="#ctx0" brushRef="#br0" timeOffset="12673.04">1139 9629 10642 0,'0'0'1800'0,"0"0"-1432"15,0 0-368-15,0 0-232 0,0 0 96 16,0 0 136-16,57 144 0 16,-32-78 48-16,-4-1-32 0,15 0 88 15,-24-9-40-15,12-11-56 31,-3-12 40-31,-21-15-40 16,0-8 0-16,0-10 208 0,0 0 264 16,0-14 361-16,-21-24-841 15,-15-16-200-15,12-17-113 0,-9-7 17 16,8 3 104-16,1 11 72 31,24 17 72-31,0 10-56 0,0 13-136 16,0 11 64-16,9 9-248 0,15 4-144 15,4 0 56-15,5 17 200 16,-9 20 72-16,0 2 192 0,-12 1 48 16,-3 7 48-1,-9-10 32 1,0 0-24-16,-21-5-56 0,-15-12-112 16,0-12-1673-16,15-8-2392 0</inkml:trace>
  <inkml:trace contextRef="#ctx0" brushRef="#br0" timeOffset="13304.75">1299 9487 9313 0,'0'0'1641'0,"0"0"-1129"0,0 0-512 15,0 0-80-15,0 0-48 0,0 0 128 16,0 0 16-16,97 101 64 31,-64-63 24-31,-21-11-96 16,-3 1 0-16,6-9 8 0,-3-6 48 15,-12-8 32-15,0-5 184 16,0 0 416-16,-27-28-696 0,6-9-152 16,9-14-448-16,-9 1-80 47,9-7-48-47,12 21-96 15,12-2-345-15,21 15-887 0,-12 6-3297 0</inkml:trace>
  <inkml:trace contextRef="#ctx0" brushRef="#br0" timeOffset="14004.61">2069 9143 10018 0,'0'0'2424'0,"0"0"-1816"32,0 0-432-32,0 0 48 15,0 0-16-15,-127 52-208 0,103-20-56 16,24 1-120-16,-12-1-104 15,12-4-96-15,0-11-312 16,0-7-8-16,0-4-416 0,12-6 200 31,-3 0 912-31,6-16 216 16,9-1-40-16,-15-1-96 0,3 3-72 16,0 10 64-16,-12 0-72 15,12 5-144-15,-12 0 32 0,9 0 112 16,6 0 64-16,7 5-16 15,-10 0 48 1,12-5-8-16,0-10-88 16,-6-12-56-16,9-20-312 0,-3-9-89 15,-15 0 321-15,7 4 136 16,-16 5 280-16,0 15 737 16,0 14 175-16,0 3-280 15,0 10-392-15,-16 0-496 16,7 13-24-16,-6 16-304 15,6 2-16-15,9 2 40 0,0-5-24 16,0-10-192-16,9-8 40 16,15-4 360-16,1-6 96 0,11 0 64 31,-3 0-56-31,-9 0 64 16,0 0-72-16,0 0-152 0,-24 3-104 15,13 21 144-15,-13-1 112 16,0 9 72-16,0-4 32 15,-28-1-16-15,7 2-88 0,-15-11-104 32,3-8-953-32,6-10-1511 0</inkml:trace>
  <inkml:trace contextRef="#ctx0" brushRef="#br0" timeOffset="15292.77">2872 8587 728 0,'0'0'6329'0,"0"0"-4961"15,0 0 193-15,0 0-273 16,0 0-360-16,-16-4-496 0,16 8-432 16,0 20-24-16,0 3 24 15,0 15 128-15,16-4 0 0,8-3-24 32,-12-1-8-32,21-11-24 15,-9-9 8-15,0-9-80 16,-3-5-80-16,3 0 72 0,1-25-80 0,-16-10-192 15,18-12-408-15,-27-4 16 16,0 5 240-16,-27 4 352 16,6 10 80-1,-25 8 152-15,10 15-112 16,3 9-40-16,-15 5-288 0,20 26-800 16,10 2-961-16,6-9-1840 0</inkml:trace>
  <inkml:trace contextRef="#ctx0" brushRef="#br0" timeOffset="15839.99">3095 8426 6313 0,'0'0'1168'0,"0"0"-448"16,0 0-336-16,0 0 240 16,0 0-231-16,0 0-313 0,0 0 40 31,9 32 168-31,-9-13 328 16,12 8-176-16,12 6-96 15,-12 3-64-15,21 10-72 0,-8-4-160 0,11 9 8 16,-6-4 8-16,-3-6-48 15,6 2-8-15,-9-7 0 16,-14-12-8 0,5-2 0-16,-3-12 64 15,-12-6-56-15,0-4 248 16,-12 0 472-16,-3-18-200 0,-19-10-528 0,-11-14-120 16,12-18 56-16,-15 0 64 15,14-5 0 1,-2 10 64-16,12 3 152 15,12 16-128-15,12 12-88 32,0 2-176-32,12 7 40 15,12 11-8-15,12 4-8 0,-15 0-136 16,16 0 8-16,-13 22 24 0,-6 2 32 16,-3 4-8-16,-15-1 96 15,12 1 40-15,-12-4 32 16,0-2-208-16,-27-12-832 0,18-6-1217 15,0-4-3528-15</inkml:trace>
  <inkml:trace contextRef="#ctx0" brushRef="#br0" timeOffset="16122.61">3234 8384 9570 0,'0'0'1944'0,"0"0"-1184"16,0 0-760-16,0 0 16 0,0 0-16 15,0 0 0 1,0 0-80-16,126 22 0 16,-101-2 80-16,-1 6-64 15,-15-1 0-15,0-3 48 0,-9 2-32 16,0-6 48-16,0-8 0 16,0-7 128-16,0-3 280 15,-9 0 224-15,0-8-296 16,-3-25-336-16,0-3-72 15,-3-7-208-15,15-3-80 16,0 9-232-16,0 0-328 0,15 10-688 16,9 7-617-16,-15 7-2592 15</inkml:trace>
  <inkml:trace contextRef="#ctx0" brushRef="#br0" timeOffset="16472.64">3427 8170 9498 0,'0'0'2176'0,"0"0"-1192"15,0 0-536-15,0 0-64 16,0 0-168-1,0 0-216-15,0 0-72 0,84-32 16 16,-59 41-96-16,-1 14-80 16,-12 9 32-16,-6 11 192 0,9 3-40 15,-15 1 48-15,0-12 8 16,0-7-8 0,0-12 0-16,0-13 8 15,0-3 120-15,24 0 176 0,-3-22-296 16,27-16-8-16,10-13-976 15,2 4-2249-15,-27 6-5584 0</inkml:trace>
  <inkml:trace contextRef="#ctx0" brushRef="#br0" timeOffset="17513.6">1221 10774 5657 0,'0'0'3296'0,"0"0"-2207"16,0 0-617-16,0 0 600 15,-118-60 40-15,97 55-528 32,9 5-376-32,12 0-208 0,0 14-112 15,0 19-8-15,0 9 120 0,33 19 16 16,-9 7-8-16,12 10 0 0,6 2 48 15,-5-1-56-15,-1-5-152 16,0-15-216 0,-15-3-456-1,-9-9-536-15,-3-15-609 0,-9-18-759 16</inkml:trace>
  <inkml:trace contextRef="#ctx0" brushRef="#br0" timeOffset="18145.73">1163 11317 7561 0,'0'0'1921'16,"0"0"-1457"-16,0 0-464 0,0 0 8 16,0 0 0-16,103-116-8 15,-70 88-328-15,3 5-449 0,-15 5 257 16,-6 8 392-16,-2 10 128 31,-13 0 216-31,0 0 128 0,0 0 64 16,0 18 41-16,0 6 199 15,0-2-8-15,0-3-288 16,0 0-168-16,0-14-104 0,12-1-32 16,0-4 0-16,9 0-56 31,-9-22 8-31,-3-11-144 0,-9-5-664 16,0 2-296-16,0 7 815 15,-9 6 289-15,-15 15 785 0,-9 8-193 16,5 0 152-16,7 4-208 0,0 14-256 15,6 1-120 1,15 4-160 0,0-5 0-16,0-4-176 0,0-4-288 15,27-10-128-15,-6 0 472 16,16-18 120-16,-13-15 8 16,-3-8-8-16,0-2-64 0,-6 1 64 15,-3 15 88 1,-12 3 408-16,0 6 296 15,0 13-40-15,0 5-280 0,-12 0-280 16,12 0-192-16,-15 5-128 16,15 10-296-16,0-2-216 15,0 1 64-15,27-9-56 0,-6-2 168 47,3-3 336-47,13 0 64 0,-4 0 48 16,3-3-32-16,-6 3-144 15,-3 0 72-15,-15 0 80 16,10 14 40-16,2 4 72 0,0 0 40 16,-15-4-16-16,18-4-32 15,-6-5-64-15,15-5-288 0,-11-10-897 16,-4-9-2063-16</inkml:trace>
  <inkml:trace contextRef="#ctx0" brushRef="#br0" timeOffset="18606.09">2186 10488 10882 0,'0'0'2648'15,"0"0"-2152"-15,0 0-496 16,0 0 0-16,0 0 161 16,0 133-49-16,9-91-104 0,7-9-8 31,-16-10-8-31,9-9 0 0,-9-5-120 16,0-9 128-16,0 0 32 15,-9-28-32-15,-7-18-281 16,-8-20-335-16,3-7 64 0,0-10 16 15,9 8 168-15,0 14 240 32,0 21 128-32,12 12 32 0,0 18 24 15,24 10-56-15,9 0 0 16,3 24 200-16,22 8 88 16,-1 5 80-16,-12 9-136 0,4-8-96 15,11 3-40-15,-27-9-96 16,-9-4-72-1,0-4-392-15,-24-16-864 0,0 2-1161 16,-12-10-295-16</inkml:trace>
  <inkml:trace contextRef="#ctx0" brushRef="#br0" timeOffset="18727.93">2220 10562 2720 0,'0'0'6273'0,"0"0"-4976"15,0 0-585-15,0 0 8 0,0 0-144 16,0 0-368-16,0 0-208 15,69-47-16-15,-12-8-600 16,4 4-976-16,-13 4-1689 0</inkml:trace>
  <inkml:trace contextRef="#ctx0" brushRef="#br0" timeOffset="19019.34">2497 10149 1088 0,'0'0'8730'16,"0"0"-7058"-16,0 0-960 31,0 0-368-31,0 0-72 16,0 0-216-16,0 0 152 0,27 97 160 15,-5-51-88-15,2 5-112 16,-3-5-96-16,3-7-56 0,0-7 65 16,-15-10-33-16,6-8-48 15,-3-4 120 1,9-6 32-1,-11-4 32-15,5 0-40 0,9 0-88 0,9-9-56 16,3-10-248-16,-12-3-441 16,10-7-407-16,2-7-856 0,-12 3-905 15,-6 6-4440-15</inkml:trace>
  <inkml:trace contextRef="#ctx0" brushRef="#br0" timeOffset="19488.97">2721 9978 8545 0,'0'0'3129'16,"0"0"-2249"-16,0 0-880 0,0 0-64 15,0 0-56-15,0 0 120 31,0 0 120-31,69 92 248 16,-33-45 32-16,-6 0 40 0,10-12-184 16,-4 8-135-16,-3-10-113 15,-9-11 48-15,-12-12-56 0,9-7-72 16,-21-3 7-16,12 0 65 31,-12-28 233-31,0-8-233 0,0-14-176 16,0-10-209-16,0 3 105 0,-24 7 256 15,15 7 24-15,-3 21 392 16,0 8 233-16,12 9-65 0,0 5-256 16,0 0-304-1,0 9-80 1,12 15-40-16,9 3 112 16,3 11-40-16,10 3 48 0,2 0 8 0,0-8 0 15,0-5 0-15,-2-5 8 16,-10-9-16-16,-12-14-432 0,9-5-609 15,-12-17-919-15,-9-10-3561 16</inkml:trace>
  <inkml:trace contextRef="#ctx0" brushRef="#br0" timeOffset="25103.45">25631 8175 8737 0,'0'0'1937'0,"0"0"-729"0,0 0 40 16,0 0-255-16,0 0-425 15,0 0-480-15,0 0-80 16,0 0 520 0,245 56 120-16,-64-28 88 15,42-6-152-15,10-12 8 0,-10-6-104 16,-39-4-208-16,-30 0-71 16,-39 0-113-16,-58 0-96 15,-21 0-297-15,-12 5-487 16,-11-5 56-16,-13 0-328 15,-28 5 8-15,-50 4-473 16,-16-1-2423-16,13 3-2602 0</inkml:trace>
  <inkml:trace contextRef="#ctx0" brushRef="#br0" timeOffset="30406.1">27466 7935 984 0,'0'0'1704'0,"0"0"-1168"16,0 0 408-16,0 0 49 15,0-11-209-15,0 11-32 0,0-4 72 32,0 4-8-32,0-5-248 15,0 0-79-15,0 2 87 0,0 3 192 16,0 0-168-16,0-5-8 16,0 5 24-16,-9 0-144 15,9 0-160-15,0 0-112 0,0 0-88 31,0 0 8-15,0 0-48-16,0 0-24 16,0 0-32-16,0 0-8 0,0 0-8 15,0 0 0-15,0 0-56 16,0 0-16-16,0 0 64 16,0 0 0-16,0 0 0 0,0 0-48 0,-15 8 48 15,15 17-8-15,0 7 16 16,0 9 8-16,0 10 96 0,0 15-32 15,0-3 80-15,15 11-15 16,-6 2-65-16,-9-2 0 16,13-1 112-1,-1 1-32-15,-3 0 72 16,6 5 104-16,-3-4-104 0,0-6-88 16,0-4-16-16,-12-4-48 15,6-11 0-15,9-13 16 16,-3-14-72-16,-12-4-8 0,0-9 64 31,0-7 24-31,0-3 0 16,12 0 120-16,-12 0 8 0,0 0 32 15,0 0-80-15,0 5-88 16,0 0-88-16,0 4 0 16,12 5 0-16,-3 4 0 0,6 10 16 15,-6 0 40 1,1 10-40-16,5 3 72 15,-3 5 0-15,0 14 24 0,0 0 8 16,-3 11 48-16,-9 8-40 16,12-5 16-16,-12 4 8 15,12 6-48-15,0-6 8 16,-12 7 8 0,12-7-104-16,-12 0 48 0,0 1-8 15,0-10-7-15,0-9-33 0,0-8-8 31,0-15 0-31,0-14 0 16,0-9 0-16,0-9 0 16,0-5-8-16,0 0-56 0,0 0-241 15,0 0-175-15,0 0-360 0,0-38-336 16,0-3-1145-16,-12-11-4728 0</inkml:trace>
  <inkml:trace contextRef="#ctx0" brushRef="#br0" timeOffset="31723.21">27457 7670 7537 0,'0'0'1664'0,"0"0"-1231"0,0 0-17 31,0 0 208-31,0 0-80 15,0 0-424-15,0 0 40 16,22 33 224-16,14-7 360 0,21 2-104 16,22 19-8-16,53 5-151 15,19 7 79-15,0-4-288 0,-33-11-112 32,-43-17-56-32,-14-4-88 15,11-6-16-15,-15 8-8 0,13-6-168 16,-22-10 80-16,-3-1 16 0,-35-8 80 15,5 5 0-15,-3-5 8 16,-12 0 240-16,0 0 144 16,0 0-16-1,0 0-112-15,0 0-144 16,0 0-112-16,0 0 0 16,0 0-8-16,0 0 0 0,0 0 0 0,0 0 0 15,0 0 64 1,0 0 16-16,0 5-80 15,0-1-56-15,0 10-112 16,0 4 112-16,0 15 56 16,0 5 0-16,0 12 8 0,0 1 0 15,12 9 0-15,-12 10 8 16,9 4-8-16,-9 9 104 0,9 10-56 31,-9 18 48-31,0-13-8 16,0 3-24-16,0-2-16 15,15-17 40-15,-15 15-16 0,12-4 8 16,-12 0 0-16,12 5-72 16,-12-10 32-16,12-1-48 0,-12-8 0 31,9 0 16-31,-9-9-16 16,12-15 8-16,-12 0-8 15,12-9 0-15,-12-2 0 0,0-9 0 0,0-3 8 16,9-4-8-1,-9-3 0-15,0 2 8 0,0-8-8 16,0 0 8 0,0 3-8-16,15-3 0 15,-15 0 56-15,0 3 24 16,0 2 8-16,0 4-80 0,0 0 64 16,0-1-56-16,0 1-16 0,0-4 0 15,0-6 48 1,0-4-48-16,0-6 8 15,0 2 0-15,0-5 40 16,0-5-40-16,0 0 64 16,0 0 56-16,0 0 40 0,0 0 56 15,-15 0-88-15,-6-5-128 16,-12 1-8 0,-6 4 0-16,-3 0 0 15,-16 0-16-15,-2 14-40 31,-10 8 56-31,-2-3-48 0,-6 4 40 16,-4 0 8-16,13-9 56 16,-1 0 0-16,10-4-48 0,15-2 40 15,-1-8-40-15,19 0 40 16,-6 0-48-16,24 0-168 16,-15 0-232-16,12 0-208 0,-3-8-64 15,6-6-248 1,-7-10 0-16,10-26-361 15,6 3-839-15,0 0-3945 0</inkml:trace>
  <inkml:trace contextRef="#ctx0" brushRef="#br0" timeOffset="32202.38">27898 9356 7801 0,'0'0'2641'0,"0"0"-1937"16,0 0-528-16,0 0-16 15,0 0-64-15,-21 28 16 32,21-9 312-32,-15 9-56 0,6-6-16 15,9-2-176-15,0-17 16 16,0 2-64-16,0-5 88 0,0-5 48 16,0-23 169-16,24-12-433 15,-15-15-401-15,15-16 193 16,0 2 88-1,-12-1-16-15,0 16 136 16,-3 10 112-16,1 17 32 0,-10 23 64 16,15 4-208-16,9 14-168 15,-3 32 160 1,3 4 8-16,12 21 0 16,-12-3 16-16,-2 3-16 0,-10-11-64 15,0-6-152-15,-12-10-272 0,0-17-752 16,0-13-864-16,0-10-977 15</inkml:trace>
  <inkml:trace contextRef="#ctx0" brushRef="#br0" timeOffset="32375.58">27919 9314 6329 0,'0'0'4489'0,"0"0"-3545"0,0 0-240 15,0 0 136-15,0 0-528 16,0 0-224-16,0 0-80 31,0 0-8-31,151-37-840 0,-94 20-1448 16,-17-8-3265-16</inkml:trace>
  <inkml:trace contextRef="#ctx0" brushRef="#br0" timeOffset="32641.12">28236 9042 4536 0,'0'0'6466'15,"0"0"-5514"-15,0 0-600 16,0 0 144-16,0 0-152 0,0 0-216 16,0 50 128-16,12-13 0 15,-12-4-32 1,12 5 33-16,0-7-81 16,-12-2-64-16,6-2-48 0,-6-8-8 15,0-5-56-15,15 0 8 16,-15-11 40-16,12 7 24 0,-12-10-64 15,13 6 40 1,8-6-32 0,3 0-16-16,9 0-200 15,6-11-609-15,-6-11-983 0,4-2-2585 0</inkml:trace>
  <inkml:trace contextRef="#ctx0" brushRef="#br0" timeOffset="33157.73">28363 9000 8633 0,'0'0'2369'16,"0"0"-1409"-16,0 0-96 31,0 0-320-31,0 0-248 0,0 0-288 0,0 0-8 16,0 0 0-1,0 0 16 1,0 0 88-16,0 0 24 0,0 4-24 16,0 14-47-16,9 10 191 15,-9 14 32-15,15 0-8 16,-6 9-88-16,-9-1-32 0,15-8-48 16,-3 1-8-16,0-16-80 0,-3-4 40 15,3-9-56-15,0-14 48 0,1 0-40 16,-4 0 64-16,18-18 144 31,-6-11-216-31,3-6-360 16,-12-12-88-16,0-5-40 0,0 2 80 15,-12-1 55-15,0 5 337 0,0 12 16 16,0 12 200-16,0 12 33 16,0 5 7-16,0 5-112 31,0 0-120-31,0 0-8 0,0 25-152 15,0 7 152-15,9 4 232 16,3 10 40-16,10-3-88 0,-7-7-64 16,9-12-40-16,9-1-80 15,12-18-224-15,3-5-913 32,-11 0-2711-32</inkml:trace>
  <inkml:trace contextRef="#ctx0" brushRef="#br0" timeOffset="33567.03">28924 9222 11378 0,'0'0'2264'0,"0"0"-1559"16,0 0 79-16,0 0 40 0,0 0 8 16,233 0 24-16,-25-19-160 31,21-3-239-31,7-10-65 0,-25 4-280 16,-72 9-112-16,-34 6-552 15,-35-2-905-15,-16 10-399 0,3-3-833 16,-17-3-3040-16</inkml:trace>
  <inkml:trace contextRef="#ctx0" brushRef="#br0" timeOffset="34796.71">26072 7424 7209 0,'0'0'1456'0,"0"0"-1248"15,0 0-128-15,0 0 288 16,-15 140-63-16,30-108-25 0,6-5-96 16,27-7-120-16,-11-12-16 31,8-3 72-31,-9-5-64 0,-3-10-8 15,-8-18-48-15,-1-7-272 0,-24-9-24 16,0-2 296-16,0 5 112 16,-24 8 456-16,-25 11-384 0,16 12-184 15,-12 10-64 1,-4 5-320-16,16 36-785 16,9-9-1055-16,12-4-4121 15</inkml:trace>
  <inkml:trace contextRef="#ctx0" brushRef="#br0" timeOffset="35205.59">26434 7263 9273 0,'0'0'2305'0,"0"0"-2209"0,0 0-88 15,0 0-8-15,9 124 256 31,15-59-56-31,1 0-120 16,-13 1-64-16,9-12-16 0,-9-13-72 16,-12-3-160-16,12-15 24 15,-12-8-48-15,0-15 256 0,0 0 360 16,-12-19 112-16,-12-19-320 31,15-13-104-31,-3-18 24 16,12-10-24-16,0 0 32 0,0 1-8 0,0 17-72 15,12 15-56-15,-3 18-152 16,15 19 208-16,0 9-72 0,0 0-232 16,-12 18-64-1,9 19 64 1,-21 10 184-16,0 5 32 16,0-1-192-16,0-1-32 0,-33-4 88 0,9-8 32 15,-24-6-312-15,15-17-745 16,-4-2-471-16,13-13-2473 0</inkml:trace>
  <inkml:trace contextRef="#ctx0" brushRef="#br0" timeOffset="36389.57">26141 10321 6513 0,'0'0'2560'0,"0"0"-1903"0,0 0-409 16,0 0 200-16,0 0 296 15,0 0-80 1,-12 139-296-16,12-98-88 16,0-4 96-16,12-5-88 0,-2-8-88 15,17-11-120 1,-6-7 152 0,15-6 96-16,-12-14-47 0,9-18-265 15,-8-12-16-15,-1-6-601 0,-24-10 113 16,0-4-72-16,-12 7 72 15,-25 2 152-15,-8 14 336 0,-3 13 56 16,0 14-56-16,14 14-104 16,10 0-872-16,3 14-1473 15,21 4-3168-15</inkml:trace>
  <inkml:trace contextRef="#ctx0" brushRef="#br0" timeOffset="36788.85">26374 10171 4488 0,'0'0'7874'15,"0"0"-6978"-15,0 0-776 0,0 0-48 16,0 0 240-16,12 126-23 16,0-66-113-16,0 5-88 15,-3 1-80-15,6-2 48 0,-15-14-40 16,9-3-8-1,-9-19 0-15,0-14-8 16,0-9-48-16,0-5 48 0,0-19 240 16,0-23-240-16,0-36-144 15,-9-6 16-15,9-8 8 16,-15 3 8-16,15 20 112 16,0 10 208-16,0 6-48 15,0 21 64 1,0 13-144-16,15 6-80 0,3 3-104 0,10 10 32 15,-4 0-192-15,-15 14 40 16,15 10-57-16,-12 8-23 16,-12 10-176-1,0-5-56-15,0 0-128 16,-24 0-400-16,3-9-641 0,-3-14-895 16</inkml:trace>
  <inkml:trace contextRef="#ctx0" brushRef="#br0" timeOffset="39957.65">26778 7299 184 0,'0'0'5409'0,"0"0"-4761"16,0 0-168-1,0 0 320-15,0 0-56 16,0 0-272-16,0-23-336 0,0 23-120 16,0 0 40-16,15 9 24 15,10 5 104-15,-13 13-56 16,9 1-47-16,0 5-81 0,6 4 0 15,-15-4-97-15,-3-1-23 16,-9-9 16-16,9-13 56 16,-9-1 48-16,0-9 8 0,0 0 609 15,0-5 343-15,0-17-624 32,-9-17-136-32,9-2-56 0,0-10-144 0,0 4-120 15,0 1-248-15,0 13-216 16,0 11-481-16,9 9-1143 15,6 13-4625-15</inkml:trace>
  <inkml:trace contextRef="#ctx0" brushRef="#br0" timeOffset="40208.24">27107 7160 8161 0,'0'0'1329'0,"0"0"-793"15,0 0-40-15,0 0-256 0,0 0-32 16,0 0 168-16,0 0-144 31,58 153-184-31,-34-93-48 0,0 14-224 16,-12-9-1472-16,0-13-1529 0</inkml:trace>
  <inkml:trace contextRef="#ctx0" brushRef="#br0" timeOffset="41189.97">26585 10199 8025 0,'0'0'2849'15,"0"0"-1961"-15,0 0-488 16,0 0-288-16,0 0-96 16,0 0 32-16,70 29-48 0,-46-7-8 15,9 6-8-15,-24-4-136 16,6-1-136-1,-3 1 32-15,-3-11 248 0,-9-4 8 16,0-9 0-16,0 0 144 16,0 0 192-16,0-22-288 15,0-17-48-15,0-1-216 0,0-12 32 16,0 2 112 0,12 3-8-16,12 10 16 15,1 4-360-15,-4 11-968 0,3 8-1233 16</inkml:trace>
  <inkml:trace contextRef="#ctx0" brushRef="#br0" timeOffset="41555.28">27014 10010 10402 0,'0'0'1784'0,"0"0"-744"15,0 0-127-15,0 0-241 16,0 0-456-16,0 0-208 0,0 0-8 16,93-13-144-16,-81 35-56 15,0-4-144 1,-12 15 112-16,0 4 79 15,0 0 105-15,-12 0 48 0,0-3 8 16,0-17 0-16,12-3 80 16,0-10 65-16,0-4 151 0,24-4 216 15,22-19-168-15,14-10-352 16,34-21-528 0,-7 2-1353-1,-14 5-4832-15</inkml:trace>
  <inkml:trace contextRef="#ctx0" brushRef="#br0" timeOffset="117787.37">22372 12657 9874 0,'0'0'2864'16,"0"0"-2864"-16,0 0-496 15,0 0 496-15,130 92 512 16,-52-51-192-16,7 0-176 0,5 2-88 31,-8-7-56-31,-4 2-128 16,7-15-608-16,-25 0-1024 0,-15-8-897 16,-21-11-3080-16</inkml:trace>
  <inkml:trace contextRef="#ctx0" brushRef="#br0" timeOffset="118449.24">22311 12613 7993 0,'0'0'1344'16,"0"0"-903"-16,0 0 55 0,0 0-88 15,0 0-224-15,0 0-136 31,0 0 96-31,16 29 168 32,-4-11 96-32,-12 6-16 0,6 3-128 15,-6 5 32-15,15-7-16 16,-15 2-64-16,0-9-88 0,12-3-64 31,-12-7 16-31,0-2-24 16,0-2 152-16,0-4 449 15,0 0 127-15,0-10 64 0,-12-13-320 0,-3-9-464 16,9-10-16-16,-22 0-48 16,28 2 88-16,0 12 48 0,0 4 104 15,0 10 168 1,0 5-248 0,28 9-160-16,17 0-120 0,12 0 48 15,13 14-48-15,59 0-824 0,-23-11-1513 16,-27-3-9561-16</inkml:trace>
  <inkml:trace contextRef="#ctx0" brushRef="#br0" timeOffset="120745.83">20661 14583 4536 0,'0'0'5378'16,"0"0"-4730"-16,0 0-464 0,0 0 536 15,0 0 192-15,0 0-472 0,0 0-288 16,0 0 0-16,0 0 88 15,0 0 192-15,0 0-103 16,12 0-137 0,9 0 96-16,18 0 240 15,6 0-96-15,0 0 8 16,28 5 0-16,8 0-8 0,-2 0 56 16,27-5-120-16,11 3-56 31,19-3 0-31,-6 6-64 0,-12-6-47 15,-13 0-49-15,-38 0 8 16,5 0-56-16,-3 0-24 0,-11 0-8 16,-10 0 40-16,-3 0 88 15,-11 0 24-15,-1 0 136 16,18 0-56-16,-18-6 24 0,16 3-96 31,-16 3-24-31,3 0-64 0,-12 0-56 16,-3 0-16-16,-9 0-24 0,-3 0-40 15,6 0 112-15,10 0-8 16,-16 0-8-16,0 0 8 16,6 0 0-16,-3 0 8 15,-3 0 16 1,6 0-88-16,-15 0 24 16,0 0-24-16,9 0-48 0,-9 0 0 0,12 0 48 15,-12 0-40-15,0 0 0 16,12 0 40-16,-3 0-48 15,6 0-272 1,-15 0-928-16,12 0-1288 16,-12-5-1905-16,12 0-7634 15</inkml:trace>
  <inkml:trace contextRef="#ctx0" brushRef="#br0" timeOffset="135385.22">22640 13786 8977 0,'0'0'2417'0,"0"0"-1593"0,0 0-184 0,0 0 152 15,0 0-47-15,12 0-353 16,1 0-200-16,8-9-144 0,15-4-32 15,-3 3-16-15,-9-4-40 16,12 6-416-16,-2-3-657 16,-10 7-1039-16,0 4-1113 0,-12 0-4272 15</inkml:trace>
  <inkml:trace contextRef="#ctx0" brushRef="#br0" timeOffset="135541.27">22652 13957 8313 0,'0'0'3001'0,"0"0"-2257"0,0 0-416 15,0 0 184-15,0 0 80 16,0 0-344-16,139-13-248 16,-69-1-256-16,-16 6-1168 0,6-3-1393 0</inkml:trace>
  <inkml:trace contextRef="#ctx0" brushRef="#br0" timeOffset="142089.25">17066 10389 9329 0,'0'0'1841'16,"0"0"-1321"-16,0 0-224 16,33-73 48-16,3 49 16 0,25-3-168 15,8 4-8-15,13-1-128 16,11 5 48-16,10 10 16 0,-13 9-72 16,19 0-48-16,-15 14 0 0,-13 24-64 31,13 12-16-31,-16 15 24 15,-6 9-40-15,-14 15-8 16,-13 8 96 0,3 0-56-16,-23 5 56 15,-16-5 8-15,0 5-8 0,-9-9 0 16,0 4 8-16,-9-9-8 16,-13-9-8-16,-14-5 16 15,-9-4 0-15,-3-15 72 0,-10-9 8 31,-11-8 64-31,-13-5 96 0,-26-5 16 32,-28-10-64-32,-30-18-7 15,-6-10-33-15,-3-26-24 16,12-25 152-16,12-3-32 0,24-2-24 16,34-3-40-16,-1-24-8 15,37-23 96-15,8-18-88 0,28-19-136 16,21 14 48-16,55 14-40 0,17 27-48 15,-2 16-8-15,47 7-40 16,22 11-16-16,33 12 56 0,27 11-56 16,-12 35 48-16,-39 16-56 15,-6 32 64-15,-48 5-104 16,-13 35-272-16,-11 25-104 0,-10-1-64 16,-15-8-65-16,-33-28-183 15,-12-10-696-15,0-13-1153 16,0-12-5600-1</inkml:trace>
  <inkml:trace contextRef="#ctx0" brushRef="#br0" timeOffset="150643.56">24943 11766 3408 0,'0'0'4073'0,"0"0"-3401"15,0 0-448-15,0 0 304 16,0 0 201-16,0 0-89 0,0 0-152 16,0 0 32-16,0 0 144 46,0 0 48-46,0 0-88 16,0 0-24-16,0 0 17 0,9 0-65 16,6-4-72-16,28-20-232 15,8-4-144-15,30-8-32 0,22-16-24 47,39-22 0-47,51-10-40 16,9-8 104-16,-6 10 96 15,-33 6 40 1,-45 26-72-16,-24 4-48 0,-28 13-8 16,-5-4-120-1,8-6 16-15,9-2 32 0,16-16 0 0,-10 6 24 16,-2-1 32-16,-1 1 16 16,-2 3 40-16,-7 6 32 0,-2 5-48 15,-13 14-56-15,3-2-40 16,-17 11-32-16,-4 4-16 0,-6 9 8 15,-12-5 0-15,3 7 0 0,1 3-8 16,-16-6 0-16,18 6 0 16,-27 0 0-16,12 0 8 15,0 0 0-15,-6 0-8 0,-6 0 8 16,0 0-8-16,0 0 0 16,0 0 0-1,0 0 0-15,0 0 0 16,0 0-72-16,0-4-24 15,15 4 24-15,-3 0 24 0,0-5 48 16,0 0 0-16,-3 0 0 16,15 2 8-16,-14-1 0 0,5-6 8 15,9 5-8-15,-12 5 40 16,-3-10-40-16,3 7 0 16,0-3 0-16,12-3 0 0,-15 5 8 15,6-2 0-15,-15 3 32 0,12 3-40 16,-12-5 0-16,0 5-8 0,0 0-160 15,0 0-656-15,0 0-456 16,0 0-625 0,-27 5-919-1,6 4-417-15,-15-5-3720 0</inkml:trace>
  <inkml:trace contextRef="#ctx0" brushRef="#br0" timeOffset="161410.93">23150 13420 5737 0,'0'0'2968'0,"0"0"-1847"0,0 0-297 16,0 0 152-16,0 0-136 15,0 0-456 1,-9 0-224-16,9 0-56 16,0 0 24-16,0 0 0 15,0 10-112-15,0 7-8 0,0 11 472 16,0 15 105-16,9 7-105 16,4 7-16-16,-1 3-96 0,-3-5-88 31,6 5-64-31,-3-9-88 15,0-5-8-15,-3-4-16 0,0-9-40 16,-9-15-56-16,15-4 0 16,-15-9-8-16,0-5-160 15,12-5-776-15,0-14-1545 0,-12-13-7361 0</inkml:trace>
  <inkml:trace contextRef="#ctx0" brushRef="#br0" timeOffset="163876.74">20012 11979 10594 0,'0'0'1776'0,"0"0"-1264"15,0 0-128-15,0-5-96 0,0 5-248 16,0 14-40-16,0 14-72 16,0 19 72-16,0 13 0 0,0 15 120 15,9 3-112-15,-9 0 0 16,12 1 88-1,0-14-96-15,-12-5 0 16,12-13-96-16,-3-10-464 0,-9-9-776 16,15-14-880-16,-15-14-1721 15</inkml:trace>
  <inkml:trace contextRef="#ctx0" brushRef="#br0" timeOffset="164172.59">19894 12350 4977 0,'0'0'6425'16,"0"0"-5705"-16,0 0-568 31,0 0-16-31,0 0 8 0,0 0 416 16,0 0-80-16,93 107-136 15,-68-66-143-15,-4-3-25 0,12-2-80 0,-18-3-8 16,6-6-80-16,-21-8 0 15,12-5 56 1,-3-5-56 0,-9-9 80-16,0 0 432 0,15 0 360 15,-3-23 352-15,13-18-240 16,8-24-992-16,3-14-128 0,9-37-1032 16,-9 14-560-16,-2 19-3161 15</inkml:trace>
  <inkml:trace contextRef="#ctx0" brushRef="#br0" timeOffset="187771.71">4836 11994 8617 0,'0'0'1625'15,"0"0"-1169"-15,0 0-168 16,0 0 152-16,24-85-160 0,10 71-160 0,5 11-120 31,-6-2-8-31,15 5-96 16,-2 14 56-16,11 22 48 15,3 21 0-15,-2 25 8 0,11 48 120 16,1 36-64-16,-1 20 0 16,0 5-48-16,-23-16-8 0,2-8 64 15,-24-9-16-15,9 0-56 32,-9-6 8-32,-11-4-16 0,-13-4-32 15,0-10 24-15,0-13 16 16,0-24 0-16,-13-18-8 0,-2-19 8 15,6 6 0-15,0 3 0 32,-15 9-304-32,0 1 304 15,0-5 56-15,0-14-32 0,-10-9 104 16,13-9 32-16,-3-13-40 16,9-7-48-16,-6-8 32 0,9-4 64 15,3-1 32-15,-15-4 8 16,0 4-120-1,11 0 48-15,-20-9-56 16,9 10 24-16,-12-10 64 0,15 0 72 16,-15 0 8-1,11 0-47-15,4 0-41 0,-6 0-32 0,18-6 24 16,-15 2-32 0,15-5-16-1,-15 0-40-15,-3-5 48 0,18-1-16 16,-13-7-16-16,-5-11 0 0,6-9 64 15,-3-3 64-15,-9-12-72 16,9-17-32-16,-1-24-48 0,-8-22-48 16,-3-36 0-16,3-12-8 31,-6-3-8-31,21 3-48 0,-7 12 8 16,1 3-56-16,12 4 16 15,-3 10 24-15,15 4 64 16,0 7 0-16,0 7-48 0,0 0 48 15,27 6-16-15,-3-2-40 32,10-4 0-32,-10 20 40 0,0 23-32 15,-12 12-8-15,9 15 32 16,-9-4-24-16,12 3-16 31,0 2 56-31,-5 13-32 0,20 9-32 16,-15 9 24-16,-3 6 40 0,3 7-88 15,12 6 40-15,-14 0-24 0,2 0-136 16,0 24-216-16,9 4-57 16,-21 9-247-16,12 37-400 15,0-5-784-15,-24-9-1193 0</inkml:trace>
  <inkml:trace contextRef="#ctx0" brushRef="#br0" timeOffset="-147240.25">11434 14236 8793 0,'0'-9'2033'0,"0"-4"-1665"15,0-6-312-15,0 4 272 0,0 5 616 16,12-3-216-1,0 4-424-15,12-4-136 16,0-3-32-16,10 7 32 0,26 1-63 16,-3-2-41-16,13 10 0 15,11 0-16-15,13 10-48 16,5 23 8-16,46 12-8 0,18 30 0 16,-12-6 0-1,-39-5-88-15,-28-12-161 16,-35-5-87-16,-7 7 32 0,9 12-8 15,-18 3 40-15,-24 6-32 16,-9-2 144-16,-21 2 160 16,-24-2 264-16,-24 2 136 0,-13-11 144 31,-11 2-24-31,-16-6-55 0,-3-5-65 16,-39-8-112-16,-12-20-48 15,-12-27-80-15,24-17 208 16,1-48-56-16,20-28-88 0,15-24-128 31,21-17-48-31,13-5-48 16,33-4-24-16,27 12 24 0,21 25 56 15,0 27 64-15,9 19-112 16,39 5-8-16,33-10-8 16,46-5-88-16,48 10 48 0,24 32 32 15,-17 28-64-15,-50 19 8 16,-38 22-8-1,-52 5-160-15,6 11-280 0,-11 12-344 16,-13 15-505 0,-24 26-751-16,0-21-265 0,0-20-2856 15</inkml:trace>
  <inkml:trace contextRef="#ctx0" brushRef="#br0" timeOffset="-145564.8">26627 10742 8969 0,'0'0'1857'15,"0"0"-1233"-15,0 0-152 0,0 0 56 16,0 0-112-16,0 0-240 16,0 0-120-16,0 10-56 15,0 12 328-15,0 16 353 16,0 9-65-16,0 13-208 15,0 4 16-15,0 5-120 16,-9 11-32 0,9-11-120-16,0-5-40 15,-12-7-104-15,12-12 64 16,0-8-64-16,0-13-8 0,0-10-296 16,0-10-432-16,12-4-688 15,-3 0-1017-15,6-22-2512 0</inkml:trace>
  <inkml:trace contextRef="#ctx0" brushRef="#br0" timeOffset="-144315.94">26778 11756 8145 0,'0'0'2297'0,"0"0"-1601"15,0 0 240-15,0 0 88 0,0 0-320 16,27-40-439-16,-2 30-249 16,8 0-8-1,-9 2-8 1,9 8 0-16,-9 0-48 0,0 0-145 16,-2 0-87-16,-10 4-144 0,0 10-40 15,-12 4-24-15,0 6-24 0,0-1 24 16,-12 0 96-16,0 0 96 31,-10-5 168-31,10-4 48 16,12-8 80-16,-12-2 0 0,12-4 16 15,0 0 88-15,0 0 48 16,12 0-152-16,0 0 8 0,22 0 168 16,-13 0-40-16,18 4-64 15,-6 1-72-15,3 4 0 0,-11 6-8 31,-16-1-48-31,3 3-32 16,-12 2-32-16,0 5 24 0,0-6 96 16,-21 5 16-16,-16 5 32 15,-2-10 56-15,-3 2 40 32,-6-13-144-32,14-1-80 0,-2-6-520 15,15-10-1097-15,21-3-2280 0</inkml:trace>
  <inkml:trace contextRef="#ctx0" brushRef="#br0" timeOffset="-143918.05">27282 11688 7521 0,'0'0'2897'0,"0"0"-2377"0,0 0-440 16,0 0 248-16,0 0-144 15,0 0-64-15,94-61-104 16,-49 56-16-16,-24 0-72 0,3 5-16 31,1 0-296-31,-16 10-72 0,6 13 72 16,-15 9 40-16,0 10 168 15,0 5 176-15,-24 4 0 16,-1-5 168-16,-8 5 288 0,6-14 56 16,9-9-40-16,6-5-40 15,12-10-96-15,0-7-32 0,0-2-64 32,0-4 80-32,24 0 24 15,18 0 88-15,31 0-103 0,8-10-329 16,46-22-593-16,-9 0-1767 0,-25-1-5306 15</inkml:trace>
  <inkml:trace contextRef="#ctx0" brushRef="#br0" timeOffset="-139955.56">16788 13972 4929 0,'0'0'5745'15,"0"0"-4945"-15,0 0-352 16,0 0 312 0,0 0 152-16,0-126-263 15,24 107-409-15,-6-3-184 0,34 3-48 16,5 5 80-16,-12 6-88 16,37 2 16-16,-13 6-16 15,10 6-24-15,5 26-32 0,-2 15-48 16,-4 3 32-16,-2 20-24 31,-7-1-56-31,-24 15-73 0,-8 3-247 16,-28 6 104-16,-9-1 112 15,0-3 0-15,-34 0 128 16,-11-12 120-16,-27-2 8 0,2-6 104 16,-11-14 144-16,-13-4-24 31,-8-18 64-31,5-9 8 0,-6-21 88 15,10-3-207-15,-13-22 103 0,16-29 128 16,-16-42-176-16,13-32-56 16,11-47-24-16,34-12-24 15,48 2-56 1,15 21-56-16,54 31-16 16,-11 29-8-16,23 21 0 0,25 25-112 15,8 22 0-15,37 20 32 0,-9 13 0 31,-42 13 80-31,-40 24-112 16,-12 14-40-16,-2 14-112 0,2 14-208 16,-12 9-233-16,-30 5-111 31,-6 13-168-31,-18-19-632 0,-18-26-1497 16</inkml:trace>
  <inkml:trace contextRef="#ctx0" brushRef="#br0" timeOffset="-138299.99">14274 14695 6769 0,'0'0'4409'16,"0"0"-3881"-16,66-15-480 16,-14 2-48-16,29-6 456 0,22-3-88 15,27-3-240-15,42 7-88 16,-6 1-32-16,-30 12 0 0,-28 5-8 16,-50 0-400-16,-25 0-432 15,15 0-192-15,-15 0-377 16,3 5-351-16,-27 3-368 0,-9-3-2505 0</inkml:trace>
  <inkml:trace contextRef="#ctx0" brushRef="#br0" timeOffset="-137602.63">14247 15356 5449 0,'0'0'2184'0,"0"0"-1552"0,0 0-96 16,0 0 329-16,0 0 31 31,0 0-408-31,0 0-248 16,0 0 224-16,0 0 272 0,0 0-16 15,60-4 24-15,-11-5 9 16,20 5-97-16,37-14-104 0,45-6 104 16,57 0 16-16,-12-4-64 31,-18 11 32-31,-63 2-279 0,-55 15-249 15,-27-3-64-15,16 3-40 16,-16 0-8-16,3-6-8 0,-27 6-184 16,-9 0-105-16,12 0-47 15,-12-13-400-15,0-6-664 16,0 0-2401-16</inkml:trace>
  <inkml:trace contextRef="#ctx0" brushRef="#br0" timeOffset="-107973.7">2977 5848 7577 0,'0'0'992'0,"0"0"-768"0,0 0-136 16,0 0 264-1,-121 32 233-15,91-17-409 16,-6 4-120-16,3-1-40 0,-18 6 88 15,20 4 112-15,-17-1-48 16,3 0 24-16,-1 1-48 16,-2 5-16-16,-9-1 136 0,6 1 0 31,-4 0-72-31,-2-1 16 0,9 0 8 16,-10-9-48-16,1 5 40 15,9-10 96-15,2 2 8 16,1-2-32-16,6-4-72 0,-3 0 32 15,5 0 1-15,-8-1-41 32,9 1-80-32,-12 0-40 0,2-1 0 15,1 2-8-15,9-5-24 32,-9 3 56-32,5-7 120 15,-2 2-64-15,6 0-40 0,-9-2-16 0,8 4 88 16,-11-7 40 15,3 7-88-31,-4-5-88 0,16 5-48 16,-24-10 0-16,12 3 64 0,5-3-16 15,-14 0 0-15,9 0 88 16,-6 0 64-16,-7 0-24 0,4-3-8 16,-7-3-40-16,4-3 16 0,0-1-56 15,9 2 40-15,-10-6-8 0,-2 1-24 16,15-3 88-16,-1-2 8 15,10-5 56-15,-12 1 32 16,27-2-111-16,-1-4-49 0,-2 5-40 31,-3-9-32-31,18-6-48 16,-12 2 0-16,9-15-8 0,-3-9 0 16,6-6-8-16,-3-7 8 15,0-6 0-15,0-1-8 0,12 7 0 16,0-2-40-16,0 11 40 31,12-2-56-31,21 6 8 0,3-5-16 16,24 5 64-16,-5-5-8 15,29 1 8-15,-2-1-40 16,11-1 32-16,7 12-33 0,-4-3 41 16,10 3-64-16,0 2 24 31,-4 5-40-31,4 0 40 0,-12 2 48 0,11 3-8 15,-2 0 0-15,2 5 8 16,-11 10-8 0,12-1 16-16,-16 9-16 0,4 1 8 0,-13 9-8 15,13-1-8 1,-16 1 8 0,7 4-8-16,-4 5 8 0,-11 0 0 15,11 0 0-15,-14 0 0 0,5 0 0 16,-12 10-48-16,10 4 48 15,-13 0 0 1,13-1 8-16,-13 6-8 16,3-5 8-16,-14 8-8 15,11 2 0-15,-21-1 0 16,9 4-40-16,4 2 40 0,-16 3 8 16,15 5 0-16,-27 1-48 0,13 8 48 15,-7-5 8-15,-6 6 0 31,3-1-8-31,-12 6 8 16,0-7 0-16,-12 6-8 0,0 5 16 16,0 0-8-16,0 4 0 15,-24 0 48-15,0 0-40 0,-9 0-8 16,-4 0 72-16,4-8-72 31,-15-1 80-31,0 0 32 16,5-6 32-16,-17-7-7 0,3 0 31 0,-1-11-32 15,-2-4 16-15,3-10 56 16,-1-7 8-16,-11-1-56 0,18-5-40 16,-7 5-32-1,1-5 0 1,12 0-32-16,11 3-64 16,-2-3 8-16,15 5 0 0,-15-5-8 0,24 5 8 15,-15-1-8-15,8-4 0 16,4 5-8-16,6 0 8 15,-3-5 0 1,0 5-8-16,0-2 0 16,12-3 0-16,0 0 0 15,0 6 8-15,0-6-8 0,0 0 8 16,-12 0 0-16,12 0 8 16,0 0-8-16,-9 0 0 0,9 5 8 31,0-5-16-31,0 0 16 15,0 0 0-15,0 0 0 0,0 0-8 16,0 0 0-16,0 0-312 16,0 0-336-16,0 0-969 0,0 4-839 31,9 6-4202-31</inkml:trace>
  <inkml:trace contextRef="#ctx0" brushRef="#br0" timeOffset="-105052.62">20977 9666 11082 0,'0'0'2080'0,"0"0"-1344"16,0 0 33-16,0 0 23 16,9-8-232-16,-9 8-392 15,0 0-168-15,10 8-72 16,-10 12 72-16,27 7 8 15,-15 15 88-15,9 4-8 0,3 15 16 16,0 0-32-16,0 2 64 16,-12-2-88-16,10-5-32 0,2-5-8 31,-12-9 8-31,-3-10-16 16,6-4-232-16,-15-14-448 0,0-9-272 15,0-5-297-15,0 0-535 16,-15 0-1057-16</inkml:trace>
  <inkml:trace contextRef="#ctx0" brushRef="#br0" timeOffset="-104722.52">20953 10181 5033 0,'0'0'6809'15,"0"0"-5825"-15,0 0-456 16,0 0 217-1,0 0 7-15,0 0-464 0,0 0-168 16,70 28 0-16,-37-9 32 16,3 9-72-16,0-2-24 15,7 2-8-15,-7-3-32 0,-12-3-8 16,0-3 64 0,0-10-72-16,-12-5 208 15,0-4 216-15,-3 0 368 0,0-4 224 16,19-29-311-16,-16-9-417 15,21-12-288-15,-12-12-120 16,6 7-256-16,-6-15-1009 0,-12 14-647 31,-9 13-5274-31</inkml:trace>
  <inkml:trace contextRef="#ctx0" brushRef="#br0" timeOffset="36373.44">23374 4584 9818 0,'0'0'856'0,"0"0"-856"15,-39 64-424-15,17-18 424 16,1 20 240 0,-3 7-8-16,-12 3-136 0,15-8-16 15,-6-2 24-15,6-25 32 16,8-9 48-16,13-23-40 0,0-9 136 16,0-9 272-16,25-28 0 0,-1-23-552 15,9-14-616 1,3-19 8-16,-3-4-8 15,1 5-32-15,5 3 344 16,-21 20 304-16,9 13 688 16,-3 20 8-16,-15 16-136 0,6 20-376 15,-6 0-184-15,0 28-184 16,16 19 184-16,2 17 256 16,-6 16-24-1,-9 2-104-15,12-3-64 16,-24-3 8-16,9-8-72 0,6-16 0 15,-15-11-56-15,0-14-408 16,0-7-1088-16,0-15-1393 0</inkml:trace>
  <inkml:trace contextRef="#ctx0" brushRef="#br0" timeOffset="36540.28">23232 4871 9097 0,'0'0'2713'0,"0"0"-2225"16,0 0-416-16,0 0 304 15,103-5 32-15,-52-4-408 0,6 4-152 16,10-14-1360-16,-7 6-1121 16,-12-2-2952-16</inkml:trace>
  <inkml:trace contextRef="#ctx0" brushRef="#br0" timeOffset="36860.6">23745 4453 2600 0,'0'0'8962'15,"0"0"-7802"-15,0 0-864 16,0 0-184-16,0 0-96 15,0 0-8-15,0 0 456 0,0 135 81 16,0-70-161-16,0 5-104 16,0-1-96-1,0-9-112-15,0-13 8 16,0-10-72-16,0-14 128 16,9-9 240-16,18-4 88 0,-6-7 8 15,28-3-136-15,-16 0-288 16,27 0-48-16,-2 0-848 0,11-22-784 31,-27 3-2193-31,10 0-2521 0</inkml:trace>
  <inkml:trace contextRef="#ctx0" brushRef="#br0" timeOffset="37268.9">24153 4399 11282 0,'0'0'2200'0,"0"0"-1615"0,0 0-353 16,0 0-80-16,0 0-80 15,0 0-64-15,-13 106 128 0,13-46 128 32,13 6 88-32,-13 7-64 31,21-7-144-31,-6-6-136 16,6-14 40-16,0-10-32 0,6-12 40 15,-6-9-56-15,15-15 8 16,-11 0 104-16,8-20 56 0,-9-17-168 0,0-18-168 15,-6-6-104 1,-3-13-256-16,-15 1-32 0,0 2 152 16,0 16 183-16,0 9-79 0,-15 22-576 15,9 15-856-15,6 9-2265 16</inkml:trace>
  <inkml:trace contextRef="#ctx0" brushRef="#br0" timeOffset="37627.02">24756 4418 10546 0,'0'0'2672'0,"0"0"-1984"0,0 0 97 15,0 0 287-15,0 0-536 16,0 0-536-16,-115-11-24 0,103 49-104 31,-12-2-48-31,24 11-56 16,0 9-16-16,0-6-128 15,24 1 96-15,-2-4 80 0,11-6 48 16,6-3 72-16,-18-5 32 16,3-6 40-16,-12-4 8 0,-12-8-16 31,0-1-48-31,0-6-88 15,-12 2 15-15,-21-6 129 0,-3 2-144 16,-12-6-408-16,2-15-368 0,13-9-768 16,9-4-1409-16</inkml:trace>
  <inkml:trace contextRef="#ctx0" brushRef="#br0" timeOffset="37891.23">24817 4648 4416 0,'0'0'5258'0,"0"0"-4594"15,0 0-216-15,0 0 600 16,0 0-48 0,0 0-328-16,114 107-352 15,-93-74-168-15,6-5-71 16,-14-5-73-16,-4-5 0 0,-9-4-8 16,0-9-105-16,0-5 105 15,0 0 105-15,0-5 383 16,0-22-240-1,0-12-120-15,0-1-128 16,0-2-56-16,9 13-72 16,18 2-176-16,-3 8-609 0,18 10-1063 15,-3 4-913-15,-5 5-4080 0</inkml:trace>
  <inkml:trace contextRef="#ctx0" brushRef="#br0" timeOffset="38243.1">25363 4672 11842 0,'0'0'1680'16,"0"0"-983"-1,0 0 7 1,0 0-48-16,0 0-264 0,0 0-280 16,0 0-96-16,0-5 144 15,0 1 216-15,0 4-144 0,0-4-120 0,-12 4-32 16,12 0-32-16,0 0-48 31,-12 0 0-31,12 0-8 16,-12 0 0-16,-4 0-88 0,-2 13 0 31,-6 6-32-31,0 3-16 0,0 10 16 16,15 6 72-16,-3-1 56 15,12-5 0-15,0-4 8 16,21-4 0-16,27-11-8 0,10-7 176 15,2-6-176-15,30-19-784 16,-8-14-1681-16,-22-5-6489 0</inkml:trace>
  <inkml:trace contextRef="#ctx0" brushRef="#br0" timeOffset="64957.18">25966 4435 8553 0,'0'0'2449'31,"0"0"-1809"-31,0 0 168 0,12-33-40 31,10 6-112-31,26-6-207 16,12-8-161-16,40-28 16 15,45-24 40-15,51-18 72 0,12-1-96 16,-21 25-16-16,-57 27-56 16,-64 31-64-16,-17 15-184 0,-13-4-48 15,-3 8-176-15,-21 2-272 16,-12 8-936-16,-12 0-913 15,-21 13-1928-15</inkml:trace>
  <inkml:trace contextRef="#ctx0" brushRef="#br0" timeOffset="66914.89">27551 3393 10362 0,'0'0'1928'0,"0"0"-1832"16,0 0-40-16,0 0-56 15,-51 125 128-15,51-79 104 0,0 1-168 16,39-10-64-16,18-6-40 16,-2-7 32-16,17-19-176 31,6-5-264-31,7-10-120 0,-25-26-200 15,-14-10 88-15,-22-11 248 0,-12-3 432 16,-24-1 544-16,-27 7 528 0,-19 2-168 16,-8 15-216-1,-4 19-480-15,10 13-208 16,-31 15-232 0,16 22-1576-16,33 0-2585 0</inkml:trace>
  <inkml:trace contextRef="#ctx0" brushRef="#br0" timeOffset="68145.05">27131 1947 9233 0,'0'0'2785'16,"0"0"-1937"-16,0 0-472 16,0 0-376-16,0 0-16 0,0 0 16 15,0 0 0 1,-24 131 16-16,24-71 40 15,12 0 16-15,-12-1-72 0,21-7-8 16,-5-10-312-16,-7-5-672 16,-9-10-608-16,12-9-809 15,-12-13-2592-15</inkml:trace>
  <inkml:trace contextRef="#ctx0" brushRef="#br0" timeOffset="68509.51">27080 1942 8753 0,'0'0'1425'0,"0"0"-737"0,0 0 296 16,0 0-248-16,0 0-400 16,0 0-208-16,178-96-128 15,-130 96-32-15,10 3-136 0,-16 16-432 16,-6 13-496-1,-12-4 80-15,-24 4 175 16,0-4 81-16,-9 5 320 0,-42-1 264 16,-6 1 168-16,-10-9-40 15,-2-2 48-15,12-8 64 16,8-9 568-16,16 0 225 0,21-5-81 16,12 4-160-1,33 6-512-15,28 4 120 16,8 8 240-1,25 6-232-15,-7 5-128 16,22 4-104-16,8 10-272 16,-26-7-864-16,-13-7-1513 15</inkml:trace>
  <inkml:trace contextRef="#ctx0" brushRef="#br0" timeOffset="69795.1">26093 4694 4064 0,'0'0'8698'0,"0"0"-7522"0,0 0-1007 16,0 0-17-16,0 0 24 31,0 0 8-31,0 0-112 15,199-18-64-15,-57 36 200 0,30-2 112 16,27 1 16-16,-14 1-56 16,-35 2-64-16,-53-7-216 0,-43-3-72 15,4-1-776-15,14-1-216 32,-14-8-1169-32,-10 6-3160 0</inkml:trace>
  <inkml:trace contextRef="#ctx0" brushRef="#br0" timeOffset="70464.06">28016 4473 10986 0,'0'0'1688'16,"0"0"-800"-16,0 0 81 0,0 0-257 16,0 0-368-16,0-10-344 15,0 28-96-15,12 11 96 16,-3 16 168 0,24 7 32-16,-6 8-112 15,-3-4-80-15,-2 4 40 0,-10-10-48 16,12 1-472-16,0-12-936 15,-15-17-3281-15</inkml:trace>
  <inkml:trace contextRef="#ctx0" brushRef="#br0" timeOffset="71348.02">28179 5501 9634 0,'0'0'2920'0,"0"0"-1936"15,0 0-191-15,0 0-17 16,0 0-264-16,0 0-288 16,139-51-216-16,-85 33-8 0,9 3 8 31,-8 6-8-31,2 0-296 15,-18 5-424-15,6-5-625 0,-8 5-1559 0,-25 4-2385 16</inkml:trace>
  <inkml:trace contextRef="#ctx0" brushRef="#br0" timeOffset="71581.01">28411 5464 6753 0,'0'0'4913'0,"0"0"-4329"15,0 0-224-15,0 0 0 0,0 0-128 16,12 51 112-16,9-19-112 16,-9 10-136-16,0 4-40 0,1 1-56 15,-4 4-16-15,-9-5-584 16,0 10-472-16,0-11-872 0,0-17-985 15</inkml:trace>
  <inkml:trace contextRef="#ctx0" brushRef="#br0" timeOffset="71799.08">28293 6038 8753 0,'0'0'2089'16,"0"0"-1361"-16,0 0 208 15,0 0 144-15,0 0-375 0,0 0 39 0,0 0 128 16,130 0-104-16,-63-8-168 16,17-11-360-16,-2 0-240 15,11-14-752 1,-26 11-1048 0,-7-1-4674-1</inkml:trace>
  <inkml:trace contextRef="#ctx0" brushRef="#br0" timeOffset="75198.11">28574 2638 10338 0,'0'0'1624'0,"0"0"-1136"15,0 0 184-15,0 0 144 0,0 0-135 31,-48-28-401-31,39 37-272 0,-3 27 0 16,-3 20 80-16,-7 33 112 0,10 26-16 16,12-3-80-16,0-6-16 15,0-13-24-15,25-27 32 16,11 2-80-16,21-3 40 0,10-9-56 16,41-28-232-1,-8-19-800-15,-4-9-1921 16</inkml:trace>
  <inkml:trace contextRef="#ctx0" brushRef="#br0" timeOffset="78259.19">28957 2643 9658 0,'0'0'1960'0,"0"0"-1136"15,0 0 312-15,0 0-319 0,0-20-433 0,0 20-384 16,0 6-200-16,0 16 32 16,0 7 160-16,9 7-8 0,-9 6 8 15,16 0 8-15,-16-6 8 16,0-3 0-16,0-9 0 16,0-6 0-16,0-14 0 15,0 2 48-15,0-6 64 16,0-6 88-1,0-21-8-15,0-20-200 0,0-18-224 0,-16-13 120 16,16-10 24-16,-9 5 80 31,9 13 64-31,0 15-64 16,0 12-104-16,9 21-24 0,19 8 48 16,-7 14-96-16,3 0-201 0,12 14-63 15,-15 18 128-15,0 9 136 16,-6 1-48-16,-15 4-104 31,0-3 64-31,-24-7 104 0,-9-3 160 16,9-5 64-16,0-15 176 15,-3 1 168-15,9-9-56 0,18-5-168 16,0 5-88-16,0 0-96 31,0 3-120-31,18 11 8 16,9 4 64-16,-3 5 48 0,9-4 48 15,0-6-40-15,-5 1 0 0,-7-10-8 16,3-4-48-16,-3-5 48 0,3 0 56 16,9-5-48-16,-6-19-8 15,-2-4-136 1,-4 1-592 0,3 0 184-16,-24 3 304 0,0 6 240 15,0 8 240-15,0 1 368 16,0 9-40-16,-12 0-264 15,12 0-256-15,-12 4-48 0,-3 14-64 0,15 1 56 16,-6 1 8-16,6-2-160 16,0-9-240-1,33-4 40-15,-9-5 48 16,18 0 8-16,9-14-728 16,7-19-1081-16,-16 1-127 0,-3-5 655 15,-18 9 1585-15,-21 0 281 16,0 15 831-16,0 3 480 0,0 10 176 31,-9 0-847-31,-3 0-529 16,-12 0-240-16,3 13 160 15,-6 11-48-15,18-1-112 0,-3 5 56 16,12-5-192-16,0-5-16 16,0-4-224-16,12-9-72 0,12-1-40 31,9-4-112-31,12 0 32 15,13-17-641-15,-10-7-415 16,-12 5 304 0,-2 6 568-16,-10 4 440 15,-15 3 160-15,-9 2 168 0,0 4-64 16,0 0 144-16,0 0-232 0,0 0 0 16,0 10 112-16,0-10 104 15,0 4 16-15,0-4 8 16,0 0 112-16,-9 0-56 0,9 0-264 0,0 0 32 15,0 0-80-15,0 0-128 16,0 0-592 0,9 0-488-16,-9 0-1361 15</inkml:trace>
  <inkml:trace contextRef="#ctx0" brushRef="#br0" timeOffset="78779.82">29646 2072 8665 0,'0'0'2585'0,"0"0"-1945"15,0 0-640 1,0 0 24-16,0 0 512 15,33 126 256-15,-9-67-232 16,-3 2-336-16,15-1 17 0,-12 0-121 16,-2-8-120-16,2-6-56 15,12 0-777-15,-15-13-1543 0,-12-15-2417 16</inkml:trace>
  <inkml:trace contextRef="#ctx0" brushRef="#br0" timeOffset="79229.15">30131 2078 10578 0,'0'0'2672'31,"0"0"-1759"-31,0 0-569 0,0 0-192 16,0 0-152-16,0 0 0 16,10 87 0-16,5-32 72 15,9 5-24-15,-12 1-48 0,0-5-96 16,-3-5-689-16,3-15-1167 15,-12-11-1249-15,0-22-3664 0</inkml:trace>
  <inkml:trace contextRef="#ctx0" brushRef="#br0" timeOffset="79459.57">30074 2078 4280 0,'0'0'8298'15,"0"0"-7050"1,0 0-743-16,0 0-113 15,0 0-40-15,130-19-56 0,-61 19-240 16,-11 22-56-16,-1 7-184 16,-21 7-80-16,-3 6-96 0,-24-5-176 31,-9 9-25-31,-18-4 153 16,-6-4 256-16,-24-1 32 0,15-15-448 31,-3-8-880-31,14-14-1569 0</inkml:trace>
  <inkml:trace contextRef="#ctx0" brushRef="#br0" timeOffset="79779.3">30657 2262 9434 0,'0'0'3064'31,"0"0"-2288"-15,0 0-496-16,0 0-136 0,0 0-144 15,0 0-160-15,-58 28 16 16,43-9 32-16,15 3 8 0,-9-7 56 16,9-6-176-16,0-5-192 15,0-4-192-15,0 0 304 0,0 0 272 16,24 0 32-16,-6-4 72 0,10 0 0 15,-4-1-64-15,-3 5-16 16,3 0-64-16,-12 0 0 0,12 0 56 16,9 0-112-16,4 0-768 31,-13 0-2009-31</inkml:trace>
  <inkml:trace contextRef="#ctx0" brushRef="#br0" timeOffset="80128.67">30735 1775 11210 0,'0'0'2392'0,"0"0"-1679"16,0 0-353-1,0 0-360-15,0 0 8 0,0 0 80 0,73 153 88 16,-37-88-104-16,-3-5-72 15,-9-3-200-15,-12-2-641 0,0-3-823 16,-12-17-1401-16,0-10-2168 16</inkml:trace>
  <inkml:trace contextRef="#ctx0" brushRef="#br0" timeOffset="80488.85">30808 2170 8033 0,'0'0'1513'0,"0"0"-1121"31,0 0-240-31,117-42-152 0,-71 32-64 16,-1-2-801-16,3 2-831 15,-18-5 320-15,-3 6 1192 0,-15 0 184 16,-12-1 384-16,0 6 176 47,0-6 1120-47,-12 10-375 15,0 0-201-15,-9 0-232 0,-3 10-312 0,-3 13-248 16,18 1-128-16,-15 3-32 16,15-4-56-16,9 1-96 0,0-16-144 15,0-2-488-15,9-6-72 16,15 0 320-16,12-19 304 16,-6-5-448-16,9 6 104 0,-17 5 256 15,11 3 168-15,-6 10-8 0,-3 0-8 16,-3 10-48-16,-9 8-72 0,12-5-561 15,-14 2-967-15,5-15-4089 16</inkml:trace>
  <inkml:trace contextRef="#ctx0" brushRef="#br0" timeOffset="80809.08">31330 1757 12322 0,'0'0'2049'0,"0"0"-977"15,0 0-392-15,0 0-424 0,0 0-256 32,0 0-16-32,142-23-320 31,-109 28-344-31,-9 17 48 0,-12 16 304 15,-12 9 160-15,0 3 32 0,-12 6 136 16,-12-6 48-16,3-7 96 16,9-10 240-16,12-20 24 0,0-8-56 15,0-5 72-15,33 0-416 16,3-5 256-16,30-8-264 0,31-30-600 16,-16 7-1273-16,-11-3-3024 15</inkml:trace>
  <inkml:trace contextRef="#ctx0" brushRef="#br0" timeOffset="81165.08">31622 1271 11626 0,'0'0'2809'0,"0"0"-1985"15,0 0-440-15,0 0 64 16,221 32 336-16,-104 5-208 15,-2 10-336-15,-21 8-240 0,-37 5-8 0,-9 33-88 16,-30 37-376 0,-24 13 32-1,-45-4-104-15,-27-33 152 0,5-31 32 16,-38-6-272-16,14-8-689 16,6-16-2607-16</inkml:trace>
  <inkml:trace contextRef="#ctx0" brushRef="#br0" timeOffset="90313.93">29283 3987 10002 0,'0'0'1520'16,"0"0"-1064"-16,0 0 400 15,-24-16-104-15,24 16-384 0,0 0-344 16,-12 11-24-1,0 39-208-15,3 52 208 16,-6 46 88-16,6 19 113 16,9-28-105-16,0-36-32 0,24-43 24 15,-3-9-32-15,15-4-56 16,7-2 0-16,32-3-88 0,40-37-209 31,-10-5-951-31,-11-18-3705 0</inkml:trace>
  <inkml:trace contextRef="#ctx0" brushRef="#br0" timeOffset="93150.7">29703 4116 8121 0,'0'0'1929'0,"0"0"-937"16,0 0-112-16,0 0-256 0,0 18-496 15,0 1-128-15,12 14 0 16,-3 3 64-16,12 10 112 0,6 6-40 15,-3-1-40 1,-2-4-16-16,-1-2-72 16,-6-8 0-1,-3-9-8-15,0-1-416 0,-12-12-1048 0,9-6-937 16,-9-9-2656-16</inkml:trace>
  <inkml:trace contextRef="#ctx0" brushRef="#br0" timeOffset="93326.31">29679 3926 10746 0,'0'0'1928'16,"0"0"-1456"-16,0 0-136 15,0 0-336-15,0 0-1144 0,0 0-3137 16,45 23-1912-16</inkml:trace>
  <inkml:trace contextRef="#ctx0" brushRef="#br0" timeOffset="93944.5">29956 4186 10850 0,'0'0'1592'0,"0"0"-1344"0,0 0-248 15,0 0 8-15,0 0 168 16,0 0-24-16,49 134 0 16,-37-93-24-1,12 0 64-15,-18-3-120 16,9-10-64-16,-3-5 0 0,0-9 0 15,-12-5 48-15,0-4-56 0,0-5 8 16,12 0 208-16,-12-19 41 16,9-18-257-1,-9-13-473-15,24-16 9 16,-14 1-120-16,5 1 560 16,-6 13 24-16,-9 13 296 15,15 19 64-15,-3 10-192 0,0 9-168 16,-3 0-192-16,15 20-16 0,-3 12 56 31,6 1 144-31,-5-1-8 16,-13 0 16-16,6-3-16 15,-3-12 16-15,0-3 0 0,-12-9-8 16,0-5 8-16,12 0 0 16,-12-14 224-16,21-24-224 0,-9-7-152 31,-3-12-232-31,18 6 24 15,-15 6 184-15,-12 12 176 0,9 19 408 16,0 14-240-16,-9 4-168 0,28 34-32 16,-16 12 32-1,21 11 360 1,-12 4-192-16,3 0-104 0,0-19 8 16,13-13-72-16,-13-28-480 15,9-5-1784-15,-21-14-5322 16</inkml:trace>
  <inkml:trace contextRef="#ctx0" brushRef="#br0" timeOffset="94678.54">30690 3911 11010 0,'0'0'1456'0,"0"0"-1376"16,0 0-72-1,0 0 336 1,0 0-32-16,60 117-160 0,-48-70-144 16,9-12 72-16,-9 3-72 15,1-10 56-15,-1-4-56 0,-3-11-8 16,-9-4-48-16,15-3 40 15,-15-6 8 17,0 0 184-32,0-15 313 15,0-17-257-15,9-15-240 0,3 1-96 16,-12 0 88-16,12-1 0 0,-3 14 8 16,6 7 64-16,-15 16 8 15,12 5 32-15,-12 5-104 16,12 0-232-16,6 23 40 0,-3 4 79 31,7 17 65-31,2-9 40 16,0 8 8-16,-15-10 8 0,6-6 0 15,-3-13-8-15,0-10-72 16,-12-4 72-16,12-18 56 16,9-25-56-16,3-17-304 0,-2-14-160 15,2-4 280-15,0 4-56 16,0 19 240-16,-12 12 416 0,9 20 312 15,-9 18-231-15,-12 5-497 16,24 19-152-16,1 22 144 16,-7 6 8-1,6 4 72-15,3 1-64 0,-18-11 0 16,15-3-8-16,-12-16-72 16,9-13-689-16,-5-9-1479 0,-4 0-2721 15</inkml:trace>
  <inkml:trace contextRef="#ctx0" brushRef="#br0" timeOffset="95002.78">31541 3870 11522 0,'0'0'2024'0,"0"0"-1463"16,0 0-217-16,0 0-344 15,0 0-721-15,0 0-1215 0,94-112-376 16,-73 80 767-16,-12 1 1481 16,6 2 64-16,-15 15 816 31,0 10 41-31,-24 4-497 0,3 0-256 16,-7 18 24-16,7 19 56 15,0 0-32-15,-3 5-16 0,24 0-56 16,0-1-80-16,0-8-240 15,24-10 16-15,9-8-168 16,16-7-337 0,20-8-607-16,-12-14-744 0,1-8-3441 15</inkml:trace>
  <inkml:trace contextRef="#ctx0" brushRef="#br0" timeOffset="95375.75">32027 3676 5553 0,'0'0'2640'15,"0"0"-983"1,0 0 391-16,0 0-784 15,0 0-600-15,0 0-431 0,0 0-185 16,-118-38-48-16,100 70 96 16,-6 11-40-16,0 2-8 0,12-2-48 15,12-10-88-15,0-6-40 32,24-13-81-32,-3-10 161 0,12-4 48 15,6-18 0-15,-5-24-72 16,2-14-120-16,-12-12-48 0,-15-26-456 15,-9 6 208-15,0-4 336 16,-24-5 152-16,3 27 488 31,-12 1 424-31,8 22-95 0,10 23-225 16,15 16-304-16,0 8-288 16,0 27-560-16,0 20 312 0,0 13 168 15,15 9-169-15,19 0-263 16,2-3-176-16,-3-5 128 31,27-21-184-31,-2-21-480 0,-1-5-1073 0,-9-14-5631 16</inkml:trace>
  <inkml:trace contextRef="#ctx0" brushRef="#br0" timeOffset="95617.15">32111 2861 9113 0,'0'0'5114'0,"0"0"-4362"16,0 0-424-16,0 0-328 0,0 0 80 16,0 0-80-16,181 106 216 31,-87-41-104-31,15 14-48 16,-7 17 16-16,4 29-8 0,-37 28-72 15,-45 0-64-15,-24-9 56 16,-57-28 8-16,-12-38-144 0,-4-17-232 15,-29 9-432-15,8-20-1001 32,1-7-3800-32</inkml:trace>
  <inkml:trace contextRef="#ctx0" brushRef="#br0" timeOffset="102855.6">23350 5468 7825 0,'0'0'1913'31,"0"-18"-769"-31,0 9 32 0,0 0 32 31,0-1-271-31,0 5-529 16,12-8-264-16,12 4-144 16,21-10 72-16,9 0-24 0,55 1 8 15,18-10 16-15,36 5-64 16,0 5-8-16,-36-1-144 0,-43 15-488 15,-27 4-921-15,10 0-447 0,-10-5-385 16,-5 5-1616-16</inkml:trace>
  <inkml:trace contextRef="#ctx0" brushRef="#br0" timeOffset="103094.06">23754 5422 7089 0,'0'0'1984'0,"0"0"-1079"0,-136 28-601 15,88-18 504 1,27-2 448-16,9-2-232 16,12-6-488-16,0 0-472 15,33 0 17-15,15 0 143 0,34-19 344 16,57-19-192-16,45-17-96 16,39-10-64-16,-30 4-120 0,-27 26-96 15,-48 20-48-15,-40 15-1160 31,-29 0-4002-31</inkml:trace>
  <inkml:trace contextRef="#ctx0" brushRef="#br1" timeOffset="125944.55">4791 9476 6489 0,'0'0'1272'0,"0"0"-552"16,-21-31 241-16,21 17-161 16,0 4-40-16,0-3 32 0,0 8-400 15,0-10-96-15,9 8-64 31,3-8 80-31,0 2 16 0,21-6-104 16,1-1-96-16,5-7 8 16,18 3-32-16,0 7-56 0,16 2-48 15,-4 11-8-15,1 4-72 16,8 8 8-16,7 31-32 31,-4 11-24-31,-2 10-72 0,-7 19 40 16,-15 0-64-16,1 8 40 15,-22 2 0-15,0-6 32 0,-30-8 24 0,-6-6 64 16,-6-4 64 0,-30-5 80-16,-12-9 120 15,-22-4 168 1,-11-16 16-16,2-2-64 0,-17-15-120 16,-7-14-40-16,-6-14-7 15,10-28-49-15,5-19 120 0,1-31-48 0,11-37-72 16,25 3 24-1,21 14-120 1,36 15 48-16,0 28 40 16,24-5-96-16,33-5-8 0,22 9-72 15,63 20 0-15,-25 23 32 16,10 27-184-16,-33 17-625 0,-13 86-975 16,-12-2-929-16,-35-3-3576 0</inkml:trace>
  <inkml:trace contextRef="#ctx0" brushRef="#br1" timeOffset="128160.04">4619 11706 7921 0,'0'0'1657'0,"0"0"-1177"16,0 0-72-16,0 0 472 0,0 0-168 15,0-42-448-15,6 37-208 16,21 1-56 0,-3 4-48-16,10 0 48 0,2 0 0 15,-3 4 8-15,15 14-8 16,-15 11 8-16,1-1-8 16,5 0-48-16,-18 4-80 0,3-9 24 15,-24-5-32-15,9-4 16 0,-9-8 120 16,0-6 48-16,-21-6 184 15,-3-21-80 1,-9-11 32-16,9-8 112 16,-1 4-136-16,25 1-56 15,-9 3-104-15,9 16-256 0,0 3-512 16,43 10-464-16,5 9-761 16,-12 0-735-16</inkml:trace>
  <inkml:trace contextRef="#ctx0" brushRef="#br1" timeOffset="128610.79">5223 11609 8369 0,'0'0'1681'0,"0"0"-1265"15,0 0 352-15,0 0 384 0,0 0-384 16,-127-61-480-16,103 61-216 15,12 9-72-15,12 16-80 0,-15 7 32 16,15-1-64 0,0 6-160-16,0-9-88 15,15 0 104-15,9-13 72 16,-3-6-120-16,3-9 136 0,12 0 168 16,-6-24 72-16,-2-12 8 15,-16-16-72-15,0-3-8 0,-12-15 0 16,0-9-48-1,-36-4-32-15,2-5 80 16,-26 9 56-16,15 5 376 16,9 13 184-16,2 20 0 0,10 22 41 15,12 6-225-15,12 13-432 16,0 17-32-16,12 30-248 16,24 13 232-1,-5 14 40-15,29 1-112 16,12-1-185-16,-14-13-55 0,35-11-688 15,-23-13-936-15,-13-23-3249 0</inkml:trace>
  <inkml:trace contextRef="#ctx0" brushRef="#br1" timeOffset="129258.54">4559 11126 9738 0,'0'0'1544'0,"0"0"-840"16,0 0-352-16,48-106-8 15,21 65-16-15,58 0 8 16,36 16-96-16,0 25-24 0,-3 28-176 31,-42 32-40-31,-13 43-120 16,-23 17-88-16,-34 19-112 0,-18 28-104 16,-30-15 48-16,-18-3 176 15,-42-11 88-15,-10-7 112 16,-11-30 152-16,-34-3 232 0,-2-29 208 15,-10-32 24 1,-15-17-87-16,3-35-97 16,-12-50-152-16,12-36-80 0,1-29-104 15,20-28-88-15,24-4 0 16,37 0-8-16,33 18-16 16,36 14 8-16,33 29 0 15,61-2-120 1,45 21-64-16,36 15 56 0,33 22 88 15,-21 39-8-15,-24 17-8 0,-39 35-160 16,-18 33-977-16,-46-15-1271 16,-26-4-2217-16</inkml:trace>
  <inkml:trace contextRef="#ctx0" brushRef="#br1" timeOffset="131026.89">13402 10019 7705 0,'0'0'1344'0,"0"0"-975"16,0 0 279-16,0 0 144 0,9-65 216 15,18 47-312-15,3 0-296 0,9-2-192 16,16 1 64-16,2 2-112 16,16 2-64-16,5 12-88 0,19 3 48 15,-4 0-56-15,25 18 0 16,-15 10 0-16,14 8 0 16,-2 11 8-16,-22-1-8 0,10 10-96 15,-6 8-56 16,-16 1-24-31,-23 6-40 0,-1-8-40 0,-9 8 184 0,-30-7 16 16,-3 5-200 0,-15-4 120-16,0-4 136 0,-33-1 96 15,-27 0 32-15,-13-8 0 0,-5-6 32 16,-37 0 40-16,-36-5-24 16,-24-13-40-1,-27-14-8-15,21-14 48 16,36-10 144-16,55-12 41 15,20-7 215-15,1-3-96 0,-4-23-216 16,7-32-120-16,-19-44-64 16,28-36-72-16,36-8 8 0,21 32 72 31,0 36 56-31,36 47-40 16,-3 3-48-16,25 2-56 15,14-5-48-15,19 0 0 0,14 22 48 16,13 19-8-16,-3 19-24 15,-1 10 32-15,-8 31-16 0,-12 15-56 16,-1 14-8 0,-11 3-240-16,-13 12-232 15,-9-3-296-15,-39 21-321 16,-11-21-743-16,-10-11-1249 0</inkml:trace>
  <inkml:trace contextRef="#ctx0" brushRef="#br1" timeOffset="133859.39">10516 13009 1632 0,'0'0'4929'0,"0"0"-3969"0,0 0-544 16,-150 4 296-16,101-4 57 15,-8 4-121-15,-3-4-304 16,-7 0-48 0,-2 0 272-16,-13 0 56 15,-11-8-248-15,-1-12 64 0,-11-2 48 16,11-11-8-16,-9-4-71 15,10-10-1-15,-4-4 56 32,4-5-64-32,14-13 144 0,10-5-112 15,-1-9-128-15,34-29-120 16,-9-27 0-16,18-27-80 0,9-11-32 16,2 16-72-16,7 13 0 15,9 9-8-15,0-6-48 31,0-2 8-31,0-3-104 0,0-2-64 0,25 9 16 16,-7-1 120-16,9 32 80 16,-3 19 0-16,-3 25 0 0,15 7 0 15,7-13 0-15,17-9-56 16,12-10 8-16,7 6 48 16,17 3-136-16,-17 13 16 15,11 11 16 1,-14 14-24-16,-7 10 32 0,-23 12 96 15,11 10-48-15,-21 5-16 16,9 9 48-16,-11 0-56 0,23 0 64 16,3 14-8-16,13 9-40 15,5 5 56-15,7 5 0 0,-4-2 0 32,1 11-8-32,8-5-136 0,-11 5-160 15,-4 0 32-15,-5 5 136 16,-4 4-40-16,-6-1 32 15,-14 10 136-15,-1 10-48 0,3 4 56 16,-3 10-8-16,4 18 8 47,-1 23 8-47,-15-10 0 0,3-8 40 16,-14-1-48-16,-1 5 80 15,18 34 16-15,-27 8 16 16,9-10 16-16,-21-27 24 0,12-37-56 15,-12-14 56-15,0-1-96 0,0 15 40 16,0 10-24-16,0 7 0 0,0 2-24 16,-12-5-48-16,-9-6 8 15,9-2 8-15,-12-12-8 16,0-8 16-16,0-5 24 0,-10 0-40 16,-2-4 72-1,3-5 48 1,-3 0 16-16,-10-4 32 0,-5-1 40 0,9-5 8 15,-6 1 24-15,-13-5-24 16,7 0 40-16,9 0-16 16,-25-4 32-16,10-1 24 0,2-4-8 31,1-6-8-31,9-3-39 0,-13-5-73 16,19-4 0-16,-6-10-104 15,15 0 40-15,-3 0-112 16,-1-14-120-16,4 4-545 15,-6-3-1087-15,9 4-1080 0,-7-1-6186 0</inkml:trace>
  <inkml:trace contextRef="#ctx0" brushRef="#br1" timeOffset="135077.09">9318 14227 8905 0,'0'0'2457'16,"0"0"-1473"-1,0 0-16 1,0 0-111-16,0 0-393 16,0 0-320-16,0 0-144 0,-15 0 64 15,30 0 88-15,9 0 168 0,10 0 56 16,2 0 80-16,6 0-48 15,31 0-32 17,-4 0 24-32,12-10-8 15,37 1-40-15,18-4-112 16,30-2-144-16,-3 2-16 0,0-2 40 16,-27 1-112-16,-16 6 40 15,-2-6-40-15,-39 0 0 0,-7 4 8 16,-15 1 33-16,10 0-41 15,5-1-8-15,22-4 0 0,-25 6 0 16,-2-2 0-16,-7 1-8 16,-12 4 8-16,-5 0-8 0,-4 1 0 15,-15-1 0-15,-3 0-81 32,-21 1-47-32,0-1-136 15,0 0-272-15,0-3-640 0,-21-2-896 16,9-4-3970-16</inkml:trace>
  <inkml:trace contextRef="#ctx0" brushRef="#br1" timeOffset="140843.26">11413 13551 1792 0,'0'0'2056'16,"0"0"-719"-16,0-5-353 16,0 5 16-16,0 0 104 0,0 0 105 31,0 0 71-31,0 0 88 15,0 0-112-15,0 0-287 0,0 0-193 0,0 0-152 16,0-5-40-16,0 5-72 16,0 0-16-16,12-9-72 15,9-5-128-15,3-5-184 16,25-8-104-16,-19 2 0 16,21 3-8-1,-9 4-40-15,-6 4-448 0,1 8-536 0,-13 2-432 16,-12 4-609-1,-3 10-1215-15,-9 9-1697 0</inkml:trace>
  <inkml:trace contextRef="#ctx0" brushRef="#br1" timeOffset="141082.26">11434 13767 4905 0,'0'0'4088'0,"0"0"-3135"16,0 0 231-16,0 0 48 16,0 0-32-16,0 0-407 0,0 0-369 15,48-18-64-15,-24 5-88 16,10-6-144-16,2 6-128 0,9-6-224 16,25-14-688-16,-22 9-897 31,-3 2-1375-31</inkml:trace>
  <inkml:trace contextRef="#ctx0" brushRef="#br1" timeOffset="143310.24">11968 13055 8689 0,'0'0'2585'0,"0"0"-1761"15,0 0-160-15,0 0-56 16,0 0-168-16,0 0-191 31,33-33-121-31,-5 28-120 0,-4 1 80 0,0 4 0 16,9 0 8-16,3 0-80 0,-3 4 0 15,1 20 0-15,2 3-8 16,12 6 40-16,-18 8-40 16,7 0 0-1,-1 6 0-15,-15-4-8 16,-21-2 0-16,15-4-16 0,-15-5 8 16,0-3-40-16,-36-1 48 15,0-2 48-15,-1-12-32 16,-20-3-8-16,15-11 136 0,-19 0-56 31,4-19 56-31,0-23-40 16,5-5-8-16,10 0-40 0,18-8-8 15,12 14 24-15,0 0-72 16,12 8-64-16,12 5-136 16,33 13-336-16,4 12-609 0,-4-2-2031 0</inkml:trace>
  <inkml:trace contextRef="#ctx0" brushRef="#br1" timeOffset="149725.56">26166 10654 3816 0,'0'0'1353'0,"0"0"-865"0,-25 0 280 16,13 0 312-16,12 0-32 16,-12 0-223-16,12 0-225 15,0 0 16 1,0 0 160-16,0 0-40 16,0 0-144-16,0 0-8 15,0 0 80 1,24 0-95-16,13 0 31 15,32 0 176-15,58-24-216 16,60-12-280-16,21-10-128 0,4-1 0 16,-16 2 32-16,-54 11-104 15,-28 15 16-15,-47 5-16 0,-28 1-24 16,6 4-48-16,-21-1-8 16,0 2 0-16,-24 8-320 15,0-6-360-15,-24 6-432 0,-33 0-833 31,6 14-1135-31,-7 0-3410 0</inkml:trace>
  <inkml:trace contextRef="#ctx0" brushRef="#br1" timeOffset="150082.45">26000 10919 7313 0,'0'0'2905'0,"0"0"-1897"15,0 0-88-15,0 0 208 16,0 0-79-16,0 0-273 15,151-25-120 1,-43 3 104-16,43-10 64 16,36-10 64-16,9 0-95 0,-8 5-281 15,-50 9-136-15,-44 14-128 16,-37 0-160-16,-21 14-88 16,-14-9-152-16,-1 9-504 0,-6 0-849 31,-30 0-903-31,-28 5-1833 15,7 9-1016-15</inkml:trace>
  <inkml:trace contextRef="#ctx0" brushRef="#br1" timeOffset="152444.54">26247 7907 6665 0,'0'0'2464'16,"0"0"-1607"-16,0 0 127 31,0 0 232-31,0 0-96 0,0 0-351 15,70-14-401-15,-28-5-128 16,33 5 56 0,4-10-96-16,26 6-64 0,-11 4-72 15,12 0-56-15,-4 0 0 16,-20 6-8-16,-10 2-40 16,-15 1-424-16,-32 5-168 0,-16 0-633 15,-9 0-1047-15,-9 0-481 16,-28 0 441-16</inkml:trace>
  <inkml:trace contextRef="#ctx0" brushRef="#br1" timeOffset="152761.03">26151 8064 7697 0,'0'0'2577'15,"0"0"-1545"-15,0 0-40 0,0 0 136 16,0 0-271-16,15 0-441 16,9 0-96-16,21 0 8 15,12-5 0-15,25-8-56 0,36-12-88 16,32-1-80-16,38-12-96 15,-28 5 0-15,-43 11-8 0,-47 3-128 0,-34 10-560 16,-12-5-672-16,-15 0-1241 16,-9-4-4385-16</inkml:trace>
  <inkml:trace contextRef="#ctx0" brushRef="#br1" timeOffset="155936.91">18623 9801 7377 0,'0'0'1864'16,"0"0"-1079"-1,0 0 95-15,0 0-112 16,0 0-280-16,0 0-336 0,0 0-144 15,0 0 64-15,-127 56-72 16,79-19 16-16,-6 9-8 0,-3 5 40 16,-4 1-40-16,4-2-8 15,12-4 0-15,-4-9 0 16,13-4-48 0,15-5-304-16,-18-5-480 15,30-8-760-15,0-12-1521 0</inkml:trace>
  <inkml:trace contextRef="#ctx0" brushRef="#br1" timeOffset="156259.82">18053 9866 8889 0,'0'0'1401'0,"0"0"-657"16,0 0-384-16,0 0-104 0,0 0-24 15,0 0 160 1,-67 131-128-16,55-81 8 16,0 6-8-16,0 5-48 0,-9-7-8 15,9 3-128-15,0-11 0 16,12-5-72-16,-12-14 56 16,12-3 120-16,0-9-80 15,0-7 97 1,36-3 103-16,46-5 152 0,44-5-104 15,49-22-352-15,9-11-96 0,-30 10-1000 32,-51 10-2145-32</inkml:trace>
  <inkml:trace contextRef="#ctx0" brushRef="#br1" timeOffset="163113.88">18312 13123 11402 0,'0'0'1744'15,"0"0"-1248"1,-15-3-256-16,15 3-71 16,0 8-169-16,0 12-57 0,0 2 57 15,15 10 8-15,-3 0-8 16,1 1-64-16,-4-5-656 15,-9-4-1048-15,9-10-1121 0,6-14-3536 16</inkml:trace>
  <inkml:trace contextRef="#ctx0" brushRef="#br1" timeOffset="163238.04">18264 12924 8585 0,'0'0'1257'0,"0"0"-1257"16,0 0-1089-16,0 0-687 0,0 0 248 16</inkml:trace>
  <inkml:trace contextRef="#ctx0" brushRef="#br1" timeOffset="163830.07">18415 13027 9450 0,'0'0'2320'0,"0"0"-1696"0,0 0-448 16,0 0-176-16,0 0-88 16,0 0 88-1,0 0 40-15,0 0-24 16,72 139 0-16,-63-111-8 0,-9 4 56 16,10-9-64-16,-10-10 8 15,0-2 0-15,0-8 0 16,0-3 120-16,0 0 360 0,0-14 64 31,0-8-552-31,15-11-240 16,-15 0 16-16,0 11 112 0,0-2 96 15,12 11-40-15,-12 8 48 16,12 5 0-16,-12 0-176 16,12 0 0-16,-3 13 8 0,3 6-96 31,0 5 120-31,-3-7 72 15,6-1-48-15,-15-3 120 0,9-4-168 0,-9-9-112 16,0 0 288-16,0 0 24 16,0-14 248-16,15-13-272 15,-15-5-184-15,12 4 112 16,-6-1 56 0,-6 6 0-16,16 15 16 15,-4 3-16-15,-12 5 8 0,12 0-144 0,0 5 80 16,-3 3 72-16,6 12-40 15,-6-7 40-15,3 6 8 16,-12-6 0 0,12-4 0-16,-12 1 0 15,0-7 0-15,0 3-8 16,0-6 8-16,9 0-8 0,-9 0 208 16,0-9-208-16,0-10-344 31,0-19-504-31,0 6-465 0,15 4-1087 15</inkml:trace>
  <inkml:trace contextRef="#ctx0" brushRef="#br1" timeOffset="164501.2">18822 13009 5265 0,'0'0'3304'0,"0"0"-2279"16,0 0-289-16,0 0-80 0,0 4-192 0,0 5-320 16,13 0 16-16,-13 4 112 15,24 6-128-15,-24 6 56 0,9-8 0 16,6 1-96-16,-15-3-56 16,0-1-48-16,0-11 16 15,12 3-8-15,-12-6 0 0,0 0 120 16,0-6 112-16,0-11-136 0,0-6-104 15,0-4-152 1,0-1 24-16,0 9 56 16,0 0 72-16,0 10-8 15,0 9-48-15,0 0-16 0,9 0-160 16,3 4 104-16,-3 14 72 16,6-4 0-16,9 5 48 15,-24-5-8 1,12-5 8-16,-12-5 8 15,6-4-64-15,-6 0 64 16,0 0 24-16,16-13 168 0,-4-14-192 16,-3-1-96-16,6 0 40 15,-6 5 56-15,6 9 8 0,-15 4-8 32,9 6 8-32,-9 4-8 15,9 0-64-15,6 0 64 16,-3 4 0-16,0 1 8 0,0 0 0 0,-3 0 0 15,-9-5 56-15,12 0 8 16,13-5-72-16,-13-14-80 16,-3 0-144-1,-9-3-112-15,15 8 128 16,-15 4 208-16,0 6 224 16,0 4 256-16,0 0-200 0,-15 0-184 15,6 18-88-15,-16 0-16 0,13 6 8 16,0-1-64-1,12 1-8-15,0-11-264 16,12-4-384-16,49-9-96 16,-16 0-665-16,0-9-1631 15</inkml:trace>
  <inkml:trace contextRef="#ctx0" brushRef="#br1" timeOffset="164875.23">19495 12818 8753 0,'0'0'2473'0,"0"0"-1241"0,0 0-304 16,0 0-376-16,0 0-263 16,-123 28-217-16,111 0-64 0,-3-5 0 31,15 4 8-31,0 1 0 16,0-9-16-16,15-6-120 15,3-3-185-15,21-10 65 0,-18-10 120 16,3-17-64-16,0-15 16 15,-15-9-144-15,-9-14-16 0,0-4 72 16,-33-10 256 0,-12-5 176-16,0 6 136 15,-4 8 384-15,13 19 209 16,15 20-121-16,9 20-272 0,12 11-512 16,0 24-48-1,0 45-64-15,24 43 112 16,-3-6 0-16,25 0 0 0,2-21 0 15,-12-30-136-15,21 0-64 16,10-9-632-16,-7-13-1457 16,-12-28-4440-16</inkml:trace>
  <inkml:trace contextRef="#ctx0" brushRef="#br1" timeOffset="168329.08">22034 13216 3368 0,'0'0'5057'0,"0"0"-4465"0,0 0-424 16,0 0 441-16,0 0 351 31,0 0-192-31,0 0-272 0,-58 70-40 16,34-55 80-16,3-7 56 16,-3 2-232-16,-12-2-39 15,0-2 31-15,-19-3-16 0,-8-3 64 31,9 0-72-31,-16-3 48 0,1-11 128 16,-1-4 24-16,-2-10-232 0,11-5-64 16,19-8 208-16,-6-10-144 15,15-15-104-15,-3-27-64 16,2-32-128-16,-14-32 0 0,24-11-88 16,-9 1-32-1,21 6 24 1,-3 13 88-16,5 8 0 0,1 6 8 15,9 14 0-15,0 4 0 16,0 5-144-16,0 4 16 16,19 15-72-16,8 18-16 0,-15 13-40 0,9 11 40 31,3-7-16-31,9 2 72 0,0-5 8 16,7 8 104-16,-4 6 40 15,6 5 8-15,-3-1-104 16,19 0 104-16,-13 0-8 0,12 1 8 31,13 9-8-31,-10-1-8 16,-15 6-32-16,16 2 48 0,-19 8-8 15,6 12 0-15,-2 0 0 16,-10 5-48-16,12 0-8 16,-3 5 64-16,16 17 0 0,-16 6-48 15,0 1 40-15,16 8-16 31,-16 5 24-31,0 3-48 0,0 2 48 0,4 4 0 16,-13 5-8-16,9 0 8 16,4 3 8-16,-19 7-8 15,21-1 8-15,-18-1 0 0,3 6-8 16,-5-2 8 0,8 3-8-1,-18 8 0-15,3 3 8 0,0 7-8 16,-12-1 16-16,0 0 0 0,0 4 48 15,-12-4-56-15,0 2 40 16,0 2-48-16,0-4 120 0,0-5 0 31,0-5-16-31,-12 1 0 16,-12-9-8-16,0 5 24 0,0-7-56 16,3 3 8-16,-3-7 0 15,3-3-16-15,-16-1-8 0,1-5 40 31,0 1-16-31,-9-6-8 16,11-3 24-16,-2-5 48 16,0-5-48-16,-9 0-32 0,12-9 40 15,-16-1-24-15,16-7 8 16,-18-2 40-16,18-1 24 0,-13-2 0 16,1-6 33-16,0 5 55 31,-16-5-64-31,16 1-16 0,-3-7-40 15,3-3-16-15,-1 0-8 0,-17 0 48 16,21 0-16-16,-16-13-24 16,-2-1-8-16,3-4-16 0,-1 3-64 15,-2-2 128 1,15 3 8 0,-1-5-40-16,-2 0 48 15,12 1-80-15,0-5 16 0,5-4-32 0,-5-2-48 16,0 1 40-16,15 6-32 15,-3-10 72 1,12 4-24-16,-3-5-8 16,5 0-8-16,10 1-40 15,0-10-8-15,10 0-48 16,17-5 0-16,6 2-64 0,15-2-280 16,-6 5-400-16,10 15-681 15,5-1-455-15,-9 9-841 0,-30 9-4448 0</inkml:trace>
  <inkml:trace contextRef="#ctx0" brushRef="#br1" timeOffset="178443">23163 13472 3080 0,'0'-6'1336'31,"0"6"-743"-31,0-4 111 16,0 0 48-16,0-1-104 15,0 5-88-15,0-6 8 0,0 6 24 16,0 0 9-16,0 0-105 16,0 0 8-16,0 0 216 15,0 0 8-15,0 0-56 0,0 0-88 16,0 0-104-16,0 0-96 15,0 0-79-15,0 0-73 0,0 0-80 16,0 0-24-16,0 0-8 16,0 0-96-16,0 0-24 0,0 0-16 31,0 11-32-31,0 6 48 16,0 12 0-16,0 8 8 15,0 5 96-15,12 3 32 0,-12 2-40 16,0 10 8-16,9-6 88 15,-9-7-16-15,0 7-16 0,15-4 8 16,-3-5-48 0,-12-10 0-16,12 1-24 15,-3-9 0-15,-9-6-40 16,9-4 8-16,-9-6-64 0,0-2 104 16,15-2-16-16,-15-4 16 15,0 0 24-15,0 0 40 16,0 0-32-16,0 0-16 15,0 0 24-15,0 0-64 16,0 0 16-16,0 0-24 16,0 0-24-16,0 0 8 0,0 0-8 15,0 0-24-15,0 0-24 16,0 0 0 0,0 0-472-16,0-4-480 15,12-15-408-15,-12 0-2825 0</inkml:trace>
  <inkml:trace contextRef="#ctx0" brushRef="#br1" timeOffset="179081.8">22604 13856 1696 0,'0'0'5201'0,"0"0"-4057"16,0 0-80-16,0 0 233 0,0 0-241 16,0 0-328-16,0-13-152 15,0 13 16-15,0-5 24 31,0 5 17-31,0-5-105 0,0-1-96 16,24 3-40-16,-12-3-80 0,13-7-40 16,-4 4-16-16,15-4-64 0,-3 2-104 15,3 3-80-15,-2-7 0 16,-10 6-8 0,0 1-232-1,0 2-248-15,-6-3-152 0,-18 4-344 0,0 5-785 16,0-5-2376-16,0 5-3664 15</inkml:trace>
  <inkml:trace contextRef="#ctx0" brushRef="#br1" timeOffset="179595.74">22665 14018 5433 0,'0'0'2160'0,"0"0"-1008"15,0 0-23-15,0 0 15 16,0 0-304-16,0 0-344 0,0 0-32 0,0 0 96 15,0 0 48 1,0 0-47 0,6 0-81-16,9 0-80 15,9-5-32-15,-3 1 72 0,3-1-40 16,12-4-192-16,-2 4-96 16,2 0-104-16,0 5-8 0,-18-3-40 15,21 3-360-15,-18-5-312 31,-21 0-544-31,13-4-1553 0,-13-1-8201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31:34.0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8691 3597 4889 0,'0'0'6937'0,"0"0"-6089"0,0 0-424 16,0 0-112-16,0 0-104 16,42-74-136-16,9 50-72 15,-9 2-8-15,16 3 8 16,2 9-16 0,-12 6-144-16,-5 4-240 15,-4 4-248-15,-3 14-192 0,-15 21 8 16,-9 6 144-16,-12 11 424 0,0 4 144 15,0 4 120-15,-12 3 88 16,0-8-24 0,3-7 56-16,9-11-112 15,0 0-8-15,0-13-673 16,9-4-1991-16</inkml:trace>
  <inkml:trace contextRef="#ctx0" brushRef="#br0" timeOffset="152.21">9351 4260 11450 0,'0'0'2737'15,"0"0"-1737"-15,0 0-400 16,0 0-272-16,0 0-328 0,0 0-728 31,0 0-1497-31</inkml:trace>
  <inkml:trace contextRef="#ctx0" brushRef="#br0" timeOffset="3931.03">12898 5580 11258 0,'0'0'1904'0,"0"0"-1392"16,0 0-320-16,0 0 129 0,60-10 127 15,13-7-240-15,53-8-136 32,34 3 104-32,30-7 16 0,-27 7 72 15,-36 8-88-15,-36 5-160 16,-31-1-16-16,-3 5-56 16,4 2-256-16,-16-7-312 0,-9 5-465 15,-15 1-647-15,-21 4-624 31,0 0-769-31</inkml:trace>
  <inkml:trace contextRef="#ctx0" brushRef="#br0" timeOffset="4217.01">13031 5798 11106 0,'0'0'1864'0,"0"0"-735"16,0 0-153-16,0 0 136 0,0 0-256 31,0 0-456-31,0 0-128 16,208-60-56-16,-21 13 192 0,21-4-48 16,25 0-151-16,-4 1-73 15,-18 4-16-15,-27 13-112 0,-39 9-8 16,-54 15-360-16,-58-1-1217 31,-6 10-735-31,-27 0-4090 0</inkml:trace>
  <inkml:trace contextRef="#ctx0" brushRef="#br0" timeOffset="9444.12">21113 3829 10418 0,'0'0'1424'16,"15"0"-1424"-16,-3 0 0 16,10 0 200-16,2 5 32 0,12 12-80 15,-3 7-152-15,-9 9-8 0,0-1 0 16,-6 4 8-1,-2-3 0-15,-4 0 0 16,-12-6-16-16,0-8 8 16,0-6 8-16,0-13 64 15,-12 0 232-15,-4 0 152 0,7-22-56 16,0-15-112-16,9-10 57 16,0-8-129-16,0-6-104 0,9 6-104 31,28 4-144-31,-13 14-289 15,33 9-743-15,-15 10-912 0,-2 7-2265 16</inkml:trace>
  <inkml:trace contextRef="#ctx0" brushRef="#br0" timeOffset="10075.11">21826 3755 4424 0,'0'0'5754'0,"0"0"-5178"16,0 0-520-16,0 0-48 0,0 0 112 15,0 0 0-15,-127 3-40 16,127 16-72-16,-15-5 0 0,15 10 72 15,0-5-64-15,0 3 40 16,24-3-48 0,0 4 144-16,12 0 80 15,9 0 24-15,4 1-64 0,-4-5-88 16,-9 3-40-16,-3-3-64 16,-8-5-8-16,-13-1 0 15,-12-3-200 1,-12 0 32-16,-37-6 176 0,-11 5 0 15,-43-9-136-15,13 0-448 16,8-9-2577-16</inkml:trace>
  <inkml:trace contextRef="#ctx0" brushRef="#br0" timeOffset="11169.04">18801 3875 5401 0,'0'0'5561'0,"0"0"-5065"16,0 0-496-16,0 0-104 15,0 0 104-15,0 0 120 16,21 120-40 0,-21-87 0-16,13-1-80 15,-1 1 0-15,0-10-856 0,-12-10-1177 0,0-8-3192 16</inkml:trace>
  <inkml:trace contextRef="#ctx0" brushRef="#br0" timeOffset="11318.48">18672 3648 8025 0,'0'0'4153'15,"0"0"-4153"-15,0 0-56 0,0 0-1112 31,0 0-545-31,0 0-2591 0</inkml:trace>
  <inkml:trace contextRef="#ctx0" brushRef="#br0" timeOffset="12039.15">18976 3708 8569 0,'0'0'3049'0,"0"0"-2185"0,0 0-496 16,0 0-248-16,0 0-72 16,0 0 16-16,0 0 32 15,34 111-80 1,-25-69-8-16,6-9 56 16,-6 3-56-16,6 2-8 0,-6-11 8 15,0-4 0-15,-9 1 0 0,0-11 0 31,15-3-8-31,-15 0 8 16,0-10 8-16,0 4-8 0,0-4-8 16,0 0 0-16,0 0 0 15,0 0 0-15,0 0 0 16,12 0 64-16,-12 0 24 0,0 0 80 16,0 0 160-16,0 0 113 0,0 0-17 31,0 0-72-31,0-4-96 15,0-6-104-15,0-5-88 16,0-7-64-16,0-6-104 0,12-10-48 16,-12-3-32-16,12 4-8 15,-3 4 40-15,-9 6 0 0,12 4 80 32,0 9 8-32,1 4 0 15,-13 2-16-15,12 8 32 16,-12 0-32-16,9 0-128 0,6 8-121 15,-6 16 185-15,0-1 88 16,6 0 56 0,-3 5 0-16,0-9 0 0,-12-2 8 15,0-2 8-15,0-11-16 16,12-4 8-16,-12 0 64 16,0 0 104-16,0-19 89 0,0-13-265 15,9-10-329-15,-9-4 105 16,12 0 176-16,-12 9 40 15,0 14 8-15,12 14 64 16,-12 9-64-16,12 0-32 16,10 14-184-16,5 18 136 15,-6 4 80-15,15 11 8 0,-12-5 56 16,-3-10-64-16,0-3 0 0,-5-29-384 31,8 0-1880-31,-15-14-2049 0</inkml:trace>
  <inkml:trace contextRef="#ctx0" brushRef="#br0" timeOffset="12924.67">19535 3545 10546 0,'0'0'1824'15,"0"0"-1064"1,0 0-432-16,0 0-48 0,0 0-200 0,0 0-72 15,18 47 8-15,9-20-8 16,-15 2 0-16,0 2 8 16,-3-2-16-16,3-7 8 0,-12-2-8 15,0-1-224-15,0-11-88 16,0 2 32 0,0-10 96-16,0 0 184 15,0 0 120-15,0-14 48 16,0-9-168-16,12-10-96 0,-12 6-16 15,9-1 96-15,6 4-48 16,-2 15 16-16,-13 4-32 0,12 5-120 31,0 0 104-31,9 5 96 16,-9 14-16-16,12-1 16 16,-15 1 8-16,6-1-8 0,-15-4 0 15,9-5-8-15,-9 1-88 16,0-10-184-1,9 0 208-15,-9 0 72 0,15-19 96 16,-3-8-96-16,1-11-424 16,-1 2-72-16,-3 4 256 15,-9 7 240-15,12 11 32 0,0 11 152 16,0 3-184-16,0 0-8 16,-3 17 8-16,15 11 80 15,0-4-32 1,-15-1 112-16,19-5 32 0,-16-4 144 15,9-10-160-15,-9-4-40 16,0 0-8-16,12-13-128 0,-12-15-224 16,-3-14-576-16,-9 0 0 15,12 6 208 1,-12-7 304-16,0 15 288 16,0 11 224-16,0 2 400 15,0 7 96-15,-12 8-296 0,3 0-384 16,-3 5-40-16,-3 13 0 31,-6 9 136-31,9 10 120 0,12 1-104 16,0-5 32-16,0-5-56 15,12-1-8-15,9-9-56 16,6-9-64-16,3-3-88 0,10-6-168 16,14-10-648-16,-6-18-512 15,22-28-977-15,-13 11 185 0,-24-7-2113 0</inkml:trace>
  <inkml:trace contextRef="#ctx0" brushRef="#br0" timeOffset="13251.44">20476 3342 2712 0,'0'0'2977'0,"0"0"-609"16,0 0-783-16,0 0-937 0,0 0-8 15,0 0-48-15,-151 36-136 16,115 2-40 0,12-1-136-1,3 5-144-15,9-10-40 0,12 0-16 16,0-13-80-16,0 0-80 0,24-19-128 15,-6 0 24-15,21-13 168 0,-5-26-160 16,11-11-680-16,-18-15 32 31,-6-5 536-31,-9-8 288 16,-12-24 56-16,0 4 688 0,-27 1 16 16,21 13 0-16,-6 29 184 0,-3 13 281 15,6 24-457-15,9 18-656 16,0 14-112-16,0 60-232 31,24 46 136-31,9 33 96 0,12-5 8 16,4-37-8-16,-13-40 0 15,-15-39-240-15,39-9-784 0,-17-13-1585 16,5-10-5761-16</inkml:trace>
  <inkml:trace contextRef="#ctx0" brushRef="#br0" timeOffset="14432.46">15530 3490 10594 0,'0'0'1736'16,"0"0"-1128"-16,0 0-480 15,0 0-120-15,0 0 248 0,0 0-80 16,160 79-96-16,-109-42-24 31,6 5-8-31,-8 8 0 0,-16 2-24 16,-12-11-24-16,-6 2-144 15,-6-12 16-15,-9-7 48 16,0-10 80-16,0-9 80 0,-9-5 208 16,-15 0 9-16,-3-33-73 31,9-8 112-31,-7-16 16 0,10-12-232 16,6 5-120-16,9-2 0 15,0 11-168-15,36 13-336 16,-14 14-489-16,23 19-927 0,-9 3-921 15,0 6-2576-15</inkml:trace>
  <inkml:trace contextRef="#ctx0" brushRef="#br0" timeOffset="14750.12">16076 3231 11002 0,'0'0'2128'0,"0"0"-1111"32,0 0-257-32,0 0-384 0,0 0-320 15,0 0-48-15,0 0-8 16,33 115 96-16,-6-50-40 15,-3 5 64-15,10-6-112 0,-10 2-8 16,9-11-48-16,-24-4-472 31,15-10-344-31,-9-12-481 0,-3-11-759 16,-12-8-1057-16</inkml:trace>
  <inkml:trace contextRef="#ctx0" brushRef="#br0" timeOffset="14918.55">16091 3634 11042 0,'0'0'2288'16,"0"0"-1023"-16,0 0-337 15,0 0-40-15,0 0-512 16,0 0-224-16,103-28 24 0,-22 6-176 16,49-30-360-1,-27 5-1472 1,-25 6-4530-16</inkml:trace>
  <inkml:trace contextRef="#ctx0" brushRef="#br0" timeOffset="63521.81">23884 6603 12394 0,'0'0'1817'16,"0"0"-1681"-16,0 0-128 0,0 0 224 31,163-45 368-31,-21-2-176 15,30-13-248-15,39-9-64 0,-27 4 64 16,-21 14 176-16,-57 18-224 16,-37 16-128-16,-21-2-128 0,10-1-376 15,-13 7-176-15,-12-14-480 32,-6 12-841-32,-21-3-1088 0</inkml:trace>
  <inkml:trace contextRef="#ctx0" brushRef="#br0" timeOffset="63803.15">24967 5965 10906 0,'0'0'2016'0,"0"0"-1448"0,0 0-160 16,0 0 233-1,0 0 87 1,136-46-256-16,-78 35-320 0,14 8-144 0,0 3 0 31,-5 0-8-31,-19 14-200 16,0 8-176-16,-14 7-8 15,-22-1-8-15,-3 8 136 0,-9-4 208 16,-9 6 48-16,-15-2 56 0,2-4 72 16,-17 1-128-16,6-5-40 15,0-4-377-15,-25 8-751 16,22-9-1064-16,-12-5-2369 0</inkml:trace>
  <inkml:trace contextRef="#ctx0" brushRef="#br0" timeOffset="64521.36">26235 5247 11258 0,'0'0'2849'0,"0"0"-2113"16,0 0-584-16,0 0-64 15,0 0-24-15,0 110 352 0,-12-45 64 32,12 19-192-32,-15-5-144 15,15 0-88-15,-9-10-40 0,9-9-16 16,0-18-192-16,0-10-464 15,0-19-416-15,0-13-113 0,0-8 577 16,0-38 112-16,0-34-632 31,0-7 344-31,0-11 784 16,-9-3 720-16,-3 23 752 0,0-2-320 16,12 20-271-16,0 19-121 15,0 16 72-15,0 7-224 0,0 18-248 16,0 0-360-16,12 0-72 31,9 24-152-31,15 12 184 0,-3 16 40 16,16 3 88-16,-13 10 16 0,9-5-32 15,-9 0-72-15,-3-14 8 16,-8-3 0-16,-13-15-8 0,9-6-152 16,-21-12 24-1,12-10 8 1,-12 0 120-16,0-19 248 0,12-27 8 15,-12-20-168-15,12-12-88 0,-12-10-16 16,0 1-32-16,9 8 40 16,-9 13-232-16,15 11-320 0,-3 13-216 31,-3 19-624-31,-9 9-1641 16,0 9-5401-16</inkml:trace>
  <inkml:trace contextRef="#ctx0" brushRef="#br0" timeOffset="64992.47">26968 4996 12738 0,'0'0'1969'16,"0"0"-1473"-16,0 0-168 15,0 0 8-15,0 0-96 16,0 0-120-16,151-13-56 16,-105 31-64-1,14 10 0-15,-15 8-16 0,-9 11-128 16,-2 4-80-16,-25 4-200 0,-9 5 72 15,0 1 152-15,-30-5 136 16,-7-5 64-16,-20-9 80 16,-3-10 168-1,2-18 80-15,13-14 200 16,-15-6 136-16,26-34-16 16,10-26-160-16,9-13-240 0,15-9-208 31,0 1-40-31,39 9-152 15,7 11-176-15,14 21-56 0,-3 20-72 16,1 11-88-16,-10 15-472 16,-15 47-809-16,-12 7-1383 0,-6 6-4250 15</inkml:trace>
  <inkml:trace contextRef="#ctx0" brushRef="#br0" timeOffset="71537.34">21186 5158 3912 0,'0'0'1521'16,"0"0"-817"-16,0 0 40 0,0 0-8 16,12 0 72-1,-12 0-296 1,0 0-200-16,0 0 17 0,0 0 271 16,0 0 128-16,0 0-160 15,0 0-56-15,0 0-24 0,0 0-136 16,0 0 0-16,0 0-56 0,0 0-104 31,0 0-120-31,0 0-8 16,0 0-16-16,0 0 32 0,0 0-80 15,0 0 0-15,-12 0-56 16,-3 0 56 0,-10 10 64-16,7-2 0 15,-6-2 41-15,-12 3 7 16,3 4-64-16,-16 1 56 15,16 1-88-15,-18-1 56 0,-6 3-64 16,-1-3 64-16,4 5-64 0,-18-1 56 16,2 6-8-16,1-6 0 15,-1 7 8-15,-14-3-64 32,5-4 56-32,-2 6-56 0,-13-2 8 15,13 6 40-15,-13-4-48 16,4 3 0-16,-4-4-16 0,0 6 8 15,-14-6 8-15,17 4 0 0,-35 11 0 16,-37-1-8 15,-28 8 8-15,-2 3-8-16,-6-2 8 0,24-14 0 16,24 5 8-16,0-4-8 15,12-6 16-15,1 6-8 0,8-6 0 0,0 6-8 16,27-6 8-1,10-2 0-15,-13 7 0 16,16-4 48-16,5-1-56 0,-18 0 0 0,22 1 16 16,-13 1-8-16,4 3-8 15,-16 0 8-15,10 1 0 0,-7 4-8 16,9-5 48-16,-11 2 0 31,2-2 24-31,-5-1 0 0,8-2 40 16,-9-1 56-16,7-1 32 31,-4 0 0-31,12-3 32 0,4-1 24 16,5-4-88-16,7-1-32 15,6 5-88-15,-7 1-40 16,7 4-8-16,-7-1 0 0,7 5 0 16,2 1 0-16,1 0 0 15,-4-6 0-15,16 1 0 0,0 0 0 16,-10 4 8-16,7-3-8 15,3 2 0-15,-4 2 0 16,1-1 0 0,-6 1 0-16,8 0 8 0,1-1 8 15,-4 0-8-15,16-4-8 16,0 5 16-16,-3-6 56 16,2 1-16-16,-11 4-40 0,-3-4-8 15,14 4 8 1,-11-8-8-16,9 4 16 15,-10-6 56-15,22 3-8 0,-12-7-56 16,15-1 72-16,12-1-24 16,-4-3-56-16,10 1 64 15,-9 0-72-15,15 0 0 0,0-1 0 32,-6 1 8-32,6 0-8 15,-3 0 8-15,0-4-8 0,12-1 8 16,-12-4 0-16,12 3-8 15,-15 2 8-15,9 0-8 0,6-2 72 32,-12 6-24-32,-1-4-40 15,1 4 88-15,-3-6-32 0,6 6-48 16,9 0 32-16,-12 5-48 16,0-1 8-16,3 6 40 15,-3-2-32-15,0 3-16 0,12-3 48 16,-12 2-32-16,12-7-8 31,0 8 0-31,0-3 48 0,-15-3 8 0,15-6-56 16,0 1-8-16,0-9 16 15,0 0 32-15,0-1 0 16,0-4 40-16,0 0 56 0,0 0 24 16,0 0 105-1,0 0 71 1,0 0-48-16,0 0-48 0,-6-9 16 0,-6-13-264 15,0-3-24 1,-16-10-224-16,7-3 88 0,0 0 32 16,9 6 48-16,-12-5 16 15,0 10 56 1,15 3 8-16,-3 10-8 16,0 1 8-16,-4 7-232 0,7 3 232 15,9-2 80-15,0 5-80 16,0 0-72-16,0 0-48 0,0 0-56 15,0 0 7-15,0 5-15 32,0 9 24-32,0 14 152 0,0 4 8 15,0 4-16-15,0 7 16 16,0-8 16-16,25-1 0 16,-25-2-16-16,12-9 48 0,9 6-40 15,-12-12 0-15,6 7 40 31,-3-5-40-31,0-6 40 0,0 2 40 16,-3-11-88-16,3 5 72 0,0-9-24 16,-3 0 57-1,19 0 39 1,2-9 32-16,9-15-8 0,6-8-168 16,22-33-336-16,-16 15-1113 15,-9-6-1479-15</inkml:trace>
  <inkml:trace contextRef="#ctx0" brushRef="#br0" timeOffset="74648.98">15847 8305 7313 0,'0'0'2081'15,"0"0"-1409"1,0 0-328-16,0 0 560 16,9-18 344-16,-9 12-456 0,9 2-512 15,6-1-120-15,6 5 56 0,3 0 129 16,9 0-41-1,19 0-104-15,5 0 24 16,24 0-56-16,-2 0-88 16,26 0-8-16,-11 9-40 15,9 1-32-15,-7 4-48 0,-2-10-328 16,-25 6-440-16,-2-10-529 16,-19 0-1047-16,-24 0-1945 0</inkml:trace>
  <inkml:trace contextRef="#ctx0" brushRef="#br0" timeOffset="75186.45">15856 8829 8009 0,'0'0'1881'16,"0"0"-1329"-16,0 0-144 15,0 0 360-15,0 0 184 47,0 0-432-47,0 0-216 16,0 0 176-16,45 32 153 0,-21-23-81 16,24 4-120-16,-5 7 16 15,32-7-64-15,28 1 16 0,48-5 8 16,48 6 80-16,21-11-80 15,12-4 0-15,-20 0-176 16,-40 0-63-16,-18 0-65 0,-40-9-40 16,-35 9 8-16,-31-5-64 15,-24 5 112-15,0-5-40 0,-2 5-16 32,-10-4 40-32,-12-20-104 31,-12 6-1273-31,-10-10-2888 0</inkml:trace>
  <inkml:trace contextRef="#ctx0" brushRef="#br0" timeOffset="77615.88">13879 14059 8977 0,'0'0'2345'16,"0"0"-1721"-16,0 0-120 15,0 0 240-15,0 0 0 0,0 0-447 16,9 0-249-16,6 0 16 0,3 0 8 15,9 0 24-15,6 0-96 0,4 0 8 16,-1 0-16-16,-3 0-392 16,3 0-481-16,-3 0-679 15,-8 0-736-15,-16 0-1649 0</inkml:trace>
  <inkml:trace contextRef="#ctx0" brushRef="#br0" timeOffset="77838.67">13879 14245 4504 0,'0'0'5514'0,"0"0"-4770"16,0 0-376-16,0 0 448 16,0 0 8-16,0 0-208 15,0 0-296-15,0 0-88 0,139 0-127 16,-103 0-105-16,6 0-265 15,30 0-791 1,-11 0-1712-16,-4 0-4802 0</inkml:trace>
  <inkml:trace contextRef="#ctx0" brushRef="#br0" timeOffset="80828.14">14449 13944 8041 0,'0'0'1377'16,"0"0"-977"-16,0 0-144 0,0 0 208 15,0 0-128-15,118-9-272 0,-85 9-48 16,12 18-8-16,-8 6 0 16,-13 3 0-1,9 15 88-15,-12-5-16 16,-6 10 80-16,-3-1 96 0,-12 0-8 16,0-4-96-16,0 0 112 15,0-11 16-15,-12 2 32 16,-12-9-56-16,0-10-8 0,3-6-48 31,-3-8 56-31,-13 0 105 16,16-22-81-16,-27-16-104 0,24-9-96 15,-12-3-72-15,11 5 120 16,7-2 288-16,18 10-40 16,0 9-136-16,0 4-144 0,0 10-24 31,18 0-72-31,7 6-56 15,26-2-288-15,-9 6-760 0,6 4-1201 16,-23 0-4360-16</inkml:trace>
  <inkml:trace contextRef="#ctx0" brushRef="#br0" timeOffset="83847.43">10459 11312 9418 0,'0'0'1952'0,"0"0"-1272"0,0 0 0 16,0 0 192-16,0 0-159 15,0 0-409 1,0 0-208-16,0 0-8 16,21 0 160-16,15 0 176 0,1 0-120 15,29 0 64-15,7 0 96 16,32-5 104-16,19 1 56 0,6 4-72 16,-25 0-135-16,1 0-225 31,-28 0-112-31,16 0-64 15,-3 0 56-15,5 0-16 0,-2 0 0 16,-25 0-8-16,-2 0 0 0,-16 0 16 16,-18 0 8-16,0 0-16 15,-6 0 16-15,-21 0 0 32,10 0-64-32,-4 0 40 0,-12 0 0 15,0 0 0-15,0 0-48 16,0 0-8-16,0 0-96 0,0 0-312 15,0 0-585-15,0 0-727 16,-12 0-328-16,12-10-3170 0</inkml:trace>
  <inkml:trace contextRef="#ctx0" brushRef="#br0" timeOffset="84338.56">11401 10983 9097 0,'0'0'2729'0,"0"0"-1937"0,0 0-176 15,0 0 257-15,0 0 31 0,-12-4-528 16,12 4-264-16,0 0-104 16,0 0 0-16,0 0 64 31,12 4-72-31,0 11 80 0,9 2 200 16,15 7 144-16,13 9 64 15,8 3 8-15,-12 1-96 0,25 1-104 16,-10-2-136-16,-3 2-56 15,-14-5-48-15,8-6-56 32,-18-9 40-32,0 5-40 0,-6-9 0 0,-21-9 8 15,-6 4-8-15,0-9 8 16,0 5 104-16,0 4 265 16,-18 1 87-16,-21 8-136 0,-15 10-120 15,-16 4-128 1,1 5-80-16,-13 1-600 15,1-6-633-15,12 0-399 0,8-4-824 16,16-14-3506-16</inkml:trace>
  <inkml:trace contextRef="#ctx0" brushRef="#br0" timeOffset="86796.16">15774 10812 8665 0,'0'0'2793'0,"0"0"-2537"16,0 0-256-16,0 0 0 15,0 0 256-15,142-19-104 0,-73 19-104 16,1-5-40-16,-1 5-8 31,13 0 0-31,-13 0 72 16,1 0-72-16,-1 0 0 0,-9 5-48 16,-5 0-272-16,-7-1-464 15,-12 1-256-15,-12 0-233 0,-15 3-479 16,-9-2-785-16</inkml:trace>
  <inkml:trace contextRef="#ctx0" brushRef="#br0" timeOffset="87220.08">15901 11261 8633 0,'0'0'2185'0,"0"0"-1457"0,0 0 192 15,0 0 392-15,0 0-207 16,0 0-529-16,0 0-168 15,0 0 80-15,0 4 256 0,24-4-176 32,9 0-184-32,25 0 160 15,17 0-127-15,16 0-129 0,2 0-112 16,10-4 24-16,5 0-32 16,-8-7-120-16,-6 8-40 31,-10 3 0-31,-18-5-8 0,-14 0-216 15,-31 5-288-15,-21 0-505 0,0-4-647 16,-15 4-600-16,-18-5-3434 0</inkml:trace>
  <inkml:trace contextRef="#ctx0" brushRef="#br0" timeOffset="90076.16">7317 9384 6937 0,'0'0'736'0,"0"0"-528"16,0 0-112-16,0 0 264 15,160-18-144-15,-87 36-72 0,-4 14-136 16,-3 11-8-16,7 12-8 16,-4 10-40-16,-20 14-56 31,-4 0-88-31,-12 9 8 0,-6-6 8 15,-27 2 80-15,0-15 96 16,-27 2 80-16,-6-21 72 0,-27 1 344 0,-7-13 160 16,-2-6 185-16,-25-9-57 15,13-13-200 1,-1-10 16 0,-2-6-16-16,17-26-80 0,16-19-136 15,-3-27-64-15,8-33 17 16,22-6-113-16,-3 16-200 0,27 7 0 0,15 26 32 15,21-11-40-15,10-5-8 32,23 15-56-32,13 12 64 15,11 16 0-15,1 22-64 0,-1 19 48 16,-11 6-112-16,-13 35-177 0,-12 19-279 16,-11 10-136-16,-10 13-776 15,-24 34 88-15,-12-21-185 31,0-12-799-31</inkml:trace>
  <inkml:trace contextRef="#ctx0" brushRef="#br0" timeOffset="91195.75">13562 10223 9402 0,'0'0'2872'16,"0"0"-2096"-16,0 0-552 0,0 0-96 15,0 0 152-15,0 0-64 16,0 0-120-16,130 23-39 16,-94 1-41-16,0 8 32 0,-3 1-40 15,-9 3-8 1,1 2 0-16,-16-6-177 15,-9-5-7-15,0-4-16 0,0-4 96 16,0-9 48-16,0-7-48 16,-9-3 8-16,9 0 96 15,-16-27 232-15,7-13 0 0,9-7-56 32,0-13-32-32,0 8-136 0,9 1-8 15,7 9-128-15,5 9-496 16,15 11-656-16,-3 4-1232 15,-9 4-2722-15</inkml:trace>
  <inkml:trace contextRef="#ctx0" brushRef="#br0" timeOffset="91472.16">14066 9907 10282 0,'0'0'2592'0,"0"0"-1880"16,0 0-376-16,0 0-151 15,0 0-89-15,0 0-88 16,0 93 200-16,12-36-128 0,-12 7 56 16,9 1 16-1,-9-1-72-15,9-4-80 16,-9 1-40-16,0-19-528 0,0-5-489 15,0-9-895 1,-18-15-945-16,18-13-3784 0</inkml:trace>
  <inkml:trace contextRef="#ctx0" brushRef="#br0" timeOffset="91603.2">13915 10256 7217 0,'0'0'5345'16,"0"0"-4625"-16,0 0-360 15,0 0-88-15,0 0 265 0,124-24-337 32,-31 20-200-32,-8-1-1169 0,-16 0-3152 15</inkml:trace>
  <inkml:trace contextRef="#ctx0" brushRef="#br0" timeOffset="96456.09">25278 14468 2088 0,'0'0'1160'16,"0"0"-608"-1,0 0 320-15,0 0 161 16,0 0 7-16,0 0 104 0,0 0 128 15,0 0 209-15,0 0-65 0,0 0-320 16,0 0-79-16,0 0-185 31,0 0-152-31,0 0-64 16,27 0-192-16,-5 0-128 0,14 0-152 16,9 0-72-16,3 0-72 0,10 0-48 15,-1 0-400-15,-9 0-408 16,7 0-600-16,-7 4-1025 31,-12-4-2552-31</inkml:trace>
  <inkml:trace contextRef="#ctx0" brushRef="#br0" timeOffset="96654.43">25387 14569 4384 0,'0'0'6498'15,"0"0"-5322"-15,0 0-840 0,0 0 144 16,0 0 288-16,0 5-223 16,21 0-305-16,15-1-56 0,-3-4-16 15,28 5-168 1,-4-5-64 0,37 0-697-16,-25-9-927 0,1-4-2937 15</inkml:trace>
  <inkml:trace contextRef="#ctx0" brushRef="#br0" timeOffset="97120.12">26178 14157 12378 0,'0'0'1937'0,"0"0"-1505"0,0 0-248 16,0 0-32-16,0 0 16 15,0 0 392-15,12 149-8 0,-3-85-72 0,-9 6 88 16,0-5-192-16,9-1-232 31,-9-13-72-31,0-4-72 16,0-14-528-16,0-15-472 0,0-14-456 15,0-4-1305-15,15 0-3568 16</inkml:trace>
  <inkml:trace contextRef="#ctx0" brushRef="#br0" timeOffset="102810.87">19882 13897 8089 0,'0'0'4145'0,"0"0"-3377"0,0 0-120 16,0 0 361-16,0 0-121 15,0 0-336 1,12 0-344-16,9 0-112 16,12-8-40-16,19-6-56 15,-7 0-80-15,3-1-544 0,9-7-520 16,-11 3-1497-16,-10 5-2632 15</inkml:trace>
  <inkml:trace contextRef="#ctx0" brushRef="#br0" timeOffset="103241.35">20289 13522 11202 0,'0'0'2512'0,"0"0"-1999"16,0 0-497-16,0 0-16 16,0 0-56-1,0 0 56-15,0 0 0 0,-24 135 0 16,24-99 0-16,0-8 8 15,9-4 0-15,18-5 0 0,7-6 0 16,-1-4 136-16,18-4 16 16,6-5-32-1,-11 0-112-15,14 0 64 16,-27 0-80-16,3 5-80 16,-14-1-16-16,-22 1-128 15,0 4-169-15,0 1-31 0,0 9 256 16,-12 3 168-16,-22 6 8 0,-11-4 56 31,6-2-64-31,-3-4-96 16,-7-8-368-16,4-10-936 15,-3-14-1169-15,24-17-4264 0</inkml:trace>
  <inkml:trace contextRef="#ctx0" brushRef="#br0" timeOffset="103425.17">20440 13486 11282 0,'0'0'2144'16,"0"0"-1560"-16,0 0 9 15,0 0 31 1,0 0-272 0,0 0-152-16,130-39-192 0,-73 32-8 15,-11-3-120-15,14 5-992 16,-6 0-1697-16,-18 0-3480 0</inkml:trace>
  <inkml:trace contextRef="#ctx0" brushRef="#br0" timeOffset="103789.52">20836 13486 11746 0,'0'0'3033'16,"0"0"-2257"-16,0 0-440 16,0 0 168-16,0 0-152 0,126-6-176 15,-65 6-176-15,-16 11-56 16,0 6-64-16,-12 16 16 31,7 4-144-31,-28 5-56 0,-12 3-8 16,0 2 112-16,-12-5 200 15,-34 0 8-15,-14-11 184 0,3-7-8 0,-13-14 72 16,1-10 72-16,21-18 88 16,14-25-80-1,10-12 8 1,24-19-344-16,0 4-48 0,9-5-432 16,27 15-288-16,43 6-472 15,-19 21-1129-15,1 14-3752 0</inkml:trace>
  <inkml:trace contextRef="#ctx0" brushRef="#br0" timeOffset="106365.21">25327 11604 9882 0,'0'0'2808'0,"0"0"-2184"16,0 0-392-16,0 0 152 15,0 0-79-15,0 0-233 0,150-9-72 16,-89 4-297-16,8-3-695 16,-11-3-1536-1,-25 3-4450-15</inkml:trace>
  <inkml:trace contextRef="#ctx0" brushRef="#br0" timeOffset="106897.25">25991 11307 11306 0,'0'0'1736'16,"0"0"-1272"0,0 0 0-16,0 0-143 0,0 0-321 0,0 0-152 15,0 0 152 16,0 130 88-31,0-70 168 16,0 0 0-16,0-3-184 16,0-7-24-16,0-8-40 0,0-14 40 15,0-9-48-15,0-10-40 16,0-5-568-16,0-4-809 0,0-4-983 16,0-15-1961-16</inkml:trace>
  <inkml:trace contextRef="#ctx0" brushRef="#br0" timeOffset="107496.85">25942 11766 6873 0,'0'0'2480'0,"0"0"-1743"0,0 0 295 16,0 0 224-16,0 0-288 15,0 0-400-15,12 0-119 0,0 0-9 32,22 0 48-32,-1-10-24 15,18-3-216-15,6-2-192 0,-8 7-48 16,8-2-8-16,-12 6-48 16,-8 4-80-16,-7 0-136 15,-3 10-24-15,-3 12-64 0,-24 6 16 31,0 9 104-31,0 5 216 16,-12 0 16-16,-27-6-8 0,9-3-40 0,-19-10-24 16,16 0-465-16,-24-23-863 15,8 0-1697-15,16-14-6143 16</inkml:trace>
  <inkml:trace contextRef="#ctx0" brushRef="#br0" timeOffset="107738.68">26129 11377 10802 0,'0'0'3120'15,"0"0"-2375"-15,0 0-449 16,0 0 104-16,0 0-88 0,151-24-144 31,-90 21-168-31,-4-7 0 16,-12 5-408-16,16 5-704 0,-28 0-1721 15,-9 0-2648-15</inkml:trace>
  <inkml:trace contextRef="#ctx0" brushRef="#br0" timeOffset="108089.89">26561 11557 12202 0,'0'0'2505'0,"0"0"-1929"15,0 0-232-15,0 0 48 0,139 0-144 16,-91 0-168-16,9 14-80 0,1 5-88 15,-10 5-24-15,-30 7-136 16,9-2-216 0,-27 3 64-16,0 0 32 15,-36-4 168-15,-12-5 200 16,-6-4 144-16,-28-10 48 0,13-9 24 16,-1 0 96-16,10-19 40 15,15-13 48-15,20-10-144 0,25-13-216 31,0 0-40-31,37-2-232 16,65-3-544-16,-8 14-1153 0,-16 9-3168 16</inkml:trace>
  <inkml:trace contextRef="#ctx0" brushRef="#br0" timeOffset="112724.3">23232 15019 10242 0,'0'0'2848'15,"0"0"-2312"-15,0 0-440 0,0 0 192 16,9 0 313-16,30-5-217 16,7 5-224-16,14 0 32 15,30 0 192-15,28 5 120 0,33 14-80 31,66 3-72-31,31 7 120 0,20-7-8 16,-2-8-32-16,0-5-15 16,2 1 47-16,4-1-120 15,-40 1-128-15,-23 4-168 0,-49-6 8 16,-52 2 48-16,-38-5-56 31,-13-1 72-31,-9 2-24 0,-15-6-80 16,4 0 40-16,-28 0 40 15,-9 0-88-15,0 0 136 16,0 0-144-16,0-15-224 0,-9-3-1449 0,-15-10-3112 16</inkml:trace>
  <inkml:trace contextRef="#ctx0" brushRef="#br0" timeOffset="115185.16">19858 13254 9914 0,'0'0'2168'16,"0"0"-1760"-16,0 0-408 15,0 0 224-15,90-106 88 16,-26 78-168-16,17 3-136 0,1 7 16 16,44 1 24-16,25-2 40 15,33 19-24-15,3 0-56 0,1 19 56 31,-59 12-64-31,-38 6-24 16,-19-4-48-16,-26 8 24 16,11 11-80-16,-9 13 72 0,-2 9 0 15,-22 13 40-15,-15 1 16 16,-9 9 8-16,-9 2 120 16,-43-7 64-1,-5-4 112-15,-9-4-24 16,-52 4 81-16,-21 4-81 0,-51 1 40 15,-18-19-16-15,-10-19-16 0,-2-30-96 16,9-25-80-16,15-25 104 16,8-35-88-16,38-23 24 15,11-15-144 1,45-27 88-16,25-22 32 16,45-6 0-16,24 0-8 0,33 8-112 15,36 20 8-15,37 14-16 16,36 14-16-16,21 24-96 15,21 16-32-15,0 30 64 16,6 27 16-16,-21 8 8 16,-12 35-24-16,-45 7-144 15,-28 1-112-15,-26-9-136 0,-10 4-40 16,-15 5-168-16,3 9-33 16,-27 28-255-16,-9-12-632 15,0-26-721-15</inkml:trace>
  <inkml:trace contextRef="#ctx0" brushRef="#br0" timeOffset="118339.98">26093 10250 7601 0,'0'0'1809'32,"0"0"-1313"-32,0 0 280 0,0 0 376 15,0 0-200-15,0 0-264 16,15-41-256-16,-15 41-151 15,0 0-33-15,0 0-144 0,0 0-104 16,0 28-280-16,0 13 112 31,0 16 168-31,0 11 0 0,0 11 80 16,-15 6-80-16,6-8 72 16,-3-7-64-16,12-14 0 15,-15-10-8-15,15-14-8 0,-9-8-305 16,-6-10-415-16,15-14-808 31,-6 0-536-31,-6-9-625 0</inkml:trace>
  <inkml:trace contextRef="#ctx0" brushRef="#br0" timeOffset="118590.82">25882 10594 7329 0,'0'0'2777'0,"0"0"-1921"0,0 0-672 0,0 0-88 0,0 0 32 15,0 0 464-15,39 120-32 16,-18-69-136-16,3 0-72 16,1-5 80-16,11-4-31 0,-15-8-217 31,3-12-56-31,-3-3-56 0,3-15 32 16,0-4 104-16,1 0 136 15,8-23-32-15,3-18-176 16,-3-11-136-16,16-3-240 15,-25-29-584-15,-6 19-577 0,9 9-2816 16</inkml:trace>
  <inkml:trace contextRef="#ctx0" brushRef="#br0" timeOffset="120690.89">27841 8254 7601 0,'0'0'1889'0,"0"0"-833"0,0 0 384 31,0 0-152-31,0 0-255 16,-15-14-497-16,15 14-160 0,0 0-88 16,0 0 80-16,0 0 0 15,15 0-32-15,6 0-56 16,27 0 24-16,46 0 168 0,45 0 96 15,57 0-128 1,27 19-71 0,-3 3-65-16,-45 2-144 0,-48-1-80 0,-45-10-24 15,-22-3-56-15,-18-1-176 16,-15-3-264-16,-2-3-473 16,-25 1-295-16,0 2 216 15,0-6-112 1,-61 5-97-16,13-1-1335 0,-6 1-1625 15</inkml:trace>
  <inkml:trace contextRef="#ctx0" brushRef="#br0" timeOffset="122261.31">27946 11622 7801 0,'0'0'2289'0,"0"0"-1649"16,0 0 384 0,0 0 240-16,0 0-368 15,0 0-295-15,0 0-265 16,0 0 144-16,0 0 24 0,0 0-56 16,0 0-112-16,0 0-96 15,31-5 32-15,8 2-24 0,30-13 8 31,25 0 8-31,32-9-32 16,37 3 112-16,25-7 105 0,-28 11-185 16,-10 0-120-16,-32 9-88 15,-36-1-8-15,-13 1-48 16,-9 4-8-16,-2-4 0 0,-1 5 8 31,-9-6 0-31,-14 6 8 16,-10-2 152-16,-12 6 120 0,-3 0 88 15,-9 0-48-15,0 0-32 16,0 0-32-16,0 0-88 0,0 0-152 16,0 0 64-16,0 0-32 15,0 0 24 1,0 0 48-16,0 0 24 16,0 0 48-16,0 0-16 0,0 0 40 15,0 0-64-15,0 0-40 16,0 0-16-16,0 0 24 15,0 0 8-15,0-4 40 16,0 4 0-16,0 0-48 16,0 0 25-16,0 0-17 15,0 0 32-15,0 0-40 0,0 0-40 16,0 0 16-16,0-4 48 16,0-1-72-16,0 0 32 15,0 1-104 1,0-6 0-16,0 5 0 15,0-4 0-15,0 4 8 16,0 2-8-16,0-3 8 0,0 2 0 16,0-1 8-16,0 0 48 15,0-3-64-15,0-2 0 0,0 1 0 32,0-1 56-32,0-4-48 15,0 10 64-15,0-10-8 16,0 10-56-16,0-2 64 0,0-2-72 31,0 8 8-31,0-10 0 16,0-4 0-16,0-4 0 0,0-10-8 0,15-13 0 15,3-6 0-15,-3-8-56 16,-6-10-40-16,18-6-72 16,-18 3-32-16,7 2 16 0,-7 2 56 15,-9 9-80-15,12 8 16 16,-12 5-105-16,12 10-15 15,-12 3 24-15,0 16 40 16,0-2-72-16,0 12-56 16,0 3-232-16,0 0-152 15,0 0-320-15,0 0-697 0,0 0-231 16,0-4-889-16,-12-2-4440 16</inkml:trace>
  <inkml:trace contextRef="#ctx0" brushRef="#br0" timeOffset="123585.26">29308 8401 5409 0,'0'0'856'0,"0"0"-136"16,0 0 96-16,0 0-304 15,0 0-120-15,0-17-128 0,0 17 96 32,0 0 185-32,0 0 143 15,0 0-32-15,0 0-232 16,0 0-24-16,0 0-144 0,0 0-32 16,0 0-24-16,0 0-40 15,0 0-32-15,0 0 16 0,0 0-80 31,0 0-64-31,0 0 56 0,0 0-48 16,0 0 96-16,0 0-16 16,0 0-72-16,0 0 56 0,0 0 64 15,0 0 160-15,12 4-87 16,-6 9 39 0,21 3-8-1,-3 1 0-15,0 1-56 0,-6 7 112 16,21-3-16-16,-5 2 24 0,2-1-48 15,0 0-24-15,-6-1-56 0,6-2-64 16,1-1 16 0,-1-6 48-1,-3 2 128-15,15-7-40 16,-26 1-16-16,11-4-112 0,-6 0-48 31,-15 0-80-31,6-5 0 0,-3 0 80 16,-3 0-88-16,0 0 80 15,0 0-72-15,-3 0 0 16,3 0-8-16,1 0-128 0,11 0-144 16,-12 3-48-16,12-3-32 15,-3 5 56-15,3 0 80 0,12 1 96 32,-17 3 16-32,5-5 48 15,3 0 40-15,-6 1 8 16,3 0-120-16,-12-1-128 0,12-4-64 15,-12 4-184-15,-3-4-360 0,4 9-769 16,-13-3-1455-16,0-1-4490 0</inkml:trace>
  <inkml:trace contextRef="#ctx0" brushRef="#br0" timeOffset="124358.09">29667 10456 7345 0,'0'0'1816'16,"0"0"-1095"-16,0 0 183 31,0 0 64-31,0 0-328 0,0 0-344 15,0 0 32-15,0 4 160 16,0-4 97-16,0 0-57 0,0 0-72 16,12 0 96-16,12 0 184 15,9-4 280-15,27-11 24 32,31-13-295-32,39-9-273 0,33-4-64 15,-12-2-24-15,-34 11 104 16,-41 14-216-16,-40 8-152 0,3 1-120 15,-6 1-96-15,-20-3-512 16,-13 3-560-16,-46 2-1289 16,7-3-2648-1</inkml:trace>
  <inkml:trace contextRef="#ctx0" brushRef="#br0" timeOffset="125139.71">30213 8134 7961 0,'0'0'1761'0,"0"0"-281"0,0 0-288 16,0 0-592-16,0 0-528 16,0 8-72-16,12 20 0 15,0 9 224-15,9 15 200 0,-6 3-39 32,19 15-1-32,-10 23 216 15,0 36-136-15,9 37 40 0,15 25 120 16,-18-11-24-16,10-17-72 15,-22-28-240-15,9-11-16 0,-3-23-128 16,-15-22-40-16,6-23-96 31,-15-5 0-31,9 4 0 0,0 11 40 16,-9 8-40-16,0-10 65 16,0 1 103-16,0-9 16 15,0-6 16-15,15-7-144 0,-15-16-8 16,0-8-40-16,0-5-8 31,0-10 40-31,0-4-48 0,0 0 72 0,0 0-72 16,0 0-72-1,0 0-280-15,0 0-473 0,0-40-575 16,0-2-1184-16,0-9-6266 0</inkml:trace>
  <inkml:trace contextRef="#ctx0" brushRef="#br0" timeOffset="125689.08">30294 8087 6529 0,'0'0'1464'0,"0"0"-1000"16,0 0 328-16,0 0-63 16,0 0-345-16,0 0-200 15,0 0 112-15,-9-88 136 0,9 84 112 16,0 4-88 0,0 0-304-1,0 0-152-15,0 4-56 0,22 14 56 16,2 11 368-16,12 2 240 15,33 12 24-15,34 3 153 0,48 9-121 16,45-4 112-16,27-1 24 0,-48-12-216 31,-48-10-288-31,-54-15-248 16,-16-2-48-16,-12 3-40 0,-9-6-232 16,-2 2-264-16,-25-6-312 15,-9-4-128-15,0 0-545 0,-30 0-1319 16,2 0-2841-16</inkml:trace>
  <inkml:trace contextRef="#ctx0" brushRef="#br0" timeOffset="126588.64">31607 8401 11346 0,'0'0'2432'0,"0"0"-1823"0,0 0-281 16,0 0 24-16,0 126 496 0,15-15 72 15,10 42-376 1,-7 19-248 0,9-1-80-16,-3-18-16 0,-15-27-48 15,15-12-48-15,-15-15 16 16,6-20 32-16,-15-16 65 15,12-12-25-15,-12 9 0 0,12-3-104 0,-12 4-16 32,13-21-56-32,-13-7-8 15,0-14 0-15,6-5 8 16,-6-10-16-16,0-4 88 0,0 0 16 16,0 0-32-16,0 0-24 0,0 0 0 15,0 0-40-15,0 0-8 47,0 0 48-47,0 0-48 16,0 0 0-16,0 0 0 0,0 0 0 15,0 0 8-15,0 0 0 16,0 0 0-16,0 0 0 0,0 0 0 16,0 0 0-16,0 0-8 15,0 0 40-15,0 0-32 16,0 0-8-16,0 0 16 0,0 0 40 15,0 0-48-15,0 0 88 0,0 0 56 16,0 0 8-16,0 0 48 0,0 0-48 16,0 0-80-1,0 0-8 1,0 0-56-16,0 0-16 16,0 0 8-16,0 0-8 0,0 0 0 15,0 0-104-15,0 0 48 16,-6 10-80-16,-19 9 56 0,-35 13 80 15,-9 9 8 1,-34 20 32-16,-39 18-40 16,-30 13 0-1,-3 15 48-15,24-20-40 0,46-17 0 0,47-28 40 16,-2-9-32-16,15-1 32 16,-1 4-40-16,7-12 56 0,18-5-64 31,6-11 0-31,9-8 40 15,6 0 56-15,0 0 24 0,0 0 48 16,0 0 8-16,0-8 24 16,0-16-200-16,0-13-56 0,0-13-184 15,-12-11 88-15,0-14-32 32,0-2 56-32,-4-12 0 15,-2 0-8-15,-6 10-80 0,0 11 88 16,0 7 120-16,15 24-56 15,-3 4-256-15,12 11-616 0,0 3-1161 16,0 6-4152-16</inkml:trace>
  <inkml:trace contextRef="#ctx0" brushRef="#br0" timeOffset="127119.19">30735 9306 10922 0,'0'0'1664'0,"0"0"-1536"0,0 0-120 15,0 0 216-15,-57 125 80 16,48-93-104-16,9-3-96 0,-12-12 8 15,12-3-8-15,0-10-40 16,0-4 16 0,0 0-8-16,0-22 89 15,21-16-161-15,3-13-409 0,-12-9 105 16,9-4 152-16,6 13 48 16,-6 13 96-16,-9 10-40 0,1 15 40 15,-1 13 8 1,-3 5-176-16,15 23 176 15,-12 12 0-15,9 7 144 16,-6 5-64-16,-3-5-72 0,0-2-8 16,-12-12-64-16,9-5-688 15,-9-10-1128-15,0-9-1377 0</inkml:trace>
  <inkml:trace contextRef="#ctx0" brushRef="#br0" timeOffset="127345.68">30853 9320 8601 0,'0'0'2153'0,"0"0"-1257"16,0 0 80-16,0 0-224 0,0 0-376 16,0 0-280-16,0 0-32 15,12 0-56-15,0 0-8 16,-3 8-96-16,18-8-424 0,3 0-240 31,7 0-752-31,-13 0-1281 0</inkml:trace>
  <inkml:trace contextRef="#ctx0" brushRef="#br0" timeOffset="127721.99">31146 9143 9458 0,'0'0'2760'0,"0"0"-1784"16,0 0-368-16,0 0 1 15,0 0-305-15,0 0-104 0,0 0 224 32,0 117-112-32,0-71 8 15,0-5 64-15,9 0-168 0,-9-3-104 16,15-11-40-16,-6-4 0 16,0-7 8-16,18-8 120 15,-3-3 96-15,-3-1-72 0,15-4-224 31,7 0-160-31,17-28-872 16,-3 6-872 0,-8-11-3097-16</inkml:trace>
  <inkml:trace contextRef="#ctx0" brushRef="#br0" timeOffset="128289.84">31456 9116 8249 0,'0'0'4729'16,"0"0"-4169"-1,0 0-376-15,0 0 177 16,0 0-193-16,0 0 296 0,0 0-120 16,16 144-144-16,-4-98-24 15,-3-5 40-15,3-4-40 16,12-5-80-16,-12-7-32 0,0-13-56 31,-12-2 120-31,12-10 144 16,-12 0 96-16,9 0 208 0,3 0-32 15,0-4-248-15,12-10-224 16,-11-5-64-16,-1-4-8 16,-3 4-168-16,0-9-8 0,6 6 48 31,-15-6 24-31,0-1 104 15,0 7 0-15,0 2 72 0,0 2-64 16,0 4 40-16,0 6 24 0,0 3 0 16,-15 0 16-16,15 5 8 15,0 0 40-15,0 0-8 16,0-4 72 0,0 4 17-16,0 0-17 15,0 0 0-15,0 0-32 0,0 0-40 16,0 0-8-16,0 0-120 0,0 0-64 15,0 14-80-15,0 13 104 16,15 6 40 0,-3 8 48-16,0 0-32 15,9 3-8-15,3-9-8 16,0-6-72-16,13-11-841 0,20-18-647 16,9-10-944-16,-17-17-9203 15</inkml:trace>
  <inkml:trace contextRef="#ctx0" brushRef="#br0" timeOffset="129563.62">28049 6947 8753 0,'0'0'1361'0,"0"0"-353"16,0 0 56-16,0 0-488 15,0-14-64-15,0 9-376 16,0 5-128-16,0 0-8 15,-12 0 0-15,-9 11-48 16,-18 6 40-16,8 7 8 16,-17 2 0-16,12 8 0 0,0-1-8 15,11-1 0-15,7 4 0 16,18 2 8 0,0-2 56-16,0 1 32 15,12 10-40-15,10-1 184 16,14 11-88-16,9-12-40 0,3 6-31 15,-2-5-73-15,-10-4 16 16,-3 0-8-16,-9-5 0 0,0-5-8 31,-12-4 8-31,-6-4 0 16,10-5-8-16,-4-11-8 16,0 1-121-16,0-9-239 0,-3 0 80 15,39-13-192-15,-12-10-1008 16,-3-5-2681-16</inkml:trace>
  <inkml:trace contextRef="#ctx0" brushRef="#br0" timeOffset="130126.34">28387 7146 6209 0,'0'0'1392'0,"0"0"-1048"15,0 0 304-15,0 0-112 0,0 0-400 31,0 0-136-31,-139-22 8 16,112 44 8-16,18 6 73 0,0 4 87 16,9-4-48-16,0 10-128 0,18-6 56 15,33 0 24-15,-5 1 16 16,-1 0-24 0,15 2-64-1,-15-1 0-15,4-7 0 0,-19 1-8 16,-3-5-64-16,-27-4-224 0,0-4-169 15,-12-7 369-15,-24 6 88 0,0-4 0 16,-19-7-48-16,7 2-240 31,-9-5-432-31,20-18-184 16,16-1-1032-16</inkml:trace>
  <inkml:trace contextRef="#ctx0" brushRef="#br0" timeOffset="130356.23">28354 7045 7209 0,'0'0'2705'0,"0"0"-1849"0,0 0-672 16,0 0-168-16,0 0 192 31,9 134 376-31,0-61-216 16,15 6-120-16,3 5 64 0,-15-1-8 15,9-13-168-15,4-5-136 16,-16-9-32-16,6-10-656 0,-3-9-728 0,-3-13-1169 16,-9-16-3680-16</inkml:trace>
  <inkml:trace contextRef="#ctx0" brushRef="#br0" timeOffset="130740.43">28806 7244 9674 0,'0'0'1320'0,"0"0"-904"16,0 0-128-16,0 0-280 16,0 0-8-16,82-32-32 0,-61 40-48 15,3 19-304-15,0 6-56 16,-24 10-144-16,0-2 64 31,0 10 159-31,0-9 153 0,-12-6 128 16,0-7 80-16,12-12 0 31,0-1 104-31,0-7-32 0,12-5 137 0,9-4-33 16,40 0-176-16,-4-13-152 15,4-16-2073-15</inkml:trace>
  <inkml:trace contextRef="#ctx0" brushRef="#br0" timeOffset="131063.18">29175 7155 8977 0,'0'0'2217'0,"0"0"-1105"0,0 0-72 15,0 0-279-15,0 0-481 16,0 0-208-16,0 0-24 0,108-3-48 16,-71 11-184-16,-16 11-329 31,3 14-295-31,-12-1-48 0,-12 4-80 15,0 7 264-15,-12 3 440 16,-12-4 232-16,3-1 0 0,-4-9 400 16,-2-4-64-16,27-9-64 15,0-11-40-15,15 2 176 32,22-10 176-32,8 0-208 0,9 0-376 15,43-41-448-15,-28 4-1296 16,1 3-3025-16</inkml:trace>
  <inkml:trace contextRef="#ctx0" brushRef="#br0" timeOffset="131440.43">29259 6863 9602 0,'0'0'2128'16,"0"0"-792"-1,0 0-95-15,0 0-697 16,0 0-400-16,127-55-144 0,-55 41-8 16,-14 9 0-16,-4 5-88 15,-3 0-128-15,-17 0-160 0,-10 0 23 16,-15 10 1-16,6-1 88 31,-15 10 72-31,0 3 200 0,0 7 192 16,0 13 64-16,0 9-64 15,0 9-32-15,21 4 41 16,0 15-97-16,30-1-32 16,-8 6-16-16,14-1 0 0,-6-4-48 31,-8-9 8-31,-16-5-8 0,-3-14-8 16,-24-6-8-16,0-2-200 15,-36-11-25-15,-46 10-71 16,-57 0-632-16,22-10-1696 0,14-4-7122 0</inkml:trace>
  <inkml:trace contextRef="#ctx0" brushRef="#br0" timeOffset="133134.67">28004 10613 7217 0,'0'0'3209'0,"0"0"-1945"15,0 0-88-15,0 0-96 0,0 0-327 16,12 0-265-16,0-6-224 0,9-2-32 31,0 3-32-31,18-5-64 16,-5 1-136-16,2-4 0 15,-3-1-528-15,15-14-824 0,-15 4-1913 16,-8-4-7137-16</inkml:trace>
  <inkml:trace contextRef="#ctx0" brushRef="#br0" timeOffset="133563.75">28481 10199 8065 0,'0'0'2841'16,"0"0"-2017"-16,0 0-176 15,0 0-144-15,0 0-296 0,0 0-208 16,0 0 8-16,0 51 16 16,0-23 56-1,0 4 80-15,0-7-64 16,9 2-24-16,6-8-24 0,-3-5-48 16,9 0 192-16,15-6 105 15,-3-3-49-15,16-5-40 0,-7 6-112 16,-3-3-88-1,-6 2-8-15,-12 5-8 16,4 0-128-16,-10 2-40 16,-15 8-24-16,0 2 7 0,-15 6 193 15,-10 1-56-15,-8-2 56 16,0 0 8-16,-3 1-8 0,3-14-96 31,-4-4-312-31,4-20-480 16,9-12-816-16,0-12-2489 0</inkml:trace>
  <inkml:trace contextRef="#ctx0" brushRef="#br0" timeOffset="133749.29">28586 10171 9089 0,'0'0'1529'15,"0"0"-1057"-15,0 0 464 16,0 0 72-16,0 0-168 0,0 0-255 15,0 0-225-15,163-27-216 16,-121 19-144 0,-2 3-48-16,-7-1-656 15,12 6-785-15,-21 0-1551 0,-12 0-2778 16</inkml:trace>
  <inkml:trace contextRef="#ctx0" brushRef="#br0" timeOffset="134106.87">29084 10190 10842 0,'0'0'1984'16,"0"0"-1232"-16,0 0-135 15,0 0 63-15,151 0-168 0,-91 0-336 16,-2 19-128-16,-10 4-32 15,-3 5-16-15,-21 0-48 0,-2 5-128 16,-22-2-128-16,0 2-48 31,-12-5 160-31,-22 0-40 16,-26-9 232-16,-6-6 24 0,5-13 48 16,-8 0 104-16,24-17 304 15,8-22 0-15,4-7-168 16,33-9-152-16,0 4-160 0,0 1-200 31,42 6-408-31,16 17-681 0,2 8-1271 16,0 15-2457-16</inkml:trace>
  <inkml:trace contextRef="#ctx0" brushRef="#br0" timeOffset="136591.06">31656 9250 7937 0,'0'0'2521'0,"0"0"-1641"15,0 0 16-15,0 0 208 16,0 0-448-16,9-4-151 0,6 4-321 16,30 0-64-16,15-5 240 15,10 5 192 1,23-6-152-16,10 6-40 16,3-4 80-16,-1 0-16 15,-14-1-128-15,-19 0-160 0,-14 5-136 16,-22-4-8-16,-24 4-632 15,-24-5-544-15,-12 5-809 16,-25 0-3712-16</inkml:trace>
  <inkml:trace contextRef="#ctx0" brushRef="#br0" timeOffset="140042.03">31647 7749 5497 0,'0'0'1896'0,"0"0"-832"15,0 0 129-15,0 0-57 16,0-20-248-16,0 20-272 0,0-4-216 16,0 4-88-16,0 0 24 15,0 0-96 1,0 0-240-16,0 0-72 16,-12 0-160-16,-16 0-16 0,7 4 72 15,0 2 112 1,-15 3 0-1,21 1 16-15,-6-7 48 0,21 2-24 0,-9 5-48 16,9-10-88-16,0 9-168 16,0-5 112-16,9 7 136 15,3-3 80-15,12 6 88 0,0 1 40 16,-3 2-40-16,3 1-80 16,-15 2 0-16,6 7-8 0,-2-4 0 31,-13 9-8-31,12 1 8 15,-12 5 0-15,0-5 0 0,0 2 8 16,9-2 0-16,-9-5 0 16,9-5-8-16,6-4 0 0,-3 0-40 15,12-15-112-15,-3 6-336 32,27-10-184-32,-2-5-833 15,-10-8-3632-15</inkml:trace>
  <inkml:trace contextRef="#ctx0" brushRef="#br0" timeOffset="140863.17">31982 7860 6009 0,'0'0'1528'32,"0"0"-1168"-32,0 0-176 15,0 0-80-15,0 0-96 0,0 0 0 16,-127-14-8-16,103 24 8 15,9 2 56-15,15 3 72 32,0-2-136-32,0 6 8 0,15-5-8 15,-3 5 0-15,21 0 8 16,0-6-8-16,6 2 8 0,7 4 0 31,-22-12-8-31,0 8-8 31,-3-5-160-31,-21-7-64 16,0 7-128-16,0-5 80 0,-12-1 152 0,-21 5 128 16,-12-5-184-16,-4 2-592 15,1-6-1361-15</inkml:trace>
  <inkml:trace contextRef="#ctx0" brushRef="#br0" timeOffset="141091.52">31900 7735 7881 0,'0'0'1384'0,"0"0"-1055"15,0 0-321 1,0 0 0-16,0 0 376 16,0 0-48-16,60 139-136 15,-38-93-88-15,-10 4-48 0,0-3-64 16,-12-5-40-16,12-5-664 15,-12 1-505-15,0-12-767 0,0-11-3113 16</inkml:trace>
  <inkml:trace contextRef="#ctx0" brushRef="#br0" timeOffset="141433.71">32205 7864 7465 0,'0'0'1520'0,"0"0"-1103"16,0 0-137-16,0 0-168 0,0 0-64 0,57-23-48 15,-45 23-80-15,0 5-120 16,-12 13-81-16,0 1 89 16,0 8 112-1,0-2 72-15,-12 7 8 16,0-10 8-16,0 3-8 0,12-8 8 16,0-2-8-16,0-7-8 15,12-3-424-15,18-5-32 16,7 0-552-16,-13-10-2065 0</inkml:trace>
  <inkml:trace contextRef="#ctx0" brushRef="#br0" timeOffset="141739.54">32401 7768 7561 0,'0'0'1616'15,"0"0"-639"-15,0 0-25 0,0 0-568 16,0 0-280-16,0 0-96 0,0 0-8 16,82 4-176-16,-70 14-192 15,-3-4-176-15,6 10-40 32,-15-6 112-32,0 4 343 0,-15 3 129 15,-6-8 65-15,9 2 247 0,-1-10-72 0,13 1-144 16,0-5-88-1,0-5-8-15,25 4 0 0,-4-4-8 16,27 0-176-16,-3 0-985 16,4-9-2727-16</inkml:trace>
  <inkml:trace contextRef="#ctx0" brushRef="#br0" timeOffset="142256.23">32471 7531 7841 0,'0'0'2121'15,"0"0"-1265"1,0 0-264-16,0 0-368 16,0 0-96-16,0 0-128 0,150-33-40 15,-116 33-256-15,5 0-208 16,-21 0 144-16,9 0-40 15,-18 0 80-15,6 6 160 16,-15 2-40-16,0 2 200 16,0 4 8-16,0 8 272 15,0 6-80-15,0 9 16 16,0 10 16-16,9 4-24 0,15 0 72 16,1 10-104-16,-1-1-168 0,-6 0 56 31,-3 1-64-31,9-11 0 15,-12 1 16-15,-12-10-16 16,0-4 0-16,0-9 0 0,0 0-256 16,-12-5-304-16,-36 0-400 15,0-4-825-15,5-5-2208 0</inkml:trace>
  <inkml:trace contextRef="#ctx0" brushRef="#br0" timeOffset="142571.87">32308 8523 6705 0,'0'0'4177'0,"0"0"-3561"16,0 0 32-16,0 0-80 15,0 0-496-15,0 0-72 0,0 28 0 16,0 4 0-16,0-1 56 16,0 7-56-1,0 0-448-15,12-6-696 16,-12-10-584-16,0-2-953 15,0-15-4048-15</inkml:trace>
  <inkml:trace contextRef="#ctx0" brushRef="#br0" timeOffset="143214.08">31900 8718 6529 0,'0'0'2088'0,"0"0"-1079"16,0 0 511-16,0 0-400 15,0 0-400-15,0 0-376 0,-9-15-200 16,18 15-88-16,0-5 112 16,15 5-32-16,3-5-136 31,7 2-24-31,-10-2-776 15,9 0-1280-15,0-4-729 16,-6 4-4816-16</inkml:trace>
  <inkml:trace contextRef="#ctx0" brushRef="#br0" timeOffset="143893.36">32446 8759 3544 0,'0'0'808'16,"0"0"-744"-16,0 0-64 31,0 0-8-31,0 0 8 16,0 0 8-16,0 0 104 0,0 0 409 16,-33 10 127-16,33-7 32 15,0-3 312-15,0 0 224 0,0 0-71 16,0 0-89-16,0 0 0 31,0 0-272-31,0-8-400 0,12-3-120 16,0 2-136-16,9 1 16 15,4-2-16-15,11 2-80 0,-3-1-40 16,-9 3 0-16,12 6 8 16,-2 0-32-16,-10 6-48 31,-12 11-8-31,9 10-160 0,-12 7 24 15,6 3 56-15,-15 0 56 16,0 0-56-16,-15 0 152 0,-15 0-16 0,-6-9 16 16,2 4-272-16,-14-14-736 15,3-7-432 1,-3-11-945 0,14 0-5255-16</inkml:trace>
  <inkml:trace contextRef="#ctx0" brushRef="#br0" timeOffset="144114.09">32368 8551 3792 0,'0'0'6330'0,"0"0"-5370"16,0 0-368-16,0 0 8 15,0 0-304-15,45-14-208 0,-12 9-72 16,16 5-8-16,-13-5-8 16,9 5 0-16,13 0-288 0,-22 0-1344 15,-3 0-1137-15</inkml:trace>
  <inkml:trace contextRef="#ctx0" brushRef="#br0" timeOffset="144541.77">32902 8611 7537 0,'0'0'1744'16,"0"0"-1183"-16,0 0 7 16,0 0 0-16,0 0-288 0,139 19-168 15,-115-2-112-15,0 11 0 16,-6 0-88-16,-3 5-16 0,-5 0-40 16,-10-6 64-16,0 1-104 31,0-1 88-31,-25-8 96 0,7-6 128 15,-18 2 264-15,-9-10-80 16,9-5-8-16,11-5 128 0,-8-23-16 16,21-5-128-16,0-8-200 15,12-2-88-15,0 2-56 32,0 4-88-32,33 9-304 0,28 6-784 15,-4 8-440-15,-9 4-2929 0</inkml:trace>
  <inkml:trace contextRef="#ctx0" brushRef="#br0" timeOffset="145180.73">32235 8532 312 0,'0'0'488'15,"0"0"-456"-15,0 0-32 0,0 0-360 16</inkml:trace>
  <inkml:trace contextRef="#ctx0" brushRef="#br0" timeOffset="145489.98">32235 8532 3688 0,'51'-5'1745'0,"-51"5"-785"15,0 0-256-15,0 0-208 0,6 0-208 16,-6 0-184-16,0 0-104 31,0 0 128-31,16 19 328 0,-16 4 48 0,12-1-39 16,-12 12-89-16,0-7 16 15,0 6-136-15,9 0 160 16,-9-7-72-16,0-1 136 0,15 2-224 16,-15-4-56-1,0-10-40 1,0 6-56-16,9-9 0 0,-9-6-8 0,0-4-8 15,15 0 232-15,3 0 40 16,-3 0-136-16,42-14-224 16,-11-8-888-16,2 3-2360 0</inkml:trace>
  <inkml:trace contextRef="#ctx0" brushRef="#br0" timeOffset="162591.85">32344 6293 8849 0,'0'0'1889'16,"0"0"-633"-16,0 0 128 16,0 0-391-16,0 0-361 0,0 0-304 31,0 0-232-31,0-4-96 15,0 32 16-15,0 13 144 0,0 11 72 16,9 7-112-16,-9 12-24 16,0 3 0-16,0-6-88 15,0 3 56-15,0-11-64 0,0-10-16 32,0-3-328-32,0-10-224 15,0-13-184-15,-9-6-265 0,9-14-439 16,-15-4-248-16,6-13-177 31,-19-11-3872-31</inkml:trace>
  <inkml:trace contextRef="#ctx0" brushRef="#br0" timeOffset="162881.34">32145 6724 6977 0,'0'0'2072'0,"0"0"-719"15,0 0-105-15,0 0-424 16,0 0-360-16,0 0-288 15,0 0 136-15,33 33 48 16,3-9-55-16,-15 8-105 16,18 0-80-16,-21 1-112 15,19 3 0-15,-13-8 80 0,0 1-88 16,-15-11 8-16,6-1 0 16,-15-11-8-1,12-2 0-15,-12-4 0 16,0 0 0-16,0 0 88 15,12 0 272-15,0-17 368 0,22-21-296 16,14-9-432-16,-3-13-96 16,12 0-392-16,4-5-464 0,-16 18-953 31,-24 11-3016-31</inkml:trace>
  <inkml:trace contextRef="#ctx0" brushRef="#br0" timeOffset="170242.02">15530 4301 9001 0,'0'0'1673'16,"0"0"-353"-16,0 0-192 0,-34-120-63 15,34 87-377-15,0 1-216 16,25-2-160 0,20 7-192-16,0-6-112 15,34 11 0-15,17 9-8 16,55 13 8-16,21 3-8 0,39 44 0 15,-36 23-8-15,-24 9 0 16,-33 17-168-16,-27 15-72 0,-31 6-80 31,-3 21-72-31,-45-8 0 16,-12-18-57-16,0-25-7 16,-21-21-256-16,-15-12 592 0,-21 12 88 15,-37 13 40-15,-45 9 128 16,-72-10 64-16,-9-12 64 0,-28-34 128 31,19-32-120-31,5-18-112 0,16-48-24 16,36-17-56-16,30-23 177 15,49-20 279-15,48-26 8 0,32-11-80 16,38-9-376-16,44 15-80 16,34 14-104-16,38 36 0 15,35 15-120 1,8 31 72-16,27 33 32 15,-3 28-8-15,3 18 128 0,-14 53-80 16,-46 26-96-16,-58 19-432 0,-57 13-585 16,-36-27-1751-16,-24-23-1753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34:38.8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18137 4505 4809 0,'0'-9'1528'0,"0"4"-768"16,0 0 256-16,-12 0 401 16,12 5 167-16,0-3-304 0,0 3-200 15,0-5-151-15,0 5-113 16,0 0-120-16,0 0-232 0,0-5-192 31,36 5-120-31,7-5-48 16,17 5-56-16,46 0 16 15,-13 0-48-15,10 0-32 0,3 0-112 16,-4 5-424-16,-8 5-464 0,-10 8-753 16,-26-4-2351-16,-34 0-3082 0</inkml:trace>
  <inkml:trace contextRef="#ctx0" brushRef="#br0" timeOffset="231.62">18137 4751 10882 0,'0'0'2712'16,"0"0"-1767"-16,0 0-641 0,0 0 32 16,118 0 464-16,9-6-192 0,36 6-392 31,24 0-152-31,-51 0-64 15,-22 0-512-15,-29 0-776 16,-25 0-2625-16,-2 0-5457 0</inkml:trace>
  <inkml:trace contextRef="#ctx0" brushRef="#br0" timeOffset="7178.11">21699 3153 3240 0,'0'0'7882'16,"-15"-15"-7050"-16,15 10-576 0,0 5-192 15,0 0-8-15,0 20-56 16,0 12-112-16,0 18 112 0,0 15 168 16,0 13 16-1,0 7-32-15,0-3-72 16,0-8-32-16,15 2-48 16,-15-16-120-16,0-14-664 0,0-10-784 15,-15-12-817-15,6-15-3104 16</inkml:trace>
  <inkml:trace contextRef="#ctx0" brushRef="#br0" timeOffset="7433.02">21487 3559 10138 0,'0'0'1552'31,"0"0"-1488"-31,0 0 48 0,0 0 136 16,0 0 328-16,0 0-40 15,46 131-104-15,-34-95-176 0,9-4 97 16,6 1-105-16,-3-9-16 16,-3-5-136-16,4-16-24 31,11-3 88-31,6 0 40 0,6-32-24 16,13-15-176-16,8-8-512 15,25-37-705-15,-13 8-1183 0,-24 10-2609 0</inkml:trace>
  <inkml:trace contextRef="#ctx0" brushRef="#br0" timeOffset="23917.54">17307 3319 7361 0,'0'0'1336'0,"0"0"-375"0,0 0 487 16,0-102-288-16,0 73 96 15,0 7-375 1,0 3-97-16,0 5 48 16,0 6-24-16,0 3-112 15,0 5-328-15,0 0-368 0,0 13-176 16,0 20 8-16,0 14 112 15,0 22 56-15,0 5 16 0,-9 8-8 32,0 3-8-32,9-7-96 15,-15-9-304-15,15-3-328 0,-9-15-224 16,9-9-312-16,-24-10-633 16,24-14-1280-16,-12-13-2040 0</inkml:trace>
  <inkml:trace contextRef="#ctx0" brushRef="#br0" timeOffset="24204.43">17066 3537 9281 0,'0'0'1937'15,"0"0"-705"-15,0 0-16 16,0 0-407-16,0 0-465 16,0 0-344-1,0 0 16-15,0 0-8 16,12 74 120-16,24-33 64 0,-15 10-112 15,0-4 0-15,7 4 32 0,-4-15-104 16,-18 2 64-16,21-10-24 16,-3-15-48-1,-15-3 80-15,24-10 128 16,7-15 200-16,5-17-144 16,21-18-264-1,-5-10-144-15,11-1-368 16,-3-23-464-16,-23 24-1113 15,2 5-2480-15</inkml:trace>
  <inkml:trace contextRef="#ctx0" brushRef="#br0" timeOffset="24684.09">19674 3193 10402 0,'0'0'1904'0,"0"0"-1088"31,0 0-400-31,0 0-288 16,0 0-120-16,0 0 401 0,-37 163 47 16,37-81-264-16,0 3-80 15,0-2-16-15,0 1-88 16,0-11-8-16,0-2-136 0,0-11-857 31,-12-5-775-31,-9-17-1145 16,9-16-1896-16</inkml:trace>
  <inkml:trace contextRef="#ctx0" brushRef="#br0" timeOffset="24954.23">19360 3629 10722 0,'0'0'1920'0,"0"0"-1000"16,0 0-271-16,0 0-273 15,0 0 32-15,-15 5-296 0,42 23 64 16,-6 8 152-16,15 11-16 15,-12-1 0-15,18 0-176 16,-14-4-48-16,2-5-40 16,-3-9-40-16,-3-4 56 15,-3-16-56-15,0-8 0 16,7 0 480-16,2-18 80 0,9-24-280 16,6-9-288-16,4-9-184 15,-4-5-496 1,12-9-280-16,-9 19-728 15,-14 8-4082-15</inkml:trace>
  <inkml:trace contextRef="#ctx0" brushRef="#br0" timeOffset="28275.14">22462 4194 6481 0,'0'0'4913'0,"0"0"-4193"16,0 0-352-16,0 0 344 0,-9 0 185 16,9 0-97-1,9-13-360 1,19-15-296-16,17-9-136 0,0 0 0 15,27-10 64-15,-2 2-56 0,23 2-8 16,-11-3-8-16,9 9-72 16,2 0-432-16,-11 4-481 0,11 0-367 31,-23 15-1072-31,-22 0-1921 16</inkml:trace>
  <inkml:trace contextRef="#ctx0" brushRef="#br0" timeOffset="28567.49">23024 3616 10626 0,'0'0'2184'16,"0"0"-1552"-16,0 0-144 16,0 0 89-16,0 0-273 0,0 0-208 15,126-52-96-15,-53 52 0 31,-16 0 0-31,13 5-8 0,-13 13-168 0,-12 1-96 16,4 4-128-16,-25 0 55 16,-12 1-7-16,-12 3 128 15,0 6 112-15,-27 4 112 0,-16-1 0 16,-5 6 0 0,-9-4-72-1,8-1-1064-15,16-14-1785 0,9-14-5967 16</inkml:trace>
  <inkml:trace contextRef="#ctx0" brushRef="#br0" timeOffset="30367.08">24189 3338 7297 0,'0'0'2121'0,"0"0"-1401"16,0 0-344-16,0 0-104 0,0 0-88 15,0 0-72 1,0 68 112-16,0-21 192 15,0 9-64-15,0-1-120 16,0 0 0-16,9-8-152 0,-9-10 24 16,0-14-88-16,0 1-8 15,0-19 96-15,0-2-8 16,0-3 216 0,0-8 440-16,0-29-239 15,0-14-513-15,0-19-120 0,0-9 64 16,0-9 40-16,0 9 16 15,12 5 0-15,0 9 56 16,24 14-56-16,-15 15-112 0,15 12 64 31,-2 6-72-31,-1 18 15 16,6 0 25-16,-21 14-200 0,9 19-24 16,-15 3 200-16,-12 10-16 15,0 1 16-15,-12-1 96 16,-15-4-40-16,-3-6-32 0,-18-3-24 15,12-10-504-15,-1-19-528 16,28-4-897 0,9 0-3024-16</inkml:trace>
  <inkml:trace contextRef="#ctx0" brushRef="#br0" timeOffset="30628.55">24850 3092 11330 0,'0'0'2320'0,"0"0"-1663"16,0 0 39-16,0 0-248 15,0 0-248 1,-142 41-120-16,109 11 64 16,9 3-88-16,2 0-56 15,10 2 0-15,12-11-8 0,0-6-80 16,12-6-72-16,10-7 16 15,26-8 8-15,-3-10 88 0,12-4-32 32,1-5-424-32,26-14-841 15,-17-14-1391-15,-7 1-2953 0</inkml:trace>
  <inkml:trace contextRef="#ctx0" brushRef="#br0" timeOffset="30853.19">25233 3074 9089 0,'0'0'4401'0,"0"0"-3760"16,0 0-297-16,0 0-80 16,0 0-120-1,0 0 184-15,0 0 56 16,45 152-208-16,-18-101-56 0,-21-1-120 15,22-3-104-15,-28-10-752 0,0 0-857 16,0-19-2160-16,-12-7-63 16</inkml:trace>
  <inkml:trace contextRef="#ctx0" brushRef="#br0" timeOffset="31006.29">25118 3272 10058 0,'0'0'2464'16,"0"0"-1328"-16,0 0-279 0,0 0-297 15,0 0-216-15,0 0-168 32,160-8-176-32,-87 3-152 0,20-9-928 15,-14 0-1657-15,-7 0-3040 0</inkml:trace>
  <inkml:trace contextRef="#ctx0" brushRef="#br0" timeOffset="31285.3">25840 2915 10538 0,'0'0'2544'0,"0"0"-1672"15,0 0-295-15,0 0-193 16,0 0-184 0,0 0-32-16,0 0 248 15,-49 153-200-15,49-101-144 0,-9-6-16 16,-3-9-48-16,12-14-8 15,0-1 8-15,0-6 8 0,0-8 112 16,21-3 88 0,16 0 104-16,11-5-16 15,9 0-184-15,10 0-120 16,17-15-648-16,10-7-560 0,-13 3-1185 16,-11 0-2520-16</inkml:trace>
  <inkml:trace contextRef="#ctx0" brushRef="#br0" timeOffset="31515.91">26057 3074 3528 0,'0'0'8450'31,"0"0"-7274"-31,0 0-760 16,0 0-80-16,0 0-55 15,0 0 415-15,60 111-88 0,-26-65-360 16,5 5-96-16,-21-1-72 0,9-4-80 16,-15 1-512-16,9 0-824 15,-9-10-1777 1,-12-14-3857-16</inkml:trace>
  <inkml:trace contextRef="#ctx0" brushRef="#br0" timeOffset="32725.58">27140 2754 8313 0,'0'0'2457'0,"0"0"-1481"15,0 0-448-15,0 0-296 0,0 0-152 16,0 46 208-16,0-10 264 16,16 16-184-16,-7-6-192 15,-9 5-23 1,0-9-153-16,0-1 0 15,0-3-609-15,0-11-687 0,0-7-800 16,-9-17-777-16,-7-3-3640 0</inkml:trace>
  <inkml:trace contextRef="#ctx0" brushRef="#br0" timeOffset="32900.5">26911 2962 9434 0,'0'0'2432'0,"0"0"-1160"0,0 0 1 16,0 0-433-16,0 0-96 15,0 0-560-15,0 0 0 32,127-28-16-32,-58 19-168 0,1-1-216 15,35-9-1160-15,-11 2-2913 16,-37-1-5825-16</inkml:trace>
  <inkml:trace contextRef="#ctx0" brushRef="#br0" timeOffset="33490.02">27759 2610 10970 0,'0'0'2320'0,"0"0"-1608"31,0 0 33-31,0 0-377 0,0 0-232 16,0 0-136-16,151-66-152 15,-103 66-288-15,-14 5-48 0,-22 18-169 16,0 6-135-16,-12 8 128 16,0 5 296-16,-24 0 248 31,-22-2 56-31,10-2 64 0,12-5 8 15,0-11 56-15,15-3-48 16,9 0 72-16,0-11 0 0,0 6 0 0,33-4 168 16,-9 5 224-16,12-8-136 15,10 8-216 1,-10-5-64 0,-15 3-64-16,-9 2-64 0,-3-8-104 15,-9 8-8-15,0 4 32 16,-33 0 144-16,-12-1 72 0,-1 5-64 0,-14-10-8 15,0-2-136-15,2-8-736 32,37-3-2265-32</inkml:trace>
  <inkml:trace contextRef="#ctx0" brushRef="#br0" timeOffset="33720.62">28574 2651 10442 0,'0'0'2000'16,"0"0"-1560"-16,0 0-336 31,0 0 344-31,0 0 72 0,-84 121-199 16,62-79-233-16,-11-6-88 15,9 2 0-15,0-5-513 0,0-1-711 0,15-10-944 16,-6-12-1097-16</inkml:trace>
  <inkml:trace contextRef="#ctx0" brushRef="#br0" timeOffset="33902.14">28396 2725 9994 0,'0'0'2704'15,"0"0"-1960"1,0 0-560-16,0 0-184 16,0 0 304-16,0 0 17 0,0 0-209 15,94 121-112-15,-58-93-192 16,12-6-897-16,-3-3-1639 0,-8-9-5282 16</inkml:trace>
  <inkml:trace contextRef="#ctx0" brushRef="#br0" timeOffset="34231.42">28982 2452 10722 0,'0'0'2904'0,"0"0"-2015"0,0 0-545 15,0 0-112-15,0 0-152 16,0 0-64-16,0 0 192 16,-37 152-80-1,25-105-56-15,3 0-64 0,9-5 56 16,0-15-56-16,0-4 0 16,0-4 0-16,0-9 8 15,9-1 56-15,15-1 240 0,13-3 24 16,8-5-296-1,24 0-40-15,-11 0-784 16,35-19-680-16,-32 1-1521 0,-4-4-2824 16</inkml:trace>
  <inkml:trace contextRef="#ctx0" brushRef="#br0" timeOffset="34449.94">29145 2675 8361 0,'0'0'3009'0,"0"0"-1985"0,0 0-512 16,0 0-208-16,0 0 152 31,0 0 289-31,21 115-185 0,3-64-184 16,-12 4-248-16,-3 6-128 15,6-1-88-15,-15 15-840 16,0-20-1617-16,9-17-4745 0</inkml:trace>
  <inkml:trace contextRef="#ctx0" brushRef="#br0" timeOffset="36383.84">24801 3819 4761 0,'0'0'1720'16,"0"0"-432"-16,0 0-120 0,0 0-343 16,0 0-1-16,0 0-152 0,0 0-264 15,0 5-104-15,0 0-24 31,0 0-40-31,16 8 184 16,5 1 88-16,0 0 56 0,6 0-143 16,6 0-137-16,15-6-32 15,10-3-56-15,-1 0-88 0,16-5-56 16,-7 0-48-16,18-13 64 31,-2-6-72-31,-1 0 8 16,1-4 0-16,5-5-8 0,22 6 8 15,-15-2-8-15,-1 1 0 16,1-1 8-16,-4 6-8 0,16 0 16 16,-12 4-16-16,-1 4 104 15,-11 1-88-15,-4 4-8 16,-6 5 64 0,-14 0-64-16,-1 0-8 0,-9 0 0 15,-14 5-8-15,-1 4 0 16,-6 4 0-16,-15-2 8 0,6 2-24 0,9 1-24 31,-15-5 48-31,1 5 0 16,-13-9-8-16,9 0 8 15,-9 0 0-15,12-5 8 0,-12 0 0 16,0 0 72-16,0 0 120 16,12 0 256-16,-3 0 96 0,6-19 64 31,21 0-408-31,-3-8-88 15,0-1-120-15,4 0 0 0,11 0-40 16,-3 6 40-16,13-3-64 16,2 8 48-16,-6-2 8 0,31 5-80 15,-16 10 80-15,25-2-8 32,-1 2 8-32,10 4 8 15,15 0-8-15,-13 0 8 0,-2 0 0 16,-10-5 0-16,-11 0-48 15,-1-3-32-15,-23-6-48 0,2-11-120 16,-27-2-128-16,16-32-488 16,-19 2-1353-1,-15-3-5472-15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35:50.8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8654 3305 8601 0,'0'0'1817'0,"0"0"-1225"0,0 0-376 15,0 0 120-15,0 0 560 16,0 0-136-16,0 0-424 16,0 0-192-1,0 0 8-15,0 0 217 16,0 0-41-16,12 0-72 16,25 0-64-16,8 0 16 15,-3 0 96-15,52 0 16 0,51-10 96 16,63 1 0-16,24 0 160 15,22-4 24 1,5 13-280-16,-41 0-32 16,17 0-104-16,-3 0-112 15,1 13 17-15,-4-4-41 0,16 0-40 16,-10-4 48-16,22-5-56 16,-13 0-40-16,1-5 40 0,-13-8 56 31,-36-2-48-31,-21 7 64 15,-45 3 32-15,-36-1 48 16,-37 3-8-16,-12 3 16 0,15-5 16 16,-14 0-72-16,2 1 32 15,-18-1 48-15,-3 0-64 0,-2 5 56 16,-25-4-40 0,9 4-32-16,-9 0-32 15,0 0-72-15,0 0 0 16,0 0-424-16,0 0-592 0,0 0-1033 15,0 0-1023-15,0 0-6683 16</inkml:trace>
  <inkml:trace contextRef="#ctx0" brushRef="#br0" timeOffset="2020.15">4221 9061 10474 0,'0'0'1528'31,"0"0"-960"-31,0 0 392 0,0 0-135 16,0 0-497-16,0 0-232 16,60-117-88-16,-27 103-8 0,-9 0 16 0,13 1-16 15,-16 13-216 1,0 0-240 0,6 0-121-16,-15 18-343 15,-12 10 176-15,0 13 200 0,-12 5 208 16,-24 10 216-16,12-8 112 0,-1-7 0 15,16-9 0-15,9-10-88 0,0-7-200 32,9-5-192-32,28-1 208 15,-1-4 280-15,6-5 48 16,19 3-40-16,-13-3 0 0,-12 5-8 16,-15 5-88-16,-9 0-144 15,-12 8 63-15,0 4 169 0,-45 6 177 31,-3 5-17-31,2-1-160 16,-11-8-240-16,9-10-881 0,24-14-1231 16</inkml:trace>
  <inkml:trace contextRef="#ctx0" brushRef="#br0" timeOffset="2328.57">4625 8829 11746 0,'0'0'1648'16,"0"0"-807"-16,0 0-265 0,0 0-208 15,0 0-368 1,0 0-96 0,0 0-184-16,145-5-224 0,-112 32 15 15,0 5-175-15,-18 15 192 16,-6 5 104-16,-9 8 160 0,-9-6 112 15,-15-1 96-15,12-7 80 16,-12-19 96 0,24-3 48-16,-12-10-96 15,12-11 32-15,0-3 192 0,24 0-136 16,9-13-48-16,52-34-168 16,-19 6-656-16,7-5-3633 15</inkml:trace>
  <inkml:trace contextRef="#ctx0" brushRef="#br0" timeOffset="2495.8">5117 9014 9329 0,'0'0'2505'15,"0"0"-1497"-15,0 0-600 0,0 0-408 16,0 0-88-16,130-75-1432 15,-88 39-3001-15</inkml:trace>
  <inkml:trace contextRef="#ctx0" brushRef="#br0" timeOffset="2877.85">5186 8430 11018 0,'0'0'2056'0,"0"0"-1120"0,0 0-143 15,0 0-289 1,0 0-480-16,0 0-16 16,0 0-8-16,94 121 120 0,-46-66-48 15,-2 0-64-15,-13 2-8 16,-9-11 0-16,0-10-272 16,-15-7-104-16,6-15 40 0,-15-6 104 31,0-8 232-31,0 0 40 0,0 0 200 15,0-8-184-15,0-6-56 16,12 4-232-16,0 6-217 16,9 4 193-16,13 0 32 0,2 0 16 31,-15 4 0-31,6 9-40 16,-6 6 16-16,-21-5-8 0,0 0 72 15,0 0 104-15,-33 4 64 16,-15 6 128-16,-10-1-128 15,-2-9-192-15,18-14-448 0,6 0-992 16,24-9-1025-16</inkml:trace>
  <inkml:trace contextRef="#ctx0" brushRef="#br0" timeOffset="3063.23">5642 8591 10922 0,'0'0'1896'15,"0"0"-1304"-15,0 0-416 16,0 0-120-16,0 0 320 0,21 107 57 0,-12-61-265 16,19-3-104-16,-19-11-64 15,15-3-152-15,0-21-873 16,-15-3-1167-16,6-5-2057 16</inkml:trace>
  <inkml:trace contextRef="#ctx0" brushRef="#br0" timeOffset="3202.49">5582 8319 8953 0,'0'0'1897'0,"0"0"-1177"16,0 0-448-16,0 0-272 0,0 0-480 16,0 0-2417-16,0 0-1440 0</inkml:trace>
  <inkml:trace contextRef="#ctx0" brushRef="#br0" timeOffset="3398.24">5757 8166 9946 0,'0'0'2536'15,"0"0"-1080"-15,0 0-735 0,0 0-377 16,0 0-344-16,0 0 0 16,36 121 200-16,-6-48 0 15,9-3-112 1,-2 4-88-16,-4-5 0 0,3-9-256 15,-3-3-568-15,-9-11-713 0,1-13-943 16,-13-20-1625-16</inkml:trace>
  <inkml:trace contextRef="#ctx0" brushRef="#br0" timeOffset="3543.91">5805 8551 10538 0,'0'0'2880'16,"0"0"-1415"-16,0 0-305 15,0 0 72-15,0 0-272 0,0 0-800 32,184-61-160-32,-81 23-56 15,39-13-1424-15,-40 10-1224 0,-44 9-6162 16</inkml:trace>
  <inkml:trace contextRef="#ctx0" brushRef="#br0" timeOffset="15981.47">14869 7498 5825 0,'0'0'1376'0,"0"0"-856"16,-12 0-104 0,12 0 184-16,0 0 97 15,0 0-233-15,0 0-240 16,0 0 64-16,0 0 232 0,0 0 48 16,0 0-112-16,0 0-144 15,0 0-24 1,12 0 16-16,-3 0-96 15,15 0 32-15,24-5 0 32,10 1 144-32,11 4-207 0,12 0 23 15,13-5 0-15,12 5-120 16,-4-5 40-16,-8 2 8 0,8-2-120 16,-29 5 0-16,-16 0-8 15,-21 0-352-15,-11 0-545 16,-25 0-511-16,-13 0-1168 0,-23 0-441 0</inkml:trace>
  <inkml:trace contextRef="#ctx0" brushRef="#br0" timeOffset="16527.41">14890 8008 8457 0,'0'0'1337'16,"0"0"-937"-16,0 0 192 15,0 0 480-15,0 0-272 0,0 0-264 16,72 9 248-16,-5-9-23 16,38 0 31-1,25 0-216-15,33 0-72 16,-12-3-184-16,-39-3 8 0,-28 1-184 16,-36 1-40-16,10 0-104 15,-13-2 0-15,15 3-408 0,-29-3-192 16,-4 1-176 15,-27 5-360-31,12-5-937 16,-12 5-1928-16</inkml:trace>
  <inkml:trace contextRef="#ctx0" brushRef="#br0" timeOffset="18198.9">17603 10057 5401 0,'0'0'1288'0,"0"0"-624"16,0 0 232-1,0 0 361-15,0 0-145 16,0 0-680-16,0 0-256 0,0 0-120 0,-36 13 24 15,12-4-8-15,0-4 88 16,-10 4-8 0,1-5 72-16,-15 6-8 15,3 0 32-15,-16-2-24 16,13-2-144-16,6 2 0 16,-10-3-72-16,-5-5 40 0,12 0-32 15,-13 0 48-15,1-13 64 16,-12-7 72-16,-4-7 8 0,7-6 16 31,-7-3 8-31,1-6 137 16,15-5-57-16,2-8-80 0,-5-1 8 15,15-4 16-15,-4 5-48 16,13-11 32-16,12 6-80 16,15 0-16-16,0-1-72 0,9 2 0 31,0 2-72-31,18 7 0 15,21-2-64-15,-6 7 64 0,13-2-64 16,11-4 56-16,16 1-112 16,5-2 120-16,43 1-72 15,18 5 72 1,36 9-8-16,0 10 0 0,-3 8 16 16,-30 9-16-16,-37 6 8 15,-14-1 0-15,-22 5 0 16,1 0 16-16,14 5-8 0,7 9-8 15,2 13-8-15,-2 11-40 16,-7 8 40-16,-17 5-72 16,-7 9 24-16,-12 10-112 15,-15-1 40-15,-8 6 24 16,-25-7 24-16,0 12 8 16,0-7 56-16,-25 7-40 0,-8-6 56 31,-24-1 8-31,-12-8 8 15,-25 1-8-15,-12-12 64 0,-45-7 0 32,-12-9 16-32,-12-19 80 15,37-16 64-15,20-3-80 0,60-8-8 16,13-6-96-16,-3-32-48 16,3 4-704-16,5-5-2385 0</inkml:trace>
  <inkml:trace contextRef="#ctx0" brushRef="#br0" timeOffset="28948.44">17298 7110 8849 0,'9'-15'1033'0,"31"1"-1033"16,5 0 0-16,15-4 96 0,7 3 32 15,17 12-72-15,7 3 16 32,14 0-72-32,1 28 0 0,0 13-8 15,-4 19-80-15,4 27 88 16,-1 35-192-16,-35 21-104 16,-25 10 8-16,-36-14 159 0,-9-33 9 31,-33-30 112-31,12-21 8 15,-18-4 0-15,-19 4 192 16,-8-3 249-16,-28 8 103 0,-14-19-8 0,-4-13 88 16,-39-28-128-16,-12-19-8 15,-15-45-144-15,42-21-176 16,3-34-56 0,31-12 48-16,32-17 152 15,1-31-136-15,42 11-96 16,27 11-80-16,27 40 0 0,21 35 200 0,55 16-192 15,45 20 129 1,54 9-89-16,42 22 32 0,-11 15 40 16,-46 57-40-1,-36-3-80-15,-45 13-56 16,-28 39-1089-16,-30-27-1527 16,-24-1-1889-16</inkml:trace>
  <inkml:trace contextRef="#ctx0" brushRef="#br0" timeOffset="30467.99">17510 10164 7617 0,'0'0'1696'15,"0"0"-927"1,0 0-89-16,0 0-64 0,0 0-160 16,0 0-144-16,0 0-136 0,93-104-104 15,-63 95 16-15,22 5 8 16,-10 0 16-16,15 4-104 16,16 0 0-1,5 14-8-15,7 8 0 16,8 10 0-16,13 6-120 0,-13 12-8 15,-11 7-88-15,-1 3-80 16,-11 13-24-16,-25 6 16 16,-12 10 128-16,-18 3 72 0,-15 1 96 31,-15-1 8-31,-30-4 72 16,0-9 112-16,-13-5 144 0,-23-9 80 15,-1-4 88-15,-35-5-8 16,-25-1-128-16,-18-23 48 31,-6-13 17-31,42-19-89 0,18-10-112 16,34-18-80-16,15-12-64 0,-13-16 24 15,1-37 72-15,-4-38-64 0,43-30-112 16,30-10-8-16,0 18 0 16,58 28-40-1,-13 40-32 1,15 25-24-16,10-4-200 0,44-1-24 15,28 4 120-15,9 16 56 0,-39 30 144 16,-28 15 0-16,-26 29-40 0,2 12-9 16,-3 20-111-16,1 12 8 15,-10 15 32-15,-27 1-120 16,-21-2-80 0,-9 20-440-16,-27-28-1200 15,-9-19-3561-15</inkml:trace>
  <inkml:trace contextRef="#ctx0" brushRef="#br0" timeOffset="35173.55">14751 9950 6545 0,'0'0'1736'15,"0"0"-1232"-15,0 0 8 32,0 0 369-32,0 0 103 0,0 0-504 15,0 0-272-15,0 0 0 16,0 0 184-16,9 0-8 0,6 0-128 16,18 0-8-16,4-10 0 15,20 6-16-15,3-1-56 16,-2 0-95-16,8 2-73 0,-6-2 8 31,10 5-16-31,-10 0 0 16,-6 0-281-16,-14 0-287 0,-7 0-472 0,3 8-736 15,-15 2-617-15,-21-6-2408 16</inkml:trace>
  <inkml:trace contextRef="#ctx0" brushRef="#br0" timeOffset="36032.58">14718 10413 5153 0,'0'0'1280'31,"0"0"-680"-31,0 0 64 15,0 0 176-15,0 0-152 16,0 0-271-16,0 0-121 0,9 0 8 16,3 4 568-16,24 1 88 15,-3-5-280 1,28 6-40-16,8-6-32 0,37 0-95 16,30 0 23-16,42-6-32 15,-15-3 0-15,-49 5-96 16,-32-2-40-16,-25 3-240 0,3 3-48 15,-14 0-80-15,-1-5-368 16,-12-9-472-16,-6 0-648 16,-15-4-2929-16</inkml:trace>
  <inkml:trace contextRef="#ctx0" brushRef="#br0" timeOffset="39218.11">15309 12989 7985 0,'0'0'2393'0,"0"0"-1697"16,0 0-136-16,0 0 488 15,0-13-96-15,0 13-351 0,0 0-289 16,0 0-208-1,0-5 32-15,12 5 48 16,13 0-40-16,8-4 112 0,3 4 0 16,21-5-8-16,10 5 8 15,29-5 72-15,43 0 120 16,45-9 32 0,6 0 80-16,-6 5-80 15,-21 1-232-15,-45 8-23 0,-36-5-137 16,-13 5-88-16,-12 0 72 15,4 0-64-15,-4 0 64 16,0 0-72-16,-8 0 8 0,-28 0-8 16,-9 0 152-16,-12 0 32 31,0 0 0-31,0 0-184 0,0-5 0 16,0-4-888-16,0-1-1049 15,0-8-968-15</inkml:trace>
  <inkml:trace contextRef="#ctx0" brushRef="#br0" timeOffset="41818.09">15765 11211 8009 0,'0'0'2121'0,"0"0"-1473"0,0 0-136 16,0 0 512-16,0 0 56 15,0 0-472-15,0 0-287 32,9 0-65-32,3 0 184 0,0 0 0 0,24-6-184 15,-14-3-48-15,14-1 144 16,-3-7-104-16,0 2 32 0,6-3-8 16,-5 0-104-16,2-6 16 15,-3-4-64 1,-9-5 56-16,12 1 144 0,-30-4-96 15,22-10-72-15,-4-11-88 16,-24-12-64-16,9-1-56 16,-9-9-120-16,0 5 128 0,0 10-16 15,0 8 8-15,-9 9 56 16,-15 11 0-16,12 7 0 16,-4 7 72-1,-2 3-8-15,18 10-64 16,-12-1 48-16,12 10-40 0,-12-3 8 15,12 3-16-15,0 0 16 16,0 0-8-16,0 0-8 16,0 0 0-16,0 0-8 0,0 0 8 31,0 0 8-31,0 0-8 16,0 0 8-16,0 0 48 0,0 0-8 15,0 0 0-15,0 0-48 16,0 0-8-16,0 0 0 15,0 0-72-15,0 0 32 0,0 0-56 16,0 3-88 0,-15 16 88-16,15 0 104 15,-9 8-8-15,0 1 8 0,-6 1-8 16,6-7 0-16,-3-3 8 16,12 0 8-16,-12-6-8 15,12-4 0-15,0-9 0 16,0 0 56-16,0 0-48 15,0 0 120-15,0 0 24 16,0 0-24-16,0-4 72 0,0-18-112 16,0-6-88-16,0-5-168 15,0-5 48-15,0 2 48 16,0 7-8 0,0 2 24-16,0 12-24 15,12 7 80-15,-12 8 8 0,0 0-8 16,0 0-144-16,12 0-88 15,-3 14 24-15,6 5 200 32,3 3 8-32,21-3 0 0,-5 0 0 15,35-19-952-15,-9 0-1560 16,-2-19-7715-16</inkml:trace>
  <inkml:trace contextRef="#ctx0" brushRef="#br0" timeOffset="56998.13">10233 9694 5601 0,'0'0'5041'0,"0"0"-4281"0,0 0-488 16,0 0-56-16,0 0-8 16,27 0-200-16,-15 0 80 31,9 6-72-31,3-1-16 0,0 8 8 16,1 2-8-16,-1 7-40 15,-3 1-64-15,-9 0 32 0,0 5 72 16,-12-5 8-16,0 1 0 15,0-6 48-15,0-5-8 32,0-7 40-32,0-6-24 0,-12 0 168 15,0-15-48-15,0-17-184 0,3-5-112 16,9-5 32-16,0-8-40 0,0 7 72 16,0 7 48-16,21 7-184 15,3 6-232-15,21 23-504 16,-24 0-400-16,19 0-1177 0</inkml:trace>
  <inkml:trace contextRef="#ctx0" brushRef="#br0" timeOffset="57404.78">10679 9408 9281 0,'0'0'2489'0,"0"0"-1689"15,0 0-472-15,0 0-176 0,0 0-152 16,-12 27-32-16,12 5 32 16,0 10 8-16,12 9 56 15,1 5 112-15,-1 0-96 16,-3-5-8-1,3-9-64-15,0-6-8 0,-12-8-288 16,0-10-576-16,0-3-776 0,0-11-673 16,0-4-2264-16</inkml:trace>
  <inkml:trace contextRef="#ctx0" brushRef="#br0" timeOffset="57563.41">10574 9718 8209 0,'0'0'3177'15,"0"0"-1977"-15,0 0-512 16,0 0-24-16,0 0-199 0,0 0-457 31,0 0 176-31,151-10-184 16,-34-12-304-16,-11-6-1761 0,-24-4-5296 0</inkml:trace>
  <inkml:trace contextRef="#ctx0" brushRef="#br0" timeOffset="64774.11">19323 11789 8345 0,'0'0'2929'0,"0"-5"-2033"16,0 5-360-16,0 0-40 0,0 0-384 16,0 0-112-16,0 10-192 15,0 4 64-15,0 13 40 0,13-3 88 31,-13 9 0-31,0-6 0 16,0-4-496-16,0-4-856 0,0-11-1385 16,0-8-4592-16</inkml:trace>
  <inkml:trace contextRef="#ctx0" brushRef="#br0" timeOffset="64927.25">19227 11627 8489 0,'0'0'368'16,"0"0"-368"-16,0 0-1616 15,0 0-176-15,0 0-1177 16</inkml:trace>
  <inkml:trace contextRef="#ctx0" brushRef="#br0" timeOffset="65433.63">19417 11738 8121 0,'0'0'1168'0,"0"0"-1168"0,0 0 8 16,0 0 105-16,0 0 111 31,0 0-96-31,21 102-64 0,-6-79-56 16,-15 1 40-16,9-5-40 15,-9-11-8-15,0 6 0 16,0-14-72-16,0 0 72 0,0 0 72 16,0-5 264-16,0-17-336 15,0-6-296-15,0-5-120 0,12 6 23 16,0-2 265 0,-3 11-24-16,7 5 152 15,-4 8 8-15,0 5-8 16,-3 0-176-16,0 14 72 0,6 4 16 0,-3 5 80 31,0 1 8-31,0-2 8 16,-12-3 48-16,9-5-56 0,-9-9-184 15,12-5-320-15,-12 0 400 16,0-14-64-16,12-14-200 16,-3-9-240-16,6 0 232 0,-2 0 376 31,-1 9 120-31,0 10 320 0,-12 7 96 15,6 11-224-15,-6 0-312 16,15 11-56-16,9 11 56 16,-12 6 80-16,-12 5-16 0,9-1-64 15,6-4-304-15,-15-10-864 16,9-4-3441-16</inkml:trace>
  <inkml:trace contextRef="#ctx0" brushRef="#br0" timeOffset="66106.63">19824 11692 7161 0,'0'0'2048'0,"0"0"-1071"16,0 0-337-16,0 0-72 15,0 0-256 1,0 0-208-16,0 0 312 15,0 64-80-15,13-40-56 16,-13 4-128-16,12-5-48 0,-12-5-96 16,9-4 8-16,-9 0 64 15,0-9-80-15,0 0-104 0,0-5 8 32,0 0 96-32,0-10 0 15,12-12-40-15,-12-6-456 16,12-10-112-16,-12 11 320 0,12-1 272 15,0 10 16-15,-12 12 8 16,9 6 40-16,6 0-48 16,-6 6-48-1,0 12-32-15,6 10 8 0,9-6 72 16,-11 7 24-16,-1-7 48 16,-12-8-72-16,9-4 0 0,-9-6 8 15,0-4 88-15,12 0 56 16,-12-14-120-1,12-8-32 1,-12-11-952-16,12 1 352 0,-3-2 512 0,6 16 88 16,-15 4 8-16,12 10 120 15,-12 4-128-15,0 0-88 16,9 4-248-16,3 10 128 0,-3 10 8 31,6-5-81-31,10-1-343 0,-13-9-1016 16,9 0-3177-16</inkml:trace>
  <inkml:trace contextRef="#ctx0" brushRef="#br0" timeOffset="66758.97">20208 11766 7193 0,'0'0'2673'15,"0"0"-1993"-15,0 0-376 0,0 0 40 16,0 0-152-16,9 5-192 31,6-14 0-31,9-10 144 0,-15 0-144 16,15-9-256-16,0 1-464 0,-24 3 120 15,12 1 312-15,-12 10 288 16,0 2 360-16,0 11 208 16,0 0-248-16,-12 0-256 15,0 6-56 1,0 12-8-16,-12 10 72 0,15-1-24 15,-3 2-48-15,12-11-16 0,0 1-64 16,0-9-80-16,21-1-72 16,3-9 136-16,12 0-40 0,-2-6-120 15,-1-12-88-15,0-4-145 32,6-6 217-32,-18 4 272 0,-5 2 24 15,-7 2 345-15,-9 7 303 16,0 2 24-16,0 8 24 0,0 3-88 15,-9 0-416-15,-7 0-216 16,7 9-40-16,-15 14 40 31,-3 0 56-31,21 4-56 0,6 2-48 16,0-11 40-16,0-4-120 16,6-9-72-16,21-5-184 0,6 0 304 15,4-23-336-15,-1-9-440 16,-3-14-177-16,-9-6 177 31,-12-8 272-31,-12-6 448 0,-12-2 136 0,-12-3 680 16,3 7 344-16,-15 14 505 15,12 12-33-15,15 19-424 0,-7 15-488 16,16 4-584-16,0 23-152 16,0 33-80-1,0 18 152 1,25 14 80-16,-13 4-88 0,24-4-384 15,-3-9-424-15,12-19-408 0,4-22-1153 16,-1-20-5887-16</inkml:trace>
  <inkml:trace contextRef="#ctx0" brushRef="#br0" timeOffset="71667.78">10713 13226 8473 0,'0'0'648'15,"0"0"-648"-15,0 0 0 0,0 0 329 32,105-52 39-32,-68 39-240 15,8 4-72-15,9-5 176 0,22 4 32 16,-7 2-8-16,0-7-112 16,13 5-40-16,8 3 48 15,28-4 16-15,24 2-16 0,18 1 56 16,3-3 24-16,0 3-40 31,-45 2-80-31,-25 6-56 0,-35 0-40 0,8 0-8 16,-9 0 48-16,28 0-40 15,-4 0-16 1,-2 0 0-16,-19 0-8 0,-3 14-80 0,-8 0 16 16,-1 11 72-1,-15-8 0 1,3 6 0-16,1 1 8 0,-4-6 8 15,0 1-16-15,-9-1-88 0,-15 1-112 16,6-1 24-16,-15 0 40 16,0 6 88-16,0 4 48 0,-15 4 56 31,-6 1 40-31,0 3-32 16,-15 7-16-16,3-7-32 0,-16 2 64 15,4-2 56-15,-12 2 112 16,-16-6-64-16,4 5 0 15,-13-5-120-15,-11 1 24 0,-10-9-24 32,-2-5 40-32,-10-11 0 0,-39-8 32 15,-9-5-32-15,-21-23-16 16,9-13 16-16,12-1 32 16,24 0 16-16,21 6 73 0,25 7 23 15,20 7 32-15,7-2 8 31,9 1-88-31,-13-4 80 16,-2-5-64-16,26-1-104 0,-2 5-24 0,24 0-24 16,3 4-56-16,6 2-8 15,15-7-56-15,15 2-112 0,21-10 8 16,21-5 88 0,46-5-80-1,39-3 32-15,57 8 112 16,-3 14-72-16,3 19 80 0,-27 9-8 15,-57 5 0-15,-18 13-40 0,-28 0-712 16,-27 20-1017-16,-2-10-1215 0,-4 4-2850 16</inkml:trace>
  <inkml:trace contextRef="#ctx0" brushRef="#br0" timeOffset="73600.52">22151 14176 6969 0,'0'0'1648'0,"0"0"-1240"0,0 0-144 15,0 0 41-15,0 0-49 16,0 0-24-16,-108-6-48 16,78 6 120-1,-7 6 264-15,-8 3-80 16,-15 1-200-16,2-2-32 0,-14 3-48 15,6-3 96-15,-16 1 104 16,1-4-96-16,11 0-64 16,-23-1-64-16,23-4-40 0,-23 0-31 31,11 0-17-31,1 0-88 16,-1-9 0-16,1 0 64 0,-1-4 104 15,13-6 32-15,-13 4 32 16,13-3-40-16,-13-1 8 15,13 0-112-15,-3-3-16 0,11-2 24 16,-5 2 40 0,8-6 32-1,10 4 0-15,12-3-16 0,3 3 120 0,12 1 48 16,9-1 8-16,-1 7-104 16,13-7-104-16,-15 5-32 15,15-3-80-15,0-2-8 16,0-4-8-16,28-4-16 15,-16-1-88 1,9-3 24-16,3-2 16 0,12-3-56 0,-6 3-8 16,22 2 48-16,-10 4 64 15,6 4 8-15,0 0-72 16,22 5 24 0,-13 3 56-16,25 2 0 15,-1 0 0-15,1 3 0 0,11 2 0 16,13 4 0-16,-13 0-8 15,10 5 8-15,3 4 0 32,-13 0 0-32,10 0 0 0,-13 4 0 15,19 10 0-15,-15 3 0 16,-1 2 0-16,1 0 0 0,-4 0-64 16,-8 3 64-16,-13 7 0 15,4-7-48-15,-4 6 48 16,-12 0 0-16,-14 9-8 0,8-4-56 31,-18 8 64-31,0-3-56 0,-5 3 48 16,-7 5 8-16,-12 1-8 15,-9 4 8-15,0-4 0 0,0 3 16 16,-9-4-8-16,0 1-8 16,-31-5 16-16,7-6-8 15,-12-3 40 1,0-1 40-16,-16-7 48 0,-8 2 0 15,-4-4 64-15,-5-5 48 16,-4-9 88-16,-2 6-56 0,-7-15-32 16,7 0 16-16,5 0-15 15,7-19-49 1,18-4-72-16,5-5-128 16,28-10-64-16,21-22-1257 15,0 10-1343-15,12-1-8947 0</inkml:trace>
  <inkml:trace contextRef="#ctx0" brushRef="#br0" timeOffset="79897.48">9620 12160 7817 0,'0'0'2593'0,"0"0"-1489"31,0 0 240-31,0 0-256 0,0-37-367 16,0 28-369-16,9 0-152 15,18-1-48-15,-6 10-48 0,4 0-56 16,-4 0-48-16,6 0 0 15,-6 19-104-15,15 8-40 16,-12 6-16 0,-15-1-8-16,3 1-16 0,1-6-8 15,-13-3-64-15,0-6-97 16,0-8-15-16,0-10 144 0,0 0 208 16,-13-14-40-16,1-14-80 15,3-14-288 1,-3-8 192-1,0-1-24-15,12-2-200 0,0 8-48 16,24 4-776-16,19 8-401 0,5 9-271 16,0 15-345-16</inkml:trace>
  <inkml:trace contextRef="#ctx0" brushRef="#br0" timeOffset="80400.48">10215 11994 10962 0,'0'0'1488'15,"0"0"-816"-15,0 0 16 31,0 0-215-31,0 0-369 16,0 0-104-16,-61 13-272 0,49 20 39 0,12 3 81 16,-9 7 48-16,9-7 0 15,0-4-64-15,0-4-48 0,9-14 24 16,3-4-40-16,9-10-32 16,-5-5 264-1,-7-28 160 1,18-13-160-16,-21-14-512 0,-6-15 208 0,0 2-64 15,-6-11 368-15,-21 5 320 16,2 15 288-16,4 8 576 0,9 19-175 16,3 19-305-1,-3 7-192 1,12 11-464-16,0 11-48 16,0 25-232-16,21 29 160 0,3 9 72 15,1 15 0-15,17 4-56 0,-3-19 56 31,6-14 0-31,37-27-512 16,-1-25-649-16,-20-8-1839 0</inkml:trace>
  <inkml:trace contextRef="#ctx0" brushRef="#br0" timeOffset="84457.82">13100 12981 11586 0,'0'0'1424'16,"0"0"-936"-1,0 0 24-15,0 0 49 0,0 0-281 16,9 0-232-16,15-10 48 0,12 1-48 16,10-1-48-16,-1 1-144 31,-12 0-432-31,6-1-193 16,7 10-1119-16,-22 0-905 0,0 0-1568 15</inkml:trace>
  <inkml:trace contextRef="#ctx0" brushRef="#br0" timeOffset="84652.05">13169 13101 8385 0,'0'0'1841'0,"0"0"-969"16,0 0-16-16,0 0-48 15,0 0-192-15,0 0-512 31,0 0 56-31,58 0 56 0,-25 0-112 16,0-6-104-16,31-7-616 16,-19-1-1408-16,0 6-2225 0</inkml:trace>
  <inkml:trace contextRef="#ctx0" brushRef="#br0" timeOffset="85350.01">13692 12730 6409 0,'0'0'3193'15,"0"0"-2009"-15,0 0 8 16,0 0 32-16,0 0-279 15,0 0-433-15,36-28-264 0,-12 23-72 0,-6 5 0 16,21 0-80-16,-2 0-88 16,-4 0-8-1,3 10 0-15,-3 8-56 16,-9 6-120-16,9 3-48 16,-20-4-56-16,-1 9 32 15,-12-8-56-15,0 9 23 0,-12-11 49 31,-10 2 232-31,-14-6 104 0,-21-3-32 16,0-6 8-16,-4-9 40 16,4 0 105-16,-1-9 39 15,7-10-64-15,21-5 136 0,18-3 32 16,12 0-368-16,0-7-24 16,24 7-536-16,45-6-529 0,-11 6-1359 31,-16 8-2297-31</inkml:trace>
  <inkml:trace contextRef="#ctx0" brushRef="#br0" timeOffset="86013.15">12681 12063 9762 0,'0'0'1880'0,"0"0"-936"16,0 0-224-16,0 0-64 0,0 0-239 16,0 0-249-16,0 0-120 15,138-37-48 1,-101 31-64-16,-4 2-328 15,3 4-369-15,-12 0-567 16,-15 0-1016-16,3 0-529 0</inkml:trace>
  <inkml:trace contextRef="#ctx0" brushRef="#br0" timeOffset="86249.16">12819 12105 8481 0,'0'0'1265'15,"0"0"-801"-15,0 0-352 16,0 0-32-16,0 0 680 16,0 0-160-1,37 139-64-15,-25-89-72 0,0-7 16 16,-12-2-280-16,9-4-136 16,0-5-48-16,-9-13-16 0,0 0-216 15,0-6-744 1,0-8-896-1,0-5-913-15,0 0-4951 0</inkml:trace>
  <inkml:trace contextRef="#ctx0" brushRef="#br0" timeOffset="86430.96">12705 12503 6065 0,'0'0'4921'16,"0"0"-4257"-16,0 0-184 0,0 0-8 15,0 0 160-15,0 0 80 0,0 0-271 16,114 8-169-16,-53-8-272 16,50-18-32-16,-14-9-1313 31,-16 4-2920-31</inkml:trace>
  <inkml:trace contextRef="#ctx0" brushRef="#br0" timeOffset="87835.54">13121 13453 3472 0,'0'0'5906'16,"0"0"-4722"-16,0 0 184 0,0 0 56 16,0 0-303-16,0 0-361 15,0 0-352 1,0 0 32-16,21-6 152 16,19-7 24-16,38-9-112 0,40-16 32 15,66-17 1-15,39-2 7 16,10 2-104-16,-10 0-48 15,-39 4-40-15,-33 13-208 0,-33 10-72 0,-52 15-72 32,-27 0-152-32,-6 3-264 15,4 0-48-15,-28 5-112 0,-9 5-521 16,-21 0-391-16,-28 0-432 16,1 0-5370-16</inkml:trace>
  <inkml:trace contextRef="#ctx0" brushRef="#br0" timeOffset="89269.16">13227 13699 3368 0,'0'0'8938'0,"0"0"-7690"16,0 0-439-1,0 0-97-15,0 0-216 16,0 0-288-16,0 0-208 15,105-42-216-15,-71 37-192 0,2-4-424 0,0 9-873 16,-15 0-943-16,3 0-553 16</inkml:trace>
  <inkml:trace contextRef="#ctx0" brushRef="#br0" timeOffset="89451.97">13200 13810 6185 0,'0'0'1816'0,"0"0"-1216"15,0 0 152-15,0 0 441 32,0 0-393-32,0 0-216 15,0 0 160-15,117-5-416 0,-68-9-328 16,11-10-1032-16,-3 6-1649 16,-20 1-4024-16</inkml:trace>
  <inkml:trace contextRef="#ctx0" brushRef="#br0" timeOffset="90049.61">13797 13486 11138 0,'0'0'2256'0,"0"0"-1672"15,0 0-295-15,0 0-41 0,0 0-168 16,0 32-64-16,0-4-16 15,12 9 88-15,0 0 40 0,-3 4-80 16,7 2-48 0,-7-11-32-16,3 4-785 15,0-8-1271-15,-3-14-2625 16</inkml:trace>
  <inkml:trace contextRef="#ctx0" brushRef="#br0" timeOffset="90804.02">14425 13444 9089 0,'0'0'4009'0,"0"0"-3657"0,0 0-272 16,0 0 48-16,0 0-56 15,0 0 152-15,0 0-15 16,24 115-57-16,-15-68 56 15,6-6-8-15,-3 5-104 16,-12-7-56-16,0-7-40 16,0-10-456-16,6-3-505 0,-6-14-647 15,0-5-945-15,0 0-727 16</inkml:trace>
  <inkml:trace contextRef="#ctx0" brushRef="#br0" timeOffset="91201.48">14458 13387 7881 0,'0'0'2441'0,"0"0"-1753"0,0 0 528 31,0 0 0-31,0 0-463 31,0 0-553-31,0 0-184 0,0 0-16 16,0 0 0-16,109-54-8 15,-88 54-152-15,15 13-225 16,-15 6-47-16,-9 3 32 0,-3 3 32 16,-9 3 168-16,0-6 32 15,0 2 8-15,-9-2 80 0,-12-8 72 0,-6 5-8 16,-6-14-32-16,0 3 48 16,-4-8 0-16,16 0 112 15,9 0 168-15,12 0 400 16,0 0 72-1,0 0-231-15,0 0-281 16,12 0-232-16,-6 0 56 0,19 5 0 0,26 9 112 16,-9 5-104-16,31-5-48 15,-16 8-24-15,36-7-664 16,-23-6-1545 0,-10-4-5136-16</inkml:trace>
  <inkml:trace contextRef="#ctx0" brushRef="#br0" timeOffset="94260.27">22722 13707 9690 0,'0'0'3248'15,"0"0"-2376"-15,0 0-423 16,0 0 191-16,0 0-168 0,0 0-336 16,103-3-136-16,-55-2-24 15,-12 5-240-15,9 0-240 16,-11 0-609-16,2 0-967 0,-12 0-881 31,-12 0-2504-31</inkml:trace>
  <inkml:trace contextRef="#ctx0" brushRef="#br0" timeOffset="94403.04">22825 13783 6601 0,'0'0'3177'0,"0"0"-2177"16,0 0-344-16,0 0 432 0,0 0-344 15,0 0-336-15,48 8 25 16,-6-8 7-16,55 0-440 16,-19-5-641-16,7-9-3311 0</inkml:trace>
  <inkml:trace contextRef="#ctx0" brushRef="#br0" timeOffset="97021.6">23510 13346 10162 0,'0'0'2656'16,"0"0"-2024"-16,0 0 113 15,0 0 79-15,0 0-440 16,0 0-232-16,0 0-152 0,84-41-16 16,-48 41-72-16,-5 9-8 15,17 18 16-15,-12 1-32 16,9 10 104-1,-24-1-112-15,7 5-8 16,-16-6 56-16,-12 1 64 0,0-9-112 16,0 0 72-16,-40-10 48 15,10-4 112-15,-30-9-8 16,15-5-32-16,-13-5 168 0,22-22 8 31,-9-15-72-31,18-10 24 16,2 6 72-16,16-4-272 0,9 3-48 15,0 10-320-15,25 10-368 16,11 3-513-16,9 10-1903 16,3 6-4066-16</inkml:trace>
  <inkml:trace contextRef="#ctx0" brushRef="#br0" timeOffset="97750.51">23558 12539 7209 0,'0'0'4153'0,"0"0"-3497"16,0 0 112-16,0 0-216 16,0 0-272-16,0 0-264 0,-9 33 64 31,18 0 16-31,3 4 16 16,0 5 17-16,-12 4-81 0,0-8-40 15,0-3-8-15,0-2-265 16,0-5-495-16,0-9-576 15,0-5-1000-15,-12-14-521 0</inkml:trace>
  <inkml:trace contextRef="#ctx0" brushRef="#br0" timeOffset="98107.69">23501 12558 8041 0,'0'0'1721'0,"0"0"-569"16,0 0-40-1,0 0-296-15,0 0-384 0,0 0-216 16,117-55-200-16,-84 55 16 0,4 0-32 16,-4 4-240-16,-9 15-80 15,-15-6-176-15,6 6-160 16,-15-5 192 0,0 10 144-16,-15-10 152 15,-18 5 168-15,12-11 48 0,-18 6 16 16,8-8 104-16,4-3 400 15,18-3 32-15,-3 0 0 16,12 5 0-16,0-5-104 0,0 5-135 31,0-1-313-31,12 6 8 16,24 3-24-16,10 7 184 0,11 6-16 16,12 7-200-16,34 14-152 15,-6-6-1257-15,-28-3-2616 0</inkml:trace>
  <inkml:trace contextRef="#ctx0" brushRef="#br0" timeOffset="100051.08">22815 14110 5209 0,'0'0'2008'0,"0"0"-1080"31,0 0 272-31,0 0 705 0,0 0-329 16,-36 0-640-16,36 0-447 15,0 0-9-15,0 0 40 0,0 0-112 16,0 0-80-16,24 0 32 16,34 0 240-16,56-14 360 31,74-4-95-31,56-4-153 0,25-2-248 16,-1 1 32-16,-2 4-176 15,-10 1-152-15,-38 3-48 0,-43 7-120 16,-67 3 0-16,-50 0-152 15,-22 5-248-15,-15 0-176 32,-9 0-232-32,-3 0-577 0,-42 0-391 0,-27 10-449 15,2-2-2808-15</inkml:trace>
  <inkml:trace contextRef="#ctx0" brushRef="#br0" timeOffset="102803.22">23896 14309 4368 0,'0'0'5186'0,"0"0"-4354"15,0 0-488-15,0 0 480 0,0 0 96 16,0 0-176-16,0 0-160 31,0 0 89-31,0 0 87 16,0 0-32-16,0 0-168 0,0 0-184 0,-12 0-72 15,12 0-160-15,0 6-144 16,0-1-56-16,0 4-112 0,0 4-40 16,0 15 192-1,0 0 16 1,12 9 120-16,-3 0 0 15,6-4-48-15,-6-1-8 0,-9-3-56 0,15-2 8 16,-15-9-16-16,0-3-168 16,9-2-816-16,-9-9-856 0,9 1-2793 15</inkml:trace>
  <inkml:trace contextRef="#ctx0" brushRef="#br0" timeOffset="103571.54">24409 14629 10594 0,'0'0'3985'0,"0"0"-3657"16,0 0-184-1,0 0 432-15,0 0 120 0,0 0-144 16,91 0-216-16,-31-9-112 16,-3 5-88-16,1 4-136 15,-10-5-392 1,-3 1-480-16,4 4-672 0,-28-6-1209 0,-9 6-1872 16</inkml:trace>
  <inkml:trace contextRef="#ctx0" brushRef="#br0" timeOffset="103816.48">24666 14643 8793 0,'0'0'2049'16,"0"0"-1569"-16,0 0-96 0,0 0 176 31,0 0-176-31,0 0-96 16,0 0 104-16,0 0-72 0,18 108-16 15,-3-77-119-15,-15 6-81 16,9-4-96-16,-9-5-8 16,15 0-345-16,-15-10-343 0,0 1-544 15,0-5-968 1,0-9-905-16</inkml:trace>
  <inkml:trace contextRef="#ctx0" brushRef="#br0" timeOffset="104085.28">24500 15000 9890 0,'0'0'1696'0,"0"0"-824"16,0 0 256-16,0 0-95 15,0 0-449-15,0 0-184 0,0 0 80 16,0 0 128-16,24 0 88 16,12 0-104-16,9 0-240 15,1 0-232-15,11-3-120 0,15-2-544 32,7 0-736-32,-7-1-768 15,-11-3-2897-15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23: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7836 3203 120 0,'0'0'816'0,"0"0"-560"15,0 0-144-15,0 0 272 32,0 0 8-32,0 0 104 15,0 0 104-15,0 0-136 0,0 0-168 16,0 0-160-16,0 0-80 16,0 0-56-16,0 0-8 0,0 0-64 15,0 0 24-15,0 0 48 31,0 0 0-31,0 0 112 16,0 0 120-16,0 0 32 0,0 0-15 16,0 0-25-16,0 0-72 0,0 0 8 15,0 0 40-15,0 0-64 16,0 0-8 0,0 0-72-16,0 0 8 15,0 0 72-15,0 0 80 16,0 0 96-16,0 0 24 0,0 0-32 0,0 0-72 15,15 0-48-15,-15 0-80 16,10 0-104-16,5 0 48 0,-3 0-24 31,-3 4 24-31,15-4-48 16,-12 6 0-16,9-6 0 16,6 4 208-16,-6-4-152 0,16 0 64 15,-13 0-8-15,-3 0-48 16,0 0-64-16,6 4 8 0,-15-4-8 31,6 0 56-31,-3 0-56 16,-3 0 8-16,13 0 0 0,-4 0 0 15,-9 0-8-15,12 0 8 32,0 0-8-32,9 0 56 0,4 0 72 15,5 0-112-15,-3 0 64 16,6 0-80-16,-11 5 16 15,2-5 32-15,0 0-32 0,-3 0-8 16,-9 0 0-16,25 0 0 16,-28 0-8-16,15 0 0 0,-6 0 0 0,6 0 0 15,13 0 0-15,-13 0 0 16,9 0 8 0,-9 0 56-1,7 0-64-15,-4 5 0 0,6-1 16 16,-12-4-16-16,7 5 0 0,5-5 8 15,0 0 0-15,3 0-8 0,-2 0 8 16,11 0-8 0,-9 0 0-1,-2 0 8-15,-10 0-8 16,6 0 8 0,-3 5-8-16,-6-5 0 15,4 3 8-15,8-3-8 16,-9 6 8-16,9-6 8 0,4 0 48 15,-16 0-64-15,27 0 0 16,-27 0 64-16,16 0 16 16,-16 0-80-16,12 0 0 0,-12 0 57 15,19 0-57-15,-19 5 8 0,0-5-8 16,15 0 0-16,1 5 0 31,-16-5 0-31,15 0 0 16,-3 3 8-16,-2-3 0 0,8 5-8 15,-9 0 0-15,10 0 8 16,-19-5-8-16,27 4 0 0,-15 2 8 16,1-3-8-16,2-3 0 15,-6 5 16 1,19 0 40-16,-1-5-48 16,-15 0 48-16,13 0-48 0,2 0 72 15,9 0-16-15,1 0-56 16,-1 0-8-16,1 0 16 0,-1 0-8 15,13-5 0 1,-1 0 0-16,-2 5 8 16,-7-3-8-16,0-3 8 15,-5 6-16-15,-10 0 16 0,16 0-16 16,-4 0 0-16,-9 0 0 16,7 0-16-16,5 0 16 15,-2-4-8 1,-1-1 0-16,0 0 0 15,1 0 8-15,-1 2-8 0,4 3 8 16,-4-5 0-16,-12 0 0 16,13-1 56-16,-13 3-56 15,10-2 8-15,-7 0 0 16,12 1 64 0,7-6-40-16,5 2 16 15,-2-2 8-15,11 0 24 0,-11 2 24 16,-4-2 80-16,-5 6 128 15,5-1-64-15,-5 5-120 16,-4 0-16-16,-2 0-96 0,5 0 40 16,-12 0 40-1,10 0-32-15,-13 0 8 16,0 0 0-16,4 0-64 0,-4 0 64 16,-24 0-64-16,16 0 40 15,-28 0 48-15,3 0-40 16,0 0 72-16,0 0 32 15,-15 0-32-15,-9 0 128 16,9 0-32 0,-9 0-80-16,0 0-56 0,0 0-8 0,0 0-32 15,0 0-48-15,-18-13-624 16,-6-7-1264-16,-24 1-7354 16</inkml:trace>
  <inkml:trace contextRef="#ctx0" brushRef="#br0" timeOffset="4543.89">27551 1957 4600 0,'0'0'1025'0,"0"0"-737"0,0 0-216 15,0 0 128-15,0 0 256 16,0 0 24-16,6 0-88 0,-6 0-72 31,0 0-32-31,15 0 48 16,-15 0-24-16,12-5 40 15,-12 0-136-15,12 5-15 0,0-5 39 16,-3-5-88-16,6 6-72 0,4 1-64 16,8-7 144-16,-3 5-80 15,-3 1 0 1,3-2-72-16,-3-2 144 16,6 3 32-16,4-4 80 15,5-1-40-15,12-4-64 0,0-4-32 16,10 3 48-16,-4 2 8 0,19-1 304 15,5 1-128 1,6-1-248-16,7 4-96 16,-6-4-16-16,8 5 8 15,1 0-8-15,-4-6 0 16,16 6 0-16,-13-5-8 0,-11 6 8 16,11-6 0-16,1 4 0 15,-12 1 0 1,-4-1-16-16,6 2 16 15,-2-2 0-15,-4 6 24 16,-5-6 32-16,-4 1-56 16,-2 0 16-16,5-1-8 0,-2 7 0 15,-10-2 0-15,-3-1 0 0,1 6 0 16,-1-5-16-16,3 5 8 31,-17 0-8-31,17 0-8 16,-12 0 16-16,-6 0 0 0,10 0-8 15,-10 0 8-15,6 0 8 16,1 0 8-16,-4 0 48 0,-12 0 40 16,0 0-96-16,7 0 40 31,-4 0-40-31,-3 0 0 0,-9 5 0 16,0-5 0-16,-6 6-8 0,10-1 0 15,-4-5 8-15,-3 3-8 16,-9-3 0-16,12 5 0 15,-12-5-8-15,-12 5 8 32,12-5 0-32,-12 0 8 15,0 0 0-15,0 0-8 16,0 0 16-16,0 0-16 0,0 0-72 16,0 0-240-16,0 0-536 0,-12 0-1032 15,0-5-785-15,-3 0-2280 0</inkml:trace>
  <inkml:trace contextRef="#ctx0" brushRef="#br0" timeOffset="4965.9">30762 1368 5193 0,'0'0'920'0,"0"0"-568"0,0 0-80 16,0 0 288-16,0 0-32 0,0 0-376 16,0 0-24-16,21 0 80 15,-9 5 56-15,1 5 40 16,8-2-16-1,3 6-23-15,0-1-41 0,0-3-64 16,0 4-48-16,-6 0-16 16,-3-5-80-16,7 5-8 0,-7 1-8 15,-15-7-56-15,0 6-48 16,0-4 16-16,0 4 88 0,0 0 80 31,-15 0-16-31,-7-1 64 16,-11 1 80-16,-6 5-104 0,6-5-64 15,-12-6-40-15,20 2-328 16,-8-1-561-16,9-4-999 0,12-5-3537 16</inkml:trace>
  <inkml:trace contextRef="#ctx0" brushRef="#br0" timeOffset="7361.13">31680 1327 1640 0,'0'0'5889'16,"0"0"-4977"-16,0 0-592 16,0 0-200-16,-15 0-120 15,15 4-176-15,0 14 176 0,0 10 24 16,15 10 32-16,-3 3 48 15,0 0-96 1,-12 6 64-16,0-1-72 0,12-8 0 16,-12-6 0-16,0-5-288 15,0-4-384-15,0-8-648 16,0-11-825-16</inkml:trace>
  <inkml:trace contextRef="#ctx0" brushRef="#br0" timeOffset="7720.13">31680 1358 6545 0,'0'0'1400'0,"0"0"-856"16,0 0-96-16,0 0 145 0,0 0-73 15,0 0-256-15,0 0-8 16,0 0-256-16,78-79-104 0,-51 79 104 15,-2 0-336-15,-4 10 0 32,-9 9 24-32,0 4-17 0,-12 4 169 15,0 2 160-15,0 2 8 16,-24-2 48-16,3-7 0 16,-4 3 16-16,-2-3-64 0,-6-12 32 46,24-2-40-46,-3-2-288 16,0-6-536 0,0 0-1048-16,12-11-3633 0</inkml:trace>
  <inkml:trace contextRef="#ctx0" brushRef="#br0" timeOffset="8002.68">32178 1298 6081 0,'0'0'1296'15,"0"0"-976"-15,0 0-168 0,0 0 160 16,0 0-56-16,-115 57 24 31,103-21-72-31,3 1 104 16,9 0-119-16,0 5-177 0,9-9-16 15,24-5-89-15,6-6 81 16,7-12-144-16,20-10-288 0,7 0-888 16,-13-14-1376-16</inkml:trace>
  <inkml:trace contextRef="#ctx0" brushRef="#br0" timeOffset="11307.26">31797 2067 5217 0,'0'0'1760'0,"0"0"-1072"32,0 0-416-32,0 0-80 15,0 0 64-15,0 0-160 16,-12 24-96-16,12 13 8 0,-12 5 72 15,-12 5 128-15,12 7-120 16,-9-2-16-16,9-6-72 0,0-5 0 16,12-13 16-1,0-9-8-15,0-10-8 16,0-9-216-16,0 0 32 16,0 0 112-16,0-23 64 0,0-14-264 15,0-14-504-15,12-5 432 16,0-4 216-16,-3 5 128 0,3 3 104 15,0 16-8 1,-12 7-16 0,9 7 32-16,6 12-104 0,-3 6 0 15,0 4-8-15,7 8-48 0,-4 25 48 16,9 5 64-16,-12 12-16 16,-3 7-48-1,6-7-72-15,-6-4-32 16,-9-8-288-16,9-11-504 15,-9-3-561-15,0-16-1127 0</inkml:trace>
  <inkml:trace contextRef="#ctx0" brushRef="#br0" timeOffset="11502.16">31680 2318 6425 0,'0'0'1632'0,"0"0"-1216"15,0 0-152-15,0 0-32 0,0 0-16 32,0 0-48-17,0 0 25-15,93 0-193 16,-35-14-577-16,-13 0-1127 16,3 1-1369-16</inkml:trace>
  <inkml:trace contextRef="#ctx0" brushRef="#br0" timeOffset="11920.31">32084 2170 7089 0,'0'0'1296'0,"0"0"-920"0,0 0-224 16,0 0 32-16,0 0-8 0,0 0-63 31,-57 36-65-31,57-12-48 16,0-2 0-16,0-3-137 0,0-5-23 15,0-5 16-15,15-4 32 16,-6-5 40-16,3 0-8 0,0 0 56 31,-3-19-128-31,6-9 72 16,-15-4-96-16,12 0-16 16,-12-10 40-16,0 2 48 0,0-3 104 15,-27 6 112-15,18 4 72 16,-3 11 256-16,12 8 56 31,-12 4-159-31,12 10-337 0,0 0-81 16,0 10-231-16,0 18 80 0,0 8 184 15,0 15 48-15,12 0-56 0,0-1 40 16,-3-3-192-16,6-15-216 16,9-4-168-1,10-23-544 1,-13 0-729-16,6-5-2582 0</inkml:trace>
  <inkml:trace contextRef="#ctx0" brushRef="#br0" timeOffset="12326.24">32329 2141 5577 0,'0'0'2000'16,"0"0"-1368"-16,0 0-432 0,0 0-16 31,0 0 96-31,0 0-128 0,-55 43-144 15,55-21 64-15,0-3-72 16,0 5-8-16,0-6 8 16,0-5-112-16,0 1-136 0,0-9-72 15,0-5 32-15,12 0-16 16,-12 0 112-16,6-19 184 0,10-9-64 16,-4-4-64-16,-12-10-208 15,0-4 112-15,0 5 80 31,0-11 144-31,-12 12 8 0,-4 1 248 16,10 11 256-16,6 11 256 0,-12 8-88 16,12 9-424-16,0 0-248 15,-12 0-144-15,12 26 8 16,0 13 72 0,0 7 64-16,0 9 0 15,0-4 0-15,0-1-8 0,12-3-160 16,0-15 16-16,10-7-280 0,14-17-216 15,-12-8-552 1,-6 0-1121-16</inkml:trace>
  <inkml:trace contextRef="#ctx0" brushRef="#br0" timeOffset="12713.33">32495 2123 5809 0,'0'0'816'15,"0"0"-816"-15,0 0-32 16,0 0 32-16,0 0-8 16,0 0-48-16,-12 65 56 0,12-51 48 15,0-10 32-15,0 2 64 0,12-6 40 16,-12 0 112-16,0 0 112 16,9-6 40-16,6-8-224 31,-3-5-224-31,-6-3-112 0,9-1-32 15,-15 1-168-15,12-3 200 16,-12 11-152-16,0 6 264 0,0-2 368 0,0 10-24 16,0 0-200-1,0 0-144-15,-12 10-8 16,-3 9 8 0,-3 13 56-16,3-1 56 0,15 6-16 15,-9-3-48-15,9-7-48 16,0-4 56-16,0-5-56 0,24-8-56 0,-12-10-96 15,21-10-216-15,0-13-792 32,4-4-1833-32</inkml:trace>
  <inkml:trace contextRef="#ctx0" brushRef="#br0" timeOffset="13014.3">32694 2045 7249 0,'0'0'1312'0,"0"0"-872"0,0 0-208 16,0 0-47-16,0 0 183 0,0 0-56 15,0 0-112-15,112 55-112 16,-85-32-88-16,-15 0 0 16,6-4-200-16,-18-6 8 0,0 1 48 31,0-8 144-31,0-2 0 15,0-4 88-15,-18 0 80 0,6-10-56 16,0-12-32-16,12-7-80 16,0-2-208-16,0-1-192 31,12-7-265-15,33 2 65-16,-9 10-272 0,-3 4-1040 15</inkml:trace>
  <inkml:trace contextRef="#ctx0" brushRef="#br0" timeOffset="16582.18">31831 2754 7521 0,'0'0'1600'16,"0"0"-1255"-16,0 0-345 0,0 0-233 16,0 46 121-16,0-10 112 0,0 16 0 15,0 3 56-15,0 2-56 31,0-11-8-31,12 0-288 16,0-18-216-16,-12-6-424 0,12-11-760 16,-12-8-2537-16</inkml:trace>
  <inkml:trace contextRef="#ctx0" brushRef="#br0" timeOffset="16785.42">31665 2814 6025 0,'0'0'1896'0,"0"0"-1232"0,0 0-608 16,0 0 32-16,0 0 160 15,0 0-56-15,0 0-192 16,151-38-144-16,-100 34-320 16,-9 4-728-1,-3 0-776-15,-5 0-3297 16</inkml:trace>
  <inkml:trace contextRef="#ctx0" brushRef="#br0" timeOffset="16966.12">31749 3203 5249 0,'0'0'760'0,"0"0"-552"15,0 0 176-15,0 0 224 16,0 0 136-16,0 0-160 0,0 0-208 15,0 0-120-15,151 32-256 32,-91-60-712-32,-14 6-1104 0,-10-7-1225 15</inkml:trace>
  <inkml:trace contextRef="#ctx0" brushRef="#br0" timeOffset="17336.83">32063 2990 6009 0,'0'0'1208'16,"0"0"-1104"-16,0 0-96 0,0 0-8 16,0 0 224-16,0 0 56 15,12 51-72-15,-3-32-88 16,6-5-112 0,-3-6 48-16,-12 2-56 15,12-6-104-15,-12-4-128 16,0 0 128-16,0 0 104 0,0 0 152 15,10-10-88-15,-10-8-64 16,12-4-136-16,-12-2 40 16,12 5 96-16,0 10 120 15,-12 0 88-15,9 9-208 32,6 0 0-32,-15 0-152 15,21 5 144-15,-9 8 0 0,-3 6 8 16,6 5-8-16,-3-6 0 0,0 0-88 15,0-4-160-15,-12-9-424 16,0 0-632-16,0-5-1361 0</inkml:trace>
  <inkml:trace contextRef="#ctx0" brushRef="#br0" timeOffset="17722.12">32401 2915 4761 0,'0'0'1568'0,"0"0"-1096"16,0 0-8-16,0 0-168 15,0 0-16-15,0 0-280 0,0 0-32 16,-24 0-144-16,15 0-32 15,-15 6 24-15,9 2 184 16,6 6 40 0,-3 5 64-16,-4-6-32 0,16 2-72 15,0-2-104-15,0 1 32 16,28-4 72-16,-4-2 8 0,9 3 72 16,-9-7-72-16,0 6 40 0,-3-6-40 15,-9 6-8-15,-12-6-8 31,0 4 8-31,0 2 112 16,-21 0-32-16,-3-2-80 0,-12 3-264 16,3-11-248-16,-3 0-304 15,14-14-1529-15</inkml:trace>
  <inkml:trace contextRef="#ctx0" brushRef="#br0" timeOffset="17985.11">32386 2661 968 0,'0'0'6721'0,"0"0"-5681"0,0 0-1040 15,0 0 0-15,0 0 72 16,39 106 432-16,-18-59-71 0,16 13-297 15,-16-9-8 1,-6-1-128-16,3-3-392 16,-3-15-433-16,-15-18-471 15,0-8-784-15,0-6-2745 0</inkml:trace>
  <inkml:trace contextRef="#ctx0" brushRef="#br0" timeOffset="18139.06">32446 2888 7721 0,'0'0'1392'0,"0"0"-1392"16,0 0 8-16,0 0 32 0,0 0 297 31,0 0-273-31,130-14-64 16,-72-10-977-16,-22 7-1287 15</inkml:trace>
  <inkml:trace contextRef="#ctx0" brushRef="#br0" timeOffset="18919.24">32914 2623 1384 0,'0'0'6761'0,"0"0"-6137"31,0 0-624-31,0 0-80 16,0 0 80-16,0 0 312 16,21 144 49-16,-9-102-17 0,-3-1-144 15,-9 2 8-15,16-21-128 16,-16 3 16-16,0-18-96 31,0-1 56-31,0-6 40 0,0 0 112 0,0-6 80 16,0-20-288-16,-16-7-160 15,7-14 16-15,-3-4 56 0,-9 5 88 16,21 4 88-16,-12 10 88 16,12 13 160-1,0 15-16 1,0 4-176-16,0 0-144 0,0 4-208 15,0 15 40-15,12 9 160 0,-3-1 0 16,15 10 8-16,-15-9 8 0,7-4 0 16,-4-5 0-16,-12-16 0 31,12 2 8-31,-12-5 144 16,0 0 64-16,0-19 8 0,0-8-232 15,0-19-320-15,12-1 88 16,-12 0 64-16,0 7 80 0,6 7 72 15,-6 20 16-15,15 7 136 32,-15 6-136-32,12 0-312 0,0 28 80 15,9 4 144-15,3 15 88 16,-15 5 0-16,16-2 0 0,-10-8-152 16,-3-6 8-16,-3-7-272 15,-9-12-881-15,0-7-831 16,0-5-2129-16</inkml:trace>
  <inkml:trace contextRef="#ctx0" brushRef="#br0" timeOffset="19329.03">33225 2828 6465 0,'0'0'1360'0,"0"0"-1360"15,0 0-160-15,0 0-104 0,0 0-88 16,0 0-304-16,73-93 128 15,-61 65 96-15,0 9 240 0,-12 1 120 32,0 9 72-32,0 3 480 15,0 6 144-15,0 0-336 0,-12 0-112 16,0 20-48-16,-4 3 24 16,7 4 16-16,9 6 8 31,0-9-16-31,0-2 40 0,0-4 16 15,9-7-16-15,7-8-88 0,-4-3-112 16,21-14-384-16,0-13-816 0,-6-6-1385 16</inkml:trace>
  <inkml:trace contextRef="#ctx0" brushRef="#br0" timeOffset="19801.87">33460 2623 1200 0,'0'0'3328'0,"0"0"-2351"0,0 0-665 15,0 0 128-15,0 0 208 0,0 0-280 32,0 112-80-32,0-93-32 15,13-6-56-15,-13 2-112 0,0-7-40 16,0 2-32-16,0-10 64 16,0 0 32-16,0 0 248 0,0 0 208 15,0-5-119-15,0-14-177 31,0 1-224-31,0-5-48 0,12-1-80 16,-12 7-64-16,0-2 0 16,0 9 56-16,9 6-24 0,-9-2 88 15,0 6-48-15,0 0-57 32,12 0-39-32,-12 10 72 15,12-5 96-15,-12 8 0 0,0-8-8 16,0 1 8-16,9-2 0 15,-9-4 8-15,0 0-8 0,0 0-32 16,15-10-24-16,-3-3 24 16,0-11-72-16,-3 6-128 15,0 4 48-15,6 5 184 0,-3 9 104 16,0 0 0 0,10 13-104-16,-10 15 120 15,9-4-8-15,-6 3-64 0,-6-4-48 16,6-8-600-16,-15-15-2096 15</inkml:trace>
  <inkml:trace contextRef="#ctx0" brushRef="#br0" timeOffset="22197.22">32193 3573 4216 0,'0'0'769'0,"0"0"-769"0,0 0 0 0,0 0 96 31,0 0 144-31,-70 71-16 16,70-45 40-16,0 12 56 15,10-1 32-15,14-5-8 0,-3 6-208 32,6-11-8-32,-6 1 24 0,15-9 0 15,-12 0-48-15,10-11-16 16,-10-8-88-16,9 0-128 31,3-8-840-31,-12-11-1457 0</inkml:trace>
  <inkml:trace contextRef="#ctx0" brushRef="#br0" timeOffset="22470.12">32425 3374 7041 0,'0'0'1520'16,"0"0"-1336"-16,0 0-184 0,0 0 0 16,0 0 136-16,12 116 248 15,-3-64-39-15,16-2-121 0,-1-4-112 16,-15 1-48-1,6-15-56-15,-3-4 64 16,-6-10-72-16,9-4-584 16,-15-14-569-16,0 0-791 0,0 0-665 15</inkml:trace>
  <inkml:trace contextRef="#ctx0" brushRef="#br0" timeOffset="22816.07">32597 3644 6225 0,'0'0'1088'15,"0"0"-928"-15,0 0-104 16,0 0 208-16,0 0 48 15,24 114-64-15,-11-95-64 0,-1-5-72 32,12-4-104-32,0-10 40 0,-15 0-48 15,15 0 16-15,-12-10-16 0,-3-8-200 16,-9-5-120-16,0-5-40 16,0 1 16-16,0-2 32 15,-21 7 88-15,-3 7 32 0,-9 5 88 16,9 10-152-1,12 0-464-15,-10 15-417 16,7-1-1303-16</inkml:trace>
  <inkml:trace contextRef="#ctx0" brushRef="#br0" timeOffset="23053.21">32854 3619 6465 0,'0'0'1232'31,"0"0"-904"-31,0 0-72 16,0 0 8-16,0 0-56 0,0 0-72 16,-9 121-120-16,27-106 64 15,9-7-80-15,6-2-160 16,0-6-232-16,19-19-488 0,-19-14-712 15,0 6-353-15</inkml:trace>
  <inkml:trace contextRef="#ctx0" brushRef="#br0" timeOffset="23609.23">32972 3282 5169 0,'0'0'1768'0,"0"0"-1064"0,0 0-608 16,0 0 16-16,0 0 376 16,0 106-48-16,0-60-120 15,12 5-7-15,12 1-41 0,-18-5-40 32,9-12 16-32,-3-2-160 0,0-6-88 15,-12-8 56-15,12-9-48 16,-12-5 40-16,0-1-48 15,0-4 136-15,0 0 40 0,0 0 32 16,0 0 72-16,0-4-56 31,0-11-136-31,0 2-80 0,0-6 8 16,0-3-16-16,0-6-72 16,0-1-160-16,0 6-64 15,9 1 16-15,15 3 24 0,0 9 0 16,1 6 16-16,-4 4 8 31,3 0-73-31,-12 0-7 0,9 14 152 16,-21-5 32-16,0 1-32 0,0-2 152 15,0 1 8-15,-21 1 8 16,-3-1 112-16,-9-3-16 16,-7-3 168-1,22 2 161-15,3-5 39 16,15 0-16-16,0 5-72 0,0-5-384 0,0 9-24 15,15 1-144-15,3 3 168 16,22 2-8-16,5-7 8 16,36-8-856-1,-20 0-1209-15,-19 0-5400 16</inkml:trace>
  <inkml:trace contextRef="#ctx0" brushRef="#br0" timeOffset="26318.4">28305 2688 4624 0,'0'0'969'16,"0"0"-609"-16,0 0-184 16,0 0-64-16,0 0 200 15,0 0 128 1,0 0-56-16,0 0-64 15,0 0-8-15,0 0 152 0,0 0-24 0,0 0-32 16,0 0 17-16,0 0-169 31,0 0-200-31,0 0-56 16,25-5 104-16,-1 2 120 0,9-2-72 16,3 0-104-16,9 5-40 0,4 0 8 15,8 0-16-15,-12 0 48 16,4 0-48-16,8 0-8 31,0 0 8-31,4 10 0 0,-4-2-8 16,9 2 8-16,-5 3 0 15,-4-2-8-15,4 7 0 0,-4 0 8 16,0 0-8-16,-8 1 8 16,8 0-8-16,-12 3-8 31,3 6-32-31,-2 1 48 0,14-1 0 15,-15 4 8-15,13 0-8 16,-10 0 0-16,-3 5 8 0,-9-5-8 16,7 2-8-16,-16-1 8 0,3-1 72 15,-3 4-24 1,-3 2 88 0,10-2 48-16,-25 7-56 0,18-3-8 15,-3 3 16-15,-3-6-40 16,3 4-88-16,-3-3 80 0,-6 3-16 15,4-8-64-15,-4 0 64 0,-6-11-72 32,6 2 72-32,-3-6-72 15,-12-9 8-15,0 0 0 0,12-9 40 16,-12 4-40-16,0-4 0 16,0 0 64-16,0 0-72 0,0 0-224 31,0 0-392-31,0-8-360 15,0-11-497-15,0-5-2800 0</inkml:trace>
  <inkml:trace contextRef="#ctx0" brushRef="#br0" timeOffset="26757.13">30141 3231 40 0,'0'0'5649'16,"0"0"-4745"-16,0 0-616 0,0 0-232 16,0 0 352-16,0 0 192 15,0 69-56-15,15-31-80 16,-6 2-128-16,6 7-47 0,-3-6 47 0,0 2-80 15,-3-2-96 1,3-4 16-16,-12-8-64 16,12-1-8-16,-12-10 16 15,0-4-40-15,0 0 16 16,0-9 144-16,0 3-16 0,0-3 40 16,0-5-56-16,-12 0-56 31,0 0 80-31,-9 0-216 0,-15 0 40 15,2 0 24-15,-2 0 120 16,-3-13-72-16,9-3-32 16,-6 3-96-16,11-1-16 0,4 0-56 15,21 5-272-15,0-4-424 32,0 8-1544-32,12-5-3682 0</inkml:trace>
  <inkml:trace contextRef="#ctx0" brushRef="#br0" timeOffset="31289.8">30409 3968 4352 0,'0'0'4553'16,"0"0"-3672"-16,0 0-609 0,-9 0 8 16,9 0 208-16,0 0 72 15,0 0-272 1,0 0-192-16,0 0-96 15,0 14-88-15,0 4-16 16,9 10 56-16,6 19 48 0,-15 7 112 16,12 6 16-16,0 6-56 15,-12-1-64-15,9-14-8 0,0-1 8 32,-9-8-8-32,16-9 0 15,-4-5-424-15,-12-10-432 16,12-13-697-16,-12 0-623 0,0-5-1105 0</inkml:trace>
  <inkml:trace contextRef="#ctx0" brushRef="#br0" timeOffset="31823.22">30388 4047 6025 0,'0'0'1480'0,"0"0"-1176"16,0 0-120-16,0 0 56 16,0 0 48-1,0 0-112-15,0 0-120 16,0 0-40-16,118-89-8 15,-85 85-8-15,-12 4-328 0,3 4-88 16,-9 14 48-16,-6 15 104 16,-9 0 88-16,0 13 96 0,0-5 72 31,-24 6 8-31,0-5 8 16,3-5 64-16,-12-10 40 15,9-8 64-15,-1-5 112 0,16-9 24 16,-15-2-48-16,24-3 120 15,-15 0-16-15,15 0 1 0,0 0-17 16,0 0-136 0,0 0-120-16,0 0-96 15,15 0-136-15,-3 6 32 16,0 7 88-16,6 2 16 0,22 3 0 16,-22 6 8-16,9-2 0 15,-3-3 16-15,0-6-24 16,-15 2-48-16,0-10-424 15,19-5-641-15,-28 0-623 16,12 0-2321-16</inkml:trace>
  <inkml:trace contextRef="#ctx0" brushRef="#br0" timeOffset="32178.59">30726 4445 5921 0,'0'0'1488'0,"0"0"-1184"31,0 0-176-31,0 0 112 0,0 0-56 16,0 0-184-16,0 0-232 16,94-70-600-16,-70 47-184 0,-15 0 232 15,3 1 392-15,-12 2 328 16,0 6 64-16,0 4 584 15,-12 10 96 1,-12 0-96-16,15 0 0 16,-3 0-40-16,-1 19-232 0,1 0-168 15,12 9-56-15,0 0 8 0,0 0-96 16,0-11-136-16,12 2-48 16,1-9 32-1,23-6 16 1,-15-4-72-16,27 0-296 0,-3-33-600 0,1 2-897 15</inkml:trace>
  <inkml:trace contextRef="#ctx0" brushRef="#br0" timeOffset="32534.39">31088 4287 656 0,'0'0'2000'0,"0"0"-64"0,0 0 17 15,0 0-841-15,0 0-248 16,0 0-96 0,0 0-47-16,-108 9-305 15,99 2-224-15,9-3-192 0,0-3-32 16,0-2-208-16,0 3-64 15,0-6 48-15,24 0 160 32,-15 0 96-32,15 0 0 0,0 0-40 15,0 0 32-15,-12 0 8 16,9 0-176-16,-9 13 176 0,13 16 64 16,-16-1 120-16,15 8-56 15,0 2-56-15,-12-1 32 16,0-5-16-16,-12 5-64 0,0-14-24 31,0 1-56-31,0-16 56 0,-12 2 40 16,-24-10 64-16,3 0 24 0,-19-5-128 15,10-14-16-15,-6-3-96 16,15 3-144 0,-4-5 24-1,37-7-441-15,0 3-1223 0,0 5-4689 16</inkml:trace>
  <inkml:trace contextRef="#ctx0" brushRef="#br0" timeOffset="32923.75">31188 4329 6489 0,'0'0'2408'0,"0"0"-1343"0,0 0-601 15,0 0-304-15,0 0-160 16,0 0-128-16,0 0-824 0,0 0-993 0,15 0-1344 15</inkml:trace>
  <inkml:trace contextRef="#ctx0" brushRef="#br0" timeOffset="33202.37">31284 4047 7521 0,'0'0'1640'0,"0"0"-1311"31,0 0-329-31,0 0-56 16,0 0 56-16,0 0 200 15,22 124-96-15,-7-73-24 0,3-5-72 16,-3-4-8-16,-15-10-80 15,9-3-393-15,-9-15-255 0,0-6-416 16,0-8-488-16,0 0-305 0,0-18-711 16</inkml:trace>
  <inkml:trace contextRef="#ctx0" brushRef="#br0" timeOffset="33387.21">31215 4060 4120 0,'0'0'2233'16,"0"0"-561"-16,0 0-792 0,0 0 161 15,-27-116-121-15,27 102-272 0,0 0-360 16,15 6-200-16,-3-6-88 16,12 4-8-16,9 1-224 0,1 4-384 31,-1 0-472-31,18 5-593 16,-6 0-479-16,-8 5-881 15</inkml:trace>
  <inkml:trace contextRef="#ctx0" brushRef="#br0" timeOffset="33567.33">31321 4213 4424 0,'0'0'1793'0,"0"0"-1201"16,0 0-384-16,0 0 288 0,0 0 296 31,0 0-536-31,0 0-56 16,0 0-120-16,0 0-80 15,0 0-992-15,114-19-1048 0,-93 14-3241 0</inkml:trace>
  <inkml:trace contextRef="#ctx0" brushRef="#br0" timeOffset="33731.33">31514 4213 4929 0,'0'0'1528'0,"0"0"-1136"16,0 0-288-1,0 0 288-15,0 0 256 16,0 0-120-16,39 79-248 0,-27-56-144 16,-12-4-136-16,9-6-392 15,-9 1-960-15,0-8-1433 16</inkml:trace>
  <inkml:trace contextRef="#ctx0" brushRef="#br0" timeOffset="33895.76">31505 4110 800 0,'0'0'7281'31,"0"0"-6089"-31,0 0-1192 0,0 0-88 16,0 0-768-16,0 0-992 15,0 0-2289-15</inkml:trace>
  <inkml:trace contextRef="#ctx0" brushRef="#br0" timeOffset="34673.38">31553 3898 3576 0,'0'0'4129'16,"0"0"-3513"-1,0 0-616-15,0 0 0 0,0 0 32 0,12 144 248 16,9-85-40-16,-9 11-56 16,12-9-112-1,-11-6-16-15,-1-8-40 0,-3-14-16 0,0-15 0 32,-9-4-288-32,15-11-328 0,-15-3-144 15,12 0-16-15,-12 0 544 16,12-9-40-16,0-9-168 15,-3 0 56-15,3 0 280 0,-12-1 104 16,12 0 208-16,-12 0 128 31,0-3-40-31,0 8 168 0,0 0 64 16,0 4 240-16,0 6-16 16,0-1 25-16,0 5-209 15,0 0-232-15,0 0-64 0,0 0-96 16,0 0-88-16,0 0-88 31,0 0-8-31,0 15 8 0,0-2 32 16,0 6 144-16,0 0-72 0,0-6-24 15,0 5 0-15,0-8-72 16,9 4 0-16,6-6 8 0,-3-3 32 16,0 5-48-1,1-10-56 1,-13 0-8-16,6 0-16 0,9 0 72 15,-15 0 0-15,12 0 0 0,-12 0-88 16,12-10 16-16,0 2-160 16,-3-11-32-16,-9 6-24 0,0-7-160 15,0 1 96-15,0 6-1 16,0 4 193 0,0 4 88-16,0 5-48 15,-9 0-48-15,9 0 48 16,-12 0 24-16,0 9 32 0,0 4-64 15,-3 3 56-15,9-3 72 32,6 2 8-32,-13 1 72 0,13 0 16 15,0 2-80-15,0-4 0 16,13-5-8-16,-7 4-48 16,21-7-8-16,-3-6 40 0,9 0-96 15,0 0-504-15,16-6-760 31,-25-7-1217-31</inkml:trace>
  <inkml:trace contextRef="#ctx0" brushRef="#br0" timeOffset="47332.47">30086 4691 5817 0,'0'0'1544'0,"0"0"-960"16,0 0-104-1,0 0-104-15,0 0-104 16,0 0-272-16,0 0 16 15,21 0-32-15,13 0-96 0,5 0-304 16,18-10-496-16,0 1-640 16,-20 0-1161-16</inkml:trace>
  <inkml:trace contextRef="#ctx0" brushRef="#br0" timeOffset="47790.26">30213 5376 5857 0,'0'0'1104'15,"0"0"-512"-15,0 0-64 16,0 0 64-16,0 0 24 16,0 0-375-16,36 0 47 0,0 0-96 15,-5-9-192-15,41-1-176 16,-24 1-1329-16,-18 0-2744 0</inkml:trace>
  <inkml:trace contextRef="#ctx0" brushRef="#br0" timeOffset="48674.87">30971 5122 8129 0,'0'0'2513'31,"0"0"-1673"-31,0 0-528 0,0 0-312 16,0 0-168 0,0 0 0-16,0 0 168 0,0 87 0 0,0-41 8 15,9 1 0-15,6-1 8 16,-6-8-8-16,-9-10 8 16,0-6-8-1,12-8 0-15,-12 0-8 16,0-10-96-16,0-4-48 15,0 0 144-15,0-4 208 0,0-19-208 16,-12-10-232-16,3-13-160 0,-6-5 264 16,-7-5 128-1,7 5 8-15,-3 5 96 32,18 10 32-32,-12 11 112 15,12 3-88-15,0 12 0 0,0 10-160 16,0 0 0-16,0 0-416 15,0 10-80-15,21 12 352 0,3 3 96 16,-11 7 40-16,11-4 8 16,-15-1 0-16,15 0 0 15,-15-2 0-15,6-11-8 0,-3-6-352 16,0-3-208-16,-12-5 127 16,12 0 65-16,-12-10 312 0,6-13-48 15,9-9 112-15,-3-5-432 31,0 5 432-31,1 3 168 0,-13 11 256 16,0 8 16-16,0 7-111 16,0 3-329-16,9 0-145 0,-9 3-223 15,15 25 344-15,3 10 24 0,-3 3 160 16,9 6-56 0,-12-5-40-1,9-10-56-15,-9 0-8 16,0-13-88-16,10-5-640 0,-7-5-960 0,-6-9-1089 15</inkml:trace>
  <inkml:trace contextRef="#ctx0" brushRef="#br0" timeOffset="49360.23">31399 5070 7257 0,'0'0'1488'0,"0"0"-1080"16,0 0-336-16,0 0-72 15,0 0-128 1,0 0 120-16,0 84 8 16,24-34 208-16,-12 1 17 0,9 1-89 15,7-5 152-15,-7-11-144 16,-12-12-32-16,18-6-64 0,-15-14-48 16,0-4 24-16,-3 0 56 31,3-4 72-31,0-24-152 0,-3-9-8 15,6-5-408-15,-15-8 112 16,0-7 144-16,0 7 0 0,-15-2 160 16,6 11 296-16,-3 9 240 15,0 8-192-15,12 15-40 32,-9 4-128-32,9 1-176 0,0 4 0 15,0 0-80-15,0 0-144 16,0 0-160-16,0 0-184 0,0 14 144 15,0 0 151-15,9 8 105 16,3 6-104-16,0 0 104 16,12 0 88-1,1 9-24-15,-7-13-592 16,-3-6-968-16</inkml:trace>
  <inkml:trace contextRef="#ctx0" brushRef="#br0" timeOffset="49951.6">31948 4890 5009 0,'0'0'1824'16,"0"0"-1384"-16,0 0-408 16,0 0-16-16,0 0 48 0,0 0 216 15,0 79 64-15,0-43 136 16,-15 5-24-16,6 7 33 16,-6-7-25-1,-3 0-72-15,3-8-168 16,6-6-152-16,-3-2-16 0,0-8-56 15,12-2-488-15,-12-6-969 16,12-9-671-16,0 0-633 0</inkml:trace>
  <inkml:trace contextRef="#ctx0" brushRef="#br0" timeOffset="50201.36">31785 4991 6209 0,'0'0'2016'16,"0"0"-1344"-16,0 0-232 0,0 0-255 15,0 0-161-15,0 0 56 16,25 38-80-16,8-5 240 16,0 2 8-16,15 3-112 31,-12-5-56-16,-2-5-80-15,-1-6-288 0,3-4-561 16,0-7-1055-16,-24-11-3801 0</inkml:trace>
  <inkml:trace contextRef="#ctx0" brushRef="#br0" timeOffset="58994.23">30316 6390 7961 0,'0'0'2313'0,"0"0"-1721"15,0 0-432-15,0 0-160 16,0 0 0-16,15 0 0 0,9 0 72 31,9-8 0-31,3 3-72 16,22-4-584-16,-22 4-873 0,-3 0-1343 0</inkml:trace>
  <inkml:trace contextRef="#ctx0" brushRef="#br0" timeOffset="67736.32">31028 6062 4032 0,'0'0'2249'16,"0"0"-1137"-16,0 0-816 15,0 0-288-15,-24 32 8 0,24-8 248 16,0 13-32-16,0-1-72 16,0 6-56-16,0-9 0 0,24 4-48 31,-15-14-48-31,18-4-8 16,-15-10-8-16,6-5 8 15,-3-4 352-15,9 0 89 0,-2-22-145 16,-7-6-296-16,-6-4-64 15,0-11-497-15,-9 1-303 32,0 1-176-32,-33 3 376 0,-1 16 560 15,1 8 96-15,-39 14-672 0,14 14-977 16,1 8-1319-16</inkml:trace>
  <inkml:trace contextRef="#ctx0" brushRef="#br0" timeOffset="68470.72">31363 6044 5577 0,'0'0'1608'0,"0"0"-744"15,0 0-328-15,0 0-480 0,0 0-56 16,0 0 0-16,15 60 0 0,-3-24 232 16,9 15 32-16,3 1-128 15,-12-6-31 1,13 1-41-16,-13-11 0 16,-3-12 0-1,3-6-56-15,-12-9-8 0,0-3 80 0,0-6 104 16,0 0 136-16,-12-15 40 15,-9-17-360-15,-4-10-256 32,1-9 120-32,0-5-120 0,15 6-64 15,-3 4 39-15,12 8 257 16,0 10-192-16,0 5-8 0,12 13 8 16,9 2 8-16,-9 8-200 15,12 0-8-15,-15 14-24 31,7 4 200-31,-4 5 112 0,-12 4 72 16,0 1 48-16,-12 4 8 16,-13-4-8-16,-23 1-384 0,12-10-664 15,12-16-1169-15</inkml:trace>
  <inkml:trace contextRef="#ctx0" brushRef="#br0" timeOffset="68745.35">31493 6025 6617 0,'0'0'1272'0,"0"0"-1040"16,0 0-152-1,0 0-8-15,0 0 168 16,0 0-112-16,129 0 0 0,-104 19-128 16,-7-1 8-16,-3 0-8 0,-3 6 0 15,-12-10-8-15,0-1-72 16,0 1 8-16,-12-9 24 31,-12-5 48-31,3 0 120 16,8-10-120-16,-11-12-128 0,12-11-24 15,12-4-320-15,0 0 16 0,0 0-400 16,21 4-840-16,7 11-3232 0</inkml:trace>
  <inkml:trace contextRef="#ctx0" brushRef="#br0" timeOffset="69017.99">31785 5845 6857 0,'0'0'1944'0,"0"0"-1175"0,0 0-433 0,0 0-336 15,0 0-192 1,0 0 32 0,0 0 160-16,46 82 280 15,-22-39-96-15,-3-7-24 0,12 2-160 16,-9-2-624-16,-9-7-1153 16,-3-16-2992-16</inkml:trace>
  <inkml:trace contextRef="#ctx0" brushRef="#br0" timeOffset="70902.33">32483 6131 6265 0,'0'0'1896'0,"0"0"-1152"16,0 0 225-16,0 0-377 0,0 0-24 16,-25-9-256-16,13 24-312 0,3 7 0 15,-3 19 24-15,12 7 128 0,-12 2 40 16,12-3-96 0,0-5 32-1,12-11-56-15,9-2-72 0,4-20 0 16,-13-4 112-16,9-5 192 15,12-14-72-15,6-19-232 0,-18-13-432 16,-6-5-560-16,-6-5-296 0,-9 6 95 31,-24 3 585-31,-21 10 248 16,-3 19 200-16,-10 8 40 16,13 10 32-16,12 5-216 0,9 28-688 15,9-1-392-15,15-10-1185 0</inkml:trace>
  <inkml:trace contextRef="#ctx0" brushRef="#br0" timeOffset="71317.6">32670 6137 6913 0,'0'0'1272'0,"0"0"-1096"15,0 0-120-15,0 0-56 0,0 0 264 16,24 129-40-16,-15-87-40 16,0 0-48-16,6-5-80 0,-3-1 73 0,-3-12-57 15,-9-7-64 1,0-7 64-16,0-5 8 16,0-5 384-1,0 0 440-15,0-15-120 0,-21-12-784 16,6-14-416-16,-3-10 72 15,-6-5-192-15,9 0 144 0,15 10-96 0,0 9 119 32,15 9-295-32,9 5 88 15,-6 9 208-15,9 14 112 16,-3 0-32-16,-15 5-192 0,3 17 184 16,0 3 224-16,-12 7 72 15,0-4 144-15,-24-1 24 0,-9-3-64 31,-3-6-104-31,3-8-688 16,9-10-2401-16</inkml:trace>
  <inkml:trace contextRef="#ctx0" brushRef="#br0" timeOffset="71609.42">32863 6048 5921 0,'0'0'832'0,"0"0"-728"0,0 0 240 16,0 0 280-16,0 0-136 15,109 107-232 1,-85-79-176-16,-12-6-24 16,-6 2-32-16,9-10-24 0,-15 0-56 15,0-5 48-15,-15-9 8 16,-3 0 112-16,-6 0 72 0,-1-23 24 15,-8-4-80 1,21-17-128-16,0 3-8 16,12 0-272-16,0-1 40 15,45 0-840-15,-8 10-712 0,-13 9-2801 16</inkml:trace>
  <inkml:trace contextRef="#ctx0" brushRef="#br0" timeOffset="72050.61">33216 5891 5433 0,'0'0'3896'0,"0"0"-3039"0,0 0-161 16,0 0-408-16,0 0-112 15,0 0-24-15,94-89-152 16,-70 85-40-16,-3 4-224 0,-9 0-272 15,-12 22 112 1,0 16 40-16,0-1 264 16,0 9 120-16,-24 0 8 0,3-8 96 15,9-11-96-15,12-13 216 16,0-4 40-16,0-10 256 16,12 0 120-1,9-5-176-15,12-14-288 16,39-17-176-16,-14 4-1176 0,2-1-2121 15</inkml:trace>
  <inkml:trace contextRef="#ctx0" brushRef="#br0" timeOffset="80032.9">31094 6697 5921 0,'0'0'1568'15,"0"0"-736"-15,0 0-248 0,0 0-320 16,0 0 105-16,0 0 7 0,0 0-168 31,0 0 8-31,0 0 96 16,0 0 96-16,0 0 56 16,0 0-56-16,0 0-48 0,0 0-80 15,15 0-24-15,9-5 72 0,-2-8-48 16,26-2-40-16,21-7-96 31,-2-2-64-31,17-9-80 16,7 1 8-16,17 0 0 0,-14-6 8 15,0 6-16-15,-28 10 0 16,-9 3-256-16,-30 10-48 0,-14 9-472 16,-26 0-1320-16,-23 17 71 31,-12 2-375-31</inkml:trace>
  <inkml:trace contextRef="#ctx0" brushRef="#br0" timeOffset="80950.65">32712 6655 3712 0,'0'0'864'15,"0"0"-319"-15,0 0-9 32,0 0 192-32,0 0 184 15,0 0-16-15,0 0 112 0,-9 0 57 16,9 0-113-16,0 0-184 15,0 0-32-15,0 0-152 0,0 0-168 16,24 0-120-16,12-5 113 16,22-14-17-1,23-4-40-15,13-4-104 16,8-5-24-16,4-1-40 0,0 6 8 16,-13-1-152-16,-23 9-40 15,-25 6-104-15,-9 2-296 0,-24 7-312 16,-12 4-609-1,-24 0-647-15,-12 0-593 16,-10 15-5800 0</inkml:trace>
  <inkml:trace contextRef="#ctx0" brushRef="#br0" timeOffset="88679.29">32588 5793 3448 0,'0'0'1361'0,"0"0"-681"0,0 0-64 16,0 0 32-16,0 0-40 15,0 0-168-15,0 0-112 16,0 0-56-16,-36 0-72 0,21 0 104 31,-3-5 201-31,3 2-73 16,-18-3-192-16,8 1-120 0,-8 0 8 16,-3 2 64-16,-12-3-120 15,11-3 56-15,7 0 104 16,-6 0 56-16,3 0-80 0,-3-6-8 31,12 1-24-31,2 6-24 0,-5-6-64 16,27 0 56-16,-9 4-64 0,9-4-80 15,0 6-32-15,0-6 8 16,0 4-24-16,0 1 24 16,0 0-48-16,0 4-40 15,9 0-96 1,-9 0-88-16,15 5 16 0,-3 0 16 15,0 0 32-15,-12 0 32 0,10 5-96 16,2 5-64-16,-12 8-129 16,12 1 233-16,-12 4 256 15,0 5 0 1,0 5 8-16,0-6-8 16,-12 6 72-16,12-6-64 15,-12-3 72-15,12-6-72 0,0-8-8 16,0-2 8-16,0-3 97 15,0-5 23-15,0 0 16 0,12 0 192 16,0-5 160-16,9-9 40 47,6-5-240-47,3-3-120 0,9-7-96 16,-21 2-8-16,19-1-56 15,-13 1-16-15,9-1-64 16,-6-4-80-16,-3 4-280 0,-3-10-712 15,4 11-457-15,-4-1-991 0</inkml:trace>
  <inkml:trace contextRef="#ctx0" brushRef="#br0" timeOffset="98452.88">25674 3138 3024 0,'0'0'1560'0,"0"0"-1111"16,0 0 63-16,0 0 384 16,15-18 112-16,-15 12 24 0,0 6-87 31,0 0-153-31,0-3-136 16,0 3-64-16,0-5-64 0,0 0-88 15,0 0-128-15,0 1-56 16,9-6-88-16,-9 2-64 15,15-2-40-15,3 0-48 0,-3-3 40 32,9-1-48-32,9 4-8 15,4-4-8-15,5 5 8 0,9 0 8 0,-6-4-8 16,4 3 0-16,8 5 0 16,0 1 0-1,-8 4 0 1,-4-6 0-16,12 6-8 0,-8 0 16 15,8 0-8-15,-12 0 0 0,16 0 0 16,-16 0 16 0,12-4-8-16,4 4-8 0,-7 0 8 0,-6 0 16 31,1 0-16-31,-4 0-8 16,-9 0 0-16,-6 0 0 0,9 10-8 15,-5-1-8-15,2 1 16 0,0 3 0 16,-3 2-16-16,0-2-64 15,-8 1 72-15,8 5 0 32,6-1-8-32,-18 0-48 0,12 1-32 15,-5 5-32-15,-7-2 72 16,3 2-16-16,0-2 64 0,-12-2 0 31,9 2 8-31,0-3 0 16,-6 4-8-16,-15-5-56 15,9 1-64-15,-9-1 24 0,0 2 96 16,0 2 8-16,0 2 8 16,0-1 48-16,-9 4-32 0,-6-3 16 0,15-1-40 15,-9 0 0-15,9-9 0 16,-12-1 0 0,12 1 16-1,-21 5-8-15,9-5 56 0,0 0 80 16,-15 4-8-16,6 2-48 0,-1-2-8 15,-14-1-32-15,3 2-48 0,-6 0 16 16,6 0 48-16,-1 0 0 31,-17-5-8-31,18 4-48 16,-12-4 64-16,-1-6 32 0,1 7 16 16,6-5-48-16,-15-2-8 15,5-3 0-15,1-1 1 0,-6 1-17 16,5 0 32-16,-8-5-16 15,9 0-56-15,2 0 72 0,-11 0-32 32,6-5 0-32,-7-4 64 15,16-4-16-15,-18-2-40 0,12-3 8 16,-10-1 16-16,-2-5-72 16,5 6 0-16,-2-5-8 15,0 4 8-15,-4-3 0 0,16 3 48 31,0 0-56-31,6 0 24 16,2 1 56-16,7-5 96 0,-6 4-80 0,15-3-88 16,-6 3 104-1,6 0-24-15,-4 1 32 16,4 0-64 0,9-1 32-16,-3 0-8 0,6 0-8 15,-3 1-16-15,12 0-48 16,-12-6 112-16,12 2-64 0,0-7 8 15,0 6-56-15,0-4 40 0,0-1-48 32,0-1 8-32,0 2 0 15,0-1 0-15,12 6-8 0,0 3-8 16,-12 1 8-16,9-2-96 16,6 7 80-16,-3-1 0 0,0 0 0 15,10 1-80-15,2-2 88 31,0 10-40-31,9-3-32 0,-9-2 72 16,12 10-8-16,7 0 8 16,5 0 8-16,0 0 0 0,-2 0-8 15,2 0 0-15,9 0 8 16,-24 0-8-16,13 10-72 16,-13 3 32-16,18 2 0 0,-18-2 32 31,1 1-72-31,-7 0 40 15,-6-1 0-15,-12 1-120 16,6 0-272-16,-3 10-441 0,-12-5-823 0,0-2-2545 16</inkml:trace>
  <inkml:trace contextRef="#ctx0" brushRef="#br0" timeOffset="101587.6">7513 6001 6281 0,'0'0'1752'16,"0"0"-1264"-16,0 0 64 0,0 0 289 15,0 0-9-15,-12-3-216 16,12-3-248-16,0 6-160 0,0 0 16 16,0 0 32-16,0 0 0 31,0 0-32-31,0 0-40 0,0 0-88 15,0 0 40-15,0 0 24 16,0 0-8-16,0 0 0 16,0 0-24-16,0 0-8 0,0 0-39 15,0 0-17-15,0 0-64 32,12 0 16-32,10 0 56 0,17 0 264 15,18-8 8-15,25-2-64 16,23-8-80-16,46-6 64 0,24 0-88 15,-12 2-40-15,-39 8-24 16,-30 5-48-16,-37 4-64 16,3 0 16-1,1 0 48-15,-4 2-64 0,-27-3 0 16,6 6 0-16,-21-4 8 16,-15 4 0-16,9 0 144 0,-9 0 216 15,0 0 56-15,0 0-120 16,0 0-136-1,0 0-168-15,0 0-224 16,0 0-728-16,0 0-552 0,-9 0-841 16,9 0-3576-16</inkml:trace>
  <inkml:trace contextRef="#ctx0" brushRef="#br0" timeOffset="105867.22">12321 7137 4681 0,'0'0'808'0,"0"0"-608"16,0 0 40-16,0 0 480 0,0 0 240 31,0 0-224-31,-12 0-192 0,12 0-23 16,0 0 175-16,0 0 48 0,0 0-168 15,0 0-88-15,0 0-144 16,0 0-56 0,0 0-24-1,0 0-120-15,0 0-88 0,0 0-48 16,0 4 120-16,12-4 0 15,-6 0 0-15,22 0 16 0,5 0 8 0,-9 0 24 16,0 0-72-16,18 0 1 31,-2 0 31-31,-4 0 8 16,9 0-64-16,-12 0 24 0,16 0 16 16,-7 0-112-16,-3 0 0 15,-3 0 56-15,-3 0-56 0,-8 0 0 16,-1 5 0-16,-6-5 0 15,21 6 48-15,-18-6-8 0,12 3 0 32,7-3 16-32,5 0-16 15,-12 0 16-15,15 0 16 0,-5 0 0 16,8 0-24-16,-9 0-48 16,-3 0-8-16,7 0 48 31,-13 0-48-31,3 0 8 0,12 0 0 15,-14 0 48-15,-1 0-48 16,6 0 16-16,-6 0 72 0,3-3-88 0,-2 3 64 16,-1-6-24-16,0 6-40 15,18-5 56 17,-17 5-56-32,-1 0 64 0,0 0-72 0,18 0 8 15,-5 0-8-15,2 0 8 16,-18 0 0-16,30 0 0 0,-11 0-8 15,-7 0 0-15,9 0 8 16,-9 0-8-16,10 11 0 0,-7-8 8 16,3 2 0-1,-17 0-8-15,20-5 16 16,6 5-8-16,-15-5-8 16,10 4 48-16,5-4-32 0,0 0 48 15,-11 5 8-15,14-5 40 31,-15 0-48-31,16 0-8 0,-19 0 0 16,6 0-8-16,-2 0 24 16,11-5 0-16,-6 1-24 0,-9-6 8 15,7 5-48-15,-1-4 0 32,-3 4 56-32,4 1 16 15,-16-6-24-15,12 7-48 0,-9-2 8 16,0 5 40-16,10-6-40 15,-13 6 32-15,3-3-40 0,12-2-8 16,-17 0 0-16,20 5 0 16,-9-5 16-16,10 5-8 15,-7-4 72-15,-9-1-72 0,9 5-8 16,-15 0 8 0,22 0-8-16,-19 0 16 15,0 0-8-15,3 0 0 0,13-5 8 16,-13 5-8-16,-6 0 0 0,9 0 8 15,-18 0 32 1,13 0-48-16,-7 0 0 16,3 0 8-16,9 0-8 15,-6 0 8-15,4 0-8 16,-1 0 8-16,-3 0 0 0,0 0 8 16,0 0 32-16,7 0-40 15,-7 0 56-15,-9 0-56 16,12 0 8-1,-15 0 32-15,1 0 32 16,5 0-8-16,-6 0 24 0,3 0-40 16,12 0 8-16,-15 0 0 15,0 0 0-15,19 0-56 16,-22 0 8-16,9 0-8 0,6 0 56 31,-9 0-56-31,0 0 0 16,1 0 64-16,-4 0-72 0,3 0 8 15,9 0 0-15,-6 0 8 16,-6 0-8-16,3 0 0 16,-2 0 8-1,-7 0-8-15,6 0-8 0,0 0 8 16,-6 0 0 0,9 0-8-16,-6 0 0 0,9 0 0 0,-17 0 8 15,14 0 0-15,0 0 0 16,-15-4-8-1,18 4 8-15,-15 0-8 16,-3 0 0-16,0 0 8 0,6 0-8 16,-15 0 8-16,0 0-8 15,12 0 8-15,-12-4 0 16,0 4 0-16,12 0 0 0,-12 0-8 31,0 0 8-31,0 0-8 0,0 0 8 16,0 0-8-16,0 0 0 15,0 0-96-15,0 0-104 16,0 0-120-16,0 0-160 0,0 0-208 16,-12-11-176-16,-15-2-472 31,9-2-1441-31</inkml:trace>
  <inkml:trace contextRef="#ctx0" brushRef="#br0" timeOffset="109650.55">16927 5382 7433 0,'0'0'1688'0,"0"0"-1087"0,0 0 351 0,0 0 184 16,0 0-88 0,0 0-280-1,0 0-368-15,-24-34-135 16,24 34-57-16,0 0-40 0,0 0-112 16,0 6-56-16,0 16-64 15,0 10 64-15,0 15 96 0,12 8 80 16,-12 5-40-16,12 5-8 31,0-9-8-31,-12-5-72 0,9-8-48 16,-9-8 16-16,15-16-8 15,-15 0-8-15,0-14-192 0,0-1-264 16,0-4-240-16,0-4-353 16,0-11-575-16,0-13-2561 0</inkml:trace>
  <inkml:trace contextRef="#ctx0" brushRef="#br0" timeOffset="109999.8">16915 5382 5473 0,'0'0'1512'15,"0"0"-1016"-15,0 0 224 16,0 0 288 0,0 0 217-16,0 0-353 15,0 0-288-15,0 0 16 0,24-39 64 16,-15 31-88-16,6-2-159 16,6 0-161-16,-9-3-88 15,25-1-64 1,-4 4-56-16,0-4-48 15,3 1 0-15,13 9-8 0,-25-7-48 16,9 8-224-16,-9 3-185 16,0 0-199-16,-15 0-504 15,-9 0-688-15,0 14-745 0,0 0-1760 16</inkml:trace>
  <inkml:trace contextRef="#ctx0" brushRef="#br0" timeOffset="110453.67">16939 5603 4689 0,'0'0'1736'16,"0"0"-1312"-16,0 0-136 15,0 0 464-15,0 0-64 16,0 0-416-16,-12 10-176 15,12-10-88-15,0 0 0 16,0 0 64-16,0 0-72 16,0 0-8-16,0 0 8 0,0 0 0 15,0 0 208-15,0 4 209 16,0-4 47-16,0 0-136 16,-12 5-192-1,12-5 64-15,0 5-64 16,0-1-16-16,0 0-16 0,0 1 24 15,0-5 128-15,0 0 40 16,0 0-16-16,0 0 48 16,0 0 56-16,0 0 32 0,0 0 40 31,0 0-23-31,0 0-65 16,24 0-8-16,9 0 152 0,1 0-96 15,14-9-216-15,-3 0-200 16,3-6-112-16,1 7-544 15,-16-2-336-15,3 1-785 0,-12 9-991 32,-15-5-1353-32</inkml:trace>
  <inkml:trace contextRef="#ctx0" brushRef="#br0" timeOffset="110671.36">16939 5914 6953 0,'0'0'2753'16,"0"0"-2233"-16,0 0-104 15,0 0 472-15,0 0 120 16,127-19-448 0,-79 4-360-16,-6-2-112 15,10 7-88-15,-19-4-192 0,24-5-512 16,-21 1-1008-16,-2 4-2417 0</inkml:trace>
  <inkml:trace contextRef="#ctx0" brushRef="#br0" timeOffset="111117.69">17811 5339 8089 0,'0'0'2817'0,"0"0"-2225"0,0 0-440 47,0 0 8-47,0 0 16 0,0 0 24 16,0 0 8-16,-69 102 48 15,33-60-48-15,24 3-32 16,-12-6-72-16,2-7-88 0,7 0-16 16,-3-4-120-16,6-9-464 15,12-2-528-15,-12-12-1073 0,12-5-655 16,-15 0-3472-16</inkml:trace>
  <inkml:trace contextRef="#ctx0" brushRef="#br0" timeOffset="111341.93">17576 5404 6809 0,'0'0'2801'0,"0"0"-1953"15,0 0 16-15,0 0 56 16,0 0-160-16,0 0-344 0,15 0-312 16,-3 13 40-1,9 11 192 1,15 3-31-16,-2 6-129 15,14-6-104-15,-15-2-72 0,15-8 0 16,-14-2-200-16,14-1-385 0,-18-14-447 16,-3 4-896-16,-3-4-2137 15</inkml:trace>
  <inkml:trace contextRef="#ctx0" brushRef="#br0" timeOffset="111849.71">17811 4816 8873 0,'0'0'2161'0,"0"0"-1361"16,0 0-80-1,0 0-72-15,0 0-96 16,0 0-151-16,139 36-17 16,-60 6-136-16,-7 15-120 0,1 11-24 15,-4 10-56-15,-24 11 32 16,-9 3-72-16,-23 12 48 0,-13-12-56 31,0 4-216-31,-40-7-192 16,-53 21-409-16,14-26-943 0,-2-18-2241 15</inkml:trace>
  <inkml:trace contextRef="#ctx0" brushRef="#br0" timeOffset="112538.65">16671 4909 5817 0,'0'0'3232'0,"0"0"-2199"15,0 0-593-15,0 0 256 16,0 0 48-16,-94 156-24 0,85-86-136 15,9 28-128 1,0 26-55-16,9 25 87 16,27-15-128-16,-12-23-72 15,10-36-88-15,-10-24-48 0,12 4-144 16,21-3 136-16,-15-2-144 16,31-18-16-16,20-22-440 0,-11-10-809 31,-4-5-1727-31</inkml:trace>
  <inkml:trace contextRef="#ctx0" brushRef="#br0" timeOffset="124469.36">7363 8452 9033 0,'0'0'1553'0,"0"0"-1457"31,0 0 160-31,0 0 216 0,0 0-40 0,-37-18-248 16,37 14-80-16,-9 4-88 15,-3-4 40-15,0 4-56 0,-15 0 0 16,-6 0-40-1,12 0 24-15,-25 0 16 16,10 4 16-16,3 5-8 16,-6 4 0-16,18 2 72 0,-13 3 96 15,10 5 112 1,0 6-64-16,3 3-72 0,-6 10 8 0,18-1-88 16,-3 5 8-16,12 9 0 31,0-4-32-31,0 1-32 0,0 3 48 15,12-3 0-15,12-1-56 16,0-1 64-16,-6 2-64 0,9 3 48 16,-3 1-48-16,-2 4 225 31,-1-5-105-31,-6 6-56 16,-6-11-56-16,6 2-8 0,-15-5 72 15,0-11-80-15,0-3 48 16,0-6 72-16,-15 2 80 0,-9-6 56 15,-10 4-80-15,13-4-24 32,-18 0-48-32,21-4-8 0,-21-5 8 15,18-5 48-15,0 1 16 0,-4-6-56 16,-2-4 72-16,18 5-48 16,-3-5 16-16,12 0 152 0,0 0-152 15,0 0-32-15,0 0-64 16,0 0-56-1,0 0-8-15,0 0-232 16,0 0-8 0,0 5 24-16,12 8 88 15,-3 1 88-15,6 14 40 16,9 4 0-16,-2 6 8 0,-10 3 8 16,0 11 0-16,-3-2 40 15,6 11 48-15,-3-6-24 0,0 10 0 31,-12-4 56-31,0-1 48 16,0-6-32-16,0 12-32 0,0-6 24 16,0 0 24-16,0 0 104 15,-12-9 32-15,0-4-136 16,-3 0 32-16,15-7 8 0,-9 4 0 16,9-3-63-16,-12 0-57 15,12 0 16-15,0-3-16 0,0 3-16 16,0 2 40-16,0-7-32 15,12 2-72-15,-12 2 8 16,9-2 0 0,-9-1 0-16,15-5 56 15,-3-4-64-15,0-4 16 0,-12-5-16 16,9-6 0-16,0 2-8 0,6-2 0 16,-3 1 0-16,12-6 0 15,-15 2 8 1,16-1-80-1,-1-3-64-15,0-6-80 0,9 0-145 0,3 0-303 16,10 0-496-16,8-15-664 16,-3-3-177-1,-5 4-2160-15</inkml:trace>
  <inkml:trace contextRef="#ctx0" brushRef="#br0" timeOffset="129900.14">12958 9203 5033 0,'0'0'832'0,"0"0"-736"0,0 0 112 0,0 0 80 15,0 0 232-15,0 0 24 16,0 0-40-16,0 0-48 16,33-32-16-1,-18 28 105-15,-2-1 215 16,-13 5-96-16,0 0-152 15,12-5-152-15,-12 5-96 16,12 0-32-16,21-4-32 16,0 0 32-16,15-2-32 15,22 6 8-15,11-3 24 0,22 3-32 16,39-6 8-16,18-4-48 16,30-3 41-16,-6-2 23 15,-9 2 0 1,-12-1-48-16,-21 1-72 15,-27-1-48-15,-22 4 8 0,-23 6 16 16,-13-2-24-16,3 2 24 16,-14 0-72-16,-1 0 0 15,-21 4-8-15,-15 0-104 0,-9 0-296 16,0 0-200-16,-42 4-473 16,6 14-1207-16,-10-5-2489 0</inkml:trace>
  <inkml:trace contextRef="#ctx0" brushRef="#br0" timeOffset="131183.42">19972 9050 4504 0,'0'0'1305'0,"0"0"-561"0,0 0 280 16,0 0 136-16,0 0 9 15,0 0-105-15,-24-28-216 0,24 28-296 16,0 0-160-16,0 0-40 15,0 0-168-15,15 0-56 16,9 6 168 0,22 2 97-16,14 1-89 15,22 2 24-15,56-6-32 0,25-5 8 16,-3 0-56-16,-30 0 8 0,-36 0-80 16,-52 0-144-1,9 0-32 1,-27-5-336-16,10 5-256 15,-49-11-456-15,-19 2-1281 0,-11 1-5841 0</inkml:trace>
  <inkml:trace contextRef="#ctx0" brushRef="#br0" timeOffset="132650.22">25311 9149 5313 0,'0'0'2192'0,"0"0"-1336"16,0 0 16-16,0 0 281 15,0 0 71 1,-6-9-88-16,6 9-264 15,0 0-223-15,0 0-57 0,0-6-24 16,0 6-160-16,0 0-104 16,22 0-192-16,14 0 40 15,21 0 32-15,13 0-8 0,35 0-72 32,31 0-8-32,42 9-8 15,6 5 72-15,-9 0 24 0,-24 0-16 16,-9-9-48-16,-24 0-40 15,-28-5-32-15,-20 0 0 16,-10 0-40-16,-3 0 56 0,-11 0-64 31,14 0 8-31,-27 0 40 0,-9 0-32 16,-12 0-16-16,-12 0-152 16,0 0-512-16,0 0-496 0,-12-5-648 15,-12 0-2521-15</inkml:trace>
  <inkml:trace contextRef="#ctx0" brushRef="#br0" timeOffset="137800.96">17670 10057 6849 0,'0'0'1896'0,"0"0"-1376"15,0 0-263-15,0 0 319 16,15 0 240-16,-15 0-160 0,9 0-272 15,3 0-152 1,0 0-8-16,12 0 0 16,0 0-32-16,-6 0 64 15,9-6-8-15,7 6-64 0,-10 0 72 16,24 0-88-16,-15 0-15 16,12 0-1-16,-11-4 24 0,26 4-48 31,-12 0 32-31,-2-4-16 15,14 4-136-15,-6 0 96 16,-5 0-16-16,11 0 0 0,-18 0-40 31,6 0-40-31,13 0 64 0,-4 0-72 16,1 0 120-16,2 0-48 16,-18 4-56-16,19 0 32 15,-13 2 24-15,9-3 24 0,-15 2-88 16,-5 0 40-16,11 0 80 15,0-5-40-15,-3 4 24 0,4-4-40 16,-4 0-64-16,0 0 72 16,1 0-72-1,2 0 8-15,-3 0-8 16,-9 0 40-16,1 0-48 0,-4-4 8 16,15 4-8-16,-15 0-8 15,3 0 8-15,7 0 0 0,-4 0 0 16,6 0 8-16,4 0-8 15,8 0 0 1,-12 0 0-16,16 0 0 16,-16 0 0-16,3 0 0 0,-3 4-48 15,1 1 40-15,2 0 8 16,-6-1 0-16,9 0 8 0,7 2 0 31,-16-2-8-31,34-4 40 16,-19 4-40-16,12-4 0 0,-11 0 0 15,8 6 0-15,6-2 0 16,-11 0 0-16,-4 2 0 0,-2-1 0 16,-4 3-16-16,-6-3 16 31,3 4 8-31,-2-3-8 16,-10-2 8-16,6-1-8 0,6 2 8 15,1-5 0-15,-4 5 0 16,-9-5-8-16,9 5 0 0,-8 5 8 15,5-7-8-15,9-3 0 32,-18 5 8-32,16 0-8 0,-7-5 16 15,6 0 0-15,-2 0-16 0,2 0 8 16,0 0-8-16,-3 0 8 16,-8 0-8-16,8 0 8 0,-9 0-8 15,6 0 0 16,-2 0 0-15,-22 0 16-16,21 0-8 0,-6 0-8 16,3 0-8-16,-11 0 8 0,8 0 8 15,3 0 0-15,-3 0-8 16,-9-5 0-16,13 5 8 0,-7-5-8 16,6 5 0-16,0-3 8 15,0-3-8-15,1 2 8 16,-4-1 8-16,0 0-16 0,15 0 8 15,-24 2 0-15,10-1 0 0,2-2 96 16,-12 2 16-16,-6-1 24 16,6 5 8-16,3-5-24 31,-5 5 40-31,2-5 8 0,-12 5-24 16,-3 0 24-16,-9-3-64 15,15 3-32-15,-15-5-80 0,0 5-168 16,-24-14-800-16,0 4-1032 15,-10 0-4850-15</inkml:trace>
  <inkml:trace contextRef="#ctx0" brushRef="#br0" timeOffset="150617.09">20751 10965 808 0,'0'0'512'0,"0"0"-32"15,-18 4 96 1,6-4 144-16,12 0 112 16,0 0 1-16,0 0-65 0,0 0 40 15,0 0 0-15,0 0-80 16,0 0-64-16,0 0-136 0,0 0 9 15,0 0-17-15,0 0-24 32,0 0-120-32,0 0-88 0,0 0-88 15,0 0-48-15,0 0-40 16,0 0-16-16,0 0-16 16,0 0-80-16,0 0-40 0,21 0 40 15,3 0 256-15,12 4 56 31,-15-4-48-31,28 0-40 0,-4 0-96 16,0 0 48-16,16 0-40 16,-4 0 8-16,3 0-72 15,-2 0 8 1,-1 0-32-16,0 0 32 16,-8 0-72-1,5 0 40-15,-6 0-40 16,1 0 48-16,-16 0-48 0,27 0 8 15,-15 0 40-15,4 0-48 16,-7 0-8-16,-3 0 8 0,-18 0 0 16,13 0 17-16,-19 0-25 0,6 0 8 15,-9 0-8-15,12 0 48 16,21 0 408-16,4 0-80 0,8 0-144 16,12 0-88-1,-11 0-64-15,11-4 40 0,-12 0-48 16,-8 4-8-16,-4-5-48 0,12-1-8 31,-8 6 40-31,-4-3 0 0,3-2-40 16,0 5 72-16,10-5-72 15,-4 2 80-15,7 3 64 16,-13-6-40-16,9 6-56 0,-12 0-48 16,4 0 8-16,-13 0-8 31,9 0 40-31,-9 0-32 0,7 0 40 15,-4 0 16-15,6 0 0 16,-12 0 40-16,16 0 80 16,-7 0-48-16,18-5-40 0,-11 5-96 15,-1 0 64 1,-3 0-64-16,-9 0 0 16,-5 0 0-16,8 0-8 0,6 0 8 15,-9-5 0-15,-6 5 16 16,10 0-16-16,-7-3-8 15,12 3 56-15,3 0-8 16,-11-6 24 0,8 6-72-16,-9 0 8 0,-3 0-8 15,4 0 8-15,-4 0 48 0,15-4-56 16,-15 4 72-16,13 0-8 16,2-5-64-16,0 5 104 15,-3-5-32 1,1 0 16-16,2 2 72 15,-18 3-48-15,21-5 0 0,-8 0 48 16,-4 1-24-16,-6-1-40 16,12 5 1-16,-8-5-33 15,-1 0 72-15,-12 2-40 0,9-2 24 16,-12 5 24-16,6-6 24 31,-14 6-8-31,-4-4-16 16,0 4-8-16,-9 0-32 0,0 0-8 15,0 0-16-15,0 0-64 16,0 0-8-16,0 0-8 0,0 0-296 16,-18 0-824-16,-7 0-1313 15,-23 0-2888 1</inkml:trace>
  <inkml:trace contextRef="#ctx0" brushRef="#br0" timeOffset="153450.29">8561 11928 5617 0,'0'0'1480'0,"0"0"-1024"0,0 0 256 15,0 0 232-15,0 0 41 16,0 0-369-16,0 0-312 0,0 0-248 0,0 0 0 16,0 0-48-16,0 0 0 15,12 0 104-15,12 0-8 16,9 0 64-16,3 0 16 0,10 0-8 16,2 0-48-1,-3 0 24 1,16 0-40-16,8-5 8 15,-12 1 64 1,25-6 144-16,-4 7-200 0,7-2-64 16,8-1-16-16,-2 3-40 15,-1 3 0-15,4 0-8 16,15 0 8-16,-4 0-8 0,-11 0 0 16,-4 0 0-16,4 3-32 0,-16 3 32 15,7-1 0-15,-4-2-32 16,1 2 32-16,-13 0 0 15,13-5 0 1,-13 4 48-16,1-4-48 16,2 0 0-16,-15 0 8 0,1 5-8 15,-10-5 0-15,9 0 0 16,-11 0 0-16,2 0 0 16,9 0 8-16,-11 0-8 0,14 0 0 15,9 0 8-15,-11 0-8 16,11 0 8-16,-8 0 8 0,8 0-8 15,0 0 8-15,1 0-16 16,-4 0 0-16,-8 0 0 16,14 0 40-1,0 0-32-15,-5 0 0 32,5 0 40-17,-2 0-32-15,-4 0-8 16,6 0 8-16,-2 0 56 0,-10 0-56 15,7 6 40-15,-7-3 0 16,9 7 8-16,-14-5 40 0,20-5 24 16,-17 4-47-16,-1-4 39 0,0 0-8 15,-8 0-32-15,-4 0-16 16,0 0 72-16,-12 0-8 0,7 0-8 16,-22 0-48-16,9 0-16 15,-15 0 48-15,-12 0-56 16,0 0-32-16,0 0-16 0,0 0-112 15,0 0-400-15,12 0-577 16,-3-4-911-16,-9-1-2289 0,15 0-2488 0</inkml:trace>
  <inkml:trace contextRef="#ctx0" brushRef="#br0" timeOffset="157080.36">4664 9797 7273 0,'0'0'1880'0,"0"0"-1351"0,0 0 207 16,0 0 344-16,0 0-192 16,0 0-440-16,0 0-280 0,0 0-168 15,-39 22-88-15,33 25 88 16,-6 13 56 0,0 14 80-16,-15 5-80 15,18 0-48-15,-3-9-8 0,0-10 8 16,12-19-16-16,0-18-320 15,0-4-536-15,12-19-792 0,0 0-801 16,-3-22-423-16</inkml:trace>
  <inkml:trace contextRef="#ctx0" brushRef="#br0" timeOffset="157302.19">4547 9787 5881 0,'0'0'1656'16,"0"0"-1656"-16,0 0-104 0,0 0 104 0,0 0 104 16,0 0 144-16,117 144-24 15,-71-97-120-15,-10 0-56 0,-3-2-48 16,-9-8 0-16,-12 5-296 31,0-15-224-31,-12-4-472 16,0-7-552-16,0-8-1401 0</inkml:trace>
  <inkml:trace contextRef="#ctx0" brushRef="#br0" timeOffset="157462.89">4474 10154 6361 0,'0'0'1360'0,"0"0"-784"16,0 0 344-16,0 0-55 0,0 0-273 15,0 0-464-15,0 0-56 16,51-23-16-16,-17 17 48 15,14-2-104 1,9-2-160-16,13-18-1000 16,-13 6-865-16,-12-2-1280 0</inkml:trace>
  <inkml:trace contextRef="#ctx0" brushRef="#br0" timeOffset="157767.94">4827 9727 8225 0,'0'0'1657'16,"0"0"-1385"-16,0 0-256 0,0 0 16 15,0 0-24-15,0 0 200 32,0 0 168-32,33 144-80 15,-23-89-120-15,14-3-80 0,-9-5-48 16,-3-12-32-16,0-6 80 15,-3-11 32-15,3-8 32 0,-12-2 112 32,12-8 88-32,0 0-24 0,24 0-32 15,-14 0-48-15,26-14-256 16,6-4-80-16,3 0-688 0,16-14-664 16,-1 8-737-16,-26-4-1855 15</inkml:trace>
  <inkml:trace contextRef="#ctx0" brushRef="#br0" timeOffset="158311.71">5195 9560 8785 0,'0'0'1945'16,"0"0"-1657"-16,0 0-288 0,0 0-88 15,0 0 88-15,28 69 312 16,5-21 48-16,-9-2-184 16,9-4-112-16,-6-6-16 0,7-8-24 31,-10-5 48-31,0-4-72 15,-3-11 0-15,-9-2-8 0,-3-6-48 16,6 0 56-16,-3-6 40 16,-12-16 240-16,12-10-24 0,-12-6-112 15,9-8-144-15,-9-5 0 0,0 5 0 16,0-5 0-16,0 10 8 16,-9 3 96-16,9 11 160 15,-12 13 32-15,12 4 96 16,0 6-55-1,0 4-297 1,0 0-40-16,0 0-97 16,0 4-87-16,0 9 16 0,12 11 80 15,9 13 88-15,13 10 8 16,2-2 0-16,0 3 8 16,6-7 64-16,-5-9-72 0,-1-4 0 31,0-9-8-31,0-5-360 0,22-14-656 15,-16-19-1088-15,-3-8-2089 0</inkml:trace>
  <inkml:trace contextRef="#ctx0" brushRef="#br0" timeOffset="165900.65">16393 13827 6361 0,'0'0'1960'0,"0"0"-1008"16,0 0-255-16,-15-13 495 15,15 13-240-15,0 0-488 0,0 0-344 0,0 10-120 47,0 9-128-47,15 13 120 16,-3 4 8-16,9 6 8 16,-12-10 8-16,30 1-8 0,-18-9-8 15,13-10-56-15,5-11-120 16,6-3 48-16,-12-13 80 0,16-15-88 15,-13-13-448-15,-15-6 32 16,-21-5 144-16,0 12 80 0,-15-2 248 16,-15 10 80-16,-19 8 8 15,-8 16 0-15,12 8 40 16,-3 0-48-16,14 17-728 0,22 30-793 16,0-5-479-16,12-10-897 0</inkml:trace>
  <inkml:trace contextRef="#ctx0" brushRef="#br0" timeOffset="166285.2">16788 13777 7513 0,'0'0'2281'16,"0"0"-1713"-16,0 0-424 0,0 0-144 15,0 0 8-15,24 112 528 16,-15-48-16-16,0 15-280 15,16-5-136-15,-10-4-56 0,-3-10-32 16,-6-9-8 0,-6-14-8-1,0-19 8-15,15-9 0 0,-15-9 0 0,0-3 312 16,0-30 192-16,-15-13-512 16,9-20-8-16,-6-13 0 15,-3-8-72-15,15 3-56 0,0 6 88 31,0 13 32-31,15 13-120 0,3 15-144 16,9 15-408-16,6 8 296 16,-9 14-80-16,0 0-472 15,-24 27-17-15,0 19 329 0,0 6 432 16,-24 8 192-16,-21 0 0 31,0-13 8-31,-16-1-8 0,28-19-848 16,-3-8-1408-16</inkml:trace>
  <inkml:trace contextRef="#ctx0" brushRef="#br0" timeOffset="166582.9">16996 13745 7921 0,'0'0'2497'15,"0"0"-1705"-15,0 0-688 16,0 0-56-16,0 0 0 15,0 0 288-15,0 0-80 16,130 111-152-16,-100-74-96 16,-2 5-8-16,-16-14-64 0,0-6-64 15,-12-3-56-15,0-14 8 16,0-1 176-16,-12-4 144 16,-12 0 72-16,-1-23-72 0,13-10-88 31,3-13-56-31,9 0-160 0,0-5-248 15,21 4-56-15,28 16-800 16,-4 7-105-16,3 11-551 16,-3 7-3825-16</inkml:trace>
  <inkml:trace contextRef="#ctx0" brushRef="#br0" timeOffset="166867.57">17497 13592 8737 0,'0'0'2705'16,"0"0"-2017"-16,0 0-632 0,0 0-56 15,0 0 0-15,0 0 304 0,22 129-64 16,2-73-160-16,-12 0-80 0,9 0-184 16,-6-10-792-16,-3-9-1481 15,0-19-3696-15</inkml:trace>
  <inkml:trace contextRef="#ctx0" brushRef="#br0" timeOffset="167693.94">18847 13889 3104 0,'0'0'5241'16,"0"0"-3744"-16,0 0-801 31,0 0 536-31,0 0-432 16,0 0-448-16,0 0-272 0,-139-62-72 0,87 40 64 15,10 0 184-15,6-3-104 16,3-1 0-16,-6 1 56 0,29 7-88 16,1 0-112-1,-3 8-8 1,12 1-8-1,0 9-208 1,0 0-192-16,0 0-64 0,0 0-40 0,0 19-72 16,0 3 272-16,0 17 136 15,0-4 168-15,-12 12 8 16,-3-10-8 0,6-4 16-16,9-14-8 15,0-5 0-15,0-6 184 16,0-8 80-16,24 0 88 0,9 0-136 15,28-14-216-15,20-27-544 0,-11-2-1905 16,-4 7-5184-16</inkml:trace>
  <inkml:trace contextRef="#ctx0" brushRef="#br0" timeOffset="168117.52">19393 13486 9514 0,'0'0'2008'16,"0"0"-1792"-16,0 0-200 16,-48 111 304-16,48-65 56 15,0 4-192-15,0-11-56 32,0-7-112-32,27-10-16 15,3-12-64-15,6-10-80 0,0-5-88 16,13-22-232-16,-28-16-264 0,3-3 248 15,-12-4 480-15,-12 3 80 16,0 5 192-16,-36 5-120 16,3 13-64-16,-16 11-88 0,16 13-24 15,-18 0-776-15,9 32-945 16,5 6-559-16,25-11-2681 0</inkml:trace>
  <inkml:trace contextRef="#ctx0" brushRef="#br0" timeOffset="168534.18">19637 13522 7665 0,'0'0'2193'15,"0"0"-1745"1,0 0-400-16,24 116 320 0,-24-50 120 15,0 2-104-15,13 6-208 0,-13-3-152 16,0-6 24-16,12-19-40 0,-12-10 0 16,12-17 0-16,-12-19-8 15,0 0 0-15,0-9 456 16,-24-33-456 0,11-33 8-16,-11-4 32 15,12-8-40-15,0 0 56 16,12 16-48-16,0 2 48 0,12 23-56 15,24 8-48-15,-11 11-208 16,8 8-16-16,3 15-96 16,-12 4-96-16,-6 0-200 0,9 14-304 31,-14 14-185-31,-13 4 313 0,0 5 264 16,-40 0 192-16,7 5-416 15,-27-1-64-15,30-3-161 16</inkml:trace>
  <inkml:trace contextRef="#ctx0" brushRef="#br0" timeOffset="169123.65">19930 13458 6025 0,'0'0'1472'0,"0"0"-920"0,0 0 336 15,0 0 81-15,0 0-313 16,0-11-328-16,0 11-216 0,0 0-40 15,0 0 24-15,0 0 16 16,0 0-40-16,0 0-72 0,0 6-40 16,9 13 40-16,0 3 280 0,15 6-104 15,4 9-56-15,-16 1-40 16,9-2-72-16,-9 2 40 0,0-10-32 16,-3-10-16-16,-9-3 0 15,0-7 0-15,0-8 16 16,0 0 264-16,0 0 264 15,0-14 216-15,0-8-448 16,-9-11-312-16,-3-10 0 16,12-2-264-16,0-2-144 0,0 5-152 15,0 10-288-15,48 4-488 16,-27 14-505-16,15 6-903 16</inkml:trace>
  <inkml:trace contextRef="#ctx0" brushRef="#br0" timeOffset="169534.27">20452 13415 8065 0,'0'0'3881'32,"0"0"-3481"-32,0 0-96 0,0 0 320 15,0 0-112-15,0 0-448 0,0 0-64 16,0 0-304-16,118-32-24 16,-85 32-48 15,-9 19-16-16,-24 9-72-15,0 8 32 0,0 11 152 16,-12-1 168-16,-21 6 112 0,9-6 48 16,-12-14 136-16,24-9 176 15,3-9 72-15,9-8 184 0,0-6 24 16,0 0-7-16,21 0-169 16,27-11-160-16,9-11-208 0,25-2-96 15,20-13-1017-15,-17 10-975 16,-19-1-3041-16</inkml:trace>
  <inkml:trace contextRef="#ctx0" brushRef="#br0" timeOffset="171284.78">7643 14236 6665 0,'0'0'2400'16,"0"0"-1687"-16,0 0-529 16,0 0 256-16,0 0 384 15,0 0-328-15,0 0-272 0,0 0-112 16,0 0 80-16,0 0 0 15,0 0 8-15,24 0 32 16,-6 0 224-16,34 0-104 16,-7 0-48-16,9-5-15 15,19 1 15-15,8-1-80 16,1-3 200-16,23 2-72 0,-11-4-144 16,24 7-136-16,-4-3 8 15,25-3-80 16,24-1 48-31,12 2-40 32,-12-2 0-32,-12 1 16 15,-12 1 104-15,-21 8 80 0,-25-5-40 16,-23 5-8-16,-4-6-48 47,-6 6-56-47,22 0-48 0,-13-5 56 15,4 2-64-15,-16 3 56 16,-12-6-56-16,4 2 168 16,-4 0 8-16,-12-2-24 0,3-2 152 0,-15 3 64 15,7 0-120-15,-16 1-56 16,9-1-72-16,-21 0-47 0,12 5-73 16,-12 0-361-16,0-14-895 15,0 6-928-15,0-6-5818 16</inkml:trace>
  <inkml:trace contextRef="#ctx0" brushRef="#br0" timeOffset="176969.14">8597 16966 7537 0,'0'0'2153'0,"0"0"-1609"0,0 0-280 31,0 0 432-31,0 0 176 16,0 0-288-16,0 0-232 16,0 0-88-16,0 0 8 0,127-33-40 15,-67 29-24-15,6-2-103 16,40 6-33-16,33 0 96 0,60 0 224 16,34 0 88-16,11 0-328 15,0 0-64-15,-11 0-32 31,-1 0-56-31,13 0 0 0,-16 0 0 32,19-9 64-32,8 4-56 0,-23-3 112 15,-22 3-48-15,-27 5 88 0,-42 0-8 16,-43 0 0-16,-38 0-32 16,-28 0-64-16,6 0-56 15,-21 0 0-15,-3 0 8 0,-3 0 0 16,-12 0 40-16,0 0 24 15,0 0 16-15,0 0 8 16,0 0-96-16,0 0-632 16,0 0-824-16,-12 0-1625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26:53.08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15101 3366 4761 0,'0'0'1440'0,"0"0"-1096"15,0 0-224-15,0 0 8 0,0 0 328 16,12 0 112-16,0 0-240 31,-3-6-160-31,3 2 32 0,12 4 40 16,1-4-8-16,8-2-32 15,15 2-23-15,-15 0-33 16,16 4-40-16,-4-6-8 0,12 1-48 16,-12 5-40-16,-11-3 72 31,17 3-72-31,-18 0 40 0,0 0 32 15,1 0 0-15,17 0 80 16,-6 0 16-16,16 0 40 16,8-10 88-16,0 5 264 0,22-4 64 15,-1 1-400 1,19-2-104-16,-15 5-24 16,-1 0-56-16,-11 5-48 0,-1-5-8 15,-11 5 8-15,23 0 8 16,-11-3 0-16,11 3-8 15,-2 0 80-15,2-5-80 16,1 0 0-16,-13 5 104 16,1 0 24-16,-1-6 0 15,-11 6-32 1,8 0-72-16,-5 0-16 16,-4 0 104-16,1 0-112 15,2 0 80-15,-15-3-72 16,13 3 0-16,-1 0 40 0,-8 0-32 15,8 0 56-15,-15 0 0 0,4 0-24 16,2 0-48-16,0 0 48 16,-14 0 8-16,11 0-48 15,3 0-8-15,-2 0 0 0,-1 0 8 16,3 0 0-16,10 0 8 31,-13 0-8-31,1 0 40 0,2 0 56 16,-3 0-104-16,-12 0 0 15,13 0 48-15,-10 0 49 16,9 0-97-16,-2 0 8 0,-4 0-8 31,6-5 0-31,1 5 16 0,11-5 88 16,4 1-56-16,-4 4 8 0,0 0 0 16,1 0-40-16,-16 0-8 15,19 0 40-15,-1 0-48 16,-2 0 0-16,11 0 0 0,-12 0 0 15,10 0 0 1,5 0 8-16,-2 0-8 16,-4-5 16-16,7 5-16 0,-19 0 8 15,7 0 64-15,-16 0 8 16,12-5-80-16,13 5 16 16,-10 0 32-1,-5-4 40-15,17 0-88 16,-2 4 0-16,-1-6 56 0,-2 2-56 15,5 4 0-15,-2 0 56 16,-1-5 64-16,1 0-112 16,8 0 0-16,-8 2 8 0,-1-2 64 31,-2 0-72-31,5 1-16 16,10-1 8-16,-13 0 0 15,13 0 0-15,-13 2 8 0,1-8-8 31,-13 7 8-31,1-1 0 16,-4 0 0-16,19 2-8 0,-16-8 0 16,3 11 8-16,-2-8 0 0,-1 3-8 15,-14 0 48-15,17 1-40 16,-12-6 48-16,-2 6-48 0,-13 0 72 16,3-2-8-16,-27 2 72 15,1 0-40-15,-7-2 8 0,-3 6 0 16,-12 0 0-1,0 0-112 1,0-4-80-16,-58 4-744 0,10 0-1033 16,-9 0-3456-16</inkml:trace>
  <inkml:trace contextRef="#ctx0" brushRef="#br0" timeOffset="10682.94">16194 6789 7865 0,'0'0'1424'0,"-12"-4"-831"0,12 4 607 16,0-4-208-16,0 4-296 15,0 0-360 1,0 0-320 0,0 4-16-16,0 14-128 0,0 11 120 0,24 7 8 15,-12 6 0-15,12 0 8 16,-6-10-8-16,6-10-8 0,3-2-56 16,-6-15 56-16,16-5-40 31,-13-5-96-31,9-19 136 15,-9-12-296-15,0-10-112 0,-12-1-232 16,-12 1-16-16,0 8 384 16,-24 2 280-16,-12 12 16 0,-12 10-16 15,2 14 0-15,13 0-80 16,-6 0-288-16,21 33-689 0,3-6-759 31,15-3-248-31</inkml:trace>
  <inkml:trace contextRef="#ctx0" brushRef="#br0" timeOffset="11100.35">16450 6739 9329 0,'0'0'1897'16,"0"0"-1393"-1,0 0-160 1,0 0-176-16,0 0-112 0,0 0 40 15,0 0 72-15,118 74-80 16,-85-33-80-16,3 5 8 0,-15 1 32 0,-8-1-32 16,11-8-8-16,-12-2 8 15,0-17-16-15,-12-5 0 16,0-4 0-16,0-10 0 0,-12-5 280 16,-15-23-96-16,5-18-168 15,-11-11-8 1,9-12-8-16,0-4-80 15,15 7-8-15,9 6 80 16,0 14-176-16,0 8-72 0,9 16-48 16,0 7 72-16,18 6 24 15,-3 9-272-15,-15 0-312 0,3 19-96 32,-12 14 431-32,0 3 313 15,-12 6 96-15,-9 0 48 16,-18-1 8-16,21-13-8 0,-21-10-320 15,18-8-1000-15,8-10-784 0</inkml:trace>
  <inkml:trace contextRef="#ctx0" brushRef="#br0" timeOffset="11387.4">16680 6535 6601 0,'0'0'2240'0,"0"0"-1535"16,0 0-401-16,0 0-112 15,0 0 56 1,0 0 328-16,0 0-16 0,132 60-256 16,-98-33-192-16,-10 1-64 15,-6 1-24-15,-3-11 32 0,-3-5-56 32,-12-3-104-32,0-6-136 15,0-4 232-15,-12 0 0 0,-9-23-80 16,-15-4-424-16,11-11 224 15,16 2-128-15,-6-2-96 0,15 0-233 16,33-3-431-16,19 9-672 31,-19 4-2081-31</inkml:trace>
  <inkml:trace contextRef="#ctx0" brushRef="#br0" timeOffset="11597.79">17078 6326 9097 0,'0'0'1673'0,"0"0"-841"15,0 0 8-15,0 0-344 0,0 0-224 16,0 0-168-16,0 0 336 0,69 92-143 16,-32-46-89-16,-13-2-112 15,-3-3-96-15,0-5-425 16,3-7-1463-1,-24-15-4609-15</inkml:trace>
  <inkml:trace contextRef="#ctx0" brushRef="#br0" timeOffset="12625.96">16091 9773 6969 0,'0'0'1592'16,"0"0"-1104"15,0 0 441-31,0 0-225 16,0 0-424-16,0 0-208 15,-15 11-64-15,30 16 96 0,-6 6 56 16,0-1-16-16,30-1-16 16,-21 2-24-16,10-4 8 0,5-12-24 15,0-3-80-15,6-14-8 16,-6 0-8-16,4-3-40 0,-1-30-80 16,-15-5-216-16,3 2-120 15,-24-10-40-15,0 3 264 16,-15 7 240-16,-6 8 288 0,-15 4 48 15,-10 5-152-15,-2 11-112 16,15 8-64-16,9 0-8 0,15 8-664 16,-3 6-1329-16,12 5-951 0</inkml:trace>
  <inkml:trace contextRef="#ctx0" brushRef="#br0" timeOffset="13070.36">16450 9681 10218 0,'0'0'1488'0,"0"0"-1232"0,0 0-248 0,0 0 264 16,0 0 272 0,94 134-112-16,-61-78-48 0,3-1-184 0,-3 2-88 46,1-3-112-46,-7-16 0 16,-3-6 8-16,-24-8 0 0,6-6-8 16,-6-18-8-16,0 0 8 15,-6 0 209-15,-18-28-97 16,-12-18-56-16,2-10-48 0,-17-13 80 16,21-5-88-16,-6-5-72 15,24 15 64-15,-1 8-168 0,13 8-65 16,0 12-23-16,13 17-8 15,8 0-72-15,18 19 96 0,-21 0-160 16,21 5-80-16,-18 19 80 31,-9 4 120-31,1 4 128 0,-13 5-16 16,0 0 0-16,0-5 0 0,-13-4-480 16,-8-9-745-16,-15-1-751 15,21-18-2369-15</inkml:trace>
  <inkml:trace contextRef="#ctx0" brushRef="#br0" timeOffset="13354.36">16719 9537 6489 0,'0'0'2200'0,"0"0"-1680"15,0 0-183-15,0 0-65 16,0 0-72-16,0 0 160 0,0 0-128 15,111 56-120-15,-71-23 56 16,-7 3-32-16,-21-4 8 16,12 1 40-16,-15-5-104 15,-9-10 96-15,0-7-40 0,0-8 120 32,0-3 80-32,-9 0 248 0,-15-9-352 15,-3-14-88-15,9-14-144 16,3-9-88-16,15-10-424 15,0-5-488-15,15-2-224 0,3 12-873 16,9 8-2472-16</inkml:trace>
  <inkml:trace contextRef="#ctx0" brushRef="#br0" timeOffset="13914.61">17078 9398 10962 0,'0'0'1512'31,"0"0"-1096"-31,0 0 144 16,0 0-280-16,0 0-168 0,0 0-112 15,0 0-216-15,0 0-152 0,130-37 32 16,-124 60 8 0,-6 14 120-1,0 5 192-15,0 9 16 0,-18 0 8 16,6-10 112-16,-16-3 224 15,19-16 8-15,9-11 8 0,0-2-56 16,0-9 105-16,0 0-89 0,37 0-168 16,-7-20-120-16,21-2-32 15,18-20-1177-15,-11 14-1271 0,-10-4-2857 16</inkml:trace>
  <inkml:trace contextRef="#ctx0" brushRef="#br0" timeOffset="19180.98">22665 6549 7633 0,'0'0'1232'16,"0"0"-503"0,0 0 87-16,-13-6-472 15,13 6-208-15,0 25-136 0,13 7 0 16,8 18 232-1,3 15 128-15,-3 5-88 16,-6 5-136-16,3-2 48 16,-3 0-80-16,-3-6-56 0,-12-3-40 15,12-14-8-15,-12-3-152 16,0-9-600-16,0-6-1008 0,-12-10-913 16,0-17-2768-16</inkml:trace>
  <inkml:trace contextRef="#ctx0" brushRef="#br0" timeOffset="19459.13">22547 7160 7761 0,'0'0'2233'0,"0"0"-1737"0,0 0-496 16,0 0-40-16,0 0 40 31,0 0 448-31,0 0-16 16,0 0-128-16,124 120-120 0,-73-82-48 15,-27-5-88-15,9-6-40 16,3-3 48-16,-14-11 48 0,2-9-48 16,-12-4 272-16,-3 0 368 0,18-22 289 15,-21-21-481 1,33-12-248 0,-18-10-256-16,-8-4 0 0,11 4-168 15,-3-4-336-15,-6 22-617 16,-3 15-3384-16</inkml:trace>
  <inkml:trace contextRef="#ctx0" brushRef="#br0" timeOffset="29782.87">8162 3750 7737 0,'0'0'1641'0,"0"0"-1505"16,0 0-128-16,0 0 208 15,0 0 320-15,0 0-24 16,0 0-296-16,0 0-136 0,0 0-64 15,0 0 144-15,0 0-8 32,15 0-48-32,-3 0 80 0,13 0 144 15,-4 0 32-15,27 0-112 0,-3 5-64 16,25-5 40-16,2 3-8 16,31-3-24-16,36 0 16 0,48 0-24 15,24 0 17 1,9-3-41-1,13-7 32 1,-16-5 144-16,18 7-104 0,-2-1-216 0,-1 4 32 0,-8 0-48 16,-16 0 16-16,-9 5-16 15,-36-3 48-15,-36 3-48 0,-37 0-8 32,-32-5 8-32,2 5 0 15,-12-5-8-15,-5 5 0 16,-4-6 8-16,-18 3 16 0,-9-3 64 15,-12 6 144-15,0-4 176 16,0 0-112 0,0-6-288-16,-12 2-456 15,3-7-712-15,-27-8-705 0,12 1-1095 16,2 2-2698-16</inkml:trace>
  <inkml:trace contextRef="#ctx0" brushRef="#br0" timeOffset="30149.28">11319 3352 7457 0,'0'0'2289'0,"0"0"-1545"16,0 0-456-16,0 0 16 0,0 0 128 15,0 0-136-15,46 14 80 16,2 8 80-16,9 6-112 16,22 4-88-16,5 1-152 0,-2-1-88 0,-13 0 40 31,13 7-48-31,-25-7 0 16,-12 0-8-16,-12-4 0 0,-5 4-48 15,-16-10-72-15,-12 11 120 16,-12 5 72-16,-34 3 312 0,-14 6 25 31,-22 8-25-31,1-9-64 16,-10 6-160-16,10-15-160 0,12 0-80 15,8-14-1113-15,37-14-2031 0</inkml:trace>
  <inkml:trace contextRef="#ctx0" brushRef="#br0" timeOffset="37065.34">21732 7883 8041 0,'0'0'848'0,"0"0"-840"16,0 0 88-16,0 0 192 0,0 0 25 16,36-79-185-16,-3 65-56 31,16-4 136-31,-16 3-32 0,27 2 0 16,-2 4 56-16,11-5 40 15,12 5-40-15,22 0 0 16,27 0-40-16,33-7-8 0,12 13-32 15,-15-2-88-15,-9 0-56 32,-34 5 40-32,13 0-48 0,-24 0 0 0,-16 0 72 15,-17 0-72-15,-19 0-64 16,4 0 48-16,14 0-48 16,-3 0 56-16,-2 0 8 0,-7 0 56 15,-12 0-8 1,-2 5 8-1,2 3 16-15,-12-2-64 16,10 4 48-16,-10 3-48 16,6-4 0-16,6 10 0 15,-12-10-8-15,-2 4 64 16,-1 2-64-16,-6 3 0 0,-15-4-64 16,0 0 64-16,-12 4 80 15,0 6-32-15,0-6-40 0,0 6-8 16,0-2 8-16,0 2 48 15,0 3-8-15,0-3-32 16,-12 4-8 0,0-1 96-16,0 0 64 15,-12 1 16-15,0 5 24 0,-10 0 0 16,-11-1-88-16,6 1-48 16,-3-1 16-16,-7 1-24 15,-11 0-56-15,3-2-8 0,-4 1 56 31,-5 1 8-31,-3 0 72 16,-13-1 57-16,-2-8 15 0,-7 4-104 16,-3-10 80-16,4-4 104 31,-16-6-176-31,10-2 32 0,2-6 16 16,4 0-16-16,-1-10-96 0,-3-4 24 15,1-8-64-15,-1 3 48 16,-14-5-40-16,17-4-8 0,1 0 40 15,5 2-32-15,7-2 40 16,-4-1 24-16,1-2-80 0,11 2 0 16,-2-3 16-16,2 4-16 0,1 0 8 31,12 0-8-31,-1 1 0 16,-2 3 0-16,27-3 8 0,-19 4 72 15,34-1 40-15,-6 5 0 16,0 1-48-16,0 1 0 0,15-2 176 15,9 4-48-15,-12 5-200 32,12-3-80-32,0 4-64 0,0-4 8 15,12-2-8-15,-3 2 40 16,15-11 88-16,0 5-48 16,0 1-64-16,9-5-24 0,-8 4-16 15,8 5-40-15,3-4-24 31,0 0 112-31,-3 8 16 0,16 1-24 16,8 9 120-16,-12 0-40 16,25 0-160-16,2 0-320 0,-14 0-361 15,11 0-287-15,-12 9-536 16,10 1 87-16,-16 4-399 16,-18-6-1985-1</inkml:trace>
  <inkml:trace contextRef="#ctx0" brushRef="#br0" timeOffset="37996.72">24548 7707 5825 0,'0'0'3032'16,"0"0"-2095"-16,0 0-377 0,0 0 72 15,0 0 368 1,0 0-24-16,0 0-448 16,0 0-224-16,24 0 49 15,9-4 159-15,13-2-112 0,11 3-72 16,15-7-96-16,-2 4-104 16,-1-2-120-16,4 3 72 0,-4 1-80 31,-12-1-224-31,-14 0-112 15,8 0-192-15,-18 2-297 0,-9 3-535 16,-15-10-928-16,6 5-433 16,-15-5-1960-16</inkml:trace>
  <inkml:trace contextRef="#ctx0" brushRef="#br0" timeOffset="38305.82">25001 7465 5921 0,'0'0'4345'32,"0"0"-3609"-32,0 0-112 0,0 0-136 15,0 0 128-15,0 0-152 16,24-3-352-16,0 3-24 16,21 0 16-1,3 9-40-15,-2 9-56 16,-13 1-8-16,0-1 0 0,-9 5 0 15,3-4-72-15,-5-1 72 16,-10 1-56-16,-12-1 56 0,0-4 136 16,-12 5 136-16,-22 3 137 0,-14 3 7 15,-21 1-152-15,-13 7-264 16,-45 9-576-16,19-5-2049 0,17-10-7313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27:52.9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13100 3292 5065 0,'0'0'1016'16,"0"0"-728"-16,0 0-200 0,0 0 40 16,0 0 280-16,0 0 64 15,9 0-112-15,3 0-88 16,0 0 216-16,12 3 136 31,13-3-31-31,-4 0-129 0,24 0-136 0,3 0 16 16,-2 0-8-16,23-9-88 0,13 5-32 15,-1-11 40-15,7 2 0 16,18-6-48-16,24 1-64 16,18 4-56-1,-19-4 0-15,-14 8-88 16,-42 6 56-16,-28-1-48 15,25 5-8-15,11-5 8 0,10 5-8 16,2-5 16-16,-2 2-8 16,6 3 0-16,-16-6 0 0,7 6 0 31,8 0 0-31,-26 0 0 16,11 0 0-16,-14 0 16 0,5 0-24 15,-2 0 8-15,12 0 0 16,-13 0 0-16,10-5 0 15,-13-4 0-15,19 4 8 16,-4 2-8 0,1-8 8-16,-1 11 40 0,-11-3-56 15,-4-2 8-15,7 5-8 0,-4 0 0 16,1 0 8-16,-1-5 0 16,1 0 40-16,-1 5-40 15,10-4 72-15,-13-2-16 16,19 6 16-1,-4 0-8-15,1 0-8 16,-13 0-56-16,13 0 0 0,-16 6 0 0,7-2 0 16,-4 11 0-16,1-6-8 15,-1-1 0-15,10-3 8 16,0 0-8 0,2-1 8-16,16 1-8 15,-16 1 16-15,1-6-8 0,-13 0-8 16,10 0 0-16,-10 3 0 15,-2-3 24-15,5 0-24 32,-2 0 0-32,-1 0 16 0,-2 0-8 15,5 0-8-15,10 0 72 16,-1 0-64-16,-2 0 80 0,6 0-80 16,-7 0 0-16,-8-3 0 15,-1-3 8-15,-11 1-8 31,14 1 80-31,-2-1-16 0,-1 0-72 16,10 2 17-16,2-2 47 16,1-1-16-16,-13 3-40 0,13-2 0 0,-16 0 48 15,7 0-48-15,-19 5-8 16,19 0 0-16,-28 0 8 16,9 0 96-16,19 0-32 15,-19 0-24 1,19-4 72-16,-4 4-72 15,13 0-48-15,-13-6 16 16,13 6 48-16,-1-4-8 0,-11 4-48 16,-4 0-8-16,7-4 24 0,-19 0-16 15,19-2-8 1,-4 2 16-16,1 0-8 16,-1-2 0-16,1-2-8 15,-1 3 8-15,-2-1-8 0,17 3 8 16,-14 3-8-16,-1-5 16 31,1 5-8-31,-4 0 8 0,7-5-16 16,-19 5 0-16,7 0-8 15,-4 0 0-15,-3 0 8 0,7 0 0 16,-13 0 0-16,10 0 0 16,-13 0-8-16,0 0 0 15,4 0 8-15,-4 0 0 0,12 0 8 31,-11 0-16-31,2 0 16 16,7 0 0-16,5 0-8 0,-3 0 8 16,-2 0-8-16,5 0 0 15,-2 0-8-15,-1 0 8 16,-9 5 0 0,10 0 8-16,-1-2-8 0,1 3 0 15,-13-6 16-15,9 5-8 16,10-1-8-16,-7-4 0 0,-2 4 0 15,5-4 0-15,-2 0 0 16,-4 0-8-16,6 0 8 16,1 0 0-16,-16 0 0 15,10 0 0 1,5 0 8-16,-3 0-8 0,-11 0 56 16,11 0-56-16,4 0 72 15,-16 0 24-15,-3 0-24 0,-2-4 40 16,-7 4 56-16,-24 0-8 15,6 0 64 1,-18 0-8-16,3 0-80 16,-12 0-32-16,0-4 120 15,0 4-8-15,0 0-112 0,0 0-104 16,0 0-264-16,-21-5-432 31,-6-1-992-31,6-2-4674 0</inkml:trace>
  <inkml:trace contextRef="#ctx0" brushRef="#br0" timeOffset="3752.16">18020 5733 7697 0,'0'0'1873'0,"0"0"-1353"0,0 0-32 16,-34-24 312-16,22 24-232 16,12 0-448-16,-12 19-120 0,12 13-8 15,-12 10 8 1,12 14 8-16,0-9 32 16,0-1-32-16,0-13-8 15,12-6 0-15,12-13-88 16,1-9-144-16,-7-5-128 0,6 0 360 15,3-19-96-15,-6-14 72 16,3-8-296-16,-12-1-96 0,-12-5 136 31,0 11-184-31,-24 3 288 0,-9 10 120 16,-3 9-184-16,-13 10 151 16,4 4-199-16,24 0-288 15,9 18-648-15,0 0-744 0,12-4-3209 0</inkml:trace>
  <inkml:trace contextRef="#ctx0" brushRef="#br0" timeOffset="4169.2">18183 5687 4656 0,'0'0'3929'0,"0"0"-3521"15,0 0-408 1,0 0-120-16,0 0 120 15,0 0 128-15,60 143 112 0,-39-87-87 16,3-1-145-16,0 2 40 0,-12-17-32 16,1-7 40-16,-4-10-56 0,-9-8 0 31,0-12 8-31,0-3 176 16,0 0 576-16,-9-22-592 15,-16-20-168-15,1-8-264 0,0-21 0 16,3-3 96-16,-3 0 0 0,24 4 64 15,-15 20-72-15,15 8 56 32,15 14-41-32,-3 6-23 15,12 16 176-15,-3 6-64 0,0 0-136 16,6 9-288-16,-5 20 136 16,-22 12 128-16,0-3 96 0,0 3 64 15,-22 0 56-15,-14-3 8 31,-9-6-480-31,-15-4-448 16,14-14-817-16</inkml:trace>
  <inkml:trace contextRef="#ctx0" brushRef="#br0" timeOffset="4461.23">18312 5613 232 0,'0'0'7113'15,"0"0"-6145"-15,0 0-744 16,0 0-216-16,0 0-8 0,0 0 104 16,43 22 112-1,-16-3-96-15,-3 0-72 16,-3 3-32-16,0-3-16 16,-6-5-16-16,-3-4-72 0,-12-2-128 31,0-3 160-31,0-5 56 0,-27 0 192 15,6-13-96-15,0-16-96 16,9-7 0-16,0-2-216 16,0-8-72-16,12 0-80 0,0 9-104 15,36-5-584-15,-3 10-512 16,3 14-569-16</inkml:trace>
  <inkml:trace contextRef="#ctx0" brushRef="#br0" timeOffset="4698.37">18708 5357 7033 0,'0'0'2433'0,"0"0"-1801"16,0 0-120 0,0 0-40-16,0 0-48 15,0 0-216-15,0 0-208 0,0 0 80 16,33 42 0-16,-9-14-72 15,0 9-8-15,0 5 0 0,-2 19-208 16,2-15-1288 0,0-10-1441-16</inkml:trace>
  <inkml:trace contextRef="#ctx0" brushRef="#br0" timeOffset="5557.22">18243 8346 9057 0,'0'0'1289'0,"0"0"-1161"0,0 0-48 16,0 0 96-1,-24 116 56-15,24-79 48 0,24 5-16 16,-3-10-120-16,3-8-64 15,0-7 32 1,1-12-104 0,-7-5 0-16,9 0 0 15,-3-22 200-15,-15-6-56 16,-9-14-48-16,0 5-104 0,0-5 8 16,-21 0-8-16,-18 9 40 15,8 6-40-15,-5 9-80 0,3 12-120 31,9 3-160-31,12 3-336 16,-3 0-696-16,15 9-665 0,15 4-119 16,9-8-361-16</inkml:trace>
  <inkml:trace contextRef="#ctx0" brushRef="#br0" timeOffset="5949.14">18439 8300 280 0,'0'0'5745'0,"0"0"-4521"15,0 0-600-15,0 0 72 16,0 0-96-16,0 0-39 31,0 0 287-31,48 73-152 0,-29-29-168 16,20 11-232-16,-6-4-40 15,-12 5-120-15,3-10-64 0,-9-10-64 0,3-4 0 16,-18-13 40-16,16-9-40 16,-16-10 80-1,0 0 192-15,0-13 448 0,-22-25-464 16,-5-19-264-1,-6-6-72-15,0-16-8 16,-3 8 56-16,11 8-24 0,16 6 40 0,-3 16-120 16,12 8-72-16,0 11-64 15,0 7 168-15,12 5-32 16,7 10-200 0,8 0-128-16,-3 20 248 15,-15 7 80-15,15 6 120 0,-24-1 0 16,0 5 8-16,0-8 8 15,0-1 8-15,-12-6-16 32,0-9-432-32,-9-13-800 0,9 0-529 15,0 0-1463-15</inkml:trace>
  <inkml:trace contextRef="#ctx0" brushRef="#br0" timeOffset="6299.68">18684 8115 7665 0,'0'0'2585'0,"0"0"-1993"16,0 0-224-16,0 0-64 15,0 0-176 1,0 0-104-16,0 0 80 15,81 10 80-15,-45-1-80 0,-2 9-88 16,-10 0-16-16,0 0-8 0,-12-4 8 16,-3 0 8-1,-9-3 96-15,0-7 24 16,0-4 128-16,0 0 248 16,-9-4 0-16,-3-21-504 15,-12-2-48-15,12-10-336 0,0-5-104 16,-1 10 32-16,13-1-392 15,13 5-808-15,11 11-481 16,-15 6-896-16</inkml:trace>
  <inkml:trace contextRef="#ctx0" brushRef="#br0" timeOffset="6616.23">19091 7999 9794 0,'0'0'2552'0,"0"0"-1880"16,0 0 272-16,0 0-359 0,0 0-233 15,0 0-208-15,45-29-144 16,-21 29-104-16,1 0-224 0,-1 0-120 16,-15 19 63-1,0 9 105-15,6 9 176 16,-15 5 104-16,0 4 56 15,-15-13-48-15,15-1 224 0,-9-18-56 16,9-4 49-16,0-6 151 16,0-4 88-16,0 0-112 15,24-14-200-15,21-14-56 16,28-23-96-16,-16 5-1264 16,0-1-1961-16</inkml:trace>
  <inkml:trace contextRef="#ctx0" brushRef="#br0" timeOffset="9298.9">20896 5307 6041 0,'0'0'1360'31,"0"0"-952"-31,0 0 320 0,0 0 80 16,0-106-79-16,21 77-241 15,3-2-240-15,12-3-88 16,-2 2-32-16,11 8-80 0,3 6 8 15,-6 8-56-15,19 10-112 16,-4 0-8-16,0 14 112 0,16 14-72 16,5 19-24-16,7 9 96 15,-4 31-136 1,-11 34-88-16,-22 28 40 16,-15 4 104-16,-21-24 88 0,-12-41 0 15,-12-27 8-15,-9-16 72 16,-30 6 48-16,-3 9-16 15,-28-3 424-15,1-10-360 0,-25-15-8 16,3-19-40 0,-2-13 64-1,-13-13-112-15,12-44-24 0,4-30-32 0,-7-58 200 16,31-29-112-16,20 6-112 16,46 39-72-16,12 45-8 15,24 34-8-15,34-7-88 0,35 2-184 31,46-1-104-31,57 28-16 0,-6 28-400 16,-51 14-497-16,-57 18-1335 0</inkml:trace>
  <inkml:trace contextRef="#ctx0" brushRef="#br0" timeOffset="10382.2">20742 8235 6689 0,'0'0'1504'0,"0"0"-1056"16,0 0 273-16,0 0 127 0,0 0 32 15,0-134-520-15,24 101-224 0,-3 6 32 16,15 3-80-16,13 2 64 15,-4 7-24-15,15 10-72 16,10 5 8-16,11 0-8 0,13 28-48 16,-4 10 40-16,4 13-48 31,0 17 0-31,-13 21-64 0,13 31-8 31,-28 29-16-31,-6 4 24 16,-26-9-920-16,-34-20 984 15,0-27 0-15,0-22 176 0,-22-11-168 16,-2-17 584-16,-9 5-216 16,-24 8-16-16,-4 0 32 0,-20-13-32 15,-4-12-16-15,7-11-136 16,-25-19-47-16,-17-5 15 0,-16-52-80 16,-39-40-96-16,0-34-48 0,33-17 0 15,39-14-16 1,55-6-24-1,48 10-97-15,0 11 57 0,48 25 32 16,13 29 88-16,20 1-120 0,46 11-312 16,9 26 64-16,5 18 216 15,-23 32 88-15,-60 19-32 0,2 27-152 32,-3 18-128-32,1 15-576 15,-22 42-737-15,-27-19-407 0,-9-19-841 0</inkml:trace>
  <inkml:trace contextRef="#ctx0" brushRef="#br0" timeOffset="14182.46">24967 7878 5569 0,'0'0'1224'31,"0"0"-824"-31,0 0-72 0,0 0 232 15,0 0 232-15,0 0-223 16,-15 0-209-16,15 0-8 16,0 0 72-16,-9 5 48 0,-15-5-248 15,15 5-168 1,-15 3-48 0,-12 3-8-1,3-3 0-15,8 1 8 0,-23 2 0 16,12-3 88-16,3 2 8 0,-13-1-56 15,7-1 16 1,-3 2-16-16,-6-1-32 0,14-3 96 0,-11 2 32 16,6-3-40-16,-3 1 0 15,-10-6-24-15,10 0-8 0,-6 0 8 16,3 0 16-16,-1-6-32 16,-2-7 0-16,3-2 48 15,-7 5 64-15,19-3-96 0,-12-1 16 16,0 6 32-16,8-7 8 0,4 5-40 31,-3-4-16-31,3 1 88 16,9-2-64-16,-13-3-48 15,28-4 64-15,-18-2-15 0,18 1-97 16,-15-9 72-16,12-5-72 16,12-5-8-16,-9 0 48 0,9-9-48 31,0 0 0-31,0-4-8 15,0-5-64-15,9 0 56 16,15 3 8-16,-3 2-88 0,6 8 88 16,4-4-9-16,8 5 9 15,-6 4-8-15,15 1-40 0,-2 9 48 16,-4 4-64 0,9-1 64-16,-18 6-40 15,16 1 48-15,8 4 0 16,-9 3 0-16,-2-3 0 0,11 4 0 15,-9 4 8-15,19-4-8 0,-10 0 0 16,-6 5-8 0,7 0 8-16,-1 5-8 15,-15 4 0-15,9 0-48 16,-8 0 48-16,8 0 8 16,6 4-8-16,-11 5 0 0,2-4 8 15,9 5 0-15,-8-2 0 16,-4 2 0 15,-12 4 0-31,15 0-8 16,-24 4-128-16,10 5 40 15,2 1 80-15,-15 7 8 0,0 2 8 16,3 10 0-16,9 3 0 16,-5 0 0-16,-16 4 24 0,9 6-16 15,-6-1 0-15,-15 6 0 16,0-1-8-16,0 0 48 15,0 0-40-15,-15-4 0 0,6-5 0 16,-15-5 0-16,12-3 48 16,-10-7-40-16,-5-4-8 0,18 1 64 15,-15-5 8 1,0 0-16-16,-9-6 0 16,0 6 0-16,8-4-56 15,-23 4 65-15,15-6-65 0,-6 3 40 16,-4-6 40-16,-5-2-16 15,15-2 8-15,-24-2-32 16,8-4 48-16,-8 0 8 16,9-5 24-16,2 2-8 15,1-6 136-15,-6 0-104 16,18 0-24-16,-1 0-80 0,1 0 8 16,9 0-8-16,-12-10 16 15,24-8 0 1,-9 0-64-16,21-6-112 15,-15-4-264-15,15-4-352 16,24-18-393-16,0-1-1127 0,0 9-2489 16</inkml:trace>
  <inkml:trace contextRef="#ctx0" brushRef="#br0" timeOffset="15781.62">26057 7373 3912 0,'0'0'736'15,"0"0"-503"-15,0 0-49 0,0 0 224 16,-115 29 248-16,82-29-128 16,0 3-176-16,-3-3 16 0,-22 0 80 0,7-3 88 15,9-16-96 1,-16 0-144 0,-2-4-7-16,12-5 223 15,-7-5-328-15,16-3 96 0,6-11 80 16,0 5 208-16,21-8-568 15,12-2-32-15,0 1-48 0,21-4-40 16,15 3 40-16,12 2-176 0,-2 4 48 31,11 0-288-31,3 3 296 16,19 2 48-16,5 3 104 0,10 7 48 16,8 12 112-16,4 9-112 15,-12 10-184-15,-25 24-353 0,13 23 41 31,-25 17 240-31,-24 11 48 16,0 4 96-16,-18 8 8 0,-2-3 56 16,-13-5 48-16,-37-5 56 15,4-11 232-15,-24-6 176 0,-4-16 128 16,-8-8-103-16,-3-14-145 16,-7-19-168-16,-2 0-176 31,11-33-312-31,25-32-697 0,9 0-807 15,24 10-5240-15</inkml:trace>
  <inkml:trace contextRef="#ctx0" brushRef="#br0" timeOffset="19606.12">26341 8537 6905 0,'0'0'2649'0,"0"0"-1585"16,0 0-424-16,0 0 0 15,0 0 272-15,0 0-128 16,0 0-352-16,12 0-159 0,9 0-57 31,15-5-40-31,6 0-8 16,10-4-56-16,-7 4-40 0,-9 5-56 16,6 0 40-16,-2 0-32 15,-28 0-16-15,9 0 0 31,-9 0 8-31,-12 0-8 0,0 0 8 32,0 0-8-32,0 0 40 0,0 0-48 15,0 0-56-15,0 0-80 0,9 0-192 16,-9 0-304-16,0 0-849 16,0 0-2968-16</inkml:trace>
  <inkml:trace contextRef="#ctx0" brushRef="#br0" timeOffset="20728.53">27095 8504 6305 0,'0'0'1864'0,"0"0"-944"15,0 0 57-15,0 0-89 16,0 0-48-16,0 0-488 0,12 0-296 16,0 0 32-16,25-5 104 0,5 0 16 15,-3-9-48-15,6 11-40 16,1-7-64 0,2 1 16-1,-18 3-24 1,6 2-40-16,1 0 0 15,-16 4-8-15,6 0-40 0,-15 0-128 16,-12 0-64-16,0 0-104 0,0 0 8 16,0 0 32-16,0 0 64 0,-12 0 104 15,-24 4 120-15,2 10-8 16,-17 1-32-16,-6 2 40 16,14 2-48-16,-17-5 56 0,27 0 8 15,-15-1-8-15,14-3 80 16,22-1 40-1,-12-3 16-15,24-2 72 16,0-4 48-16,0 0-88 16,0 0-32-16,0 0-16 0,0 0-40 15,12 4 48-15,12-4 184 16,1 0 24-16,8 0-64 0,3 0-112 31,9 0-64-31,-9 0-16 16,-2-4-64-16,14-6 65 15,-15 6-81-15,-12-1-81 0,3 0-111 16,-11 0-24-16,-1 2-112 16,-3 3-80-16,-9 0-56 0,0 0-144 15,0 0-368 1,-21 0-392-16,-1 8-185 16,-2 2-1575-16</inkml:trace>
  <inkml:trace contextRef="#ctx0" brushRef="#br0" timeOffset="21598.56">28085 8477 1664 0,'0'0'3969'16,"0"0"-3241"-16,0 0-40 15,0 0 0-15,0 0-24 16,0 0-16 0,0 0-159-16,0 0 159 0,0 0 16 15,0 0 40-15,0 0 32 16,0 0-64-16,0 0-16 0,0 0-191 16,12 0-73-1,12-5 24 1,10 0-136-16,14-4-104 15,-15 3-80-15,9 2-80 0,-2-5-16 16,-19 9-80-16,-6-5-160 0,-6 5-88 16,0 0-88-16,-9 0-113 0,0-4-231 31,0 0-832-31,0-5-2409 16</inkml:trace>
  <inkml:trace contextRef="#ctx0" brushRef="#br0" timeOffset="22539.9">27328 8601 7089 0,'0'0'1592'0,"0"0"-695"16,0 0 23-16,0 0-440 15,0 0-64-15,-9 0-208 16,9 13-208-16,0 11 72 0,0 4 184 16,21 15 176-16,-12 1-120 31,30 3-112-31,-6-4 40 0,3-3-40 16,7-7-72-16,-4-5-8 15,18-4-56-15,-12-10-64 16,4-11-136-16,-4-3-200 0,-12 0-376 15,0 0-744-15,7-17-417 16,-4-7-327-16,-27 5-2641 0</inkml:trace>
  <inkml:trace contextRef="#ctx0" brushRef="#br0" timeOffset="22815.28">27747 8759 7577 0,'0'0'1696'15,"0"0"-1111"-15,0 0-145 0,0 0 32 0,0 0-120 32,0 0-352-32,0 0 0 15,0 0 8-15,0 0 8 0,0 0 40 16,130 120-56-16,-109-83 0 16,-9-4-152-16,-3 0 56 15,-9-1 40 1,0-4 56-16,-9 4 8 15,-24-4 176-15,-3-1-8 0,-10-3-88 16,10-6-88-16,0-4-296 16,15-9-1248-16,9-5-3298 0</inkml:trace>
  <inkml:trace contextRef="#ctx0" brushRef="#br0" timeOffset="24051.26">28538 8791 6513 0,'0'0'2192'15,"0"0"-1487"-15,0 0-73 16,0 0-360-16,0 19-120 0,0 8 320 16,0 15 88-16,0 0-240 15,0 9-192-15,9-5-64 0,6-3-64 16,-15-8-64-16,12-10-456 31,0-12-688-31,-12-4-817 16,0-9-1103-16</inkml:trace>
  <inkml:trace contextRef="#ctx0" brushRef="#br0" timeOffset="24232.02">28411 8985 5873 0,'0'0'2424'0,"0"0"-1752"15,0 0-408-15,0 0 73 0,0 0 767 16,0 0-64-16,0 0-384 0,106 10-192 16,-61-10-176-16,-9 0-288 0,7 0-264 31,14-13-1248-31,-6-1-1329 16,-9 0-4448-16</inkml:trace>
  <inkml:trace contextRef="#ctx0" brushRef="#br0" timeOffset="24951.7">29295 8893 4929 0,'0'0'4665'0,"0"0"-3457"15,0 0-72-15,0 0-344 0,0 0 104 16,0 0-231-16,0 0-361 15,70 0 0-15,-25-10-152 0,15 2-152 16,-2-6-416 0,23 1-1057-16,-23-3-1551 15,-1 8-2570-15</inkml:trace>
  <inkml:trace contextRef="#ctx0" brushRef="#br0" timeOffset="26257.55">30539 8591 5033 0,'0'0'2416'0,"0"0"-1656"15,0 0-64-15,0 0-336 32,0 0 153-32,0 0 63 0,0 0-56 15,-91 107-80-15,52-65 48 16,18 5-80-16,-12-5-104 0,-6-1-184 16,30-8-120-16,-13-6-112 15,22-3-832-15,-12-15-1224 16,12-4-1913-16</inkml:trace>
  <inkml:trace contextRef="#ctx0" brushRef="#br0" timeOffset="28001.12">31203 8647 4240 0,'0'0'1961'16,"0"0"-1369"-16,0 0-232 0,0 0 128 16,0 0 136-16,0 0-168 15,0 0-312 1,0 0-64-16,0 0 56 15,0 0 345-15,0 0-1 16,-15-4-80-16,15-1-56 0,0-3-120 16,-9-3-16-16,9 3-120 15,0 3 56-15,0 0 136 0,-9 5-64 32,9 0-120-32,0 0-96 15,0 0-144-15,-15 13-104 16,6 11 248-16,-4 4 48 0,1 4 24 15,0-4 0-15,-3-4-64 16,9-10 0-16,6-6-8 0,0-3 16 16,0-5 112-1,0 0 88 1,0-8 40 0,21-21-256-16,3-13-8 15,-2-4-368-15,2 0 8 0,0-1-96 16,0 6-16-1,-12 13 272 1,-6 10 208-16,9 4 16 0,-15 14 200 0,12 0-216 16,-12 0-304-16,0 22 136 15,12 6 168-15,-12 10 56 16,12-1-56-16,-12-1 0 0,0-3-376 16,0-5-505-16,0-5-383 15,0-4-496-15,0-10-1097 0</inkml:trace>
  <inkml:trace contextRef="#ctx0" brushRef="#br0" timeOffset="28170.14">31170 8611 6689 0,'0'0'2496'16,"0"0"-1679"-16,0 0-473 15,0 0-192-15,0 0-152 0,9 0-48 16,15 0-208-16,18 0-785 15,-3 0-1215-15,-2 0-4265 0</inkml:trace>
  <inkml:trace contextRef="#ctx0" brushRef="#br0" timeOffset="28599.33">31484 8546 7841 0,'0'0'1817'0,"0"0"-1321"15,0 0-352-15,0 0-64 0,0 0 104 16,0 0-8-16,0 0-48 0,-12 92-80 16,-4-69-40-16,16-4-8 0,0-6 0 15,-9-8-400-15,9 0-456 32,0-5-113-32,0 0 321 15,0-13 80-15,0-16-856 0,0 1 504 16,0-4 920-16,0 4 440 0,0 9 688 15,0 11-8-15,0-1 232 16,0 4-111-16,0 5-609 31,0 0-624-31,9 0-8 0,7 14-32 16,-16 9 32-16,21-5 128 16,-9 6-64-16,12-2 8 0,-12-3-56 15,0-10 48-15,0 1-56 16,9-10 72-16,-9 0 8 31,-3 0 424-31,6-24-24 0,-2 2-248 16,-1-12-240-16,-3 2-144 15,-9 0-112-15,9 9-264 0,-9 4-192 16,15 6-456-16,-15 8-609 0,12 0-1111 16</inkml:trace>
  <inkml:trace contextRef="#ctx0" brushRef="#br0" timeOffset="28797.4">31758 8480 7345 0,'0'0'2257'31,"0"0"-1353"-31,0 0-352 16,0 0-112-16,0 0 56 16,0 0-144-16,0 0-96 0,0 0-104 15,15 117-64-15,-3-89-88 0,-12-6-256 16,0 2-608-16,0-10-704 15,0-1-753-15,0-13-503 0</inkml:trace>
  <inkml:trace contextRef="#ctx0" brushRef="#br0" timeOffset="29024.01">31758 8494 6569 0,'0'0'2048'31,"0"0"-991"-31,0 0-41 15,0 0-160-15,0 0-256 0,0 0-488 16,0 0-112-16,85-22-72 16,-61 35-40-16,-15 10-88 0,6 6 40 0,-6-2-8 15,-9 0-24 1,0 1 88-16,-24-4 104 16,-9-1 0-1,0-4 8-15,-19-6-8 0,19-8-224 16,0 1-344-16,6-6-673 15,18-6-791-15,9-7-4369 0</inkml:trace>
  <inkml:trace contextRef="#ctx0" brushRef="#br0" timeOffset="29260.16">32084 8611 8913 0,'0'0'1585'16,"0"0"-1057"-16,0 0-376 15,0 0-64-15,0 0 168 0,0 0-128 16,0 111-128-16,0-80-320 16,0 3-232-16,-9-6-784 31,-3-11-929-31,0-6-3936 0</inkml:trace>
  <inkml:trace contextRef="#ctx0" brushRef="#br0" timeOffset="29665.79">32344 8569 6857 0,'0'0'2825'0,"0"0"-1657"16,0 0-256-16,0 0-216 16,0 0-200-16,0 0-496 0,0 0-232 15,0 0-200-15,42-70-96 31,-42 61 208-31,0-1 184 0,0 7 80 16,-9 3-16-16,0 0-104 16,-15 0 64-16,0 8-32 15,12 11 8-15,-10 4 64 0,10 4 72 32,12 2 0-32,0-1 88 15,0-6 144-15,12-3 16 0,10-10-144 16,-1 1 72-16,18-10-152 15,18-10-24-15,-11-18-1016 16,-13 1-1657-16</inkml:trace>
  <inkml:trace contextRef="#ctx0" brushRef="#br0" timeOffset="29891.18">32588 8300 7641 0,'0'0'1408'16,"0"0"-1136"-16,0 0 169 0,0 0 359 15,0 112-104-15,0-76-328 16,9-4-216-16,6 1-56 16,-15-5-96-16,9-5-528 0,-9-4-736 31,0-5-809-31,0-10-1231 0</inkml:trace>
  <inkml:trace contextRef="#ctx0" brushRef="#br0" timeOffset="30032.41">32597 8513 5697 0,'0'0'2680'0,"0"0"-1832"15,0 0-631-15,0 0-217 16,0 0-257-16,0 0-935 15,142-46-896-15,-118 41-809 0</inkml:trace>
  <inkml:trace contextRef="#ctx0" brushRef="#br0" timeOffset="30185.8">32784 8458 1040 0,'0'0'2584'0,"0"0"-815"0,0 0-513 16,0 0-136-16,0 0 136 16,0 0-239-16,0 0-425 15,-81 96-208-15,81-71 32 0,0-7-56 16,9-4-8-1,18 0-40 1,-3-9-48-16,9-5-264 0,34 0-64 0,-16-19-1488 16,-9-5-2513-16</inkml:trace>
  <inkml:trace contextRef="#ctx0" brushRef="#br0" timeOffset="30307.34">33107 8485 8873 0,'0'0'2225'0,"0"0"-1609"16,0 0-616-16,0 0 0 0,0 0-1912 16,0 0-6722-16</inkml:trace>
  <inkml:trace contextRef="#ctx0" brushRef="#br0" timeOffset="35375.89">23769 6688 3648 0,'0'0'1665'0,"0"0"-993"32,0 0 16-32,0 0 432 15,0 0 64-15,0 0-151 0,0 0-337 16,0 0-280-16,12 0-8 15,-3 0 80-15,28-6-48 0,-1 3-160 16,6-2-72-16,15 0 24 31,4-4-24-31,11 4-80 0,-2-4-40 16,11-1-24-16,-12 5-48 16,-2 2-8-16,17-3 0 15,-26 2 0-15,23 4 0 0,-11-4 0 16,-1-2-8-16,-12 1 0 31,16 5-64-31,-28-8-24 0,3 3-8 16,-14 0-80-16,2-4 16 15,-12 4 8-15,-15 2 8 16,-9 3 32 0,12 0-80-16,-12 0-432 0,0 0-560 15,-12 0-633-15,3-6-599 16</inkml:trace>
  <inkml:trace contextRef="#ctx0" brushRef="#br0" timeOffset="36283.47">23790 6789 1112 0,'0'0'1408'15,"0"0"-832"-15,0 0-256 0,0 0-96 16,0 0 24-16,0 0-144 15,-9 0-88-15,9 0-8 16,0 0-8-16,0 0 120 0,0 0 40 16,0 0 0-1,0 0-8-15,0 0-39 16,0 0 63-16,0 0 32 0,0 0 56 16,0 0 128-16,0 0 72 15,0 0 112-15,0 0 40 16,9 0 8-16,-9 0 32 0,0 0 25 31,0 0 7-31,12 0-96 0,-12 0-96 16,9 0-120-16,7-4-80 15,-4 4 56-15,0-4-96 16,6-2-72-16,18 2 16 0,-12-1 56 16,24 0-48-16,-2-3-32 31,2-2 8-31,-6 1-32 0,19 4-48 15,-4-4-40-15,0-1-8 16,4 6 17-16,-1-5-73 16,-3 4 16-16,1-5 64 0,23 7-24 0,-11-7-40 15,-1 1 32 1,4 4 32 0,-4 5-72-16,-12-5 0 15,-8 5-8-15,-16 0 16 0,-9 0 72 16,-3 0 56-16,3 0 80 15,0-4 64-15,-12 4 40 0,13-4 40 0,-19-2-72 32,9 1-8-32,-3 5 16 15,0-3-8-15,-12 3-96 16,0-6 0-16,0 6-24 0,0 0-80 16,0 0-96-16,0 0-104 15,0 0-456 1,0 0-488-16,12 0-680 15,-3 0-2425-15</inkml:trace>
  <inkml:trace contextRef="#ctx0" brushRef="#br0" timeOffset="44653.89">28574 3490 5009 0,'0'-5'1592'15,"0"5"-688"-15,0 0 160 16,-12 0-304 0,12 0 41-16,0 0-313 15,0 0-488-15,0 14-32 0,0 10 32 16,0 3 200-16,12 1-48 16,-12 0-8-16,0 0-72 15,12-5-16-15,-12-4-56 0,0-5-816 31,0-6-1241-31,0-8-2456 0</inkml:trace>
  <inkml:trace contextRef="#ctx0" brushRef="#br0" timeOffset="44801.13">28562 3352 7329 0,'0'0'1592'0,"0"0"-1160"0,0 0-271 15,0 0-161-15,0 0-24 0,0 0-825 16,0 0-1135 0,0-20-3705-16</inkml:trace>
  <inkml:trace contextRef="#ctx0" brushRef="#br0" timeOffset="45201.2">28843 3495 4825 0,'0'0'1568'16,"0"0"-1128"-16,0 0 8 0,0 0 248 31,0 0 160-31,0 0-199 15,0 0-217-15,0 0-248 0,-27-51-192 32,17 51-48-32,10 4-112 0,0 14-176 15,-15 1 79-15,15 5 129 16,0 4 16-16,0-6-48 0,15 6 64 16,-5-4 16-16,5-1 64 15,3-5 16-15,-3 0 0 0,-3 2 8 16,0-12 0-16,-12 2-8 15,0-10-72-15,0 5-56 16,-12-1-232-16,-21-4-376 16,-19 0-816-16,10 0 79 15,6-9-1751-15</inkml:trace>
  <inkml:trace contextRef="#ctx0" brushRef="#br0" timeOffset="46033.58">29000 3425 5025 0,'0'0'1848'0,"0"0"-520"16,0 0-392-16,0 0-191 0,0 0-249 15,0 0-232-15,60-27-16 16,-36 22-120-16,9-4 0 0,-5 3-72 16,-7 6 48-16,3-4-56 31,-3 4 0-31,3 0 8 0,0 0-48 16,-15-4 40-16,6 4-40 15,-3-4 0-15,-12 4 16 16,0 0-24-16,0 0 8 0,0 0-8 15,0 0 40-15,0 0-40 32,0 0 0-32,0 4-16 0,0 10-24 15,-12 5 40-15,-3 8 16 0,-6 9 56 16,9 3-8 0,-12-2-56-1,3-1 136-15,-3-3 8 0,15-10 88 16,-3 0-56-16,-1-10-8 15,-2 2-80-15,15-10-40 0,0 0-40 16,0-5-8-16,0 0 112 0,0 0 32 16,0 0 40-16,0 0 40 15,0 0-56-15,0 0-168 0,0 0-8 16,28 0 0-16,-16 0 0 16,6 0 104-1,18 0-104-15,0 0-40 16,0 0-544-16,1 0-504 15,20-16-872-15,-24 7-993 0,3-4-4088 16</inkml:trace>
  <inkml:trace contextRef="#ctx0" brushRef="#br0" timeOffset="46378.72">29434 3597 8249 0,'0'0'1297'0,"0"0"-937"0,0 0-72 32,0 0 176-32,0 0-320 15,0 0-144-15,0 0-64 0,0 0-168 16,0 0-480-16,82-60-553 0,-70 41 393 16,-3-4-80-16,-9 5 24 15,0 4 688-15,0 4 240 16,-9 10 520-1,-3 0-360-15,-12 5 120 16,2 22 320-16,10 1 64 0,0 15-328 16,12-7-136-1,0 1-72-15,0-4-72 16,12-10-56-16,10-13-320 16,35-10-120-1,-9-5-752-15,-12-19-1601 16</inkml:trace>
  <inkml:trace contextRef="#ctx0" brushRef="#br0" timeOffset="46665.48">29630 3466 5569 0,'0'0'2112'15,"0"0"-1376"-15,0 0-168 16,0 0 225-16,0 0-289 16,0 0-480-16,0 0 48 0,25 15-72 15,-13-1 112-15,9 4 40 16,6 1-48-16,-6-1-32 0,-12 5-16 31,18-4-56-31,-27-5-72 16,12-1-72-16,-12 2 8 0,0-11-112 15,0-4-96-15,0 0 344 16,0 0 80-16,-12-4 16 31,0-19 32-31,12-4-128 0,0-7-48 0,0 2-112 16,0-1-64-16,0 6-289 15,12 7-471-15,22 12-528 16,-10 3-448-16,0 5-2353 0</inkml:trace>
  <inkml:trace contextRef="#ctx0" brushRef="#br0" timeOffset="46926.14">29896 3513 5761 0,'0'0'2592'16,"0"0"-1447"-16,0 0-185 0,0 0-336 15,0 0-296-15,0 0-216 16,0 0-112 0,0 0-48-16,0 43 40 15,15-40-120-15,9 2-8 16,-3-5 128-16,13 0-64 0,5 0-144 16,-21-14-392-16,9-9-72 31,-15 1 39-31,0-2 321 15,-12-4-216-15,-12 9 328 0,-12 10 208 16,-33 9-120-16,8 0-528 16,16 13-1152-16</inkml:trace>
  <inkml:trace contextRef="#ctx0" brushRef="#br0" timeOffset="48165.64">28586 4060 5089 0,'0'0'1720'46,"0"0"-1040"-46,0 0 384 0,0 0 65 16,0 0 247-16,0 0-536 16,-12 0-392-16,12-5-200 0,0 0-168 15,12 2-72-15,21-2 320 16,4-5-48-16,32-4 16 16,37-4-40-16,45-11 1 0,57-2-25 15,36-11 64-15,10 5 120 16,5-9-48-16,-14 8-80 0,-1-3 32 15,-11 8-104-15,-16 0 0 32,-27 11-8-32,-51 3-40 15,-58 6-88-15,-23-2-16 0,-22 11-56 0,-15-6 88 16,3 1-48-16,-3 4 24 16,-21 1 8-16,0 4-80 0,16 0-296 15,-16 0-224-15,0 0-440 16,0 0-873-1,0 0-2303 1,-25 9-2050-16</inkml:trace>
  <inkml:trace contextRef="#ctx0" brushRef="#br0" timeOffset="49016.38">30156 3068 4320 0,'0'0'937'16,"0"0"55"-16,0 0 608 31,0 0-352-31,0 0-55 0,0 0-177 16,-15-36-352-16,15 36-240 15,0 0-232-15,0 0-192 0,0 22-120 16,0 20 120-16,24 28 40 16,15 46 112-16,6 36 48 15,13 25-64 1,-10-1-16-16,-3-9-40 0,3-14 56 15,-2-5 64-15,11-14 96 16,-9 1-160-16,-15-20 57 0,13-13-81 16,-22-19-48-1,0-17 16-15,0-15 32 16,-12 9-48-16,9 1-56 16,-9-11 48-16,1-18-56 0,-13-13 0 15,0-10-56-15,0-18-208 16,-13-13-585-16,1-16-3384 15</inkml:trace>
  <inkml:trace contextRef="#ctx0" brushRef="#br0" timeOffset="49605.33">29537 4208 6041 0,'0'0'1856'0,"0"0"-672"15,0 0 225-15,0 0-385 16,0 0-312-16,0-8-520 0,0 21-192 15,0 10 8-15,0 14 160 16,15 0 96-16,-3 5-112 16,-6-5-72-16,9-8-64 0,-15-7-16 15,9-3-192-15,18-5-912 16,-18-6-1577 0,7-8-3592-16</inkml:trace>
  <inkml:trace contextRef="#ctx0" brushRef="#br0" timeOffset="50721.29">30925 3940 6969 0,'0'0'1752'16,"0"0"-1224"-1,0 0-472-15,0 0 25 16,0 0 175-16,0 0 112 16,-24 129-16-16,9-88-64 0,15 2-128 15,-9-7 64-15,9-3-16 16,-12-14-96-16,12 0 8 15,0-16-72-15,0 2-40 0,0-5 72 16,0 0 8-16,0 0 136 0,0-5 168 31,0-17 40-31,0-19-432 16,0-11-232-16,0-14 136 16,0 2-88-16,0 8-96 0,0 5 168 15,12 19-8-15,-3 14 16 16,6 8-72-16,-3 10 96 0,0 0-208 15,6 24-24-15,10 12 232 32,-4 11 64-32,-3 4 16 0,0 0 0 15,-6-10-8-15,-3-8-288 0,0 0-600 16,0-11-401-16,-12-11-1047 16</inkml:trace>
  <inkml:trace contextRef="#ctx0" brushRef="#br0" timeOffset="50908.89">30865 4129 6673 0,'0'0'1944'0,"0"0"-951"0,0 0-361 0,0 0 24 32,0 0-384-32,0 0-184 31,0 0-88-31,0 0-280 0,139-50-912 15,-91 40-1241-15,-24 1-3224 0</inkml:trace>
  <inkml:trace contextRef="#ctx0" brushRef="#br0" timeOffset="51673.43">31435 3801 7097 0,'0'0'2569'16,"0"0"-1873"-16,0 0-432 0,0 0-264 16,0 0-8-1,0 0 8-15,-12 74 88 16,12-33 96-16,12 5-24 0,9-8-56 15,-5-1 56-15,5-9-40 16,0-14-120-16,-6-5-56 16,-3-9 40-16,12 0 16 15,-3-13 0-15,-9-20-80 16,-3-5-520-16,6-4-200 16,-15-9 215-16,0 10 249 0,-24 8 336 15,0 11 64-15,3 8-64 16,-18 14 0-16,18 0-264 15,-16 14-568 1,28 8-624-16,-3 2-601 0</inkml:trace>
  <inkml:trace contextRef="#ctx0" brushRef="#br0" timeOffset="52131.82">31680 3875 6105 0,'0'0'1736'0,"0"0"-1208"16,0 0-376-16,0 0 184 15,0 0 337 1,36 120-209-16,-27-73-192 0,15-7-24 16,-15 7-192-16,6-15-40 15,-15-4-8-15,12-9 8 0,-12-14-8 16,0 0-8-16,0-5 72 15,0 0 320-15,0-5 472 16,-12-22-400-16,-3-11-408 16,6-13-56-16,-3-9 0 15,0-6 0-15,3 6 72 16,9 0-72-16,0 10-88 0,0 12-64 16,0 11-104-16,9 8-584 31,15 10 112-31,0 9 184 15,0 0 216 1,-5 14-169-16,-4 9 113 16,-3 9 40-16,0-4 208 0,-12 1 88 15,0-7 40-15,0-3 8 16,0-5 8-16,-12-5 216 16,0 1-40-16,-22-2-184 0,10-8-184 15,0 0-848-15,0 0-1464 0</inkml:trace>
  <inkml:trace contextRef="#ctx0" brushRef="#br0" timeOffset="53587.41">32178 3592 5777 0,'0'0'1672'0,"0"0"-904"16,0 0-632 0,0 0-64-16,0 0 144 15,0 0 304-15,0 0-39 16,0 130 7-16,0-97-72 0,15-1-160 15,-15-4-128-15,0-9-48 16,0-6-72-16,0-4-8 16,0-4-176-1,0-5-368-15,0 0 0 16,0 0 392-16,0-14 144 16,-15-9-136-16,-6-10-105 0,9-8 249 15,0-1 80-15,2 0 169 16,10 5 135-16,0 5 144 0,0 13-304 31,0-3-224-31,10 8-168 16,14 4 160-16,-3 1 8 15,-6 9-16-15,6 0-144 0,0 0 40 0,-6 9-280 16,-15 4 16 0,12 6 79-1,-12 1 65-15,0-3 32 0,0 1-16 16,-12 1 160-16,-3-5 56 15,6 0 0-15,-12-1 8 16,21 3 0-16,-12-8 8 0,12 2-8 0,0-1 0 16,0-1 0-16,12 2 0 15,9 0 0 1,3 3 0-16,0 1 80 16,10 0-16-16,-13 0-56 15,-6 0-8-15,-6 1-56 16,6-7-32-16,-15 6 0 0,0 0 88 15,-24-5 240-15,0 6 72 16,-10-1-136 0,10-6-96-16,-3-3-80 15,18-5-392-15,-3-5-544 16,12-13-1048-16</inkml:trace>
  <inkml:trace contextRef="#ctx0" brushRef="#br0" timeOffset="53849.97">32682 3559 7681 0,'0'0'2185'0,"0"0"-817"16,0 0-776-16,0 0-128 16,0 0-64-1,57-9-400-15,-24 1-640 16,1-7-1048-16,5 6-953 0,-6 0-3976 16</inkml:trace>
  <inkml:trace contextRef="#ctx0" brushRef="#br0" timeOffset="54048.57">32694 3670 7241 0,'0'0'1440'16,"0"0"-551"-16,0 0-265 16,0 0 144-16,0 0-456 46,0 0-312-46,0 0-160 0,112-18-888 16,-64 4-1705-16</inkml:trace>
  <inkml:trace contextRef="#ctx0" brushRef="#br0" timeOffset="54490">33147 3356 9089 0,'0'0'2017'0,"0"0"-737"16,0 0-816-16,0 0-264 0,0 0-96 15,0 0-96-15,126-42-8 16,-89 42-200-16,-13 5-128 31,9 18-104-31,-24 5-64 0,6 5 160 16,-3-2 160-16,-12 1-24 15,0 1 96-15,-27-9 104 0,-6-5 0 16,0-5 152-16,-16-6-16 16,4-8-80-16,9 0 88 15,15-8-8 1,-6-21-16-16,27-8-120 0,0 0-328 16,36-18-768-16,12 13-921 15,-3 5-2928-15</inkml:trace>
  <inkml:trace contextRef="#ctx0" brushRef="#br0" timeOffset="55781.66">31363 3509 3776 0,'0'0'1289'15,"0"0"-689"-15,0 0-288 0,0 0 16 16,0 0-72-16,0 0-168 15,0 0-88-15,0 0-8 0,0 0 8 16,0 0 48-16,0 0 8 31,0 0-40-31,0 0-16 0,0 4 0 16,0-4-208-16,0 5-120 16,0 0 80-16,0-1-128 15,0-4 64-15,0 5 152 0,0 0 152 16,0-5-8-16,0 0 8 31,0 5 8-31,0-5 0 0,0 0 40 16,0 0 40-16,0 0-8 15,0 0 8-15,0 0 152 0,0 0 64 16,0 0 120-16,0 0 104 16,0 0 120-16,0 0 8 15,0 0 64 1,0 0 9-16,0 0 79 0,0 0-128 15,15 0-112-15,-3 0-96 16,21 0 160-16,0-10 40 0,16-4-264 16,20 1-192-16,22-15 17 0,54-5-81 31,39-13-16-31,36-6 32 16,-9 1 64-16,-24 10-88 0,-51 8-80 15,-30 10-56-15,-46 10-544 16,-2-6-905-16,-16 6-1391 15,-3-2-1545-15</inkml:trace>
  <inkml:trace contextRef="#ctx0" brushRef="#br0" timeOffset="63835.13">29760 5029 3584 0,'0'0'1097'0,"0"0"-225"16,0-6 16-16,0 6 80 16,0 0-64-16,0 0-208 0,0 0 17 15,0-4 31-15,0 4-32 16,0 0-88-16,0-4-112 15,0 4-16 1,0-5-64-16,0 0-56 0,0 1-144 16,0-1-88-16,0 0-87 15,0 0-57-15,0 2-8 0,12-3-9 16,0 2-71-16,0 0 80 16,10 4-96-1,-1 0-64-15,-6 0-40 16,9 0-104-16,9 4-64 15,-9 9 136-15,-12 6 48 0,9 5 40 16,-8 4-40-16,-13-1-112 16,9 1 184-16,-9-5 32 0,0 0 72 15,-9 1 8-15,-16-5 8 32,4-6 0-32,-18-4 8 15,9-4 8-15,-6-5 72 0,-10 0 104 16,7-14 224-16,9-9 40 15,3-5-144-15,18-5-104 0,9-3 24 16,0-1-232-16,0 3-128 16,36 2-312-1,9 10-760-15,1 4-1129 16,-13 12-2664-16</inkml:trace>
  <inkml:trace contextRef="#ctx0" brushRef="#br0" timeOffset="68361.48">31227 4830 6001 0,'0'0'3897'31,"0"0"-3049"-31,0 0-592 16,0 0-248-16,0 9-8 0,0 1-96 15,0 7-72-15,0 11-88 16,0 1 176-16,0 3 80 15,0-4-8-15,0-6 8 0,0-4 8 16,0-12-8-16,0-2 0 0,0-4 16 16,0 0 112-16,0 0 56 15,-12-18-184-15,12-11-328 32,0-6-168-32,0-7 192 0,0-5 39 15,0 5 217-15,0 10 0 16,0 4 48-16,0 9 0 0,0 10 16 15,12 9-88-15,6 0 40 16,9 9-64-16,-3 15 88 16,19 8 8-1,-19 4 0-15,12 7 0 0,0-7-96 16,-15-3-112-16,7-1-304 16,-19-8-536-16,3-10-976 15</inkml:trace>
  <inkml:trace contextRef="#ctx0" brushRef="#br0" timeOffset="68526.23">31239 4977 6465 0,'0'0'1976'16,"0"0"-1480"-16,0 0-488 0,0 0 248 31,0 0 473-31,0 0-361 0,124-36-368 16,-64 18-568-16,-11 4-1025 15,-7 4-2432-15</inkml:trace>
  <inkml:trace contextRef="#ctx0" brushRef="#br0" timeOffset="69043.98">31831 4802 6705 0,'0'0'2496'0,"0"0"-1687"0,0 0-609 0,0 0-144 16,0 0 96-16,0 0 40 15,-21 88-64-15,21-69-64 0,21-5-64 16,-9-1 0-16,12-8 104 31,0-5-48-31,-6 0-56 0,6-5-88 16,3-14-400-16,-14-4 48 16,-4 0-177-16,-9-4 49 15,0-1 128-15,-22 4 200 0,-14 2-64 16,3 12 16-16,-3 5-264 31,-3 5-128-31,20 0-440 0,-5 10-1033 0</inkml:trace>
  <inkml:trace contextRef="#ctx0" brushRef="#br0" timeOffset="69504.71">32006 4727 7241 0,'0'0'1288'0,"0"0"-1032"0,0 0-256 16,0 0 0-16,0 0 128 0,21 130 128 31,-6-83-47-31,6 4-97 16,0-1-48-16,-6-9 0 0,9-3-56 15,-14-6 0-15,2-13 0 16,-12-10 40-16,0-4-24 15,0-5 160-15,0 0 464 0,0-27-208 32,-12-5-288-32,2-21-144 0,-2-7 48 15,0 0 144-15,-3-5 144 16,15 10 8-16,0 9-96 16,0 8-48-16,0 19-168 0,0 1-40 15,0 14-144-15,0 4-64 31,15 0-432-31,9 0 0 0,-2 19 32 16,-10 0-104-16,9 3 183 16,-21 1 153-16,0 0 192 0,0 1 128 15,0-6 56-15,-21-5 64 16,-13 3-64-16,-5-8-64 16,18-3-480-1,0-5-656-15,-3 0-1017 0</inkml:trace>
  <inkml:trace contextRef="#ctx0" brushRef="#br0" timeOffset="70164.33">32446 4519 6681 0,'0'0'936'16,"0"0"-936"-16,0 0 8 15,0 0-8-15,0 0 240 16,0 0 144-16,37 115-72 0,-25-77-112 16,-12 0-48-16,9-11 88 31,6 1-80-31,-15-10-160 15,12-4-152-15,-12-6-448 0,0-8-264 16,0 0-40-16,0-17-216 16,0-6-841-16,-12-15 273 0,-12-4 1688 15,12-4 800-15,-13 5 616 16,4-2-159 0,9 12 159-16,12 3-136 15,-12 10-208-15,12 3-199 0,0 5-313 16,0 2-200-16,24-2-152 15,-15 6-40-15,16-1-104 0,-1 5-64 16,-15 0-112 0,18 0-136-16,-21 0-160 15,9 9-168-15,-3 9 136 16,-12-3 184-16,0 3 200 0,0 1 56 16,0 0 0-16,-12-1 0 15,12 0 8-15,0-8 0 0,0-1-8 31,0 0-8-31,0 1-137 16,24-6 65-16,-3 6 80 0,16-2 80 16,-1 3-16-16,-3-3-56 15,-9 6-8-15,-12 0-8 0,-3 0-72 16,6 4-120-16,-15 1 200 31,-15 4 0-31,-6 1 248 16,-3-1 137-16,-24 0-121 0,14-4-168 15,1-10-96-15,-3-9-296 16,3 0-537-16,9 0-1191 0</inkml:trace>
  <inkml:trace contextRef="#ctx0" brushRef="#br0" timeOffset="70507.54">32996 4453 8905 0,'0'0'2873'16,"0"0"-2001"-16,0 0-216 0,0 0-440 15,0 0-48-15,0 0-168 32,0 0-256-32,151-68-488 15,-118 58-464-15,3 2-728 0,0 2-809 16,-15 6-3288-16</inkml:trace>
  <inkml:trace contextRef="#ctx0" brushRef="#br0" timeOffset="70698.92">33029 4565 5977 0,'0'0'2168'0,"0"0"-1192"15,0 0-263-15,0 0 7 0,0 0-160 16,0 0-24-1,0 0-192 1,118-23-344-16,-61 9-360 0,0-4-912 16,-8 4-681-16,-4 4-1327 0</inkml:trace>
  <inkml:trace contextRef="#ctx0" brushRef="#br0" timeOffset="71122.15">33159 4213 6569 0,'0'0'2520'16,"0"0"-1287"-16,0 0-553 16,0 0-120-16,0 0-176 0,0 0-384 15,0 0-16 1,0 0 16-1,9 139 200-15,3-78 80 16,0 4 24-16,0-1 32 0,-12 1-32 0,12-5-168 16,-12-4-64-16,9-14-56 15,-9-10-16-15,15-9-96 16,-15-13-688 0,12-10-920-16,-12-6-1185 15,9-13-1688-15</inkml:trace>
  <inkml:trace contextRef="#ctx0" brushRef="#br0" timeOffset="71515.54">33506 4189 10018 0,'0'0'1728'0,"0"0"-712"15,0 0-352-15,0 0-320 16,0 0-120-16,0 0-143 16,78-50-81-16,-39 50-81 15,-17 0-119 1,2 18-120-16,-15 11-64 15,6-2 0-15,-15 1 192 0,0 4 72 16,0-4 120-16,-15-6 0 0,-18-3 72 16,-1-4 16-16,-2-11-24 15,15-4 40 1,-15 0 128-16,24-19-56 16,-9-8-176-16,21-9 0 15,0-7-272-15,21-4-368 0,0 11-1480 16,18 9-1065-16</inkml:trace>
  <inkml:trace contextRef="#ctx0" brushRef="#br0" timeOffset="73766.6">28770 2814 8249 0,'0'0'600'0,"196"-74"-584"16,4 22-24-16,35 7 8 0,-6 17 0 15,-5 28 48-15,-49 18-40 16,-39 19-8-16,-28 4-184 31,-38 2-456-31,-13 3-176 0,-9 9 88 16,-14 15 336-16,2 12 192 15,-30 3 112-15,-6-2 88 0,-30 1 168 0,-28-5 320 16,-11-11 168-16,-40 7-192 16,-27-6-256-1,-51-3 0 1,-33-16-72-16,-15-18-8 0,2-22-128 15,13-10-72-15,-1-18-216 16,13-20 136-16,33-13 136 0,30 0 16 0,55 6 192 16,45 3 168-16,23-10 72 31,10-13-432-31,12-22-256 16,70-39-128-16,69-7 24 0,48-6-16 15,6 18-216-15,18 19-392 16,-3 23 200-16,-57 23-1 0</inkml:trace>
  <inkml:trace contextRef="#ctx0" brushRef="#br0" timeOffset="87234.27">26778 4524 4256 0,'0'0'1257'0,"0"0"-801"0,0 0 0 31,0 0 24-31,0 0-104 16,0 0-128-16,0 0-144 16,0 0-48-16,-42 0-56 0,27-5 8 15,6 5 80-15,-15 0 120 16,3 0 72-16,9 0 8 0,-16 0-40 31,7 0-40-31,0 0-40 16,-3 0-64-16,-12 0 97 0,15 0 15 15,-3 0 56-15,-4 0-64 0,10 0 0 16,-6-5 56 0,0 5-112-16,-3 0-96 0,-3-4-40 15,2 4-8 1,7 0-8-16,-12 0 8 15,9 0 8-15,-9 0 72 16,-6 0-8-16,17 0-32 0,-14-5 48 0,15 5 8 16,-3 0 0-1,3 0-8-15,-6 0-80 16,5 0-8-16,-2 0 0 16,3 0-8-16,-3 0 8 15,-9 0-8-15,6 0 16 16,-6 0-8-16,-1 0 8 0,10 0-8 15,-12 0-8-15,12 0 16 0,0 0 112 32,3 0-120-32,-1 0 0 15,-2 0 8-15,12 0 32 16,-12 0-40-16,3 0-8 0,-6 0 8 16,6 0 0-16,-4 5-8 15,4-5 8-15,-6 0 56 0,6 0-56 31,0 0 40-31,-3 0-40 16,0 0 0-16,-4 0 0 16,10 0 0-16,-6 0 16 0,0 0-16 0,0 0 0 15,3 0 8 1,-18 0-8-16,20 0 40 16,-20 0-48-1,18 0 8-15,-12 0 8 0,9 0-16 16,-9 0 8-16,8 0 0 15,1 0 0-15,0 0 0 0,3 0 72 16,-3 0-8 0,-12 0-64-16,15 0 0 15,-4 0 72-15,-11 0-72 16,15 0 8-16,-6 0-8 0,-6 0 8 16,9 0-8-16,2 0-8 15,-17 0 16-15,21-5-8 0,-6 5 16 16,0 0-16-16,12 0-8 31,-9 0 0-31,8 0 16 0,1 0-16 16,0 0 16-16,-3 0-16 15,9 0 16-15,-6 0-16 0,0 0 8 16,-15 0 0-16,18 0-8 16,-15 0 0-16,15 0 0 31,-16 5 8-31,-2-5-8 0,9 4 8 15,-6-4-8-15,0 0 0 16,0 5 0-16,0-5 8 0,3 0-8 16,8 0 8-16,-14 0 0 15,9 0 8-15,3 0-8 16,-6 0 0 0,9 0 56-16,-12 0-56 0,15 0 0 15,-3 0 0-15,-13 0 0 16,10 0-8-16,6 0 16 0,0 0-16 15,-6 0 8-15,6 0 0 16,-6 0 8 0,15 0 64-16,-9 0 0 15,9 0 16-15,0 0 16 0,-12 0-24 16,12 0-24-16,0 0-56 16,0 0 0-16,0 0-8 0,0 0 16 31,0 0 88-31,0 0 80 15,0 0 112-15,0 0-7 0,0 0-33 16,0 0-56-16,0 0-48 16,0 0-32-16,0-9 32 0,0 4-96 15,0-4-56-15,0-6 0 16,-15 2 0-16,15-2 0 31,-6-7 48-31,6 4 32 0,0-10-16 16,0 0 8-16,0 0-72 15,0-5 16-15,0 0 32 0,0-2 0 16,6-7-48-16,9-1 0 16,-15 1 16-16,12 6-16 15,-3-1 0 1,-9 4 56-16,0 6-8 0,15 8 24 16,-15 0 16-16,0 0 8 15,0 11 0-15,0-1-16 0,9-1 24 16,-9 5-96-16,0 5 40 15,0-4-40 1,0 4-8-16,0 0-8 16,0 0 0-16,0 0 0 0,0 0-40 15,0 0-16-15,0 0-8 16,0 0-24-16,0 0 0 0,0 0-32 16,15 0 64-16,-15 0 64 31,9 0 8-31,0-5 40 0,6 0-48 15,10 5 0-15,-13-4-16 16,9 4-40-16,15 0 0 0,0 0 48 16,10-5 8-16,-1 5 0 15,3 0 0-15,9-5 0 32,-11 5 0-32,14-4 0 0,-3 4-8 15,1 0 8-15,2 0 0 16,-3 0-8-16,1 0 8 0,-1 0-8 15,4 0 8-15,8 0-8 16,-12 0 8-16,10 0-8 16,-7 0 0-1,0 0-40-15,-2 0-32 16,-1 0 16 0,-9 4 56-16,10-4-40 15,-1 5-8-15,3-5 48 0,-14 0 0 16,11 0 8-16,3 0 0 15,-17 0 0-15,14 0 0 16,-6 0-8-16,-5 0 0 0,2 0 8 0,-15 0-8 16,12 0 0-16,1 0 8 15,2-9-8-15,-3 4 8 0,3 0 0 16,1-3 0-16,-16 3 0 31,12 0-8-31,-12 1 8 16,7-2 0-16,-7 2 8 0,3 0-16 15,-3 0 16-15,4-2-8 16,-4 2 8-16,3-1 40 0,-15 0 32 16,15 5-32-16,-15-4-32 31,7 4-8-31,-4 0 72 0,9 0-32 16,-9 0 24-16,-3 0 16 15,15 0 80-15,-11 0 32 16,-4 0-104-16,12 0-88 0,-18 0 0 15,9 0 72-15,-15 0-72 32,15 0-8-32,0 0 8 0,-11 0 88 0,8 0 0 15,0 0 8 1,-6 0-8-16,9 0-48 0,-12 0-48 16,-12 0 8-16,6 4 0 15,-6-4-8-15,0 0 56 16,0 0 24-1,0 0-16-15,0 0-8 0,0 0-48 0,0 0-8 16,0 5-16-16,0-5-40 16,0 5-16-16,0-1-32 15,0 10-8 1,0 0 48-16,15 9 56 16,-15 5 8-16,0 5 0 15,12 0 0-15,-12-1 0 0,0 4 8 16,0 2 8-16,12 2 0 15,-12-1-16-15,0-3 0 0,0 1 8 16,0-3 0-16,0-7-8 31,0 0 8-31,0-2-8 0,0-3 8 16,0-4 0-16,0 2-8 16,0-7 8-16,-12 6 0 15,12-5 0-15,0-6-8 0,0 2 0 16,0-6 8-16,0 1-8 31,0 4-8-31,-12-5-40 0,12-4 40 16,0 6-48-16,0-2 8 0,0 1 40 15,-15 0-8-15,15-5 8 16,0 5 0-16,0-2 0 0,0-3 0 16,0 0 0-1,-6 5-64 1,6-5 24-16,0 5 48 0,-12-5 8 15,-3 5 48-15,6-5-8 0,-15 4 24 16,0-4-16-16,-10 0 0 16,-11 0 8-16,-15 0-56 15,-13 0 8 1,7-9-16-16,-49-14-72 16,22 0-832-16,8-4-1689 0</inkml:trace>
  <inkml:trace contextRef="#ctx0" brushRef="#br0" timeOffset="101483.22">22604 7544 9129 0,'0'0'2121'15,"0"0"-1209"-15,0 0-616 16,0 0 72-16,9-8 240 0,30-16-256 15,31-4-280-15,-1-4-8 16,22-5 8 0,15 0 1-16,-4 10-41 15,7 2-32-15,-28 12-433 0,1-1-183 16,-13 9-632-16,-15 5-664 16,-14 0-729-16,-16 0-1816 0</inkml:trace>
  <inkml:trace contextRef="#ctx0" brushRef="#br0" timeOffset="101732.47">22652 7615 7985 0,'0'0'2665'0,"0"0"-1609"0,0 0-688 16,0 0 56-16,0 0 168 15,0 0-240-15,0 0 8 0,139-10-7 16,-57-4 39-16,20-9-88 16,40-14-176-16,-18-1-112 15,-3 2-16 1,-7-2-776-16,-41 21-1353 0,-28-2-3792 16</inkml:trace>
  <inkml:trace contextRef="#ctx0" brushRef="#br0" timeOffset="119518.78">23069 10979 3424 0,'0'0'1176'0,"0"0"-855"16,0 0-137-16,0 0 224 15,0 0-72-15,-21 0-168 0,6 0-152 16,15 0-8-16,-9 0 168 16,-3 0 104-1,0 0 32-15,-13 0 120 16,16 4 24-16,-18 1-56 15,3 0 16-15,18-5-16 0,-21 0-136 16,18 5-79-16,-27-5 47 31,24 3-120-31,-10-3-16 0,-2 0 40 16,-9 4-8-16,9 2-8 16,-12-2-8-16,15 1 40 15,-16 0 72-15,1 0-32 0,-9-2 32 16,9 3-48-16,2-1-48 15,-14-1-40-15,15 0-8 0,-18 2-8 32,17-3 32-32,1 8-24 0,0-8-72 15,-18 2-8 1,18 5 8-16,8-6-8 0,-8 1 0 0,0-5 8 16,-3 5 0-16,3-1-8 15,-16-4 64-15,16 4-64 16,-24 2 0-1,8-6 40-15,4 0-32 16,-15 4-8-16,15-4 0 0,-1 0 0 16,-5 0 0-16,9 0 0 0,-10 0 8 15,22 0-8-15,-18 0 8 16,3 0 64 0,-1-4-16-16,-2 4-40 15,0 0 40 1,3 0-48-16,-4 0 8 0,-8 0-16 15,12 0 8-15,-13 0-8 0,1 0 8 32,-3 0 0-32,2 0-8 0,1 0 0 15,-3 0 0-15,2 0 0 16,25 0 8-16,-15 0 48 16,27-6 24-16,-4 2 64 0,1-5-8 15,-3 4-16-15,21-9-56 16,-21 0-48-16,18 0-16 0,-15-5-48 31,0 1-8-31,2-4 8 16,-2-6 48-16,0 4 0 15,15 2 0-15,-30-6 8 0,18 4 56 0,0-3-8 16,9 3 16-16,-13 1 32 16,10-5 48-16,6 5-48 15,-3 4 56 1,3-3-32-16,9-2 24 15,0-4 0-15,0 0-72 16,0 1-72-16,0-10-8 0,9 3-8 16,12 2 0-16,6-3 8 0,-2 1 0 31,8-3 0-31,3 1 0 16,-6-3 8-16,9 4-8 0,7-3 16 15,14 0-8-15,-3 3 64 16,10 2-7-16,17-1 55 0,-17 7 32 15,17 8-56-15,-2-3-16 32,11 8 32-32,-11-4-40 0,11 7-56 15,10 3 64-15,-13 3-32 16,31 1 0-16,3 4-48 0,18 0 8 16,33 0 40-16,0 4-48 15,-48 6 0-15,-22-2 0 31,-35-2-8-31,-10-3 8 0,10 7-16 16,11-1 16-16,0 1 0 16,-2-2 0-16,-7 2 16 0,7-6-16 15,-7 2 8 1,-2-3-8-16,-4 2 8 16,7 0 0-16,-13 0-8 15,-3 4 8-15,-11 0-8 16,2 5 48-16,-15-4-40 0,3 4 88 15,-3-1-88-15,-8 7 40 0,11-8-48 16,-15 8 8-16,15-1 40 0,-12 3-40 31,-12-3 48-31,9 3 8 16,-11 7 8-16,5-7 8 0,-3 11-8 16,-12-6 8-16,12 6-24 15,-12-5-8-15,0 0-40 0,0 0 48 16,0 0 8-16,-12 0-16 31,0-1 16-31,-13 1 0 0,4 4-16 16,-6-4 8-16,-6 0-40 15,0 5 56-15,-3-6-64 0,2-4 64 16,-2 1-64-16,-3-2 88 16,9 6-48-16,-19-4 24 31,16-6 40-31,-6 0 40 0,-3 6 24 15,-7-5 8-15,16-5-8 16,-15 5 72-16,12-6-40 0,-9-4-16 16,11 1-96-16,-5-1-88 15,21-4 40-15,-18-1 48 16,0-4-24 0,14 0 72-16,-17 0 81 0,21 0-1 15,-6 0-104-15,0 0-16 16,-3-4-8-16,21-1-40 0,6 5-48 15,-13-6-8-15,13 3-120 0,-12 3-296 32,12-5-153-32,0 0-47 15,0 0-144-15,-12 5 72 0,12 0 40 16,0 0-184-16,0 0-217 16,0 0-127-16,0 0-280 0,0 0-225 31,0 0-559-31,0 0-2089 15</inkml:trace>
  <inkml:trace contextRef="#ctx0" brushRef="#br0" timeOffset="122038.51">23024 4453 5777 0,'0'0'1088'0,"0"0"-560"16,0 0 280-16,0 0-96 0,0 0 49 16,0 0-369-1,45-68-264-15,-33 58 72 16,12 2 136-16,0-2 56 0,-3 0-64 16,4 5-72-16,11 5 152 15,-6 0-96-15,9 0-104 16,16 0-64-16,-16 0-40 0,18 0-16 31,-12 15-40-31,16 3 24 16,5 0-64-16,-8 7 56 0,14 2 0 15,-15 1 0-15,16 4-56 16,-16 1 0-16,0-1 0 0,1 10-8 16,-13-6 0-16,3 7 0 31,-2-7-80-31,-22 7 64 15,9-8-64-15,-18-1 24 0,-3 3-48 16,-12-4 96-16,0 3 8 16,0 2 8-16,-12-2 80 0,-12 2 8 15,0-5 0-15,0 2-16 16,3-2-80 0,-19 0 56-16,22-6 40 15,-6 2 32-15,0-6 24 0,-9-5 8 16,9 1 9-16,-13-1-65 15,4-4-8-15,-18-10 80 0,21 1 32 16,-28-5 40 0,-2 0-40-16,0 0-64 15,2 0-32-15,-8-9 104 16,-4 0-32-16,10-6-32 0,-12-3 0 16,17-4-24-16,-14-6-48 15,-1-5 64-15,10-5-24 0,3-3 16 31,-1-10 40-31,7-4 16 16,9-1-64-16,18-5-24 0,0-2-104 16,14-8-80-16,-2 6-64 15,12 5 16-15,0-1-8 0,12 7-72 16,10-3-40-16,14 11 88 31,0 4-8-31,-6 6 56 16,19-1-8-16,-4-1-24 0,-9 11 8 15,24 0 32-15,-14 12 32 16,2 2 56-16,-3 13-48 0,0 0 0 16,4 3 56-16,8 16 0 15,-9 0 0 1,-5 8-72-16,5 1-72 16,-12 5-24-16,0 5-80 0,-5-3 32 15,-4 3-81-15,-15 0-175 16,9-2-448-16,-9 5-744 0,0-12-649 15,-12-11-2192-15</inkml:trace>
  <inkml:trace contextRef="#ctx0" brushRef="#br0" timeOffset="125758.43">25580 9314 6489 0,'0'0'1928'0,"0"0"-1184"32,0 0 169-32,0 0 287 15,0 0-136-15,0-12-304 16,0 12-504-16,0 0-256 0,0 12-8 16,0 11 8-16,0 10 104 15,0 10 0-15,-9 7 8 0,-3 6-48 31,12 9-56-31,-9 4 72 16,-3-4-72-16,12 4 0 16,0-4-8-16,-15-4 8 0,15-10 48 0,0-5-56 15,-9-13-128 1,9-6-80-16,0-4-120 0,0-9-344 16,-12-10-456-1,0-4-592-15,-10 0-329 16,10 0-1112-16</inkml:trace>
  <inkml:trace contextRef="#ctx0" brushRef="#br0" timeOffset="126089.6">25293 9755 6081 0,'0'0'2600'16,"0"0"-1687"-16,0 0-113 0,0 0-64 15,-15-5-168-15,15 5-312 0,0 18-184 16,15 11 160-16,3 13 32 16,10-2-40-16,-4 7-72 15,0 0-72-15,-15-5-8 0,24-6-16 16,-18-3-8-16,9 0-40 16,-15-11 64-16,4-3-16 0,-1-9 40 31,0-2-8-31,-12-3 128 15,9-5 225-15,6 0 191 16,-3-23 80-16,18-10-376 0,9-13-272 16,-5-8-64-16,2-2-264 0,-3-9-416 15,3 13-857-15,-24 15-2920 0</inkml:trace>
  <inkml:trace contextRef="#ctx0" brushRef="#br0" timeOffset="131580.18">25212 11798 6569 0,'0'0'1744'16,"0"0"-1256"-16,0 0-160 15,0 0 617-15,0 0 103 16,0 0-344-16,0 0-432 15,9 0-136 1,3 0 112-16,9 0 112 0,3 0-24 16,9 0-64-16,19 0-8 0,5 0 73 15,0 0 7-15,16 10-64 16,8-5-56-16,10-5 64 16,15 4-72-1,-13-4-8-15,1 0-32 16,-1 0-48-16,-23 0-64 0,-25 0-64 15,-9 0 96-15,-15 0-16 16,-9 0 8-16,-12 0-88 16,0 0-96-16,-24-4-976 0,3-1-2169 15</inkml:trace>
  <inkml:trace contextRef="#ctx0" brushRef="#br0" timeOffset="132970.39">28656 11150 6465 0,'0'0'2232'15,"0"0"-1391"1,0 0-353-16,0 0-24 16,0 0-224-16,0 0-232 15,0 0-8-15,0 74 64 0,-15-33 104 16,5 11-16-16,-2-6-24 16,0 1-48-16,3-6-32 0,9-9-40 31,-12-4-8-31,12-14 0 15,0-4-128-15,0-10-360 16,0 0 72-16,0-29 360 0,0-7-568 16,12-16-329-16,9-8 441 15,-9-5 400-15,-2 5 104 0,5 5 8 16,-3 13 176 0,0 14 224-16,-3 10 88 15,0 8-231-15,18 10-249 16,-3 10-8-16,-3 22 16 0,15 15 120 15,1 8 40-15,-4 0-72 16,-9 6-104-16,0-10-48 16,-15-5-136-16,3-8-81 15,-12-16-399-15,0-3-656 16,0-14-1232-16</inkml:trace>
  <inkml:trace contextRef="#ctx0" brushRef="#br0" timeOffset="133138.52">28656 11335 7433 0,'0'0'2345'0,"0"0"-1849"15,0 0-496-15,0 0 0 16,0 0 16-16,0 0 376 0,69 0-136 31,-36 0-256-31,40 0-488 16,-28-5-1113-16,3-3-2567 0</inkml:trace>
  <inkml:trace contextRef="#ctx0" brushRef="#br0" timeOffset="135147.12">29724 11183 6889 0,'0'0'2168'16,"0"0"-1607"-16,0 0-489 0,0 0-72 31,0 0 56-31,0 0 128 0,-36 63-32 16,36-38-24-16,-9-11-24 15,9-2 24-15,0-6 24 16,0-2-56-16,0-4 88 0,0 0 152 16,0-14 176-16,0-18-512 31,0-10-80-31,0-8-112 0,9-1 32 15,6-6-48-15,-3 16 104 16,-3 4 88-16,-9 19 16 16,12 7 88-16,-3 11-88 0,-9 0-232 15,27 15-192-15,-15 17 344 16,0 6 80 0,-2 3 8-16,14 5-8 0,-15-8-8 15,-9-1 0-15,15-9-200 16,-15 0-569-16,0-10-1015 15,0-3-984-15</inkml:trace>
  <inkml:trace contextRef="#ctx0" brushRef="#br0" timeOffset="135332.91">29646 11196 6409 0,'0'0'2056'0,"0"0"-1496"0,0 0-392 31,0 0 57-31,0 0 87 16,0 0-96-16,57-5-112 0,-24 0-104 16,15-3-288-16,-14-1-993 15,2-1-1967-15</inkml:trace>
  <inkml:trace contextRef="#ctx0" brushRef="#br0" timeOffset="135793.2">29935 11048 6145 0,'0'0'2072'0,"0"0"-1528"31,0 0-544-31,0 0 8 16,0 0 328 0,0 0 105-16,21 111-241 0,-21-84-120 15,12 1-72-15,-12-9 56 16,0-9-56-16,0-2-8 15,0-8-80-15,0 0 80 0,0 0 192 16,0-18-24-16,0-10-168 0,0-4 0 16,0-5 0-16,0 0 56 0,0 10 152 15,0-1 128-15,0 14 48 16,0-1 184-16,0 11-64 16,0 4-376-1,13 0-128-15,-4 4-72 16,6 14 72-16,-3 10 0 15,12 1 0-15,-3-1-8 0,3-6 8 16,-12 2 0-16,-3-5 0 16,6-11 0-16,-6-3-16 0,1-5-72 15,-10 0 88-15,0-13 400 32,0-16-352-32,0-3-48 0,0-10-96 15,0 1 72-15,0 3-24 16,0 6-8-16,0 9-336 15,15-1-448-15,-6 11-680 0,-9 8-1417 0</inkml:trace>
  <inkml:trace contextRef="#ctx0" brushRef="#br0" timeOffset="135997.3">30307 11005 7721 0,'0'0'1192'16,"0"0"-896"-16,0 0-152 0,0 0-63 16,0 0 311-16,0 61-32 0,0-33-224 15,9 0-136-15,-9 0-24 16,0-5-448-16,0 0-489 0,0-8-935 31,0-7-1097-31</inkml:trace>
  <inkml:trace contextRef="#ctx0" brushRef="#br0" timeOffset="136234.13">30249 10979 6433 0,'0'0'1624'0,"0"0"-1176"16,0 0-168-16,0 0 200 0,0 0 129 15,0 0-241-15,0 0-248 16,127-52-120-16,-103 71-56 0,12 0-72 15,-24 9-40-15,-3-6-104 32,-9 2-40-32,0-2 79 15,-9 2 121-15,-15-5 112 0,-12-5 0 16,3-6 0-16,-6-2-104 0,8-6-568 16,-5 0-760-16,24-10-993 0</inkml:trace>
  <inkml:trace contextRef="#ctx0" brushRef="#br0" timeOffset="136586.16">31094 10816 7985 0,'0'0'2561'0,"0"0"-2017"0,0 0-544 15,0 0-352-15,0 0 144 16,0 0 200-16,0 0 8 16,15 130 0-16,-3-93 0 0,-12-5-48 0,0-3-560 15,0-1-377-15,0-15-711 16,12-4-1161-16</inkml:trace>
  <inkml:trace contextRef="#ctx0" brushRef="#br0" timeOffset="137006.54">31088 10840 2576 0,'0'0'5993'0,"0"0"-4784"0,0 0-433 15,0 0 280 1,0 0-160-16,0 0-320 16,45-117-400-1,-23 108-128-15,11 4-48 0,-6 5-96 0,-3 0-288 16,-3 0-104-16,-9 19-200 15,0 0-32-15,0-1 152 0,-12 5 136 32,0 1 168-32,-24 4 112 15,-9-6 104-15,9 2 48 0,-3-6 56 16,-6-3-48-16,24-12 96 16,9 7 48-16,-13-4-40 0,13-6-16 15,0 0 64-15,13 3-112 31,-4-3 104-31,24 5 248 16,6 3-152-16,-6 3-160 0,3-3-48 31,-2 2-40-31,-10 5-56 0,-15-2-40 16,-9 1-144-16,0 0 240 0,-42 5 264 16,-19-2 96-16,-20 2-320 15,-22-5-40-15,22-10-992 16,20-4-2201-16</inkml:trace>
  <inkml:trace contextRef="#ctx0" brushRef="#br0" timeOffset="143143.15">28888 12160 6249 0,'0'0'1864'0,"0"0"-1256"31,0 0 233-31,0 0-217 31,0 19-416-31,-12 8-56 0,0 15 112 16,-3 9-16-16,-3 0-88 15,3-1-48-15,5-7-48 0,-14-7-8 16,24-12-8-16,-12-1-40 16,0-13 0-16,12-7 0 15,0-3 48-15,0 0 88 0,0-13 48 16,0-10-192-16,12-14-88 0,0-14-40 16,-3 1 120-16,6-3-64 0,-5 2 64 15,17 16-8 1,-27 10 8-1,6 8-8-15,9 12-96 16,-3 5-40-16,12 0-32 0,-15 27-72 0,27 11 176 16,-15 4 80-16,-5 9-8 15,2-6 8-15,-3-2-48 0,-3-7 40 32,-12-8-208-32,12-6-536 15,-12-2-433-15,0-12-655 16,-12-2-2081-16</inkml:trace>
  <inkml:trace contextRef="#ctx0" brushRef="#br0" timeOffset="143296.36">28843 12425 7193 0,'0'0'2401'0,"0"0"-1401"16,0 0-776-16,0 0 16 15,0 0-120-15,0 0 64 0,81-10-32 16,-39 10-152-16,19 0-440 31,-28 0-1088-31,3 0-1745 0</inkml:trace>
  <inkml:trace contextRef="#ctx0" brushRef="#br0" timeOffset="144005.61">29956 12187 7193 0,'0'0'2553'16,"0"0"-1857"-16,0 0-696 0,0 0-48 16,0 0 48-1,0 0 176-15,0 0 72 16,0 117-8-16,0-89-80 16,0-6 8-16,25-8-32 0,-16-10-8 15,18 2 0-15,-3-6-56 16,-3 0 16-16,3-6-88 0,-3-16-112 31,3-7-376-31,-14-2 0 16,-10 2-160-16,0-3 216 0,0 9 200 15,-34 4-1-15,13 6-7 16,-18 8-120-16,9 5-360 16,3 0-400-16,-7 10-496 0,25-2-2425 15</inkml:trace>
  <inkml:trace contextRef="#ctx0" brushRef="#br0" timeOffset="144632.44">30258 12086 5465 0,'0'0'1072'0,"0"0"-832"16,0 0-144-16,0 0-8 0,0 0 424 16,0 0 40-16,15 83-160 15,-15-51 24-15,0 6-32 0,12-6-159 47,-12 1-97-47,0-5 8 16,0-6-128-16,0-8 0 0,0-4 40 15,0-6-48-15,0-4-8 16,0 0 8-16,0-4 208 31,0-20-184-31,-12-9-24 0,-3-8 0 16,6 0 56-16,9-5 72 15,0 4 40-15,0 5-56 0,0 9 48 32,9 5-160-32,18 8 0 15,-5 7-176-15,14 8 24 0,-12 0-192 16,-3 0-8-16,-9 13-1 0,-3 7 1 16,6-3 144-16,-15 7 120 15,0-5 0-15,0-1-48 0,-15 5 24 16,6-4-248-16,-24-6 240 15,9-4 120-15,12 2 0 16,-3-8 96-16,6-3 384 0,9 0 120 0,0 0-135 16,0 5-281-16,0 0-184 15,0 0-144-15,24 9 144 0,-12-6 24 16,21 6-24-16,-9-4-48 16,33-1-401-16,-8-4-639 15,-16-1-1320-15</inkml:trace>
  <inkml:trace contextRef="#ctx0" brushRef="#br0" timeOffset="145151.44">31088 11849 4961 0,'0'0'1368'16,"0"0"-1032"-16,0 0 224 0,0 0 440 31,6 120-352-31,-6-82-159 16,15 0-201-16,-15-3-104 0,0-1-8 15,0-11-160-15,0 0-16 16,0-9-456-16,0-4-889 15,0-1-919-15,0-9-3617 0</inkml:trace>
  <inkml:trace contextRef="#ctx0" brushRef="#br0" timeOffset="145549.66">31076 11895 7665 0,'0'0'1857'15,"0"0"-1289"-15,0 0 240 31,0 0 88-15,0 0-312-16,0 0-416 0,0 0-168 16,0 0 0-16,0 0-24 15,127-82-104-15,-103 82-312 0,-6 4-256 16,9 14-64-16,-27 2 88 16,0 7 127-16,0 0 153 0,-12 1 56 15,-9 1 184-15,-3-11 152 16,-3 0 0-16,18-4 112 15,0-4-24-15,9-6 32 0,0 1 48 16,0-5 128-16,0 5-216 0,9 0 89 31,27-2 191-31,-12 7-96 16,9-1-160-16,1 4-96 16,-10 2-8-16,0-2-16 0,-15 6 16 15,-9-5 40-15,-9 5 80 16,-49 5 456-16,-35 3-216 0,-46-12-360 31,33-2-1472-31,13-13-2905 0</inkml:trace>
  <inkml:trace contextRef="#ctx0" brushRef="#br0" timeOffset="146968.97">29679 13273 3744 0,'0'0'6194'0,"0"0"-4906"0,0 0-688 16,0 0-112-16,0 0-88 16,0-6-88-16,0 6-232 0,0 0-80 15,0 0-104-15,0 23-352 16,0 1-1280-16,0-2-1489 0</inkml:trace>
  <inkml:trace contextRef="#ctx0" brushRef="#br0" timeOffset="147120.27">29655 13732 3624 0,'0'0'6394'0,"0"0"-5282"16,0 0-1016-16,0 0-96 16,0 0-200-16,0 0-1248 0,0 0-1433 15,0 0-1920-15</inkml:trace>
  <inkml:trace contextRef="#ctx0" brushRef="#br0" timeOffset="147419.33">29715 14227 7417 0,'0'0'1864'0,"0"0"-1343"15,0 0 463-15,0 0 48 0,0 0-312 16,0 0-608-16,0 0-112 15,0 0-1256-15,0 0-3065 0</inkml:trace>
  <inkml:trace contextRef="#ctx0" brushRef="#br0" timeOffset="152212.47">19755 9765 6665 0,'0'0'3201'16,"0"0"-2321"-16,0 0-544 16,-12-20 192-16,12 20-136 15,0 0-184-15,0 0-160 16,21 0-32-16,3 20 96 16,12 2 16-16,-2 6 0 0,23 9 32 15,-9 1-72-15,10-2-32 16,2 7-8-16,-3-7-40 15,-11-4-8-15,2-4 48 0,-15-4-48 16,3-10 0-16,-12 0-368 16,-14-6-504-1,-10-8-936-15,0 0-993 16,-10 0-2184-16</inkml:trace>
  <inkml:trace contextRef="#ctx0" brushRef="#br0" timeOffset="152604.26">20196 9797 7377 0,'0'0'2337'15,"0"0"-1609"-15,0 0-728 16,0 0 16-16,0 0 304 0,0 0 264 16,21 116-168-1,-6-71-136-15,18-3-48 16,-9 5-80-16,0-5-72 0,-2 0 16 16,2-5-88-16,0-6 0 15,-15-7 8-15,6-5-16 16,-15-1 8-16,0-13 8 0,0 0-8 15,-15 0 400-15,-18-2 72 0,-13-3-96 32,-11 0-183-32,-3 0-121 15,-13 0-24-15,16 0-56 16,24-13-48-16,12-15-601 0,9 6-1031 16,12-7-4385-16</inkml:trace>
  <inkml:trace contextRef="#ctx0" brushRef="#br0" timeOffset="154979.23">20996 11483 5817 0,'0'0'1256'16,"0"0"-848"-16,0 0 120 0,0 0 64 15,0 0-224-15,0 0-168 16,-10-41-144-16,1 36 16 0,9 0 41 16,-15 1-65-16,-6 4-24 31,-3 0-16-31,-9 14 0 0,-15 8-8 31,14 6 0-31,-17 10 40 16,21-1 40-16,-6 0 24 0,12 4 8 15,-1 2 32-15,16 3-8 16,9 0-8-16,0 5 24 16,0 0 8-16,24 1 40 0,-2 2-112 15,-1 6 8-15,18-3-24 16,-21 3-64-16,18 1 56 0,-12-1-56 0,1-6 0 16,-1 3 0-16,-12-3 0 15,0-2 0 16,-12 3 0-31,0 0 8 0,0 6 144 0,-24 0 40 16,0 3 96-16,-10 1 0 16,-2 0-64-16,3-5 32 0,-6-8 8 15,6-5-40-15,8-12 24 0,4-10-8 32,9-12-8-32,12-4-96 15,0-9 89-15,0 0-49 0,0 0 72 16,0 0-8-16,0 0-128 15,0 0-112-15,0-9 0 0,12 3 0 16,0 3-8-16,-3 3-16 31,6 0-88-31,7 0-24 0,-1 9-24 16,6 13 24-16,3 11 8 16,6 5 32-16,-12 9 40 0,1-2 32 15,-1 11 8-15,0 0 0 16,-12 8 0-16,-6-3 8 31,-6 8 0-31,0 11 80 0,0-2 24 16,0 1 16-16,0 4 16 15,-6 1 32-15,-6-5-32 0,0 3-48 0,0 2 16 16,-3-5 16-16,-7 3-64 16,10 3 64-1,3-6 96 1,-6-1 8-16,6 0-136 15,9-2 64-15,-12 2 8 0,12-4 16 16,0-5 8-16,0 1 160 0,0-1-152 16,0 2 16-16,0-8-8 15,0 2-128 17,0 1-24-32,0-7-40 15,0 2 16-15,0-10-16 0,0-4 0 31,0-6 0-31,12 0-8 16,-12-3 8-16,9-5 0 16,-9 3 0-16,15-4-8 0,-15 6 8 15,0-2 0-15,9-4-8 0,-9 6 0 16,0-5 8-16,12-1 0 16,-12-4-8-16,13 4 0 15,-13 1 0-15,24 0 0 0,-12 3 8 16,12 2 40-16,-3-5-40 15,-9-1 0-15,12-10-8 0,-15-3-8 16,6 0 8-16,-15-10-8 16,9-4 0-16,-9 0-104 15,10-5-320-15,17 0-512 0,6-10-296 16,3-9-937-16,0-9-3288 0</inkml:trace>
  <inkml:trace contextRef="#ctx0" brushRef="#br0" timeOffset="165217.46">19987 12897 7865 0,'0'0'1769'16,"0"0"-1769"-16,0 0 56 16,0 0 312-16,0 0-8 15,-15-37-208-15,15 27-96 0,0 2-8 32,15-3 184-32,-2-2 96 15,-1 4 32-15,-12-5-40 0,21 5-40 16,-9-6-32-16,9 7-96 15,6-6-72-15,-18 8-72 16,12 6 32-16,6 0-40 0,-2 0-80 31,-4 0 8-31,0 15-16 0,-6 3-32 16,9 5 72-16,-15 9 40 16,-9-3-48-16,0 8 48 0,0 0 8 15,0 5 104-15,0-1 24 16,0 2-24-16,-9-8-8 15,-3 3-40 1,0-1 72-16,-3-13-120 0,15-2-8 16,0-4-48-16,0-3-336 0,0-2-384 15,15 1-504-15,9-9-457 16,-15 4-975-16</inkml:trace>
  <inkml:trace contextRef="#ctx0" brushRef="#br0" timeOffset="165640.47">20419 13554 4656 0,'0'0'2201'15,"0"0"-1265"-15,0 0-56 0,0 0 281 16,0 0-25-16,0 0-560 0,0 0-360 16,6 0-128-1,9 0 32-15,-15-3-40 0,12 3-40 16,0 0-32-1,-12 0-16-15,12 3 8 16,-12 2 0-16,0 0 0 0,0-1 104 16,0 1 32-16,-12-5 88 0,0 0 8 15,0 0 72-15,-3 0 32 16,9-5 0 0,-6-4-72-16,12-9-151 15,0 3-113-15,0-3-505 16,12 1-679-16,-6 1-1752 15</inkml:trace>
  <inkml:trace contextRef="#ctx0" brushRef="#br0" timeOffset="-212215.94">1776 5724 3448 0,'0'0'728'16,"0"0"-536"-16,0 0 289 0,0 0 311 16,0-5 8-16,0 5-200 31,0 0 48-31,0 0 64 0,0 0-48 16,0 0 33-16,0 0-169 15,0 0-176-15,0 0-144 16,0 0 56-16,0 0-168 0,0 0-64 15,0 9-32-15,0 14-144 32,0 19 144-32,15 13 56 0,-3 16 72 15,9 2-56-15,3-3-16 0,-12-5 24 16,13-5-72-16,-16-4 8 16,3-6-8-16,0-7-8 0,12-7 0 15,-24-7-288 1,24-7-656-1,-15-8-881-15,3-4-743 0</inkml:trace>
  <inkml:trace contextRef="#ctx0" brushRef="#br0" timeOffset="-211481.88">1734 5678 5841 0,'0'0'1744'0,"0"0"-1248"16,0 0-112-16,0 0 569 0,0 0 39 16,0 0-424-16,-15-5-368 15,15 5-72-15,0-6 112 0,0 6-72 16,0-3-120-16,24-7 8 16,0-4 48-16,33-9 0 15,13-9 96 1,11-6-64-16,22 1-80 0,5 1-8 15,-5 8-48-15,3-1-96 0,-13 7-208 16,-26 9 80 0,5 2-16-16,-24 2-8 0,-17 4 56 15,-4 5 72 1,-15 0 40-16,-12 0 80 16,0 0 280-16,0 0 80 0,0 0-72 15,0 0-128-15,0 5-160 16,0 15 0-16,12 6 0 15,21 7 96-15,-9 9 8 0,12 3-32 32,-2 7-64-32,-10-1 40 0,9 0 16 31,3 0 0-31,-12 1 0 16,-3 2-64-16,-9-13 16 15,1 3-8-15,-13-12 8 0,12-1 32 16,-12-7 8-16,0-5 144 31,-25-1 192-31,-8 5 32 0,-18 0-144 16,-15 5-63-16,-19 0 7 15,-8-6-72-15,2 11 16 0,0-5 48 16,-2-4-72-16,8-2-64 0,19-3 16 16,15 0-56-16,8-10-40 15,7 1-416-15,3-1-432 0,9 0-681 16,0-5-1367-16,3-4-1945 15</inkml:trace>
  <inkml:trace contextRef="#ctx0" brushRef="#br0" timeOffset="-210557.99">2455 5594 2624 0,'0'0'1280'0,"0"0"-864"16,0 0-15-16,0 0 167 15,0 0-232-15,0 0-96 0,0 0-64 16,9 0 144-16,3 0 16 31,-12 0-152-31,0 0-32 31,12 0-144-31,-12 0-8 0,0 5 0 16,0-5 0-16,0 4 0 16,0 6 0-16,0-6 0 0,0 1 8 15,0 0 40-15,-12-5-48 16,12 0 104-16,-12 0 24 0,3 0 16 16,9 0-16-16,0-5-32 0,-15-4 72 15,15-1-168-15,0 6-16 16,0-1 16-16,0 5-80 0,15-5-16 15,-15 5-64 1,9 0 104 0,3 0 0-16,-12 0-40 15,12 10 88-15,-12-6-64 0,0 0 72 16,0 2 16-16,0-2 40 0,0 1 248 16,0-5 160-16,-12 0 32 0,0 0-120 31,3 0-128-31,-6 0-120 15,6 0-39-15,9 0 7 0,-12 0-96 16,12-5-96-16,0-5-217 16,12 2-575-16,-3-6-976 0,6 4-3753 15</inkml:trace>
  <inkml:trace contextRef="#ctx0" brushRef="#br0" timeOffset="-208045.13">1966 6669 6305 0,'0'0'2112'15,"0"0"-1624"-15,0 0 185 16,0 0 327-16,0 0-192 0,0-5-328 16,0 5-248-1,-12 10-80-15,0 17-72 16,-36 38-72-16,-43 51 72 16,-15 51 176-16,-11 9 56 0,26-28-40 15,19-42-32-15,26-46-24 16,22-13-88-16,-9 4-40 15,-3-4-40 1,12-2-40-16,3-12-8 16,9-14-344-16,12-4-576 15,0-15-1056-15,0 0-1241 0,0-15-3200 0</inkml:trace>
  <inkml:trace contextRef="#ctx0" brushRef="#br0" timeOffset="-207708.33">1221 7484 7665 0,'0'0'2945'16,"0"0"-1913"-16,0 0-976 0,0 0 40 15,0 0 312-15,-25 28-176 16,25-1-232-16,-15 6 56 0,6 10 40 16,0-2 80-16,-6 0 8 15,15 1 48-15,-9-5-48 0,9-4 8 16,0-6-40-16,0-7-48 16,0-8 0-16,0 3-48 0,9-5-40 15,24-1-16-15,19-9-48 16,14 0-240-1,64-42-472-15,-25 0-1320 16,1-4-2657-16</inkml:trace>
  <inkml:trace contextRef="#ctx0" brushRef="#br0" timeOffset="-206954.94">2733 6530 7009 0,'0'0'2705'15,"0"0"-1569"-15,0 0-832 31,0 0-176-31,0 0-40 0,0 0-72 16,0 0 96-16,93 125 416 16,-35-65-240-16,8 10 40 0,-6-1-32 0,-2 0-104 15,-1-3-56 1,3-6-64-16,-26-4-16 16,14-6-48-1,-12-8 8-15,-12-5-8 0,-3-13 48 16,-9-6-56-16,-2-3-224 15,-10-7-520-15,0-8-816 0,0 0-1145 16,-10-8-2080-16</inkml:trace>
  <inkml:trace contextRef="#ctx0" brushRef="#br0" timeOffset="-206659.44">3068 7165 7937 0,'0'0'2985'31,"0"0"-2193"-31,0 0-736 0,0 0 96 16,0 0 104-16,0 0-80 15,0 0 40-15,84 50 40 0,-39-26 24 16,4 3-48-16,-19-2-16 16,21-3-80-16,-18-9 40 31,-8 2-48-31,-1-11-7 0,-15-4 207 15,0 0 136-15,6-4 272 16,-3-29-64-16,0-17-288 0,0-16-384 16,-3-13-608-16,-9-22-576 15,0 12-1001-15,0 26-3040 0</inkml:trace>
  <inkml:trace contextRef="#ctx0" brushRef="#br0" timeOffset="-205966.65">611 8736 9113 0,'0'0'2033'0,"0"0"-1673"16,0 0-96-16,0 0 16 0,0 0-208 15,0 0-72-15,0 64 0 32,27-13 72-32,-3 6 8 0,0 7-64 15,-3-4-16-15,1-3-120 16,-7-17-568-16,-3-7-656 15,9-10-761-15,-21-13-2144 0</inkml:trace>
  <inkml:trace contextRef="#ctx0" brushRef="#br0" timeOffset="-205692.21">532 8759 9129 0,'0'0'2689'0,"0"0"-2641"16,0 0-40-1,0 0 136 1,0 0 16-16,0 0-160 0,139-19-64 16,-66 19 64-16,-16 10-88 0,0 17-136 15,-8 6-64-15,-19 5-8 16,-15 3 72-16,-15 5 224 0,0 4 88 31,-21 1 112-31,-15 2-24 16,-22-13-144-16,7-2-32 0,9-15-128 15,-16-23-368-15,22-5-1049 32,12-23-1711-32</inkml:trace>
  <inkml:trace contextRef="#ctx0" brushRef="#br0" timeOffset="-205265.24">976 8601 9618 0,'0'0'2144'0,"0"0"-1912"32,0 0-160-32,0 0 464 0,36 139-104 15,-18-83-248-15,10-4-112 0,-4-2-72 16,-3-13-160-16,3-4-280 16,-12-16-304-16,-12-7-512 0,0-10-32 15,0-10 655 1,-12-21-719-1,-12-15-976-15,-9-11 919 0,-16-7 1409 16,4-1 536-16,21 4 745 16,-9 11 415-16,21 8-296 15,0 14 49-15,12 5-569 0,0 4-400 0,0 10-232 32,24-1-248-32,-6 7-128 15,21 3 32-15,6 0 96 0,-8 22 0 16,-7 6 8-16,9 9 40 15,-27 0-48-15,-3 0 0 0,-9 5 144 16,0 0 96-16,-33 0-32 31,6-10-104-31,9-9-104 0,-6-10-72 16,8-16-336-16,7-22-1064 16,9-10-3001-16</inkml:trace>
  <inkml:trace contextRef="#ctx0" brushRef="#br0" timeOffset="-204172.76">3276 7757 7041 0,'0'0'3025'0,"0"0"-1889"0,0 0-416 16,0 0 312 0,0 0-88-16,0 0-439 15,-9-8-249-15,0 8-144 16,-3 0-112-16,-15 19-56 0,18 17-64 16,-16 10 24-16,16 14-40 15,-3 10 16-15,12-4-8 0,0-11-25 31,12-9-23-31,9-8 16 16,16-11-40-16,5-8-104 0,9-15-104 16,7-4-208-16,23-33-496 15,-2-9-1289-15,-19-3-4296 0</inkml:trace>
  <inkml:trace contextRef="#ctx0" brushRef="#br0" timeOffset="-203727.07">3638 7651 9522 0,'0'0'2848'31,"0"0"-2352"-31,0 0-496 0,0 0 0 16,0 0 168-16,0 0 72 15,85 153-96-15,-52-93-64 0,0-4-16 16,3-14-64-16,-15-5-280 0,7-9-304 15,-28-14-392 1,12-9-520 0,-12-5 567-16,-12-10 689 0,-16-18-720 15,-2-13 0-15,-18-6 960 0,15-9 368 16,-16 6 952-16,25 8 161 16,-9-1-177-16,21 8-256 0,12 6-408 31,0-3-384-31,0 4-112 15,12 0-144-15,21 6-16 0,0 3-96 16,16 9-16-16,-13 10-216 16,9 0 64-16,-9 29-88 0,1-1 168 15,-31 4 192-15,-6 9 8 32,0 0 216-32,-6 1 176 15,-31-5 112-15,13-4-240 0,-9-9-264 16,18-24-184-16,6 0-960 15,9-10-3761-15</inkml:trace>
  <inkml:trace contextRef="#ctx0" brushRef="#br0" timeOffset="-201296.71">686 9602 7481 0,'0'0'2353'31,"0"0"-1553"-31,0 0-128 0,0 0 80 16,0 0-272-16,0 0-384 16,-15-4-96-16,15 12-184 0,0 25 168 15,15 14-24-15,-6 8 40 16,3 19 16-16,-12 1-8 15,13-7-8 1,-4 3 0-16,-9-11-216 16,15-13-152-16,-15-12-472 15,0-7-801-15,12-12-559 0,-12-13-2561 0</inkml:trace>
  <inkml:trace contextRef="#ctx0" brushRef="#br0" timeOffset="-201049.5">611 10019 4000 0,'0'0'3273'16,"0"0"-2185"-16,0 0-1032 16,0 0 0-16,0 0 336 15,0 0 16 1,39 92-23-16,-18-54-17 16,3-6-40-16,1-4-8 15,-1-5-120-15,-12-9 56 0,9-4-96 16,-21-10-24-16,9 0 56 15,6-6 408-15,-3-21-96 0,-3-20-504 32,39-26-744-32,-23 3-1913 15,-1 15-2640-15</inkml:trace>
  <inkml:trace contextRef="#ctx0" brushRef="#br0" timeOffset="-200314.91">309 10891 5329 0,'0'0'2936'0,"0"0"-1535"32,0 0-849-32,0 0 304 0,0 0-408 15,0 0-392-15,0 0-56 16,0 0 0-16,15 92 0 0,9-50 64 16,-12 5-56-16,-6-1 8 15,10-14-16-15,-4 4-48 31,-3-17-400-31,-9 0-520 0,0-19-817 16,0 0-671-16,0-10-2401 0</inkml:trace>
  <inkml:trace contextRef="#ctx0" brushRef="#br0" timeOffset="-199982.54">243 10840 6665 0,'0'0'1608'0,"0"0"-1336"16,0 0 320-16,0 0 105 15,0 0-409-15,57-84-288 0,-9 84-192 16,-14 0-48-16,2 4 56 16,-3 16 31-1,-9 2-79-15,-12 10 56 16,-12 1 64-16,0-1 112 0,0 1 0 16,-27-5 88-16,-6 0-72 15,0-5 56-15,-1-9 48 0,10 0 24 16,-3-5 113-16,27-5 183 31,-9-4 96-31,9 0-160 0,0 0-376 16,0 6-408-16,24 2 120 15,0 1 232-15,22 6 56 0,-22-6 0 16,18 4 112-16,-3-3-32 16,-18 0-64-16,16-6-16 31,-1-4-424-31,-3 0-793 0,-9 0-1103 0</inkml:trace>
  <inkml:trace contextRef="#ctx0" brushRef="#br0" timeOffset="-199665.24">650 11112 6585 0,'0'0'2736'16,"0"0"-2615"-16,0 0-33 0,0 0-72 15,0 0-16-15,0 0-184 16,0 0-761 0,0 0-199-1,70-124 48-15,-70 90 312 0,0 7 392 0,0 9 392 16,0 3 944-16,-13 12 296 16,1 3-40-16,3 0-584 0,-6 0-344 15,6 8-200-15,9 15 1 31,0 6-73-31,0 3 0 0,0-10-40 16,0 6-65-16,9-13-135 16,15-5-112-16,-12-10-240 15,25 0-16-15,5-25-96 0,-6-3-912 16</inkml:trace>
  <inkml:trace contextRef="#ctx0" brushRef="#br0" timeOffset="-199346.29">937 10862 5281 0,'0'0'1608'0,"0"0"-1168"16,0 0 216-16,0 0 40 15,0 0-392 1,0 0-216-16,0 0-80 0,-67 89 0 16,67-71-8-16,0-4-96 15,0 1-112-15,10-12-336 0,5-3-128 16,-3 0-192-16,12-8 368 15,-3-12 80 1,3-7-672-16,-12 3 983 16,-3 6 105-16,6 5 753 0,-15 8 207 15,0 5 24 1,0 0-512-16,0 0-304 16,9 0-168-1,-9 0-96-15,25 0 88 0,-1 0 8 16,-6 0-376-16,21-9-464 15,6-9-696-15</inkml:trace>
  <inkml:trace contextRef="#ctx0" brushRef="#br0" timeOffset="-198994.23">1233 10770 5569 0,'0'0'1992'32,"0"0"-1408"-32,0 0 328 0,0 0-7 15,0 0-489-15,0 0-288 16,-94 64-72-16,94-44-48 15,-12-2-8-15,12-9-56 0,0 1-128 16,0-10-136-16,0 0-64 31,0 0 23-31,12 0 81 0,-3-19 280 0,6-5 0 16,-6-12-344-16,-9-2-336 16,0-13-488-16,0 1 48 15,0-6 79-15,-33 1 985 0,9 8 56 16,-3 0 809-1,-3 20 367 1,18 8 528-16,-4 10-143 0,7 9-945 0,9 0-616 16,0 28-40-1,37 13 0-15,-7 15 40 0,21 8 136 16,6 7-136-16,25-2-104 0,-25-23-1169 31,4-22-1391-31</inkml:trace>
  <inkml:trace contextRef="#ctx0" brushRef="#br0" timeOffset="-195086">366 11720 7273 0,'0'0'2593'0,"0"0"-1585"16,0 0-744-16,0 0 88 16,0 0-8-16,0 0-344 0,28 42 0 15,-4-15 0-15,0 11 0 16,-6-2 8-16,21 2 40 0,-18-11-48 47,4 1-64-47,-13-15-608 15,-12-3-800-15,0-5-649 16,0-5-2152-16</inkml:trace>
  <inkml:trace contextRef="#ctx0" brushRef="#br0" timeOffset="-194824.83">288 11716 8481 0,'0'0'2009'0,"0"0"-1841"0,0 0 24 16,0 0 56-16,0 0-88 15,0 0-160-15,163-57 0 16,-94 57-112-16,-11 0-32 16,14 23-16-16,-27 11-224 15,4 3 64-15,-25 4-16 16,-15 0 208-16,-9 1 128 0,0-5 56 31,-21 1 112-31,-15-11-168 16,2-8 0-16,-14-10-288 0,15-9-585 15,6-5-463-15,6-18-560 16,21-4 303-16</inkml:trace>
  <inkml:trace contextRef="#ctx0" brushRef="#br0" timeOffset="-194530.17">895 11696 1824 0,'0'0'4809'16,"0"0"-3393"-16,0 0-496 0,0 0 289 15,0 0-361-15,0 0-584 16,-49 32-208-16,40-7-56 0,-6-3-64 16,6-8-64-1,9-5-128-15,0 1-360 16,0-10-465 0,0 0-39-16,0-10 624 0,24-4 400 0,-3-8-40 15,1 3-48-15,5 4 80 16,-15 7 104-16,6 4 0 15,-3 4 8 1,-3 0 72-16,-12 0 24 0,12 0 48 16,0 0-8-16,-3 0-24 15,6 0-120-15,-6-24-176 0,-9 1-760 16,0-10-3505-16</inkml:trace>
  <inkml:trace contextRef="#ctx0" brushRef="#br0" timeOffset="-194347.18">964 11414 7465 0,'0'0'2465'0,"0"0"-1961"0,0 0-424 31,0 0 184-31,0 0 400 16,0 0-360-16,106 134-192 15,-73-92-72-15,-9-10-40 0,-3-4-720 16,3-9-1024-16,-24-11-857 15,0-8-3416-15</inkml:trace>
  <inkml:trace contextRef="#ctx0" brushRef="#br0" timeOffset="-194007.27">988 11614 4200 0,'0'0'6842'0,"0"0"-5842"0,0 0-1000 16,0 0 0-16,0 0 56 15,0 0-56-15,151-71-280 16,-94 53-1112-1,-11 4-297-15,2 0 369 16,-24 0 16-16,-3 9 552 16,-9 2 752-16,-12 3 448 0,0 0 952 0,0 0-184 15,0 3-408 1,-21 7-103-16,9 8-297 16,-12 1-184-16,12 4-96 15,0 0-64-15,0-4 0 16,0-5-64-16,12-4-8 15,0-10-128-15,0 0-72 0,0 0-16 16,24-10 224-16,0-9 104 16,21 1 184-1,-9-1-152-15,10 1-136 16,-13 9-72-16,6 4-40 16,-21-5-160-16,9-8-216 0,-2 0-1257 15,-25-6-3656-15</inkml:trace>
  <inkml:trace contextRef="#ctx0" brushRef="#br0" timeOffset="-193234.61">611 13017 7921 0,'0'0'2961'15,"0"0"-2065"-15,0 0-696 0,0 0 64 16,0 0-264-16,0 0-112 15,0 78 112-15,27-35 0 0,-15 2 64 16,0-2-48-16,-12-15-16 16,9-9 0-1,-9-11 80-15,0-8 0 16,0 0 64-16,0-27-144 0,0-15-64 16,-9-18-960-16,-3-10 240 15,0 1-192-15,0 4 15 0,-3 9 745 16,15 19 216-16,0 18 448 31,0 11 17-31,0 8-457 0,39 0 80 16,6 18 128-16,4 14 144 15,-7 5-136-15,9 5-224 0,-8 4 0 16,-4-8-592-16,-21-2-385 16,-3-12-1063-16,-15-10-3081 0</inkml:trace>
  <inkml:trace contextRef="#ctx0" brushRef="#br0" timeOffset="-193097.96">611 13027 4977 0,'0'0'5825'0,"0"0"-5345"16,0 0-392-16,0 0-88 0,0 0 8 15,51-5 128-15,-18-8-136 16,1-2-72-16,14-12-1048 0,-12 3-889 15,-3 5-2552-15</inkml:trace>
  <inkml:trace contextRef="#ctx0" brushRef="#br0" timeOffset="-192787.99">880 12689 9281 0,'0'0'2569'16,"0"0"-2153"-16,0 0-288 0,0 0 48 16,0 0-96-16,0 0 80 0,51 106 8 15,-30-59-64-15,3-1-56 16,-12-5 88-16,12-3-8 31,-15-11-80-31,0-12 8 0,-9-7 96 16,16-8 120-16,-16 0 65 15,12 0-113-15,0 0-200 0,0-4 80 16,21-15-104-16,0 1-8 16,0-10-625-16,19-10-1015 15,-19 6-1393 1,-9 4-3744-16</inkml:trace>
  <inkml:trace contextRef="#ctx0" brushRef="#br0" timeOffset="-192425.91">1139 12629 10338 0,'0'0'1856'16,"0"0"-1528"-16,0 0-32 0,0 0-208 31,0 0-24-31,0 0-64 15,0 0 280-15,127 120-128 0,-94-83-104 16,15-5-40-16,-24-14-8 16,13-4-24-16,-16-9-72 0,-9-5 96 15,-3-19 32-15,6-22 256 32,-15-11-288-32,0-7-152 0,0-2-72 15,-15-4 144-15,-6 10-304 16,9 13 376-16,-9 6 8 15,-4 8 88-15,25 13-80 0,-15 5-16 32,15 10-72-32,0 0-424 15,0 0-896-15,0 0-785 0,0 10-919 0</inkml:trace>
  <inkml:trace contextRef="#ctx0" brushRef="#br0" timeOffset="-191816.96">1384 12451 6105 0,'0'0'2960'0,"0"0"-2095"16,0 0-561-16,0 0 448 47,0 25-240-47,24-8-112 15,-3 11 64-15,0 1 48 0,27 7-80 16,-12-4-64-16,22 7-176 15,-22-12-184-15,9-4-8 0,-8-9-720 16,-4-5-552-16,-9 0-1048 16,-15-9-2057-16</inkml:trace>
  <inkml:trace contextRef="#ctx0" brushRef="#br0" timeOffset="-188637.03">520 13972 7273 0,'0'0'3161'16,"0"0"-2153"-16,0 0-680 16,0 0 112-16,0 0-152 0,0 0-224 15,-9 37-56-15,9-9 0 16,0-1 72-16,9 1-24 0,3-1-8 31,1-3-40-31,-1-5-8 16,9-5-40-16,-6-5-80 0,-3-9-40 15,-6 0 16-15,21 0 32 16,-15 0 112-16,0-9 48 16,-3-5 48-16,15-5-96 0,-24 0 80 31,0-3-72-31,0-6 0 15,0-4-8-15,-9-6-64 0,-15 6-136 16,0 4 200-16,-3 6 88 16,-6 11-88-16,12 6-48 15,-4 5-248-15,4 0-128 0,-3 19-936 16,24 13-385 0,0-4-511-16,0-9-3177 15</inkml:trace>
  <inkml:trace contextRef="#ctx0" brushRef="#br0" timeOffset="-188046.87">720 13693 7641 0,'0'0'0'16,"0"0"-328"-16,0 0 328 15,0 0 88-15,0 0-88 0,0 0-296 16,-13 0 208-16,13 6 88 16,0 2 184-16,0 2-24 0,0-6-16 15,0 1 40-15,0 1-32 16,0-6 8-16,0 4 72 0,0-4 64 31,0 0 8-31,0 4 0 16,0-4-112-16,0 5 113 15,0-5 63-15,0 13-80 0,0 6 8 16,0 9 48-16,13 13-8 16,11 10 128-16,0 9-24 0,9 6-96 15,3-1-32 1,7 4-8-16,-4-4-168 16,6-5-56-16,-21-8-16 15,9-16-56-15,-24-8 64 0,7-15-64 16,-16-8 56-16,0-5 96 15,0 0 369-15,0-8 191 16,-25-25-456-16,-8-18-264 16,-3-9-344-16,-9-15-32 15,-4 2 144-15,28 13 104 16,-3-1 48-16,24 15-281 0,0 8-15 16,9 5 64-16,15 11 40 15,10 9-136 1,5 13-264-16,-6 0 112 15,-21 13 192-15,12 15 240 16,-24 10 120-16,0-3-8 0,0 3 8 16,-24-1-168-16,-3-10-704 15,9-12-673-15,-6-11-399 0</inkml:trace>
  <inkml:trace contextRef="#ctx0" brushRef="#br0" timeOffset="-187414.99">1254 13647 7297 0,'0'0'3977'15,"0"0"-3281"-15,0 0 80 16,0 0 120-16,0 0-423 15,0 0-361 1,0 0-112-16,0 0-16 16,0 0-64-16,0 38-201 0,12-38 25 15,0 0-48-15,-12 0-128 0,12-14 40 16,-12-10 184-16,0-3-280 16,0 4-16-1,-12-1-16-15,-12 10 520 16,3 9 208-16,-7 5-120 15,4 0-88-15,15 19 176 0,-15 0-16 16,15 0-32-16,-3 3-80 16,12-8-48-16,0-4-168 0,0-10-240 31,0 0-280-31,21 0 272 16,3-19 136-16,-15-8 264 15,15-6 32-15,4 1-16 0,-19 8 0 16,15 10 0-16,-12 5-232 15,9 9 167-15,-6 0 65 0,6 5 105 32,0 9-41-32,-6 0-8 15,-2-5 0-15,-1 1-40 16,-12-7 48-16,0-3 16 0,0 0 136 0,12 0 528 16,-12-8-16-16,0-12-512 15,0 7-112-15,9-6 232 16,3 11 208-1,0-3-208-15,-3 8-288 16,18 3-48-16,-15 0 0 16,6 0-280-16,-3 0-560 0,-3 0-1224 0,1 0-2849 15</inkml:trace>
  <inkml:trace contextRef="#ctx0" brushRef="#br0" timeOffset="-187197.34">1734 13110 9754 0,'0'0'2728'16,"0"0"-2664"-16,0 0 128 0,0 0 120 15,0 0 216-15,114 139-240 16,-77-93-192-16,-4 0-96 31,-9-8-688-31,-12-5-608 0,0-15-1393 16,-12-14-2896-16</inkml:trace>
  <inkml:trace contextRef="#ctx0" brushRef="#br0" timeOffset="-186930.84">1628 13128 8545 0,'0'0'3129'0,"0"0"-2561"15,0 0-384-15,0 0 192 16,0 0-240-16,0 0-136 0,124-40-96 16,-67 40 96-16,3 0-104 15,-2 7-72-15,-10 21 88 16,-3 4-120-16,-17 7 40 16,-19 1 112-16,-9 2 56 15,0 5 88-15,-22-1 40 16,-14-3-128-16,3-8 0 0,-6-10-208 15,6-25-360-15,8 0-952 32,4-19-1465-32</inkml:trace>
  <inkml:trace contextRef="#ctx0" brushRef="#br0" timeOffset="-186634.63">2105 13044 7097 0,'0'0'3929'0,"0"0"-3313"16,0 0-184-16,0 0 280 16,0 0-368-16,0 0-240 0,0 0-96 15,-70 117-8-15,55-95-80 16,15-3-208-16,0-14-288 16,0 0-104-1,0-5 96-15,0 0 176 0,15-10 408 16,7-9 152-16,-1 2 8 15,-6-1 0-15,-3 8 216 0,12 0-112 16,-18 5-64-16,-6 5-72 16,15 0 104-1,-3 0-24-15,-3 0-80 16,-9-3-48-16,15-2-80 0,-6-9-392 16,-9-27-552-16,0 3-1329 15,0 0-3216-15</inkml:trace>
  <inkml:trace contextRef="#ctx0" brushRef="#br0" timeOffset="-186462.72">2135 12768 6241 0,'0'0'2968'0,"0"0"-2095"0,0 0-865 16,0 0 912-16,0 0 32 16,0 0-336-16,121 147-192 31,-88-100-208-31,3-6-72 0,0-9-144 15,-17-4-504-15,-4-9-1088 16,-15-13-1537-16</inkml:trace>
  <inkml:trace contextRef="#ctx0" brushRef="#br0" timeOffset="-186034.84">2220 12934 8993 0,'0'0'2153'0,"0"0"-2145"16,0 0 0-16,0 0 80 0,0 0-88 15,117-51-904-15,-74 38-977 16,-4-2 353 0,-3 6 576-16,-15-1 224 15,-9 5 656-15,-3 2 72 0,-9 3 712 16,0 0 352-16,0 0 120 16,0 0-264-16,0 8-311 0,0 11-33 15,0 0 48-15,0-1-136 31,-9 0-256-31,9 1-216 0,0 0 64 16,0 0-72-16,0-5 0 16,0-1-8-16,0-8 0 0,0-1-376 15,0-4 64-15,9-4 280 16,6-14 32-16,9-15 0 31,-14 0-48-31,-1 1 40 0,6 4 0 16,-15 4 8-16,12 11 584 15,-12 13 136-15,9 0-456 0,6 5-264 16,6 18 208-16,0 5 120 16,18-5-200-16,-20 4-128 15,32-27-480 1,-18 0-1408-16,-9-14-4121 0</inkml:trace>
  <inkml:trace contextRef="#ctx0" brushRef="#br0" timeOffset="-176149.51">1559 10204 4064 0,'0'0'6202'0,"0"0"-5018"31,0 0-752-31,0 0 408 16,-25-50-24-16,25 45-424 16,0-8-239-16,25 2-153 0,-4-3-8 15,15 10-89-15,6 4-15 0,10 0 0 16,5 4-184-16,-15 29-56 0,-3 9-112 16,7 22-48-16,-13 24 232 15,-18 34 240-15,-3-2 40 16,-12-9 72-16,0-14-64 15,0-18 72 1,0 8-72-16,-12 11 104 0,12-5 40 16,-15-9-48-16,15-10-8 0,0-10-24 15,0-13-72-15,15-8 0 16,18-12-80-16,3-7 64 16,1-5-64-1,8-16 16-15,12-3-192 16,4 0 8-16,-16 0-40 15,0-8-48-15,-9-6-304 0,-12 1 480 16,-11 2 160-16,-7 2 328 16,-6 4 328-16,0 5 80 0,0 0-296 31,0 0-256-31,0 0 16 16,0 0-200-16,0 5 0 0,0 15-264 15,15 15 224-15,9 12 40 16,-3 10 8-16,15 11-8 15,12 6 8-15,-2 15 0 0,11 26 0 32,12 34 56-32,13 26 24 15,-4 11-88-15,7-14 0 0,-25-29 0 0,7-13 16 16,5-13 72-16,-27-22 32 16,4-10-112-16,-16-24 144 15,-9-7 96-15,0 6-144 16,-12 16-40-1,-3-3-56-15,-9-4 192 16,0-13 0-16,-21-5 49 0,-18 0-97 0,-18 1-104 16,2-2-48-1,-26-4-368-15,-61-8-537 0,15-16-1519 16,19-17-3682-16</inkml:trace>
  <inkml:trace contextRef="#ctx0" brushRef="#br0" timeOffset="-144580.45">2229 8518 6465 0,'0'0'1816'0,"0"0"-1816"32,0 0-464-32,0 0 160 15,0 0 304-15,0 0 224 16,27 73-56-16,-3-39-16 0,-3-1-16 0,3 7 32 16,-3 2 0-16,7 5 8 15,-7 3 8-15,15 11 0 0,-12-1-16 16,-3 0 105-16,0 11 7 15,18-11-96 1,-20 8-8 0,8-8 88-16,6 10 48 0,-9-4-184 0,0-3 24 15,9 8-104-15,4-2 32 16,-4 1 120-16,15-1 40 0,-6-5-144 16,-2 7-88-1,-4-11 40 1,-3-5 24-16,-9 5 0 15,9-8 16-15,-8 2-24 0,-13-2-48 16,12 3 40-16,-3-4 40 0,0 5-48 16,-6-5 56-16,21 4 32 15,-27-4-80-15,25 1-8 32,-7 3 48-32,3-3-96 0,9 3 64 15,-18-4-64-15,3-4 8 16,1-2 0-16,-1 2 8 0,-6 5-8 15,9-6 48-15,-3 0-48 16,-3 4 0-16,0 1 0 31,4 4 40-31,8 6-40 0,6-1 64 0,-3 1-72 16,-15 3 0 0,16-3-128-1,-13 0 120-15,-3-6 8 0,3 4 0 16,0 2-320-16,-3-5 320 15,-9 5 0-15,12-6 8 16,1 0-8-16,-7 5 8 0,9-3 0 16,-3 3 0-16,0-5-8 0,-15 9 72 15,15 2-72-15,1-1 8 0,-13-5 48 16,9 0 16-16,3-5-48 31,-12 6-16-31,12-10-8 16,-6 5-40-16,-3-11 40 0,9 2 8 15,-12-10 0-15,10 5 48 16,-10 0 16-16,0-6 8 0,9 6-72 16,-6 1-8-16,3-8 0 31,-3 4 0-31,-6-3 0 0,6-4 0 31,-3 7-8-31,-3-4 8 16,7 3-8-16,-7 0-56 0,3-3 64 15,0 4 0-15,-12-7 16 16,9 1-16-16,-9-1 8 16,15-9-8-16,-15-1 0 0,0-3 8 15,0-5-8-15,0-4 8 0,0-1-8 16,0 0 0-16,0-5 0 0,0 7 0 16,0-8 64-16,0 2 0 15,0 0 80 1,0 4-8-1,-15 1 40-15,6-1 32 0,-3 4-64 16,-9 1-40-16,-4 0 17 0,-2 0-17 16,3 4-8-16,-9 7 8 0,-12-3 48 15,-1 16 80-15,1 3 16 32,-30 14 8-32,-25 20 16 15,-51 27 16-15,-60 28-96 0,-34 8-56 16,-20-8 8-16,-19-14-144 15,9-27-64-15,-5-21-552 0,71-22-848 16,34-18-2841-16</inkml:trace>
  <inkml:trace contextRef="#ctx0" brushRef="#br0" timeOffset="-141400.55">3904 8800 6785 0,'0'0'1008'0,"0"0"-1008"16,0 0 0-16,0 4 80 0,0 2 96 15,0-6-128-15,15 9-40 16,-3 1-8-16,-3 12 176 0,15 2-16 16,0 4 32-16,0 13 88 0,13 0-16 15,-16 6-112-15,15 13 25 16,6-3-49 0,-3 7 0-16,7 0-24 15,2 6-16-15,-6 9 16 16,10-5-56-16,-10 10-40 15,6 4 88-15,-12-5-8 0,-2 6-24 16,-1-7 40-16,6 2-16 0,-6-5-80 16,-9 0 112-16,13-5 64 31,-19 9 24-31,21 1 72 16,-18 3 8-16,15 1-112 0,-15 5-96 15,13-5-64-15,5 1 32 16,-6-5-40-16,-9-11-8 0,12 1 16 15,-15 0-8-15,1-4 96 32,5-2-88-32,6 2 40 15,-9 0-48-15,0 4 120 0,0-3-80 0,-6-3 24 16,-2-2-24-16,8 2-40 16,-3 3 0-16,-9 2 96 0,9-3-56 15,-6-1 32 1,9 1-32-1,-12-1 8-15,-6 1 8 16,9-6-8-16,-2 1-48 0,-1-9 56 16,-12-6-56-16,12 2 8 0,-12-2 40 15,9 11-48-15,-9-5 112 0,0 4 40 32,0-4-16-32,0 0-16 15,0-1 8-15,0 1-16 16,0-6-72-16,0 7-48 0,-9-11 8 15,9 0 0-15,0 4-8 16,-12 2 0-16,0 8 81 0,12 6 95 31,-13-2-96-31,-2 5-80 16,9-4 128-16,-21 1-32 0,27-6-16 16,-24 0 40-16,15 0-56 15,-3-5-16-15,0-4 0 0,-9 1 24 16,9-6-72-16,0 1 8 31,-4 3 64-31,-2-4 32 16,6 0-56-16,0 1 24 0,-3-5 24 15,6 0 32-15,-3 5 32 16,-9-7-16-16,9 2-16 0,0-5-8 0,0 0 32 16,-3-5-72-1,6 1-40 1,-4-9-32-16,13 3 32 15,-9 1 16-15,9-1-8 0,-12-3-40 16,-3-1 56-16,15-5-56 0,-9-4 48 16,9 0-40-16,-12 1 32 15,12-6-40 1,0 4 0-16,-12-7-8 16,12-3 8-16,0 2 0 15,0-5 0-15,0 0-8 0,0 0-104 16,0 0-24-16,0-5 16 15,0-13-24-15,-12-5-248 0,3-18-96 32,-3-1 24-32,0-15 200 15,-12 3-176-15,-1-6 175 0,16 3 153 16,-15 7 32-16,0 8 72 16,12 9 0-16,0 10 16 0,12 10 88 15,0 7 57-15,0 6-17 31,0 0-64-31,0 0-64 16,0 0-8-16,0 6 0 0,0 13-8 16,0 9 56-16,0 4 16 15,12 8 56-15,0-1-32 0,-12 2 40 0,12-5-72 16,0-3 16 0,-3-1-72-1,6-8 40-15,-6-1 16 16,-9-10 0-16,0 1-16 0,10-4-40 15,-10-5 40-15,0-1-40 16,0-4-8-16,15 0 8 0,-15 0 72 16,9 0-64-1,6 5 32-15,-3-5 16 16,9 9-48-16,-9-5-16 16,0 1 0-1,9 0-104-15,-6-1-48 16,-3-4 0-16,-3 0 80 15,-9 0-40-15,0 0 104 16,0 0 8 0,0 0 0-16,0 0 8 15,0 0-8-15,0 0 0 0,0 0 0 16,0 0 0-16,0 0 0 16,0 0 0-16,0 0 8 15,0 0-8-15,13 0 80 0,-13 0-8 16,9 0 24-16,6-4 32 15,9-10 16-15,-3-9-136 0,12-9 96 16,15-1-96-16,1-4-8 16,-16 5-112-16,12-6-128 15,-12 11-328-15,28-25-673 0,-25 11-1399 16,0 0-1921 0</inkml:trace>
  <inkml:trace contextRef="#ctx0" brushRef="#br0" timeOffset="-139693.98">2745 15626 7241 0,'0'0'2817'0,"0"0"-1841"16,0 0-872 0,0 0 88-16,0 0 160 0,-12 0-240 15,12 0-104 1,0 0-8-16,-12 0 0 15,-3 0 0-15,5 5 0 16,-23 8 0-16,9 11 0 0,-9 3 16 0,-3 15 56 16,12 4-8-16,2 5 8 15,-5 9 24 1,27-3-32-16,0-2 24 16,0-4-88-16,39-14 0 15,7-5-72-15,-1-8 56 16,24-10 16-16,-8-10 120 0,8-4-120 15,-11 0-136-15,8-37-664 0,-27 5-1144 32,-6-1-2962-32</inkml:trace>
  <inkml:trace contextRef="#ctx0" brushRef="#br0" timeOffset="-139416.76">2896 15502 3832 0,'0'0'7410'16,"0"0"-7082"-1,0 0-328-15,0 0 0 16,0 0 256-16,54 161 88 15,-27-87-120-15,6 10-144 0,4 0-32 16,-16-11-48-16,15-7-416 16,-15-21-456-16,-6-12-680 15,-3-20-1201-15</inkml:trace>
  <inkml:trace contextRef="#ctx0" brushRef="#br0" timeOffset="-139250.75">2977 15894 8425 0,'0'0'2849'0,"0"0"-2329"15,0 0-352-15,0 0 280 0,0 0-224 16,0 0-224-16,82-40-96 16,-25 16-1040-16,-21 6-953 0,-3 8-2055 15</inkml:trace>
  <inkml:trace contextRef="#ctx0" brushRef="#br0" timeOffset="-138949.91">3185 15830 6553 0,'0'0'2961'0,"0"0"-2121"16,0 0-400 0,0 0 152-16,0 0-376 15,0 0-168-15,0 0 48 16,0 0 96-16,0 0-24 0,130 37-56 15,-97-14-64-15,-11 1 8 16,5-2-48-16,-6 2 0 16,-12-6 8-16,-9-3 72 15,0-12-72-15,0-3 40 16,0 0 248-16,0 0 176 16,-18-23-416-16,-6-14-64 0,9-9-136 15,-7 0-96-15,22-1-168 31,0 11-240-31,0-6-704 16,22 18-857-16,-7 2-1800 0</inkml:trace>
  <inkml:trace contextRef="#ctx0" brushRef="#br0" timeOffset="-138730.78">3267 15316 8617 0,'0'0'2841'32,"0"0"-1953"-32,0 0-696 15,0 0 24-15,0 0-136 0,24 60-72 16,0-5 104-16,21 16 40 0,4 7-8 16,-16 0-56-16,12 1-24 15,-12-9-64-15,7-15-456 0,-7-17-872 16,-9-16-760-16,-3-17-1913 15</inkml:trace>
  <inkml:trace contextRef="#ctx0" brushRef="#br0" timeOffset="-138284.51">4130 15153 10442 0,'0'0'1488'0,"0"0"-1360"0,0 0 304 16,0 0 144-16,0 0-304 0,-133-22-272 15,124 49-72-15,-15 6 64 16,15 13 0-16,9 1-80 31,0 3-160-31,24-3-8 0,9-5 96 16,10-2-16-16,17-1 112 16,-12-12 64-16,10 6 0 0,-22-11 0 0,-12-3-8 15,-6 4-64-15,-18-8-64 16,0 2 136-1,-18 1-16 1,-18 1 16-16,-10-10-128 0,-5-9-16 16,18 0-144-16,0-9-272 0,21-42-1153 15,12 4 505-15,0 2-1480 0</inkml:trace>
  <inkml:trace contextRef="#ctx0" brushRef="#br0" timeOffset="-138129.23">4266 15381 1176 0,'0'0'4737'15,"0"0"-3745"-15,0 0 248 0,0 0 345 16,0 0-209-16,93 115-456 16,-68-82-456-16,-1-10-232 31,-15-5-184-31,6-4-48 0,-15-4-360 16,0-10-648-16,0 0-624 15,-15-14 23-15,6-10-1607 0</inkml:trace>
  <inkml:trace contextRef="#ctx0" brushRef="#br0" timeOffset="-138016.73">4299 15334 6633 0,'0'0'2256'15,"0"0"-2256"-15,0 0-136 0,0 0-216 16,0 0-40-16,0 0-496 0,118 69-696 16,-70-49-745-16</inkml:trace>
  <inkml:trace contextRef="#ctx0" brushRef="#br0" timeOffset="-137417.58">4607 15431 5049 0,'0'0'1920'0,"0"0"-728"16,0 0 113-16,0 0 95 0,0 0-128 0,0 0-416 15,0 0-296-15,0 0-328 32,-39-50-56-32,39 50-176 15,-9 18-56-15,-3 6 56 0,12-2-8 16,0 2-240-16,0-2-240 15,0-8-80-15,12-4 112 0,12-1 168 16,0 1 288-16,9-2 0 31,3 15 8-31,7 1 72 0,-4 13-8 16,-6 0 184-16,-9 4-48 16,-3 2 24-16,-6-2-104 0,-6 1 64 15,-9-5 72-15,0-14 16 16,-24-5-72-16,3-8-56 31,-15-10 65-31,3-10-177 0,-12-26-40 16,-4-15-241-16,16-18-311 15,-3-7-88-15,21 8 280 0,15 7 264 16,0 10-40-16,27 14 0 0,3 14 128 16,9 10 0-1,7 13-72 1,-10 0 80-16,-3 18 0 0,-9 10 48 15,0-1 80-15,0 6 0 16,-15-6-24-16,1-8-24 16,5-5-32-16,-15-6-40 0,0-8-8 0,0 0 0 31,0-8-8-31,0-25-312 16,0-3-416-16,0-10-184 0,0 3 560 15,0 7 360-15,9 12 184 16,6 9 72-16,-3 15-72 0,9 0-112 15,-9 0-72-15,12 15-128 32,0 4-128-32,-3 0-200 0,16-5-993 15,-13-10-871-15,-3-4-3457 0</inkml:trace>
  <inkml:trace contextRef="#ctx0" brushRef="#br0" timeOffset="-136694.27">5117 15316 9514 0,'0'0'1832'0,"0"0"-1464"16,0 0-168-16,0 0-56 15,0 0-144-15,0 0-472 0,0 0-296 0,-72 96-440 16,72-91-425 0,0-5 177-1,15 0 768-15,-3 0 552 0,12-8 136 16,-3 2 176-16,-9 6 232 15,-3 0 112-15,6 0-64 16,9 0-16-16,-24 6-88 0,9-3-160 0,0 2-112 31,7-5 24-31,-16 0 168 16,12-5 168-16,0-8-127 0,0-5-313 16,-3-7-40-16,-9 3-17 15,12 4 57-15,-12 4 0 16,0 1 0-16,12-3 9 0,-12 7 7 31,9-10 48-31,-9-3-64 0,0-6-64 16,0-4-25-16,0-10-95 15,0 5 184-15,-9 5 417 16,-3 4 911-16,-9 4-96 0,9 11-312 16,-12 4-216-16,24 9-367 31,-16 0-329-31,16 9-8 0,-9 23-169 15,9 14-111-15,0 14 128 16,25 15 104-16,-1 3 48 16,21-7 0-16,-12-11-152 0,15-19-24 15,-11-14-96-15,8-21 40 16,-24-6 232 0,18-20 0-16,-18-20 0 0,-8-2-32 15,-1-9-168-15,-3 13 200 16,-9 10 0-16,0 9 464 15,0 16 40-15,0 3-152 0,0 0-240 16,-9 3-112 0,9 12-128-16,0 9-32 15,0-2-88-15,0 2-200 0,0-11-176 16,9 6 176 0,15-10 240-16,0 1 208 0,0-1 0 15,0 0 120-15,-6 1 88 0,-18 4 8 16,0-1-16-16,0 14 160 15,-9 6 48 1,-72 13-408-16,11-4-1264 16,1-13-4953-16</inkml:trace>
  <inkml:trace contextRef="#ctx0" brushRef="#br0" timeOffset="-136032.98">3176 16377 6177 0,'0'0'2520'15,"0"0"-1872"-15,0 0-247 0,0 0 775 16,0 0-352-16,0 0-584 0,9-6-240 16,40-1 0-16,32-21 400 15,70-20 48-15,69-30-104 16,58-20-112-1,24-13-72-15,0-4-64 16,-34 12-88-16,1-4-8 0,-34 6-48 16,-51 17-496-16,-36 10-704 0,-63 33-896 15,-49 21-601-15</inkml:trace>
  <inkml:trace contextRef="#ctx0" brushRef="#br0" timeOffset="-134818.16">3104 17025 1064 0,'0'0'8137'16,"0"0"-6840"-16,0 0-1217 0,0 0 24 15,0 0-88-15,0 0 176 16,0 0-120-16,130-37-72 0,-88 18-264 31,9 1-832-31,-8 4-1201 16,-16 0-5007-16</inkml:trace>
  <inkml:trace contextRef="#ctx0" brushRef="#br0" timeOffset="-134550.69">3653 16669 10402 0,'0'0'576'15,"0"0"-576"-15,0 0 0 0,0 0 512 16,21 125-104-16,0-74-224 15,-5 5-88-15,8-6-96 16,-24-8 0-16,9-10-280 16,3-9-728-16,-12-9-897 15,12-14-959-15</inkml:trace>
  <inkml:trace contextRef="#ctx0" brushRef="#br0" timeOffset="-134173.9">3499 16688 9177 0,'0'0'2393'16,"0"0"-2265"-16,0 0 104 0,0 0 416 16,0 0-352-16,37-108-296 15,5 85-48-15,-3 4-176 16,6 6 72-16,-12 8-216 0,16 5-376 31,-13 0-8-31,0 18 144 16,-15 6 208-16,-12 4 151 0,6 10 161 15,-15-7 16-15,-15 11 72 16,6-9 8-16,-24 0 56 16,-3-11 16-16,3-3-15 0,9-10 111 15,-1-4 152 1,1 0-88-16,15-2-16 16,-6-3-56-16,15 0 128 0,0 0-112 15,0 5-184-15,15 5-360 16,6 3 264-16,28 2 96 15,-16-1 64-15,27 0-56 16,-30-1 104 0,22-4-112-16,-19 1-336 0,15-2-368 15,-30-2-481-15,9-6-1055 0</inkml:trace>
  <inkml:trace contextRef="#ctx0" brushRef="#br0" timeOffset="-133469.01">4055 16827 7481 0,'0'0'2841'0,"0"0"-2345"0,0 0-400 32,0 0 208-32,0 0-304 15,0 0-256-15,0 0 56 0,0 0-144 16,0 0 96-16,120-93-232 15,-108 65-81-15,-12 0 409 16,0 9 152-16,0 1 360 0,-12 8 537 31,0 7 87-31,-12 3-496 0,15 0-232 16,-15 3 8-16,12 22-160 16,0 2-40-16,0 0-64 0,12 6-8 15,0-6-120-15,0-3-208 16,24-6 8-16,12-8-64 15,-3-10-120 1,3 0-88-16,10-14-353 16,-10-18-759-16,6-6-1105 0,-15 1-207 15,-2-5 3024-15,-16 20 1208 0,-9-3 408 16,0 17 281-16,-9 3 855 16,-7 5-1063-1,-5 0-889-15,-3 0-112 31,9 5-104-31,-3 13-328 0,3-3-120 16,6 4-120-16,-3-3-16 16,12 0-128-16,0-8-288 15,0-3-272-15,12-5 88 0,12 0 168 16,9 0 384-16,3 0 48 16,-2-5 128-16,-1 5-128 0,15 0-280 15,-12 20 280-15,-2 15 264 16,-1 8 120-16,6 8 24 15,-21 0-80-15,9 4-112 0,-27-4 16 32,0 0 64-32,0-4-32 15,-27-15-40 1,-3-4 32-16,-18-19 32 16,2-9 41-16,1 0-329 0,-15-32 0 15,23-19-561-15,1-33-839 16,12 11-904-16,24 2-2049 0</inkml:trace>
  <inkml:trace contextRef="#ctx0" brushRef="#br0" timeOffset="-133204.8">4568 16381 2784 0,'0'0'7578'0,"0"0"-6370"16,0 0-1072-16,0 5-136 15,15 13-56-15,-3 10 56 0,18 10 176 16,-3-2-64-16,-3 7-64 15,1-7-48-15,-16-9-336 0,0 2-848 16,-9-11-809-16,0-5-1071 0</inkml:trace>
  <inkml:trace contextRef="#ctx0" brushRef="#br0" timeOffset="-132933.88">4465 16418 3744 0,'0'0'8138'15,"0"0"-7042"1,0 0-616-16,0 0 473 15,0 0-433-15,0 0-488 16,0 0-32-16,0 0-208 0,118-65 32 16,-61 65-176-16,4 0-257 15,-16 28 129-15,0 9 192 16,-9 5 144-16,-12 4 136 16,-15-3 8-16,-9 3 40 15,0-4 120-15,-24-1 88 16,3-9-88-16,-3-4-64 0,-9-10-96 15,9-4-280-15,-9-14-648 0,8-19-1704 32,13-3-4866-32</inkml:trace>
  <inkml:trace contextRef="#ctx0" brushRef="#br0" timeOffset="-132550.02">4909 16484 8977 0,'0'0'2505'0,"0"0"-2049"0,0 0 216 15,0 0-624-15,0 0-48 0,12-131-800 16,0 103 40-16,-3 6 424 16,-9 4 336-1,0 12 256-15,0 2 120 16,0 4 120-16,-9 0-240 15,-3 10-256-15,0 8 0 16,-3 10-48-16,6-1-32 16,9 1-200-16,0-5-208 15,0-5-24-15,24-3 184 0,9-6 192 32,3-4 136-32,0-1 120 15,-14 1-48-15,2 0-8 16,0 3-64-16,-24 6 0 0,12 4 80 15,-12 2 288-15,0-1 144 0,-12 3-208 16,-12 2-272-16,0-7-32 16,2-1-472-16,-14-16-656 15,0 0-785-15,3-16-639 0</inkml:trace>
  <inkml:trace contextRef="#ctx0" brushRef="#br0" timeOffset="-132314.94">4942 16094 9025 0,'0'0'1681'0,"0"0"-1345"0,0 0-24 16,0 0-200 0,0 0 16-16,0 0 96 15,81 144-112-15,-44-94 40 16,-1 1-104-16,-3-4-32 0,-9-6-16 15,0-8-216-15,-6-9-344 16,-2-16-704-16,-16 2-521 16,0-10-1207-16</inkml:trace>
  <inkml:trace contextRef="#ctx0" brushRef="#br0" timeOffset="-132178.99">4987 16331 9706 0,'0'0'2024'0,"0"0"-1512"0,0 0-192 16,0 0-152-16,118-38-168 0,-46 5-384 15,-2-3-2809-15</inkml:trace>
  <inkml:trace contextRef="#ctx0" brushRef="#br0" timeOffset="-127580.39">5663 16238 4488 0,'0'0'5866'31,"0"0"-4770"-31,0 0-928 16,0 0 224-16,0 0-360 0,0 0-32 15,154-112-704-15,-63 48-688 16,-10 14-1505-16,-20-2-4151 0</inkml:trace>
  <inkml:trace contextRef="#ctx0" brushRef="#br0" timeOffset="-126622.11">6143 15654 6281 0,'0'0'1912'0,"0"0"-1616"32,0 0-160-32,0 0 392 15,0 0-384-15,0 0 153 0,0 0-289 16,139-10-8-16,-118 10-120 0,3 10 120 16,0 9 0-16,-11-1-64 15,-13 0 48-15,0-4-33 16,0 0 49-1,0 4 161-15,0-12-9 16,-13 3 8-16,-2-9-8 16,15 0 136-16,-9 0 64 0,-3-15-120 0,12-7-232 15,0-10-32 1,0-6-224-16,0-3-104 16,12 3-288-16,-3 6-361 15,6 14-799-15,-2 8-2353 16</inkml:trace>
  <inkml:trace contextRef="#ctx0" brushRef="#br0" timeOffset="-126130.43">6364 15403 6705 0,'0'0'1776'0,"0"0"-1640"0,0 0-120 32,0 0-16-32,0 0 176 15,0 0-64-15,81 126-56 16,-60-99-8-16,0 1-40 0,-6 1-8 16,9-7-376-16,-11 1-680 15,-13-5-672-15,0-7-2401 0</inkml:trace>
  <inkml:trace contextRef="#ctx0" brushRef="#br0" timeOffset="-125967.29">6433 15644 6041 0,'0'0'2320'0,"0"0"-1760"16,0 0-144-1,0 0-47-15,0 0-161 16,0 0-208-16,127-64-753 15,-91 46-799-15,-3 8-1080 0</inkml:trace>
  <inkml:trace contextRef="#ctx0" brushRef="#br0" timeOffset="-125338.86">5582 16451 1640 0,'0'0'4097'0,"0"0"-2961"0,0 0 112 15,0 0 369-15,0 0-361 31,0-9-456-31,-9 9-208 0,9 0 16 16,0 0-144-16,0 0-160 16,0 0-168-16,0 0-136 0,0 0-80 15,21 0-48-15,0 0 128 16,36 0 240-16,16 0-23 31,5 0-105-31,16 0-112 0,14-10-241 16,10-8-1023-16,-27 0-1304 31,-10-1-2769-31</inkml:trace>
  <inkml:trace contextRef="#ctx0" brushRef="#br0" timeOffset="-124750.74">6454 16182 7217 0,'0'0'2281'16,"0"0"-1937"-16,0 0 112 16,0 0 224-1,0 0-280-15,0 0-264 0,0 0 24 16,91 14-8-16,-52 4-32 16,-18 1-48-16,3 0-72 0,0-6 8 15,-15 1-8-15,6-5 0 16,-3 1-8-1,-12-5-208 1,0-5-144-16,0 0 352 0,0 0 8 0,-12 0 200 16,-3-18-200-1,6-7 0-15,-6-2-64 0,6-6-72 0,9 6-88 16,0-6-192-16,9 0-728 31,15 11-569-31,16-1-983 16</inkml:trace>
  <inkml:trace contextRef="#ctx0" brushRef="#br0" timeOffset="-124267.63">6865 16075 6345 0,'0'0'1384'16,"0"0"-1096"-16,0 0 376 0,0 0 41 0,0 0-521 16,0 0-184-16,-82 47-8 15,82-19-64 1,-12 0-16-1,12 0-145-15,0-6-175 0,12-12 32 16,-3-1 144-16,12-9-16 16,6 0 248-16,-2-9-8 0,-4-19 8 15,-9-4-56-15,-3-11 56 0,-9 2 112 32,0-6-112-32,0-4 0 15,-9 6 216-15,-15-1 336 0,15 8 153 16,-16 15 423-16,13 5-152 15,-3 8-480-15,15 10-288 0,0 0-208 16,0 23-360-16,0 19 80 31,27 23 280-31,-2 4 40 0,8 5-40 16,15-4-40-16,21-15-8 16,-26-22-856-16,5-20-1265 0</inkml:trace>
  <inkml:trace contextRef="#ctx0" brushRef="#br0" timeOffset="-123209.48">3478 17905 7801 0,'0'0'2329'0,"0"0"-2145"16,0 0-184-16,0 0-16 15,0 0-8-15,0 0 24 0,82-13 64 31,-37 4-64-31,12-5-200 0,-24 0-1481 16,7 4-3144-16</inkml:trace>
  <inkml:trace contextRef="#ctx0" brushRef="#br0" timeOffset="-121552.02">4070 17525 696 0,'0'0'4001'15,"0"0"-3281"-15,0 0-48 0,0 0 352 16,0 0-240-16,0 0-296 15,0 0-208-15,0 0-64 0,0 0 144 32,0 0-23-32,0 0-129 15,0 0-32-15,0 0-16 0,0 0-64 16,0 10-96-16,0 13 0 16,0 10 112-16,0 8 168 0,0 6-96 15,0 8-88-15,0-4 8 31,0 1-56-31,0-6-40 16,0-8 0-16,0-7 8 0,0-7-16 16,0-6-176-16,0-9-648 15,12-9-761-15,-12 0-447 0,12 0-1217 0</inkml:trace>
  <inkml:trace contextRef="#ctx0" brushRef="#br0" timeOffset="-118410">4055 17512 3544 0,'0'0'4017'0,"0"0"-3321"16,0 0-504-16,0 0 216 15,0 0-144 1,0 0-144-16,0-9-112 0,15 5-8 16,-15 4 0-16,24 0-8 15,-12 0-112-15,21 18 120 0,-9 5 80 16,22 14 72-16,2 5 49 15,-6 3-73 1,9-3-48 0,-5 5-16-16,2-9-56 0,-18-3-8 0,-3-11-64 15,-3-5-521-15,-24 0-431 16,0-10-488-16,0-4-1049 0</inkml:trace>
  <inkml:trace contextRef="#ctx0" brushRef="#br0" timeOffset="-118184.54">4082 17795 6969 0,'0'0'3017'0,"0"0"-2161"0,0 0-736 15,0 0 272-15,0 0-248 16,0 0-40-16,48-19 32 0,-30 6-136 15,21 3-56-15,-17-4-640 16,14 0-720-16,-15 5-737 31,-6-1-2608-31</inkml:trace>
  <inkml:trace contextRef="#ctx0" brushRef="#br0" timeOffset="-117860.45">4299 17493 7737 0,'0'0'2081'0,"0"0"-1617"16,0 0-200-16,0 0-24 31,0 0-240-31,0 0-80 16,0 0 80-16,0 0 168 0,76 88-64 15,-55-56-8-15,0 1-16 0,6 0 80 16,-15-9-64-16,6-11 24 16,-3 2-40-16,-15-7 32 31,12-3 64-31,0-5 24 0,0 0 8 16,-2 0 0-16,14 0 24 15,0-13-232-15,12-7-184 0,-3-7-920 16,0 3-1145-16,-8-4-1815 0</inkml:trace>
  <inkml:trace contextRef="#ctx0" brushRef="#br0" timeOffset="-117419.36">4513 17345 9209 0,'0'0'1609'0,"0"0"-1217"0,0 0-8 16,0 0-280-16,0 0 16 15,34 37-112-15,-13-5 296 0,18 11-24 16,-6 3-16-16,12 1-96 31,-11-6-96-31,-7 0-64 0,6-9 48 16,-9-12-56-16,0-7-8 16,0-13-264-16,-15 0-88 0,1-10 328 15,5-17 16-15,-15-20-88 16,0-8-312-16,-15-4-80 31,-4-7-144-31,-17 1-8 0,12 15 208 16,3 4-145-16,-3 3-247 15,-3 15-648-15,18 15-3081 0</inkml:trace>
  <inkml:trace contextRef="#ctx0" brushRef="#br0" timeOffset="-116916.59">5002 17160 9634 0,'0'0'2240'15,"0"0"-2152"-15,0 0 8 31,0 0 88-31,0 0-184 0,0 0-120 16,0 0-152-16,0 0-64 16,-69 106-160-16,69-83-192 15,21 1 344-15,3-5 200 0,12-1 136 0,-14-4-96 16,14 4 48 0,-3-5 56-1,-9 3 8-15,0-3-8 0,0-4-48 16,-15 0-160-16,-9-5-25 15,0 7 113-15,0-2 80 16,-9-1 40-16,-30 3 0 0,6-3-168 16,-12-2-120-1,8-6 16 1,1 0-616-16,15-14-2057 0</inkml:trace>
  <inkml:trace contextRef="#ctx0" brushRef="#br0" timeOffset="-116617.55">5195 17285 6857 0,'0'0'3945'0,"0"0"-3553"16,0 0-240-16,0 0 48 0,0 0-104 16,0 0-96-16,0 0 104 31,133 33-104-31,-100-11-176 0,-8-2 64 15,-4-2-120-15,-6-4-96 16,-6-5 88-16,-9-4 112 16,0 0 128-16,0-5 80 0,0 0 408 15,-9-5-144-15,-15-19-344 32,12-4-8-32,0-4-552 0,-1-5 72 0,13 0 280 15,0 0-657-15,0 8-607 16,0 7-1136-16</inkml:trace>
  <inkml:trace contextRef="#ctx0" brushRef="#br0" timeOffset="-116332.19">5558 17104 3088 0,'0'0'5761'0,"0"0"-4904"15,0 0-241-15,0 0 32 0,0 0-496 16,0 0-96-16,0 0 0 31,-55 111-40-31,55-78-16 0,0-9-96 16,21-7 48-16,13-3-32 15,2-9 24-15,0-5 40 16,34 0-176-16,-25-14-1329 0,3-5-2399 0</inkml:trace>
  <inkml:trace contextRef="#ctx0" brushRef="#br0" timeOffset="-112875.08">5917 17122 5977 0,'0'0'2480'0,"0"0"-1399"16,0 0-385-16,0 0 272 15,0 0-48-15,0 0-312 0,0 0-304 16,0 0-136-16,0 0-96 16,0 0 0-16,27-8 80 15,6-16-16-15,3 2-16 0,19-16-40 16,20 1-80-16,-5-9-344 16,-1 4-248-16,34-14-536 0,-34 15-840 15,-21 3-1289 1</inkml:trace>
  <inkml:trace contextRef="#ctx0" brushRef="#br0" timeOffset="-110992.78">6723 16645 5153 0,'0'0'3920'0,"0"0"-3007"16,0 0-497-16,0 0 328 15,0 0-112-15,0 0-544 32,0 0-88-32,0 0-112 0,33 46 112 15,-6-13 16-15,-18-1 40 0,3 6-48 16,-3-2-8-16,6-8-200 16,-3 1-456-16,-12-7-488 0,12-2-505 15,-12-8-727-15</inkml:trace>
  <inkml:trace contextRef="#ctx0" brushRef="#br0" timeOffset="-110619.07">6747 16734 6313 0,'0'0'1600'32,"0"0"-1288"-32,0 0 576 15,0 0-183-15,0 0-401 0,0 0-248 16,45-106-48-16,-24 95-8 15,6 3-80-15,7 3-168 0,-10 5-120 16,0 5-297-16,0 14 193 31,-15 3 72-31,-9 0 40 0,0 7 280 16,0-1 80-16,-9-1 8 16,-30-3 0-16,18-2-8 15,0-2 8-15,-4-12 8 0,-2-3 136 31,18 0 224-31,9-5 168 16,0 0 24-16,0 0-215 0,0 0-265 16,24 0 32-16,0 0-40 15,-2 0 56-15,11-5-64 16,15 5-72-16,-12-5-184 0,-3 5-312 0,16 0-489 16,-16 0-591-1,-9 0-841 1</inkml:trace>
  <inkml:trace contextRef="#ctx0" brushRef="#br0" timeOffset="-110243.03">7082 16544 1360 0,'0'0'6249'31,"0"0"-5281"-31,0 0-512 0,0 0 425 16,0 0-505-16,0 0-376 16,0 0 0-16,24 33 72 15,0-11 208-15,0 1-120 0,-12 0-40 0,9 4-64 16,-8-3-56 0,-1-1-56-1,-12-4-688-15,12-1-257 0,-12-4-511 16,0-4-904-16</inkml:trace>
  <inkml:trace contextRef="#ctx0" brushRef="#br0" timeOffset="-109969.16">7024 16612 7313 0,'0'0'1376'16,"0"0"-792"-16,0 0 761 15,0 0-577 1,0 0-752-16,0 0 192 0,91-74-96 0,-40 66-112 31,-5 3-176-31,2 5-336 0,-15 0-216 16,0 13 88-16,-9 11 47 15,-11 4 169-15,-1 4 144 16,-12 2 208-16,0-2 72 0,-12-1 376 16,-10 1-56-16,-2-3-136 31,-12-7-184-31,15-2-184 0,-6-12-760 15,6-3-656-15,-4-5-1481 0</inkml:trace>
  <inkml:trace contextRef="#ctx0" brushRef="#br0" timeOffset="-109588.78">7432 16538 6937 0,'0'0'1968'16,"0"0"-1495"-16,0 0 663 16,0 0-520-16,0 0-336 15,0 0-176-15,0 0-48 0,69-78-56 31,-57 78-72-31,10 0-184 0,-7 10-336 16,-3 12 264-16,-12 6 120 16,0 9 208-16,0 1 16 15,0-5 40-15,0-2 32 0,0-12-16 16,-12-6-64-16,12-3-8 31,0-10 56-31,0 0 176 0,12 0-24 16,18-13 96-16,9-6-144 15,31-19-160-15,-13 6-1704 16,-12 4-3962-16</inkml:trace>
  <inkml:trace contextRef="#ctx0" brushRef="#br0" timeOffset="-108553.49">5956 17225 3648 0,'0'0'1361'15,"0"0"-921"-15,0 0 440 0,0 0 80 16,0 0-104-16,0 0-128 15,-24-14 33-15,24 14 63 16,0 0-160-16,0 0-112 0,0 0-64 0,0 0-160 16,0 0-48-16,0 0-72 15,0 0-96-15,0 0-112 16,0 0-232 0,24 0 136-16,21 10 96 15,37 2 608-15,48 8-120 16,21 2-135-16,24-3-193 0,-12-10-112 15,-52-4-48-15,-26 0-8 16,-28-5-537-16,3 9-1255 0,-17-4-945 31,-4 3-1391-31</inkml:trace>
  <inkml:trace contextRef="#ctx0" brushRef="#br0" timeOffset="-105896.11">7293 17090 6241 0,'0'0'2528'0,"0"0"-1831"16,0 0-537-16,0 0-64 0,0 0-96 15,0 0-96-15,33 37 96 16,-18-14-8 0,-6 9 8-16,4-3 0 31,-13-7-232-31,12 3-537 16,-12-8-503-16,0-7-872 0</inkml:trace>
  <inkml:trace contextRef="#ctx0" brushRef="#br0" timeOffset="-105732.38">7233 17072 3976 0,'0'0'5185'16,"0"0"-4600"-16,0 0-121 0,0 0 448 16,0 0-912-1,0 0-160-15,0-19-1537 16,0 19-1143-16,0 0-2793 15</inkml:trace>
  <inkml:trace contextRef="#ctx0" brushRef="#br0" timeOffset="-105133.84">7363 17043 1408 0,'0'0'5569'16,"0"0"-5097"-16,0 0-464 16,0 0 264-16,0 0 64 15,0 0 48-15,0 0-280 0,69 38-96 16,-60-25 0-16,6 2 64 16,-3 3-32-16,-12-4-32 0,9 5-8 31,-9-10 64-31,0 1 40 15,0-7-56-15,0-3-32 32,0 0 72-32,0 0 72 0,0 0 329 15,0-3 279-15,0-16-704 0,0-14-64 16,0 6-136 0,0-1-144-16,0-1 216 0,0 7 56 0,0 12-96 15,15 1 40 1,-6 4-16-16,3 5-32 0,10 0-40 0,-7 5-25 15,9 9 25-15,-6 5 96 16,-3-1 56 0,-3-3-8-1,0-7 8-15,-12 2 0 0,0-6-8 16,0-4 8-16,0 0 8 0,0 0 192 16,0-9 145-16,0-13-345 0,0-7-256 15,0-4 95-15,0 5 49 31,0 6-16-31,12 8 128 0,-12 10 80 16,9 4-80-16,15 0-240 16,-15 18 184-16,31 10 56 0,-19-1 8 15,15 1 88-15,-15-5-96 16,3-4-392-16,0-10-880 31,1-9-4241-31</inkml:trace>
  <inkml:trace contextRef="#ctx0" brushRef="#br0" timeOffset="-104601.03">7794 16909 8329 0,'0'0'1129'0,"0"0"-1073"16,0 0 304-16,0 0 104 15,0 0-48 1,0 0-200 0,57 20-112-16,-47-8-96 0,5 3 0 0,6 4 64 15,-9-6-64-15,-12 1-8 16,12-5-72 0,-12-4-104-16,0 4-88 15,0-9-88-15,0 0 352 16,0 0 256-16,0-14 32 15,-12-4-288-15,12-14-104 0,-12 0-208 16,12-1-72-16,0 10 120 0,0-1 128 16,12 15 40-16,12-1 88 15,-12 10-96-15,12 0-33 32,-3 5-47-32,0 9 88 0,7 5 48 15,-4-5 48-15,-15 0-8 16,-9-5 0-16,12 0-176 0,-12-9-152 15,0 0 176-15,0 0 160 16,0 0 560-16,0-18-384 31,0 4-120-31,0-5 152 0,0 5 41 16,0 10 39-16,0-1-136 0,0 5-152 16,21 0-232-16,-6 5 0 0,18 4-97 15,3 10-271-15,-11-10-520 16,-4 0-1120-16</inkml:trace>
  <inkml:trace contextRef="#ctx0" brushRef="#br0" timeOffset="-104277.42">8247 16845 4136 0,'0'0'6218'0,"0"0"-5954"15,0 0-128-15,0 0-120 0,0 0-16 16,0 0-464-16,0 0-897 16,93-75-471-16,-81 53 432 31,-12-2 303-31,0 6-615 0,0 8 1712 16,0 2 1328-16,-12 8-567 15,0 0-177-15,-9 0 120 0,9 13-120 16,12 5-304-16,-12 6-176 15,12 3-96-15,0 1-8 32,0-4 0-32,24-11-88 0,-18-3 16 15,21-6 72-15,7-4 0 0,-10 0-16 16,24-27-584-16,-15-6-1249 0,-9 6-2191 16</inkml:trace>
  <inkml:trace contextRef="#ctx0" brushRef="#br0" timeOffset="-103919.93">8552 16656 4384 0,'0'0'1689'0,"0"0"-209"16,0 0-392-16,0 0-311 16,0 0-313-16,0 0-408 0,-73-6 24 0,73 28-72 15,-9 7-8-15,9-1-48 32,0-6-40-32,0 7-64 15,21-15-8-15,-9 0 40 0,10-14-97 16,5 0 145-16,-6-14 72 15,-12-18 0-15,6-11-120 0,-15-4-64 16,0-8-120-16,-15-10-32 31,-15 5 336-31,-19 0 544 0,16 5 49 16,-6 9 495-16,6 13 272 16,24 14-464-16,-6 10-456 15,15 9-440-15,0 15-152 0,15 20-496 16,18 26 568-16,15 18 80 31,7-1 80-31,2 6-80 0,15-15-144 16,7-12-224-16,-22-21-936 15,3-22-1209-15</inkml:trace>
  <inkml:trace contextRef="#ctx0" brushRef="#br0" timeOffset="-101773.67">4384 18633 4689 0,'0'0'1584'0,"0"0"-1152"0,0 0 64 15,0 0 216-15,0 0-280 0,0 0-320 16,33 0 48-16,-6-8 72 31,-6 3-24-31,15-5-208 16,-12 6-56-16,10-6-368 0,2 1-864 16,-6 4-1000-16</inkml:trace>
  <inkml:trace contextRef="#ctx0" brushRef="#br0" timeOffset="-100931.02">4860 18415 6185 0,'0'0'2136'16,"0"0"-1544"-16,0 0-79 0,0 0 375 15,0 0-536-15,0 0-352 31,0 0-200-31,0 0 200 16,25 74 0-16,-1-23 72 0,-12 1 8 16,9-2-24-16,-9-3-56 15,0-15 0-15,0-14-216 0,-12-3-184 16,0-15-232-16,0 0 63 16,0 0 369-1,0-23-16-15,-24-14-1056 16,3-10 736-16,-3 0 536 0,0-4 256 15,-1 1 112-15,1 12 640 16,15 2-256-16,-3 4-263 0,12 8-345 16,0 2-144-1,12 3-80-15,12 5-169 16,-5 4-271-16,20 6 176 16,-6 4-32-16,-9 0-120 0,12 8 224 15,-15 17-56-15,1-8 32 16,-7 8 64-16,-15-7 104 0,0-1 128 47,0 2 8-47,-15 0 64 15,-7 0 40-15,1-5-112 0,-3-1 8 16,0-8 152-16,3 4 128 16,9-3 24-16,12-6 144 15,-12 0 16-15,12 0-88 0,0 4-112 16,0-4-248-16,0 3-24 15,24 2-48-15,-3 5 48 0,3 0 96 16,12-2 56-16,-5 3-128 16,20-3-24-16,-9 1-640 15,6 1-824-15,-23-10-1521 0</inkml:trace>
  <inkml:trace contextRef="#ctx0" brushRef="#br0" timeOffset="-100732.25">5177 18532 6905 0,'0'0'2312'16,"0"0"-2312"-16,0 0-464 0,0 0 464 16,0 0-104-16,0 0-432 15,0 0-1048-15,151-125-64 16,-133 93-1145-16</inkml:trace>
  <inkml:trace contextRef="#ctx0" brushRef="#br0" timeOffset="-100569.47">5313 18290 3832 0,'0'0'1457'0,"0"0"-785"15,0 0 16-15,0 0-96 16,0 0-280-16,-66 111-56 0,54-69-48 31,12 1-200-31,0-8-8 16,12-7-104-16,-3-4-88 0,15-19-56 15,9-5-64-15,0 0 208 16,19-42-168-16,-7-5-888 16,-9-3-1289-16</inkml:trace>
  <inkml:trace contextRef="#ctx0" brushRef="#br0" timeOffset="-100274.3">5512 18355 392 0,'0'0'1216'0,"0"0"440"16,0 0-95-16,0 0 55 0,0 0-944 15,-48-41-360-15,39 41 48 16,-15 14-104-16,15 5-64 15,-15-1-96-15,24 0-96 16,0-4-136 0,0 4-232-16,0-4 8 0,24 0 200 15,-3 4 128-15,15 7 32 0,9-3 80 16,13 6-80-16,-25 4 48 16,15-4-48-16,-11 1-8 15,-4-2-40 1,-21-4 32-16,0-4 16 15,-12-11 72-15,0-3 632 16,-24 0 200-16,-22-5-455 0,13 0-449 16,-27-5-32-16,3-13-145 15,-1-5-319-15,10-15-592 0,15 10-416 32,9 1-1257-32</inkml:trace>
  <inkml:trace contextRef="#ctx0" brushRef="#br0" timeOffset="-99768">5537 18109 576 0,'0'0'8057'16,"0"0"-6816"-16,0 0-1233 16,0 0-8-16,0 0-208 15,0 0 208-15,0 0 128 16,57 117-24-16,-36-70 80 16,18-6 24-16,-21 0-144 15,10-9 0-15,-19-9-16 0,15-8-24 16,-24-6 32-16,0-4 24 15,0-5 88-15,0-10 272 16,0-18 96-16,0-4-536 0,0-9-248 16,0-1 48-16,0 10 176 0,0 7 24 31,0 17 120-31,0 8-120 16,24 0-624-16,0 19 400 15,18 4 168-15,-3 4 56 0,7 2-8 16,-10-12-112-16,-12 2-8 15,-3-9-8-15,-21-10 136 0,0 0 80 32,0-10 824-32,0-12-472 15,0-16-432-15,-21 0-136 16,-3-6 72-16,-3-8-552 0,9 6-240 0,-6 8-265 16,11 11-1159-16</inkml:trace>
  <inkml:trace contextRef="#ctx0" brushRef="#br0" timeOffset="-99268.69">5989 18129 7457 0,'0'0'1144'0,"0"0"-888"15,0 0 0-15,0 0-48 0,0 0 49 16,0 0 15-16,0 0-120 0,139 65-80 31,-115-46-72-31,0-3-16 16,-15 3-144-16,7-4 48 16,-16-2-32-16,0-3 72 0,0-6 72 15,-16-4 176-15,7 0 248 16,-15-14-128-16,15-8-128 0,-15-16-168 31,12-9-64-31,12 7 64 16,0 2-96-16,0 5 64 15,36 11-328-15,-15 8 112 0,16 9 160 0,-4 5-40 16,-9 0-153-16,0 0-111 16,-3 14 152-16,3 0 160 31,-15 4 80-31,-9-4 72 0,15 0 192 15,-2-4 120-15,-13-6-71 16,12 0-129-16,-12-4-128 0,0 6-56 16,0-6-8-16,0 0-376 15,0 0-57-15,0 0 161 16,0-6-16-16,0-2-184 16,0-10-2104-16</inkml:trace>
  <inkml:trace contextRef="#ctx0" brushRef="#br0" timeOffset="-99134.25">6225 17860 9329 0,'0'0'1921'16,"0"0"-1737"-16,0 0-120 0,0 0-64 16,0 0-848-16,0 0-1553 15,9 0-615-15</inkml:trace>
  <inkml:trace contextRef="#ctx0" brushRef="#br0" timeOffset="-98885.75">6282 17720 8313 0,'0'0'2481'16,"0"0"-2377"-16,0 0-104 15,0 0 0-15,0 0 384 0,112 79 56 16,-52-33-208-16,-12 6-160 16,-11-5-48-16,-4-2-24 15,-9-3-104-15,0-15-720 16,-15-12-392-16,-9-15-689 16,0 0-879-16,-9-5-2105 15</inkml:trace>
  <inkml:trace contextRef="#ctx0" brushRef="#br0" timeOffset="-98775.54">6487 17905 5265 0,'0'0'2304'15,"0"0"-1920"-15,0 0-200 0,0 0-8 16,0 0-176-16,0 0-1536 16,133-79-4505-16</inkml:trace>
  <inkml:trace contextRef="#ctx0" brushRef="#br0" timeOffset="-98436.96">6638 18063 7633 0,'0'0'1817'0,"0"0"-1369"0,0 0 176 0,0 0 176 15,0 0-496-15,0 0-296 16,0 0 168-16,0 0 104 0,85-46-280 15,-61 18-120-15,-15-5-816 16,6-2-96 0,-15 6 319-16,0 6-303 15,0 14 1016-15,-24 4 104 0,12 5 96 16,0 0-32-16,0 18 208 16,3 11-63-16,-4 3 31 0,13 10 64 15,0-10-96-15,13 0-216 31,8-14-40-31,3-3-56 16,21-11 0-16,15-4-8 0,-5-22-1168 16,-7-2-3361-16</inkml:trace>
  <inkml:trace contextRef="#ctx0" brushRef="#br0" timeOffset="-49104.64">3545 16191 5753 0,'0'0'1952'0,"0"0"-1280"0,0 0-528 0,0 0 128 16,0 0 481-16,0 0-129 15,0 0-360-15,0-5-160 0,0 5-88 16,0 0 72-1,0 0 8 1,0 0-24-16,0 0 8 16,0 0 8-16,0 0 80 0,-9 0 0 0,-7 0 8 15,7 10-72-15,-15 8-56 16,3-4-24-16,-3 5-16 0,0-1 88 31,3 5-16-31,-6-4-64 16,-7-1 96-16,13 6-32 0,-3-6-32 15,-9 11 8-15,-6-7-40 16,5 2 40-16,1 4 16 16,-3-6-64-16,3 2 112 0,-3-2 8 31,-10 2 0-31,-5-1-16 16,9-4 40-16,-10-1 48 0,10-3 24 15,-6-7-24-15,15 3-16 16,-4-8-32-16,16 2-23 0,-6 0 23 15,6-2 48-15,9-3-16 32,3 0 40-32,9 0 80 15,-15 0-8-15,15 0-16 0,0 0-72 0,-9 0 8 16,-3-8-32-16,-12 0-72 16,14-7 8-16,-29-9-16 0,18-3-16 15,-15-6 24 1,-9-14-48-1,11 2-16-15,-14-11 0 16,3-4-48-16,6-1 80 0,-4 1 32 16,-8 0 144-16,9 4-16 15,6 1-40-15,-1 4-48 0,4 5-24 0,0 0 24 32,6 4-104-32,6 4-40 15,9 11-8-15,3 3 48 16,-7 11 8-16,16-2-40 0,-9 12-8 15,9-2-8-15,0 5 0 16,0 0-48-16,0 0 40 0,0 0-72 16,0 0-24-16,0-5-32 31,0 5-64-31,0-5-72 0,9-4 88 16,28-4 176-16,-1-7 0 15,9 1-56-15,3-3-16 16,22-6 24-16,-13-1-80 0,10-3 32 15,17-4 96-15,-2-2-8 32,11-3 8-32,34-6 0 0,-21 0 0 15,-1 7 0-15,19-6-40 16,-27 4 40-16,20-1-64 0,-14 2 48 16,0 8-56-16,-7 1 64 15,10 10-88-15,-25-3 8 16,10 3 16-1,-10-1 72-15,-2 0 0 0,5-1 0 16,10 2-64-16,-13-3 64 16,1-2 8-16,-4 3 0 0,7 1 0 15,-4 5-8 1,-2-4 0-16,-7-2 0 16,-2 1 0-16,-1-1 8 15,3 6 0-15,-14-5 8 0,-1-1 8 16,0 1 32-16,-8 4 8 15,-4 1-48-15,-9 4 40 16,6 6-40 0,-14-6 0-16,5 8 0 15,-21-2 0-15,9 2 40 0,-21 1 0 16,15 5 24-16,-15 0 8 16,0 0 40-16,0 0 0 15,0 0-8-15,0 0-16 0,0 0-16 31,0 0-72-31,0 0 0 16,0 0 8-16,0 0 32 0,0 0-40 16,0 0 56-16,0 0-64 15,0 0 0-15,0 0 0 16,0 0-8-16,0 0 0 0,0 0-64 16,9 0 8-1,-9 0-16-15,15 5 8 16,-3 5 64-16,9 8 0 0,-8 1 8 15,20 0 8-15,-9 4 0 16,0 0 0-16,12 5-8 0,-3 5 40 16,1-1-32-1,2 4-16-15,0 2 0 16,-12 3 8-16,9-3 0 16,-11 3 0-16,14-3 0 0,-15-2 8 15,6 2 8-15,-3-2 32 16,-3 1 16-16,-9-4-48 15,13 0 56 1,-16 0-64-16,15-6 0 16,-15-4 8-16,6-10 32 0,-15 3-40 15,0-13 0-15,12 2 0 16,-12 0 56-16,0-5-48 16,0 0 64-16,0 0 40 0,0 0 0 15,0 0 40-15,0 0-40 31,0 0 8-31,0 0-8 0,0 0 0 16,0 0 32-16,0 0 17 16,0 0-1-16,0 0-24 15,0 0-64-15,0 0-24 0,0 0 32 16,-12 9-88 0,-3 10 8-16,-18 0-8 15,-1 8-8-15,-11 6-296 0,-3 3-537 16,-22 10-759-16,-2-3-936 15,30-12-6882-15</inkml:trace>
  <inkml:trace contextRef="#ctx0" brushRef="#br0" timeOffset="-46621">6653 18494 1008 0,'0'0'3064'0,"0"0"-2031"0,0 0-793 0,0 5 208 16,0-5 224-16,0 0-128 16,0 0-184-16,0 0 80 0,0 0 312 15,0 0 193-15,0 0-105 16,0 0-216-1,0 0-136-15,0 0 24 16,0 0-16-16,0 0-136 16,0 0-232-16,9 0-80 0,31-10 104 15,5-3 144-15,0-10-160 16,28 4-136-16,-16-5-128 16,0 1-480-16,22 1-936 0,-7-2-1177 31,-27 6-3160-31</inkml:trace>
  <inkml:trace contextRef="#ctx0" brushRef="#br0" timeOffset="-45647.09">7818 17994 5097 0,'0'0'2888'0,"0"0"-1704"15,0 0-895-15,0 0 359 16,0 0 120-16,0 0-400 0,0 0-368 16,0 18-32-16,0 10 32 31,0 15 256-31,0 11 248 0,0 6-312 16,0 0 32-16,0 2-96 15,0-12-48-15,0-9 0 16,0-12-32-16,0-15-32 0,0-6 32 15,0-8 56-15,0-4 112 32,0-28-216-32,-15-28-264 0,6-15-840 15,-15-8-184-15,12-6 392 16,0 21 607-16,3 2 289 0,-3 16 201 16,12 21-41-16,0 12 184 0,21 17-344 15,15 0 144 1,9 22-80-1,16 20 272-15,5 9-56 0,7 9-72 16,-16 0-88-16,3-4-120 16,-27-6 0-16,4-11 0 15,-16-17-200-15,-21-8-648 0,-12-14-505 0,-22 0 577 32,-2-4-4041-32</inkml:trace>
  <inkml:trace contextRef="#ctx0" brushRef="#br0" timeOffset="-45503.69">7794 18213 5337 0,'0'0'2344'16,"0"0"-1368"-16,0 0-432 0,0 0 297 31,0 0 159-31,0 0-560 0,0 0 0 16,82-52-120-16,-49 33-88 16,12 0-232-16,3-3-272 15,13-16-872-15,-19 6-1257 0,-3 4-2048 0</inkml:trace>
  <inkml:trace contextRef="#ctx0" brushRef="#br0" timeOffset="-45170.51">8105 17679 9482 0,'0'0'2192'0,"0"0"-1920"0,0 0-264 0,0 0 168 15,0 0-48-15,0 0-72 16,0 0 40-16,48 130 64 16,-12-75 56-16,-2 2 0 0,-1-7-8 15,-6-4-8 1,-3-8-56-16,-18-6-32 16,21-14 56-16,-27-5-8 0,12-8 65 15,1 1-1-15,-13-6 8 16,9 0-56-16,6 0 72 0,3-11-120 15,6 2-120-15,15-9-8 32,-18 4-552-32,13-5-601 0,-7-3-743 15,-6 3-1377-15,-12 0-4688 0</inkml:trace>
  <inkml:trace contextRef="#ctx0" brushRef="#br0" timeOffset="-44515.09">8340 17613 8433 0,'0'0'1761'16,"0"0"-1457"-16,0 0-224 15,0 0 144-15,0 0-56 16,0 0-80-16,0 0 408 0,49 79 72 31,-31-40-80-31,6-4-56 0,3 8-128 16,6-2-120-16,-9-3-32 15,13-5-48-15,-16-6-56 16,3-4-32-16,9-10 48 0,-21 1-16 16,12-14 0-16,1 0-32 15,-13 0 89-15,9-9 47 0,-21-18 48 31,9-11-72-31,-9-3-128 16,0-16-8-16,0 7-8 16,-21-10-64-16,0 8 16 0,-16 7 64 15,13 7 176-15,15 10-8 16,-15 15 24 0,9-2 32-16,15 11 16 0,0 0-80 15,0 4-104-15,0 0-56 16,0 0-152-16,0 14-48 15,15 8 88-15,9 16 112 0,-3 3 0 16,12 11 0 0,16-2 48-16,-13-3-32 15,-6-5-8-15,6-10-8 16,4-4 0-16,-22-14-576 0,21-9-521 16,-18-5-847-16,3 0-2097 15</inkml:trace>
  <inkml:trace contextRef="#ctx0" brushRef="#br0" timeOffset="-44113.2">9167 17461 9450 0,'0'0'1640'16,"0"0"-1448"-16,0 0 512 0,0 0 336 15,0 0-296-15,0 0-383 16,-117-42-193-16,102 52-160 0,15 18 48 15,-6 8 8 1,6 11-56 0,0 4 72-16,6 0-72 0,21-14 0 15,-3-5-8-15,9-9 0 16,0-9-56-16,7-14-16 0,-7 0-128 16,3-17-273-16,6-50-895 0,-3 8-1264 31,-20-6-4202-16</inkml:trace>
  <inkml:trace contextRef="#ctx0" brushRef="#br0" timeOffset="-43904.07">9074 17059 8769 0,'0'0'2849'32,"0"0"-2161"-32,0 0-608 15,0 0-80-15,0 0 176 0,45 115 304 16,-12-64-112-16,16 4-88 15,-4-3-48-15,3-2-87 0,-12-8-137 16,-5-5 48-16,8-5-56 31,-18-8-121-31,-9-10-527 16,0-5-608-16,-12-9-936 0,0 0-473 0,-12-5-1920 16</inkml:trace>
  <inkml:trace contextRef="#ctx0" brushRef="#br0" timeOffset="-43544.41">9261 17457 7209 0,'0'0'2985'16,"0"0"-2025"-16,0 0 112 16,0 0-72-16,0 0-440 0,0 0-560 0,21-51-120 15,15 31-248-15,-3 2-240 16,4 0-472-16,8 8-328 0,-24 5 311 16,18 5 241-16,-21 0 416 31,10 5 360-31,-4 5 80 15,-15 4 416-15,6 0 216 0,-6 0 217 16,0 0 79-16,15 4-200 16,3-3-160-16,-6 3-128 0,4-1-160 15,-4-1-88-15,-6-7-64 32,-3-1-64-32,-3-8-48 0,-9 0 56 15,0 0 248-15,0 0 417 16,-9-14 39-16,-18-13-464 0,6-10-216 15,9-6-96-15,-13 2-64 16,25 4-88-16,0 4-344 31,0 11-473-31,12 8-767 0,13 4-929 16,-4 6-2008-16</inkml:trace>
  <inkml:trace contextRef="#ctx0" brushRef="#br0" timeOffset="-43049.2">9605 16873 4416 0,'0'0'6522'0,"0"0"-5546"0,0 0-584 16,0 0 136-16,0 0-168 16,0 0-352-16,0 0 104 0,0 0 176 15,166 143 153 1,-97-78-137-1,4 0 16-15,-16 0-96 0,-12-4-144 16,-8-15-32-16,-13-10-48 16,-3-8-72-16,-9-15-368 0,-12-7-793 15,0-6-1743-15,0 0-4002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4:38.5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5313 4153 5657 0,'0'0'2032'0,"0"0"-1304"16,0 0 176-16,0 0-127 16,0 0-89-16,0 0 8 0,0 0-384 15,0-37-232-15,0 37 128 32,0 0 16-32,0 0-16 0,0 0 40 15,0-6-24-15,0 3-216 0,0-3 64 16,-9 2 0-16,-6-5-72 15,6 3-40-15,-3-1-56 0,0-3 88 16,-9 5-64 0,-3-5 24-16,-1 7 40 15,4 3 0-15,-15 0-72 16,3 0 72-16,-3 0 0 0,-10 3 0 16,10 7-8-16,0 9 8 15,3-1 8 1,-6 1-48-16,5 8 48 15,1 6 0-15,0 9 48 16,-3 0 0-16,3 5 80 0,-4-2-72 16,13-4-48-16,3 6 0 15,-3-1 64-15,12 0-48 0,12 1 48 16,0 0 16-16,0-1-80 31,0 5 0-31,12-1 48 16,0-3-48-16,6 9 16 0,-3-1-24 15,-3 0 8-15,12 10 40 32,-15 6 72-32,7 3-8 0,-7 5 56 15,-9 3 145-15,9 11-137 0,-9 0 72 16,0 4 8-16,0 1 24 16,-9-6-24-16,0 2 72 0,-16-7-104 15,13 1 0-15,-12-10 32 16,3-4-88-16,-3 1-96 0,-3-5 40 15,-6-5 16 1,11-2 72-16,-17-6 40 16,21-7-48-16,-21-2-32 15,18-12-16-15,-16-3 0 0,1 0 64 16,12-11-88-16,-9-4-48 16,0 2 0-1,-1-12-16-15,10 3-40 16,12-11-8-16,-3 3 80 15,6-3-32-15,9 0-8 0,-9 0 8 16,9 0-56-16,0 0-64 16,0 0 0-16,0 0 0 0,0 0 48 15,0 0-112-15,0 0 8 32,0 0 0-32,0 0-56 15,0 5-24-15,0-5 0 0,9 5 72 16,0 0 120-16,6 9 8 15,-3-1 0-15,12 2 8 0,-14 4 0 16,14 3 8-16,0 6-8 31,0 4 0-31,-6 0 0 0,6 6 16 16,3 4-16-16,7-1 56 0,-10 0-56 16,0 7 0-16,0 2 40 15,-6 1 56-15,9 4 8 16,-3 2 16-1,-2 3 0-15,-1 4-80 16,-6 1 16-16,9 9-64 0,-6 5 72 16,9 10-64-16,-3-1 40 0,-15 4-40 15,16-4 0-15,-16 9 40 16,-9-9-40 0,0-4 40-16,15-1 16 15,-15-9 48-15,0-4-23 16,0-1-9-16,0-5 72 0,0 2-8 15,0 3-16-15,-15 10-32 16,15-1-80-16,0 7 88 0,-9-6-32 31,0-2-16-31,9 7 40 16,-16-10-48-16,7 5-40 16,-3 0 64-16,0 1 24 0,12-7 48 15,-12 6-136-15,-3-10 56 16,9 6 8-16,-18 3 72 0,12 5 32 31,-12 5-96-31,0 5-32 16,2 4 24-16,10-3 16 15,0-7-16-15,-12 2-72 0,15 3 8 0,-3 0 40 16,-15 1-40-16,18 10 88 16,9-10-96-16,-12-1 8 15,12-4 8 1,-12-9-8-16,12-1 0 15,0 1 0-15,0 0 0 16,0-5 8-16,0 1-16 0,0 4 0 0,0-6-8 16,0-4 8-16,0-8-8 15,0-5 8-15,0-5 0 0,0-1 0 32,12 1 16-32,0 1-16 15,-3-2 48-15,6-4-40 16,-3 0-16-16,0-3 16 0,6-2-8 15,-3-7 8-15,-3-2-8 16,0 0-8-16,0-10 8 0,-2 6-8 31,14 0 0-31,-15 1 8 16,18-2-8-16,-15-4 8 0,6 6-64 16,9-12-8-16,-3 7-64 15,1-5 24-15,-7-2 64 16,9 2-8-16,-3-5-80 0,9 0-48 31,-9-4-48-31,9-2 120 16,1 3 0-16,5-11-232 0,6 0-120 15,-9 0-57-15,10 0 201 0,-1-16 0 16,3-6-320-16,10-6-448 16,-1-9-120-16,21-23-345 15,-2 9-1087 1,-34 0-2137-16</inkml:trace>
  <inkml:trace contextRef="#ctx0" brushRef="#br0" timeOffset="5234.54">19393 3111 3880 0,'0'0'4601'16,"0"0"-3873"-16,0 0-471 0,0 0-201 15,0 0 104-15,0 0 536 31,24 0-200-31,-3 3-168 0,27 3-24 16,1 7 56-16,20-4 0 16,-12 5-48-16,25 1-8 15,33-1 80-15,27 4-48 0,42 0-32 16,15 1-95 0,-24-5 7-16,-12-1-56 15,-24 2-16-15,-13-5-16 0,16-2-48 16,-27 1-8-16,3-4-64 15,-37 0 80-15,-11 0-16 16,-1-5 24-16,13 3 24 0,11-3 16 16,13 5 16-1,-4-5 16-15,4 0-8 16,-15 0 32-16,2 0 40 0,-2 0-80 16,-7 0-32-16,-2 0-8 15,-13 0 40-15,3 0-56 16,-2 0-24-16,11 0-16 0,-11 0 16 31,-4 0-8-31,19 0-56 0,-4 0 48 16,13 0-8-16,-13 0 32 15,1 0 48-15,-1 0 120 16,1 0-64-16,-4 0-24 0,-5 0 32 16,-4 0 8-16,13 0 0 31,-25 0-7-31,12 0-73 0,13-5-16 15,-10 5-8-15,-5 0 0 16,5 0-40-16,-3 0 16 16,-11 0 64-16,-10 0 16 0,-30 0-24 15,9 0 48-15,-27 0-40 16,0 0-64 0,0 0-72-16,0 0-352 15,-12-3-728-15,-3 3-1169 0,-3-5-2456 16</inkml:trace>
  <inkml:trace contextRef="#ctx0" brushRef="#br0" timeOffset="9825.22">10737 3425 10730 0,'0'0'2000'16,"0"0"-1256"-16,0 0-15 0,0 0-569 16,24 0 296-16,45-14 112 15,49-4-216 1,63-1-144-16,30-9-32 16,25 6 128-16,8-7 96 0,-11 1 120 15,11-4 56-15,-36 0 56 16,-32 9-87-16,-59 4-169 0,-59 11-160 15,-34 2-144 1,-6-3-16-16,-3 4 8 16,-15 0-64-16,0-3-408 15,0-1-897-15,-45-20-1255 16,-4 7-1713-16,4-6-5649 0</inkml:trace>
  <inkml:trace contextRef="#ctx0" brushRef="#br0" timeOffset="10717.79">10912 1187 7193 0,'0'0'1568'16,"0"0"-279"-16,0 0-81 0,0 0-440 15,0 0-40 1,0 0-320-16,0 0-232 16,-12-4-128-16,12 4-48 15,0 19-40-15,0 8 40 16,0 15 224-16,0 9 72 0,0 14-87 15,0-1-57-15,0 1-48 16,0-5-40-16,0-3-56 0,0-11-8 16,0-5 0-16,0-14-296 31,0 1-305-31,0-14-423 0,0-4-672 16,0-5-849-16,12-5-1744 0</inkml:trace>
  <inkml:trace contextRef="#ctx0" brushRef="#br0" timeOffset="11058.02">11307 1202 7281 0,'0'0'1144'0,"0"0"-840"0,0 0-304 16,0 0 504-16,0 54 361 0,0-16-97 16,0 12-88-16,0 1-128 15,0 5 48-15,0 0-224 0,0-1-112 16,0-3-88-16,0-11-128 15,-12-4 24-15,12-4-72 0,0-15-136 16,0-8-504-16,0-10-808 31,0 0-1017-31,0-6-2440 0</inkml:trace>
  <inkml:trace contextRef="#ctx0" brushRef="#br0" timeOffset="12028.91">11808 1465 6025 0,'0'0'1328'0,"0"0"-272"16,0 0-280-16,0 0-55 15,0 0-9-15,0 0-432 16,0 0-56-1,0 0 56-15,0 0 56 16,24-97-200-16,-36 97 224 0,-24 0-360 16,12 0 0-16,-9 19 0 15,-3 12-56-15,-13 2 48 16,16 10 8-16,12-3-112 0,-3-6 32 31,9-7-216-31,15-4-96 16,0-8 152-16,0-7 8 15,27-8 112-15,-3 0 120 0,9-13 120 16,3-11-72-16,-5-4-48 16,8 6 0-16,-18 2 8 0,-9 2 296 15,0 14 264 1,-12-1-176-16,9 5-184 16,-9 0-208-16,15 0-32 15,-3 5 32-15,0 9 72 0,7 4-64 16,20 6 72-16,-6-2-80 15,27 16-584-15,-26-11-1248 16,11-8-2929-16</inkml:trace>
  <inkml:trace contextRef="#ctx0" brushRef="#br0" timeOffset="17049.81">964 8008 8785 0,'0'0'1921'0,"0"0"-1121"16,0 0 48-16,0-13-488 15,0-12-136-15,0-10-64 0,0-12-160 16,12-13-88-16,-12-14-8 15,0-19 40 17,0-29-40-32,0 7-32 15,-12 17 120-15,0 19-64 16,-3 34 72-16,15 8 184 0,-6 5 48 16,6 12 16-16,0 20-248 0,0 0-96 15,33 39-288-15,0 15 216 16,16 20 168-16,8 15 144 15,-12 4-88-15,3-6 40 0,-11-13-88 16,-4-8-8-16,-9-16-216 0,-15-8-776 16,6-9-872-16,-3-19-1041 0</inkml:trace>
  <inkml:trace contextRef="#ctx0" brushRef="#br0" timeOffset="17236.08">1021 7703 8913 0,'0'0'1625'0,"0"0"-1033"0,0 0-488 16,0 0-104 0,0 0-72-16,151-88-1344 0,-102 56-1217 15,8-2-3344 1</inkml:trace>
  <inkml:trace contextRef="#ctx0" brushRef="#br0" timeOffset="17668.19">1408 7522 4424 0,'0'0'1145'0,"0"0"-529"0,0 0 408 0,0 0-200 16,0 0-272-16,42 111-192 31,-27-88-224-31,-3-4-32 0,9-10-88 16,-21 1 64-16,9-7-32 15,-9-3-40-15,0 0 113 0,0-3 327 16,15-16 64-16,-15-13-512 16,12-6-416-16,1 1 56 31,8 0 216-31,-9 10 144 0,0 7 48 16,-3 7 208-16,6 13-64 15,-3 0-192-15,0 0-8 0,6 5 8 16,9 12 80-16,-15 2-16 15,10-5-56-15,2-1 64 32,-15 3-72-32,6-16-112 0,-6 0-192 15,-9 0 0-15,15 0 39 0,3-19 25 16,-3 0-376-16,-3 0-88 0,12 5 424 16,-15 9 280-16,-9 5 16 15,25 0-8 1,-13 10 328-1,0 9-64-15,-3-1-96 0,18-5-176 16,6-3-128-16,-21-10-1144 16</inkml:trace>
  <inkml:trace contextRef="#ctx0" brushRef="#br0" timeOffset="17812.4">1860 7197 9522 0,'0'0'2360'32,"0"0"-1736"-32,0 0-624 15,0 0-72-15,0 0-1728 0,0 0-2889 16</inkml:trace>
  <inkml:trace contextRef="#ctx0" brushRef="#br0" timeOffset="18333.45">2011 7258 10066 0,'0'0'2008'0,"0"0"-1352"16,0 0-216-1,0 0-440-15,0 0 0 16,0 0 120-16,0 0 88 0,94 120-152 15,-82-87-40-15,6-7 32 16,-3-1-48-16,-3-11-16 0,-12-11-136 0,0-3 48 47,0 0 104-47,9-17 208 16,-9-16-208-16,0-13-152 15,0 4-88-15,15 0 200 0,-15 15 40 16,9 7 152-16,-9 12-112 15,16 8-40-15,2 0-152 0,-3 0 16 47,9 14-16-47,-3 8 144 16,3-3 8-16,-12 5 0 0,0-11 0 16,-3-4 48-16,-9-3-24 15,0-6 32-15,15 0 48 0,-15-6-40 16,13-8 216-16,-7-9-168 15,9 0-104-15,9 4 72 16,-12 5 72-16,-3 9-24 0,6 5-128 16,-6 0-64-16,3 0-32 15,0 0-32-15,12 0-112 0,0 0-296 16,-5 0-800-16,17 0-905 16,-12-13-511-16</inkml:trace>
  <inkml:trace contextRef="#ctx0" brushRef="#br0" timeOffset="18659.38">2706 7119 5737 0,'0'0'2504'0,"0"0"-879"16,0 0-697-1,0 0-528-15,0 0 8 16,0 0-296-16,-31 18-112 0,19 0 0 16,-3 6 48-16,6 3 8 15,-3-3-16-15,12-2-40 16,0-8-192-16,0-8-144 0,0-2 104 31,12-4 208-31,12 0 24 0,-12-13 216 16,9-6-104-16,-11 5-88 15,17-4 32-15,-27 12 128 16,12 2 64-16,-12 4-168 0,0 0-80 16,12 0-152-16,-3 0 152 31,3 10 0-31,9-10-48 0,6 0-408 15,3-15-560-15,10-12-1185 32,-19-10-3408-32</inkml:trace>
  <inkml:trace contextRef="#ctx0" brushRef="#br0" timeOffset="18849.35">2826 6543 4705 0,'0'0'6737'15,"0"0"-5793"-15,0 0-624 0,0 0-320 16,0 0 0 0,12 121 304-16,22-51 32 15,2 4-152-15,-3-4-40 0,-9-6-144 16,12-7-304-16,-15-7-968 16,-9-22-1048-16,1-14-1945 15</inkml:trace>
  <inkml:trace contextRef="#ctx0" brushRef="#br0" timeOffset="19109.5">2872 6989 8313 0,'0'0'1961'0,"0"0"-953"0,0 0-912 16,0 0 40-16,0 0-136 31,117-28-624-31,-72 14-1617 0,-11 6-151 16,2-8 1216-16,-24 13 1120 15,-3 3 56-15,-9 0 600 16,0 0 416-16,0 3 424 0,0 13-23 16,0 6-73-16,15 1-576 31,-15-1-320-31,12 3-232 0,0-7-128 16,0 0-88-16,-3-18-664 0,3 0-1184 15,1-18-601-15,-13-10-4864 16</inkml:trace>
  <inkml:trace contextRef="#ctx0" brushRef="#br0" timeOffset="19237.71">3001 6753 6969 0,'0'0'1192'0,"0"0"-1192"16,0 0-1600-16,0 0 456 0,0 0-2041 15</inkml:trace>
  <inkml:trace contextRef="#ctx0" brushRef="#br0" timeOffset="19792.04">3267 6900 6969 0,'0'0'2296'15,"0"0"-823"-15,0 0-601 32,0 0-624-32,0 0 112 0,0 0-104 15,36 56-192-15,-24-41-64 16,0-6-56-16,-3-9-248 15,3 0-96-15,0-9 232 0,-2-15 64 32,-10-9-488-32,0-3-192 15,0 3 376-15,0 9 408 0,-22 6 680 0,10 9 112 16,-9 4-152-16,-3 5-376 16,9 0-112-16,6 10-152 15,0 4-48-15,9 5-240 16,0-2-304-1,9-6-616-15,0-8 488 16,18-3 303-16,6 0 177 0,-9-9-64 0,1-4 16 16,-13-1 288-16,0 0 728 15,-12 9 193-15,0 5-337 16,0 0-328 0,9 0-152-16,-9 0-40 15,0 0 16-15,9 5 24 16,6-1 0-16,-3-4-32 15,0 0-72-15,-12 0 16 0,12 0 152 16,-3-14 56-16,3-4-96 0,0-6-16 31,-12 11 376-31,9 4 112 16,-9-1-112-16,16 10-336 16,-7 0-152-16,6 5-176 0,18 9 112 15,-9 4 64-15,12-3 8 16,-15-2 48-16,0 1-48 0,-5-14-8 31,8 0-296-31,-15-9-432 16,3-19-1096-16,0 0-7818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36:19.6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20184 8819 9025 0,'0'0'1249'0,"0"0"-1177"16,0 0-64-16,0 0 112 0,0 0 40 31,-46 120-56-31,46-77-56 16,0 3-40-16,12-5-8 15,13-4-8-15,-4-9 8 0,0-9-88 16,6-5-40-16,-6-10-96 15,3-4-80-15,0-4-32 0,-2-20-185 16,-10-8 25-16,-12-5 72 16,0-9 168-16,0 0 256 15,-34-6 400-15,-5 15-128 0,-3 5-112 16,6 14-24 0,3 4-136-16,-16 14-240 15,28 3-776-15,9 16-1512 0</inkml:trace>
  <inkml:trace contextRef="#ctx0" brushRef="#br0" timeOffset="433.62">20485 8851 7513 0,'0'0'4841'0,"0"0"-4505"15,0 0-336-15,0 0 0 0,0 0 80 16,0 144 224-16,0-78-144 0,0 2-112 16,16-2-40-16,-7-11 8 15,3-13-16-15,-12-14-72 32,0-11-136-32,0-12 16 0,0-5 192 15,0-5 104-15,-12-18-104 16,-13-22-104-16,16-16-32 0,-15-7 32 15,12-16-48-15,12 10-24 16,0 3 120-16,0 11 48 16,24 19-104-16,-3 13-16 0,16 10-152 31,-16 13-72-31,6 5-120 0,-6 10-88 16,-9 12 224-16,0 16 96 0,-12 3 120 15,0 0 120-15,-12 2 64 16,-21-7-64-16,6-8 0 15,-6-10-272-15,8-18-649 16,4 0-895 0,9 0-2257-16</inkml:trace>
  <inkml:trace contextRef="#ctx0" brushRef="#br0" timeOffset="1002.64">20751 8698 8025 0,'0'0'1777'0,"0"0"-1281"16,0 0 72-16,0 0 80 31,0 0-136-31,0 0-288 0,0 0-168 16,0 0 56-16,0 5 88 15,0 4 24-15,0-9-48 0,0 6 8 31,0-6-24-31,0 0 64 16,0 0-16-16,0 0-56 16,0 0-23-16,0 0-33 0,0 0-40 15,0 0-8-15,0 0-32 16,0 0 48-16,0 0-16 0,0 0-32 0,0 0 40 16,0 0 16-16,0 0-16 15,0 0 0 1,0 0-56-1,0 0 0-15,0 0-8 0,15 0-8 16,-15 0 8-16,0 0-64 16,12 4-32-16,-3 5 104 0,6 4 0 0,6 12 8 15,1 2 0-15,5 6-8 32,-3-1 0-32,-18 0-8 15,9-4-56-15,-15-5-48 0,12-4 24 16,-12-10 0-16,0-4 24 15,0-5 64-15,0 0 96 0,-27-5 16 16,9-13-112-16,6-15 0 31,-15 1-8-31,5-6-112 0,22-3-9 16,0 3-79-16,0 6-96 16,13 1-288-16,35 2-320 15,9 1-536-15,-12 9-977 0,4 11-1688 16</inkml:trace>
  <inkml:trace contextRef="#ctx0" brushRef="#br0" timeOffset="1481.82">21255 8379 8585 0,'0'0'1377'15,"0"0"-657"-15,0 0 264 16,0 0-80-16,0 0-328 16,0 0-416-16,0 0-160 0,0 9 0 15,0 15 80-15,9 12 256 16,6 15 249-16,-3 14-57 0,0 1-120 31,-3 2-8-31,0-7-256 16,-9-10-64-16,16-5-72 15,-4-13-8-15,-12-11-656 0,24-22-657 16,-15 0-1583-16,3-3-4578 0</inkml:trace>
  <inkml:trace contextRef="#ctx0" brushRef="#br0" timeOffset="2824.59">20986 12799 8465 0,'0'0'2625'0,"0"0"-2273"0,0 0-344 15,0 0 128-15,0 0 88 0,0 0 32 16,-33 93-16-1,33-51-72 1,0 5 16-16,0-11-32 16,24-4-96-16,-15-8-8 0,16-9-48 0,-1-12-16 15,-12-3-96-15,9-9 112 16,3-18 0-16,-3-11 0 0,-6-12-232 31,-3 3-48-31,-12-3 152 16,0-2 128-16,-12 15 176 15,-24 5 136-15,12 8 96 0,-9 16-336 16,9 8-72-16,-1 0-168 0,1 4-512 16,24 27-832-16,0-2-1017 15,0-7-527-15</inkml:trace>
  <inkml:trace contextRef="#ctx0" brushRef="#br0" timeOffset="3235.54">21186 12752 4232 0,'0'0'7146'16,"0"0"-5986"-16,0 0-800 31,0 0 104-31,0 0-136 0,0 0 129 16,0 0-33-16,45 140-96 0,-21-84-216 16,-15-1-48-16,18-3 16 0,-15-12-72 15,-3 3 8 1,0-20-16-16,-9-4-8 15,0-16-64 1,0-3 72-16,0 0 152 0,-9-28-152 16,0-12-24-16,-15-20-32 15,0-11-120-15,12-6-48 0,0 6-80 16,3 3 224 0,9 21 8-16,0 10-48 15,0 13 120 1,9 15-144-16,3 9-73 0,0 0-231 15,12 14 64-15,0 13 128 0,-15 11 184 16,0 0 56-16,-9 3 16 0,0-4 0 16,0-5 40-16,-18-8-40 31,-6-2-128-31,-12-12-264 0,15-10-1000 16,-3-10-1433-16,-3-12-4104 0</inkml:trace>
  <inkml:trace contextRef="#ctx0" brushRef="#br0" timeOffset="3513.92">21321 12660 7433 0,'0'0'1880'16,"0"0"-1543"-16,0 0-57 0,0 0 568 16,0 0 208-16,0 0-336 15,133 98-384-15,-115-70-64 16,10 4-136-1,-4-8-120-15,-15-2 48 0,-9-8 40 16,0-9-32-16,0-5 152 16,-9 0 361-16,-3-5-145 0,-13-23-216 15,1-4 24-15,15-10-144 16,-3-9-104 0,12 5-152-16,0 4-192 15,12 5-336-15,21 4-449 0,4 16-1047 16,-4 3-2361-16</inkml:trace>
  <inkml:trace contextRef="#ctx0" brushRef="#br0" timeOffset="3982.71">21699 12466 9874 0,'0'0'2816'16,"0"0"-2136"-1,0 0-48-15,0 0 545 16,0 0-353-16,0 0-360 0,0 0-352 15,42-41-112-15,-3 35 0 16,-18 6-80-16,13 0-160 16,-7 6-32-16,-18 7-64 0,3 15 72 15,-12 4 120 1,0 9 8-16,0 2 136 16,-21 4 88-16,-6-2 112 0,-7-2 272 15,22-17 168-15,-9-1-48 16,21-7-200-16,0-14 8 15,0-4 0 1,12 0-8-16,34 0 145 16,-1-9-129-16,27-14-408 0,10-10-32 15,-4 0-784-15,13-8-793 16,-19 3-1135-16,-27 3-4514 0</inkml:trace>
  <inkml:trace contextRef="#ctx0" brushRef="#br0" timeOffset="8566.1">1396 11229 10426 0,'0'0'2136'0,"0"0"-1712"0,0 0-184 16,0 0 256-16,-12-5-23 15,12 5-305-15,0 0-104 16,0 0-56-16,0 0-8 0,-13 0 16 16,-2 0-16-1,-6 0 0-15,-15 9-48 16,3 9 48-16,0 6-72 0,5-2 64 16,4 3 0-16,6 3-40 15,3-6 48-15,15 10 0 16,0 1 8-16,0 5-8 0,0-2 56 31,15 6-32-31,-6 3-16 0,15 7 48 31,1 0-48-31,8 8 0 16,-9 0 120-16,12 10-32 16,-15-6-48-16,15 6-40 0,-23-6 40 15,11 6 32-15,-3-15-80 16,-9-4 0-16,-12-9 0 0,9-10 0 15,-9-13-216-15,0-10-465 16,0-9-751-16,0-23-944 16,0-4-2529-16</inkml:trace>
  <inkml:trace contextRef="#ctx0" brushRef="#br0" timeOffset="8718.07">1290 11998 8481 0,'0'0'2313'0,"0"0"-2241"16,0 0 0 0,0 0 248-1,0 0-8-15,0 0-312 0,127-84-184 0,-79 62-1240 16,-15-2-1705-16</inkml:trace>
  <inkml:trace contextRef="#ctx0" brushRef="#br0" timeOffset="9052.01">1592 12105 10522 0,'0'0'1808'0,"0"0"-1640"0,0 0 376 31,0 0-104-31,0 0-440 0,93-139-648 16,-68 82-480-16,-1-3-264 15,-15 9-57-15,0 15 137 16,-9 2 672-16,-9 16 640 0,-15 10 392 16,-10 8 208-16,7 0 32 31,-3 14 297-31,3 13 23 0,6 10-336 16,21 5-280-16,0-1-200 15,0 2 40-15,36-2-176 0,0-19 8 16,9-7-8-16,1-15-208 0,35-18-416 15,-36-25-824 1,4-7-1113 0</inkml:trace>
  <inkml:trace contextRef="#ctx0" brushRef="#br0" timeOffset="9237.4">1719 11414 10282 0,'0'0'1928'15,"0"0"-1584"-15,0 0-336 31,0 0 88-31,0 0 136 16,84 153-48-16,-39-93-64 0,13 5-88 16,-10-9-32-16,-3-10-312 0,-9-13-328 15,-14-11-832-15,-10-22-881 16,-12 0-599-16,0-4-209 0</inkml:trace>
  <inkml:trace contextRef="#ctx0" brushRef="#br0" timeOffset="9350.55">1885 11702 1640 0,'0'0'7105'0,"0"0"-6304"16,0 0-801-16,0 0 0 16,0 0 0-16,90-104-184 31,-45 77-905-31,13 4-687 0,-7 5-385 16,-18 4-599-16</inkml:trace>
  <inkml:trace contextRef="#ctx0" brushRef="#br0" timeOffset="9520.89">2171 11506 5417 0,'0'0'2432'15,"0"0"-1328"1,0 0 57 0,0 0-281-1,0 0-376-15,0 0-296 0,-36 121 8 0,51-103-200 16,6-4 40-16,19-4-56 16,-7-10-56-16,3 0-104 0,-3-27-504 15,0-11-248-15,-5-13-409 16,-28-38-695-16,0 11-233 15,-13 9-903-15</inkml:trace>
  <inkml:trace contextRef="#ctx0" brushRef="#br0" timeOffset="9818.68">2105 11048 4520 0,'0'0'3081'0,"0"0"-1064"0,0 0-561 31,0 0-384-31,0 0-560 16,0 0-512-16,0 0 16 0,-27 121 40 15,84-47-40-15,3 5-16 16,25-5-24-16,-19-14-24 0,-5-10 24 15,-4-8-32-15,-24-19 48 32,6-9-96-32,-29-9-120 15,-1-5 176-15,-9-5 48 0,0-23 200 16,0-13-192-16,0 3 0 0,0 2-8 16,0 4 192-16,0 13-64 0,0 10-128 15,27 9-40 1,-3 0-192-16,18 4 232 15,-3 14 160 1,7 2-88-16,-1 2-16 0,-9-7-56 16,0-15-336-16,-14-5-696 0,2-19-2209 15</inkml:trace>
  <inkml:trace contextRef="#ctx0" brushRef="#br0" timeOffset="11305.68">3427 11442 5633 0,'0'0'5401'0,"0"0"-4441"0,0 0-760 15,0 0 384-15,0 0 216 16,0 0-335-16,39 0-273 16,6 0-56-16,37-14 344 0,48-4 40 31,45-6-96-31,9-4-120 0,0-5-160 16,6 1-56-16,-63 10-88 0,-34 2 24 15,-23 7-24-15,-25 4-480 16,-9 4-176-16,-3-5 48 15,1 7-337-15,-34 3-679 16,-24 0-520 0,-10 0-433-16</inkml:trace>
  <inkml:trace contextRef="#ctx0" brushRef="#br0" timeOffset="11617.72">4408 10965 8729 0,'0'0'2737'16,"0"0"-2329"-16,0 0-296 15,0 0 320-15,0 0-96 0,0 0 152 32,175 46 40-32,-94-24-272 15,1 3-111-15,8 7-57 0,-17-4-72 16,-4-6-16-16,-11 7 0 15,-22-7-104-15,-3 1 56 16,-21 1 48-16,-12 3 64 0,0 5 328 31,-45 6 144-31,-4 13-88 16,-8 14-112-16,-15 0-264 0,-7 9-72 0,-2 24-904 16,11-24-1025-16,25-19-3168 15</inkml:trace>
  <inkml:trace contextRef="#ctx0" brushRef="#br0" timeOffset="14933.42">5944 17785 6793 0,'0'0'2440'0,"0"0"-1743"0,0 0 7 16,0 0 480-16,0 0-352 15,0-9-416 1,0 9-232-1,0 0-32-15,0 0 72 0,0 0-96 16,0 0-128-16,0 9-48 16,0 5 48-16,0 10 0 0,12 3 8 0,0 0 48 15,-3-2-48 1,3-3 8 0,12-2-8-16,-12-8 8 15,13 3 40 1,-13-7-48-16,9-8 72 15,3 5 25-15,-12-5-1 16,12 0 16-16,-3 0 56 0,0-13-64 16,19-2 32-16,-7 7-88 15,-9-6 0-15,9 4-48 0,16 2-8 16,-19-3-16-16,9 8 16 16,6-2 0-16,3 0 8 15,-14 1-8-15,11 4-8 0,-12 0-64 16,6 0 64-16,-5 4-64 31,-10 9 64-31,-3 3 0 0,15-3-16 16,-15-3 24-16,-6 2 16 15,9 3-16-15,-11-7 0 16,-4 7 48-16,3-6-48 0,-12 0 48 0,12 1-40 16,-12-6 56 15,0 1-48-16,0-5 32-15,0 0-40 0,0 5 64 16,0-5 0-16,0 0 40 16,0 0 0-16,0 0 0 0,9-5 136 15,-9-4 120-15,0-10-264 0,15-8-48 16,-3-1-56-16,9 1 0 16,-12-6-8-16,18 5 0 0,6 5-80 15,1-1 80-15,14 10-88 16,0 6 16-16,10-2-16 15,11 5 96-15,13 5-16 0,-13 0 8 32,12 0 8-32,-8 0-64 0,-7 0 64 15,-5-5-16-15,-4-13 16 16,-9-4 0-16,-30-6 48 16,22-11 24-16,-19-6 32 0,-9-7-40 15,0-3-56-15,-12 0-8 31,0 4 0-31,0 9-120 0,0 0-328 16,-12 9-616-16,-9 10-1729 16,9 15-4761-16</inkml:trace>
  <inkml:trace contextRef="#ctx0" brushRef="#br0" timeOffset="21497.72">6783 18319 5369 0,'0'0'6409'15,"-12"4"-5577"-15,12-4-664 16,0 0 424-16,0 0-8 0,0 0-343 16,0 0-233-16,0 5-8 15,0 0-96 1,0 3-33-16,12 6-7 0,-3 14 120 15,3 4 16-15,12 1 0 16,-12 8 48-16,13-9-40 16,-16 1 48-16,3-5-48 0,-12-10-8 0,12 2 8 31,-12-12-8-31,0 2-320 16,0-6-496-16,0-4-656 0,0 0-721 15,-12-9-2864-15</inkml:trace>
  <inkml:trace contextRef="#ctx0" brushRef="#br0" timeOffset="23134.56">6747 18213 9337 0,'0'0'1905'0,"0"0"-1841"16,0 0 216-16,0 0 120 0,0 0-400 15,0 0-1072-15,-12 0-1529 16,12 0-2824-16</inkml:trace>
  <inkml:trace contextRef="#ctx0" brushRef="#br0" timeOffset="23890.4">6991 18375 6145 0,'0'0'2488'0,"0"0"-1920"16,0 0 25-16,0 0 671 0,0 0-584 31,0 0-376-31,0 0-152 31,-12-28-16-31,12 28 8 0,0 0-120 16,0 0-24-16,0 0-88 16,0 8-24-16,0 6 88 15,0 4 24-15,24 2 0 0,-12 7 72 16,-3-4-64-16,16 6-8 0,-16-7 16 16,6 2-8-16,-6-7 0 0,6-6 40 15,-15-3-40-15,0-3-8 16,0-5 0-1,0 0 8-15,0 0 48 0,0 0 96 0,0-13 32 16,0-11-160-16,0-8-24 16,0-5-328-16,0-1 184 0,0 2 144 15,0 3 16 17,9 6-16-32,-9 2 8 15,9 7-8-15,6 9-8 16,-3 1-72-1,0 8-72-15,9 0-56 16,-9 3 128-16,13 21 80 16,-13-1 104-16,12 4 48 0,-6 6 40 15,-3-6-24-15,9-3-80 16,-24-10-24-16,12-1-48 0,-3-7 56 16,-9-6-72-16,0 0-152 15,0 0-224-15,15 0-272 16,-15-6-656-16,0-2-641 0,0-11-4648 0</inkml:trace>
  <inkml:trace contextRef="#ctx0" brushRef="#br0" timeOffset="25090.42">7384 18213 7393 0,'0'0'2993'0,"0"0"-2561"16,0 0-144-16,0 0 344 15,0 0-392 1,0 0-240-16,0 0-56 15,-67 8-64-15,67 6 64 16,0-9 48-16,0 9-96 0,0-5 32 16,9 4 0-16,15 1 16 15,1 0 48-15,11 1 8 0,-6-1 0 16,6 3 0-16,0-2 48 31,-14-1-48-31,5 4 0 0,-3-8-8 16,-24 3-48-16,0-8 56 15,0 4 64-15,0 0 112 16,-24 1 8-16,-12-2-184 0,2-2-32 16,-2-6-304-16,3 0-456 31,-27-33-689-31,23 0-1063 0,16 1-529 0</inkml:trace>
  <inkml:trace contextRef="#ctx0" brushRef="#br0" timeOffset="25354.71">7423 17929 6057 0,'0'0'4625'0,"0"0"-3881"0,0 0-608 16,0 0 288-16,0 0-296 16,0 0 64-1,45 69 240-15,-12-31-48 31,1 9-88-31,5 4-120 16,6-1-88-16,-12 6-80 0,-9-10-8 16,1-4-48-16,-1-5-328 15,-12-9-400-15,-3-14-536 0,3-6-929 16,-12-8-743-16</inkml:trace>
  <inkml:trace contextRef="#ctx0" brushRef="#br0" timeOffset="25480.43">7513 18142 8105 0,'0'0'2017'16,"0"0"-1577"-16,0 0 600 31,0 0-256-31,0 0-592 16,0 0-192-16,0 0-552 0,139-106-648 16,-106 96-825-16,-5 6-2031 0</inkml:trace>
  <inkml:trace contextRef="#ctx0" brushRef="#br0" timeOffset="26905.94">7770 18197 6937 0,'0'0'3161'0,"0"0"-2345"0,0 0-456 16,0 0 0-16,0 0-256 16,12 0-96-16,9 0 64 0,3 16 56 15,10-3 128-15,-7 5-104 31,6 1-48-31,-21 4-96 0,9-9 64 16,-6 0-24-16,-3-5-48 16,-12 1 48-16,0-10-40 0,0 0 0 15,0 0 0-15,0-5-8 16,-27-19-48-16,18-7-152 31,-3-13-120-31,0-1-136 0,12 3 176 16,0 5 0-16,0 5-448 15,0 4-753-15,24 9-623 0,0 10-681 0</inkml:trace>
  <inkml:trace contextRef="#ctx0" brushRef="#br0" timeOffset="27266.44">8063 18036 6809 0,'0'0'2360'0,"0"0"-1759"16,0 0-161-16,0 0-56 15,0 0-248 1,0 0 64 0,0 0-16-16,0 0-56 0,42 87 0 15,-27-68-32-15,-3-5-88 0,0-5-8 16,-3 1-192-16,0-6-216 0,-9-4-304 16,15 0-72-16,-15-4 399 31,0-15 385-31,0-3 72 15,0-3 40-15,0 3 64 0,0 3 545 16,0 9 263-16,0 7 128 0,0 3-216 16,0 0-520-16,0 0-376 15,12 0-8-15,1 3-184 32,8 12 112-32,3-1 80 0,12 0 0 15,-12-6-240-15,9-8-368 16,1-4-656-16,-1-18-617 0,-9-6-1215 0</inkml:trace>
  <inkml:trace contextRef="#ctx0" brushRef="#br0" timeOffset="27633.35">8431 17892 5673 0,'0'0'2560'16,"0"0"-1896"-16,0 0-496 0,0 0 417 0,0 0-17 15,0 0-272-15,0 0-48 16,15 102-32-16,9-88-72 15,-15-5 16-15,3-4-96 16,0-5-64 0,10 0-312-16,5-19-88 15,-18-13 0-15,3-10-168 0,-3-4-49 0,-9-5 273 16,0 0 168-16,0 1 176 31,-30-7 72-31,-7 2 80 16,1 3 497-16,3 10 175 0,9 16 312 15,0 1 0-15,15 22-392 16,9 3-424-16,0 0-320 0,0 28-200 16,18 8 136-16,21 20 64 31,-6 13 80-31,13 2 16 0,2-11-96 16,-12-6-488-16,-3-16-336 15,-9-24-744-15,1-9-977 0,-13-5-3464 0</inkml:trace>
  <inkml:trace contextRef="#ctx0" brushRef="#br0" timeOffset="27867.5">8470 17776 9778 0,'0'0'2056'16,"0"0"-1752"-16,0 0-72 0,0 0-232 0,0 0-272 16,0 0-24-16,0 0-296 15,139-18-168 1,-106 13 480-1,0 5 56-15,-5 0 224 0,-19 13 104 16,3 12 592-16,12-3 296 16,-12 7-88-16,0-7-208 0,0 2-264 15,-6-7-232-15,9-1-200 0,-15-13-72 32,0-3-1064-32,12-19-840 15,-12-9-505-15</inkml:trace>
  <inkml:trace contextRef="#ctx0" brushRef="#br0" timeOffset="27978.69">8666 17581 6785 0,'0'0'3049'31,"0"0"-2457"-31,0 0-592 16,0 0-440-16,0 0-1065 0,0 0 41 16,0 0-1185-16</inkml:trace>
  <inkml:trace contextRef="#ctx0" brushRef="#br0" timeOffset="28484.14">8841 17674 1768 0,'0'0'2872'0,"0"0"-639"31,0 0-145-31,0 0-431 0,0 0-385 16,0 0-424-16,0 0-280 15,0 0-232-15,58 89-64 16,-46-81-119-16,0-3-81 0,9 0-64 16,-9-5-16-16,0 0-161 15,0-15-239 1,-12-7-16-16,0-6-32 0,0-1-240 15,0 2 696-15,-12 9 16 16,-12 8 528-16,15 5 16 16,-15 5-280-16,-3 0-240 0,18 15-32 15,-16-1-8-15,16 4 0 16,9-5-56-16,0 3-224 16,0-13-264-16,25-3-304 15,-7 0 232-15,9-9 336 16,6-14-56-16,-9 1-256 15,9-3 376-15,-5 11 120 0,-7 11 96 16,-9 3 152-16,12 0-40 16,-15 0 136-1,6 14 8-15,-6-6-128 16,3 6 16-16,-12-8-72 16,12-2-72-16,-12 0 8 0,0-4 88 15,0 0 176-15,0-14 480 16,9-8-424-16,-9-6-320 0,15-1 144 31,10 2 128-31,-16 8 88 16,15 10-144-16,-3 4-160 15,3 5-64-15,9 0-8 0,-18 10-64 16,9 4-280-16,-5 0-520 16,-4-1-1384-16,-15-4-3434 0</inkml:trace>
  <inkml:trace contextRef="#ctx0" brushRef="#br0" timeOffset="31960.29">8552 18300 4184 0,'0'0'5450'0,"0"0"-4594"0,0 0-656 0,0 0 160 15,0 0-216-15,0 0-96 16,0 0 152-16,30 101 216 15,-3-59 112-15,-6 1-184 16,-9 3 8 0,0-10-144-16,0 2-40 15,-3-16-80-15,-9 2-40 0,16-15-24 0,-16 1-16 16,0-10-8-16,0 0 48 16,0 0-48-16,0-10 120 15,-16-13-120 1,7-19-264-16,-15-5 72 15,3-13 56-15,-3 0 136 16,0 6 0-16,12 7 72 0,12 5 0 16,0 4-72-16,0 11-152 15,21 8 72-15,18 6-24 0,-18 8-80 32,12 5-128-32,4 0 8 15,-1 18 136-15,-12 9 24 0,-6 1 72 16,-18 5 56-16,0 5 16 15,0-6 48-15,0 1 80 16,-30-1 16-16,3-4-80 0,-3-5 32 31,2-13-48-31,19-2 40 16,-15-3 0-16,24-5 48 0,0 0 152 0,0 0 64 16,0 5-24-16,0-5-224 15,0 4-104-15,0 2 0 16,24-2 0-16,13 10 144 15,-7-6 16 1,9 6-63-16,-6-3-89 16,3-3-8-16,-2 1-80 15,-10-4-497-15,0-5-559 0,-12 0-1800 0,-3 0-5242 16</inkml:trace>
  <inkml:trace contextRef="#ctx0" brushRef="#br0" timeOffset="32496.55">8956 18461 10114 0,'0'0'1576'16,"0"0"-1240"-1,0 0 224-15,0 0-456 16,0 0-104-16,0 0-456 16,0 0 88-16,45-74 96 0,-30 52 64 15,-15-7 48-15,0 12-16 16,0-2 176-16,0 5 72 16,-15 4 120-16,6 7 56 15,-3 3-72-15,-12 0-104 16,12 17-64-16,3 12 32 15,-3 2 112-15,0 12-48 0,12 3 0 16,0-4 32-16,12-9 16 0,9-7-32 47,3-12-64-47,24-14-56 16,-14 0-168-16,47-55-616 15,-20-1-1601-15,-16 0-3088 0</inkml:trace>
  <inkml:trace contextRef="#ctx0" brushRef="#br0" timeOffset="32866.75">9318 18123 6489 0,'0'0'4377'15,"0"0"-3769"-15,0 0 40 0,0 0 368 16,-117 61-368-16,95-29-424 16,10 0-167-16,-3-4-49 0,15-4-8 15,0-5-65 1,0-5-263-16,15-14-152 15,10 0 16-15,-7 0 272 16,18-10-208-16,-12-5 96 0,0 2 208 16,0 13 32-16,9 0 64 15,-8 5 200-15,-1 23 176 16,9 9 8-16,3 8-64 16,0 12-24-16,-14-3-136 15,2 7-104-15,-3-5 56 16,-21-5-8-16,0-9-24 0,0-14 24 15,-21-9 401-15,-19-16 135 16,-2-3-184 0,-6-14 192-16,-12-22 24 15,29-16-344-15,4-2-192 16,18-11-136-16,9-1-256 0,57-27-696 16,13 11-584-16,-10 11-1137 0</inkml:trace>
  <inkml:trace contextRef="#ctx0" brushRef="#br0" timeOffset="79017.43">7592 8504 4280 0,'0'0'1297'15,"0"0"-1057"1,0 0-56-16,0 0 256 16,0 0 392-16,0 0-56 0,0 0-72 0,0 4 49 15,0-4 183-15,0 0-8 16,0 0-32-16,0 0 0 16,0 0-7-16,0-9-161 0,0 0-16 31,0-14-264-31,0-5-296 15,0-10 8-15,0-3 16 0,0 0-8 16,0-6-16-16,0 10-40 16,0-5-112-16,0 9 8 0,0 1 40 15,0 5-48-15,0 7 0 32,0 7 8-32,0 4 40 0,0 4 24 15,0 5-64-15,0 0-8 16,0 0 0-16,0 0 8 15,0 0 8-15,0 0-16 0,0 0-64 32,0 0 16-32,0 0 32 15,0 0-56-15,0 0 72 0,0 0-48 16,0 0 48-16,0 0 0 16,0 0-24-16,0 0-48 0,0 0-80 15,0-5 48-15,15 5-24 16,-3 0 128-1,0-3 8-15,24 3-8 16,-18 0-8-16,22 0 8 0,-7 0 0 16,12 0 0-16,3 0 0 15,10 0 0-15,14 0-8 0,-14 0-8 16,8 0 16 0,6 0 0-16,-2 0-8 15,-4 0 0-15,10 0 8 16,14 0 0-16,-8 0-8 15,11 0 8-15,13 0 0 0,0 0 0 16,-4 3 0-16,16 7-8 16,-12-5 0-16,-4-1 0 0,4 5 8 31,-1-5-48-31,-14 2 40 16,15-1-8-16,-13-1-32 0,13-4 48 15,-16 5 8-15,1-5-8 16,-7 0-8-16,10 0 0 0,-13 0 8 31,13 0 0-31,0 0-8 16,-4 0-64-16,-5 0 72 15,8 0 8-15,-2 0 0 0,-10 0 0 16,1 0 0-16,-4 0-8 0,-5 0-8 16,5 0 0-16,-2 0-8 15,-7 0 8 1,-12 0 0-16,10 0-72 15,-7 0 72-15,9 0 8 16,-8 0 0-16,8 5 0 0,-11-5-8 16,11 3 8-16,-3-3-48 15,10 0 48-15,-19 0 0 16,13 0-32-16,-4 0 32 16,6 0 0-16,-2 0-48 15,-10 0 48-15,7 0-64 16,-7 0-56-16,9-3 104 0,-14-2-32 15,20 5 8-15,-17-5 40 16,-1 1 48 0,12-1-48-16,-2-1-48 15,5 2 40-15,1 1 8 16,-7 3 0-16,6-6 0 0,-2 2 0 31,-4 4 8-31,7 0-8 16,-4-5 16-16,13 5-16 0,-4-5-32 15,7 0 32-15,-4 2 8 16,1 3 0-16,-4-5 0 16,16-5 0-16,-10 10 0 0,-2-4 40 15,-1-2-40-15,-2 2-8 16,5 4 0-16,-2-3-8 0,-4-3 8 16,19 6 0-16,-4-5-16 15,1 1 16 1,8 0-8-1,-11 4 8-15,-7-6 0 0,10 6-8 0,-13-3 16 16,-11 3 32-16,-1 0-24 16,1-6-8-16,-10 6-8 15,9-5 8-15,-2 5-8 16,5-5 8-16,10 2-8 16,-13-2 8-16,13 5 48 15,-4-5 8-15,7 1-56 0,8-1 0 16,-11 0 40-16,-1-3-40 15,1 2-8-15,-13 1 8 0,10 1-8 32,-7-6 56-32,-3 7-48 15,1-8 0-15,-1 8-8 0,4-7 0 16,-7 5-40-16,7-5 40 16,-4 6 72-16,0 0-72 0,1 0 0 15,-1-2 8-15,-8 2-8 31,-4 4 8-31,0 0 0 16,1-5 8-16,2 0-16 0,-15 5 0 16,13 0 16-16,2-3-8 15,-3 3-8-15,1-5 0 0,2 5 8 16,-18-5-8-16,16 5 0 16,2 0-16-1,0 0 16-15,-14 0 0 16,11 0 0-16,3 0-16 0,-2 0 0 15,-13 0 16-15,3 0 0 16,-2 0 16-16,2 0-16 16,-15 5 0-1,15 0 0-15,-14-2 0 0,11 2 0 16,-12 0 0-16,18-1 0 16,-5 2 0-16,-10 2 8 0,-3-8-8 15,3 4 0-15,-15 2 8 16,3-2-8-16,-2-4 0 15,5 5 32 1,-6-5-32-16,3 0 8 16,-3 0 0-16,3 5 40 0,0-5 0 15,1 0-40-15,-1 0 56 16,-15 5-56-16,15-5 48 0,-12 0-8 31,12 0-32-31,-3 3 48 16,0-3-16-16,7 0-48 15,-16 6 8-15,0-6-8 0,-6 0 0 16,9 0 0-16,-15 0 8 16,0 0-8-16,0 0 56 31,0 0 64-31,0 0-64 0,0 0 64 16,0 0-72-16,0 0 0 0,0 5-40 15,0-5 72-15,0 0-80 16,0 0 0-16,0 0 0 0,0 0-8 15,0 0-112 1,0 3 8 0,0 7 48-16,12 5 56 0,0 7-48 15,-12-4 48-15,12 10 8 0,-12 5-8 16,0-1-40-16,0 6 32 0,0 3-32 16,0-3-24-16,0 4-40 31,-12-7 48-31,12 3 8 15,-12-5-32-15,0 0 24 0,-3-11 64 16,9 7-8-16,6-12-112 0,-12-3 16 16,12-4 0-16,-12-1-24 15,12 1-136-15,0-10-240 32,0 0-40-32,0 3-193 0,0-3-127 15,0 0-384-15,-13 0-456 16,-11 0-401-16,12-3-5032 0</inkml:trace>
  <inkml:trace contextRef="#ctx0" brushRef="#br0" timeOffset="79802.37">13764 7215 8209 0,'0'0'2249'0,"0"0"-1585"31,0 0-328-31,0 0 56 0,0 0-64 16,0 0-248-16,0 84 232 16,6-24 136-16,9 18-104 0,-3 7-200 15,12-7-96-15,-15-3 32 16,7-11-40-16,-16-7-40 31,9-12-408-31,-9-3-504 0,0-18-1144 16,0-11-2385-16</inkml:trace>
  <inkml:trace contextRef="#ctx0" brushRef="#br0" timeOffset="80098.91">13737 7304 10066 0,'0'0'1456'0,"0"0"-992"0,0 0 464 16,0 0-392-16,0 0-288 0,0 0-64 31,178-41-80-31,-112 41-104 16,-8 13-144-16,-1 15-160 0,3 13-192 15,-35 11 16-15,-1 3-208 16,-24 5-56-16,-15 0 576 0,-28 1 168 15,-17-5 56-15,-9-6 176 32,-1-8-32-32,10-5-64 0,2-9-96 15,25-10-40-15,0-14-736 16,21-4-1257-16,12 0-2328 0</inkml:trace>
  <inkml:trace contextRef="#ctx0" brushRef="#br0" timeOffset="80424.5">14156 7768 8729 0,'0'0'2697'16,"0"0"-2033"-1,0 0-48-15,0 0-288 0,0 0-328 16,142-93-256-16,-100 61-408 15,10-1-288-15,-19 6-48 16,0-1 376-16,-18 4 359 0,-15 10 129 16,0 5 136-16,-24 9 88 15,-12 0-80-15,3 0 169 16,-7 23 87-16,7 10-32 16,0 3-32-16,21 1-96 15,-3 4 136-15,15-7-224 16,0-2-16-16,27-4-8 0,21-10-488 31,22-12-337-31,-13-6-383 16,0 0-1712-16</inkml:trace>
  <inkml:trace contextRef="#ctx0" brushRef="#br0" timeOffset="80916.22">14706 7618 7457 0,'0'0'1408'0,"0"0"-1000"16,0 0 105-16,0 0 143 16,0 0-248-16,0 0-224 0,-61 107-184 15,61-88-8-15,0 5-144 32,21-11-128-32,7-4-520 0,17 1-473 0,3-10-175 15,-3 0-296-15,1-19-889 16,-13-5 705-16,6 2 1161 15,-21-1 767-15,-18 5 1311 0,15 2 857 16,-15 13-71 0,0-2-105-1,0 5-624-15,0 0-279 0,-15 0-657 0,15 0-328 16,-6 8 0-16,6 8 88 16,0 2-16-16,0-1-168 15,0-2 0-15,6-2 48 0,34-2-56 16,-4-7 96-16,6-4-96 15,-3 0-128 1,6-15-136-16,-8 2-40 16,-16-2 160-16,-12 2 144 15,-9 4 64-15,0-1 104 0,0 7 16 16,-9-2 208-16,-24 0-192 16,8 5-192-16,-11 0 0 0,3 0-8 31,9 0 0-31,0 5-208 15,15 0-800-15,9 8-641 16,0-4-567-16,9 0-929 0</inkml:trace>
  <inkml:trace contextRef="#ctx0" brushRef="#br0" timeOffset="81434.67">15460 7646 8585 0,'0'0'2385'16,"0"0"-1377"-1,0 0 64-15,0 0-176 0,0 0-463 16,0 0-385 0,0 0-48-16,0 0-72 0,-81 43-64 0,72-20-73 15,9 4-39-15,0 2-56 16,0-7 96-1,18-3 200-15,-3-5-136 16,9-9-136-16,-6-5 200 16,9 0 80-16,-3-14 200 0,1-19-200 15,-7-9-24-15,-3-13 16 32,-15-6-256-32,0-13 264 0,0-10 8 15,-15-3 200-15,6 0 40 16,-16 8 208-16,16 19 169 15,-6 18 103-15,6 18-80 0,9 19-272 16,0 5-376-16,0 5-224 16,0 36-32-16,0 34 168 0,24 8 88 31,1 15 0-31,-7-2-8 0,21-11 0 16,6-6 0-16,-12-19-8 15,16-14-72-15,-4-19 72 0,-9-7-184 16,12-20-312-1,10-15-177 1,-13-17-1255-16,3-5-6930 16</inkml:trace>
  <inkml:trace contextRef="#ctx0" brushRef="#br0" timeOffset="82029.89">15786 7712 8001 0,'0'0'2545'0,"0"0"-1913"0,0 0 248 32,0 0-384-32,0 0-496 15,0 0-168-15,48-69-136 16,-26 49-8-16,-22-3 240 0,9 0 72 15,-9 4 72-15,0 5 544 16,-9 6 64-16,-13 8-440 0,-5 0-24 31,-6 13-120-31,9 21-96 16,-9 6 120-16,21 2-40 0,12 5 64 16,0-5 9-16,24-6-97 15,21-3 0-15,28-15-56 0,38-18-64 16,7-13-1025-16,-28-11-3544 0</inkml:trace>
  <inkml:trace contextRef="#ctx0" brushRef="#br0" timeOffset="84221.91">19906 8356 6969 0,'0'0'1648'0,"0"0"-912"16,0 0 561-16,0 0-25 0,0 0-224 31,0 0-336-31,0 0-159 16,0-10 55-16,0 5 0 0,0-14-160 15,0 2-168-15,0-11-80 16,9-4-48-16,6-11-40 16,-6 1 24-16,0-3 0 0,-9-6-16 15,24 4-48-15,-9 5-16 32,10 5 40-32,-16 9 0 0,3 1-48 0,-12 8 0 15,12 11 8-15,-12-2-8 16,12 5-48-16,-12 5 0 15,0 0-16-15,0 0-120 16,0 0 0 0,9 0 8-16,6 0-24 15,-3 0 152-15,9 0 0 0,15 0 16 16,-2 0-8-16,14 0 48 0,-6 0-40 16,19 0-16-16,11 0 88 15,-3 0-88 1,-2-5 0-16,17 2 0 15,10-7 0-15,-4 5 0 16,1 1 0-16,-7-1 0 0,10 0 0 16,12 5 0-16,29 0 40 15,16 0 64-15,15 0-104 0,-15 0 8 32,3 10 0-32,-27-10 8 15,24 0-16-15,-12 0 0 0,3 0-16 16,-4 0 16-16,-23 0-8 15,-21 0-8-15,-13 0-48 16,-23 0 64-16,23 0-8 0,13 0-56 31,11 0 56-31,-11 0-8 16,-4 0-40-16,7-5-40 0,-7 0 96 16,4-3-72-16,0 2 64 0,-1-3 0 15,-11 4-8-15,11 1 16 16,-14 0-24-16,5-7 16 15,7 8 16-15,-7-2-8 16,-5 0 0 0,-7 0 0-16,-5 1 8 0,5-2-8 15,-3 6 8-15,-2-4-8 0,-7 4 48 16,13 0-48-16,-4-4 0 16,-12 4 0-16,1-5 0 0,-1 5 8 31,3 0 0-31,-2 0 64 15,-1 0-56-15,3 0 56 0,10 0-64 16,-13 0 40-16,13 5-32 16,11-1 40-16,-24 0 24 0,16 2-32 15,-7-2 48-15,-8 1-96 32,-10 0 0-32,-3 0 16 0,3-2 40 15,1 2-48-15,-16-5 88 16,3 0-40-16,-3 0 32 15,4 6-80-15,-7-6 32 0,-3 0-40 32,-3 4 0-32,-15-4 0 15,6 0 0-15,-6 0 8 0,-9 0 0 16,9 0 0-16,6 0 88 16,-15 0-40-16,0 0 72 0,0 0-8 15,0 0-24-15,0 0-88 16,0 0 96-1,0 0-96-15,0 0 72 16,0 0-80-16,0 4 0 0,0 1-8 16,0 4-88-16,13 5 8 15,-1 15 88-15,0 2 8 0,9 15-8 16,-9 6 8 0,12 7 0-16,-15 7 40 15,6 3-40-15,-3 2 0 16,-12 2-8-16,9 0 8 15,-9-2 64-15,0-2-64 0,0-13 0 16,0-11-8-16,0-7-8 0,0-10 8 31,0-15-688-31,-9-16-616 16,-18-21-288-16,6-12-3177 0</inkml:trace>
  <inkml:trace contextRef="#ctx0" brushRef="#br0" timeOffset="84883.71">23211 7498 10762 0,'0'0'2080'31,"0"0"-1392"-31,0 0 129 16,0 0-113-16,0 0-40 16,0 0-272-16,0-93-392 0,12 47-56 15,6-9-32-15,21-10 88 16,-18-4-8-16,13-6-32 0,-7 6-16 16,-3 4-24-16,-3 18 80 15,-9 11 80 1,0 18-64-16,0 7-16 15,-12 11 0-15,9 5-256 0,6 28-40 16,3 13 192-16,7 20 96 16,2 12 8-16,-6 5 16 15,3-4 32-15,-12-5-48 16,-3-9 8-16,6-14-8 16,-3-9-544-16,-12-24-849 15,0-14-975-15,0-4-1985 0</inkml:trace>
  <inkml:trace contextRef="#ctx0" brushRef="#br0" timeOffset="85052.68">23280 7220 8433 0,'0'0'1649'0,"0"0"-889"0,0 0-104 31,0 0 120-31,0 0-104 15,0 0-96-15,139-8-440 16,-82-7-136-16,49-22-1000 0,-27 4-872 16,5-3-1393-16</inkml:trace>
  <inkml:trace contextRef="#ctx0" brushRef="#br0" timeOffset="85374.83">23884 6863 6649 0,'0'0'2648'0,"0"0"-1815"15,0 0-241 1,0 0 32-16,0 0 40 16,0 0-360-16,-15 42 112 0,15-5 144 15,0 5-128-15,15 5-23 0,-15 3-89 16,12 2-80-16,-3-6-40 16,6-5-72-16,-15 2-64 0,0-15-8 15,9-6 40-15,-9-4-56 16,0-8-32-16,0-6-8 0,0-4 64 31,15 0-56-31,-15 0-8 16,9 0-24-16,15 0 24 0,13 0 248 15,8-4-224-15,9-11-24 16,7 2-392-16,11-6-472 0,7-9-969 16,-22 1-2104-16,-6 0-3040 0</inkml:trace>
  <inkml:trace contextRef="#ctx0" brushRef="#br0" timeOffset="85882.39">24325 6827 9378 0,'0'0'2048'0,"0"0"-1344"16,0 0-320-16,0 0-192 16,0 0-128-1,0 0 176-15,0 0 96 0,48 134-96 16,-24-89-104-16,-12-2-136 16,12-1 0-16,-18-9 0 0,21-5-144 31,-2-10-144-31,-16-9-32 15,3-4-72-15,9-5 320 0,6 0 72 16,-15-24 216-16,0-17-216 0,9-5-8 16,-9-11-184-16,0-3 192 15,0-1 80-15,-12 11 160 32,0 4 112-32,10 13 152 0,-10 10-87 15,0 9 31-15,0 9 104 16,0 5-160-16,0 0-392 0,0 5-24 15,0 19-184-15,0 12 208 16,15 16 96-16,-6 2 104 31,15 7-16-31,-15-5 16 0,6-6 88 16,6-7-168-16,15-7-40 16,-15-3-64-16,7-15-16 0,2-4-256 0,30-14-776 15,0-9-697-15,-14-18-5984 16</inkml:trace>
  <inkml:trace contextRef="#ctx0" brushRef="#br0" timeOffset="93593.91">24080 12466 5537 0,'0'0'1456'0,"0"0"-1016"0,-57-37-152 0,24 18 520 16,5-4 169-16,-5-5-329 16,9 1-176-16,-12-11-48 15,6-3 176 1,-7-6-16-16,16-12-264 16,-6-12-104-16,18-3 64 0,-3-14 88 15,0 5-48-15,12-5-128 16,0 4-23-16,24 1-161 15,-15 10 112-15,27 7-32 0,1 1-88 32,5 10-72-32,9 3 0 15,6 11 24-15,13 3 40 0,-4 11-64 16,10 8-9-16,5 11-47 16,10 8 80-16,-13 4-80 15,-5 24-48 1,5 22-80-16,-17 11 0 0,-4 36 64 15,-9 23 96-15,-24 24 40 16,-12 9-16-16,-24-14 0 0,-12-32-64 16,-24-28 88-16,15-19 48 15,-25-8 0 1,-26 21 64-16,-28-4 16 16,-21-4 128-16,19-22 120 0,20-30 56 15,16-13-104-15,-4-10 129 16,1-22 23-16,11-43-80 15,22-36-200-15,36-36-152 0,12 2-160 32,24 31-376-32,12 39-497 0,58 5-487 15,-13 15-1737-15,10 4-3760 0</inkml:trace>
  <inkml:trace contextRef="#ctx0" brushRef="#br0" timeOffset="106696.4">25523 8633 672 0,'0'0'728'31,"0"0"-496"-31,0 0 632 0,0 0-80 16,0 0 136-16,0 0 9 15,57-14-17-15,-57 14 240 0,15-5 40 16,-15 5-256-16,0 0-55 15,0-3 39-15,0 3-272 32,0 0-160-32,0 0-88 0,0 0-40 15,0 0-80-15,0 0-64 16,0 0-88-16,0 0-128 0,0 0-80 0,0 0 72 16,-15 0-216-16,6 0 224 15,-12 0 120 1,9 3-16-1,-24 2-16-15,11 6-40 0,-8-8 32 16,9 2-80-16,-9 0 8 16,-3-1 0-16,-4-4 0 0,7 5 64 15,9-5-72-15,-9 0 0 0,0 6 8 16,0-6-8-16,-4 0 0 16,-11 3 8-1,15 2 8-15,-3 0 40 16,2-1-48-16,-2-4 8 15,3 5-8-15,-6-5 49 0,9 0-41 16,-7 0-8-16,1 0 0 31,3 0 8-31,-15 0-8 0,14 0 8 16,-2 0-8-16,3 0 0 16,-6 0 0-16,6 0 8 0,-1 0-8 15,1 0-8-15,9-5 24 16,-24 5-24-16,12-4 8 31,-1-1 0-31,7 5 0 0,-18-5 0 16,12 5-8-16,2 0 8 15,-11 0-8-15,9 0 8 0,-9 0 0 16,8 0 32-16,4 0-32 0,9 0-8 16,-12 0 0-1,3 0 0 1,-7 0 0-16,10 5 0 0,-6 0 8 15,0-1 0-15,15-4-8 16,-16 5 0-16,4-5 8 0,-3 0 8 16,3 0 0-16,-6 0-16 15,5 0 8-15,1 0-8 16,-3 0 8-16,-9 0 72 16,9 5-72-16,2-5-8 15,10 0 0-15,-12 0 0 16,3 0 8-16,9 0 0 0,-10 0 0 15,-2 0 0-15,0 0 8 32,15 0-8-32,-27 0 0 0,23 0 0 15,-11 0 0-15,6 0 40 16,-6 0-40-16,0 0 0 0,14 0 0 16,-2 0 48-16,-12 0-48 15,12 0-8-15,3 5 8 16,-3-5 0-16,3 3 0 0,8 2 0 31,-11-5 0-31,0 0 0 16,12 5 0-16,0-5 0 0,-12 0 8 15,15 6-16-15,-18-6 8 16,9 0 0-16,-7 0 48 16,10 3 8-1,-6-3 48-15,0 0-96 0,-3 0-8 16,12 0 88-16,-12 0-24 15,9 0-72-15,9 0 128 0,-22 0-64 16,19-3 16-16,-3-8 40 16,0 6-8-1,-12-3-16 1,15-2-24-16,-15-4-72 0,-3 5 8 0,18 0 56 16,-15-1-64-16,14 7 8 15,-14-8 72-15,12 3-72 0,0-2 40 16,3 6-32-16,-15-6 32 31,12 6-48-31,-3-6 8 0,6 6 48 16,0-1-56-16,-3 0 0 15,0 0 0-15,-4 2 80 16,7-7-72-16,-3 1 0 0,0 0 48 16,3-1 24-16,-3-4 16 31,0 0 72-31,0 6-16 0,-3-11-80 15,15 5-64-15,-9-4 64 16,9-2-72-16,-12 2 0 16,12-1 0-16,0-4 0 0,0 5-16 15,0-1-32-15,0-3 40 32,0 2 8-32,0 7-8 0,0-6-64 0,0 5 56 15,0 0-48-15,12 0 0 16,12-4-72-16,-12 3 128 15,12 2-64-15,-15-6-56 0,15 6 128 16,1-1-8 0,-1 0 8-16,-6 1-8 15,9 3 8-15,6-5-16 0,0 7-32 16,-8-2-8-16,23 6-56 16,-12-6-8-16,9 7-24 15,4-3 40-15,-4 1 8 0,0 1 32 31,3 0 56-31,-5 4 0 16,8-6 0-16,6 6-40 0,-20 0-8 16,8 0 8-16,0 0-8 15,3 0 48-15,10 0-8 0,-10 0-48 16,-3 0 0-16,-11 0 16 31,11 0 40-31,-9 0-64 0,12 0 72 16,-2 0 8-16,-10 0-8 15,6 0 0-15,9 0 8 16,-8 6-8-16,8-6 8 0,6 0-8 16,-15 0 8-16,10 4-8 31,5-4-16-31,-12 0 16 0,4 4-8 16,8-4 8-16,-12 5 0 0,4 1 0 15,-19-6-8-15,21 3 0 16,-9 1 8-16,10 6-8 0,-7-10 0 15,3 10 8 1,-2-5 8 0,-1-5-8-16,15 3 0 0,-15-3 0 0,1 0 0 15,2 0 0-15,-12 5 8 16,9-5 0-16,-11 0 0 16,14 0-8-16,-18 0 8 0,21 0-8 31,-17 0 8-31,-1 0-8 15,3 0 8-15,0 0 0 0,-15 5 16 16,16-5-24-16,-16 0 8 16,6 0 0-16,6 0 0 0,-9 0-8 15,0 0 0-15,10 5 0 32,-10-5 0-32,0 4 0 0,9-4 0 15,-12 6 0-15,18-3 0 16,-20 1 0-16,20 2 8 15,-18-6-8-15,3 5 8 0,9-1-8 16,-6 1 0-16,-5 0 0 31,2-5 0-31,-3 0 0 0,3 3 0 16,0-3 16-16,-15 0-8 0,18 6 0 16,-15-1 8-1,10 0-8-15,-10-5-8 0,0 9 0 0,-3-5 8 16,6 5-8-1,6 4 0 1,-9-3 0-16,12 0 0 0,-12-2 0 16,0 3 8-16,0-3 0 15,-6 1-8-15,10-4 0 0,-4 5-8 16,-12-1-40-16,0 0 0 0,9 1-32 31,-9 3 80-31,0 2 0 16,0 3 0-16,0-4 8 0,0 0-8 15,0 4 8-15,0 0 0 16,0 1-8-16,0-6 8 0,-9 12 0 16,-3-7 48-16,-4 0-48 31,10 0-8-31,6 1 0 0,-12-5 8 16,12 5 0-16,-12-5 0 15,12-6 8-15,0 2-16 16,-12-1 8-16,12 1 0 0,0-2 8 15,0 2 64-15,-15 0-80 32,15-2 16-32,0 3 56 0,-9-3 32 15,9 1-32-15,-12 2-64 16,12-8 48-16,0 2 0 16,-9 0-8-16,9-1-40 0,0 1 48 0,0 0-56 15,-12 0 8 1,12-2 0-1,0 2 64-15,-15-5-56 16,15 5 72-16,-9 4 24 0,9-9-104 16,-12 6 40-16,12-2-32 15,-12-4 0-15,-1 4 32 0,13 1-40 16,-9-5 40 0,-3 5 64-16,0-5 24 15,-3 4 16-15,15-4-40 16,0 0 32-16,-9 0 56 0,9 0-24 15,0 0-40-15,0 0-8 0,0 0-128 16,0 0-272-16,0 0-904 31,0-4-3289-31</inkml:trace>
  <inkml:trace contextRef="#ctx0" brushRef="#br0" timeOffset="109065.1">25001 16822 4480 0,'0'0'1977'16,"0"0"-1137"-16,0 0-144 0,0 0 336 15,0 0-87-15,0 0-153 16,0 0-400-16,0 0-64 15,0 0 32-15,0 0 48 0,0 0-48 32,0 0-152-32,0 0 16 15,0 0 8-15,0 0 32 0,0 0-8 16,0 0-32-16,0 0-15 0,9 0-41 16,6 0 40-16,9 0 152 15,-3 0 8-15,12 0-96 16,6 0 16-1,7 0 48-15,11 0-144 16,3 0-72-16,7 0-72 0,5 0 104 16,-2 0-72-16,-4 0-8 0,7 0-24 15,-4 0-40-15,0 0 0 16,-11 0 56 0,14-5-64-16,-15 5 0 15,-2-5 24-15,5 5 24 16,-12-4 24-16,10-2-16 0,-10 6-40 15,-3-8-8-15,4 3 48 16,-16 5-8-16,3-5-48 0,-3 1 0 31,4 0 0-31,-13-2 8 16,-3 6 40-16,3 0 16 0,-12-3-56 16,-12 3 72-16,0 0-8 15,0 0 64-15,0 0-72 16,0 0-64-16,0 0-96 0,0 0-496 31,0-5-392-31,24-1-496 16,-12 1-1641-16,-3-3-4305 0</inkml:trace>
  <inkml:trace contextRef="#ctx0" brushRef="#br0" timeOffset="110065.89">27388 16830 1768 0,'0'0'4377'0,"0"0"-3361"16,0 0-720-16,0 0 504 16,0 0 208-16,0 0-223 0,0 0-361 15,0 0-192-15,-12 0 136 31,12 0 40-31,0 0-88 16,0 0-64-16,0 0-8 0,0 0 56 16,0 0 112-16,0 0-80 15,0 0 8-15,0 0 17 0,0 0-129 32,0 0-56-32,0 0-80 0,24 0 32 15,9 5 352-15,13-5 120 16,32 0-56-16,31 0-128 0,51 0-16 15,30 0 0-15,15-8-24 16,-3-7 24-16,-27 11-32 16,-48-6-23-16,-21 6-33 15,-37-1-184-15,-12 0-32 16,-14 1-88-16,17-6 8 16,-12 10 0-16,-24-3-8 0,-11-2 56 15,-1-1 56-15,-12 6-120 16,0 0-112-1,0 0-456-15,-12-5-601 16,-25 5-855-16,4 0-2121 16,-3-3-6809-16</inkml:trace>
  <inkml:trace contextRef="#ctx0" brushRef="#br0" timeOffset="113583.66">25803 17591 7241 0,'0'0'2361'16,"0"0"-1233"-16,0 0-1128 0,0 14-104 16,0 8 104-16,0 7 160 15,25 18 152-15,-4 8 256 0,12 13-192 16,18-2-152-16,-6-2-8 31,10-8-112-31,5-10-104 16,-2-3-48-16,-1-10-352 0,3-16-568 15,1-7-456-15,-4-10-593 16,-24 0-2336-16</inkml:trace>
  <inkml:trace contextRef="#ctx0" brushRef="#br0" timeOffset="114099.65">25698 17581 6977 0,'0'0'2080'0,"0"0"-1511"15,0 0 127-15,0 0 200 31,0 0-376-31,0 0-440 16,0 0-80-16,0 0 0 0,0 0 352 16,-67 111 64-16,43-69-160 15,-3-10 72-15,18-7-104 0,-3-7-64 16,3-10-40-16,9-8-64 16,0 0 192-1,0-13 89-15,9-20-337 16,27-18-240-16,-12-5 71 0,10-3 33 15,11 4 136-15,-12 12 8 16,18 10 88-16,-5 16-16 0,8 6-64 16,18 11 16-1,7 6-24-15,-4 21-8 16,16 25-504-16,-10-11-1368 16,-20-8-3017-16</inkml:trace>
  <inkml:trace contextRef="#ctx0" brushRef="#br0" timeOffset="134724.57">25514 8064 7457 0,'0'0'1448'0,"0"0"-1032"16,0 0 153-16,0 0 391 15,0-18-112-15,0 3-480 0,9-8-144 32,18-10-48-32,3-4-24 0,21-8-48 15,16-15 112-15,26-16-88 16,49-20-32-16,-18 3 104 0,-15 14 24 15,-16 9-112-15,-35 29-32 16,-16-1-64-16,9 5-16 16,-18 14-8-16,-24 13-104 15,-9 10-800-15,0 0-584 16,-42 38-537 0,-9-1-183-16,21 5-481 0</inkml:trace>
  <inkml:trace contextRef="#ctx0" brushRef="#br0" timeOffset="135299.9">25595 7772 4656 0,'0'0'1289'15,"0"0"-929"-15,0 0-96 16,0 0 544 0,0 0 144-16,0 0-256 15,0 0-167-15,0 0-217 0,0 0-160 16,-36-47-56-16,27 47-96 0,9 10 8 16,-12 9 104-16,-3 8 232 15,6 6-56 1,-15 3-8-16,11 2-80 15,-8-2-24-15,9-3 8 16,-3-4 24-16,15-7-32 16,0-3-96-16,0-5 16 0,0-9-32 15,0-2-16-15,0 2 48 0,0-5 16 32,0 5 32-32,0-5 72 15,15 0-16-15,9 0 152 16,22 0 80-16,-1 0-151 0,27-18-145 15,19-6-136-15,15-18-713 16,-13 5-1255-16,-23 6-3985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39:46.3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7954 3309 6753 0,'0'0'2801'0,"0"0"-1953"0,0 0-848 15,0 0 0-15,0 0 368 16,0 0 184-16,0 0-232 16,27 0-192-16,-6-4 56 0,16-6 120 15,20 7 56 1,0-3 104-16,25 2-56 16,23-1-144-16,46 0-120 0,24-3-24 15,9-8-39-15,16 8-9 16,-25-1-8-16,0-1-56 15,12 2 80 1,-3-2-32-16,15-5 0 16,-3 2 64-16,-12-1-8 0,19 0-48 15,-19-5 40-15,-9 2 24 32,0 2 16-32,-12-7-64 15,-12 2-8-15,-12 7-8 0,-1-6 80 16,-32 4 0-16,-12 2-40 15,-37 4-32-15,3-1-16 0,-2-3 0 16,-1 4 8-16,12-1 64 16,-20-4-56-16,-16 10 64 15,-9 0 16-15,0-2 80 0,-12 2 40 32,-6 4-72-32,9 0-80 0,7-5-24 15,-7 5 0-15,-6 0 32 0,3-5-56 16,9 5 8-16,-6 0-24 15,-3 0-40-15,0 0 32 16,-12 0-40-16,0 0 64 16,0 0 24-1,0 0-48-15,0 0 8 16,0 0-56-16,0-5-128 0,0 5-248 0,0-3-448 16,-12-11-408-16,0-4-1233 15,-3-2-5472-15</inkml:trace>
  <inkml:trace contextRef="#ctx0" brushRef="#br0" timeOffset="6349.79">6454 7907 7737 0,'0'0'1512'0,"0"0"-1151"15,-21-29-57 1,21 15 680-1,0-4-32-15,0 5-352 0,0-6-344 16,12 1-136-16,9-2-112 16,0-2 96-16,18 3 8 15,7-9-48-15,2 5 0 0,21 0-48 0,13 5 48 32,12-2-64-32,-4 12 0 15,13 8-8-15,-7 0 0 0,10 28-72 16,-16 18 64-16,1 14-88 15,-19 14 48-15,1 10 48 16,-28 26-72 0,0-12 32-16,-20 3 40 15,-1 2 0-15,-24-16 8 0,0 11 16 16,0-5 56-16,-40 0 96 16,7-6 48-16,0-3-24 15,-24-10 48-15,-4-14 73 0,-8-10 143 16,-22-6 80-16,-38-27-32 31,-46-17-64-31,3-23-80 0,9-28-80 16,45-13 88-16,21-29 40 15,-5-38-32-15,-1-22-112 16,6-21-168-16,31 11-24 0,54 34-64 16,12 3 64-1,21 10-72-15,36 23-88 16,52-3-128-16,18 20 16 0,12 26-128 15,36 18 8-15,-12 32 32 16,-12 32-120-16,-25 10 56 16,-35 4 24-16,-31-8-432 15,-23 40-705 1,-16-17-1023-16,-21 2-2313 0</inkml:trace>
  <inkml:trace contextRef="#ctx0" brushRef="#br0" timeOffset="7985.26">10097 9806 8089 0,'0'0'1865'0,"0"0"-1425"0,0 0-192 0,0 0 504 15,0 0 96 1,0 0-392-16,0 0-232 15,0 0-40 1,0 0 80-16,0 0 8 0,0 0-144 16,12 0-48-16,21 0 241 15,16 0 87-15,8 0-24 0,24 0-8 16,34 0 80-16,27 0-48 16,33 0-32-1,12 0 0-15,-15 0-72 16,-30 0 16-16,-64 0-120 0,-5 0-128 15,-28-5-56-15,3 1-8 16,-5 4 56 0,8 0-56-16,-42-5 48 15,3 5-40-15,-12 0 88 16,0 0-104-16,0-8-592 0,-12-3-1128 16,3-3-3105-16</inkml:trace>
  <inkml:trace contextRef="#ctx0" brushRef="#br0" timeOffset="15317.74">6677 11966 6529 0,'0'0'1744'31,"0"0"-1224"-31,0 0-416 0,0 0-104 16,0 0 72-16,106-98 56 15,-61 79-120-15,1 1 88 16,14 9 40-16,9 0-39 0,1 9 15 0,-13 0-32 16,13 22-16-16,-4 11-48 15,9 18 0-15,-5 4 32 16,-13 16 16-1,10 21 64-15,-10 24 0 16,3 28 16-16,-11 4 96 16,-37-19-16-16,0-35 16 0,-12-31-224 15,0-2 80 1,-12-1-32-16,0 10 136 16,-13-1-16-16,-8-8 168 0,-3-11-64 15,-21-3 96-15,-1-15-72 16,-11-4-64-16,-4-4-24 15,-17-16 32-15,-28-8 80 0,-21 0-63 16,-36-27-17-16,9-14-104 0,6-16-40 31,34 7 64-31,32 4 104 16,37 3 48-16,-4-7 88 16,4-15 0-16,12-14-288 0,-4-28 88 15,13 5-88-15,36 0-128 31,0-4-56-31,24 12-48 0,37-7 8 16,5 4-32-16,40-10-88 16,-4 24 72-16,16 8 48 15,0 15 24-15,-28 33 64 0,19 3-120 16,-6 24-112-16,-22 10 64 16,1 31 16-1,-13 16 56-15,-9 11 0 0,-14 11 40 16,2-5 16-1,-27-3 48-15,3-11 0 0,-3-10 0 16,-6-13-256-16,-15-10-785 0,0-7-1111 16,-15-7-1081-16,-6-8-4792 15</inkml:trace>
  <inkml:trace contextRef="#ctx0" brushRef="#br0" timeOffset="20684.21">23990 13095 10538 0,'0'0'2400'16,"0"0"-1792"-16,0 0-512 15,0 0 0-15,33-18 40 16,3 14-64-16,12 4-72 16,10 0-8-16,23 0 8 0,-12 15 0 15,-2 17-96-15,-16 0 48 16,-6 10-144-16,-11 8-24 15,-13 7-64 1,-6 2-40-16,-15 6 104 16,-15 4 208-16,-18 5 8 0,-13 1 224 15,1-1 64-15,9-8 64 16,3 2-160-16,8-13-128 16,-2-8-64-16,18-10 8 0,9-9-8 31,9-4-208-31,18-16-120 15,7 1 72-15,-1-9 128 0,18 0-80 16,-18 0-64-16,1-9 104 16,-10 1 168-16,-24 3 0 15,9 5 264-15,-9 0 176 0,0 5-256 32,0 31-176-32,-9 38-8 15,-3 48 384-15,12 48-160 0,0 15-120 0,21-3-32 16,6-15-64-16,3-24 48 15,9 6-40-15,-17-35-16 16,-7-24 0-16,-6-22-24 16,-9-21 24-1,0 8 217-15,0-4 111 0,0 9 24 16,-24-8 56-16,-22-5 344 0,1-7-16 16,-24 2-248-16,-1-5-184 15,-26-9-136 1,2-4-96-16,16-5-72 15,-4-16-480-15,13-25-520 16,11-16-592-16,34-16-3297 16</inkml:trace>
  <inkml:trace contextRef="#ctx0" brushRef="#br0" timeOffset="21419.38">25161 13396 10242 0,'0'0'2224'0,"0"0"-2224"32,0 0-536-32,0 0 456 15,0 136 80-15,0-57 128 0,15 3-56 16,-3-3-64-16,0 0 64 15,0-13-72-15,-3-16 8 32,-9-13-8-32,0-18 0 0,12-5 0 15,-12-14-40-15,0 0 40 16,0-19 104-16,-12-27-104 0,3-33-120 16,-15-4 120-16,-3-15 48 0,21 6 80 15,-7 13 80 1,13 10 176-1,0 9-64-15,0 13-128 16,0 15-120-16,13 8-72 0,8 16-72 16,15 8-48-16,-3 0 40 0,0 13 8 15,16 19-64-15,-13 9-88 16,-12 2 8 0,-15 7 40-16,-9-8-72 15,0 4-8-15,-9-3 104 0,-39-7 40 16,2-8-176-16,-14 1-112 15,3-7-296-15,-1-16-337 16,1-6-1103-16,21 0-2081 0</inkml:trace>
  <inkml:trace contextRef="#ctx0" brushRef="#br0" timeOffset="22129.56">25803 13267 7497 0,'0'0'1945'16,"0"0"-1105"-16,0 0 264 0,0 0-160 15,0 0-352 1,0 0-416-1,-90 34-168-15,66 11 48 0,-12 11 168 16,14 14-24-16,-2-1-88 0,12 5 8 16,12-14-40-16,0 1 0 15,24-14 17-15,-6-12-1 16,34-10-8-16,5-7-88 16,0-18 0-16,49-18-593 15,-15-20-1095-15,-19-3-3337 16</inkml:trace>
  <inkml:trace contextRef="#ctx0" brushRef="#br0" timeOffset="22664.03">26386 13152 9209 0,'0'0'2305'0,"0"0"-1529"0,0 0-408 16,0 0-152-16,0 0-40 15,-12 14-176-15,24 27 0 0,0 6 160 16,9 18 144-16,-6-1-176 31,-6 0-64-31,-9-3-64 0,9-10-72 16,-9-4-488-16,0-20-592 15,0-8-768-15,0-14-793 16,-9-5-2288-16</inkml:trace>
  <inkml:trace contextRef="#ctx0" brushRef="#br0" timeOffset="22817.77">26247 13412 9161 0,'0'0'2345'15,"0"0"-1881"-15,0 0-392 0,0 0 8 16,0 0 24-16,0 0 16 0,0 0 32 15,151-16-40 1,-106 7-112 0,37-4-368-16,-10-1-1608 15,-14-5-3033-15</inkml:trace>
  <inkml:trace contextRef="#ctx0" brushRef="#br0" timeOffset="23116.62">26863 13027 10746 0,'0'0'2528'16,"0"0"-1920"-16,0 0-343 0,0 0-57 15,0 0-56-15,0 0-88 16,0 0 176-16,0 162-72 31,-12-97-96-31,0 0-64 0,12-5-8 16,-9-9 8-16,9-9-16 15,0-15-72-15,0-13 16 0,0-1-24 16,21-7 88-16,15-6 96 31,-3 0 96-31,28 0-56 16,-4-10-136-16,12-13-160 0,-11-1-544 16,23-7-713-16,-21-1-975 0,-17 7-2657 15</inkml:trace>
  <inkml:trace contextRef="#ctx0" brushRef="#br0" timeOffset="23350.24">27062 13207 7945 0,'0'0'2297'0,"0"0"-1753"0,0 0-336 16,0 0 152-16,0 0 232 31,0 107 136-31,18-52-128 15,9 6-208-15,-3 3-216 0,-15-4-72 16,7-3-88-16,-7-7-16 16,3-12-80-16,0-5-656 0,-3-11-824 15,6-12-1457-15,-3-10-4664 0</inkml:trace>
  <inkml:trace contextRef="#ctx0" brushRef="#br0" timeOffset="23897.49">28097 12929 8313 0,'0'0'2409'31,"0"0"-1649"-31,0 0-312 16,0 0-216-16,0 0-224 0,0 0 296 15,12 126 264-15,6-61-208 16,10 4-104-16,-16-4-88 0,9-5-112 16,-21-14 0-16,15-4-56 15,-6-14-536 1,-9-11-648-16,0-11-976 15,-9-6-1129-15</inkml:trace>
  <inkml:trace contextRef="#ctx0" brushRef="#br0" timeOffset="24066.57">27934 13194 8433 0,'0'0'2833'0,"0"0"-2129"0,0 0-432 15,0 0 144-15,0 0 152 0,33 0-320 16,4 0 232-16,8 5-39 15,27-5-201-15,-5 0-240 0,23-5-392 16,-5-9-1297-16,-13 0-2912 16</inkml:trace>
  <inkml:trace contextRef="#ctx0" brushRef="#br0" timeOffset="24289.97">28698 12943 9858 0,'0'0'1936'0,"0"0"-1624"0,0 0-312 0,0 0 352 16,0 0 288-1,27 112-352 1,-15-72-168-16,9 3-120 0,-21-7-560 15,12 2-880-15,0-16-1273 16,-12-7-2720-16</inkml:trace>
  <inkml:trace contextRef="#ctx0" brushRef="#br0" timeOffset="24435.67">28538 12735 9642 0,'0'0'1496'15,"0"0"-1376"-15,0 0-120 0,0 0-1024 32,0 0-1601-32,0 0 1 0</inkml:trace>
  <inkml:trace contextRef="#ctx0" brushRef="#br0" timeOffset="24980.17">28806 12907 10298 0,'0'0'1552'16,"0"0"-1176"-16,0 0-136 15,0 0 80-15,0 0-192 0,0 0 88 16,25 102-8-16,-13-62-144 16,-6 2-64-1,9 0 16-15,-3-9-8 0,0-5 48 16,-12-6-56-16,0-8-104 15,0-10-56-15,0-4 160 16,0 0 72-16,0-4 136 0,0-24-88 16,12-8-120-1,-12-7-24-15,9-3-72 16,6 10 88-16,-6 4-64 0,15 7 64 16,-15 12-96-16,-9 9 96 15,16 4-144-15,-4 0 8 16,-6 0 88-1,9 9-48-15,-3 4-120 16,0 7 48-16,0-7 96 16,-3 0 72-16,-9-7-40 0,0 2-72 15,15-2-8-15,-15-6 128 16,0 0 40-16,9 0 240 0,-9-14 112 31,24-5-208-31,-15-9-120 16,19 1-64-16,-16-2 8 0,-3 11 72 15,0 5-16-15,6 8 48 16,-15 5-104-16,12 0-8 16,-3 8-128-16,6 16 56 0,6 9-8 31,0-1-72-31,-6 4-384 0,22 6-944 16,-31-14-673-16,21-10-975 0</inkml:trace>
  <inkml:trace contextRef="#ctx0" brushRef="#br0" timeOffset="25535.33">29377 12809 6809 0,'0'0'4833'0,"0"0"-4225"15,0 0-608-15,0 0 8 0,0 0 8 31,0 0 296-31,24 120-160 16,-15-68-72-16,15-6-72 0,-12-5 0 16,0-8 40-16,-12-6-40 15,12-7 0-15,-12-13-8 0,0-1 0 32,0-6 80-32,0 0 152 15,0-13 224-15,0-15-256 0,0-10-192 16,0 0 16-16,10-3-24 15,2 5-64-15,0 12 56 16,-12 5 8-16,12 15-72 0,0 4-56 16,-3 0-56-16,6 4 56 31,-3 10-96-31,-6 5-136 0,9 5 80 16,-15-2 136-16,9-8 64 0,-9 4 32 15,0-12-88-15,0 2-128 16,15-8-80-16,-15 0 312 0,0 0 32 15,12-8 200 1,-3-16-200 0,7-4-192-16,5 1 96 15,-9 3 24-15,-3 6 72 0,6 8 0 16,-3 10 0-16,-3 0-144 0,-9 10 88 16,12 13 56-16,-3 5 56 0,6 0-48 31,-3 0-8-31,0-14-144 15,10 0-920-15,2-14-601 16,0 0-591-16</inkml:trace>
  <inkml:trace contextRef="#ctx0" brushRef="#br0" timeOffset="25895.43">29935 12907 6753 0,'0'0'2016'0,"0"0"-1151"16,0 0-25-16,0 0-168 15,0 0-304-15,-12 0-264 0,12 0-104 16,0 8 0-16,0 1-8 31,12 1 8-31,0-1-8 16,-3-9-40-16,16 0-32 0,-1 0-128 0,0-9-152 16,9-15-200-1,-9 2-32-15,-12-11 71 0,-12 6 185 16,0-2 336-1,0 11 152-15,0 5 393 16,0 3 71-16,-12 10-176 16,-12 0-232-16,3 10-96 0,9 17 144 15,-12 6 24-15,9 3-24 16,15 2-56-16,0-6-152 0,0-4-48 0,15-6-8 31,9-12-64-31,9-5-184 16,46-10-496-16,-16-13-1169 15,6-10-3088-15</inkml:trace>
  <inkml:trace contextRef="#ctx0" brushRef="#br0" timeOffset="26267.41">30457 12739 5129 0,'0'0'4104'16,"0"0"-3359"-16,0 0 31 0,0 0 248 15,-141 29-328-15,119 2-264 16,1 6-224-16,6 1-104 0,15-2-104 31,0-3 0-31,15-9-96 16,19-7-112-16,-10-7-336 15,21-10-16-15,-12-10 0 0,15-26-56 16,-11-5-120-16,-13-20 151 16,-3-9 65-16,-9-22 328 0,-12-29 192 15,0-27 344 1,-12 13 40-16,-9 34 273 15,9 41 583-15,12 41-120 16,0 9-152-16,0 10-680 0,0 0-288 16,0 29-432-16,0 45 296 15,0 9 120-15,12 13 16 16,9 3 0-16,0-17 0 16,18 7-8-16,-21-14-88 15,22-11-208-15,17-9-720 16,-21-17-920-16,-3-20-2033 0</inkml:trace>
  <inkml:trace contextRef="#ctx0" brushRef="#br0" timeOffset="26495.44">31239 12476 9618 0,'0'0'2136'31,"0"0"-1720"-31,0 0-288 16,0 0 736-16,-24 115-40 0,12-69-399 15,-3 1-289-15,6-1-136 16,-15-8-200-16,15-11-625 0,-16-9-1095 16,13-13-2161-1,-9-5-3439-15</inkml:trace>
  <inkml:trace contextRef="#ctx0" brushRef="#br0" timeOffset="26667.25">30943 12476 10490 0,'0'0'1440'16,"0"0"-1376"-16,0 0 48 0,0 0 376 16,109 120-112-16,-67-79-240 15,10 1-80-15,5-10-56 0,-21-4-312 16,9-15-608-16,-8-2-1600 15,-4-11-3914-15</inkml:trace>
  <inkml:trace contextRef="#ctx0" brushRef="#br0" timeOffset="27425.35">31876 12095 9538 0,'0'0'2296'0,"0"0"-1248"0,0 0-256 32,0 0-55-32,0 0-281 15,0 0-440-15,0 0-16 0,0 0-112 0,0 0 112 16,-45 163 0-16,24-103 0 15,-4 0 8-15,13-9 0 16,-3-14-8-16,15-10 16 16,-9-9-8-1,9-3-8-15,0-5-24 16,0-7 24-16,24-3 72 0,13 0 160 0,8 0-56 16,9 0-48-16,19-3-128 31,-4-12-64-31,13-3-216 15,-22 0-168-15,9-1-297 0,-23 4-631 16,-1-7-520-16,-12 3-545 16,-18 6-3000-16</inkml:trace>
  <inkml:trace contextRef="#ctx0" brushRef="#br0" timeOffset="27667.03">32169 12308 6081 0,'0'0'5313'0,"0"0"-4329"16,0 0-584-16,0 0-208 0,0 0-72 31,0 0 64-31,24 139 424 16,-12-65-223-16,9 10-233 0,-12-5-48 15,6 5-96-15,-3-16-8 0,-12-2-384 16,12-20-361-1,-12-10-431 1,0-11-576-16,12-17-1033 0</inkml:trace>
  <inkml:trace contextRef="#ctx0" brushRef="#br0" timeOffset="29568.07">26504 14398 6905 0,'0'0'3249'0,"0"0"-1961"16,0 0-952-16,0 0 56 0,0 0 120 16,0-4-272-16,0 8-240 15,0 9-56-15,9 6 56 16,3 6 56-16,0-3 0 16,12 1-8-16,12-4 48 15,-6-5 168-15,10-10 40 16,5-4-72-16,12 0-39 0,13-10-81 15,2-8-64-15,-15-4-48 16,22-6 0 0,-7 4 0-16,7-9 0 15,5 6-8-15,10 3 0 16,-13 2 0-16,13 2 8 0,21 2 8 16,20-4 56-16,41 8-56 15,-10 4 48-15,-31 10-48 0,-26 0 0 31,-52 0 0-31,16 0-8 16,-4 0-56-16,1 10-40 16,11 4 88-16,-12 4 0 0,-11-4 0 15,-13 5-88-15,12-2 88 16,-23 2-48-16,5 5 48 0,-3-2-65 31,-3 3 25-31,-9-8-40 0,1 1 16 16,-16-3 16-16,0-5 8 15,6-2 32-15,-15-3 8 0,0 0 8 16,12-5 0-16,-12 0 8 16,0 0 176-16,0 0 89 15,0 0-17 1,0 0 48-16,9-18 56 0,6-1-296 16,-6-14-64-16,15-4-8 15,0-5-56-15,1-5 56 0,20 2-72 16,3-2 32-16,-3 6 0 15,25-5 0 1,-16 8-8-16,22 2 8 16,-7 3 40-16,12 5 0 15,1 5 0-15,-13 4 0 0,13 1 0 16,-4 8 8-16,19 2-8 16,-7 8 8-16,25 0-56 0,27 0 56 31,9 0 40-31,12 0-40 15,0 0-8-15,-36 0 0 16,2-20-56-16,-23 7-24 0,-12-6 0 16,-25 5 0-16,-15 1 40 31,19-7 40-31,-4-2 8 16,-2-7 0-16,-7 2 112 0,12-6 104 15,-14-3-8-15,-1-7 40 0,-9-2-72 16,10-6-16-16,-22-6 40 0,-6 7-200 15,-15-10-32-15,-3 9-264 16,-12-9-392 0,-27 13-985-1,-3 20-3344-15</inkml:trace>
  <inkml:trace contextRef="#ctx0" brushRef="#br0" timeOffset="42815.52">10818 15163 6585 0,'0'0'1744'0,"0"0"-1176"16,0 0-328-1,0 0 713-15,0 0 335 16,0 0-408-16,-15-10-296 0,15 6-96 15,0 4-32-15,0 0-95 16,0 0-129-16,0-5-104 16,0 5-128-1,15-5 0-15,9-3-8 0,22-7 8 16,14 2 48-16,22-11-40 16,8 5 0-16,13-3 0 0,5 8 0 15,-5-5-8-15,-12 6-128 16,5-1-409-1,-26 4-271-15,-1 1-224 16,-36 0-456-16,6 9-41 16,-39 0-311-16,0 0-320 0,-12 0-1041 15</inkml:trace>
  <inkml:trace contextRef="#ctx0" brushRef="#br0" timeOffset="43100.68">11014 15237 6361 0,'0'0'1728'0,"0"0"-1192"15,0 0 168-15,0 0 633 32,0 0-225-32,0 0-400 0,0 0-328 15,-36 5-104-15,36-5-120 0,15 0-160 16,22 0 0-16,5-5 48 15,30-4 80-15,34-9 16 0,45-7-64 16,24-11 24 0,0 3-24-1,-48 6-80-15,-61 12 0 0,-15-2-1160 16,-17 7-1664-16,-10-8-3322 16</inkml:trace>
  <inkml:trace contextRef="#ctx0" brushRef="#br0" timeOffset="44233.58">11099 16298 6529 0,'0'0'4137'0,"0"0"-3177"16,0 0-960-16,0 0 0 0,0 0 384 16,12 0 48-1,-3-5-328-15,39-3 0 0,7-12 120 16,41-2 120-1,43-2-64-15,36-4-80 16,-24 1-104-16,-24 9-88 0,-43 7-8 16,-26 7-104-16,-1-5-456 15,0 5-312 1,4-7-536-16,-19 11-441 16,-15-3-743-16,-15 3-1793 0</inkml:trace>
  <inkml:trace contextRef="#ctx0" brushRef="#br0" timeOffset="44515.56">11202 16571 8617 0,'0'0'1833'15,"0"0"-1833"-15,0 0 96 31,0 0 264-31,0 0 368 0,0 0-296 16,0 0-432-16,60 0 72 16,18-9 416-16,52-18 64 0,57-16-144 15,22-12-144-15,2 4-96 16,-48 14-111-16,-76 19-57 16,-14-1-441-16,-1 0-839 0,-26 5-1096 31,-1-5-2593-31</inkml:trace>
  <inkml:trace contextRef="#ctx0" brushRef="#br0" timeOffset="49993.16">29211 11585 8121 0,'0'0'1385'0,"0"-14"-841"16,0 6 536-16,0 2 256 0,0 6-264 15,0-4-439-15,0 4-305 16,0 0-200-16,0 0-128 0,0 10-72 15,0 17-128-15,0 15 200 16,24 22 16-16,-12 15 32 0,9 5-48 16,-6 4 0-16,-3-5-16 15,1-8-216-15,-13-6-97 0,12-9-407 16,-12 5-608-16,0-24-712 31,-12-9-2225-31</inkml:trace>
  <inkml:trace contextRef="#ctx0" brushRef="#br0" timeOffset="50284.34">29060 12174 7921 0,'0'0'2361'16,"0"0"-1641"-16,0 0-176 0,0 0 24 0,0 0-128 15,0 0-368-15,0 0-64 16,0 0 232-16,72 92 8 15,-47-46-40 1,8-4-88-16,-12-4-40 16,3-11-72-16,0-8 0 15,-15-10 40-15,18-9-40 0,-14 0 449 0,5-14 95 16,33-41-120 0,-9-5-256-16,9-19-176 15,7-9-376-15,-16 13-208 16,18-27-497-16,-2 23-1119 15,-10 19-2521-15</inkml:trace>
  <inkml:trace contextRef="#ctx0" brushRef="#br0" timeOffset="52212.51">29353 12318 2960 0,'0'0'1064'0,"0"0"-744"15,0 0-120 1,0 0 113-16,0 0-89 16,0 0-176-16,0 0-40 0,0 0 0 15,0 0 48-15,0 0 72 16,0 0 64-16,0 0 136 31,0 0 96-31,0 0-80 0,0 0-112 16,0 0-48-16,0 0 8 15,0 0-56-15,0 0-32 0,0 3-16 16,0 2-40-16,0 1 96 16,0 2 168-16,0 2-48 31,0-6-32-31,0 7 24 0,0-4-64 16,0 3-8-16,0 0-32 0,0 8 33 15,-12-3 87-15,12-2-8 16,0 0-80-16,0 2 72 0,0-5-80 15,0-1-8-15,-15-1-16 16,15-3 24-16,0 0 56 16,0-1-32-1,0 0-8-15,0-4 0 16,0 6-64-16,0-6 0 0,0 0-40 16,0 0-24-16,0 0 16 0,0 0-16 15,0 0 32-15,0 0 8 16,0 0 24-1,0 0-24-15,0 0 24 16,0 0-24-16,0 0-32 16,0 0 0-16,0 0-24 0,0 0-48 15,0 0-320-15,0 0-792 16,0-14-1488-16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50:09.6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29537 14472 7193 0,'0'0'1816'0,"0"0"-1295"0,0 0 55 15,0 0 16-15,0 0-304 16,-9-4-288-16,9 17-32 16,0 15-16-1,0 13 48-15,-12 10 144 16,0 15-40-16,12-6-24 0,-12 5 24 16,12-10-104-16,-12-3 8 15,12-11 40-15,0-9-40 16,-10-4-8-16,10-9 0 0,0-9 56 31,0-7-48-31,0-3 48 16,0 0 96-16,0 0 88 0,0 0 136 15,10-13 80-15,2-6-456 16,12-3-24-16,-3-3-280 16,12 8-104-16,6 2-88 0,-18 12-328 15,16 3 104 1,-25 0-25-16,12 8-55 15,-12 11 384-15,-12 4 96 0,0 6 8 16,0-7 136-16,0 6 168 16,-27-10 8-1,-6 1 72 1,-1 0 32-16,-2-11-104 0,-12-3 0 16,27-5-16-16,-15 0-128 0,14-18-920 15,10-1-3193-15</inkml:trace>
  <inkml:trace contextRef="#ctx0" brushRef="#br0" timeOffset="352.88">29679 15029 6449 0,'0'0'1608'31,"0"0"-1112"-31,0 0 192 0,0 0 73 15,0 0-113-15,0 0-648 16,0 0-88-16,151-65-288 16,-115 37-216-16,-6 4-33 0,-3-3-503 15,-3 3 464-15,-15 10 432 32,-9 6 128-32,0-2 104 0,0 10 224 15,-9 0-112-15,-15 0-112 0,12 18 48 16,-12 6 120-16,3 4-8 15,9-1 32-15,-3 0-24 0,15 1-40 16,0-4-24 0,0-5-88-1,15-11-16-15,9 3-144 0,33-11-216 16,-2-5-368-16,-4-14-1040 16</inkml:trace>
  <inkml:trace contextRef="#ctx0" brushRef="#br0" timeOffset="791.68">30141 14899 4184 0,'0'0'1929'16,"0"0"-1073"-16,0 0-24 15,0 0-192-15,-112 46-168 16,100-32-296-16,0-5-176 0,12 1-56 31,0-1-120-31,0-9 0 0,12 0 176 16,12 0 80-16,-3 0-8 15,3 0-72-15,12-6-8 16,-17-7-16-16,5 4-24 0,3 3 40 16,-27 3 8-16,12 3-72 31,-12 0 16-31,0 0-248 0,0 3 192 16,0 16 112-16,-12 6 208 15,12 2-32-15,-12 1-16 16,-3-1-56-16,6 5-48 0,-6-4-48 0,5 5 48 15,-14-10 24 1,24 0 48 0,-9-4 0-16,-3-6-80 0,12-3-23 15,0-10-17-15,0 0 104 16,21 0 56-16,13-4 176 16,-10-15-184-16,15-5-160 0,-6 2-184 0,-12 3-8 31,6-9-481-31,-18 9-999 15,4 1-3465-15</inkml:trace>
  <inkml:trace contextRef="#ctx0" brushRef="#br0" timeOffset="2175.47">30829 14690 4656 0,'0'0'1729'0,"0"0"-1153"16,0 0 16-16,0 0 56 15,0 0-80-15,0 0-168 0,0 0-167 16,36-56 23-16,-36 56 336 31,0-5-24-31,0 5-384 0,0 0-184 16,-12 0-144-16,-12 5-72 16,15 9-120-16,-16 5 112 0,-2 0 8 15,21 3-32-15,6 2 32 31,0-1-49-31,0-5 113 16,6 1 136-16,21-5 8 0,-2-1 8 16,-1 1 0-16,9-5 0 15,-24 1 8-15,18-4-8 0,-27-3-8 16,12 2-160-16,-12-5-184 31,0 5 160-31,-12-5 96 16,-24 4 96-16,3-4-88 0,9 0 16 15,-13 0 72-15,16 0-8 0,9-33-216 16,-3 10-1192-16,15-9-825 0</inkml:trace>
  <inkml:trace contextRef="#ctx0" brushRef="#br0" timeOffset="2407.31">30886 14509 5217 0,'0'0'1480'0,"0"0"-1176"31,0 0-224-31,0 0 360 16,0 0 144-16,0 111-120 15,0-69-80-15,0 4-72 0,0 6-55 16,0-1-129-16,0-4-72 0,-9-2-48 16,9-3-8-16,-12-9-160 31,12-6-497-31,0-13-783 15,12-4-760-15</inkml:trace>
  <inkml:trace contextRef="#ctx0" brushRef="#br0" timeOffset="2857.79">31215 14662 1616 0,'0'0'4641'0,"0"0"-3993"16,0 0-264-16,0 0 224 0,-69-4-88 16,44 4-160-16,13 14-104 0,-21 4-80 15,21 0-88-15,-15 1-7 16,18 5-81-16,-3-11 0 0,12-4-105 31,0-3-55-31,0-3-72 16,0-3 152-16,21 0 80 0,6-3 104 15,-3-12-104-15,9 2-48 16,1-6-128-16,-10 5 96 0,-15 4 80 16,6 6 0-16,-3 4 24 31,-12 0 8-31,0 4 48 0,0 15-56 15,0 5 160-15,0 12 40 16,0-4-48-16,0 7-95 16,0-4-73-16,0-7-8 0,0 1 0 15,0-1-481-15,0-9-959 32,0-6-1681-32</inkml:trace>
  <inkml:trace contextRef="#ctx0" brushRef="#br0" timeOffset="3734.83">31855 14566 4120 0,'0'0'2057'0,"0"0"-1673"32,0 0-192-32,0 0-8 0,0 0 120 15,-130 0 32-15,109 13 0 16,-3 6 136-16,0-1-88 15,15-5-216-15,-3 1-168 0,12 1 0 32,0-6-56-32,0 0 56 15,21 5 88-15,15-4 56 0,-12 3-56 16,9 1-8-16,-9-5 17 16,0 6-97-16,-5-6 8 15,-4-1 0-15,-3-3-8 0,-12 4-65 16,0-4-63-1,0-5 128-15,0 5 8 16,-12 0 128-16,-22 4 49 0,10-9-73 16,-12 5-112-16,3-5-16 15,9 0-281-15,9-24-575 16,6 1-1208-16,0-5-3193 0</inkml:trace>
  <inkml:trace contextRef="#ctx0" brushRef="#br0" timeOffset="3983.24">31773 14487 6185 0,'0'0'2280'0,"0"0"-1656"0,0 0-384 16,0 0-119-16,0 0-121 15,0 0 200-15,0 79 112 16,0-34 48-16,0 6 216 0,0-5-144 15,0 10-200-15,0-9-120 32,0-6-104-32,0-3 0 0,0-7-8 15,0-12-248-15,0-6-560 16,0-2-513-16,0-11-991 16,0 0-3801-16</inkml:trace>
  <inkml:trace contextRef="#ctx0" brushRef="#br0" timeOffset="4440.94">32063 14672 6633 0,'0'0'2720'16,"0"0"-1895"-16,0 0-329 15,0 0-240-15,0 0-176 0,0 0 120 16,-36 60 40-16,36-28-64 31,0-9 72-31,0 5 40 16,0-10 0-16,0-4-136 0,15-3-80 15,6-11 64-15,0 0 80 16,18 0-192-16,-5-16-24 0,2-7-272 16,-15-9-192-16,0 5-72 31,-21-6-64-31,0 6 560 0,0 3 40 15,-21 6 128-15,0 8-128 0,-15 5-88 16,2 5-216-16,-5 15-656 16,6 3-737-16,9 6-807 0</inkml:trace>
  <inkml:trace contextRef="#ctx0" brushRef="#br0" timeOffset="10080.76">29990 15826 4280 0,'0'0'1537'16,"0"0"-1041"-16,0 0 288 0,0 0 360 16,0 0-208-16,0-47-271 15,0 43-273-15,0-1 16 16,0 0-16 0,-9 5-368-16,-16 0-24 15,4 0-176-15,-3 5-80 0,-9 13 72 16,-6 10 80-16,-4 0-8 15,19 0-8-15,-3 0 32 16,6-10 0-16,21 0-248 0,0-8 15 31,0-5 65-31,0-5 80 16,12 0 120-16,24 0 56 0,-12 0 0 16,10-10-96-16,2 2-256 15,-15-3 40-15,3 7 200 16,-12 4 112-16,0 0-80 0,0 0-64 15,-12 0-248 1,9 0 104-16,3 0 152 16,1 9-352-16,23-9-272 0,-12 0-489 15,-3 0-1047-15</inkml:trace>
  <inkml:trace contextRef="#ctx0" brushRef="#br0" timeOffset="10525.86">30213 15881 4232 0,'0'0'1849'16,"0"0"-1329"-16,0 0-280 16,0 0 384-16,0 0-160 15,0 0-248 1,0 0-112-16,-91 33-24 16,76-20 16-16,6 1-48 0,9-4-48 15,0-1-64-15,0-1 64 16,0-8 56-16,0 0-40 15,9 0 256-15,15 0 168 0,1-13-207 16,-1-9-233-16,0-6-457 31,-3-5-111-31,3-5 16 0,-15 1 24 16,6-5 304-16,-15 6-144 16,0-2 368-16,0 11 152 15,0-1 376-15,-15 15 192 0,15 3-360 16,0 10-224-16,-9 0-136 15,9 0-184 1,0 19 56-16,-12 8 48 0,12 15 80 16,-12 9 88-16,12 9 56 15,0-5-136-15,0-4-8 16,0-4 48-16,0-9-104 16,24-19-8-16,0-6-280 15,-3-10-256-15,40-3-152 16,-16-13-736-16,-9-6-2825 0</inkml:trace>
  <inkml:trace contextRef="#ctx0" brushRef="#br0" timeOffset="10891.9">30551 15826 4672 0,'0'0'2121'16,"0"0"-1569"-16,0 0-160 0,0 0 144 16,0 0-136-16,0 0-88 15,-103 28-80-15,91-6 57 16,0-4-65-16,-3 6-88 0,15-6-128 31,0-8-8-31,0-1-88 16,0-9-16-16,0 0 104 0,27-4 24 15,3-20 8-15,10-13-32 16,-7-9-577-16,-12-10-151 16,3 1 344-16,-9-5-80 0,-15-5 40 15,0 4 424-15,0 16 728 31,0 12 616-31,0 14 57 0,-15 10-593 16,15 9-808-16,0 18-80 0,-9 25-264 16,9 20 344-16,0 16 88 15,0 0 40-15,9 5-48 16,6-15-80 0,3-9-56-16,10-18-168 0,29-24-240 15,-24-8-913-15,15-10-3039 16</inkml:trace>
  <inkml:trace contextRef="#ctx0" brushRef="#br0" timeOffset="13511.73">31272 15737 4176 0,'0'0'1649'15,"0"0"-841"-15,0 0 192 0,0 0-104 16,0 0-144-16,0 0-271 16,12-22-217-16,-12 16-184 15,0 6 256 1,0-5 16-16,0 2-136 0,0 3-192 15,-12 0-24-15,-15 0-72 16,9 0-144-16,-6 0-40 0,-9 14 104 16,9 4 16-16,-1 1-48 15,13-1 80 1,-3 0-48 0,15 1-184-16,0-5 63 0,0-1 89 0,27 1 184 15,7 0 8-15,-1-9 72 16,18 4 32-16,-18-4-112 0,1 0 0 15,-10-1 0-15,-15 0-8 32,-9-4-48-32,0 6-112 15,0-1 168-15,-9-2 48 0,-15 7 0 16,-10-1 32-16,1 0-80 0,9 1 8 16,12-5 48-16,-3-5-48 15,15 0-16-15,0 0-48 31,0 0-160-31,39-15-528 0,-6-3-992 16,3 0 696-16,-11-1 143 16,8 5-15-16,-9 1 912 0,-3 3 464 15,-9 10 665-15,-12 0-33 16,0 0-296-16,0 0-248 31,0 0-240-31,0 0-136 0,0 13 208 16,0 2 112-16,0-1-264 0,0-6-128 15,0 3 9-15,12-2 7 0,0-5-64 16,9-4 96-16,7 0-16 16,2 0-136-1,-3-13-160 1,-3-6-569-16,-3-5 185 0,-21 6-384 16,0-5-192-16,0 9 416 0,-33 9 400 15,-15 5-585-15,15 0-655 16</inkml:trace>
  <inkml:trace contextRef="#ctx0" brushRef="#br0" timeOffset="14542.36">31170 15715 3816 0,'0'0'1281'0,"0"0"-737"0,0 0 448 0,0 0 112 31,0 0-320-31,0 0-192 15,0 0-279-15,-24-34-185 0,11 34 64 16,1 0-192-16,0 0-8 16,-3 6 8-16,-3 8-80 15,6 0 80-15,0 4-56 0,12 1-96 16,0-6-1-16,0 1-15 16,0 0 160-1,0 5 0-15,12-5-40 16,0 4 48-16,6-5 0 15,-3-3 104-15,-3-1-104 0,0-4 40 16,1 0-40-16,-13-1-8 31,0-4 0-31,0 0 0 0,0 4-152 16,0-4-136-16,-13 6 48 16,1-1 200-16,-21-2 40 15,9 3-256-15,-3-2-32 0,6-4-32 0,0 0-488 16,6-4-784-1,6-10-2657 1</inkml:trace>
  <inkml:trace contextRef="#ctx0" brushRef="#br0" timeOffset="14744.85">31121 15580 6585 0,'0'0'2248'0,"0"0"-1840"15,0 0-408-15,0 0 0 16,0 0 257-16,0 0 31 16,0 143-184-16,0-96 16 0,12 9-64 31,-12-6-48-31,0 1-8 0,0 18-520 16,0-18-985-16,0-9-1039 0</inkml:trace>
  <inkml:trace contextRef="#ctx0" brushRef="#br0" timeOffset="15502.09">32006 15565 6041 0,'0'0'1104'0,"0"0"-800"0,0 0 56 15,0 0-144-15,0 0 16 16,0 0 48-16,-97 0-72 0,88 15-56 16,0-6 8-16,9 5-152 0,0-1-8 15,0 2-8 1,0-2 8-16,0 1 0 16,9 1 48-16,0 3 8 15,15-5-56-15,-9 2 48 0,10-1-40 16,-16-5 0-16,15 1 8 15,-12-7 64-15,-12-3-80 0,0 6-8 32,0-6 8-32,0 0 0 15,0 4-152-15,-12 1-88 16,-21 0 168-16,-7 3-296 0,7-3-120 16,0-5 152-16,9 0-8 0,-3 0-584 15,21-5-1105-15</inkml:trace>
  <inkml:trace contextRef="#ctx0" brushRef="#br0" timeOffset="15740.82">31960 15399 4977 0,'0'0'3088'0,"0"0"-2264"16,0 0-760-16,0 0-56 0,0 0 232 0,0 0 137 15,0 130-41-15,0-79-120 16,0-5-16-16,0 4-192 0,0 2 88 16,0-1-96-16,0-4-520 15,0-1-449 1,0-10-671 0,0-11-808-16</inkml:trace>
  <inkml:trace contextRef="#ctx0" brushRef="#br0" timeOffset="16181.53">32274 15668 5721 0,'0'0'1656'16,"0"0"-1152"-16,0 0 248 0,0 0-136 15,0 0-95-15,0 0-321 32,0 0-200-32,-24-19-80 15,9 19 16-15,6 5 64 0,-12 4 48 16,9 4-40-16,12 2-8 0,-15-2-96 15,15 2-128-15,0-1 168 0,0 0 48 16,15 0-64 0,-3 0 72-1,9-1 0-15,-12 1 0 16,6-4 0-16,-3-1 0 0,-12-4 0 16,0-1-8-16,0 0-129 0,0 1 25 15,0 0-144-15,-27-1 248 0,6 5-72 31,0-4-104-31,-3-5-360 16,0 0-568-16,12 0-976 16</inkml:trace>
  <inkml:trace contextRef="#ctx0" brushRef="#br0" timeOffset="16375.69">32471 15752 7033 0,'0'0'1384'0,"0"0"-1080"16,0 0-144-16,0 0 361 0,0 0-209 31,0 0-224-31,0 0-88 16,-13 134-88-16,13-106-729 0,-12-6-1671 0</inkml:trace>
  <inkml:trace contextRef="#ctx0" brushRef="#br0" timeOffset="17145.1">33074 15529 5393 0,'0'0'2272'15,"0"0"-1656"1,0 0-168-16,0 0-88 15,0 0-71-15,0 0-9 0,0 0 24 16,0 0-64-16,-102 13-64 16,102 1-80-16,-16 0-96 0,16 0-48 15,0-1 40-15,0 3 8 32,16 2-8-32,8-5 8 0,-12 6 8 15,21-6-8-15,-9 6-80 16,0-10-40-16,-15 2-16 15,0-11-8-15,6 4 56 0,-15 0 16 32,0-4-56-32,0 5 80 15,-15 0-16-15,-3-1 16 0,-18 1 48 16,-9 5-177-16,-7-7-63 16,19 7 40-16,12-10-32 15,-3 0-576-15,9-4-592 0,15-10-1553 0</inkml:trace>
  <inkml:trace contextRef="#ctx0" brushRef="#br0" timeOffset="17360.54">33041 15223 7089 0,'0'0'2345'0,"0"0"-2049"0,0 0-288 16,0 0 112-16,0 0 272 0,0 111-64 15,0-50-40-15,0-1-136 16,0 0-40-16,0 0-96 16,12-4-16-16,-12-6-128 0,0 6-920 31,0-10-649-31,12-17-1023 0</inkml:trace>
  <inkml:trace contextRef="#ctx0" brushRef="#br0" timeOffset="17665.26">33310 15603 328 0,'0'0'7569'0,"0"0"-6257"0,0 0-423 15,0 0-265 1,0 0-296-16,0 0-280 15,0 0-48-15,0 0-200 16,0 0-272-16,0 0 160 0,66 28 64 16,-66-5 184-16,0-1-24 15,0 3 88-15,-9 2 56 16,-15-8-48 0,15-5 96-16,9 0-96 0,0-6 8 15,0-3-8-15,0 0 128 16,9-1-16-16,39 1 40 0,34-5-160 15,-13-9-1177-15,0-5-6784 16</inkml:trace>
  <inkml:trace contextRef="#ctx0" brushRef="#br0" timeOffset="19064.86">30041 16571 6321 0,'0'0'1128'15,"0"0"-432"-15,0 0 344 16,0 0-87-16,0 0-305 16,0 0-440-16,-24-22-200 0,12 22-8 15,-3 8-104-15,6 12-24 32,-16 2-24-32,16 1 32 0,-3 0-24 15,12 1-48-15,0-2 48 16,0-3-48-16,0-5-16 0,0 0 128 15,21 4 80-15,4-4 0 16,-1 0 0-16,12-4 8 16,-15 4 0-16,-9-10-8 0,0 6-72 31,-12-5-32-31,0-2-121 16,0-3 65-16,0 5 104 0,0 0 56 15,-24 4 80-15,-9 0-64 0,9-4 0 16,0 0-16-1,-10-5-48-15,22 0-248 0,12-10-704 16,0-13-880 0,0-4-753-16</inkml:trace>
  <inkml:trace contextRef="#ctx0" brushRef="#br0" timeOffset="19439.86">30192 16612 6105 0,'0'0'880'16,"0"0"-760"-16,0 0 16 0,0 0 104 16,0 0 120-16,0 0-72 31,0 122-144-31,0-100-56 0,0-2-8 16,0-12-40-16,0-3-40 15,12-5-248-15,-3 0-96 0,15-13 328 16,-12-12-376-16,12-2-504 15,-3-1-240-15,-8 1 295 16,-4 8 841-16,-9 10 24 0,0 9 705 31,0 0-129-31,0 0-488 16,0 9-40-16,0 10 168 0,0 3-32 16,0 3-8-16,15-7-192 15,-15-1 72-15,12-1-64 16,-12-13 40-16,12-3 24 0,9 0-8 15,3 0-72 1,-15-22-312-16,30-25-544 16,-21 2-985-16,10 1-719 0</inkml:trace>
  <inkml:trace contextRef="#ctx0" brushRef="#br0" timeOffset="19777.7">30506 16367 4640 0,'0'0'2225'0,"0"0"-1209"0,0 0 40 16,0 0-279-16,0 0-753 15,0 10-24-15,0 22-48 0,-12 10 48 16,12 9 72-16,-12-1 8 16,12 2-24-16,0-11 0 15,0-8 8 1,0-10-64-16,0-8 0 16,0-15-40-16,0 0 32 0,0 0 8 15,24-6 32-15,-12-13-32 16,21 0-328-16,-9 3-185 15,9 5 137-15,-9 7 128 0,1 4 64 32,-13 0-232-32,-12 15 240 15,0-2 160-15,0 6 16 0,0-1 104 16,-12-5 264-16,-28 2 152 16,7-1-136-16,0-11-200 31,-12-3-184-31,21 0-136 0,-1-13-952 15,16-1-1592-15</inkml:trace>
  <inkml:trace contextRef="#ctx0" brushRef="#br0" timeOffset="20407.14">31484 16432 7601 0,'0'0'1288'0,"0"0"-1000"0,0 0 225 16,0 0-201-16,0 0-200 16,0 0-104-1,0 0 72 1,-130 19-8-16,115-5 0 0,15-1-64 0,-9-3-8 16,9 4-176-16,0 0-128 15,0 0 112-15,24 5 184 16,0-6 8-16,9 2 8 0,3-2-8 15,1 1-120-15,-7-6-64 16,-15 2-73 0,9-4 121-16,-24 3 16 15,0-9-64-15,0 4 136 16,0-4 48-16,-39 4 56 0,-3 7-56 16,-7-8-72-16,-11-3 16 31,18 0 8-31,-7 0-384 0,16-9-984 15,9-10-3177-15</inkml:trace>
  <inkml:trace contextRef="#ctx0" brushRef="#br0" timeOffset="20657.93">31339 16275 6977 0,'0'0'1136'0,"0"0"-944"0,0 0 264 0,0 0 88 16,-9 134-127 0,9-87-185-1,0 3-16-15,9-4-112 0,-9 6 16 16,15 3-40-16,-15-8-24 16,0-2-48-16,0-7-8 0,0 0-384 15,0-16-408-15,-15-3-785 16,15-10-1303-16</inkml:trace>
  <inkml:trace contextRef="#ctx0" brushRef="#br0" timeOffset="21386.43">31785 16409 4096 0,'0'0'1561'32,"0"0"-617"-32,0 0 256 0,0 0-448 15,0 0-464-15,0 0-240 16,-36-5-48-16,12 5 0 15,15 14 80-15,-3 0 48 0,-12 0-40 16,24 0-88-16,-15 4 0 16,15-4-72-16,0 4-16 0,0-3 24 31,0-2 64-31,15 1 0 16,9 0 0-16,-3 0-8 15,3-4 0-15,0-1-128 0,0 1 88 16,-11-2 40-16,-7-3-72 15,-6 1-48 1,0-6-136-16,0 3 64 0,0 3 104 16,-19-2 88-16,-5 0-8 15,0 1-48-15,-9-5 8 16,9 0 56-16,12 0-104 0,-3 0-584 16,15-13-456-1,0-2-1257-15,15 2 825 16</inkml:trace>
  <inkml:trace contextRef="#ctx0" brushRef="#br0" timeOffset="21660.55">31855 16557 1560 0,'0'0'2224'0,"0"0"-1311"15,0 0 119-15,0 0-320 16,0 0 112 0,0 0 16-16,0 0-248 15,0 0-128-15,0 102-175 16,0-78-33-16,0-6-176 0,0-9-8 15,0-3 8-15,12-3 56 32,-3-3 136-32,15 0 0 15,0-9-200-15,0-13-72 0,1-2-304 16,-16-3-112-16,3-1-56 16,-12-1 55-16,0 6 209 0,-21 4 104 15,-19 6-208-15,7 13-312 31,0 0-584-31,-3 0-1489 0</inkml:trace>
  <inkml:trace contextRef="#ctx0" brushRef="#br0" timeOffset="22274.83">32564 16339 864 0,'0'0'5593'0,"0"0"-4641"15,0 0-344-15,0 0 288 0,12-51-119 16,-12 48 183-16,0-3-416 16,0 6-264-16,0 0-152 0,-12 0-128 15,-15 6-48-15,9 7 24 16,3 9-32 0,-6 3 8-16,9-3-136 15,12 2-120-15,0-1 16 0,0 0 80 16,12-4 88-16,9 3 120 15,6-8-48-15,-6 4-48 0,3 2 88 32,-12-6-72-32,-3-6 64 15,-9-3-88-15,0 0-48 16,0-1 96-16,0-4 48 0,-33 5-72 16,0-5-80-16,-15 0-297 0,-10 0 161 15,19 0-688-15,6-5-1200 0</inkml:trace>
  <inkml:trace contextRef="#ctx0" brushRef="#br0" timeOffset="23371">32845 16544 576 0,'0'0'2960'15,"0"0"-1631"-15,0 0-433 16,0 0 112-16,0 0-16 0,0 0-184 15,0 0-168-15,-12-6-7 16,12 6-89 0,0 0-208-16,-12 6-88 15,-3 7-48-15,15 7 8 0,-10-2 0 16,10-1-80-16,0-1-40 0,0-3 40 16,0-4-32-16,0 0 0 15,10-9-16 1,17 0-32-16,-15 0-48 15,21 0-128-15,-9-18-488 16,-3-1-312-16,-9 1 224 0,-12-1-89 16,0 0 297-16,0 2 312 15,-33 6-48-15,-6 8-256 0,-28 3-120 32,10 0-928-32,12 0-4000 0</inkml:trace>
  <inkml:trace contextRef="#ctx0" brushRef="#br0" timeOffset="24734.96">32386 16339 5553 0,'0'0'1208'16,"0"0"-856"-16,0 0 64 0,0 0-120 16,0 0-200-16,0 0-88 15,-78-3 72-15,62 16 24 0,10 2 48 31,-6-2-72-31,0 9-16 16,12-7-64-16,0-2-80 16,0 2 72-16,0 3-40 0,12-3 48 15,0-2 8-15,10-3 8 16,-1 2 48-16,3-2-64 0,0 0-88 31,0-5 40-31,-24-2-48 16,12 3-8-16,-12-1 0 15,0-5-24-15,0 0 128 0,0 3 0 0,-12 2 0 16,-12 4 0-16,0-4 0 16,0 1 0-16,-13-3-176 0,31-3-184 15,-18 0-448 1,12-3-496 0,-3-12-1545-16</inkml:trace>
  <inkml:trace contextRef="#ctx0" brushRef="#br0" timeOffset="25014.72">32386 16196 5881 0,'0'0'2464'16,"0"0"-1760"-16,0 0-472 0,0 0-47 15,0 0-129-15,0 0-48 31,0 0 40-31,0 107 112 16,0-57 152-16,0 6 80 0,0 5-16 16,0-1-112-16,0 5 64 15,0-4-96-15,0-7-144 0,-9-8-72 16,9-8-16-16,0-10-352 31,-9-15-952-31,9-3-1217 0,0-10-4080 16</inkml:trace>
  <inkml:trace contextRef="#ctx0" brushRef="#br0" timeOffset="26304.48">33355 16303 2560 0,'0'0'1664'15,"0"0"-799"-15,0 0 31 0,0 0 72 16,0 0 16-16,0-24-96 15,0 24-87-15,0-4 183 32,0 4-152-32,0 0-320 0,0-5-192 15,-12 5-168-15,-9 0-152 16,-3 0-64-16,-1 0 48 0,4 5 8 16,-6 8 0-16,18 2-136 15,9-6-72-15,0 10-136 31,0-1-96-31,0-3 120 0,0 2 208 0,36 1 48 16,-15 1 72-16,16 0 8 16,-4-5 8-16,0 0-16 0,-6-1-8 15,-15-3-96-15,-3-6-112 16,-9 2-56 0,0-2 104-16,0-4 152 15,-9 4 16-15,-30-4 72 0,6 0-72 16,0 0-112-16,-4 0-48 15,4-8-305-15,-3-20-535 0,12-5-976 16,12 5-3769-16</inkml:trace>
  <inkml:trace contextRef="#ctx0" brushRef="#br0" timeOffset="26516.16">33282 16118 5569 0,'0'0'2096'0,"0"0"-1608"31,0 0-432-31,0 0 216 0,0 0 609 16,0 0 135-16,16 134-400 15,-16-88-280-15,12 5 56 0,-12-1-160 16,0-3-136-16,0-1-96 16,0-3-248-16,12-1-640 31,-12-15-785-31,12-9-903 0</inkml:trace>
  <inkml:trace contextRef="#ctx0" brushRef="#br0" timeOffset="26908.93">33566 16442 6545 0,'0'0'2000'0,"0"0"-1376"0,0 0-263 15,0 0 63-15,0 0-216 31,0 0-208-31,57-5-72 0,-44 5-128 16,-13 0-120-16,0 9 112 16,0 10 135-16,0 8 73 0,-25 1 8 15,13 1 121-15,-12 2-25 16,15-7-16-16,-3 0 40 31,0-11 0-31,12 2-48 0,0-12 40 16,24-3-64-16,46 0-56 0,-13-18-857 15,0-6-4288-15</inkml:trace>
  <inkml:trace contextRef="#ctx0" brushRef="#br0" timeOffset="28227.17">33494 16168 3472 0,'0'0'1369'16,"0"0"-889"-16,0 0 160 15,0 0-136-15,0 0 352 16,0 0-32-16,-9 70-168 0,-3-38-39 16,12 5-41-1,0 1-40-15,0-6-112 16,0 0-200-16,0-9-72 0,12 1 24 15,-3-10-16-15,3-6 16 16,0-2 32-16,-3-6 32 16,18 0-240-16,-6 0-32 0,3-6-824 31,0-26-1016-31,-2 4-865 0</inkml:trace>
  <inkml:trace contextRef="#ctx0" brushRef="#br0" timeOffset="28375.78">33424 16303 6633 0,'0'0'2480'0,"0"0"-1807"16,0 0 135-16,0 0-64 16,0 0-328-16,118-15-416 0,-37-8-704 15,-26 1-2257-15</inkml:trace>
  <inkml:trace contextRef="#ctx0" brushRef="#br0" timeOffset="30876.93">30213 17392 2712 0,'0'0'1312'0,"0"0"-920"0,0 0 129 15,0 0-153-15,0 0-144 16,0 0 144-16,24-38 152 16,-24 34 280-16,0 4 112 15,12-5-24-15,-12 5 9 16,0 0-81-16,0 0-280 15,0 0-288-15,-12 0-120 0,0 0-128 16,-9 0-136-16,9 0-56 16,-24 0 136-16,11 23-104 15,-8 4 16 1,-3 7 80-16,15 3 48 16,-3 4-40-16,-3-8-40 0,27-6-112 15,0-3-32-15,0-10 32 16,0-9 80-16,0-5 128 15,15 0 8-15,9-5 384 0,-6-15-184 32,21-7-208-32,-18 0-296 15,3-5 24-15,1-6-48 0,-16 10-41 16,6 1 137-16,-15 7 184 16,0 2 40-16,0 10 160 15,0 2-24-15,0 6-55 0,0 0-81 31,0 0-97-31,0 0-55 0,0 0-40 16,0 0 32-16,0 0 88 0,0 0 0 16,0 6 64-16,0-2 16 15,0-4-8-15,0 4 0 16,0 1 0-16,0-5 0 16,0 5 0-16,0-1 56 15,0 0 56-15,0 2 80 16,0 8-24-16,0-6-40 0,0 7-47 15,0-2 15-15,0 6-88 16,0-1 88-16,0 2 8 16,0-2-32-1,12-10 88-15,0 2-32 16,-12-5 8-16,9-5-32 0,3 0-104 16,12 0-544-16,-15-5-833 15,18-13-2792-15</inkml:trace>
  <inkml:trace contextRef="#ctx0" brushRef="#br0" timeOffset="31319.76">30400 17368 6225 0,'0'0'1720'16,"0"0"-1312"-1,0 0-296-15,0 0 272 16,0 0-16-16,0 0-119 0,0 0 47 16,-84 111 40-1,75-91-152-15,9-16-64 0,0 0-64 16,0-4 24 0,0 0 0-16,0 0 152 0,9-4 224 15,6-20-176-15,9 2-280 16,-3-11-120-16,3-5-352 0,-15-3-552 15,6-1 167-15,-15 0 73 16,0 2 480 0,0 7 304-16,0 5 288 15,-15 9 224-15,6 15-200 16,9 4-96-16,-12 0-216 0,12 4-112 16,0 24 56-16,-12 9 48 15,12 5 8-15,0 4-8 0,0-5-96 16,12 2-208-16,0-7-304 31,12-8-120-31,0-4-40 16,22-16-88-16,-1-8-697 0,-9 0-1495 15</inkml:trace>
  <inkml:trace contextRef="#ctx0" brushRef="#br0" timeOffset="31691.76">30690 17354 2776 0,'0'0'1977'16,"0"0"-489"-16,0 0-48 0,0 0-96 15,0 0-431-15,-33-19-425 0,8 29-304 16,10 13-88-16,-3 4 40 16,3 2-120-16,6-1 96 15,9-6-72 1,0 3-40-16,0-7-152 16,0-14 32-16,9 0 32 0,6-4 8 15,18 0 80-15,-8-13-48 0,-4-20-600 16,15-7-97-16,-24-7 41 15,-3-10-624-15,-9-3-48 0,0-4 1376 32,-9-6 0-32,-3 15 808 15,-12 9 752-15,12 17 257 16,3 15-561-16,9 14-736 0,0 5-520 16,0 33-312-16,0 12 312 0,9 20 128 15,15-1 56-15,9 5-72 31,-6-13-112-31,6-1-80 16,1-18-440-16,2-9-848 0,0-15-1201 0</inkml:trace>
  <inkml:trace contextRef="#ctx0" brushRef="#br0" timeOffset="34987.26">29570 15968 3104 0,'0'0'1120'16,"0"0"-792"-16,0 0 65 15,0 0 215 1,0 0-144-16,0-3-208 0,0 3-152 16,0 0-40-16,0 0-48 15,0 0-8-15,0 0-8 16,0 0-16-16,0 0-48 0,0 0 64 16,0 0 8-1,0 0 112-15,0 0 136 16,0 0 96-1,0 0 24-15,0 0-128 16,0 0-112-16,0 0-80 16,0 0 0-16,0 0-48 15,0 0 0-15,0 0-8 0,0 0-64 16,0 0-304-16,-6 0-584 16,6 0-792-16</inkml:trace>
  <inkml:trace contextRef="#ctx0" brushRef="#br0" timeOffset="40672.62">30086 18129 368 0,'0'0'440'0,"0"0"96"16,0 0-40-16,0 0 32 15,0 0 48-15,0 0 72 31,0 0-16-31,0 0-95 0,0 0-209 16,0 0-56-16,0 0-104 16,0 0-8-16,0 0-72 0,0 0 0 15,0 0 32-15,0 0-16 16,0 0 8-16,0 0-40 31,0 0-64-31,0 0 120 0,0 0 56 16,0 0 56-16,0 0 16 0,0 0 48 15,0 0-16-15,0 0-136 16,0 0-64-16,0 0 8 0,0 0-96 16,0 0 8-1,0 0-8 1,0 0 0-16,0 0-8 0,0 0-8 16,0 0-64-16,0 0-24 0,0 0-32 15,0 0-16-15,0 0 72 16,0 0 80-16,0 0 0 0,0 0 8 31,0 0 96-31,0 0 16 16,0 0-32-16,0 0 32 0,0 0-32 15,0 0-72-15,0 0 88 16,0 0 8-16,0 0-48 0,0 0-56 16,0 0 8-16,0 0-16 31,0 0-48-31,0 0-8 0,0 0-232 15,0 0-328-15,0-6-688 16,0 6-1481-16</inkml:trace>
  <inkml:trace contextRef="#ctx0" brushRef="#br0" timeOffset="41407.52">30249 18240 512 0,'0'0'168'0,"0"0"288"16,0 0 184-16,0 0-256 0,0 0-272 16,0 0 88-16,-12 0 160 15,0 0-224 1,12-5-136-16,-12 5 0 15,12 0 0-15,-9-6-8 0,9 6-80 16,-12-3-64-16,12-2 48 16,0 0-8-16,0 2 16 15,0-3-32-15,0 1-120 0,-12 0-144 16,12 2-16-16,0-2 88 16,0 0 320-1,0 0 104-15,0 5-104 16,0-10-392-16,-15 6 40 15,15 0 81-15</inkml:trace>
  <inkml:trace contextRef="#ctx0" brushRef="#br0" timeOffset="50336.42">32634 14236 6025 0,'0'0'1848'15,"0"0"-1280"-15,0 0 24 0,0 0-175 16,0 0-193-16,0 0-160 16,-13 70 80-16,13-25 96 15,0 6-8-15,0 9-56 16,0-8-72-16,13 0-48 15,-1-11-48-15,-12-9 48 16,9-4-56-16,6-5 0 0,-3-9-288 16,0-10-400-16,6-4-489 15,-3 0-927-15,6-4-2505 0</inkml:trace>
  <inkml:trace contextRef="#ctx0" brushRef="#br0" timeOffset="50740.99">32947 14541 3288 0,'0'0'4305'0,"0"0"-3545"16,0 0-224-16,0 0-96 15,0 0-119-15,0 0-225 16,0 0-96-16,-57 6 0 0,45 8 0 15,-3 4 8 1,-3 1 64-16,18-6-24 16,-12-4-40-16,12 0-8 0,0-9-48 15,0 0-40-15,0 0-112 16,0 0 72-16,12 0 72 16,-3-3 47-16,0-7-47 15,18-5-24-15,-15 12 80 16,-12-2 0-16,12 5 0 15,-12 0-48-15,0 0 40 0,9 0 0 16,3 5 8-16,0 4 0 16,-3 0 0-16,19-9 0 15,2 0-704 1,9-5-984-16,-18-8-3505 0</inkml:trace>
  <inkml:trace contextRef="#ctx0" brushRef="#br0" timeOffset="53969.91">33053 14222 6569 0,'0'0'1992'0,"0"0"-1496"0,0 0-496 16,0 0 0-16,0 0 0 31,0 0 8-31,0 74 168 0,0-33 33 16,12 6-25-16,-12 4-64 0,9-5-16 15,-9-5-56-15,0 3 8 16,15-12-56-16,-15-1 0 0,0-7-176 16,9-5-441-1,-9-11-959 1,9-2-776-16</inkml:trace>
  <inkml:trace contextRef="#ctx0" brushRef="#br0" timeOffset="54460.75">33159 14588 4544 0,'0'0'2233'15,"0"0"-1241"-15,0 0-32 16,0 0-95-16,0 0 39 16,0 0-320-16,0 0-352 0,0 0-72 15,9 0 48-15,3 0 8 16,0-5-112-16,12 1-96 0,0-6 40 31,-3 2-48-31,0-3-288 16,-5 2-112-16,-4 1 112 0,-12-3 0 15,0 8-88-15,0-2 136 0,0 0-112 16,0 5 344-16,0 0 8 16,-12 0-56-16,-4 0 8 15,7 13 48 1,-12 6 48-16,9 6 32 16,-3-3-72-16,15-3 8 15,-9 0-8-15,9-2 0 0,0-7-8 0,0-1-8 16,0 1 0-1,9-10-64-15,-9 4-64 16,0-4-281-16,0 0 81 16,0 0 8-16,0 0-192 15,0-9-1176-15,-9 0-1289 0</inkml:trace>
  <inkml:trace contextRef="#ctx0" brushRef="#br0" timeOffset="54863.49">33168 14561 4656 0,'0'0'2041'16,"0"0"-1441"-16,0 0 224 16,0 0-40-1,0 0-191-15,0 0-353 16,0 0-192-16,0 0-48 16,0 0 0-16,0 0-8 0,130-28-112 0,-118 42-16 15,0 5-41 1,0-6-39-16,-12 6 40 15,0-6 72-15,0 5 24 16,0-4-48-16,-24 1 112 16,-4-1 16-16,-2-6 0 15,3 2-88-15,-6-10-504 0,9 0-368 32,15 0-936-32</inkml:trace>
  <inkml:trace contextRef="#ctx0" brushRef="#br0" timeOffset="55458.67">33448 14611 6057 0,'0'0'2296'15,"0"0"-1600"1,0 0-199-16,0 0 47 0,0 0 24 16,0 0-568-16,25-18-152 15,-4-1-184-15,-9 0 120 16,0-3 88-16,-3 3-24 0,-9-5-24 16,0 6 7-16,0 1 169 15,0 2 73-15,0 5 159 16,0 7 176-16,0 3-152 15,-9 0-256-15,-3 8-112 16,0 16 32-16,3 4 80 16,-3-1 88-16,-1 6-16 0,13-11 8 31,0-3-72-31,0-6 0 16,0-3-8-16,25-5 16 0,-4-5 136 15,15 0-40-15,6-18-112 16,-3-11-64-16,-5-3-240 0,-13-10-184 15,3-4-9-15,-9-5 81 16,-15-5 144-16,0-4 272 31,-15 0 192-31,-9 8 200 0,15 6 609 16,-15 18 79-16,15 10-360 16,-4 14-312-16,13 4-328 0,0 9-80 15,-12 27-200-15,12 40 200 31,0 6 48-31,0 16-40 0,12-5-8 16,10-14-96-16,11-10-160 0,39-13-48 16,-11-24-712-16,-19-23-1081 15</inkml:trace>
  <inkml:trace contextRef="#ctx0" brushRef="#br0" timeOffset="59549.11">30995 17229 3104 0,'0'0'4137'0,"0"0"-3281"0,0 0-600 15,0 0-24-15,0 0-160 16,9 0-72-16,-9 19 0 31,0-1 216-31,0 10 120 0,0-4 121 16,0 3-17-16,12 1-48 16,0-6-232-16,-3-3-40 0,6 0-40 15,-3-10-72-15,0-5 104 0,6 2 56 16,9-6-168-1,7-10-256-15,-1-8-1088 0,-6-11-1169 0</inkml:trace>
  <inkml:trace contextRef="#ctx0" brushRef="#br0" timeOffset="59697.89">31037 17053 4841 0,'0'0'3184'0,"0"0"-2664"15,0 0-520-15,0 0-312 16,0 0-240-16,0 0-352 0,39 23-512 16</inkml:trace>
  <inkml:trace contextRef="#ctx0" brushRef="#br0" timeOffset="60765.5">31785 17122 4865 0,'0'0'1904'16,"0"0"-1264"-16,0 0 480 0,0 0-320 16,0 0-223-16,0 0-369 15,-12-32-136-15,-3 32-72 16,-6 0 8-16,0 0-8 0,-3 0-8 31,-3 14 8-31,9 4 80 16,-7 6-24-16,10-1-56 15,6-4-88-15,9-1-64 0,0 1-80 16,9-1 144-16,19 0 88 16,2-4 56-16,21 5-40 0,-18-5-8 15,15-4-8 1,-14-1-8-16,-22-4-152 15,0-2-64-15,0-3-65 16,-12 5-23-16,-12 0 24 0,-12-5 216 16,-10 5 72-16,-5-1 0 15,-3-4 0-15,6 0-8 16,3 0 8-16,8-9-232 16,10-14-608-16,15-5-16 15,0-27-104-15,0 9-1025 16,15-6-391-16</inkml:trace>
  <inkml:trace contextRef="#ctx0" brushRef="#br0" timeOffset="60944.79">31680 16969 1216 0,'0'0'2168'16,"0"0"-863"-16,0 0-73 15,0 0-16-15,0 0-568 16,0 0-648-16,0 0 304 0,0 0 328 16,36 140 33-16,-27-84-201 31,-9-6-248-31,0-4-40 0,0 1-168 15,12-5 48-15,-12-6-56 16,0-8-280-16,0-3-529 16,12-12-775-16,-12-8-744 0</inkml:trace>
  <inkml:trace contextRef="#ctx0" brushRef="#br0" timeOffset="61852.45">32006 17127 4584 0,'0'0'1777'16,"0"0"-825"-16,0 0 464 0,0 0-31 31,0 0-457-31,0 0-336 16,0-59-248-16,0 59-200 15,0 0-144-15,0 4-208 0,0 14-56 0,0 11 192 16,0 6 72-1,0 9 72-15,0-9-56 0,0 7-8 16,0-4-8 0,0-6-496-16,0-9-272 15,0-5-32-15,0-9-265 16,12-9-471-16,-12 0-168 0,0 0-745 16</inkml:trace>
  <inkml:trace contextRef="#ctx0" brushRef="#br0" timeOffset="62241.96">31973 17285 4400 0,'0'0'2737'16,"0"0"-1777"-16,0 0-104 16,0 0 81-16,0 0-289 0,0 0-552 31,21-13-96-31,-9 7-440 16,9 6 136-16,15 0-265 0,-15 0-263 15,6 0-56-15,-5 0 16 16,-10 9 344-16,0 1 56 0,0-1 312 15,-12 5 160-15,0-4 184 16,0 4 320-16,0-1 120 31,0 2 16-31,0-2-224 0,0 0 8 16,0-4-32-16,0 2-88 16,0-6 17-16,0-2-73 0,0 2-56 15,9-5 112-15,6 0 112 16,6 0-184-1,0 0-232-15,6-13-424 16,-15-7-168-16,0 2-161 0,-12-5-143 16,0 5 32-16,-12 4 400 15,-12-5 176-15,-12 14 0 0,0 1-544 16,15 4-961-16</inkml:trace>
  <inkml:trace contextRef="#ctx0" brushRef="#br0" timeOffset="62610.57">32646 16969 6369 0,'0'0'2304'0,"0"0"-1632"16,0 0-407-16,0 0-49 0,0 0-216 16,0 0 8-16,0 0 48 31,0 0 216-31,0 145 128 0,0-94 16 15,0-1-200-15,0-4-88 0,0-7-80 16,0-12 8-16,0-4-48 16,9-9 0-16,6-5 40 0,18-4-48 15,12-5-208-15,3-14-944 16,-11-5-1449-16</inkml:trace>
  <inkml:trace contextRef="#ctx0" brushRef="#br0" timeOffset="62791.87">32588 17211 6065 0,'0'0'1864'0,"0"0"-1544"16,0 0-120-16,0 0-64 0,0 0 120 15,0 0-144-15,124 0-112 16,-73 0-1280-16,-8-5-1448 0</inkml:trace>
  <inkml:trace contextRef="#ctx0" brushRef="#br0" timeOffset="63292.05">32519 17169 3848 0,'0'0'3137'16,"0"0"-2129"-16,0 0-592 15,0 0 200-15,0 0-239 0,0 0-209 16,-61-9-112-16,61 9-56 0,-12 14 0 16,3 0-32-16,9 4 32 15,0-3 8-15,0 3-8 31,0-4-56-31,0 5 8 0,21-6 48 16,4 2 0-16,-4 3 8 16,12-4 0-16,-18-6 40 0,-3 2-48 15,0-6 0-15,-12 2-152 16,0-6-49-16,0 0 49 31,0 0 88-31,-12 0 56 0,-21 0-136 16,-3 0-560-16,-13-6 96 0,4-16-216 15,12 3-352-15,-6 0-1849 16</inkml:trace>
  <inkml:trace contextRef="#ctx0" brushRef="#br0" timeOffset="63494.61">32471 17053 4889 0,'0'0'1168'0,"0"0"-776"15,0 0 816-15,0 0 104 16,12 121-447-16,0-84-65 16,-3 0-216-16,6 0-272 0,-3 0-208 15,-6-5-104-15,9 6-72 16,-3-1-1024-16,0-9-945 0,-12-11-3064 16</inkml:trace>
  <inkml:trace contextRef="#ctx0" brushRef="#br0" timeOffset="64049.71">32956 17322 6617 0,'0'0'1920'0,"0"0"-1047"16,0 0-49-16,0 0-168 0,0 0-376 16,0 23-184-16,0-8 8 15,0 7 128-15,0 2 8 16,16-1-120-16,-16 5-120 0,12-6-224 15,-12 2-1384 1,0-10-2505-16</inkml:trace>
  <inkml:trace contextRef="#ctx0" brushRef="#br0" timeOffset="65468.19">33282 17021 4889 0,'0'0'1120'15,"0"0"-840"1,0 0 8-16,0 0 64 16,0 0 8-16,0 0-184 15,0 0-48-15,0 0 320 0,0 0 304 16,0 0-216-16,0 0-119 16,0 0-49-16,0 0-120 0,0 0-184 15,0 9-64-15,0 14 0 31,0 10 0-31,0 8 72 16,0-3-64-16,16-2 8 0,-16-4-8 16,12-7 40-16,-12-3-48 15,0-2-408-15,12-7-497 0,0-8-1015 16,-3-5-2457-16</inkml:trace>
  <inkml:trace contextRef="#ctx0" brushRef="#br0" timeOffset="66110.2">33460 17090 5921 0,'0'0'2168'31,"0"0"-1504"-31,0 0 177 16,0 0-145-16,0 0-360 15,0 0-272-15,0-9-64 0,0 9 0 16,13 0 56-16,-13 0 0 0,21 0 0 15,-9 5-40 1,0 3-8 0,-3 7 0-16,18 3-8 0,-15 1-48 15,-3 4-32-15,0-4-56 16,6-1-72-16,-15-3-16 0,0-7-72 16,0 2 80-16,-15-1 216 15,-3-4 80 1,-21-5 48-16,6 0-120 15,12 0 144-15,-19-14 8 0,31-10-64 16,-12 7-48-16,21-12-48 16,0 6-272-16,0 4-120 0,12 1-329 15,21 13-927-15,-8-5-688 32</inkml:trace>
  <inkml:trace contextRef="#ctx0" brushRef="#br0" timeOffset="66444.31">33611 17094 6225 0,'0'0'1920'16,"0"0"-1264"-16,0 0 321 0,0 0-193 15,0 0-448-15,0 0-336 16,46-18 0-16,-25 18-48 15,-6 10-16 1,9 8 0-16,-6 5-40 0,-3 0-64 16,-3 1-64-16,-12 0 56 15,0-11-24-15,0 1-16 0,0-6 216 16,-27 2 112-16,9-5 136 16,-21-5-40-1,-3 0 72-15,17-5 168 16,-11-9-8-16,27-9-88 0,-3-1-136 15,12 2-216-15,45-11-112 16,1 10-1248-16,11 5-1409 0</inkml:trace>
  <inkml:trace contextRef="#ctx0" brushRef="#br0" timeOffset="70283.32">30156 18123 3792 0,'0'0'1849'0,"0"0"-873"0,0 0 392 32,0 0-192-32,0 0-223 15,0 0-281-15,24-46-256 0,-24 37 32 16,0 9-88-16,0-5-128 0,0 5-104 15,0 0-72-15,0 0-56 16,0 0-352-16,-15 0 112 16,6 0-72-1,-6 5-200-15,-4 4 176 16,4 5 208-16,6 4-24 0,-3 2-32 16,12-2 104-16,0 4 32 0,0 3 40 15,0-6-64-15,21 3 72 16,3 0 8-1,10-6 0-15,5 6 16 16,-6-3 24-16,-12-5-48 16,6-1 0-16,-5-4 8 0,-22-4-8 15,0 5-72-15,0-6-80 16,0-4-208-16,-22 10 264 0,-5-2 88 31,-6-2-65-31,0-2-391 16,-3-4-136-16,2 0-144 0,19-10-656 15,6-2-921-15</inkml:trace>
  <inkml:trace contextRef="#ctx0" brushRef="#br0" timeOffset="70762.77">30424 18105 5801 0,'0'0'2576'16,"0"0"-1800"-1,0 0-327-15,0 0 399 0,0 0-288 16,0 0-528-16,-15-4-32 16,15 18-304-16,0 8 264 0,0 6 40 15,0 9 160-15,0-4-56 16,0-5-48-1,0-1 16-15,0-9 40 16,0-3-8-16,0-10-16 0,0 0 16 16,15-5 8-16,9 0 8 15,-15-5 16-15,16-15-88 16,-1-7-48-16,-12 3-168 0,9 2 0 31,-21 3 168-31,12 10 48 0,-12 4 208 16,0 5 0-16,0 0-224 15,0 0-32-15,0 0-168 16,0 19 48-16,0 0 112 0,0 9 8 16,9-6 8-16,-9-4-8 31,24 2 0-31,-9-12-48 0,3-3-160 16,10-5-328-16,-4 0-640 15,9-33-401-15,-9-2-655 16,-15-3-577-16</inkml:trace>
  <inkml:trace contextRef="#ctx0" brushRef="#br0" timeOffset="71126.4">30735 18036 2592 0,'0'0'2537'16,"0"0"-561"-16,0 0-360 15,0 0-71-15,0 0 111 0,0 0-640 16,0 0-600-16,-33-88-416 16,33 102-40-16,0 13-72 0,0 15 112 15,0 4 56 1,0 6-8-16,0-2-48 15,0-3 8-15,0-10 8 0,0-10-16 16,0-9 0-16,0-7-16 16,0-11-64-16,0 0 8 15,12 0 72-15,-12 0 128 0,12-11-32 32,12-2-96-32,-12-1-168 15,21 6-16-15,-8 3-104 0,8 5-216 16,-9 0 64-16,0 5-24 15,-12 12-24-15,0 1 136 0,-12 7 136 32,0-8 152-32,0-2 64 15,-24 3 224-15,-24-4-8 0,3-4-48 16,-1-7-112-16,10-3-56 16,12 0-64-16,12-23-560 15,12 1-1785-15,0-10-4576 0</inkml:trace>
  <inkml:trace contextRef="#ctx0" brushRef="#br0" timeOffset="72957.61">31656 18109 1360 0,'0'0'2608'16,"0"0"-1471"-16,0 0-201 15,0 0 232-15,0 0-128 16,48-32-280 0,-48 23-135-16,0 9 231 0,0-5 16 15,0 5-112-15,0 0-336 16,0 0-424-16,-12 0-136 0,0 0-176 16,-12 0 64-16,3 0-40 0,-7 10 160 31,7 0 8-31,0 2-64 15,9 2-184-15,12 0-72 0,0 0 80 16,0 0 56-16,0 4 128 16,21-3 120-16,3 3 56 0,13 1 8 15,-7 0 0-15,-3-2 48 32,6 2-56-32,-21-5-104 0,9-4-97 15,-21-2-87-15,0-2-72 16,0 3-104-16,-9-4 400 0,-24 3 64 15,-3-3 72-15,3 4-72 16,-7-9-8-16,7 0-184 31,12-3-616-31,9-11-1032 0</inkml:trace>
  <inkml:trace contextRef="#ctx0" brushRef="#br0" timeOffset="73238.98">31622 17924 6433 0,'0'0'2104'0,"0"0"-2000"16,0 0-24-1,0 0 152-15,0 0 96 16,-15 139-7-16,15-87-97 0,0-2-24 15,0 6 136-15,0-1 64 16,0 2-224-16,0-7-120 0,-9-8-40 16,9-6-16-16,-12-11-96 31,12-7-488-31,0-8-553 0,0-10-791 16,12 0-1225-16</inkml:trace>
  <inkml:trace contextRef="#ctx0" brushRef="#br0" timeOffset="73794.56">31973 18058 4584 0,'0'0'2217'16,"0"0"-1777"-16,0 0-360 31,0 0 176-31,0 0-40 0,0 0-8 16,0 0-88-16,-118 43-32 16,106-26 8-16,12 7-96 0,0-5 16 15,0-1-16-15,0 0-16 16,12-2 16-16,9-3-8 31,12 1 16-31,6-10-8 0,-14 6 0 16,8-1-72-16,-21-4-56 15,-3 0 0-15,6-2-216 0,-15 2-32 16,0 4 184-16,-15-4 192 16,-6 4 136-16,-3-5-64 31,-10 7-72-31,10-2-80 0,0-4-480 0,15-5-1112 15,-6 0-3073-15</inkml:trace>
  <inkml:trace contextRef="#ctx0" brushRef="#br0" timeOffset="74122.39">32063 18240 4945 0,'0'0'2248'0,"0"0"-1568"0,0 0-560 15,0 0 112-15,0 0 264 16,0 0-104-16,-21 68-111 16,21-43-105-1,-15-3 72-15,15 2-72 16,0-6-48-16,0-8 24 16,0-2 64-16,0-3-48 0,0-5 40 15,24 0 32-15,0 0-64 31,0-5-176-31,10-9-56 0,-10-8-680 16,-12-7-457-16,-3 2 545 16,-9-1 120-16,0 6 456 15,-21 3 64-15,-3 5-48 0,-10 14-8 16,-14 0-264-16,15 4-1080 31,9 9-3577-31</inkml:trace>
  <inkml:trace contextRef="#ctx0" brushRef="#br0" timeOffset="74783.72">32712 18050 4584 0,'0'0'3049'0,"0"0"-2089"0,0 0-384 15,0 0 97-15,0 0-233 0,0 0-112 16,0 0-320-16,-18-52-8 16,6 52-112-16,0 0-16 15,-12 10 48 1,12 4 72-16,-1 4 0 16,-11 0-48-16,24 1-16 0,0 5-144 15,0-2 32-15,0 2 32 0,37-2 48 16,-16 3-97-1,27-3-159-15,-12 2-112 16,-3-7-48-16,-9-6 184 16,1-3 48-16,-25-3 160 15,0 0 16-15,0-5 8 0,0 0 104 16,-37 4 104-16,1-4-104 16,-9 0 0-16,-3 0 8 15,14 0-16 1,-11-17-112-16,21 1-1072 15,9-1-1673-15</inkml:trace>
  <inkml:trace contextRef="#ctx0" brushRef="#br0" timeOffset="75059.2">32682 17864 8281 0,'0'0'1817'16,"0"0"-1297"-16,0 0-104 0,0 0-344 16,0 0-16-1,0 0-40-15,0 112 128 16,12-57 0-16,-3 1-8 16,0-1-16-16,6-3-72 0,-15-2-40 0,0 1 16 15,0-10-24 1,0-2-272-16,0-13-520 15,0-2-705-15,0-6-967 16,0-13-4089-16</inkml:trace>
  <inkml:trace contextRef="#ctx0" brushRef="#br0" timeOffset="75430.96">32972 18290 5881 0,'0'0'2680'16,"0"0"-1904"-16,0 0-599 0,0 0-121 16,0 0 168-16,0 0 40 15,0 0-80 1,0 0-64-16,0 130-56 15,0-97-64-15,0-5-80 0,0 5-720 16,0-11-1225-16,0-9-2696 16</inkml:trace>
  <inkml:trace contextRef="#ctx0" brushRef="#br0" timeOffset="76283.63">32923 18087 568 0,'0'0'2824'0,"0"0"-1495"0,0 0-297 16,0 0 320-16,0 0-72 15,0 0-239-15,0 0-89 16,33-37-232-1,-33 32 0-15,0 0-184 0,0 1-272 16,0-1-144-16,0 5-120 16,0 0-152-16,-9 0 32 0,-3 0 64 15,-9 0-24 1,-3 9-24-16,12 9 56 16,-12 1-48-16,3-1 88 15,21 5-8-15,-12-4-224 0,12 0 16 16,0 0 88-16,12 3 80 15,9 2 56-15,15-5 0 0,-12-2 0 32,9 2 0-32,-24-5-8 15,19-4-136-15,-28-2-168 16,0-2-72-16,0 3-80 0,0-4-64 16,-28 0 400-16,-5-2 120 0,0-3-97 15,-12 0-335-15,6 0-568 31,17-3-1424-31</inkml:trace>
  <inkml:trace contextRef="#ctx0" brushRef="#br0" timeOffset="83952.12">33678 18328 5673 0,'0'0'2016'0,"0"0"-984"0,0 0-247 31,0 0-65-31,0 0-328 0,0 0-272 15,0 0-120-15,0 5 0 16,0-2 0-16,15 8 0 16,-6-3-8-16,6 12 8 0,-15-8-8 31,0 8-272-31,0-7-80 16,0 1 0-16,0-5-9 0,0-4 169 15,0-5 24-15,-15 0 176 16,6 0 72-16,-15 0-64 0,12-5 40 15,0-13 56-15,12 3-40 16,0-2-64-16,12-7-224 16,9 2-1200-1,3 8-1336-15</inkml:trace>
  <inkml:trace contextRef="#ctx0" brushRef="#br0" timeOffset="87009.32">33367 18129 3704 0,'0'0'832'16,"0"0"-343"0,0 0 135-16,0 0-64 15,0 0-288-15,0 0-232 0,0 0-40 16,0 0 0-16,-12-46-8 15,0 46-8-15,3 0-32 16,-3 4 40-16,0 4-56 0,12 6 64 31,0 0 0-31,0 0 72 16,0 0 16-16,0 4 16 0,0 7 24 16,24-6 0-16,-3 3-48 15,-9 0 16-15,12-3-88 16,-12 0 8-16,9-6-8 0,-21 2 0 15,0-5-8 1,0-7-72-16,0 2-160 16,0 1-56-16,-21-6 112 0,-6 0 176 15,6 0-176-15,-12 0-40 16,-7-6 96-16,31-16-280 16,-12-2-1009-16,9 2-1591 0</inkml:trace>
  <inkml:trace contextRef="#ctx0" brushRef="#br0" timeOffset="87242.25">33403 17994 1488 0,'0'0'4457'0,"0"0"-3425"16,0 0 88-16,0 0-368 0,0 0-544 15,0 0-200-15,0 14-8 16,0 9 72-16,0 9 56 31,0 6-31-31,0-2 23 0,0 6-72 16,0 0-32-16,0-6-8 15,0 2-8-15,0 0-176 0,-12-11-377 16,12 0-479-16,0-7-480 16,0-7-1201-16</inkml:trace>
  <inkml:trace contextRef="#ctx0" brushRef="#br0" timeOffset="87663.29">33645 17916 4280 0,'0'0'2161'0,"0"0"-1193"0,0 0-368 16,0 0-144-16,0 0-328 16,0 0-40-16,0 0 120 15,-9 82 152-15,9-40-31 0,-13 5-89 16,13 0-112-16,0-2 0 31,-12 2-88-31,12-5-40 0,0-6-128 16,0-7-392-16,0-12-537 0,0-7-367 15,0-5-456-15</inkml:trace>
  <inkml:trace contextRef="#ctx0" brushRef="#br0" timeOffset="87841.78">33527 18156 7073 0,'0'0'2256'0,"0"0"-1575"0,0 0-9 0,0 0-80 31,0 0-240-31,0 0-352 16,0 0-408-16,175-38-752 0,-115 29-761 15,-11-5-2976-15</inkml:trace>
  <inkml:trace contextRef="#ctx0" brushRef="#br0" timeOffset="90431.85">28318 18123 6873 0,'0'0'2649'16,"0"0"-2065"-16,0 0-352 31,0 0 88-31,0 0-296 16,0-8-24-16,0 8-704 0,0 0-177 0,0 0 385 15,0 0 328-15,0 0 160 16,0 0 8-16,0 0 216 0,0 0 264 16,0 0 1-1,0 0-25 1,0 0-40-16,0 0-112 16,0 0-144-16,0 0-104 0,0 0-48 15,0 0 72-15,0 0 88 0,0 0 64 16,0 0 32-16,0 0-64 0,0 0-16 31,0 0-8-31,0-6-64 16,0 6-64-16,0-4-40 15,0 0 0-15,0-2-8 0,0 6 8 16,0-4 0-16,0 0 0 16,0 0 0-16,0-2 0 0,0 2 8 31,0-1-8-31,0 0 8 15,0 0-8-15,0 2 40 0,0-2 24 16,0 5-24-16,0-5 0 16,0 0-32-16,0 1 48 31,0-1-56-31,-13-4 0 0,13-1 8 16,0-4-8-16,0 5 0 15,0-4 48-15,-12-1-56 0,12 4 48 0,0 6 80 16,0 0 96-1,0 4-48-15,0 0-72 0,0 0-104 16,0 0-120-16,0 0 32 16,0 8-88-1,0 19 56-15,0 6 112 16,0 5-32-16,0 7 40 0,0 2 0 16,0 0 0-16,0-7-8 0,0 4 0 15,12-13 8-15,-12-2-56 16,13-7-376-1,-1-2-440-15,-3-12-864 16,6-4-537-16,-6-4-727 16</inkml:trace>
  <inkml:trace contextRef="#ctx0" brushRef="#br0" timeOffset="90892.87">28631 18229 1120 0,'0'0'4553'0,"0"0"-3457"0,0 0-392 15,0 0 416-15,0 0-135 16,0 0-441-16,0 0-232 0,0-13-88 15,0 13-112-15,-12 0-8 16,12 0-96 0,-21 0-8-16,9 0-72 15,0 10-32-15,0 4 56 0,-3 3 40 16,6 2 0-16,-3-5-56 16,12 0-24-16,0-10-80 0,0-4-112 15,0 0-112 1,0 0 87-16,0 0 241 15,0 0 64-15,12-4 56 16,-3-10-56-16,6 0-16 0,-3 6-40 16,0-3 40-16,-12 11 8 15,0 0 0-15,12 0-376 0,-12 11 184 32,21 2 144-32,-9 6 48 15,-2-11-280-15,17-2-560 16,3-6-360-16,-15 0-1649 0</inkml:trace>
  <inkml:trace contextRef="#ctx0" brushRef="#br0" timeOffset="91309.63">28758 17976 7737 0,'0'0'1608'0,"0"0"-1287"16,0 0-225-16,0 0-96 15,0 0 104 1,0 0 112-16,0 133-64 16,0-81-48-16,0 0-96 0,0-8 136 15,0-6 8-15,0-5-136 16,0-11 64-16,0-7-80 16,0-11 0-16,0-4 8 15,0 0 112-15,0 0 120 16,0 0 40-16,12-4-176 15,0-14-104-15,-3 4-232 0,16-5 0 16,-10 9 120-16,3 1 8 16,9 4-152-16,-15 5-72 15,0 0-136-15,-3 5 64 0,-9 8 119 32,0 2 73-32,0-2 112 0,0 1 96 15,-9 5 80-15,-15-1 8 16,12-8-32-16,-21 0-56 15,18-7-80-15,5-3-352 0,10-9-736 16,0-5-4849-16</inkml:trace>
  <inkml:trace contextRef="#ctx0" brushRef="#br0" timeOffset="91658.77">29000 18323 6785 0,'0'0'1720'0,"0"0"-1328"16,0 0-168-16,0 0 193 15,0 0-201-15,0 0-216 16,27 0 104-16,-3-9-104 0,0-5-32 16,-3-10-296-1,0 5-201-15,-6-3-71 16,-15 3 224-16,0 5 296 15,0 1 80-15,0 8 328 0,0 0 72 16,0 5-152-16,-15 0-120 16,-6 5 32-1,0 18 153-15,6-1-9 16,6 6-96-16,-3 5-16 16,12-9-8-16,0-2-120 0,0-8-64 15,21 1-8-15,-6-11 0 16,18-4 0-16,25-9-480 0,-22-15-1489 15,-3-4-5800-15</inkml:trace>
  <inkml:trace contextRef="#ctx0" brushRef="#br0" timeOffset="92010.2">29235 17929 1792 0,'0'0'6641'0,"0"0"-5424"0,0 0-881 16,0 0-232-16,0 0-96 0,0 0 88 15,0 97 336-15,0-46 80 16,0 9-200 0,12 0 72-16,-12 0-176 15,0-9-112-15,12-4-96 16,-12-9 0-16,0-11-488 0,9-8-528 16,-9-19-561-16,15 0-999 15,-15 0-2561-15</inkml:trace>
  <inkml:trace contextRef="#ctx0" brushRef="#br0" timeOffset="92636.64">29630 18244 3648 0,'0'0'2729'0,"0"0"-1785"15,0 0-632-15,0 0-136 16,0 0-176-16,0 0-176 0,0 0 72 0,16 0 0 15,-7 0-40-15,-9 10-16 16,0-10 0-16,0 3-24 0,0-3 56 16,0 0 120-1,0 0 8 1,0 0 184-16,0 0 48 16,-9 0-120-16,9 0 16 0,0 0-128 0,0-3-344 15,0-3-624-15,0-2-1137 16</inkml:trace>
  <inkml:trace contextRef="#ctx0" brushRef="#br0" timeOffset="92894.01">29703 18461 1688 0,'0'0'7890'0,"0"0"-6546"0,0 0-872 32,0 0 8-32,0 0-456 15,0 0-24-15,0 0-792 0,0 0-216 0,0 0-385 16,42-41-1775-16</inkml:trace>
  <inkml:trace contextRef="#ctx0" brushRef="#br0" timeOffset="165299.72">28097 18615 6729 0,'0'0'2360'0,"0"0"-1663"15,0 0-233-15,0 0 448 0,0 0-136 16,0 0-264-16,0-5-264 15,24 5-176-15,-2-4 144 16,14-2 216-16,21 2-72 0,12 0-160 31,22-6 9-31,51-4-89 16,-12 0-24-16,-16 9-96 0,-20-4 8 16,-25 9 8-16,1-4-16 15,-1 4-224-15,-21 0-361 16,-14 0-359-16,-10 0-880 0,-24 0-57 15,0 0-79-15,-15 0 248 0</inkml:trace>
  <inkml:trace contextRef="#ctx0" brushRef="#br0" timeOffset="165581.53">28179 18786 7345 0,'0'0'2561'0,"0"0"-1857"15,0 0-256 1,0 0 184-16,0 0-48 16,0 0-232-16,0 0-136 0,139 0 160 15,-46-5-40-15,43-17-8 16,42-6-127-16,6-1-1 15,-33 2 16-15,-45 9-112 0,-46 8-104 32,-3 1-889-32,-20-4-1519 15,-16 3-2249-15</inkml:trace>
  <inkml:trace contextRef="#ctx0" brushRef="#br0" timeOffset="-150375.95">16915 17776 6249 0,'0'0'2200'31,"0"0"-1263"-31,-12 0-593 15,12 0 144-15,0 0 456 0,0 0-216 0,0 0-320 16,0 0-256-16,0 0-40 16,0 0 80-16,0 0 0 0,0 0-48 15,0 0-144 1,0 0-72 0,12 0 48-16,12 0 24 15,9-5 104-15,28 0 0 0,5-3-96 0,7-2 56 16,5 1-56-16,19-5 0 15,-19 9 8-15,7 1-16 16,-19 4-8 0,-9-5-152-16,4 5 8 15,-28 0-72-15,-6 0-240 16,-6 0-120-16,-21 0-248 0,9 0-224 16,-9 0-545-16,0 0-351 15,0 0-1049-15</inkml:trace>
  <inkml:trace contextRef="#ctx0" brushRef="#br0" timeOffset="-150038.78">17473 17591 8161 0,'0'0'2521'0,"0"0"-2265"15,0 0-256-15,0 0-56 0,0 0 40 16,0 0-88-16,37 0 64 16,-13 9 40-16,9 1 48 15,3 7-48 1,-6-7 0-16,7 5 8 16,-13-3 0-16,-12 3 48 0,9-2-48 15,-21-2-8-15,15 2 0 0,-15-4 160 16,-15 5 216-16,-6 10-64 15,-25 4-96 1,-23 4-216-16,-25 9-320 16,1-3-1176-16,36-19-1505 15</inkml:trace>
  <inkml:trace contextRef="#ctx0" brushRef="#br0" timeOffset="-145111.72">28547 14852 6673 0,'0'0'2384'15,"0"0"-1711"-15,0 0-249 0,0 0 752 0,0 0-96 31,0 0-360-31,0 0-320 16,0 0-136-16,51 0 57 0,-18 0 7 16,16 0-72-16,8 0-128 15,-3-5-80-15,-2 0-48 16,-7 2-152 0,-9-7-352-16,6-4-569 15,-8-4-1303-15,-7 0-1641 0</inkml:trace>
  <inkml:trace contextRef="#ctx0" brushRef="#br0" timeOffset="-144750.92">28816 14593 10778 0,'0'0'2320'16,"0"0"-1736"-16,0 0-352 0,0 0 145 15,0 0-81-15,0 0-288 16,0 0-8 0,15 8 0-16,3 11 72 0,21 9-24 15,-18-4-40-15,15 4-8 16,-15-6 8-16,13 2-8 16,-7-6 8-16,-3-3-8 0,-15-2 8 15,6 1-8 1,-15-9 8-16,9-1-8 15,-9 0-8-15,0 1-32 0,0 4 40 16,-9 5 8-16,-27 10 248 16,-9 4-64-16,-4 9-192 15,-8-1-104-15,18-8-696 0,21-4-1905 32,3-24-8505-32</inkml:trace>
  <inkml:trace contextRef="#ctx0" brushRef="#br0" timeOffset="-129870.69">30192 18685 1240 0,'0'0'2280'0,"0"0"-1296"16,-12 0-543-16,12 0 87 15,0 0 24 1,0 0-160-16,0 0-112 16,0 0 56-16,0 0 32 0,0 0 40 15,0 0-88-15,0 0-144 16,0 0-48-16,0 0 8 0,-15 0-32 16,15 0-8-1,-9 0-88 1,9 0 56-16,-15 0-48 15,15 0-16-15,0 4 48 0,-10-4-40 0,10 0 0 16,0 0 8-16,0 0 40 16,0 5 24-16,0-5 48 0,0 0 97 31,0 0-57-31,0 0-24 16,0 0-64-16,0 0 200 0,0 0 264 15,0 0 336-15,0 0-232 16,0 0-320-16,0 0-24 0,0 0 88 15,0 0-48-15,0 0-32 32,0 0 9-32,25 0 71 15,11 0-176-15,9 0-152 0,12 0-48 16,4 0 32-16,20 0-40 16,-11-5 0-16,8 1 0 0,7 4 0 15,-4 0 16-15,-11-6-24 31,-13 2 0-31,0 0-16 0,4 4 16 16,-19-5 0-16,9 5 0 0,-18 0 0 16,1-5 0-16,-1 5 0 15,-6 0 0-15,3 0 16 0,-3-4-8 16,7-1 56 0,-10 0-8-1,0 5 24-15,12-5 32 0,-3 1-32 16,-9-1-80-16,1 0 48 0,-4 5-32 15,0-3 40-15,-6 3-48 16,9 0 0-16,-12 0 56 0,9 0-56 31,-9-5 88-31,12 5-88 16,1 0 56-16,8 0-56 0,-9-5 40 16,9 5 16-16,3 0 0 15,1 0-56-15,-4 0-8 0,-9 0 0 16,0 0 8-16,-6 0 0 31,6 0 32-31,3 0-40 16,-5 0 0-16,2 0 8 0,-3 0-8 15,15 0 64-15,-15 0 24 16,6 0 56-16,7 0-40 0,-10 0-56 16,0 0-48-16,9-5 88 31,-9 5-32-31,0 0-48 15,10 0 72-15,-13 0-24 0,18 0 16 16,-6 0-16-16,3-4-8 0,-2 4 0 16,-1 0-48-16,0 0 8 0,-6 0 40 15,6-6-24 1,4 6 24 0,-16 0 0-16,6 0 8 15,3 0-40-15,-3-4 40 0,-3 4 16 16,-3 0-24-16,1 0-40 0,5 0 0 15,3 0 8 1,-3 0 24-16,-3 0-32 16,-3 0-8-16,0 0 80 15,7 0-64-15,-4 0 32 16,-18 0-40-16,21 0 56 0,-3 0-16 16,-15-4 8-16,6 4-48 0,-6 0 48 31,0 0-8-31,16 0 40 31,-10-5-24-31,-3 5 32 16,-3 0-8-16,3 0-40 0,0-5 8 15,0 5 24-15,0 0-8 16,-3 0-56-16,6 0 64 0,6 0-72 16,-9 0 80-16,-3 0-15 15,7 0-65-15,-4 0 40 16,-12 0-40-16,12 0 56 0,0 0-48 0,-12 0 32 15,0 0 0 1,0 0 24-16,0 0 16 0,0 0 0 16,0 0 8-1,0 0 0-15,0 0-8 16,0 0-32-16,0 0-40 16,0 0-16-16,0 0-1033 0,-24-4-1295 15,-4-1-5274-15</inkml:trace>
  <inkml:trace contextRef="#ctx0" brushRef="#br0" timeOffset="-124370.72">25966 17804 5761 0,'0'0'2320'0,"0"0"-1496"15,0 0-512-15,0 0 313 16,0 0 271-16,0-5-280 15,0 5-256-15,0 0-152 0,0 0-80 16,0 0-64 0,0 0-64-16,0 0-8 15,0 0-72-15,0 0-8 0,0 10 0 16,0 4 80-16,0 5 8 16,0-1 0-16,0-1 0 15,12 8 8-15,-12-6-8 0,13-6-8 0,-4-3 8 31,6-2 0-31,-3-4 0 16,-6-4 104-16,18 0 112 0,-9 0 0 16,6 0-80-16,3 0-32 15,0 0 16-15,1 0-40 0,-1-8-72 32,9-2 0-32,3 6 40 15,-3-1-48-15,-8 0 8 0,11 5-8 16,-3 0 0-16,-9 0-8 15,0 0 8-15,-6 0-16 16,-3 0-40-16,-2 0-16 0,-1 10 64 31,0-6-8-31,-3 6-48 16,-9-2 0-16,12 2 64 0,-12 3 0 16,0-3 0-16,12-1 0 15,-12 1 0-15,0-6 8 16,0 1-8-16,0-5 8 0,0 0 8 15,0 0-8 1,0 0 112-16,0 0-40 16,0 0 96-16,0 0 136 0,12 0 112 15,-12 0 89-15,0-9-33 16,12-5-304-16,-12-4-136 16,24-2-40-16,-12 2 0 0,9 1-16 15,-12 1 8 1,19-1 0-16,-4 6 0 15,-3 7-40-15,-9 0 40 0,12 4-40 16,-3 0 32-16,0 0-64 16,6 0 32-16,-2 0-8 15,-4 14 40-15,0-5 16 0,6 1 0 32,3-7 0-32,-3 2 72 0,7-5-72 15,-10 0 56-15,9 0-48 16,-6-5 72-16,6-8-32 15,-9-2 0-15,1-2 80 0,-16-6-16 32,15-1-40-32,-15-4-24 15,6 1-32-15,-3 0-8 0,-12-1 40 16,0 4-48-16,0-3-616 16,-36-6-649-16,12 5-1783 15,-10 4-4338-15</inkml:trace>
  <inkml:trace contextRef="#ctx0" brushRef="#br0" timeOffset="-112919.6">29552 16001 1696 0,'0'0'1304'15,"0"0"-632"1,0 0-120-16,0 0-15 15,0 0-105-15,0 0 48 16,0 0 56-16,0 0 24 0,0 0 72 16,0 0 16-16,0 0-80 15,0 0-128-15,0 0-103 0,0 0-121 32,0 0-8-32,0 0-32 15,0 0 24-15,0 0-16 16,0 0-72-16,0 0 40 0,-15 0 16 0,15 0-80 15,-9 0-72-15,9 0-8 16,-12 0 0-16,0 0 48 16,-12 0-48-1,24 0 40-15,-10 0-32 16,-2 0 40-16,0 5-48 16,12 1 40-16,-12-3-40 0,-3 7 64 15,6-1-8-15,-15 4-16 16,15 2 24-16,-3-2 56 15,0 6-56-15,-15-6-8 16,21 6 8-16,-6 1 0 16,-1-7-64-16,1 6 72 15,-3 3 32-15,15-3-40 0,-9 0 32 16,-3 0 0-16,12-1-8 31,-12 0-88-31,12 1 64 0,0 5 0 16,-9-7 40-16,9 7-16 15,0-2 0-15,0-3-16 0,9 0 0 16,3 4 40-16,0-5-40 31,-3 2 24-31,18-2-24 16,-14 1 16-16,5-5-40 0,-3-1-48 16,9-4 72-16,-12-3-8 15,-3 2-16-15,6-3 8 0,3 0-8 16,-3-1-48-16,-15-4 40 15,12 5-40-15,-12-5-8 16,0 0 8 0,12 0 0-16,-12 5 0 0,0-5 0 15,0 0 0-15,0 0 0 16,0 0 49-16,0 0-49 0,0 0 0 16,0 0 8-16,0 0-8 15,0 0 8 1,0 0 40-16,0 0-8 15,0 0 0-15,0 0 16 0,0 0 56 16,0 0 8-16,0-5 0 16,0-4-112-16,0-1-16 0,0-4 8 15,0 0-8-15,0 6 8 32,0-6 8-32,0 9-8 0,0-5 64 15,0 6-24-15,0 4 0 16,0 0-32-16,0 0-8 0,0 0-8 15,0 0 0-15,0 0-8 32,0 0-8-32,0 0 16 15,0 0-8-15,0 0-8 0,0 0-32 16,0 0 40-16,0 0 0 16,0 0-96-16,0 0 32 0,0 0 64 15,12 9 0-15,-2 4 8 16,14-2 8-16,-12 2 0 31,9 2-8-31,-6-2 8 0,3-4-8 0,-3 1 8 16,-6-2 0-16,6-3 0 15,-15 1-8-15,0-6 8 0,12 3-8 16,-12-3 8 0,0 0 0-1,0 6 72-15,0-6 120 0,-12 4 64 16,-3 0-104-16,-15 10-40 0,-6-1-72 15,-12 11-48-15,2-4-8 16,13-7-272-16,-15-4-560 0,15 1-953 16,8-10-3048-16</inkml:trace>
  <inkml:trace contextRef="#ctx0" brushRef="#br0" timeOffset="-112049.8">29679 16738 4672 0,'0'0'1913'0,"0"0"-1337"0,0 0-8 0,0 0 288 16,0 0-336-16,0 0-263 15,-49-9-137 1,40 9 8 0,-18 0 200-16,3 5 136 0,6 9-48 15,-6 0-104-15,-12 8-64 16,14 2-8-16,-14 8 72 0,21 1-120 15,-3 3-64-15,3 6 136 0,6 0-136 32,9 0 16-32,0-9-40 15,0-1 24-15,9-5-16 0,15-4 64 16,0-4 104-16,0-6-56 16,10 3-16-16,2-8-23 0,0 1-137 31,-6-9 16-31,6 6-56 15,1-2-8-15,-16-4-48 0,6 0-209 16,-18 0-375-16,3 0-640 16,-3 0-840-16,-9-4-1025 0</inkml:trace>
  <inkml:trace contextRef="#ctx0" brushRef="#br0" timeOffset="-111686.05">29679 17035 8969 0,'0'0'3001'15,"0"0"-2281"-15,0 0-440 16,0 0-24-16,0 0-192 0,-12 8-56 16,12 11 56-16,12 5 72 15,-3 9 80-15,6-6 16 0,-3 1-31 16,-3-4-97-1,12-7-32-15,-6 1-8 16,-15-3-16-16,12-5 32 16,0-2-64-16,-12-2 64 0,0-3-80 15,0-3 8-15,0 0 0 16,0 5 16-16,0-5 56 16,0 5 88-16,-24 4 8 0,-12 5-96 31,0 0-80-31,-6-1 0 0,17 2-208 15,-2-1-328-15,18 0-497 16,-6-6-1079-16,9 1-2033 0</inkml:trace>
  <inkml:trace contextRef="#ctx0" brushRef="#br0" timeOffset="-110797.85">29724 17563 6833 0,'0'0'1896'0,"0"0"-1560"32,0 0 129-32,0 0 287 0,0 0-384 15,0 0-224-15,0 0-88 16,0 0-48-16,-115 0 272 15,91 14 80-15,9 0-80 0,-3 0 8 32,3 5-8-32,6 3-160 15,-3 6-16-15,12 1 24 16,-12 2-16-16,12 1 112 0,0 6-120 16,12-10 40-16,0 4-56 15,24-4 40-15,-15-4 64 0,15-6-64 31,-11-4-40-31,8 0-88 16,-9-5-48-16,-3-4-256 0,0-2-440 16,6-3-720-16,-3 0-601 0,-14 0-1255 15</inkml:trace>
  <inkml:trace contextRef="#ctx0" brushRef="#br0" timeOffset="-110419.16">29830 17804 8265 0,'0'0'3145'16,"0"0"-2393"-16,0 0-488 0,0 0 8 15,0 0-192-15,0 9-80 16,0 15 8-16,0-1 152 0,0 9 160 15,0 0-8-15,0 0-80 32,0 1-112-32,0-5-48 15,0-5 9-15,9-8-73 0,-9-2 0 16,0-8 56-16,0-1-64 16,0-4 8-16,0 0 56 0,0 0 80 31,-9 0 344-31,-15 0 8 15,2 0-368-15,-26 0-48 0,15-4 16 16,-3 4-64-16,-1-5-32 0,1 5-440 16,6 0-488-16,-6 9-1905 15,12 1-4881-15</inkml:trace>
  <inkml:trace contextRef="#ctx0" brushRef="#br0" timeOffset="-109703.4">28806 16219 3368 0,'0'0'6674'0,"0"0"-5082"0,0 0-1096 16,0 0-272-16,0 0-216 31,0 0-8-31,0 0-88 16,0 0 88-16,0 117 48 0,10-72-48 15,17 11-560-15,-6-5-1256 0,3-14-1297 16</inkml:trace>
  <inkml:trace contextRef="#ctx0" brushRef="#br0" timeOffset="-109140.75">28909 17030 7033 0,'0'0'2825'0,"0"0"-2097"0,0 0 0 16,0 0 184-16,0 0-440 15,0 0-256-15,15-5-112 16,-6 1-48-16,3-1-48 0,9 5-8 16,-21 0-80-1,16 0-280-15,-4 0-112 16,-12 19-56-16,0 5-88 0,0 3 88 16,0 9 296-16,0-4 120 15,-28-4 48 1,19 1 64-16,-3-11 0 15,12-4 0-15,0-4 0 0,0-5 0 16,0-2-48-16,0 2 48 16,21-5 8-16,13 0 72 0,26-8-80 15,-3-11-993-15,1 1-2279 16</inkml:trace>
  <inkml:trace contextRef="#ctx0" brushRef="#br0" timeOffset="-108481.37">29132 17674 6449 0,'0'0'2937'31,"0"0"-2041"-31,0 0 88 0,0 0-8 16,0 0-464-16,0 0-384 15,34-37-112-15,-10 27-8 0,-12 2 72 16,-3-1 8-16,6 9-80 15,-6-5-8-15,-9 5-48 16,0 0-128-16,0 0-256 0,0 0-72 31,0 8 112-31,0 6 344 16,-9 5 40-16,-6-5 8 0,15 5 8 16,-9-11 0-16,9 2-8 15,0-4 0-15,0-3 8 16,0 2 96-16,9-5 208 0,6 5-24 15,6-5-80 1,0 9-96-16,-6-3-112 16,10 2 56-16,-13-3-56 0,-6 4 0 15,9 1-80-15,-15-2-96 16,0 6 24-16,-21 0 144 16,-16 10-8-16,-20-5-560 15,-3-1-664-15,11-9-1353 16</inkml:trace>
  <inkml:trace contextRef="#ctx0" brushRef="#br0" timeOffset="-104835.75">26259 16252 6561 0,'0'0'1016'0,"0"0"-760"15,0 0 496-15,0 0 16 16,0-19-55-16,0 14-97 16,0 5-104-1,-12 0-96-15,12 0-40 16,0 0-136-16,0 0-136 0,0 0-88 15,0 10-16-15,0 17-168 16,0 15 168-16,-12 18 56 16,12 10 24-16,0-1-32 0,0 2-40 31,0-3 0-31,0-7-8 16,12-11 8-16,-12-4 0 0,12-13-8 15,-12-5-280-15,0-9-408 16,0-10-736-16,0-4-705 15,0-5-607-15</inkml:trace>
  <inkml:trace contextRef="#ctx0" brushRef="#br0" timeOffset="-104528">26048 16762 7393 0,'0'0'1720'0,"0"0"-1231"31,0 0-41-31,0 0-88 16,0 0-184-16,0 0-168 0,0 0 96 16,0 0 216-16,81 46-192 15,-59-24 16-15,5 2-8 16,-6-1-128-16,3 1 0 0,-12-6 56 31,0-4-56-31,0-6 96 16,-3-2 24-16,-9-6 128 0,12 0 216 15,0 0 120-15,-3-18-72 16,19-10-256-16,-4-15-264 0,9-3-80 31,24-18-664-31,-8 7-1248 16,-16 11-2681-16</inkml:trace>
  <inkml:trace contextRef="#ctx0" brushRef="#br0" timeOffset="-93652.79">27572 14394 6313 0,'0'0'2416'15,"0"0"-1751"-15,0 0-529 16,0 0-16-16,0 0 248 0,0 0 16 0,0 0-296 15,0 0-88-15,0 0-88 16,0 0-8 0,0 22 96-16,0 11 40 15,0 5 128-15,0 16 0 16,0 3-8-16,0 7-64 16,0 1 88-16,0 14-56 0,0-5-24 15,0 14-16-15,0 1-16 16,0 17 24-1,0 23-40-15,0-12-48 16,0-16 80-16,-15-14-80 31,15-16 112-31,0 8-32 0,0 8 32 16,0 1 16-16,0 2-32 16,0 5-24-16,0-2-16 0,-6 10 40 15,6 3-56-15,0 10-48 16,0-10 0-16,0 1 0 15,0 0 8-15,6-15 0 0,9 11 48 0,-3-6-48 16,0-5 0 0,-12-3 0-16,12-12 0 0,-12 2 0 15,9-13 8 1,-9-6-8-16,15-8 8 16,-15-7 0-16,9-3 64 15,1-5-72-15,5 4 40 0,-3 2-48 16,-12 7 8-16,12-4 0 0,-12 10 40 15,0-5-40 1,0 1-8-16,0-2 0 16,0 1 0-16,12-4 16 15,-12-2-16-15,0-6 8 16,0-7 8-16,0-4 0 0,0-1-16 16,0-8 0-16,9-5 8 15,-9 0 40 1,0-6 216-16,0 7 80 15,0-5-88-15,0-3-143 16,0-2-41-16,0 1-72 0,0-6 0 16,0 0-128-16,0-18-513 15,0-20-1071-15,0-18-2729 0</inkml:trace>
  <inkml:trace contextRef="#ctx0" brushRef="#br0" timeOffset="-91971.37">27632 14547 2984 0,'0'0'1272'0,"0"0"-904"16,0 0-215-16,0 0 391 31,0 0 168-31,0 0-216 0,0 0-272 16,0-10 32-16,0 6 88 16,0-2-104-16,0-2-112 0,0-2 32 15,-15 1 144-15,6-1 0 16,-3 1 40-16,12 0 48 31,-12-1-103-31,0 3-57 0,12-4 16 0,-15 2-8 16,15 4-16-16,0 2 8 15,0-3 88-15,0 1-48 0,0 5-40 16,0-5 88-16,0 5 16 16,0-3-136 15,0 3-96-31,0-6-24 0,0 2-64 0,0 0-16 15,0-6 8-15,0 6 0 0,0-6 0 16,0-4 8-16,15 6-8 0,-3-3 0 16,-12 3 0-16,12-1 72 31,0-2 16-31,-12 8-24 0,9-7 88 16,6 5 176-16,-6 1 16 15,1-6-80-15,5 2-55 0,9 3-105 16,-12-4 0-16,9-1-16 15,15 1-24-15,-12 4-8 32,10 1-56-32,2-6 8 0,9 1 32 15,15-1-40-15,-2 7 48 16,-4-12-48-16,3 11-8 0,19-5 8 16,-7-1-8-16,-11 1 0 15,8-1 8-15,6 7 0 31,-14-2-8-31,2 5 8 0,10-6-8 0,-13 1 0 16,21 2 16-16,31-11-16 16,30 4 144-16,24 1-88 0,12-5-40 15,-15 9-16-15,-30 5 8 16,-52-5-8 0,-5 5 8-1,-25 0-8-15,21 0 8 0,-14-3-8 16,29 3 0-16,-2-6 8 15,-1 2-8-15,13 0 24 0,-1-6-24 0,22 1 8 16,24-5 0-16,36 0 88 31,-33 4-32-31,-16 2-16 16,-59 3-32-16,5 0-8 0,-11 1 8 16,17-2-8-16,7-2-8 0,-16-2 8 31,13 6 0-31,-1-9 48 15,-12-3 32-15,22 3 24 16,15-5-48-16,-13 4 16 0,25-4 0 16,-19 2-16-16,22 3 64 15,-15-1-48-15,9 5-72 0,-22 1 56 16,-14 2-56-16,5-4 0 16,-18 7 0-16,7-7-8 31,5 5 8-31,-5 1 0 0,-1-1-8 15,-2 5 8-15,-1-4 56 16,13 4-56-16,-28 0 96 0,18 0-8 0,-26 0-40 16,2 0-40-1,-12 0-8-15,-3 0 8 16,-21 0-16 0,0 0 0-16,-12 0-8 0,0 0-480 15,-36 13-608 1,-21 2-857-16,-13-7-3672 0</inkml:trace>
  <inkml:trace contextRef="#ctx0" brushRef="#br0" timeOffset="-43426.82">23362 7684 5313 0,'0'0'1360'0,"0"0"-928"16,0 0 64-16,0 0 32 0,0 0-72 15,0 0-208-15,0 0-200 16,0 0-40-16,0 0-8 0,0 0-8 15,0 0 0 1,0 0-32-16,0 0 40 16,0 0 8-16,0 0 104 15,0 0 136-15,0 0 41 0,0 0-33 16,0 0-72-16,0 0-56 16,0 0-24-16,-12 0-56 15,-3 0-40 1,6 0-8-16,-4 0 0 0,1 0 8 15,-9 0 56-15,-3 0-16 16,0 0 48-16,3 0-32 0,-6 0 32 16,-7 0 32-16,13 0-32 15,-27 0-16 1,27 0-16-16,-27 0 24 16,11 0 96-16,1 0 32 15,-6 0 88-15,6 0-96 0,-10-6-64 16,10 6-16-16,-12 0-24 15,-12-3-48-15,17 3 0 0,-5 0-40 32,-12 0 88-32,2 0-96 15,1 0 88-15,-9 0-48 16,17 0 80-16,-8 0-40 0,9 0 8 16,-1 0 8-16,7 0-96 15,6 0 0-15,-9 0 80 0,-4 3-80 31,4-3-8-31,-3 6 8 16,3-1 0-16,-1 0-8 0,-17-5 8 16,21 3 0-16,-10 3-8 0,-5-6 0 15,15 4 0-15,-19-4 0 16,4 5 0-16,0-5 0 16,-1 0 0-1,-2 4 0-15,0-4 0 16,-7 5 8-16,10-1-8 0,-13-4 0 15,10 0 0-15,-12 0 0 0,-7 0-8 16,-14 0-232-16,-10 0-344 16,-15 0 560-1,-9 0 24-15,-14-4 72 16,-22-1-64-16,0 1 48 16,9-1-56-16,30 1 48 0,-3-2-48 15,19 6 0-15,-19-3 0 16,12 3 0-16,-6 0 0 0,22 0 0 31,5 0 8-31,22 0 0 16,11 0 0-16,-5 0 64 15,-18 0-64-15,-7 0-8 0,13 0 8 16,-4 0 72-16,1 0-80 16,-4 0 0-16,7 0-8 31,-16 0 8-31,0 0 0 0,-2 3 0 15,2-3 8-15,4 6 0 0,-1-6 40 16,7 0 8-16,-10 0-40 0,4 0 32 16,-4 0 8-16,0 0-48 15,1 0 48 1,11 0 0 0,-8 0 40-16,5-6-88 0,7 3 88 15,-4-2-96-15,10-6 64 0,3 8 16 16,8-7-24-16,-5 1 0 0,8-1 24 15,-2 7-72-15,3-12-8 32,-1 10 0-32,-2-3 8 15,0-2 0-15,17 1 0 0,-5-1 0 16,3 7 8-16,0-3-16 16,-4 1 0-16,13 5 0 0,-9-4 8 15,12 4 64-15,8 0-64 31,-11 0 0-31,15 0 0 0,-3 0 8 16,-3 0 64-16,18 0-72 16,-12 0 8-16,-7 0-16 0,7 0 0 15,0 0 8-15,-15 0 0 16,12 0 49-16,-9 0-57 31,-4 0 8-31,13 0 40 0,-9 0-32 16,-6 0 48-16,21 0 8 15,-6 0 48-15,-1 0 16 0,13 0 8 0,-3-4 8 16,9 4 80-16,-6 0-16 16,12-6-16-1,0 6-16 1,0-3-64-16,-12 3-56 0,12-11 0 16,-12 6-56-16,-3-3 40 15,6-11 0-15,-3 5 32 0,0-8-72 16,3-2 40-16,-3-4-40 15,-13 1 0 1,10-6 8-16,6-5 40 16,0 3-56-16,-15-9 0 0,9-1-16 15,6-2 16-15,-15-3 0 0,15-6 0 16,-15-4 16-16,12-1 24 16,-13-7-40-16,4-3-72 31,9 2 72-31,-12 4-8 0,0-5-48 15,0 6 48-15,15-1 0 16,-18-1-8-16,2 2-40 0,19-5 0 16,-21 3 48-16,6 2 8 15,9-1-8-15,0 1 0 32,0-2 0-32,3-3 0 0,-3-6 8 15,-12 6-8-15,8 4 0 16,7-4 0-16,0 9-40 0,-6-5 48 15,-6 4-8-15,9 1 8 16,0 4 0-16,-3-4-8 16,9 0-8-1,6 4 8-15,-12 0-8 0,0 1-48 16,12 0 64-16,-12 4-8 16,12 0 8-16,-15 0 0 0,15 0-8 15,-9-1 0-15,9 1-8 16,0 1 8-1,-13-2-8-15,13 11 8 16,0 3 8-16,0-2-8 0,0 7-8 16,0 5 16-16,-12-4-8 15,12-1-8-15,0 1 16 0,0-5-8 16,0 5 0-16,0-1 0 31,0 6 0-31,0-2 0 0,0 1 0 16,0 6 0-16,0-3 0 15,0 3 8-15,0-7-8 0,0 7 8 16,0-6 0-16,0 5 0 16,0 0 0-16,0-1 0 31,0 2 0-31,0 2 0 0,0 2 0 16,0 4-8-16,0 6 0 15,0 2 8-15,0 1 0 0,0 5 0 16,0 0 0-16,0 0-8 15,0 0-48-15,0 0-16 16,0-3 0 0,12 3-40-16,10-5 64 0,5 0 48 15,18-4-8-15,0-1 8 16,16 1 0-16,-4-5 0 0,24 1 0 16,-11-1 0-16,11 4 0 15,1-4-8 1,-4 0-88-16,-5 5-16 15,-1-4 48-15,-5 3-8 0,5-4 16 16,-3 0 56-16,13 0 0 16,24-5 0-16,8-3 0 15,37-6 0-15,33-1 0 0,19 1 0 32,-31 11 0-32,3 2 0 15,-37 7 8-15,4-2-8 0,-3 0 8 16,0 2-8-16,0-2 0 15,15-4 0-15,6 0 0 0,6-4 0 16,6 4 0-16,-9 0 8 31,12 5 0-31,-15-1-8 0,-9 2 0 16,-10-6 16-16,-14 9-16 16,-18-4 0-16,-19-1 0 15,-17 2 8-15,-4-2-8 0,1 5 0 16,23-8 0-16,7-1 0 31,-4 4 0-31,-2-4 0 0,0 0 0 0,8-5 0 16,-11 11 8-16,2-6-8 15,16 0 8-15,-3 4-8 16,-16-4 8-16,-8 6-8 0,8-3 0 16,-5 3 0-1,-4 3 0 1,-11-4 0-16,11-1-8 0,1 10 8 0,-4-3 0 31,16-3 0-31,2 2 0 16,-2-1 0-16,11 5 0 15,34 0 0-15,24-5 0 0,12 0 0 16,-12 2 8-16,-24 3 32 16,-15 0-40-16,9 0-8 0,-7 0 8 15,-8 0-8-15,18 0 8 16,-6 0-8-16,-1 0 8 0,10 0 0 15,-12 0 0-15,15 0 0 32,-3 0 8-32,-25 0-8 0,-32 0 0 15,-10 0 0-15,-2 3 0 16,-1 2 0-16,13 0 0 16,11 0 0-16,-2-1 0 0,-13 2 0 15,7-3 0-15,-4 1 0 31,1 6 0-31,-10-5 0 0,-14 0 0 0,-1 3 0 16,-15-2 0-16,-3 3-8 16,-17-5 16-16,2 2-8 15,0-6 0-15,0 4 0 0,-3 0 16 16,-9 2 56 0,24-2-56-1,-27-4 0-15,19 4 40 0,-19 0-48 0,3-4 0 16,-3 6-8-16,-9-6 0 15,0 4-8-15,0-4-40 16,0 10-8-16,0-2 56 0,15 11 0 31,-15 4 8-31,12 6 8 16,12 3-8-16,-15 10 0 0,3-1 0 16,0 11 0-16,-3 2 0 15,6 6 40-15,-15 6-48 0,12 8 0 16,-12 5 0-16,0 5 0 31,0 22 0-31,0 19 0 0,0-4 8 16,-12-14-8-16,12-15 8 15,0-27 0-15,-15 9 0 16,15 9 0-16,0 1 0 0,0 0 0 16,0-6-8-16,0 5 8 31,15 5-8-31,-15-1 64 0,0 2-64 15,0 23-8-15,-15 23 0 16,-6 17 0-16,9-13 8 0,12-33 0 16,-9-37-72-16,9-26 24 0,0-2 40 15,0 5 8 1,0 1 0 0,0-1-8-16,0-5 8 0,0 2 0 15,-12-1 0-15,0-1 0 0,0 5-8 16,-3-4 8-16,-6 9 0 15,0 1-8-15,5-7-88 0,-5 2-56 32,-3-6 144-32,12-3 0 15,3-2 8-15,-3-8 0 0,-12 5 0 16,9-6 0-16,6-3-8 31,0 3 8-31,-6 1 0 0,5-4-8 16,-2 9 8-16,-12-11 0 15,24 6-8-15,-21 1 8 0,9 3 0 32,0-4 0-32,0-1 0 15,-3 0 0-15,6 6 0 16,-3-9 0-16,-9 7 0 0,8-7-56 16,1-5 56-16,-15-1-8 15,21-5 8-15,-6 2 8 16,0-1-8-16,0 0 0 0,-12 4 8 15,12-3 0-15,-9 7 0 0,-4-9-8 16,-2 6 8-16,9-5 0 0,-6 10 0 16,-12-10 0-1,15 4 0 1,-15-4 40-16,11 0 16 16,-8 0 8-16,9 0-16 0,-12-6 16 15,3 6-8-15,8-3-8 0,-8-3-48 16,-6-3 40-16,3 4 24 0,18-4-64 31,-31 0 8-31,16-2 32 16,9-3 16-16,-21 5-56 15,21-5 56-15,-13 0-56 0,1 5 80 16,15-5-80-16,-12 0 8 16,-6 0-8-16,5 6 0 0,10-6-8 31,-9 3 0-31,6 3 0 15,9-2 0-15,-6-4 16 0,9 4-16 16,-7 1 8-16,10-5-8 16,3 6 0-16,-3-6 8 0,12 0 112 15,-12 0-24-15,0 3-16 32,-3-3-64-32,15 0 64 15,-9 0-80-15,0 0 8 0,-3 0 0 16,-15 0 40-16,18 0 16 15,-16 0-56-15,16 5 8 0,-15-5-16 0,-3 0 16 16,6 5-16 0,12-5 16-1,-18 4-8-15,18-4 64 16,-15 5-56-16,12-5 48 0,-1 0-56 16,13 5-8-16,-9-5 8 15,9 0-8-15,-12 0 0 0,12 0 8 16,0 5 0-1,0-5-8-15,0 0 0 16,0 0 8-16,-15 0-8 16,15 0 0-16,0 0 8 0,0 0-8 15,0 0 8-15,0 0-8 16,0 3 0-16,0-3 0 0,0 0 0 31,-9 0 8-31,9 5-8 16,0-5 0-16,-15 0 0 0,15 5 0 15,-6 0 0-15,-6-1 0 16,-3 2 0-16,6-3 0 0,9-3 8 16,-12 5 40-16,0 0-40 31,0 0-8-31,0-5 8 16,12 4 0-16,0-4-8 0,-10 0 8 15,10 0 8-15,0 0-8 16,-12 0-8-16,12 0 8 0,0 0 0 15,0 0 0-15,0 5-8 16,0-5 0 0,0 0 16-16,0 0-8 15,0 0 0-15,0 0 0 0,0 0 40 16,0 0-32-16,0 0-8 16,0 0-8-16,0 0 0 0,0 0 0 15,0 0 0 1,0 0 8-1,0 0 40-15,0 0-48 0,0 0 0 16,0 0 0-16,0 0 0 0,0 0 0 16,-12 0-40-16,12 0-8 15,-12 5 40-15,12-5-88 0,-24 3 40 32,24-3 8-32,-9 6 40 15,-6-1-72-15,6-5-8 0,-3 5 16 16,12-5-16-16,-12 3 8 15,12-3-64-15,0 0-192 0,0 0-384 16,0 0-753-16,12-3-3032 0</inkml:trace>
  <inkml:trace contextRef="#ctx0" brushRef="#br0" timeOffset="-41767.36">25966 5094 5193 0,'0'0'1744'0,"0"0"-1072"16,0 0 80-16,0 0 265 15,0 0 103 1,0 0-272-16,0 0-440 16,0 0-264-16,0 3-144 0,0 16-96 15,0 14 96-15,0 14 8 16,0 4 0-16,0 9 56 15,12 4-56-15,-12-3 0 16,13-10 8-16,-4-6-8 16,-9-12-8-16,15-9-184 15,-15-10-160-15,0-10-248 0,0-4 168 16,0-4 368-16,0-25 48 16,0-16-656-16,0-12 71 0,0-16 393 31,-15-7 200-31,6-2 16 15,9-2-8-15,0 5 0 0,0 10 8 16,0 9 376-16,36 13-199 16,-6 5-185-16,21 10 0 15,-8 14-8-15,5 13-16 0,-12 5-129 32,-3 14-63-32,0 19 64 15,-5 3 64-15,-16 7-24 0,-12-2-8 16,0 5 64-16,0-10 48 15,-24 2 96-15,-13-6 24 16,-8-4-8-16,9-9-32 0,3-6 64 16,-4-3-80-1,1-10-64-15,27 0-240 16,-18 0-560-16,27-4-992 16</inkml:trace>
  <inkml:trace contextRef="#ctx0" brushRef="#br0" timeOffset="-41317.14">26679 4894 8433 0,'0'0'1801'15,"0"0"-1361"-15,0 0-96 0,0 0 216 16,0 0 104 0,-142-4-320-16,109 31-216 15,9 11-24-15,-4 12-8 16,10 7 8-16,3 3-8 0,15-6-88 16,0-2-8-16,15-10-48 15,18-10-8-15,13-9 48 16,2-9 8-16,9-5-48 15,37-9-504-15,-28-13-1232 16,7-15-2369-16</inkml:trace>
  <inkml:trace contextRef="#ctx0" brushRef="#br0" timeOffset="-41052">27165 4833 10842 0,'0'0'1768'0,"0"0"-1528"16,0 0-232-16,0 0-8 0,0 0 160 15,0 150 48-15,0-96-144 16,12 6-56-16,0-3-8 0,-3-7-280 31,6-3-992-31,-3-10-992 0,-12-14-1905 16</inkml:trace>
  <inkml:trace contextRef="#ctx0" brushRef="#br0" timeOffset="-40906.52">26990 5125 10426 0,'0'0'2360'0,"0"0"-2160"15,0 0-200-15,0 0 0 16,0 0 128-16,141-28 48 0,-74 21-176 16,26-18-856-16,-8 6-1488 15,-28-4-1833-15</inkml:trace>
  <inkml:trace contextRef="#ctx0" brushRef="#br0" timeOffset="-40600.94">27666 4685 9674 0,'0'0'2456'0,"0"0"-1840"16,0 0-616-16,0 0-24 0,0 0 24 16,0 0 144-16,0 120 152 31,0-63-128-31,-15 12-104 0,5-9-16 0,1-8-40 15,9-11 48-15,0-13-48 16,0-15-8-16,0-3 0 16,0-10 48-16,0 0-48 0,34 0 128 15,11 0 80-15,3 0-63 16,19-19-145-16,5 0-409 16,7-8-663-1,-19 3-1144-15,-12 7-2601 0</inkml:trace>
  <inkml:trace contextRef="#ctx0" brushRef="#br0" timeOffset="-40393.91">27723 4912 6937 0,'0'0'5177'0,"0"0"-5113"0,0 0-64 16,0 0-184-16,0 0 184 31,60 131 568-31,-42-77-192 0,34 7-192 16,-28 4-8-16,9-10-104 15,-9-8-72-15,-12-10 0 0,0-13-552 16,-3-11-1256-16,1-13-2121 0</inkml:trace>
  <inkml:trace contextRef="#ctx0" brushRef="#br0" timeOffset="-39735.29">28562 4676 5393 0,'0'0'4425'15,"0"0"-3969"1,0 0-448-16,0 0-8 16,0 0 480-1,24 126 120-15,-3-76-216 16,3 2-256-16,1-5-72 16,-13-2-56-16,0-4-240 0,-3-8-816 15,0-13-777-15,-9-13-1111 0</inkml:trace>
  <inkml:trace contextRef="#ctx0" brushRef="#br0" timeOffset="-39569.28">28444 4917 8649 0,'0'0'2305'32,"0"0"-1793"-32,0 0-512 0,0 0 24 15,0 0-24-15,0 0 592 16,0 0-176-16,163 0-216 0,-102 0-200 15,29-8-328-15,-32-11-1224 16,2 0-2473-16</inkml:trace>
  <inkml:trace contextRef="#ctx0" brushRef="#br0" timeOffset="-39307.6">29247 4631 11042 0,'0'0'1536'0,"0"0"-1280"0,0 0-256 16,0 0 0-16,0 0 120 15,0 0-24-15,48 139-96 0,-35-104-304 16,-1-7-1288-16,9-4-889 16,-9-19-3408-16</inkml:trace>
  <inkml:trace contextRef="#ctx0" brushRef="#br0" timeOffset="-39173.09">29084 4481 6633 0,'0'0'3537'0,"0"0"-3537"0,0 0-1593 0,0 0-2872 15</inkml:trace>
  <inkml:trace contextRef="#ctx0" brushRef="#br0" timeOffset="-38633.35">29295 4616 6689 0,'0'0'4417'0,"0"0"-3801"16,0 0-288-16,0 0-328 15,0 0 96-15,0 0 248 0,0 0-32 32,82 111-136-32,-58-78-128 0,-6-5 8 15,9 0-48-15,-15-11 0 16,-12-1-8-16,12-13 0 15,-12 2-72-15,0-5 72 0,0 0 304 32,0 0 208-32,0-18-183 15,0-10-329-15,0-5-24 0,0-4-201 16,0 6 145-16,10-3 32 16,2 11-40-16,0 9-40 15,0 9 32-15,0 2-32 0,-3 3 8 16,6 0-16-16,-3 8-64 15,9 16 72 1,3-6 56-16,-12 5 64 0,-3-4 0 16,7-5 0-16,-16 0-8 15,0-10 8-15,0 1 8 16,0-5 56-16,9 0 72 0,-9 0 304 16,0-15 80-1,12-12-440 1,-12-6-72-16,12-4-128 0,-3 5 56 0,-9 14 64 15,15 4-72-15,-15 14-48 16,12 0-288-16,-3 14 72 16,12 14 216-16,6 9 120 0,-3-1-64 31,-2 2-136-31,-1-10-904 16,6-10-536-16,-6-13-1025 0</inkml:trace>
  <inkml:trace contextRef="#ctx0" brushRef="#br0" timeOffset="-38011.37">29887 4519 8465 0,'0'0'1721'0,"0"0"-1345"16,0 0-368-16,0 0 160 0,0 0 448 15,0 0 16-15,48 115-192 31,-27-77-176-31,4-6-112 0,-16-4 16 0,6-9-160 16,-3 0 0-16,-12-11 40 16,0-3-48-16,0-5 0 15,0 0 0-15,0 0 224 0,0-18-88 16,0-10-136 0,-12-10-56-1,12-2-24-15,-15 1 16 0,15 7 64 0,0 9 0 16,0 10-56-16,0 8 8 15,15 5-128-15,-15 0-32 16,24 0 32-16,-12 18-56 0,-6 1 0 31,21 4 56-31,-15 1 96 16,0-2 8-16,-12-8 16 0,9-9-16 16,-9 4 72-16,0-9 0 15,0 0 64-15,15 0 520 0,-15 0 128 16,9-18-144-16,1-6-552 31,14-8-16-31,3 4-168 0,-15 1 96 31,9 3 64-31,-9 10 0 16,0 5 8-16,-12 9-8 16,0 0-64-16,9 0-40 0,6 14-8 15,-3 9 120-15,10 5 56 16,2 4 24-16,-12-3-8 0,0-7-64 15,0-8 80-15,-3-5-80 16,-9-4-16-16,12-5 16 0,-12 0 48 16,0-9-56-16,12-10-104 0,-3-14-376 15,-9 5-336 1,27 1-312 0,-15 4-505-16,-12 9-1359 0</inkml:trace>
  <inkml:trace contextRef="#ctx0" brushRef="#br0" timeOffset="-37348.41">30913 4380 6281 0,'0'0'1928'0,"0"0"-920"16,0 0-535-16,0 0-169 16,0 0-136-16,0 0-152 0,-27 41 240 15,18-9 424-15,-3 6-96 32,0-1-352-32,3 0-152 15,-6-14-80-15,6 1-384 0,-16-16-776 16,13-2-881-16,-9-6-2880 0</inkml:trace>
  <inkml:trace contextRef="#ctx0" brushRef="#br0" timeOffset="-37185.86">30726 4431 8249 0,'0'0'1505'16,"0"0"-1201"-16,0 0 64 15,0 0 352-15,0 0 96 0,151 97-432 16,-115-73-256-1,-6-6-128-15,7-4-432 16,-1-6-1544-16,-15-8-4090 16</inkml:trace>
  <inkml:trace contextRef="#ctx0" brushRef="#br0" timeOffset="-36636.85">30539 4445 7361 0,'0'0'1992'16,"0"0"-991"-16,0 0 119 15,0 0-248-15,0 0-336 0,0 0-480 16,-45-24-56-16,17 43-112 16,19 9 40-16,0 9 72 0,-15 0 8 15,24 0-8 1,-15 0 0-16,15-9 0 15,0-5 0-15,0-14 0 16,27-9 8-16,-6 0 120 0,16-32 208 16,-7-14-336-16,6-14-544 15,-12-19-48-15,-24-23 104 0,0 5 152 32,0-2 32-32,-24 7 304 15,3 32 840-15,6 5 288 0,-3 27-232 16,18 10-191-16,-12 18-521 15,12 13-184-15,0 48-280 0,0 45 160 16,0 0 120-16,24 1 0 31,-3-23-168-31,0-29-209 16,18 1-151-16,7 0-448 0,-13-20-1088 16,3-17-2857-16</inkml:trace>
  <inkml:trace contextRef="#ctx0" brushRef="#br0" timeOffset="-35669.69">31296 4126 5977 0,'0'0'1752'0,"0"0"-119"0,0 0-153 31,0 0-440-31,0 0-336 0,0 0-408 15,0 0-208-15,0 0-88 0,0 0 0 16,-24 68 176-16,-3-21 128 16,21 4-72-16,-18-1-56 15,-3-7-88-15,18-7-40 16,0-4-32 0,-6-12-8-16,15-7 73 15,0-3-73-15,0-6 96 0,15-4 48 16,18 0 80-16,9 0 16 0,19 0-128 15,11-9-120-15,-3-9-528 16,25-10-521 0,-28 4-943-16,-17 5-1945 15</inkml:trace>
  <inkml:trace contextRef="#ctx0" brushRef="#br0" timeOffset="-35466.58">31354 4296 8937 0,'0'0'1233'15,"0"0"-993"-15,0 0 32 16,24 106 768-16,9-49-88 0,-9 8-456 31,13 3-184-31,-4 3-232 16,-9-7-80-16,-24 11-640 0,0-25-1528 15,0-18-3425-15</inkml:trace>
  <inkml:trace contextRef="#ctx0" brushRef="#br0" timeOffset="-28216.42">5096 12147 6737 0,'0'0'1448'0,"0"0"-1192"0,0 0 56 16,0 0 240-16,-36-10-175 15,36 6-241-15,-15 4-56 0,6 0-64 16,-4 0 0-16,4 0-16 31,-18 0-16-31,6 0 16 16,-3 4 16-1,3 6 48-15,-15-2 120 0,11 6 80 16,-8-4-16-16,-3 4-8 16,3-1-56-16,-6 1-32 0,5 5 72 15,1-5-96-15,6 4 32 16,-3 1-8-16,-6-1-40 0,12 0-24 15,-10 6 0-15,-2-6 8 0,3 6-88 16,-3-1 120-16,-10-5 24 16,19 6 24-16,-15-5 56 15,18 3-80 1,-12-3-72-16,2 0-32 31,10-2-32-31,0 2-8 0,-9 5 72 16,9-7-72-16,-3 12 0 15,9-6 96-15,-7 1-88 16,1 4-8-16,15-2-8 0,9-1 80 16,-15 2-72-16,15-4 8 15,0 1 80-15,15 4-96 0,3-6 96 16,9 6-16-16,-2-5-72 16,8 1 64-16,0-2-64 15,0 2 8-15,6-2 41 0,-5-2-57 31,-10-2 48-31,-3 4-48 0,6-2 0 16,-21-2 0-16,9-3-8 0,-6 3-32 16,6-1 40-16,-15 2 0 15,0 0 8-15,0 0 40 16,0 3 48-16,-15-3 8 16,6 1 24-1,-6-2-48-15,-3-1 8 16,3-2-8-16,6 3 0 0,-3-8 48 0,-12 4-24 15,2 0-8 1,10-6 24-16,-12 7-8 0,0-11 0 16,15 6-24-1,-15-7 8-15,12 3-40 16,0-1 16-16,0-1 56 0,-3-4 0 16,9 4-40-16,-6-4 24 15,-1 0-40-15,1 0 40 16,12 0 8-16,-15 6-16 0,15-6 40 31,0 0 48-31,0 0-56 16,0 0-24-16,0 0-48 0,0 0-64 15,0 0 0-15,0 0-104 16,0 0-16-16,0 0-16 16,0 0-16-16,0 8 16 0,15 3 128 15,-15 6 0-15,12 1 0 31,1 2 8-31,-1 2 0 0,-6 7 0 16,9-6 0-16,-15 9 0 16,0 1-16-16,0 3 16 15,0 7 0 1,0 3 0-16,-15 5 24 0,-3 5-16 16,-7-1-8-16,1-4 8 15,0-5 40-15,0 1-40 0,3-6 40 16,0 5 0-16,-3-4 32 0,-4 0-32 15,7-5-40-15,0-5 0 16,6 10 0 0,6-10 8-16,-3 6-8 15,0-1 8-15,12-5-16 16,-12 0 8-16,12 0 0 0,0 6 0 16,0-1 0-16,0 0-8 15,0 5 24-15,0-5-24 0,0 4 8 31,0-3-8-31,0-1 8 16,0 5 40-16,0-5 16 0,0 5-16 16,0-6-40-16,0 6 56 15,0 0 0-15,0 4-56 16,0 4 64-16,0-3 8 0,0 10-32 31,0-3 24-31,0 2-24 16,12 0-40-16,-12-6-8 0,12 7 8 15,-12-11 48-15,12 1-56 0,-12-1 8 16,9 5 0-16,6-1 80 16,-3 2-80-16,-3-1 64 15,-9-1-64 1,12 1-8-16,-3 1 8 16,6-2 0-16,-2 1 48 0,-1 0-56 15,0-4 8-15,9 0 0 16,-9-2-8-16,-3-3 8 0,15-5-8 15,-9 5 0 1,3-6 0 0,9 7 0-16,-2-2 0 0,-4-3 8 15,3-2-8-15,-3-4 8 0,3 1 0 16,0-5-8-16,12 4 0 16,-14 1 16-16,14-1-16 0,0 5 8 31,-6 5-8-31,6-5 8 15,1 1-8-15,-1-6 8 0,-12-5 0 16,9 0 0-16,-9 1 0 16,-2-9-8-16,2 1 8 15,0-2-8-15,0-4 0 0,-6-1-8 32,9 1 8-32,-3 0-8 15,10-5 8-15,-10 1-48 16,0-1 48-16,-3-4 8 0,3 0 8 15,0-2 32-15,9 2-40 16,-8 0 0-16,-1-5 0 0,0 0 40 16,-3 0-32-1,-9 0-8-15,9 0 0 16,6 0 0-16,4 0 0 16,-4 0-8-16,-3-10-56 0,-3-3-384 15,15-6-304-15,-12-9-344 16,-6 6-672-16,-2-2-3049 0</inkml:trace>
  <inkml:trace contextRef="#ctx0" brushRef="#br0" timeOffset="-25035.82">26027 17902 5937 0,'0'0'1616'0,"0"0"-1144"16,0 0-64-16,-61-121 456 16,49 79-215-16,0 0-377 15,12 1-192-15,0-5-72 0,0-6 0 32,0 6 144-32,12-9-24 0,12 4-72 15,-11-10-48-15,11 5 0 16,-6-4 0-16,6 5 56 15,12 3 0-15,-12 2 104 0,10-1-16 16,-7 5-136-16,3 8 40 31,9-3-56-31,-6 8 16 0,16 0-8 16,-4 5 0-16,0 6-8 16,3 4 0-16,-2 4 0 15,11 4 8-15,0 6 40 0,4 4-40 16,-13 0-8-16,9 0 0 31,1 17-56-31,-10 8 48 0,9 7-8 0,-11 5 16 16,-1 5 48-16,-12 8-48 15,6 1-32-15,-2 1 24 16,-28 2 8-16,15 2 0 0,-15-5 0 16,-9 6-8-1,0 3 16 1,0 0 56-16,-21 1-40 0,-16 3 104 0,4-4-32 15,-12 1 48-15,-3-6-16 16,-10-3 24-16,1-7 128 16,-3-4 32-16,-10-3-40 0,1-5-96 31,-13 0 64-31,1-10-24 16,-4-1-48-16,7-4-56 0,-4-8-32 15,-2-10 48-15,5 0 73 16,-17-28 63-16,29-17-48 0,-17-7 64 15,42-8-24-15,-7-5-256 32,28 0-152-32,21-18-688 0,12 12-1705 15,9 12-7361-15</inkml:trace>
  <inkml:trace contextRef="#ctx0" brushRef="#br0" timeOffset="-23219.3">2687 14751 7825 0,'0'0'2873'15,"0"0"-2017"-15,0 0-432 16,0 0 376-16,0 0-120 0,9-19-440 16,1 0-184-16,29 1-56 31,-6-5 0-31,3 4-16 16,6 0 8-16,-2 11-216 0,-4 2-200 15,-18 6-48-15,9 0-112 16,-3 0 40-16,-15 19 104 0,-9 14 168 0,0 3 136 15,0 7 88 1,-21 7 48 0,-3-9 56-16,0 2-48 15,15-10 0-15,-6-15 0 0,15-4-8 16,0-5 0-16,0-4 8 16,15-1 0-16,18-4 104 0,3 0 168 15,10 0-96 1,2 0-32-16,-3 0-96 15,0 4-56-15,-11 11 0 16,5 3-8-16,-21 1-104 0,-18 9 16 16,0-1 96-16,0 5 336 15,-30 6 200-15,-19-10-160 0,-8-1-136 32,-15-3-160-32,-7-20-80 15,7-4-216-15,27 0-64 0,23-9-264 16,22-14-1480-16,0 0-4058 0</inkml:trace>
  <inkml:trace contextRef="#ctx0" brushRef="#br0" timeOffset="-16057.25">16332 7146 6209 0,'0'0'2104'0,"0"0"-1584"0,0 0 9 16,0 0 455-16,0-9-72 31,0-1-536-31,25-4-312 16,-13 1-48-16,12-1 32 0,-3-5 40 16,-9 11 8-16,12-2-40 15,0 1-48-15,-3 3-8 0,-8 6 0 16,-1 0-120-16,-3 0-208 15,6 11-240 1,-15 3 120-16,0 8 216 16,0 7 152-16,0 2 64 0,-15 2 16 15,6-5 0-15,-16-5 8 16,16-1 88-16,-3-3-32 16,0-5 0-16,12-3-8 15,-12-11-48-15,12 3 64 16,0-3 160-16,0 0-96 15,12 0-80-15,12 0 112 0,10 0 48 16,2 0-136-16,9 5-8 16,-9 4-72-16,-2 6-16 15,-10-2-32 17,-12 2-88-32,0-2 8 15,-12 6-32-15,0-5 160 0,-12 4 88 16,-24 0 296-16,2 1-120 15,-26-6-144-15,27-2-40 16,-16-11-80-16,28 0-240 0,9-11-1200 16,12-7-4185-16</inkml:trace>
  <inkml:trace contextRef="#ctx0" brushRef="#br0" timeOffset="7268.33">17845 6140 2720 0,'0'0'2297'16,"0"0"-1097"-16,0 0-136 16,0-3 104-16,0 3-111 15,0 0-129-15,0-6-208 0,0 6-200 16,0 0-88-16,0 0-48 16,0 0-144-16,0 0-112 0,0 0-128 15,0 0 0-15,0 6-120 31,-9 12 56-31,-4 14 64 0,-11 0 8 16,9 10 40-16,-3 0-48 16,-6 0 8-16,0 0 8 0,0-11-16 15,0 2 8-15,14-10-8 16,-2-5-264-16,-3-8-224 31,15-1-560-31,-18-9-456 0,6 0-737 16,0 0-4864-16</inkml:trace>
  <inkml:trace contextRef="#ctx0" brushRef="#br0" timeOffset="7618.43">17555 6219 5049 0,'0'0'1744'16,"0"0"-792"-16,0 0 176 0,0 0 41 15,0 0-153-15,0 0-464 16,0 0-240-16,0 0-144 16,0 0-88-16,0 0-80 0,12 5 16 31,12 14 120-31,0 4 184 0,9 4-80 15,4 6 8-15,-4-1-96 16,-9-8-72-16,9 4-72 16,-9-9 8-16,0-1-16 0,-11-9-48 15,8 4-440-15,-9-13-840 32,-12 0-736-32,0 0-1857 0</inkml:trace>
  <inkml:trace contextRef="#ctx0" brushRef="#br0" timeOffset="9974.43">18174 5946 5697 0,'0'0'1632'0,"0"0"-1176"0,0 0 272 0,0 0 257 16,0 0-185-16,-13-14-368 0,13 14-336 16,0 0-96-16,0 0-88 31,0 5-96-31,-15 17 104 15,6 11 80-15,-15 5 264 0,0 8-8 16,3 0 40-16,-3 4-64 16,9-6-40-16,-3-9-64 0,18-7-48 31,-16-4-64-31,16-10-8 16,0-5 64-16,0-5 8 15,0 2 0-15,16-6 296 0,17 0 232 16,3 0-144-16,9 0-232 15,13-6-104-15,2-7-71 0,-6 4-49 16,-5-6-8-16,-1 6-329 16,-15 4-279-1,3-4-552-15,-24 5-632 16,0-1-425-16,-12-5-1728 0</inkml:trace>
  <inkml:trace contextRef="#ctx0" brushRef="#br0" timeOffset="10348.77">18183 6052 6689 0,'0'0'1680'0,"0"0"-1160"15,0 0 545-15,0 0 23 16,0 0-392-16,0 0-488 16,0 0-208-16,-9-8-112 0,9 30 112 31,0 16 80-31,9-2 120 16,3 15 32-16,-12 9 240 0,24-3 40 15,-24 3-160-15,12-5-48 16,0-4-71-16,0-4-33 15,-3-10-104-15,-9-10-48 0,12-9-40 16,-12-3 0 0,12-5-8-16,-12-10-80 15,0 0-352-15,0-6-385 0,0-13-1047 16,0-3-7666-16</inkml:trace>
  <inkml:trace contextRef="#ctx0" brushRef="#br0" timeOffset="13980.07">18940 6177 5049 0,'0'0'1552'0,"0"0"-1104"15,0 0-8-15,0 0 376 0,0 0 0 16,0 0-295-16,0 0-281 0,0 0 16 15,0 0 80-15,0 0-128 32,0 0-152-32,0 10-56 15,0 8 8-15,0 6 96 0,0 8 280 16,0 10-88-16,0 5 24 16,12 4-120-16,0 4 80 0,6-3-24 15,10 2-16-15,-4-8-48 31,9 1-56-31,-9-10-56 0,12-5-72 16,-15-8 56-16,16-6-56 16,-28-3-16-16,15-7-128 0,-15-8-456 15,-9 0-968-15,0 0-153 16,0 0-647-16</inkml:trace>
  <inkml:trace contextRef="#ctx0" brushRef="#br0" timeOffset="14377.78">19185 6543 6993 0,'0'0'1600'31,"0"0"-1232"-31,0 0-280 16,0 0-88-16,0 0 280 0,0 0 81 15,0 0-1-15,9 112-96 16,-9-79 120-16,24-1-160 0,-15 5-56 16,6-5-80-16,-3-4-32 31,0-4-48-31,0-5 40 0,-12-6-32 15,9-4-16-15,-9-4 0 16,0 0 8-16,0-2 208 16,-33 2 328-16,-3 5-200 0,-9 0-216 15,-13 3-72-15,1 1-56 32,9-5-408-32,14 1-680 0,10-2-881 15,12-8-3936-15</inkml:trace>
  <inkml:trace contextRef="#ctx0" brushRef="#br0" timeOffset="16357.59">18895 7230 4480 0,'0'0'1649'16,"0"0"-905"-16,0 0 384 0,0 0 88 16,0 0-231-16,0 0-393 0,0 0-240 15,0 0-16 1,0-5-128 0,0-5 0-16,9 7 184 15,3-7-136-15,-3 0-192 0,18 2-64 0,-15 3 0 16,6 5-72-16,-2 0-208 15,5 0-32-15,-6 0-192 16,-6 13-16 0,-9 7 112-16,0-2 48 15,0 10 168-15,0-1 128 16,-9 1 64-16,-15-5 0 0,-4 0 8 16,10-4 48-16,6-5-40 0,0-4 32 15,-3-10 8-15,15 3 32 31,0-3 40-31,0 0-32 16,0 0-48-16,0 0-40 0,0 0 16 16,15 0-24-16,9 0-8 15,-6 0 0-15,34 0 8 0,-28 0 8 16,9 0-8-16,-9 10 0 31,-3-1 0-31,3 4-64 16,-11 2-16-16,-13-5-136 0,0 4-88 15,0-1 64-15,-25 6 240 0,4-5 64 16,-30 3 56-16,9-1-64 0,-10-13-40 16,22 3-16-1,-6-6-192 1,15-9-993-16,21-7-1911 16</inkml:trace>
  <inkml:trace contextRef="#ctx0" brushRef="#br0" timeOffset="16912.78">19535 7110 6385 0,'0'0'2152'0,"0"0"-1600"16,0 0-344-16,0 0-7 16,0 0-97-16,0 0-32 0,0 0 168 15,-49 102 72-15,25-62-112 16,15-1-120-16,-6-4-72 16,6-2-8-1,-3-9-48-15,-3-5-288 16,6-10-360-16,-6-5-401 0,15-4-479 15,-6 0-1113-15</inkml:trace>
  <inkml:trace contextRef="#ctx0" brushRef="#br0" timeOffset="17098.66">19323 7197 6329 0,'0'0'1664'15,"0"0"-968"-15,0 0-256 16,0 0-232-16,0 0-79 15,0 0 447-15,0 0 8 0,55 88-136 32,-31-60-88-32,3 4-160 0,6-4-144 15,0-4-56-15,7-6-1080 0,-22-14-1833 16</inkml:trace>
  <inkml:trace contextRef="#ctx0" brushRef="#br0" timeOffset="17752.95">19824 7012 7217 0,'0'0'1640'0,"0"0"-1160"16,0 0-263-16,0 0-97 15,0 0-112-15,0 0 200 0,0 69 104 16,0-37 72-16,-12 1 32 16,12 0-192-16,-15-6 64 0,15-3-40 15,0-7-16-15,0-6-40 16,0-3-64-16,0-2-24 15,15 2 192-15,10-3 32 0,-4 1 32 32,3-6-120-32,9 0-48 15,0 0-88-15,19 0-56 0,-19 0-48 16,0-15-432-16,-6 5-384 16,-6-4-800-16,3-4-497 15,1 4-1119-15</inkml:trace>
  <inkml:trace contextRef="#ctx0" brushRef="#br0" timeOffset="18029.12">19915 7110 7297 0,'0'0'2329'0,"0"0"-2017"0,0 0-312 15,0 0 0-15,0 0 688 16,0 0 96-16,0 0-312 16,33 134 96-1,-33-84 96-15,15 7-184 16,-15-6-256-16,9-1-136 16,-9-9-72-16,0-8-16 0,0-10-616 15,0-14-1448-15,0-9-2849 0</inkml:trace>
  <inkml:trace contextRef="#ctx0" brushRef="#br0" timeOffset="23032.06">10444 3156 9658 0,'0'0'1976'15,"0"0"-1640"-15,0 0-336 16,-9 42-72-16,9-9 72 16,0 8 176-16,0 11-120 0,0 2-40 15,0 2 0-15,0-5 0 16,0-4 32-16,0-1-48 0,0-8-136 31,0-10-488-31,0-6-592 16,0 2-353-16,-12-16-687 15,12-3-2353-15</inkml:trace>
  <inkml:trace contextRef="#ctx0" brushRef="#br0" timeOffset="23294.88">10293 3527 6361 0,'0'0'2912'0,"0"0"-1919"15,0 0-689-15,0 0-24 0,0 0-120 0,0 0-152 16,0 0 344-16,36 60 16 15,-15-28-56 1,7 6-144-16,-16-5-120 16,9-1 32-16,-9-9 8 15,0-5-24-15,-3-4-8 16,-9-9 24-16,15-5 168 0,-3 0 352 16,9-24 161-16,28-21-761 0,20-52-8 31,0 8-2089-31,-11 6-4544 0</inkml:trace>
  <inkml:trace contextRef="#ctx0" brushRef="#br0" timeOffset="26156.82">5479 4418 7577 0,'0'0'2097'0,"0"0"-1569"16,0 0-24-16,0 0 424 0,0 0-72 15,0 0-328-15,0 0-248 16,12 0 0 0,9 0 128-16,16-11-23 0,-4-3-137 15,15 1-136-15,9 0-104 16,1-2-8-16,14 2 0 16,-14 3-416-16,-16 1-385 0,9 9-559 15,-6 0-928 1,-23 0-641-16,5 0-3200 15</inkml:trace>
  <inkml:trace contextRef="#ctx0" brushRef="#br0" timeOffset="26378.27">5573 4524 8905 0,'0'0'2233'0,"0"0"-1625"0,0 0 72 15,0 0 56-15,0 0-208 0,0 0-448 16,42 0 80-16,-3-10 273 31,16-8-129-31,2 0-144 16,27-7-160-16,-2-2-312 0,21-6-705 16,-19 11-1695-16,-18 8-2217 0</inkml:trace>
  <inkml:trace contextRef="#ctx0" brushRef="#br0" timeOffset="31454.75">7097 2943 9554 0,'0'0'1408'31,"0"0"-1408"-31,0 0-376 16,0 0 184-16,0 79 184 0,0-47 0 15,0 10-8-15,0-5 8 0,9-4-104 16,0-11-192-16,-9-3-337 15,15-5-303-15,-15-9-120 32,0-5 288-32,0 0 496 0,0 0 96 15,-24-23-1257-15,15 0 1441 16,-15-4 273-16,9-6 607 0,-6-5-48 16,8-3 56-16,4 3-240 15,9-3 224-15,0 4-119 31,0 0-441-31,0 4-304 0,0 6 552 16,22 3-560-16,-1 6-64 0,3 8 48 16,0 6-176-16,0 4 16 0,0 0-56 15,-3 23 72-15,4 1-96 16,-25 3 128 0,12 6 23-1,-12-6 25-15,0 1 80 0,-25 0 8 0,-8 0 48 16,-6-5-56-1,21-4 0-15,-21-5-16 0,18-6-352 0,-1-8-472 16,10 0-392-16,0 0-1649 16</inkml:trace>
  <inkml:trace contextRef="#ctx0" brushRef="#br0" timeOffset="31852.57">7423 2790 4809 0,'0'0'1952'16,"0"0"-1208"-16,0 0 256 15,0 0 113 1,0 0-81 0,0 0-136-16,0 0-432 0,-48-18-256 15,36 18-112-15,-1 18-40 16,4 11 16-16,-15 2 8 0,24 12-24 0,0 4-56 15,0-7-56-15,0-3 56 32,33-4 0-32,-8-9-48 15,23-12-160-15,21-12-80 0,1-8-912 16,-13-16-1905-16</inkml:trace>
  <inkml:trace contextRef="#ctx0" brushRef="#br0" timeOffset="36832.71">11063 3406 7417 0,'0'0'1640'0,"0"0"-1183"31,0 0-457-31,0 0 0 16,0 42 0-16,9-9 168 15,6 9 56-15,-3-1-112 0,0 6-16 16,-3-10-88-16,-9 0 48 0,0-9-48 16,0-5-8-16,0-9-72 15,0-6-384 1,0-3-265-16,0-5-151 16,0-5 408-16,-9-23-544 15,-3-7 328-15,0-8 680 0,-12-8 152 16,12 6 200-16,12-6 128 0,-12 9 184 15,12 0-304 1,0 5 232-16,0 9-328 16,24 4-88-16,0 6-176 15,0 4 0-15,9 9 0 16,-9 5-8-16,-2 0-48 0,-10 14 8 16,0 15-16-16,-3 3 56 0,-9 1 0 31,0 2 0-31,-21-1 0 15,-1-1 8-15,-2-6 8 16,-3-9 48-16,9-4 16 0,6-5-72 16,-15-4-624-16,18-5-992 15,9 0-1633-15</inkml:trace>
  <inkml:trace contextRef="#ctx0" brushRef="#br0" timeOffset="37106.66">11413 3338 7769 0,'0'0'1593'0,"0"0"-1097"16,0 0 384-16,0 0-184 0,0 0-384 15,-82 0-208-15,58 22-96 16,12 16 32-16,-3-2-40 15,9 7 0-15,6-7-16 16,0-4-112-16,6-4 16 16,21-9-16-16,-3-5-24 15,10-9-224-15,2-5-40 0,21-14-464 16,-9-10-1329-16,-14-7-4960 16</inkml:trace>
  <inkml:trace contextRef="#ctx0" brushRef="#br0" timeOffset="37328.96">11642 3240 6753 0,'0'0'2184'0,"0"0"-1743"16,0 0-425-16,0 0 240 15,0 0 448-15,0 0 96 0,58 130-384 16,-43-94-224-16,9 2-104 15,-3-5-8-15,-9-5-80 0,-12-1-264 16,0-3-1048 0,0-2-993-16,0-13-3208 15</inkml:trace>
  <inkml:trace contextRef="#ctx0" brushRef="#br0" timeOffset="37507.04">11549 3448 8977 0,'0'0'1761'0,"0"0"-1401"16,0 0 24-16,0 0 56 0,0 0-216 15,0 0-96-15,0 0-56 32,0 0-72-32,166-23-488 15,-109 9-1232-15,3 1-2209 0</inkml:trace>
  <inkml:trace contextRef="#ctx0" brushRef="#br0" timeOffset="37796.97">11983 3203 6689 0,'0'0'1680'0,"0"0"-1288"0,0 0-200 15,0 0 144-15,0 0 209 16,0 0-17-16,-24 106-208 31,24-69-112-31,0-5 48 0,0-4-24 0,0 0-8 16,0-14 64-16,0 1 72 15,0-12-48-15,0-3 64 0,0 0 40 16,9 0-72-16,18 0 65 16,-5 0-81-1,14-3-168 1,-3-12-160-16,15 1-304 0,-3 5-369 0,4-10-511 15,-16 6-1056-15,3-2-1073 16</inkml:trace>
  <inkml:trace contextRef="#ctx0" brushRef="#br0" timeOffset="38002.52">12110 3324 9113 0,'0'0'1705'0,"0"0"-937"32,0 0-232-32,0 0-448 0,0 0-80 15,0 0 224-15,69 114-8 16,-35-62-120-16,-7 8-32 0,-6-4-72 16,-12 14-304-16,18-20-1592 15,-27-13-2825-15</inkml:trace>
  <inkml:trace contextRef="#ctx0" brushRef="#br0" timeOffset="44077.12">18255 4486 6809 0,'0'0'1576'0,"0"0"-583"0,0 0 71 16,0 0-112-16,0 0-304 16,0 0-424-16,0 0-200 15,0 0-24-15,9 14-96 16,3 10 96-16,0 12 0 15,-3 2 8-15,6 8 56 16,-3 1-64-16,-12-11-56 16,0 2-216-16,0-15-112 0,0-6-168 15,0-6-136-15,0-11-112 16,0 0 95-16,0-11 241 0,-12-16-1288 31,-3-14 736-31,-6-2 896 16,9-12 120-16,3 0 80 0,9 3 24 15,-12 1 256-15,12 10 32 16,0 8 56-16,12 6-296 0,-3 4-152 16,15 13-8-16,0 5 0 31,-12 5 0-31,10 0-72 16,-13 5-64-16,18 15 56 0,-27 2 80 15,12 2 8-15,-12-2-8 16,0 2 0-16,0-2 0 0,-12 2-56 15,-15-5 64-15,-4-1 0 16,-5 0-96 0,3-4-304-16,9-4-904 15</inkml:trace>
  <inkml:trace contextRef="#ctx0" brushRef="#br0" timeOffset="44437.41">18533 4357 6969 0,'0'0'1400'15,"0"0"-1008"-15,0 0 313 0,0 0-9 16,0 0-352-16,0 0-328 31,0 0-8-31,-58 56 48 16,58-20-32-16,0 1-24 0,0 5 0 16,0-5 0-16,12-10 8 15,7-3 0-15,20-6-8 0,-18-4-64 16,12-9-64-16,6-5-320 15,19-5-633 1,-13-17-815-16,-12-6-4185 16</inkml:trace>
  <inkml:trace contextRef="#ctx0" brushRef="#br0" timeOffset="44737.3">18789 4315 8977 0,'0'0'1449'0,"0"0"-1401"16,0 0 48-16,0 0-88 15,0 0 384-15,0 0-88 0,70 138-176 32,-61-95-104-32,6-11-24 15,6 0-208-15,-21-4-672 0,0-9-753 16,0-10-783-16</inkml:trace>
  <inkml:trace contextRef="#ctx0" brushRef="#br0" timeOffset="44893.61">18732 4481 7497 0,'0'0'1536'0,"0"0"-1352"0,0 0-80 16,0 0 289 0,0 0-65-1,136-22-328-15,-64 3-384 0,-30 5-1017 16,10 1-1487-16</inkml:trace>
  <inkml:trace contextRef="#ctx0" brushRef="#br0" timeOffset="45212.91">19115 4189 784 0,'0'0'7417'0,"0"0"-6337"0,0 0-823 0,0 0-129 16,0 0 40-16,0 0 376 31,0 61 72-31,0-24-104 16,0-1 32-16,0 8-216 0,0-9-128 15,0-6-40-15,0-1-144 16,0-6 40-16,0-7 16 16,0-6-8-16,0-9 0 0,0 0 16 31,0 0 32-31,12 0 64 15,-3 0 80-15,28 0-64 0,-1-5-168 16,9-9-24-16,0-4-656 0,16-5-832 16,-28-4-937-16,3 2-2360 15</inkml:trace>
  <inkml:trace contextRef="#ctx0" brushRef="#br0" timeOffset="45407.36">19242 4279 6409 0,'0'0'2128'16,"0"0"-1576"0,0 0-448-16,0 0 201 15,0 0 439-15,12 134 216 16,12-84-336-16,-15 6-176 0,15 4-304 16,1-5-144-16,-16 2 0 15,-9-3-1136-15,0-16-600 0,0-10-1265 16</inkml:trace>
  <inkml:trace contextRef="#ctx0" brushRef="#br0" timeOffset="55013.49">21732 5427 2632 0,'0'0'1840'0,"0"0"-751"0,0 0-129 15,0 0 152-15,0 0-144 32,0 0-63-32,0 0-233 15,0 0 24-15,0 0-56 0,0 0 16 16,0-5-80-16,0 0-112 16,0 2-128-16,0-7-128 15,0-4-32-15,9-5-47 0,6-4-81 31,-3-10-48-31,9 1 0 16,16-9 0-16,8-5 0 0,15-9-8 0,34-16 0 16,42-16-8-16,42-6 8 15,3 0-8-15,9 14-49 16,-18 20 65 0,-6 12 0-16,-15 14 0 15,0 1 0-15,0 4 0 16,-13 9 0-16,25-3 0 0,-3 3 0 0,18 0-48 15,-3 5 48-15,-12-5 8 16,10 5-8-16,-7 10 0 16,-16-5 121-1,-35 9-41-15,-9 0 16 16,-49 0-88-16,9 0 40 16,10 0-48-16,14 0 8 0,4 0 0 15,0 9 48-15,11-5-40 16,-11 5 32-1,8 2-48-15,-11-3 0 16,-7 2 16-16,-2-1-8 31,-13 0-8-31,-8-5 8 0,-16 6-8 16,0 0 0-16,-8-2 0 16,-4 2-8-16,3 4 8 0,12 0 0 15,-18-5 0-15,22 5 0 16,-19-1 0-16,12-3 0 15,-24 4 0-15,6-9 8 0,-2-1-8 16,-25 0 0-16,9-4 0 0,-9 6 8 16,0-6-8-1,0 0 24 1,0 0 32-16,0 0 8 0,0 0 16 16,0 0-8-16,0 0-72 15,0 0-24-15,0 0-128 0,0 0-128 16,0 0-201-16,0 0-23 0,0 0 168 31,0 0 80-31,-9 0 64 16,9 0 56-16,-12-10 112 0,12 6 24 15,0-10 8-15,-13-1 72 16,1 2 72-16,12-5 32 0,-15-1 48 16,6 0 96-16,-3 6 32 31,12-1-23-31,0 8-121 0,-9-2-56 15,9 3 16-15,0 5 24 16,0 0-48-16,0 0-80 0,0 0-64 16,0 0-8-16,0 0-48 15,0 0-48-15,0 0-88 32,0 5-112-32,0 9 144 0,0 0 104 15,9 9 48-15,3-5 0 16,-3 0-16-16,6 2 16 0,-3-7-80 15,-12 1-49-15,13-5 9 16,-13-5 64-16,0-4 8 16,0 6 40-1,0-6-48-15,0 0-32 0,-13 4 32 16,-14 6 48-16,-15-2-96 16,6 6-240-16,-9 15-1120 0,8-7-1073 15,16 3-2064-15</inkml:trace>
  <inkml:trace contextRef="#ctx0" brushRef="#br0" timeOffset="56629.9">26000 5756 728 0,'0'0'6361'16,"0"0"-5529"-16,0 0-48 0,-9-5 297 15,9 5 63-15,0 0-392 32,0 0-496-32,0 0-200 0,0 0-56 15,0 0-8-15,0 0-104 16,0 9 96-16,0 5 16 16,0 5-8-16,0 5 8 0,0-2 0 15,9-3 8-15,-9 0 80 31,15-10 16-31,-3 0 16 0,-12 1 56 16,6-7 136-16,18-3 64 0,3 0-8 16,-3 0-112-16,9 0-64 15,4 0-88-15,-7 0-56 0,21-9-48 16,-9 5 8 0,10 4 0-1,5-4 0-15,0-1-8 0,13-1 0 16,-10 3 17-16,10-2-9 0,-1 0-8 15,0 1 8-15,-2-1-8 16,5-5 8-16,-2 1-8 0,-4 5 0 31,10-1-8-31,-7-5 8 16,-12 7 0-16,10-2-8 0,-10-5 8 16,3 1-65-16,1 1-7 15,-4 2-24-15,-9-4 40 0,10 7 48 16,-1-7-8-16,-9 5 16 31,-2 5-8-31,-1-5 0 0,3 1 8 16,-15 4-8-16,4-4 0 15,-4 4-48-15,0 0 48 16,-6 0-8-16,-3 0-40 0,10 0 56 16,-10 0-8-16,0 0 8 31,-6 0 0-31,9 0 0 0,-15 0 0 15,0 0 0-15,-6 0 0 16,9 0 8-16,-3 0-8 0,1 0 8 16,-1 0 80-16,-3-5 88 15,6 5-56-15,3-5-15 16,-3 1-97 0,-6-1 0-16,6 0-8 0,-3 0 16 15,0 5 72-15,-12-3 136 16,9-8 144-16,-9 7 40 0,12-9-48 15,-12-1-32-15,0-1-104 0,12-3-40 32,-12 0-88-32,0-1-96 15,0 5-48-15,0-5-136 0,0 5-192 16,0 1-312-16,0 4-449 16,0 4-519-16,0 0-2265 15</inkml:trace>
  <inkml:trace contextRef="#ctx0" brushRef="#br0" timeOffset="58132.47">29295 5247 1688 0,'0'0'4969'16,"0"0"-4097"-16,0 0-376 15,0 0-264-15,0 0-104 0,0 0-128 16,0 0 0-1,0 14 0 1,13 0 0-16,-1-1 56 0,-12 6 72 16,6-5 56-16,9 4 8 0,-15 0-40 15,12-4 0-15,0 1 9 16,-12-6 23-16,12-5 112 0,-12 1 40 31,9-5 192-31,6 0 80 16,-6 0 72-16,15 0-208 0,-12 0-184 15,22 0-88-15,-10 0-112 16,9 0-72-16,0-5-8 0,6 5 0 16,-18-4 0-16,16-1 0 31,-1 1 8-31,-3 0-8 16,15 4-8-16,-14-6 8 0,14 1-8 15,-3-4 8-15,0 4-8 16,16 2 0-16,-4-8 0 0,-9 7-8 15,-5-5 0-15,5 0 0 16,-3 3 8 0,-9 2-8-16,13 0 0 15,-16-1 0-15,0 0 0 0,6 1 0 16,7 4 0-16,-16-5 8 16,21 5 0-16,-9-5 0 15,-2 0-8-15,5 2 8 16,-12 3-8-1,15-5 8-15,-11 5 0 0,-4 0-16 16,0 0-40-16,15-6 48 0,-2 6-40 16,-10-3 32-16,12-3-40 15,-3 6 56-15,-8 0-8 0,-4-4 0 32,3 4 8-32,-6 0-8 15,9-4 0-15,-2 4-40 0,-4-5 24 16,3-1 16-16,9 3-40 15,4-2 32-15,-4 0 8 0,-9 0 0 16,6 1 0-16,7-1 8 31,-13 0-8-31,-3 2 8 16,15-2 0-16,-11 0 0 0,-4 5 0 16,0-9-8-16,0 3 8 15,6 2 0-15,7-5 0 0,-13 4 0 16,3 1 0-16,-15-1 8 31,18 0 0-31,-17 2-8 0,2-3 0 16,-15 6 0-16,18-5 0 0,-18 0 8 15,12 5-8-15,-6-9 8 16,9 9 8-16,-12-9-8 0,-6 5 64 16,10-2-24-1,-4-7 24 1,-3 4 56-16,-9-4 40 15,15-3 88-15,-15-7 8 0,9 1-24 0,-9-6 57 16,0 0-113-16,15 6-16 16,-15-2 16-16,0 1-8 0,0 9-72 31,0 1-48-31,0 3-56 16,0 4-280-16,0-3-328 15,0 5-921-15,0-5-1607 0</inkml:trace>
  <inkml:trace contextRef="#ctx0" brushRef="#br0" timeOffset="82222.95">30165 12392 7641 0,'0'0'3137'0,"0"0"-2217"16,0 0-920-16,0 0-64 15,0 0-64-15,0 0 128 0,15 125 48 16,-3-64 24-16,0 12 24 16,-3 1-40-16,3 10 128 0,0-1-32 31,-12-8-72-31,0-1-72 15,0-5 40-15,0-13-40 0,0-10-8 16,0-9-40-16,0-10-368 16,-12-8-640-16,0-9-377 0,3-10-671 31,-3 0-825-31</inkml:trace>
  <inkml:trace contextRef="#ctx0" brushRef="#br0" timeOffset="82536.84">30074 13120 8585 0,'0'0'2777'0,"0"0"-2065"16,0 0-512-16,0 0 144 0,0 0 208 16,0 0-320-16,0 0-224 15,0 18 40 1,0 5 248-16,12 5 57 15,0 4-105-15,-3 1-144 0,6-1-8 16,-6 1-96-16,1-11 96 16,5-3-40-16,-6 0-40 0,6-11 32 15,-3-8 16-15,0 0 80 32,9 0 288-32,12-27 136 15,3-10-232-15,13-13-328 0,-4-11-8 16,3 1-464-16,-18-15-496 15,-2 20-1473-15,-16 9-5441 0</inkml:trace>
  <inkml:trace contextRef="#ctx0" brushRef="#br0" timeOffset="99037.4">29772 16159 6993 0,'0'0'3297'16,"0"0"-2073"-16,0-5-992 0,0-3 24 0,24-3 440 15,-2 2-312-15,14 5-256 16,6-6-120-16,9 5 0 0,7 5-8 31,-1 0 8-31,3 0 0 16,10 0-8-16,-13 0-64 16,1 0-112-16,-22 0-152 0,-3 0-216 15,-9 0-392-15,-24 0-304 0,0 5-785 31,0 1-943-31</inkml:trace>
  <inkml:trace contextRef="#ctx0" brushRef="#br0" timeOffset="99378.79">29745 16238 7041 0,'0'0'2096'0,"0"0"-1607"16,0 0-225-16,0 0 976 0,0 0-136 15,0 0-472 1,-21 0-328 0,21 0-88-16,0 0 40 15,0 0 40-15,0 0-31 0,0 0-25 16,0 0-32-16,12 0 24 15,24 0 72-15,10 0 224 0,14 0-64 16,9 0-248 0,13-10-120-16,-4-4-48 15,7 6-48-15,-4-7-136 16,-11 2-344-16,-25 3-296 0,3-8-697 16,-27 3-1575-16,-12-2-6506 0</inkml:trace>
  <inkml:trace contextRef="#ctx0" brushRef="#br0" timeOffset="110849.84">20244 5914 9458 0,'0'0'0'0,"91"-34"-409"0,-19 17 265 16,-3-1 16-1,37-1-520 1,-15 10-1352-16,-31-6-2993 0</inkml:trace>
  <inkml:trace contextRef="#ctx0" brushRef="#br0" timeOffset="111127.94">20208 5956 8601 0,'0'0'2393'0,"0"0"-2121"15,0 0-184-15,0 0 376 16,0 0 256-16,0 0-184 16,105-5-312-16,-50-5-96 0,17-4-24 15,10-5-104-15,-13 2-184 32,25-7-720-32,-37 5-1176 0,3 6-905 15</inkml:trace>
  <inkml:trace contextRef="#ctx0" brushRef="#br0" timeOffset="-214347.8">27678 16371 7209 0,'0'0'1144'0,"0"0"-768"0,0 0 192 15,0 0 105-15,0 0 231 16,0 0-208-16,0-4-248 0,12 4-256 15,9 0 8-15,27 0 32 16,-6 0-72 0,34 0-64-16,-7 0-96 15,1 0 80-15,11 0-80 0,-23 0-8 16,8 0-80-16,-15 0-312 16,-5 0-416-16,-25 4-952 0,3-4-657 15,-15 0-3184-15</inkml:trace>
  <inkml:trace contextRef="#ctx0" brushRef="#br0" timeOffset="-213977.63">28061 16196 6617 0,'0'0'1208'0,"0"0"-624"16,0 0-184-16,0 0-80 0,0 0-96 31,0 0-143-31,0 0 7 16,36 0 112-16,-12 10 64 0,-2 3-56 16,2 6-64-16,12-5 48 15,-18 4-40-15,21 0-48 16,-6 1-8-16,4 5 16 0,-13-10-48 31,9 5-8-31,-9-12-56 16,0 8 0-16,-15-5-8 0,-9-7-56 0,0 7 8 15,0-1 56-15,-33 0 0 16,-24 10 152-16,-19 5-72 16,-14-2-80-16,-13-4-328 0,22-3-984 15,23-10-1697-15</inkml:trace>
  <inkml:trace contextRef="#ctx0" brushRef="#br0" timeOffset="-117384.35">18276 3556 1120 0,'70'-11'1016'0,"47"-2"-104"16,34 4 104-16,0-1-135 15,-33 10-401 1,-37 0-152-16,-11 10-56 16,-1 9-128-16,13 12-144 0,-1 7 16 15,-2 13 0-15,-7 4 0 0,-15 15-8 16,13 4 8-16,-22 9 32 16,-3 5-48-1,-21 1 16-15,1 3 128 16,-13-4-136-16,-6-4 200 15,-6-6-72-15,0-9 0 0,-6 1-24 16,-6-5-104-16,-13-5 136 16,-11-4-48-16,3-6 72 0,-24 1-40 31,8 1-8-31,-8-11 72 16,0 5 16-16,-16-7-8 15,1-4-40-15,-7-2 24 0,-2-5-64 16,-10-4 72-16,-17-10-24 15,14-1-32-15,-8-8 97 0,-4-5 215 32,15-5 64-32,-2-13 48 0,8-15-176 15,-8-3-16-15,2-16-120 16,7-3-8-16,5-9-88 16,-2-3 32-16,23-6 16 0,13-6 24 15,6 0 32-15,18-4-64 16,21-6-96-1,0-17-88-15,0-23 0 0,36 12-8 16,-12 10 0 0,9 15-80-16,13 23 8 0,14-10-80 0,21-8-24 15,22-7 64-15,39 6-136 16,9 13 136 0,12 25-32-16,-12 32 136 15,-25 18-64-15,-23 4 48 16,-18 20-136-16,-19 3-120 0,6 14 32 15,-2 11 16-15,11 8 40 16,13 14-80-16,-25 10-176 16,-20-1-168-1,-16 6-209-15,-33 18-447 16,0-25-392-16,-9-18-2817 0</inkml:trace>
  <inkml:trace contextRef="#ctx0" brushRef="#br1" timeOffset="-26670.28">18623 17905 6433 0,'0'0'2520'0,"0"0"-1719"0,0 0-545 16,0 0 640-16,0 0 168 15,0 0-352-15,0 0-480 0,15 0-136 16,-3 0-16-16,22 0 32 0,-1 0 16 16,15 0-40-16,9 5-80 15,16 1 96 1,14-1-32-16,22 3-72 16,27-3 16-16,-3-1-16 15,-19-4 16-15,-8 0-16 0,-40 0-216 16,19 0-176-16,-4 0-160 15,-23 0-192-15,-13 0-216 0,-12 0-408 32,-9 0-505-32,-24-4-639 0</inkml:trace>
  <inkml:trace contextRef="#ctx0" brushRef="#br1" timeOffset="-26333.02">18684 18101 6737 0,'0'0'2096'16,"0"0"-1543"-1,0 0-281-15,0 0 1000 16,0 0-144-16,0 0-544 15,0 0-520-15,0 0-64 0,0 0 0 16,48 0 200 0,9-6 88-16,49 2-48 15,33-10-24-15,45 0-16 0,27-4 25 16,-27 4-17-16,-42 5-112 16,-60 4-96-16,-13 5-401 15,-36-5-319-15,28 1-640 0,-16-1-1185 31,-9 0-2136-31</inkml:trace>
  <inkml:trace contextRef="#ctx0" brushRef="#br1" timeOffset="-24953.81">18813 18393 5937 0,'0'0'2320'0,"0"0"-1552"0,0 0-608 16,0 0-160-16,0 0 56 0,0 17-56 15,0 12 0-15,0 8 0 16,0 5 24-16,0 5-24 0,0-2 8 16,0 6 48-16,0-10 1 15,0 2-57 16,0-10-97-31,0-11-511 0,0-8-680 0,0-5-672 0</inkml:trace>
  <inkml:trace contextRef="#ctx0" brushRef="#br1" timeOffset="-24699.41">18578 18407 6665 0,'0'0'2552'16,"0"0"-1863"-16,0 0-601 31,0 0 424-31,0 0 152 0,0 0-480 16,0 0-80-16,0 0-96 16,139-57-8-16,-103 48-32 0,12 4-448 15,-14 5-376-15,-10 0-241 16,0 0-343-16,-3 14-312 31,-9 1-937-31</inkml:trace>
  <inkml:trace contextRef="#ctx0" brushRef="#br1" timeOffset="-24480.63">18578 18832 5009 0,'0'0'816'0,"0"0"-464"0,0 0 376 16,0 0 136-16,0 0-232 0,0 0-192 16,60 60 48-16,-26-50-31 31,2-5 63-31,-3-5-232 16,15 0-136-16,-15 0-152 0,13 0-808 15,2-15-1313-15,-24 7-2176 16</inkml:trace>
  <inkml:trace contextRef="#ctx0" brushRef="#br1" timeOffset="-22951.71">19209 18661 6433 0,'0'0'1912'16,"0"0"-1392"-16,0 0 185 0,0 0 503 0,0 0-232 16,0 0-768-16,0 0-208 15,18 0-144-15,-3 0 144 16,21 0 120 0,9 0-16-16,4 0-96 15,8 0-8-15,0 0-168 0,1-4-144 16,2-1-456-16,-3-5-480 15,-14 1-593-15,8 1-807 0</inkml:trace>
  <inkml:trace contextRef="#ctx0" brushRef="#br1" timeOffset="-22632.08">19568 18521 2968 0,'0'0'5041'0,"0"0"-4105"0,0 0-792 15,0 0 120-15,0 0-63 0,0 0-89 16,36 5-112-16,-3 1 80 16,4 2-32-16,-7 6-40 0,9 0 8 15,-18 0-16 1,3 0-16-1,-15 0 0-15,6 1-32 0,-15-2 48 16,0 1-104-16,0 9 104 0,-24 1 96 16,-9-2-96-16,-3 6-128 15,-9-4-385 1,8-11-711-16,13-3-3297 16</inkml:trace>
  <inkml:trace contextRef="#ctx0" brushRef="#br1" timeOffset="-21440.59">20476 18397 5369 0,'0'0'2352'0,"0"0"-1480"16,0 0-864-16,0 0 88 16,0 0-88-16,0 0 48 15,0 0 144-15,0 0 8 16,-57 152 161-16,45-95-89 0,-12-6-96 16,0-6-56-16,12-8-104 31,0-3-24-31,2-11-96 0,10-9-552 15,0-10-577-15,0-4-535 16,0 0-569-16,10-14-951 0</inkml:trace>
  <inkml:trace contextRef="#ctx0" brushRef="#br1" timeOffset="-21245.58">20419 18434 5209 0,'0'0'1384'0,"0"0"-1128"16,0 0 104-16,0 0 456 0,0 0-456 15,0 0-280-15,45-14-80 16,-33 51 264-16,13 5 40 16,-16 13-64-1,3 1-151-15,9-5-89 0,-6 0-249 16,-15-9-223-16,0-15-296 16,0-2-336-16,0-13-504 0,0-7-3552 15</inkml:trace>
  <inkml:trace contextRef="#ctx0" brushRef="#br1" timeOffset="-21076.26">20359 18694 5577 0,'0'0'1872'0,"0"0"-1840"31,0 0 16-31,0 0 400 0,0 0 136 16,0 0-208-16,0 0-376 15,151 0-184-15,-103-9-856 0,-15-1-1824 16</inkml:trace>
  <inkml:trace contextRef="#ctx0" brushRef="#br1" timeOffset="-20716.06">20709 18350 1776 0,'0'0'5033'0,"0"0"-4321"0,0 0-640 16,0 0 96-16,0 0 184 0,0 0-120 16,0 0-176-16,0 0-56 15,0 0 128-15,0 0 200 16,0 5-64-16,0 15 281 15,0 2-57-15,0 6-72 16,0 8-80-16,0 2 0 16,0 3-104-16,12 1-152 0,-12-4 48 15,0-6-64-15,12 1-64 16,-12-11 8-16,0-3 0 16,9-6 0-1,-9 2-8-15,0-6-384 16,9-5-832-16,-9 2-569 0,15-6-911 15</inkml:trace>
  <inkml:trace contextRef="#ctx0" brushRef="#br1" timeOffset="-20071.49">20751 18814 3368 0,'0'0'4433'16,"0"0"-3577"0,0 0-664-1,0 0 264-15,0 0 201 0,0 0-297 16,0 0-208-16,0 0-152 15,121-8-200-15,-91-12-424 0,9 7-913 16,-3-6-1263-16</inkml:trace>
  <inkml:trace contextRef="#ctx0" brushRef="#br1" timeOffset="-19515.74">20986 18355 6513 0,'0'0'2048'0,"0"0"-1592"0,0 0-368 15,0 0 193-15,0 0-41 16,0 24-224-16,0-2 248 0,0 16 48 15,10 4-64-15,5-2 16 16,-3 7-128-16,0-5-40 16,9-5-88-16,-9-9 48 0,0-4-56 0,0-11 0 15,0-4-96 1,-3-9-32 0,6 0 128-16,-3 0 0 0,-6-19 0 15,10-4-32-15,-7-14-280 16,6 5 80-16,-15-10 0 15,0 6 152-15,0 3 72 0,0 1 8 16,0 8 80 0,0 6 256-16,0 8 32 15,0 5-16-15,0 2-184 0,0 3 32 16,0 0-120-16,0 0-64 16,0 0 40-16,0 0-56 0,0 0-56 15,0 13 40-15,0 10 16 16,0 5 144-16,0 5-32 15,0-1-40 1,12 5-64-16,-3 0 88 16,-9-5-96-16,15-3 8 15,-6-6-8-15,15-5-488 0,0-13-848 16,0-5-1081-16,-15 0-5271 0</inkml:trace>
  <inkml:trace contextRef="#ctx0" brushRef="#br1" timeOffset="-19034.82">21581 18314 8345 0,'0'0'1113'0,"0"0"-953"16,0 0 208-16,0 0 656 0,0 0-656 15,0 0-272-15,0 0-96 16,0 0-64-1,-118 33-24-15,118 3 24 16,0 1-136-16,0 0-160 16,0 5 176-16,24-5 0 0,1 5 168 15,8-5-168-15,-12-5-32 16,18 0 216-16,-21-9 0 0,-3-4-8 31,-3-9 0-31,1-2-144 16,-13-8-24-16,0 0 168 15,0 0-8-15,-25 0-112 0,-8 0-481 16,-15-4-103-16,3 0 48 16,-4-6-64-1,16 6-256-15,-3-6-1961 0</inkml:trace>
  <inkml:trace contextRef="#ctx0" brushRef="#br1" timeOffset="-18716.31">21741 18578 8689 0,'0'0'2097'0,"0"0"-1641"16,0 0-328-16,0 0 80 0,0 0-160 31,0 0 32-31,0 0-8 16,72 55-56-16,-50-36 56 0,-7-5-72 15,-3-1-56-15,-3-7-72 16,-9-2-80-16,0-4 24 0,0 0 104 16,0 0 80-16,0 0 192 31,0-4-40-31,0-15-152 16,0-5-176-16,0-3-80 0,0-1-240 15,0 1-296-15,21-1-633 16,6 10-455-16,-3 3-2681 0</inkml:trace>
  <inkml:trace contextRef="#ctx0" brushRef="#br1" timeOffset="-18466.03">22070 18532 1840 0,'0'0'7794'0,"0"0"-6506"0,0 0-1072 16,0 0 160-16,0 0 136 0,-45 8-336 16,45 6-176-16,-12 10-56 15,12-2 56-15,0 6 16 0,0-4-16 16,21-1 0-16,15-9 0 31,-3-9-24-31,0-5-512 0,25 0-816 16,2-15-849-16,-24-3-5024 0</inkml:trace>
  <inkml:trace contextRef="#ctx0" brushRef="#br1" timeOffset="-17923.38">22571 18540 7681 0,'0'0'3169'16,"0"0"-2305"-16,0 0-352 0,0 0 128 15,0 0-80-15,0 0-408 16,0 0-64-16,0 0-88 31,115 0-32-31,-70-4-600 0,15 0-1144 16,-14-7-1473-16,-10 8-4552 0</inkml:trace>
  <inkml:trace contextRef="#ctx0" brushRef="#br1" timeOffset="-17748.35">22640 18694 6553 0,'0'0'2640'0,"0"0"-2047"0,0 0-329 16,0 0 256-16,0 0 88 31,0 0-544-31,163-15-64 16,-93-3-1688-16,-28-1-1601 0</inkml:trace>
  <inkml:trace contextRef="#ctx0" brushRef="#br1" timeOffset="-13080.93">23232 18314 5705 0,'0'0'1760'0,"0"0"-1216"0,0 0-304 15,0 0 72-15,0 0-24 0,0 0 353 32,0 0-73-32,0 120-280 15,9-78 176-15,6 0-160 16,-3 0 168-16,0-2-144 0,0-2-232 16,-3-5 16-16,-9-5-112 31,0-10 80-31,12-4-80 0,-12-14-440 15,0 0-976-15,0 0-1065 0</inkml:trace>
  <inkml:trace contextRef="#ctx0" brushRef="#br1" timeOffset="-6480.49">18487 17076 6785 0,'0'0'1272'16,"0"0"-1272"-16,0 0 0 0,0 0 344 31,0-115 256-31,9 95-191 16,16 2-225-16,11-4-112 0,-3-2-64 16,15 1 56-16,10-1-16 15,11 6-32-15,1-5 0 16,11 4-8-16,13 0 96 0,23 6-32 15,34 4-64-15,9 9-8 32,-18 0 0-32,-18 14 0 0,-40 5-16 0,-14 3-32 15,11 2-40-15,13 3 8 16,11 11 8 0,-11-2-56-16,-1-4 128 0,-11 7-8 0,-13-3-8 15,-23 7-120 1,2-8 15-1,-27 12-7-15,-9-6 128 16,0 10 8-16,-12 5 168 0,0 0 65 0,-24 0-89 16,3 0 80-1,-15-1 0-15,3-4 104 0,-4-1 0 0,-8 1 120 32,-15 1-112-32,14-5-64 0,-11-1-104 15,-15 5-56-15,11-9-56 16,-5 0-48-16,9-7 56 15,-28 3-72-15,19-15 0 0,-19-5 64 32,-5-3 248-32,-4-11 16 15,-12-4 0-15,4 0-88 0,-4-9-8 16,0-14 185-16,4-5-137 16,8-5-104-16,-11-13-96 15,11-4 24-15,1-15-8 0,-1-5-8 31,22-4-72-31,5 0 184 16,22-6-128-16,6 7 56 0,21 3-128 0,5-4 8 16,13-1-8-16,0 2-88 15,13-6-32-15,5 9-80 16,21 0 88-16,6 6-80 0,3 9 56 16,-2 3 40-1,11 11-32 1,9 3 48-16,10 11-48 0,14 8 40 15,-8 5-48-15,12 11-33 0,-1 3-71 16,10 0-64-16,-10 13-72 16,13 15 40-1,-13 9 0-15,1 8-104 16,-13 12-120 0,-11-2 96-16,-13 11 56 0,4 13-264 0,-16-15-1153 15,-24-14-1391-15</inkml:trace>
  <inkml:trace contextRef="#ctx0" brushRef="#br1" timeOffset="-2812.16">19755 15635 7009 0,'0'0'1584'0,"0"0"-1160"0,0 0-168 0,0 0 465 16,0 0-193 0,24-4-272-16,-15-1-208 0,15 1 8 15,13-2 16-15,-16 3 56 0,15 3-56 16,-3 0-72-1,-9 0-360 1,25 0-552-16,-28 0-1105 0,3 0-2200 0</inkml:trace>
  <inkml:trace contextRef="#ctx0" brushRef="#br1" timeOffset="-2597.86">19743 15802 8001 0,'0'0'1841'0,"0"0"-1481"0,0 0-48 31,0 0 464-31,0 0-240 16,0 0-336-16,0 0-32 0,127-5-64 16,-67 1-64-16,-3-6-40 15,13 10-872-15,-25-4-1249 16,16 4-2672-16</inkml:trace>
  <inkml:trace contextRef="#ctx0" brushRef="#br1" timeOffset="-1878.33">20543 15352 7617 0,'0'0'2241'0,"0"0"-1657"16,0 0-224-16,0 0 208 16,0 0-256-16,48-18-280 15,-12 18-32 1,10 5 0-16,-10 12-72 15,6 11 72-15,-6 5-128 0,0 9 48 0,-14 1-104 16,-7-3-72-16,-15 2 56 16,0 0 192-1,0-10 8-15,-24 1 56 16,-1-1 200-16,-20-8 48 16,0-1 8-16,-15-5-64 15,2-4-88-15,-2-9 24 0,2-5 136 16,25 0 0-16,0-10 208 0,-3-12-192 31,12-11-144-31,24-8-87 16,-12-2-105-16,12-2-105 15,12 2-119-15,12 2-72 0,18 3-72 16,9 6 64-16,31 9-416 16,-13 10-840-16,-23 2-953 0</inkml:trace>
  <inkml:trace contextRef="#ctx0" brushRef="#br1" timeOffset="1439.01">21321 17905 8873 0,'0'0'2401'16,"0"0"-1881"-16,0 0-456 16,0 0 224-16,0 0 272 15,40 0-168-15,5-8-264 16,12-1-80-16,25-10 24 0,-4 10-64 16,16-6-8-16,2 7 0 15,-17-3 0 1,5 2-160-16,-17 1-264 15,-16 3-472-15,-9 0-440 16,-17 1-465-16,-1 4-703 0,-24 0-3641 16</inkml:trace>
  <inkml:trace contextRef="#ctx0" brushRef="#br1" timeOffset="1738.95">21463 18077 6305 0,'0'0'2696'0,"0"0"-1895"0,0 0-465 16,0 0 672-16,0 0 176 16,0 0-432-16,9 0-344 0,19 0-216 15,17 0 201-15,15-14 87 16,19-4-176-16,17-5-200 15,-5-1-40-15,23-12-56 16,-5 3 8 0,-18 6-16-16,2-6-144 0,-11 14-696 15,-22-5-937-15,-18 11-1151 0,-14 4-3746 16</inkml:trace>
  <inkml:trace contextRef="#ctx0" brushRef="#br1" timeOffset="2556.48">23962 17929 8673 0,'0'0'3905'0,"0"0"-3441"16,0 0-152-16,0 0 272 0,0 0 17 31,133-46-337-31,-63 32-176 16,-4 0-80-16,18 1-8 16,-17 3-16-16,5 1-160 0,-14-1-256 15,-10 6-185-15,-18-1-279 16,-3 0-488-16,-15 5-256 0,-12 0-849 31,0 0-3736-31</inkml:trace>
  <inkml:trace contextRef="#ctx0" brushRef="#br1" timeOffset="2834.87">23990 18118 7033 0,'0'0'3953'16,"0"0"-3193"-16,0 0-136 16,0 0 576-16,0 0 17 0,12 5-481 0,9-5-360 15,27-14-224-15,21-4-104 16,13 0-32 0,11 0-16-1,1-6 8-15,-3 1 8 0,-1-1-16 16,-5 2-96-16,-4 4-160 15,-20 3-264-15,-40 7-344 0,-9-3-321 0,-12 3-463 32,0-2-2353-32</inkml:trace>
  <inkml:trace contextRef="#ctx0" brushRef="#br1" timeOffset="4763.08">18789 8990 7681 0,'0'0'1192'0,"0"0"-1192"16,0 0-96-16,0 0 96 16,-15 93 0-16,15-60 8 0,0 0 176 15,15-7-104-15,9-1-24 16,-2-12 72-16,2-4-112 15,0-9 121-15,-3 0-9 0,0 0 0 16,-6-14-40-16,9-9-24 0,-24-9-64 16,0 0-72-16,0-6-88 0,-12 5-49 31,-15 1 209-31,6 14-72 16,-15 8 64-16,-10 10-664 15,13 10-968-15,-3 8-993 0</inkml:trace>
  <inkml:trace contextRef="#ctx0" brushRef="#br1" timeOffset="5185.41">18998 8982 6729 0,'0'0'1376'0,"0"0"-1344"31,0 0-16-31,0 0 176 15,21 114 88-15,-21-53 168 16,15 4-119-16,-6 5-177 0,-9-1-72 16,15-4-72-16,-15-15 0 0,0-7 0 15,9-15-8-15,-9-15-8 0,0-8 8 16,0-5 184 0,-9-13 568-1,-15-25-648-15,0-3-96 16,-4-19 72-16,22-6-32 0,-6-12-48 15,12-1-48-15,0 10 48 0,0 4 8 16,12 13-8 0,10 16-56-16,14 17-56 15,-12 9-112 1,-6 10-16-16,9 19-256 0,-3 18 15 16,-15 10 145-16,-9 3-56 0,0 1 224 15,-21-4 56-15,-3-10 112 16,-9-9 16-1,-15-9-16-15,20-11-592 16,-2-3-1232-16</inkml:trace>
  <inkml:trace contextRef="#ctx0" brushRef="#br1" timeOffset="5459.3">19115 8977 6001 0,'0'0'1896'0,"0"0"-1368"15,0 0-448-15,0 0-32 0,0 0 80 16,0 0-32-16,139 65 16 0,-106-29-40 16,-21 7-24-16,0-11-40 15,0 0 72 1,-12-9-80-16,0-4 0 16,0-11 0-16,0-8 80 15,0 0 1105-15,0-13 31 0,0-24-864 16,0-14-352-16,0-5-56 15,13-8-424-15,11 8-32 16,-6 14-296-16,21 24-409 16,-18 9-799-1,-6 9-2505-15</inkml:trace>
  <inkml:trace contextRef="#ctx0" brushRef="#br1" timeOffset="5883.39">19462 8903 7513 0,'0'0'1104'16,"0"0"-303"-16,0 0 311 0,0 0-216 0,0 0-480 31,0 0-376-15,0 0-40-16,0 0 0 0,0 0 64 15,82 115-32-15,-58-55-32 0,0 19-896 16,-3-14-808-16,-9-13-3362 16</inkml:trace>
  <inkml:trace contextRef="#ctx0" brushRef="#br1" timeOffset="6637.54">19345 12105 7825 0,'0'0'2969'16,"0"0"-1993"-16,0 0-536 0,0 0-152 15,-22 0-208-15,10 28-72 0,12 13 144 16,0 5-8 0,0 5-8-16,0-1-16 0,0-12-40 15,12-5-32-15,10-15 16 16,-7-9-56-1,3-9 0-15,-3 0 160 16,9-14-24-16,-3-23-144 0,3-10-432 0,-12-8-256 16,-12 0 152-16,0-5-320 31,-36 14-40-31,15 8 296 16,-24 16 159-16,-16 22-791 0,28 0-904 15,-18 8-3465-15</inkml:trace>
  <inkml:trace contextRef="#ctx0" brushRef="#br1" timeOffset="7083.37">19495 12063 7257 0,'0'0'2048'15,"0"0"-1575"-15,0 0-457 16,0 0 64-16,0 0 512 0,40 124 208 31,-31-67-336-31,15 3-248 16,-12 1-88-16,0-7-120 0,0-12 40 0,-3-10-40 15,-9-14 0-15,0-3 8 16,0-15 48-16,0 0 224 16,0-9 528-16,0-23-488 15,-9-20-328 1,-3-36-208-16,12 4 120 15,-12-12-40-15,12 7-192 0,0 15 192 0,0 9 40 16,0 15 24-16,12 12-8 31,0 16-80-31,9 12-72 16,0 10 112-16,7 0-8 0,-16 10-64 16,0 18-40-16,-6 4-16 15,9 9 104-15,-15-3 128 0,-15-2-40 16,-3 2 48-16,-22-5 0 15,7-6 0-15,-27-8-568 16,30-11-961 0,2-8-1343-16</inkml:trace>
  <inkml:trace contextRef="#ctx0" brushRef="#br1" timeOffset="7364.61">19743 11789 6977 0,'0'0'2144'16,"0"0"-1663"-16,0 0-433 16,0 0 80-16,0 0 208 0,0 0 120 0,94 84-88 15,-73-48-88-15,3 7 0 16,-12-11-48-16,0 0-80 16,-12-8-48-1,9-11-16-15,-9-8-24 16,0-5 256-16,0 0 704 15,0-23-111-15,-9-14-689 0,-3-9-224 0,0-5-136 16,12-1 128-16,0 11-136 16,12-1-265-1,9 14-423-15,27 0-768 16,-11 14-1257-16,-4 6-3320 16</inkml:trace>
  <inkml:trace contextRef="#ctx0" brushRef="#br1" timeOffset="7834.19">20045 11720 7465 0,'0'0'2633'0,"0"0"-1961"31,0 0 184-31,0 0-16 15,0 0-352-15,0 0-280 16,0 0-152-16,0 0-56 0,0 0 0 16,118-56-80-16,-106 56-96 15,-3 13-160-15,3 16-32 0,-12 3-56 16,0 10 264 0,0 0 64-16,-21-1 96 15,9-3 8-15,-13-11 128 16,10-3 72-16,6-15 72 0,9-4 48 15,0-5 160 1,0 0 120-16,0 0-103 16,0 0-217-16,0 0-8 0,0 0-112 15,0 0 8-15,0 0-48 16,0 0-32-16,0 0 40 16,0 0 16-16,0 0 72 0,24-5 24 15,1-9-176-15,20-10-32 0,3 2-40 31,9-2 0-31,-2 2-104 16,2-2-576-16,3-4-753 16,-11 5-1175-16,-13 5-4642 0</inkml:trace>
  <inkml:trace contextRef="#ctx0" brushRef="#br1" timeOffset="18018.77">25713 6066 8193 0,'0'0'1657'16,"0"0"-1097"-1,0 0-320-15,0 0-120 16,0 0 72-16,0 0 0 0,0 10-184 15,0 13 0-15,0 5 112 16,0 9 16-16,9-1 48 16,0 2 16-16,6 0-48 0,-3-11 56 15,0 0-72-15,0-3 8 32,-3-6-40-32,16-8-32 0,-13-2 40 15,0-2 40-15,12-1 152 16,-6-5 72-16,21 0-8 15,-6 0 9-15,13-5-129 0,11-4-120 32,3-1-48-32,13-4-8 0,-4 5-64 15,1-5 0-15,11 0 0 0,13 5-8 16,8-5 8-16,4 4-8 16,12-4 8-16,-4 1 0 15,4-2 8-15,-3-3-16 0,-10 4 8 16,13-5 0-1,-3 2-8 1,-13-2 8-16,4 5-8 0,-3 1 8 0,5-2-8 16,-14-3 0-16,5 8 0 15,-5-4 8-15,15 0 8 16,-4 6-16 0,-14-6 8-1,14 4 0-15,1 1-8 0,-12 4 0 16,-1-4 0-16,-2 4 8 0,2 0-8 15,1-4 8-15,-1 4-8 16,-2-4 0-16,3 5 0 0,-4-5 8 16,7 0-8-16,-4-1 8 31,1 1-8-31,-13 4 0 0,1-3 0 16,-13-2 0-16,1 4 0 15,-1 3 8-15,-9-3-8 16,-2 2 0-16,-1 0 0 0,9-1 8 31,-8-1-8-31,2-2 8 0,13 3-8 16,-16-4 8-16,12 4-8 0,1-3 0 15,-10 2 0-15,-2 6-8 16,-1-4 8-16,3 4 0 16,-15 0 0-16,10 0 0 15,2 0 0 1,4 0 0-16,-13 0 0 15,9 0 0-15,-12 0 0 0,13 0 0 0,-7 0-8 16,-9 4 8-16,-2-4 0 16,5 0 0-1,-12 0 8-15,0 0 0 16,-6 0 80-16,4 0 8 16,-4 0 24-16,6 0 80 15,-9-9 8-15,0-1 40 0,0 2 80 16,1-6-48-16,-4 1-56 15,3-12-48-15,-15-2 0 0,27 0-24 32,-15-15-16-32,6-5-24 15,-5-9 56-15,2 1-120 16,-3-5 0-16,-6 4-48 0,6 5 0 16,-9 9-232-16,-3 9-216 15,-9 11-432-15,-21 3-664 0,-15 5-2665 0</inkml:trace>
  <inkml:trace contextRef="#ctx0" brushRef="#br1" timeOffset="20386.06">16160 6892 6409 0,'0'0'1008'0,"0"0"-552"0,0 0 424 15,0 0 17-15,0-75-145 0,0 61-48 16,0 5-248-16,6-4-144 16,22-2-80-16,5 6-152 15,0 0-8-15,27 0-64 16,-11 9-8-1,17 0-48-15,7 0 48 0,-4 14 0 16,0 14-72-16,16 8 64 0,-19 7-144 16,-8 17 0-16,2 4-80 15,-12 14-88-15,-27 6-184 16,1 4-40 0,-7 4 160-16,-15-3 144 15,-25-11 240-15,1-3 0 16,-33-15 0-16,12-10 72 0,-37-3 192 15,13-10 80-15,-13-9-72 16,-11-14-16-16,11-9 88 0,-2-5 72 31,-10-24-144-31,28-12 40 16,-4-16 72-16,-2-27 24 0,27-41-120 16,24-37-168-16,21-10-112 15,6 24 48-15,45 35-56 16,-9 45-8-16,15 11-72 0,19-3-40 31,14 3 112-31,4 6-88 16,0 22 32-16,-13 24-32 0,-11 5-416 15,-4 41-280-15,-15 11 16 0,-18 12-104 16,-8 10 191-16,-16 18-463 16,-9-14-824-16,0-26-3433 0</inkml:trace>
  <inkml:trace contextRef="#ctx0" brushRef="#br1" timeOffset="35083.74">20896 16285 4352 0,'0'0'2041'15,"0"0"-905"-15,0 0-192 16,-12 0 17-16,12 0 119 0,0 0-120 15,0 0-264-15,0 0-216 16,0 0-24-16,0 0-48 16,0 0-96-1,12 0-136-15,-6-15 33 0,45-8 95 16,-8-18-56-16,65-25-96 16,31-27-96-16,48-27-40 0,6 0-8 15,-27 28 0-15,-36 21 32 16,-64 43-40 15,-26 1-488-31,5 8-857 0,-21-4-527 0,-15 10-273 0,-9 8-447 16</inkml:trace>
  <inkml:trace contextRef="#ctx0" brushRef="#br1" timeOffset="35331.75">21717 15575 7009 0,'0'0'2128'15,"0"0"-1527"-15,0 0 151 0,0 0 168 16,0 0-320-16,0 0-368 16,0 0-152-16,0 0 48 31,84-10 40-31,-50 7-80 0,2 3-72 16,0 0-8-16,0 0-8 15,-15 0 0-15,0 3 0 0,-5 12-88 16,-16 2 24-16,0 8 64 15,0 2-56-15,-37 11 56 32,4 3-112-32,-27 10-944 0,15-14-1401 0,8-9-3704 15</inkml:trace>
  <inkml:trace contextRef="#ctx0" brushRef="#br1" timeOffset="43110.06">22405 15139 7609 0,'0'0'1416'0,"0"0"-999"0,0 0 127 15,0 0 544-15,0 0-112 16,15-8-536-16,6-7-240 15,-9-3-128-15,12-9 64 16,1 3-8-16,-16-4-72 16,0 1-40-16,6-1-8 0,-3 0-8 31,-12 4-152-31,0 5-16 16,0 6-72-16,0-1 104 0,-12 14 64 15,-3 0-32-15,-3 0-152 16,6 14-8-16,-16 18 56 0,19 6 104 15,-3 4 88-15,0-2-32 32,12-1-8-32,0-7-16 0,12-14 64 15,9-5 8-15,7-8 16 16,-7-5 136-16,15 0 32 16,-3-23-32-16,-9-4-152 0,12-10-72 15,-11-1-128-15,-19-4 8 16,21 1 40-16,-27 9-8 0,12-1 160 31,-12 9 264-31,0 11 32 16,12-1-16-16,-12 5-120 0,0 9-160 15,9-5-48-15,6 5-24 0,-6 0-40 16,15 0-40 0,-12 14-32-1,0 10 56-15,10-5 48 0,-10 8 72 16,0-4 0-16,0 0 8 0,-12-9 0 15,12 0 0 1,-12-5 0-16,0-9-48 0,0 0 48 0,0 0 192 16,0-4 224-16,0-15-360 15,0-14-56 1,0-4-56-16,0-5-72 16,0 1-16-16,9 9-40 15,6 4 96-15,3 9-8 16,-3 10 16-16,-6 9-80 0,6 0-88 15,6 9 8-15,-8 18 200 0,-1 1 40 32,0 1 8-32,0-7 40 15,-3 1-32-15,6-7-16 16,-3-8-80-16,-3-3-1073 0,3-5-1431 16</inkml:trace>
  <inkml:trace contextRef="#ctx0" brushRef="#br1" timeOffset="43647.49">23163 14588 5841 0,'0'0'2328'16,"0"0"-1704"-16,0 0-416 16,0 0 337-16,0 0-49 15,-58 65-232-15,58-42-40 0,0 9-96 31,0-8 8-31,0-1-32 0,12 1 0 16,0-11-56-16,9 1 8 16,13-9 272-16,5-5 64 15,-21 0-88-15,21-5-232 0,7-14-72 16,-22-8-512-16,12-6-416 31,-30 1-128-31,21-5-273 0,-27 5 457 16,0 4 304-16,0 4 568 15,-12 11 416-15,-3 2 544 16,9 11-400-16,-6 0-200 0,12 0 113 16,-12 19 151-16,0 10-104 15,-3-1-144 1,15 4-96-16,0-4-88 0,15-6-88 16,9-8-96-16,9-9-8 15,3-5-32-15,31-27-544 16,-7-11-1857-16,-12-4-6335 0</inkml:trace>
  <inkml:trace contextRef="#ctx0" brushRef="#br1" timeOffset="44849.9">23570 14408 6081 0,'0'0'2496'0,"0"0"-1663"0,0 0-609 15,0 0-144-15,0 0-80 0,0 0 48 16,48 73 192-16,-27-21-56 31,16 3 176-31,-4 5 128 16,-9 0-96-16,-3 0-240 0,6-13-80 16,-18-4-48-16,3-11 32 15,-12-10 40-15,0-13 16 0,9 1-48 16,-9-10 48-16,0 0 552 15,-9-10 184-15,-3-26-808 32,-9-10-40-32,-3-14-80 0,-12-15 8 0,15-3 64 15,-6 2 8-15,17 13-56 16,10 6-120-16,0 15 0 0,0 10-88 16,25 18-160-1,-1 6 128 1,9 8-264-16,3 8 48 15,-15 20 104-15,16 4 96 0,-25 1 176 16,0 0 72-16,-12-6 64 0,0 0 0 16,-40-8-8-16,10-10-240 0,-6-9-921 15,-9 0-1407-15</inkml:trace>
  <inkml:trace contextRef="#ctx0" brushRef="#br1" timeOffset="45593.87">23688 13985 8433 0,'0'0'2097'16,"0"0"-1897"-16,0 0-200 15,0 0-72-15,0 0 72 0,0 0 504 16,139 134-112-16,-97-77-192 15,-6-6-112-15,12 4-40 0,-11-8-40 16,-13-6-8-16,-15-3-496 0,-9-11-392 31,0-7-665-31,0-13-1135 16</inkml:trace>
  <inkml:trace contextRef="#ctx0" brushRef="#br1" timeOffset="45865.12">23781 14291 6329 0,'0'0'4705'31,"0"0"-4257"-31,0 0-112 0,0 0-168 16,0 0-128-16,0 0-40 15,139-106-400-15,-106 88-736 16,16 3-25-16,-4 15 353 0,-21 0 216 31,0 0 64-31,-12 5 280 16,9 18 248-16,-9 5 376 0,1-5 304 15,-13 10 56-15,12-6-143 16,-3-3-137-16,6-2-56 16,-15-8-224-16,0-4-96 0,9-10-80 0,-9-5-776 15,0-14-329 1,0-9-1655 0</inkml:trace>
  <inkml:trace contextRef="#ctx0" brushRef="#br1" timeOffset="45972.83">23990 13990 8105 0,'0'0'648'16,"0"0"-648"-16,0 0-1472 15,0 0 720-15,0 0-64 0,90 60-3497 16</inkml:trace>
  <inkml:trace contextRef="#ctx0" brushRef="#br1" timeOffset="46597.86">24270 14116 7089 0,'0'0'2321'0,"0"0"-1729"16,0 0-416-16,0 0-88 15,0 0 232-15,0 0 128 0,0 0-248 32,0 0-112-32,55 115-16 15,-40-101 0-15,-6 0-64 0,15-9-8 16,-15-5-256-16,18 0-96 15,-15-19 16-15,0-4-368 16,-12-10-249-16,0 1 193 0,0 5 352 16,0-1 408-16,-24 9 424 15,-3 5 72 1,-6 9-56-16,9 5-224 0,14 0-95 16,-17 10-41-16,18 8 32 15,0 0-64-15,9 2-48 16,0-7-152-16,0-4-41 15,9-4 9-15,15-5 128 16,-2 0 56-16,14-19 0 16,-15-3-480-16,6 2-96 0,-3 2 288 15,-3 4 288-15,-9 0 0 16,-12 10 136-16,12 4 24 16,1 0-40-16,-13 0 16 0,9 0 16 31,3 4-48-31,0 5-24 15,-3 1-8-15,-9-5-64 0,15-1 8 16,-15 1-8-16,0-5 88 16,12 0 112-16,-12 0 521 0,12-19-33 31,0-3-696-31,-6-7-144 16,21 1 32-16,-15 10 112 15,10 4 144-15,-7 5 240 0,-6 9-224 16,0 0-112-16,15 9 24 15,-9 10-16-15,6-1 0 0,3-4-16 16,0 0-40-16,1-14-552 16,-4 0-1129-1,-9-5-4328-15</inkml:trace>
  <inkml:trace contextRef="#ctx0" brushRef="#br1" timeOffset="47113.2">24198 14861 8025 0,'0'0'2353'0,"0"0"-2201"0,0 0-152 15,0 0-56 1,0 0 56-1,-33 117 56-15,33-81-48 16,0-3-8-16,24-6-144 0,-3-8 40 0,0-9 48 16,18-10-168-16,6 0 48 15,13-32-577-15,-10-7-1279 0,-3-1-801 16</inkml:trace>
  <inkml:trace contextRef="#ctx0" brushRef="#br1" timeOffset="47953.49">24560 14815 4384 0,'0'0'2569'0,"0"0"-977"15,0 0-87-15,0 0-433 0,0 0-704 32,0 0-272-32,0 0-88 15,-82 27-8-15,70-3 0 16,0 3 0-16,-3-2-88 0,15-7-272 16,0-9-256-16,0-4-248 15,15-5-329-15,-3 0 241 0,13-24 64 31,-4 1-1097-31,-9-5-751 16,12 5 2408-16,-12 10 328 16,-12 7 1736-16,0 6-744 0,12 0-615 0,-12 9 183 15,12 7-112-15,-12 6-136 16,6-9-80-16,9-7 24 0,-3-2 200 16,0-4 128-1,10 0-216 1,-7-13-368-16,-6-16-40 15,15-3-208-15,-15 0 120 0,-9 3 112 16,0 1 16-16,0 10 392 0,0 4 424 16,0 10 49-1,0 0-297-15,0 4-488 16,0 0-80-16,0 4-184 16,0 10 80-16,-9 0 48 15,9 5-72-15,0-6-345 0,0 2 89 16,0-7 184-16,24-3 152 0,-3 0 48 15,3-1 0-15,0-4 8 32,1 0 64-32,-4 5-64 15,-9-5-8-15,-3 0 0 0,-9 5-128 16,0-1 112-16,0 0 16 16,0 6 8-16,0 0 256 0,0 3 64 15,-21-4-63-15,12 1-89 31,9-1-120-31,-12-9 24 16,12 0 16-16,0 0 120 0,0 0 160 16,0 0 16-16,12 0 40 0,-3-14-120 15,12-5-224-15,6-9-88 0,-3 1-96 16,9-1-216 0,-9-4-184-1,1 4-152-15,8 4 232 16,-21 2 264-16,0 7 48 0,-12 6 104 15,0 4 248-15,0 5 280 16,0 0-8-16,0 0-32 0,-24 0-264 16,9 10-96-1,-3 9-24-15,-7-1 80 16,10 6-40-16,6-6-40 16,9 0-96-16,0 1 64 0,0-6-64 15,0-2 0-15,9-3 8 16,6-3 64-16,10-5 16 15,8 0-32 1,-9 0-64-16,21-32-264 16,-9-1-1352-16,-5 1-1345 0</inkml:trace>
  <inkml:trace contextRef="#ctx0" brushRef="#br1" timeOffset="48155.58">25387 14566 5449 0,'0'0'3192'16,"0"0"-3192"-16,0 0-2488 15</inkml:trace>
  <inkml:trace contextRef="#ctx0" brushRef="#br1" timeOffset="51031.91">20138 15996 6025 0,'0'0'1992'31,"0"0"-1528"-31,0 0-280 16,0 0 56-16,0 0 40 15,0 0-152-15,0 0-128 0,0 0 8 16,0 0-8-16,0 0 16 15,0 0-8-15,0 0 57 0,0 0 31 32,0 0 64-32,0 0 128 0,0 0 200 15,0 0 0-15,-15 0-128 16,-6 0-208-16,0 0-144 0,-15 0 120 16,3 5 48-1,-16-5-32 1,1 0-56-16,-9 5-16 0,-4-5-64 15,7 6 64-15,-3-6 88 0,-16 3-48 16,13 2 0-16,2 0 120 16,1-2-120-16,12 8-64 0,-12-3-40 31,-1 2-8-31,-2-1 16 16,2 0-8-16,13 1 0 0,-12-1 0 15,-3 4-8-15,2-8 64 16,1 5 0-16,-4-1-48 0,4-5 40 15,0 11-48-15,-1-6 16 16,7 0 24-16,9 1-48 0,-9-6 16 31,8 0-8-31,-5 1 72 16,15 0-32-16,-12-1 0 16,-16 2-40-16,16-2 0 0,-12 5 56 15,8-4-48-15,4 4 64 16,-6-4 0-16,17 0 16 0,-11-1-88 31,24 1 72-31,-15-5-8 16,12 5-64-16,-9-5 24 0,8 3-24 15,-2-3-8-15,9 5 0 0,6 0 0 16,-15 0 0 0,18-5 57-16,-3 4-57 0,0 2 8 15,3-3 0 1,-6-3 64-16,5 0 0 15,-17 0 8-15,18 0 16 0,0 0 40 16,-3 0-16-16,0 0-72 0,-3 0-40 16,-6 0 0-16,9 0 0 15,3 0-8 1,-6 0 8-16,6 0-8 16,-4 0 80-16,13 0 16 15,-12 0 48-15,0-3 32 16,-3-7 24-16,9 0 16 0,-6-3-72 15,-3-6-40-15,6 0-88 0,-15-9-8 32,24 1-8-32,-12-10 0 15,0 0 0-15,3-14 0 16,9-5-8-16,0 0-40 0,-12-4 48 16,12 0-8-16,0 0 0 31,-13-1-8-31,13 6 0 0,0 4 8 15,0 5 0-15,0 0 0 16,0 4 8-16,0 10 0 16,13-1 0-16,-13 9 0 0,0 2 0 0,0 8 0 15,0 4-8-15,12 1 8 16,-12 4-8-16,0 5 8 16,0 0-48-1,0 0-24-15,0 0-56 16,9-3 8-16,15 3 120 15,0-5 0-15,12-6 8 0,9 2-8 0,1 1 0 16,2-6 0 0,9-5 8-16,13 0 0 15,-4 0 0 1,19-3 0-16,-4-2-8 0,13 6 8 16,8-5 48-16,-5 4-56 15,6 0 0-15,-10 2-8 0,13 3 8 31,-13-5-8-31,1 6 8 0,-4-3-8 16,13 3 8-16,-9-2 0 16,2 2 0-16,-2-1 0 15,-4 6 0-15,13-7 0 0,-10 5 0 16,4-3 0-16,-15 4 0 16,8-4-8-16,-5 7 8 0,-19-4 8 31,19 1 0-31,-4 0-8 15,1 4-8-15,-13-3 8 16,12 3 0-16,-11 0-8 0,-1-4 8 16,1 4 0-16,-10 0 0 15,-6 2 0-15,-5-3 0 0,8 1 0 16,-12 1 0 0,4-5 0-16,11 5 0 15,-15-1 8-15,0-1-8 16,16 2 0-16,-28 4-8 0,0-4 8 15,-6 4 0 1,-21 0 8-16,10 0-8 16,-7 0 8-16,6 0 0 15,-15 0 72-15,0 0 0 0,12 0-8 16,-12 0-64-16,0 0-8 16,9 8-72-16,6 12 16 0,-6-1 56 15,-9 8-8-15,24 6 16 31,-15-1 0-31,6 9 0 0,-3-3 8 16,0 4 0-16,-12 4-8 16,9 0 0-16,-9 1 0 0,9 4 8 15,-9-1-8-15,0-4 0 16,16 0 0-16,-4 6-8 31,-12-11 0-31,0 5 0 0,0 1 8 16,0-10 0-16,0 0 0 15,0 1 0-15,0-11 0 0,0-3-8 16,0 4 0-16,0-6 8 16,0 7 0-16,0-6-8 15,0-1 8 1,-12 2 0-16,-4-1 0 0,16 0 0 16,-9-9 16-16,0 5-16 15,-3-5 0-15,12-1 8 0,-12 1 40 16,-3-4-40-16,-6 4-8 15,9-6 64 1,-12-3-64 0,15 0 56-16,-27-1-8 0,14 2 24 0,-5-3-72 15,-6 2 8-15,0 0-8 16,-3 1 0-16,2-6 80 0,10 8-80 16,-27-3 88-16,21-5-40 31,-19 3 40-31,4-3-16 0,0 0 8 15,-15 0-24-15,-10 6 8 16,10-6 16-16,-7 10-8 0,-17-7 24 16,5 3-8-16,10 3-48 15,-12-5 8-15,-16 1-40 32,3-1-16-32,4-4 72 0,-13 0-64 15,-2-4-8-15,11-20-56 16,0-22-440-16,10 5-792 0,27-1-3177 0</inkml:trace>
  <inkml:trace contextRef="#ctx0" brushRef="#br2" timeOffset="90014.07">23618 7276 3528 0,'0'0'1569'0,"0"0"-1105"0,0 0 0 31,0 0 192-31,0-4-16 16,0 4-320-16,0 0-168 15,0 0-40-15,0 0 120 0,0 0 152 16,-15 0-48-16,15 0 48 15,0 0-31-15,0 0-73 0,0 0-72 16,-9 0-64-16,9 0-88 31,0 0-56-31,0 0 0 0,-12 0 8 16,12 0-8-16,-12 0 0 16,0 0-8-16,3 0 8 0,-3 0 0 15,0 0 0-15,-3 0 0 31,-10 0 0-31,16 0 0 16,-15 0 8-16,3 0 0 0,-3 0 72 16,3 0-72-16,-3 0 0 0,-3 0 64 15,5 4-16-15,1-4-48 0,-3 4-8 16,-12-4 0-16,15 5 0 16,-6-5 0-1,6 6 0 1,-13-6 8-16,10 0-8 0,0 0 8 15,3 0-8-15,-6 0 0 16,-6 0 0-16,8 0 0 0,4 0 8 0,-3 0 0 31,-9 0 0-31,9 0 0 16,-12 0-8-16,2 0 0 16,-5 0 0-16,6 0 0 0,0 0 0 15,0 0-8-15,-4 0 0 16,1 0 8-16,0 0 0 0,-9 0 0 15,11 0 8-15,-2 0 88 32,0 0-8-32,-9 0-16 0,24 0-48 15,-7 0-16-15,-5 0 8 16,21 0 40-16,-9 0 24 0,-3 3-64 16,-3-3 48-16,-6 5-48 15,8 0 32-15,-8-1-40 47,12-4 64-47,-3 5-24 0,-9-5 96 16,9 0 24-1,-1 0-120-15,1 5-40 16,3-5 64-16,-3 0-24 16,0 0-40-16,12 0 72 0,-9 0 64 15,6 0 16-15,6 0-8 16,-4 0-48-16,1 0 32 0,0 0-48 15,3 0-8-15,-3 0-80 0,0 0 8 16,12 0 0 0,-15 0-8-16,6 5 8 0,-6-5 48 0,6 3 40 15,9-3 24-15,0 0-32 16,-9 0 104-16,9 0-80 0,0 5-40 16,-15-5-16-16,15 0 24 15,0 0 32-15,0 0 24 16,0 5 16-16,0-5-23 0,0 0 15 31,0 0 8-31,0 0 32 0,0 0 64 31,0 0 8-31,0 0-24 16,0 0 8-16,0 0 24 16,0 0-72-16,0 0 0 0,0 0 24 15,0 0-8-15,0 0 80 16,0 0 96-16,0-5 16 0,-9-8-192 15,9-1-152-15,0-10 16 16,-12-4-64-16,12 1 40 16,-13-1-48-16,13-9 0 0,0 4 0 15,-12 1 0-15,12-1 48 16,0 5-48 0,0 0 8-16,0 6-8 0,0 4 8 15,0-1 0-15,0 5 0 16,0 1 0-16,0 3-8 15,0 0 8-15,0 5-8 0,0 2 8 16,0-2-8 15,0 5 8-31,0 0-8 16,0-5 0-16,0 5 8 0,0 0 0 16,0-4-8-16,0 4 0 15,0 0 0-15,0 0 0 16,0 0 0-16,0 0-8 0,0 0 0 15,0 0 8-15,0 0-8 16,0 0 0-16,0 0 0 0,0 0-64 16,0 0 64-16,0 0-96 15,0 0 48-15,0 0-32 0,0 0 80 32,0 0-88-32,0 0 88 15,0 0-72-15,0 0 64 0,0 0-56 31,0 0 64-31,0 0-120 16,0 0 24-16,0 0-16 16,0 0-24-16,25-5 144 0,-4 0-56 0,3 0-64 15,9 2-64-15,-6 3 88 16,-6-6 16-16,16 6-16 0,-1-5 48 16,-6 5-8-16,9 0-8 15,-6 0 16-15,16 0-16 16,-4 0-16-16,0 0 64 0,3 0-56 15,-5 0 64 1,8-4 8-16,-6 4 0 16,4 0 0-16,-16-4 8 15,15-2-16-15,-6 3 16 0,-2 3-8 16,5-5 8-16,-12 5-8 16,0-6 0-16,6 6 8 0,-20-4 0 46,8 0 0-46,-3-1-8 0,9 5 0 16,-9-5 0-16,0 1 0 16,10-1 0-16,2 5 0 15,-12-5 0-15,9 5 8 0,3-4-8 16,-2 4 0-16,-1-4 8 16,3-2-8-16,12 2 8 0,-15 4-8 15,1-5 0-15,-7 5 0 16,-6-5 8-16,3 5 0 15,0-4-8-15,9 4-8 0,-11-4 8 16,5 4 0-16,-3 0 0 31,9-5 8-31,-9 5-8 0,9 0 0 0,1 0 0 16,-7 0 0-16,-6 0-8 16,3 0-64-16,-3 0 72 15,6 0 0-15,-18 0 0 0,13 0-8 16,5 0 8-1,-15 0 0 1,9 0 0-16,-9 0 32 0,0 0-32 0,-12 0-56 16,9 0 56-16,-9 0 0 15,0 0 0-15,0 0 0 16,0 0 56-16,0 0-56 0,0 0 0 31,0 0-8-31,0 0 0 16,0 0-56-16,0 0 16 0,0 5-16 15,15 3 56-15,-15 2 8 16,12 4-8-16,-3 4 8 0,-9 6 0 16,12-6 16-16,-3 5-8 31,7 1-8-31,-16-6 40 16,12 5-40-16,-12 0 0 0,12 1-8 31,-12-2 8-31,0 2 0 15,0-1 8-15,0-5-8 0,0 6 8 16,0-2 0-16,0-2-8 16,0-1 48-16,0-6-40 0,0 1-8 15,0-1 0-15,0-8 0 0,0 4 0 16,0-3 16-16,0-3-8 16,0 7 8-16,0-5 0 0,0-5-16 15,0 4 8 1,0-4 0-1,0 5 0-15,0-5 32 16,0 0 24-16,0 0 24 0,0 0 16 16,0 0 40-16,0 0-64 0,0 0 40 15,0 0-72-15,0 0-40 0,0 0-8 32,-12 5 0-32,0-2 8 15,-4 2 0-15,-5-5 0 16,12 6 48-16,-18-1-48 0,-6-2 0 15,12 3 8-15,-3-2-8 0,-13-4 0 16,16 4 0-16,-3-4 8 31,-12 0 40-31,3 0-8 16,-7-4 8-16,7-9-48 16,0-3-8-16,6 3-120 0,9-1-8 15,-6 6-224-15,9-7-912 0,-7 10-1921 16</inkml:trace>
  <inkml:trace contextRef="#ctx0" brushRef="#br2" timeOffset="91495.71">25942 7326 5761 0,'0'0'2424'16,"0"0"-1400"-16,0 0 409 15,0-3-249-15,0 3-248 0,0 0-344 16,0 0-416-16,0 0-176 16,0 18-112-16,0 10 24 15,0 22 88 1,0 7 48-16,0 11-32 15,12 3-8-15,-12-8 8 0,0-2-8 16,0-10 48-16,12-5-48 16,-12-14-8-16,12-4-504 15,-12-14-984-15,0-4-1097 0,0-10-2408 16</inkml:trace>
  <inkml:trace contextRef="#ctx0" brushRef="#br2" timeOffset="91780.89">25909 7280 7841 0,'0'0'2537'0,"0"0"-2105"0,0 0-72 16,0 0 56-16,0 0 0 15,0 0-184-15,0 0-152 16,148-93-80-16,-88 93-144 15,-11 10-192 1,-7 23-264-16,-3 3-96 16,-27 11 8-16,-3 4 79 0,-9 0 73 0,-21-4 264 15,-27-1 272-15,0-15 208 16,-10-2 104-16,-2-14-16 16,18-12 1-1,-7-3-89-15,16 0-208 16,33-18-64-16,0-11-1041 0,0 2-1215 15</inkml:trace>
  <inkml:trace contextRef="#ctx0" brushRef="#br2" timeOffset="92337.22">26688 7197 7825 0,'0'0'1456'16,"0"0"-895"-16,0 0 271 16,0 0-80-1,0 0-96-15,-139-42-160 16,103 61-200-16,3 19-64 0,-4 16 0 16,13 11-96-16,15 9-40 15,-3 0-96-15,12-4-128 31,12-14 112-31,12-10-32 0,22-13 48 16,-1-5 104-16,15-15 0 16,-3-13-104-16,22-4-480 0,-7-20-1104 15,-26 2-1537-15</inkml:trace>
  <inkml:trace contextRef="#ctx0" brushRef="#br2" timeOffset="92831.16">27119 7095 9281 0,'0'0'1177'16,"0"0"-1065"-16,0 0-8 0,0 0 248 16,-138-28 168-16,113 28-288 15,-2 19-112-15,9 14-32 0,18 3-88 31,-12 6-72-31,12 0-136 16,0 4 192-16,30 0-96 16,9-4-144-16,16 0 80 0,-4-10-112 0,6-3-120 15,1-1 24 1,-10-6-64 0,-15 1 31-16,-12-8-167 0,7-7 0 15,-28 3 208-15,0 2 376 16,-28-4 360-16,-5 1 128 15,-12-2-128-15,-12-3-128 0,8 0-96 16,4-5-136-16,-3-5-208 0,24-13-1088 16,15-6-4537-16</inkml:trace>
  <inkml:trace contextRef="#ctx0" brushRef="#br2" timeOffset="93183.01">27349 7326 9193 0,'0'0'2641'0,"0"0"-1873"0,0 0-368 16,0 0-224-16,0 0-48 31,0 0-128-31,0 0 80 0,0 0 40 16,93 126-120-16,-69-89 64 15,-11-4-64-15,-1-6-168 16,-12-4-144-16,0-9-48 0,0 0-48 16,-12-9 336-16,-1-5 72 15,4 0 248 1,-15-14-16-16,12-13 24 0,-3-11-120 16,15-4-136-16,0-5-16 15,0 7-88-15,0 7-136 16,15 5-136-16,6 10-296 0,16 4-1104 15,-16 4-737 1,6 10-2912-16</inkml:trace>
  <inkml:trace contextRef="#ctx0" brushRef="#br2" timeOffset="93499.53">27841 7304 3992 0,'0'0'5866'15,"0"0"-5146"-15,0 0-416 16,0 0-72-16,0 0 184 15,0 0-80-15,-118 55-80 0,97-12 0 16,9 2-96-16,12 1 8 16,0-8-32-1,0-1-40-15,21-9 64 0,27-9-8 16,-6-11-152 0,43-8-24-16,-13-13-1184 0,-14-14-3353 15</inkml:trace>
  <inkml:trace contextRef="#ctx0" brushRef="#br2" timeOffset="95366.81">28179 7220 1736 0,'0'0'1032'0,"0"0"-224"0,0 0-112 16,0 0 17-1,0 0-73-15,0 0-264 16,0 0 144-16,0 0 272 0,0 0 232 16,0 0 17-16,0 0-97 15,0 0-224-15,0 0-128 16,0 0-120-16,0 0-88 0,0 0 16 31,0 0-8-31,0 0 8 0,0 0-72 16,0 0 33-16,0 0-1 15,0 0 48-15,0 0-8 16,24-14-32-16,9-13-208 0,9-6-72 16,19-3-80-16,11-12 72 31,7-2-72-31,17-1-8 0,7 0 16 15,-1 1 40-15,7-2-48 16,-27 10-8-16,-13 5-8 16,-12 14 8-16,-20 5-64 0,-25 9-208 15,-3 4-216-15,-9 5-320 32,0 0-649-32,-21 18-1759 0,-7 0-3170 0</inkml:trace>
  <inkml:trace contextRef="#ctx0" brushRef="#br2" timeOffset="96131.49">28212 7369 1584 0,'0'0'7105'31,"0"0"-6168"-31,0 0 71 0,0 0 184 15,0 0-152-15,0 0-416 16,0 0-432-16,-9-10-192 16,18 10-56-16,15 24 56 0,12 12 88 31,22 7 216-31,8 12 193 16,19 0 7-16,20 10 64 0,34 1 80 15,0-12-32-15,-21-7-96 16,-16-10-264-16,-29-10-160 15,5 1-40-15,7 5-48 0,-28-5-8 16,0-5 0-16,-21-4-80 16,-26-1-64-1,14-14-80-15,-24 6-192 0,0-10-80 16,0 0-96 0,-24 0-368-16,2-10-873 0,-2-8-5096 15</inkml:trace>
  <inkml:trace contextRef="#ctx0" brushRef="#br2" timeOffset="96820.4">29377 6432 9458 0,'0'0'1576'0,"0"0"-680"15,0 0-480-15,0 0-64 16,0 0-48-1,127-22-216-15,-67 22-88 16,-3 0-64-16,-11 8-80 0,2 16 16 16,-18 8-56-16,9 2-40 15,-39-7-16-15,0 6 8 16,0-6 168-16,-24-4 64 0,-33-5 152 16,0-8-32-16,-4-6 88 15,-8-4 72-15,11-4 24 0,19-14 184 16,6-7-8-16,24-2-167 31,9-6-313-31,9 1-32 16,63-23-1209-16,-2 9-1567 0,-4 4-4874 0</inkml:trace>
  <inkml:trace contextRef="#ctx0" brushRef="#br2" timeOffset="97646.22">29839 7896 7881 0,'0'0'1793'16,"0"0"-537"-16,0 0-16 31,0 0-392-31,0 0-192 15,0 0-400-15,0 0-192 0,0 0-64 16,0 14 0-16,0 11 177 16,0 10 167-1,15 9 24-15,-3 1 112 0,0 2-120 16,-12-1-88-16,9-5-96 16,0-7-88-16,-9-12-88 15,15-4-328-15,-15-18-688 0,0 0-1361 16,0-5-3904-16</inkml:trace>
  <inkml:trace contextRef="#ctx0" brushRef="#br2" timeOffset="102280.5">20941 3606 8089 0,'0'0'2841'16,"0"0"-2169"-16,0-5-208 0,0 5 112 16,0 0-168-16,0 0-328 15,0 0-80-15,0 0-208 16,0 15 120-1,0 7 56-15,12 10 32 16,-3 6 0-16,6 4 72 0,-15-1 8 16,9-3 16-16,1-6-40 15,5-4-56-15,-15-9 8 16,12-6 0-16,-12-4 40 0,0-3-48 31,0-6 0-31,0 0 104 16,0 0 96-16,0 0 104 0,0-25 249 15,0-7-425-15,-27-13-128 16,8-16-48-16,-5-4 40 16,0-5-88-16,-3 5 96 0,21 5 0 15,6 13 56-15,0 6-56 16,0 14 0 0,0 7-104-16,0 12-24 0,0 4-57 15,21 4-287-15,3 0-120 16,-3 8 96-16,3 16 112 15,13-1 56-15,-13 4 0 0,-15 2 16 0,15-1 32 32,-24-10 40-32,0 4 16 15,0-3 128-15,-12 4 96 0,-21-4 144 16,-6-6-80-16,5 2 8 16,1-11-72-16,0 2-72 15,21-6-528 1,0 0-897-16,0-6-1311 0</inkml:trace>
  <inkml:trace contextRef="#ctx0" brushRef="#br2" timeOffset="102670.27">21394 3324 9113 0,'0'0'1681'0,"0"0"-889"15,0 0 360-15,0 0-312 16,0 0-255-16,0 0-345 0,0 0-192 15,-57-5-48 1,32 28-64-16,4 9 64 16,-6 5 64-16,6 10 16 0,9 4-72 15,3-1 144-15,9 2-32 16,0-6-112-16,0-8 40 16,9-7 56-16,24-7-32 0,6-11-72 31,19-13 120-31,11 0-120 0,34-50-272 15,-13 3-1145-15,-14-3-3712 0</inkml:trace>
  <inkml:trace contextRef="#ctx0" brushRef="#br2" timeOffset="104135.24">21780 3338 4977 0,'0'0'2624'16,"0"0"-1720"0,0 0 209-16,0 0-1 15,0 0-288-15,0-11-336 16,0 11-288-16,0 0-32 0,0 0-168 15,0 0-72-15,0 0-40 0,0 15-32 16,0 13 136-16,9 0 0 16,15 8 8-1,-2 2 8-15,-7 3 64 16,-3-4-72-16,-3-3-64 16,3-2-592-16,-12-10-688 0,0-8-481 15,0-4-823-15</inkml:trace>
  <inkml:trace contextRef="#ctx0" brushRef="#br2" timeOffset="104329.73">21663 3485 8089 0,'0'0'1961'15,"0"0"-1161"-15,0 0-96 16,0 0-88-16,0 0-216 15,12-4-344-15,12 4 64 0,-6-4-120 16,21-7 80-16,6 3-80 16,16-12-336-16,-16 7-1152 0,-9-6-1577 0</inkml:trace>
  <inkml:trace contextRef="#ctx0" brushRef="#br2" timeOffset="104702.65">22043 3101 5881 0,'0'0'5361'0,"0"0"-4585"16,0 0-400-16,0 0-184 15,0 0-128-15,0 0-64 16,0 0 0-1,0 0 64-15,-9 120 80 16,9-74-56-16,0-4-40 0,0-5-40 16,0-9 0-16,9-9-8 15,-9-6 8-15,0-8 0 32,15 0 56-32,-15-5 104 0,12 0 8 15,12 0 32-15,-3 0 249 16,15 0-145-16,7-10-160 0,8-3-152 15,-18-6-464-15,16-3-377 16,-16-6-687-16,3 9-961 16,-12-4-2168-1</inkml:trace>
  <inkml:trace contextRef="#ctx0" brushRef="#br2" timeOffset="104929.23">22136 3175 8185 0,'0'0'2481'16,"0"0"-1833"-16,0 0-448 0,0 0-64 16,15 38-64-16,-5-3 288 15,14 12 136-15,12 10-248 16,-12-3-136-16,-3 6-64 0,-9-3-48 15,12-7-224-15,-15-7-912 0,7-11-1753 16,-4-14-5847-16</inkml:trace>
  <inkml:trace contextRef="#ctx0" brushRef="#br2" timeOffset="107872.88">21162 4783 5881 0,'0'0'4545'0,"0"0"-3985"0,0 0-72 15,0 0-96-15,0 0-184 0,0 0-208 16,0-5-192-16,9 5-88 16,6 5 176-16,-15 14 48 0,12 3 56 15,-3 11 16-15,15 0-8 16,-12 3 8-1,0 2-8 1,-3-1 0-16,6-5 8 0,-3-3-16 0,-12-12 0 16,12-2-88-1,-12-6-16-15,0-9 104 0,0 0 0 0,0 0 496 16,-12-24-224-16,0-9-272 31,-12-8 0-31,0-9 0 16,15-6 72-16,-15-4-64 0,12 4 88 15,12 5 56-15,0 13 56 0,0 3-80 16,0 10-128-16,12 3 0 16,-3 8 0-16,6 8-40 31,-6 6-64-31,15 0-40 0,-15 6-144 16,6 16-88-16,-3 2 88 15,0 8 80-15,-12 2-72 0,0-3-8 16,-12 1 128-16,0 0 152 31,-3-7 8-31,-6-3 0 16,21-8 0-16,-12-9 0 0,12 0-80 15,0-5-48-15,0 0 16 0,24 0 112 16,0 0 136-16,0 0 24 0,10 4-40 16,2 0-56-16,-15 2-64 15,0 3-8 1,6 1-128-1,-27-2-96-15,0 11 96 0,0-4 136 16,-12 7 0-16,-24 1 184 16,3-4-48-16,-16 3-56 0,16-13-72 0,-3 2-8 15,0-11-448 1,15-6-1409 0,6-12-2896-16</inkml:trace>
  <inkml:trace contextRef="#ctx0" brushRef="#br2" timeOffset="108012.85">21463 4849 7945 0,'0'0'2969'16,"0"0"-2185"-16,0 0-224 16,0 0-240-16,0 0-320 0,0 0-1384 15,0 0-3337-15</inkml:trace>
  <inkml:trace contextRef="#ctx0" brushRef="#br2" timeOffset="108353.24">21373 4631 5537 0,'0'0'5905'16,"0"0"-5241"-16,0 0 136 15,0 0 88-15,0 0-431 0,0 0-273 16,0 0-112-16,0 0-64 0,139-112 40 31,-106 98-48-31,3 0 0 16,0 4-8-16,-15 7-264 0,4-2-393 15,-13 5-567-15,-12 0-712 16,0 0-657-16,0 0-1728 0</inkml:trace>
  <inkml:trace contextRef="#ctx0" brushRef="#br2" timeOffset="108546.15">21545 4510 5353 0,'0'0'1720'0,"0"0"-952"0,0 0-192 15,0 0-216-15,0 0 313 16,0 0 263-16,0 0 0 16,72 121-408-1,-51-80-160-15,4-3-144 0,-4 3-120 16,3 0-96-16,0-9-8 15,-15 10-344-15,6-14-1416 16,-15-10-2633-16</inkml:trace>
  <inkml:trace contextRef="#ctx0" brushRef="#br2" timeOffset="110413.72">25746 4751 5081 0,'0'0'1008'16,"0"0"184"-16,0 0 232 0,0 0-63 16,0-14-209-16,0 14-360 15,0 0-144-15,0 0-64 0,0 0-48 31,0 0-199-31,-15 0-193 16,6 4-112-16,-15 20-32 0,0 16-8 16,-13 12 8-16,7 32 40 0,-6-2 88 15,15 11-32-15,21 5 16 16,0-10 0-16,0 5-32 0,30-14-32 16,9-6-40-1,16-13-8 1,17-8-152-16,58-29-753 15,-28-14-1711-15,4-9-7634 0</inkml:trace>
  <inkml:trace contextRef="#ctx0" brushRef="#br2" timeOffset="111399.08">31716 3926 8545 0,'0'0'2329'16,"0"0"-1857"-1,0 0-368-15,0 0 472 16,0 0 168-16,115 139-272 0,-70-78-296 16,12 7-56-16,4 6-112 15,-28 5 0-15,3-5-8 16,-24-4-8-16,-12 4-40 0,-24-5-104 31,-21 1 72-31,-37-9 32 16,-26-2-520-16,8-12-1416 0,19-19-4762 0</inkml:trace>
  <inkml:trace contextRef="#ctx0" brushRef="#br2" timeOffset="115677.11">30285 6205 6857 0,'0'0'1816'0,"0"0"-1280"0,0 0-7 31,0 0 375-31,0-8 96 16,0 8-544-16,0 0-144 0,0 0-136 15,0 0 80-15,0 0-48 16,0 0-112-16,-12 8-96 16,-3 20 0-16,6 9-48 0,-3 19 48 15,0 8 96-15,0 7 0 16,12-2-8 0,12-4-24-16,0-10 48 0,24-4 16 15,-2-13-48-15,2-6-64 16,-3-9-16-16,15-9-248 15,10-14-888-15,-16 0-1512 0,-6-9-2930 16</inkml:trace>
  <inkml:trace contextRef="#ctx0" brushRef="#br2" timeOffset="116276.67">30551 6363 7761 0,'0'0'1088'16,"0"0"-616"-16,0 0 193 31,0 0 239-31,0 0-408 0,0 0-336 16,-12-5-160-16,12 15-16 15,0 9 16-15,0 8 160 16,0 10 16-16,12 1-88 0,-12-3 56 16,0-1-32-16,9-7-64 31,-9-9-32-31,15-3 40 0,-15-11-48 0,0 2 64 16,0-6 64-16,0 0 136 15,0-20-144-15,0-12-128 16,-15-9-120-16,6-5 112 15,9-6 8-15,-12 5 48 16,-3 11 184-16,9 8 64 16,6 5 112-16,0 13-55 0,0 6-145 15,0 4-208-15,0 0-128 16,33 4-64-16,-9 20 87 16,18 9 17-16,10 7-32 0,-7 7 112 31,3-10 0-31,-2-3-8 0,-25-7 8 15,3-13 8-15,0-5-8 16,-24-9 8-16,9 0 88 16,-9-9 160-16,0-24-248 0,0-9-304 31,0-3-144-31,0-7 88 16,-9 5-248-16,-3 6-192 0,0 3-536 31,3 20-1025-31,9 4-5136 0</inkml:trace>
  <inkml:trace contextRef="#ctx0" brushRef="#br2" timeOffset="116686.9">31155 6350 5657 0,'0'0'4417'16,"0"0"-3737"-16,0 0-504 16,0 0-152-16,0 0 24 0,-22 37 32 15,-2-10-72-15,3 1 64 16,-3 4 8-16,-3-4-80 0,6-6-280 15,-15-3-944-15,27-9-1209 32,-19-10-1824-32</inkml:trace>
  <inkml:trace contextRef="#ctx0" brushRef="#br2" timeOffset="116870.02">30958 6377 3472 0,'0'0'4545'15,"0"0"-3913"-15,0 0-624 0,0 0 360 16,0 0 377-16,0 0-217 16,118 79-232-16,-85-56-192 0,-9-5-104 15,-2-4-16-15,11-4-536 16,6-7-897-16,-21-3-1487 0</inkml:trace>
  <inkml:trace contextRef="#ctx0" brushRef="#br2" timeOffset="117076.94">31363 6066 7577 0,'0'0'2593'0,"0"0"-2153"0,0 0-392 31,0 0 296-31,0 0 448 16,0 117-208-16,15-67-136 0,6-4-200 15,-9 1-144-15,0-10-32 16,0-4-72-16,9-11-288 16,-5-8-688-16,-4-14-760 0,-3-9-689 0,-9-13-3256 15</inkml:trace>
  <inkml:trace contextRef="#ctx0" brushRef="#br2" timeOffset="117246.97">31227 6270 7961 0,'0'0'2129'0,"0"0"-1441"0,0 0-40 16,0 0 96-16,0 0-184 0,0 0-200 16,0 0-96-16,151-4-264 15,-73-14-544 1,-5-1-1720-16,-16 1-4650 16</inkml:trace>
  <inkml:trace contextRef="#ctx0" brushRef="#br2" timeOffset="117851.59">31948 6071 8241 0,'0'0'2601'0,"0"0"-1945"31,0 0-392-31,0 0-168 15,0 0 88-15,0 0 296 0,0 0-96 16,12 153-216-16,1-107-96 16,-4 1-72-16,3-10-144 0,0-4-776 15,0-6-960 1,-12-18-1033-16</inkml:trace>
  <inkml:trace contextRef="#ctx0" brushRef="#br2" timeOffset="118011.45">31797 6085 1880 0,'0'0'8738'16,"0"0"-7714"-16,0 0-584 15,0 0-248-15,0 0 24 16,0 0-72-16,127-33-144 0,-78 33-216 16,5 0-1024-1,3 0-873-15,-8 0-2031 0</inkml:trace>
  <inkml:trace contextRef="#ctx0" brushRef="#br2" timeOffset="118210.42">31900 6423 4544 0,'0'0'2521'15,"0"0"-1705"-15,0 0 112 16,0 0 9-16,0 0-97 0,24 74-192 15,0-74-8-15,22 0-152 16,2-5-488-16,-6-13 0 16,31-27-1256-16,-16 6-1513 0,-9 3-4944 0</inkml:trace>
  <inkml:trace contextRef="#ctx0" brushRef="#br2" timeOffset="118545.68">32320 6197 5513 0,'0'0'3208'0,"0"0"-2407"16,0 0-649 0,0 0 240-16,0 0 328 0,0 0-216 15,9 106-184-15,-9-79-120 0,15 1-72 16,-6-9 0-16,-9-9-80 31,0-7-40-31,15 3-8 0,-15-6 8 16,0 0 104-16,0-19-112 15,0-13 0-15,9-1-280 0,0-3 48 16,6 3 80-16,-3 9 152 16,12 10 56-16,-15 6 56 15,3 8 16-15,13 0-112 0,-4 14 152 32,12 8-24-32,-6 2-72 15,-3-2-8-15,-15-3-56 0,6-5 32 16,-6 0-40-16,-9-14-744 15,0 0-1488-15,0 0-2193 0</inkml:trace>
  <inkml:trace contextRef="#ctx0" brushRef="#br2" timeOffset="119485.47">32748 6104 8305 0,'0'0'1273'0,"0"0"-729"15,0 0-208-15,0 0 256 16,0 0-96-16,0 0-320 0,-78 0 0 31,63 14-56-31,15 5-120 16,0-6-8-16,0 6-120 0,0-1-24 15,0 6 16-15,27-6 64 0,-6 4 16 16,3-3-40-16,-3 0 40 16,-6 0-24-16,6-5-64 15,1-6-40 1,-22 2 56-16,15-5-152 15,-15 0-16-15,0-5 144 0,0 0-80 16,0 4 56-16,-25-4 128 0,-8 0 32 16,9 0-56-16,-12 0-89 15,3-9-375 1,9-6-640-16,12-7-944 16</inkml:trace>
  <inkml:trace contextRef="#ctx0" brushRef="#br2" timeOffset="119694.83">32863 5812 8889 0,'0'0'1513'0,"0"0"-1257"0,0 0-208 16,0 0 344-16,27 120 216 15,-15-65-168-15,0-4-176 0,9-4-152 31,0-5-96-31,-5-5-16 16,-4-10-680-16,0-2-1064 16,-12-22-1129-16</inkml:trace>
  <inkml:trace contextRef="#ctx0" brushRef="#br2" timeOffset="119845.22">32854 6085 9273 0,'0'0'2121'15,"0"0"-1153"-15,0 0-328 0,0 0-80 16,0 0-216-16,0 0-256 16,0 0-88-16,142-33-776 15,-85 25-1592-15,-21-6-2841 16</inkml:trace>
  <inkml:trace contextRef="#ctx0" brushRef="#br2" timeOffset="120129.85">33180 6118 5537 0,'0'0'1408'0,"0"0"-736"16,0 0 440-16,0 0-55 15,0 0-17-15,0 0-376 0,45 82-224 16,-30-66-200-16,-3-13-144 16,-3 7-24-16,-9-10-24 0,0 0-40 31,0 0 160-31,0 0 256 15,-9-5 8-15,-3-14-216 16,-3-14-40-16,6-2-152 0,9-12-24 16,0 1-240-16,0 3 0 15,24 7-168 1,-3 8-336-16,-9 15-656 0,25 8-537 16,-25 5-39-1,0 0-4169-15</inkml:trace>
  <inkml:trace contextRef="#ctx0" brushRef="#br2" timeOffset="120393.71">33282 5570 880 0,'0'0'10250'15,"0"0"-8954"-15,0 0-544 16,0 0-752-16,0 0 88 16,0 0 88-16,133 121 400 0,-75-43-55 15,-4 6-201-15,3 9-192 16,-30-1-128-16,-15 7-208 0,-12-7-488 31,-96 29-481-31,17-24-1031 16,-26-20-2793-16</inkml:trace>
  <inkml:trace contextRef="#ctx0" brushRef="#br2" timeOffset="121161.22">31647 6961 8617 0,'0'0'2377'0,"0"0"-1513"0,0 0-448 0,0 0-264 16,0 0-16-16,0 0-64 16,0 106 136-16,9-54 120 0,0-1-96 15,6-1-112-15,-15-4 8 16,12-8-16-1,-12-16-64 1,12-3-48-16,-12-10 8 0,0-4-8 0,0-5 96 16,0-5 41-16,0-23-137 15,0-18-265-15,0-19-87 16,0-4 88-16,0-10 136 0,0 1 56 31,-12 17-56-31,12 11 48 0,0 13 80 16,0 9 0-16,24 14 0 15,-15 4-56-15,24 10-72 0,-6 0-40 16,-2 5-320-16,-4 18 128 16,3 5 232-16,-12 5 120 31,-12-1 8-31,0 0 80 0,-12-3 152 31,-12-1-48-31,3-6-184 16,-4-9-160-16,-11-7-680 0,12-6-1489 15,15 0-2648-15</inkml:trace>
  <inkml:trace contextRef="#ctx0" brushRef="#br2" timeOffset="121490.46">32099 6789 5673 0,'0'0'4953'15,"0"0"-4345"-15,0 0 416 0,0 0-296 32,0 0-240-32,0 0-320 15,0 0-168-15,0 0-56 0,-126 38 56 16,101 3 8-16,1 5 136 0,24 1-80 15,-15-2-16-15,15-6-48 16,15-7-48-16,9-4 40 31,10-14 0-31,2-6-72 0,9-8-72 16,37-17-616-16,-22-16-1248 16,-15-4-1857-16</inkml:trace>
  <inkml:trace contextRef="#ctx0" brushRef="#br2" timeOffset="121677.93">32437 6636 7921 0,'0'0'2929'0,"0"0"-2105"0,0 0-568 0,0 0-16 16,0 0 392-16,34 107-64 15,-22-65-160-15,0 0-256 16,12-6-88-16,-12-7-64 0,-12-7-168 15,0-8-960-15,0-9-1448 16,0-5-2817-16</inkml:trace>
  <inkml:trace contextRef="#ctx0" brushRef="#br2" timeOffset="121846.34">32320 6817 6857 0,'0'0'4825'0,"0"0"-4129"0,0 0-8 16,0 0-200-16,0 0 121 16,66-9-289-16,-15 4-152 15,-5-4-168-15,23-14-456 0,-24 5-1049 16,4-1-2648-16</inkml:trace>
  <inkml:trace contextRef="#ctx0" brushRef="#br2" timeOffset="122095.84">32806 6553 9113 0,'0'0'1881'16,"0"0"-1233"-16,0 0-392 15,0 0 120-15,0 0 192 0,0 0 152 16,-10 111-183-16,-2-65-313 16,12-3-120-1,-12-7-24-15,12 2-72 0,0-20 56 16,0-3-8-16,0-7 96 15,12-3 48-15,10-5 8 16,5 0-32-16,18-5 0 0,0-14-176 16,16-3-288-1,8-6-568 1,-15 0-1097-16,-14 5-2280 0</inkml:trace>
  <inkml:trace contextRef="#ctx0" brushRef="#br2" timeOffset="122284.62">32935 6655 9177 0,'0'0'1801'15,"0"0"-1201"-15,0 0-344 16,0 0 456-16,12 111 88 0,13-60-95 31,-1 0-377-31,-6 1-224 16,-3-6-104-16,-3 4-152 0,-12-13-1065 15,0-13-1991-15</inkml:trace>
  <inkml:trace contextRef="#ctx0" brushRef="#br2" timeOffset="126815.43">30617 7707 5033 0,'0'0'1720'15,"0"0"-1000"-15,0 0 400 32,0 0 89-32,-9-32-265 15,9 27 184-15,0 0-360 0,-9 5-232 16,9 0-48-16,0 0-87 15,0 0-177-15,0 0-96 0,0 0-72 16,0 0 0-16,0 0-56 31,-15 19-128-31,6 9 24 16,-6 17 96-16,6 21 0 0,-3 4 0 16,12 7 8-16,0-1-8 15,12-2 8-15,12-6-8 0,0-11 0 16,9-11 0-16,4-9 8 15,8-5-8-15,-24-13-144 16,12-10-473-16,7-9-959 0,-4 0-1345 16,-15-9-3904-16</inkml:trace>
  <inkml:trace contextRef="#ctx0" brushRef="#br2" timeOffset="127291.38">30865 7814 4320 0,'0'0'2009'16,"0"0"-953"-16,0 0 32 15,0 0-119-15,0 0-65 0,0-5-344 16,0 5-272-16,0 5-288 16,0 17 0-16,0 10 48 0,12 15 360 15,-12 5 24 1,9-2-120-16,6 7-112 16,-3-11-120-16,0-10-80 15,-3-4 0-15,0-8-464 0,6-20-1184 16,-2 1-889-1,-13-5-2504 1</inkml:trace>
  <inkml:trace contextRef="#ctx0" brushRef="#br2" timeOffset="127694.38">30853 7804 9313 0,'0'0'1481'16,"0"0"-729"-16,0 0 160 0,0 0-216 15,0 0-464-15,0 0-224 16,90-65-8-16,-53 65-104 0,-13 0-304 16,9 0-160-16,-6 18-256 31,-3 6 112-31,-18 9 64 16,-6-1 80-16,0 10 199 0,-6-1 273 31,-18-3 48-31,-3-6 48 15,6-4 0-15,9-14 0 0,3-6 8 16,9-3 128-16,0-5-128 16,21 0 169-16,15 0 311 15,0 0-168-15,9 0-112 0,1 0-32 0,2 0-104 16,-15 0-72-16,-9 10-72 16,-2 0 16-16,-22-3-72 0,0 13-24 15,-10-1 152-15,-14 3 120 16,-21-4-120-1,-3 7-24-15,2-11-288 16,1-14-713-16,9 0-767 0,12 0-4001 16</inkml:trace>
  <inkml:trace contextRef="#ctx0" brushRef="#br2" timeOffset="128237.7">31321 7744 8913 0,'0'0'2665'0,"0"0"-1729"16,0 0-232-16,0 0-232 15,0 0 25-15,0 0-257 0,151-19-80 16,-94 6-64-16,12-5-48 31,-2 8-48-31,-7-4-224 0,-12 9-689 16,-24-4-911-16,-5 9-1209 16,-19-5-2816-16</inkml:trace>
  <inkml:trace contextRef="#ctx0" brushRef="#br2" timeOffset="128443.57">31565 7721 6121 0,'0'0'1712'0,"0"0"-1344"0,0 0 96 0,0 0 633 16,0 0 79-16,57 120-168 16,-32-78-208-1,-7 4-160 1,9 0-344-16,-15-4-144 0,0-10-88 15,-3 0-64-15,3-7-208 16,0-11-824-16,-12-9-1384 0,9-5-2969 0</inkml:trace>
  <inkml:trace contextRef="#ctx0" brushRef="#br2" timeOffset="130728.26">32157 7429 6281 0,'0'0'2680'16,"0"0"-1903"-16,0 0 359 0,0-5-160 0,0 5-56 15,0 0-424-15,0 0-360 16,0 0-136-16,21 0 0 0,6 19 104 16,3 9 96-1,21 9-72 1,-8 10 16-16,5 3-7 15,-12 20-41-15,-3-1-88 0,4 10 0 0,-25 0 0 16,-12-11-8-16,0 3-176 16,-24-11-97-1,-46 5-471-15,22-19-976 16,-13-18-2817-16</inkml:trace>
  <inkml:trace contextRef="#ctx0" brushRef="#br2" timeOffset="132061.48">29806 9181 6953 0,'0'0'3033'16,"0"0"-2545"-16,0 0-472 16,0 0-16-16,0 0 128 0,0 125 96 15,0-84-96-15,0 6-72 16,0-6-48-16,0-9 0 15,12-4 0-15,-12-9 0 16,0-10 8-16,0-5 0 16,0-4 56-16,0 0 56 15,0-13-128-15,-22-14-72 0,10-15-696 16,-12-9 432-16,9-9 152 16,6 3 24-16,-3 2 32 15,12 8 112 1,0 6-112-16,21 9-57 15,18 4-23-15,-17 15 72 0,11 8 80 16,6 5-216-16,-21 8-280 16,-3 20 312-16,-3 1 168 15,-12 3 72-15,0-4 136 0,-12-1 152 32,-12 0 40-32,3-2-152 15,-15-8-176-15,2 2-240 0,10-13-512 47,12-2-936-47,12-4-2601 0</inkml:trace>
  <inkml:trace contextRef="#ctx0" brushRef="#br2" timeOffset="132278.34">30086 9056 5697 0,'0'0'1904'0,"0"0"-1368"16,0 0 64-16,0 0 49 0,0 0-73 16,0 0-160-16,-130 115 16 0,121-73-96 15,9-5-136-15,0-5-72 16,0 0-80-16,9-9-40 16,16-7 40-1,-16-3-48-15,30-9-56 16,-6-4-384-16,12-9-816 0,-11-10-1393 15</inkml:trace>
  <inkml:trace contextRef="#ctx0" brushRef="#br2" timeOffset="132502.94">30294 9004 7665 0,'0'0'3025'0,"0"0"-2489"15,0 0-480-15,0 0 40 0,0 0 352 32,22 125-64-32,-7-83-184 0,-3 0-128 15,-12 0-72-15,12-10 0 0,-12-5-608 16,0-13-880-16,0-5-753 16,0-9-2736-16</inkml:trace>
  <inkml:trace contextRef="#ctx0" brushRef="#br2" timeOffset="132646.36">30141 9203 7361 0,'0'0'1936'15,"0"0"-1575"-15,0 0-129 16,0 0 400 0,0 0-64-16,132-22-568 15,-74 8-128-15,-1 9-1489 16,-9-8-1175-16</inkml:trace>
  <inkml:trace contextRef="#ctx0" brushRef="#br2" timeOffset="132927.37">30645 8921 7217 0,'0'0'2881'0,"0"0"-2137"16,0 0-744-16,0 0 56 0,0 0 96 47,0 0 232-47,0 0-120 0,-37 143-96 15,28-101-112-15,9-5-56 16,0-9 56-16,0-4-40 0,0-16 64 16,0 2-32-16,0-6-40 15,0-4 120-15,18 0 56 0,10 0 144 16,5 0-144-16,15-4-184 15,9-24-808-15,-11 10-1448 16,2-6-1889-16</inkml:trace>
  <inkml:trace contextRef="#ctx0" brushRef="#br2" timeOffset="133121.03">30678 9010 4048 0,'0'0'4841'0,"0"0"-4248"15,0 0-585-15,0 0 56 16,0 0 448 0,36 133 56-16,-15-91-184 15,-6 0-224-15,3 0-64 16,-3-9-96-16,-3-7-152 0,1-7-928 16,-13-5-1385-16</inkml:trace>
  <inkml:trace contextRef="#ctx0" brushRef="#br2" timeOffset="133565.6">31354 8815 8913 0,'0'0'2065'0,"0"0"-1937"16,0 0-120-16,0 0-8 16,0 0 360-16,0 129-16 0,9-78 8 31,-9 4-168-31,15-9-104 15,-15-2-72-15,0-13-8 16,0-2-560-16,0-12-864 0,0-7-841 0,-15-10-2552 16</inkml:trace>
  <inkml:trace contextRef="#ctx0" brushRef="#br2" timeOffset="133743.91">31227 9061 7817 0,'0'0'2857'0,"0"0"-2217"15,0 0-432 1,0 0-32-16,0 0 392 0,0 0 48 16,0 0-264-16,151-33-224 15,-106 19-128-15,16-5-608 16,-4 1-1328-16,-12-1-1985 16</inkml:trace>
  <inkml:trace contextRef="#ctx0" brushRef="#br2" timeOffset="133981.1">31647 8898 8977 0,'0'0'1673'0,"0"0"-1265"15,0 0-408-15,0 0 0 0,0 0 144 16,0 0 168-16,9 130-56 16,0-89-104-16,6-4-152 0,-15-9-56 15,0-13-792 1,0-7-1321-16,0-8-4896 16</inkml:trace>
  <inkml:trace contextRef="#ctx0" brushRef="#br2" timeOffset="134140.14">31514 8698 8369 0,'0'0'2385'0,"0"0"-2385"0,0 0-864 16,0 0-1953-16,0 0 569 15</inkml:trace>
  <inkml:trace contextRef="#ctx0" brushRef="#br2" timeOffset="134830.38">31704 8832 6913 0,'0'0'1768'0,"0"0"-1328"0,0 0-256 16,0 0 401-16,0 0 167 0,21 112-32 15,-9-71-312-15,0-4-240 32,-3-3-104-32,6-7 0 15,-15-4-16-15,0-13-40 0,0-5 0 0,0-2 0 16,0-3 144-16,0 0 328 16,0-3 184-16,0-22-304 0,0-2-360 15,0-14-232 1,12-2 8-1,-12 7 24-15,12 8-32 0,-12 5 80 16,13 8 80-16,-7 11-8 0,9 4-24 16,-3 0-128-16,0 0-208 15,0 14 160-15,-3 4 128 0,6 1 104 16,-6 0-8-16,0 4 8 31,-9-5 0-31,0-4-8 16,0-4 48-16,0-6-72 0,0-4 80 31,0 0 8-31,0 0 176 0,15-8 248 16,-15-17-432-16,0-2 0 15,9-10-184-15,-9 5-48 16,15 4 32-16,-15 10 192 0,0 7 8 16,0 8 72-16,0 3-72 15,12 0-160-15,-12 3-208 0,13 16 224 16,-4 5 136-16,3-1-8 31,0-5 8-31,-12 1 8 0,12-10 8 16,-12-4-8-16,9 0 0 0,-9-5 8 15,0 0 368-15,15-15 344 16,-6-13-528-16,3 0-192 0,0 6-8 16,-12-2 0-1,9 11-8-15,6 4 8 16,-15 9-8-1,12 0-192-15,10 17 144 0,-10 7 64 16,12 3 8-16,-15 1-8 0,6 0 0 16,-3-9-792-16,-12-5-1449 0,0-9-4888 15</inkml:trace>
  <inkml:trace contextRef="#ctx0" brushRef="#br2" timeOffset="135433.82">32205 8740 8889 0,'0'0'1889'0,"0"0"-1425"0,0 0-352 16,0 0-64-16,0 0 128 15,0 0 64-15,0 0-16 0,21 111-144 0,-21-79 64 16,9-4-80 0,-9-4-8-1,0-5-48-15,0-10 56 16,0-4-64-16,0-5 0 0,0 0 64 15,15 0 120-15,-15-19-144 16,0-9-40-16,0-4-352 0,0-1 144 0,0 6 136 16,0 8 64-1,0 9 0 1,0 6 0-16,12 4-192 16,-12 0-8-16,12 0-184 0,0 14 192 15,-6 0 24-15,10-1 88 0,-4-2 16 16,-12-8 0-16,9 2-16 15,-9-5-8-15,0 0 96 32,15-8 400-32,-6-16-400 0,6-9-24 15,-6 6-104-15,15-1 72 16,-24 10 56-16,12 3 56 16,0 15 256-16,0 0-312 0,-12 0-8 31,9 19 8-31,16 3 0 15,-13 3 0-15,-12-3 0 0,12 2-632 16,-12-7-1025-16,0-1-2303 0</inkml:trace>
  <inkml:trace contextRef="#ctx0" brushRef="#br2" timeOffset="135926.59">32670 8726 6449 0,'0'0'2664'0,"0"0"-2119"16,0 0 447 0,0 0-128-1,0 0-264-15,0 0-224 16,0 0-272-16,-24-14-104 0,-1 33 0 0,16 3 8 15,-15 12 0-15,12-2-8 16,0-3 0-16,12-7-72 0,0-3-88 16,0-5-144-16,12-9 48 15,9-5 72-15,3-5 136 16,10-28-288-16,-7-5-520 0,-6-7 104 16,-12-6 239-16,-9-5-79 31,0-5 248-31,-9 1 344 0,-12 0 440 15,-15 13 361-15,24 12 295 16,-10 6 240-16,7 14-320 16,15 11-448-16,0 4-344 0,0 0-224 15,0 19-160-15,0 13 8 16,0 20 144 0,15 8-40-16,-6 9 48 0,16 1 56 15,-1-10-56-15,0-9-96 16,-6-9-64-16,18-18-704 15,-12-11-856-15,0-13-961 0</inkml:trace>
  <inkml:trace contextRef="#ctx0" brushRef="#br2" timeOffset="136241.91">33065 8564 6849 0,'0'0'4665'0,"0"0"-4065"15,0 0-600-15,0 0 96 16,0 0-96-16,0 0 304 0,0 0-144 31,-36 139-104-31,21-102-56 0,9-5-208 16,-6-8-616-16,-12-10-880 0,8-9-905 16,7-5-2584-16</inkml:trace>
  <inkml:trace contextRef="#ctx0" brushRef="#br2" timeOffset="136411.24">32902 8601 7097 0,'0'0'2721'0,"0"0"-2017"0,0 0-608 0,0 0 240 15,0 0 336-15,0 0-136 16,94 97-272-16,-76-69-168 16,9-1-40-16,-3 2-56 0,-15-11-232 31,15 1-848-31,-15-9-1033 15,-9-7-2488-15</inkml:trace>
  <inkml:trace contextRef="#ctx0" brushRef="#br2" timeOffset="136777.87">33240 8467 9618 0,'0'0'2064'0,"0"0"-1248"0,0 0-576 0,0 0-40 16,0 0-96-16,0 0-96 16,0 0 64-16,0 0 16 15,0 120 40-15,0-82-64 0,0-11 24 16,0 1-88-1,0-10 56 1,0 2-8-16,0-7-40 0,0-4 8 16,12 1 32-16,-3-7-40 0,12 3 112 15,7-6 104-15,5 0-55 16,-9-6-169-16,12-7-128 0,-6-5-433 31,-3-1-575-31,-2-4-712 16,-4 4-953-16,-9 1-3704 15</inkml:trace>
  <inkml:trace contextRef="#ctx0" brushRef="#br2" timeOffset="136996.89">33367 8527 7297 0,'0'0'4009'0,"0"0"-3481"16,0 0-272-16,0 0-128 0,0 0 64 15,0 0 112-15,0 0-8 32,48 116-160-32,-39-74-64 15,15-1-64-15,-24-3-8 0,12-6-328 0,-12 1-504 16,0-6-736-16,0-4-1081 16,0-13-3712-16</inkml:trace>
  <inkml:trace contextRef="#ctx0" brushRef="#br2" timeOffset="137302.94">33322 8125 9570 0,'0'0'2976'16,"0"0"-2216"0,0 0-584-16,0 0-168 15,0 0 577-15,138 96-49 16,-80-40-288-16,8 8-168 0,-5 1-24 16,-13 9-56-16,-24 10-64 15,-6-1-80-15,-18 10-280 0,0-4-161 16,-42 7-111-16,-52 15-616 31,1-18-1257-31,11-22-3440 0</inkml:trace>
  <inkml:trace contextRef="#ctx0" brushRef="#br2" timeOffset="138069.7">29166 9028 3512 0,'0'0'4681'16,"0"0"-3929"-16,0 0 41 16,0 0 39-16,0 0 40 0,0 0-328 15,0 0-344-15,-9 8-152 16,9 25-40-16,-12 14 112 0,-1 8 272 16,13 15-8-16,0 3 24 31,0 7-88-31,34-11-15 15,2 1-121-15,21-10-136 0,4-9-48 16,20-9-120-16,46-28-641 16,-25-9-1167-16,-8-5-2985 0</inkml:trace>
  <inkml:trace contextRef="#ctx0" brushRef="#br2" timeOffset="139431.61">26033 8120 9842 0,'0'0'3832'16,"0"0"-3207"-16,0 0-569 16,0 0 40-16,0 0-96 0,166-11 432 15,-12-6-144-15,42-7-112 16,12 2-168-16,-9 7 112 16,-48 1-120-16,-60 5 16 0,-19 4-16 15,-23-3-176-15,20 2-296 16,-15-3-224-16,4-1-17 15,-19-3-103-15,-21 9-544 0,-3-6-232 16,-15 2-169-16,0 8-2400 0</inkml:trace>
  <inkml:trace contextRef="#ctx0" brushRef="#br2" timeOffset="139777.17">25791 8346 10898 0,'0'0'2664'0,"0"0"-1967"31,0 0-113-31,0 0-64 0,0 0 40 15,0 0-464-15,0 0-24 16,224-8 64-16,-61-11 120 0,45-9-16 0,12-1-64 16,4-12 144-1,-16 5 8-15,0-7-128 16,-21 10-104-16,-48 11-96 16,-45 3 0-16,-49 15-368 15,-9-1-760-15,-24 5-8 16,-12 0-657-16,0 0-2768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35:39.3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10619 5261 4544 0,'0'0'913'32,"0"0"-657"-32,0 0 504 15,0 0 352-15,0 0-224 0,0 0-504 16,0 0-224-16,0 0 72 0,0 0 137 16,0 0-121-16,0 0-64 15,24 0-8-15,12 0-8 31,-2 0-16-31,14 0-72 0,-6 0-72 16,19 0 40-16,-4 0 8 16,0 0-56-16,4 0 8 0,-1 0-8 15,-3 0 8-15,10 3 16 16,5 3 40-16,7-6 0 31,5 5-64-31,-2-2 112 0,11-3-40 16,-11 5-24-16,11 0 64 15,-11 0-112-15,-4-1 8 0,7 1 112 0,-19 4 8 16,7-5-64 0,5 6-48-16,-6 0-8 15,7-6 48 1,-7 0-40-16,7 1-16 0,5-5 16 16,-17 0 40-16,17 0 96 0,-2 0-32 15,-13 0-56-15,4 0 0 0,-4 0 64 16,-12 6-64-16,13-3-64 31,-4-3 8-31,7 5 16 16,-1 0-24-16,-3-1 48 0,1-4-48 15,11 5 0-15,-11-5-16 16,-1 0 16-16,1 6-8 0,-1-6 8 16,0 0 0-16,4 0 0 31,-19 0-8-31,19 0 0 0,-4 0-40 15,-3 0 40-15,7 0-112 16,-1 0 8-16,-5 0 8 0,5-6 56 16,-14 6 40-16,11 0 8 15,-3 0-8-15,7 0 8 32,-13 0 0-32,10 0 48 0,-13 0-48 15,12 0-64-15,-8 0 64 16,8 0 0-16,1-5 0 0,-1 1 0 15,-12-1 0-15,1 0 16 16,2 2 32-16,-15-3 32 16,4 1 56-1,-4 1-48-15,-9 0-32 0,6-1 8 16,7 0-56-16,11 1-8 16,-3 4 88-16,1-6-80 0,11 6 64 15,-3 0 24-15,10 0 24 0,-7 0 96 31,-2 0-88-31,5 0-80 16,-2 6 80-16,-4-2-32 0,6-4-8 16,1 5-24-16,-7-5 48 15,7 5-96-15,-4-5 96 0,13 4-40 32,-4-4 32-32,7 0-7 15,-4 0-49-15,1 0 40 0,-4 0-24 16,7 0-16-16,-19 0 8 15,6 0-48-15,-2 0 64 0,-4 0-16 16,-5 4-40-16,11-4-8 16,-15 5 0-16,-2 1 8 31,5-3 32-31,-3-3-40 0,16 5 8 16,-16 0 48-16,4-1 24 15,8-4 24-15,-12 5 16 0,13 1 16 16,-13-6-24-16,9 4-56 15,-5 0 8-15,11-4-64 16,-26 5 0 0,23-1 8-16,-9-4-8 0,-5 0 0 15,2 5 8-15,3-5-8 16,-2 0 0-16,2 4-8 0,9-4 8 16,-14 0 0-16,5 0-8 15,-3 0 8 1,-8 0 0-16,11 0 0 15,-3 0 0-15,1 0-8 0,2-4 0 16,-15-1 0 0,13 5 8-16,-10 0 0 0,-15 0-8 0,16-4 8 15,-16 4-8-15,3 0 0 32,-3-5 16-32,3 5-8 0,-23-4 72 15,8 4 8-15,-9 0-8 16,-12-4 88-16,0 4 56 0,0 0-88 15,0 0-136-15,0 0 0 16,0 0-416-16,-21-15-832 31,-16 5-1201-31,1-4-7985 0</inkml:trace>
  <inkml:trace contextRef="#ctx0" brushRef="#br0" timeOffset="1253.06">27442 1892 4400 0,'0'0'2705'0,"0"0"-1785"16,0 0-512-16,0 0 448 15,0 0-487-15,0 0-225 0,166-74 24 16,-96 42-168-16,20-1-256 16,4 5-225-1,36-5-31-15,-25 6-864 16,-14 8-1697-16</inkml:trace>
  <inkml:trace contextRef="#ctx0" brushRef="#br0" timeOffset="2035.68">28121 2610 3448 0,'0'0'4153'16,"0"0"-3457"0,0 0-232-16,0 0 233 15,0 0-217-15,184-61-224 0,-93 34-104 16,3-1-152-16,57-18-464 16,-34 8-1065-16,-26 1-1463 0</inkml:trace>
  <inkml:trace contextRef="#ctx0" brushRef="#br0" timeOffset="2891.03">27246 3406 5209 0,'0'0'1800'16,"0"0"-992"-16,0 0 296 0,0 0 25 31,0 0-257-31,130-18-392 16,-6-24-480-16,-16 5-200 0,7-5-2233 16</inkml:trace>
  <inkml:trace contextRef="#ctx0" brushRef="#br0" timeOffset="8682.55">11491 6363 5449 0,'0'0'992'0,"0"0"-416"0,0 0 560 16,0 0-192-16,0 0-383 0,0 0-353 16,0 0-120-1,-33 0-16 1,21 0-16-16,-9 0-40 16,-15 0-16-16,3 0 8 0,-16 0 0 15,4 0 0-15,-15 0 48 16,2 0-48-16,1 0-8 0,0 0 48 15,-4 0-40 1,-8 0 112-16,-1 0-16 16,1-5-16-1,0-8 32-15,-4-2-32 0,7-3 120 0,5-1 96 16,4 2-80-16,0-2-88 16,8-5-8-16,4 7-48 0,9-2 40 31,-12-1-112-31,14 2-8 15,-11-4 16-15,0 3-8 0,-6-5 0 16,17-4 0-16,-11 6 48 16,12-2 40-16,9 2 32 0,0-2 8 15,-1 1-40-15,25-1 56 32,-9-8-24-32,9 0-128 15,0-1-80-15,0-9-24 0,21 5-40 16,1-5 96-16,17 0 40 0,-6-3 8 15,24 8 0-15,4-1-8 16,-4 6-8-16,22 5-80 16,14 7 24-1,4-2 72-15,-7 8-152 16,16-1-32-16,-13 2 56 0,13 4 80 16,-15 0-104-16,2-1 152 15,1 1 0-15,-13 4 0 16,-11 5 0-16,-10 0 0 15,6 0 0-15,-5 9 0 32,-4 6 56-32,4 7-40 15,-4 2-8-15,9 4 0 0,-8 5 48 16,14-1-56-16,-12 4-16 16,-14 2-64-16,-13-2-24 0,-9 7 32 15,0-2-8-15,-24 0-24 16,0 6 48-16,0-1 40 0,-36 0 16 15,3 6 112-15,-16-11-32 16,-20-3 0-16,-3-2 48 0,-19-3 72 16,-12-5 64-16,-2-5-80 31,-1-9 48-31,1-6 16 16,35-3-192-16,-11-5 96 0,20 0-152 15,19 0-32-15,18-13-600 16,12-6-840-16,12 1-2897 0</inkml:trace>
  <inkml:trace contextRef="#ctx0" brushRef="#br0" timeOffset="9799.48">14506 6447 4400 0,'0'0'913'16,"0"0"-649"-16,-114 0 200 15,44 0 352-15,-11 0 16 0,-4 0-208 16,7-15-184-16,-28-7 120 16,1-11 305-16,8 1-201 15,7-10-272-15,-1-10 136 0,9 6-56 31,13-4 40-31,9 4-56 0,26-5-128 16,-2-1 8-16,12 2 1 0,15 2-33 16,9 3-216-16,0 2-88 15,18-3-72-15,33 5-32 16,7-1 32-16,8 0-168 16,19 0 224-1,42 5-145-15,23 6-215 16,38 12 248-16,11 9 80 0,-3 10 40 0,-21 15 8 15,-12 16 0-15,-12 12 56 16,-45 3-56-16,-13 0 0 16,-48-4-152-1,4 4-208-15,-16 10 56 16,3 8-48-16,-12 11 96 0,-24-1 48 16,0 0-16-16,-51-5 224 15,-6-3 8-15,-22-6 40 16,-27 0 72-16,-44-8 88 0,-38-12 152 31,-20-12-48-31,6-23 16 16,9-5-192-16,54-10 8 0,45-8 8 15,25 5-24-15,21-6-72 16,2 0-56-16,-2-8-280 31,0 3-752-31,27 2-2217 0</inkml:trace>
  <inkml:trace contextRef="#ctx0" brushRef="#br0" timeOffset="16684.01">9922 8092 3576 0,'0'0'1553'16,"0"0"-1025"-16,0 0-200 0,0 0 96 16,0 0 352-16,0 0-64 15,0 0-200-15,9 0-232 16,6 0-8-16,-15 0-64 0,12 0-104 15,12 0-32 1,-15 0 81-16,3 0-41 16,10 0 8-16,17 4 16 0,-21 1-16 15,21 0-32-15,6-2 16 16,-11 3-32 0,-1-1 0-16,18 0-16 0,-18-2-8 15,16 3-48 1,-4-2 8-16,3-4 120 0,-6 4-72 15,16 1-8-15,-7-5-40 0,-9 5-8 16,19-1 16-16,-13 0-16 31,-6 2 16-31,19-2-16 16,-4 1 0-16,0-5 16 0,4 0-16 16,-1 5 0-16,-3-5 0 15,1 0 64-15,2 5-56 0,-15-5-8 16,1 3 0-16,-10-3 8 31,9 0-8-31,-9 0 0 0,1 5 0 16,8-5-8-16,0 0 64 15,3 0-56-15,-5 0 0 0,8 0 0 16,-9 0 8-16,6 0 8 16,1 0-16-16,-4 0 8 15,-12 0 0-15,0 0 0 0,7 0 0 31,5 0-8-31,-12 0 0 0,15 0 0 16,-2 0 8-16,-10 0 0 0,12 0 48 16,-18 0-40-16,22 0 32 15,-10 0-48 1,9 0 8 0,-18 0-8-16,25 0 8 0,-10 0-8 15,-3 0 0-15,4 0 0 0,-7 0 0 16,9 0 0-16,-9 0 16 0,7 0-8 15,-13 0 0-15,-3 0 0 16,15 0-8-16,-11 0 0 16,-4 0 48-1,12-5 16-15,-9 5 80 16,7-3-32-16,-4 3-16 0,15 0 16 16,-3 0-16-16,-5 0-72 15,2 0 56-15,-3 0-80 31,13 0 104-31,-10 0-104 0,-3 0 96 16,13 0-24-16,2 0 32 16,-15 0 104-16,13 0-8 0,2 0 32 15,-3 0-96-15,1 0-56 16,-10 0-8-16,-3 0-56 16,0 0 72-16,4 0-32 0,-4 0 16 31,0 0 40-31,-12 0 40 15,19 0-24-15,-31 0 24 0,3 0-31 16,-3 0 7-16,-6 0-8 0,-3 0 32 16,-6 0 40-16,-6 0 8 15,15 0-48-15,-15 0-64 16,0 0-88 0,0 0 64-16,0 0-64 15,0 0-248-15,0 0-665 0,0 0-791 16,-15 0-2217-16,15 0-1376 0</inkml:trace>
  <inkml:trace contextRef="#ctx0" brushRef="#br0" timeOffset="18584.83">18566 8199 4016 0,'0'0'1921'16,"0"0"-1057"-16,0 0-168 0,0 0-8 16,0 0 80-16,0 0 185 15,0 0-321-15,24 0-120 31,9 0-176-31,0 0 48 0,19 0-72 0,14-6-64 16,19 6-64-16,8 0 40 16,31 0-72-16,9 0-144 0,-19 0 136 15,-20 0-64-15,-25 0-72 16,-2 0-8 0,5 6-48-1,-11-3-88-15,-16 2-152 0,-12 0-288 0,-9-1-384 16,-15-4-488-1,6 5-145-15,-15-5-79 0,-15 0-313 0,-18 6-927 16</inkml:trace>
  <inkml:trace contextRef="#ctx0" brushRef="#br0" timeOffset="18950.58">18578 8322 4584 0,'0'0'1257'0,"0"0"-921"16,0 0-152-16,0 0 40 16,0 0 648-16,0 0 336 31,0 0-167-31,0 0-425 0,-21 0-256 0,21 0-88 15,9 0-120 1,15 0 128-16,9 0 184 0,16 0 24 0,11 0-104 16,21 0-56-1,31 6-48-15,39-6 8 16,39 5 64 0,-27-5-79-16,-24 0 31 0,-46 5-128 15,-50-5-144-15,17 3-32 0,0-3-432 16,-14 0-409-16,-10 0-775 0,-27 0-2377 15,6-3-1944-15</inkml:trace>
  <inkml:trace contextRef="#ctx0" brushRef="#br0" timeOffset="24483.22">8573 9134 4352 0,'0'0'1801'16,"0"0"-1217"-16,0 0-248 15,0 0 200-15,0 0 376 0,0 0-7 16,0 0-417-16,0 0-216 16,0 0 184-1,0 0 64-15,9 0-216 16,18 0-88-16,-6 0 32 15,24 0 32-15,4 0-128 0,17 0 32 16,10 0 0-16,38 0 48 16,25 6-16-16,-12-6-80 0,-12 3 64 31,-22-3-96-31,-20 6-96 16,5-6 56-16,-6 0-64 15,-11 0 0-15,-19 0 0 0,-3 0 8 16,-18 0 48-16,-9 0-56 15,1 0 0-15,-13 0-216 0,0 0-400 16,9 0-624 0,-9 0-1449-16,15 0-1327 15</inkml:trace>
  <inkml:trace contextRef="#ctx0" brushRef="#br0" timeOffset="25473.56">11959 9195 6177 0,'0'0'2008'0,"0"0"-1408"16,0 0-160-16,0 0 353 0,0 0 15 15,0 0-160 1,0 0-648 0,9-5-40-16,18 5 40 15,7 0 144-15,14 0 8 0,9 0 40 0,1 0 0 16,20 0 16-1,31 0 96-15,30 0 136 0,48 0-24 0,6 0-40 16,-3 0-23-16,-51 0 31 31,-49 0-112-31,-17 0-40 16,-25 0-112-16,-18 0-64 0,22 0 96 16,-19 0-8-16,-9 0-16 15,-12 0-24-15,-12 0 48 0,0 0-32 31,0 0-120-31,0 0-24 16,0 0-720-16,0 0-633 0,12 0-1431 16,-12 0-3409-16</inkml:trace>
  <inkml:trace contextRef="#ctx0" brushRef="#br0" timeOffset="27625.92">15358 9208 3448 0,'0'0'2505'0,"0"0"-1601"0,0 0-648 15,0 0 8-15,0 0 232 32,-142-27 72-32,121 21-232 0,-28 2-224 15,16 4-96-15,-18-4 144 16,9-1-48-16,-16 5 32 15,-2 0 73-15,15-5 31 0,-4 5-8 16,1-4-64 0,15 4-88-16,0 0 40 15,5-4 72-15,7 4 32 0,12-6 32 16,-3 6-8-16,12 0-56 16,-15 0-64-1,15 0 40-15,0 0 48 0,0-3 40 0,0 3 72 16,0-6-16-1,-9 1-56-15,9 0-96 16,0 2-80-16,-12-7-16 0,0 5-72 16,12-5 16-16,-9 6 32 15,9-5 32-15,0 4-8 16,-15 1 32-16,15-1 1 16,-9-3-1-1,9 3 0-15,0-6 16 0,-12 2 8 16,12 5-32-16,0-10 56 15,-15 6 80-15,15-7-56 16,0-3-104-16,0-5 64 0,0-6-40 16,0 2-96-16,27-10 0 31,-18-9 0-31,6 0 24 0,6-14-24 16,-9-2 8-16,24-6 40 15,-27-3-48-15,12 2-16 16,7-1-48-16,-16 10 48 0,0 10-32 15,-3 18 48-15,3 4 48 16,-12 14 8 0,0 4 40-16,0 10-16 0,0 0-80 15,0 0-88-15,0 0 32 16,0 0-96-16,0 0 8 16,0 0 48-16,12 0 88 15,-12 0-16-15,9 10 16 16,6-7-8-1,-3 8-24-15,9-8 40 0,3 7 0 0,1-1-64 16,8 1 56-16,15-6 16 16,-3 6 0-16,16-1-8 15,8-4-16-15,-12 3 16 0,10 2-24 32,17 0 16-32,-17-6-48 15,5 5 48-15,-2 0-40 0,-10-4 40 16,6 3-72-16,-17-2 64 15,20 4 16-15,-21-2-144 0,10-3 72 16,-13 4 8-16,-12-3 64 31,19-3 32-31,-31 1-24 0,3-4-16 16,-12 6 8-16,12-6 0 16,-15 0-8-16,-9 5 8 15,9-5 0-15,-9 0 72 0,15 0-72 16,-15 0 0-16,0 0 0 15,0 0 72 1,0 0-8-16,0 4-64 0,0-4 8 16,0 0 8-16,0 0-8 15,0 0 0-15,0 0-8 16,0 0 0-16,0 0 0 0,0 5-64 16,0 3 0-1,0 8-24-15,0 11 72 16,0 6 16-16,0 13 16 0,-15 4 0 15,15 7-8-15,-9 3 0 16,0 3 40-16,-6 8-40 16,15-6 40-16,-9 0 24 0,-3-5-24 31,0-5-48-31,12-8 8 0,-12-14 48 16,12-7-48-16,0-6 48 15,0-12-56-15,0-3 8 16,0-5 72-16,0 0-72 0,-15 0 88 31,15 0-24-31,0 0 48 16,0 0 88-16,0 0-112 0,-6 0 56 15,-7 0-96-15,-11 0-56 16,-12 0 8-16,15 0-8 16,-15 0 0-16,3-5 8 0,-7 5-8 15,-2 0 8-15,6 0-8 31,-3 0 8-31,5 0-8 0,-11-3 16 16,12 3-16-16,-6-5 8 0,-4 0-8 16,-8 5 0-16,9-5 0 15,9 5 0-15,-16-4 0 0,16-2 0 16,-18-2 8 0,21-2 0-1,-19-4 64-15,4-5-64 0,-6 1 0 16,-3 1-8-16,8-3 8 0,10 7 0 15,12 2-8-15,0 8 8 16,15-3-16-16,9 6-232 0,0 0-816 31,0 0-1545-31,0 6-3992 16</inkml:trace>
  <inkml:trace contextRef="#ctx0" brushRef="#br0" timeOffset="33948.9">16345 10164 5697 0,'0'0'2112'0,"0"0"-1264"0,0 0-344 16,0 0 209-16,0 0 191 16,0 0 48-16,0 0-440 0,24 0-296 15,0-10 88-15,33 5-80 16,22-8 64-16,50 2 16 31,59 3-8-31,20 2-87 0,12 6 79 0,-21 0-24 16,-48 0-56-16,-21 0-56 15,-39 0-72-15,-31 10-8 0,-30-10-64 16,-3 4 8-16,6 2-8 16,-17-6-8-1,-16 0-192-15,0 0-312 16,0 0-81-16,-49 5-263 15,16-2-1120-15,-18 2-2649 0</inkml:trace>
  <inkml:trace contextRef="#ctx0" brushRef="#br0" timeOffset="34553.57">16109 10199 5473 0,'0'0'1848'0,"0"0"-944"16,0 0-144-16,0 0-191 15,0 0 15-15,0 0-40 16,0 0-328-16,-9-9-216 0,9 9 0 31,0 0-56-31,9 0 56 16,18 9 496-16,19 1 264 0,14-1 64 16,43 10-40-16,38-10-327 15,68 5-97-15,35 1 16 0,1-8-40 31,-25 8-112-31,-9-5 24 16,-27-1-64-16,-9 0 40 0,-48-5-16 16,-45 2 8-16,-22-6 16 15,-39 0-216-15,3 0-16 16,-15 0 16-16,6 0-16 0,-15 0-304 16,0 0-408-16,-15 0-512 31,6 0-873-31,-15 0-3184 0</inkml:trace>
  <inkml:trace contextRef="#ctx0" brushRef="#br0" timeOffset="48902.43">7737 14455 992 0,'0'0'1928'0,"0"0"-1152"0,0 0-456 15,0 0 152-15,0 0 177 16,0 0 31-16,0 0-144 0,0 0-96 16,0 0-72-16,0 0 0 15,0 0-80-15,0 0-112 0,0 0 80 16,0 0 32-16,0 0-24 16,0 0 48-16,0 0 73 15,0 0-81-15,0 0 48 0,0 0-72 16,0 0-32-16,0 0-40 15,0 0-80-15,0 0-16 0,0 0-104 16,0 0 176 0,21 0-96-16,-9 0 48 15,0 0-56-15,9 0-64 16,3 0 48-16,0 0-64 0,1 4 8 16,-4-4-8-16,15 3 48 15,0 3 16-15,-3-2-56 16,4-4-8-16,-4 5 0 15,15-1 8-15,-15 2 40 16,3-6-48-16,10 0 0 16,-10 3 40-16,0-3-40 0,-15 5 0 31,16 0 0-31,-4-5 8 0,0 5 0 16,6-5-8-16,-6 4 56 15,16 1-56-15,-19 0-8 16,18-2 8-16,-3-3 0 0,4 5 0 15,-13-5 8-15,9 6-8 16,0-6 56-16,4 4-56 31,-4 0 0-31,3 2 8 0,-5-6-8 16,8 0 0-16,-6 0 16 16,3 3-16-16,-2-3 0 0,-1 5-8 15,3-5 0-15,-5 0 8 16,-4 6 0-16,6-6 0 15,-9 0 0 1,-6 0 0-16,-2 0 8 0,5 5 48 16,0-5 40-16,-9 0 16 15,12 0 16-15,-11 0 16 0,8 0-56 16,3 0-16 0,0 0-16-1,9 0-8-15,-11 0-32 16,5 0-8-16,6 0 0 0,-12 0 8 0,1 0 40 15,17 0-8-15,-18 0 16 16,0 0-48-16,0 0 56 0,19 0-8 31,-19 0 8-31,0 0 0 16,15 0 0-16,1 0-56 16,-16 0 88-16,15 0-96 0,-3 0 0 15,-2 0 88-15,8 0-88 0,-18 0 24 16,16 0-24-16,-4 0 40 31,-12 0-32-31,15 0-8 16,-11 0 0-16,8 0 72 0,-9 0-16 15,-3 0 49-15,12 0-57 16,-8 0-48-16,-1 0-8 0,-3 0 16 16,15 0 48-16,-14 0 0 15,2-5 16-15,0 5 40 31,-3-6 8-31,16 6-64 0,-31-5 8 0,21 2 32 16,-6 3-8-16,3-6 8 16,-12 6-8-16,-5-4-24 0,5 4 40 15,3-4 8-15,-3 4 24 16,-15 0-16 15,3 0 24-15,9 0 8-16,6 0-16 0,-18 0-40 0,4 0-24 15,11-6 16-15,-12 6-48 16,0 0 56-16,0 0 0 0,-12 0 64 16,9 0-48-1,-9 0-8-15,12 0 32 0,0 0-48 16,-12 0-40-16,9 0-40 0,-9 0 40 16,15 0 16-16,-3 0-64 0,-12 0 80 15,12 0-80-15,-12-5 104 16,0 5-96-16,0 0 64 31,0 0 32-31,0 0 0 0,0 0-24 16,0 0 8-16,0 0-40 15,0 0-48-15,0 0 64 0,0 0-64 16,0 0 40-16,0 0-40 16,0 0 0-16,0 0 0 31,0 0 0-31,0 0 8 0,0 0-8 0,0 0 0 15,0 0 0-15,0 0-8 16,0 0 0-16,0 0 0 0,0 0 0 16,0 0 0-16,0 0 0 15,0 0 0 1,0 0 8 0,0 0 0-16,0 0-8 0,0 0 8 15,0 0 16-15,0 0-24 16,0 0 0-16,0 0 0 0,0 0 0 0,0 0 0 15,0 0-8-15,0 0 8 32,0 0-16-32,0 0 8 15,0 0 8-15,0 0 0 0,0 0 0 16,0 0 0-16,0 0 0 0,0 0 0 16,0 0 0-16,0 0 0 15,0 0 0-15,0 0 0 31,0 0 8-31,0 0 8 0,0 0-8 16,0 0 8-16,0 0-8 16,0 0-8-16,0 0 8 0,0 0-8 15,0 0 0-15,0 0 0 16,0 0-8-16,0 0-56 31,9 0 16-31,-9 0-16 0,10 0 64 16,5 0 0-16,-3 0 0 15,12 0 0-15,-3 0 0 0,0 0 8 0,18 0-8 16,-21 0-8 0,10 0 8-16,5 0 0 15,3 0-8 1,0 0 0-16,-3 0 8 0,4-3-8 16,-1-2 8-16,-6 0 0 15,21 5-8-15,-17-4 8 16,-1 4 0-16,15-5 0 15,-12 0 0 1,-3 5 8-16,16-5-8 0,-16 5 8 16,3-3-8-1,-3 3 8-15,1-6-8 16,-1 6 0-16,6-4 0 16,-3 4 8-16,-15-5 0 0,16 5-8 15,-4-4 16-15,-9-2 64 16,12 6 16-16,-15-3 1 15,0-1-1-15,7-2 16 0,-4 6-48 16,-3-5-8-16,3 1-8 16,-3 4-32-16,3-5 40 0,-15 5 16 15,18 0-64-15,-2 0 64 32,-19-5-56-32,21 5 56 0,-15-3 0 15,0 3-64-15,-3 0 88 16,6-6-40-16,-6 6-40 15,-9 0-8-15,0 0 8 0,9 0-8 16,-9 0 8-16,0 0-16 16,0 0-104-1,0 0-496-15,0 0-713 0,-9-5-767 16,0 0-1001-16,-15-4-3304 16</inkml:trace>
  <inkml:trace contextRef="#ctx0" brushRef="#br0" timeOffset="60834.75">12098 13475 2832 0,'0'0'1200'0,"0"0"-888"0,0 0-232 16,0 0-24-16,0 0 104 0,0 5 177 31,0-5-81-31,0 0 64 16,0 0 464-16,0 0 128 0,-12 0-80 15,12 0-112-15,0 0-23 16,0 0-105-16,0 0-168 0,0 0-168 16,0 0-112-16,-9 6-88 15,9-6-56-15,0 0 0 16,0 0 0-1,0 0 8-15,0 5-8 16,0-5 0-16,0 0 0 16,0 0 16-16,0 0-8 0,0 0 112 15,0 0 120-15,0 0 224 16,0 0 48-16,0 0 16 0,9-16-120 31,3-1-176-31,9-7-176 16,18-8 0-16,16-10-48 15,2 1-8-15,52-19 8 0,51-10-8 0,39-14 88 16,45 10 0 0,-11 10 80-16,-10 21-55 0,-27 16 55 15,0 8 16 1,-8 5 64-16,-16 0-96 16,18 6-96-16,-3-3-40 15,-3-2 40-15,27 4-48 0,-15-1 0 0,16 6 0 16,8 4 0-1,-24 0 0-15,3 0 40 16,-36 0 8-16,-27 4-32 16,-42 10 24-1,-10-9-48-15,-38 5 0 0,14-2 0 16,9 2 8-16,1 4-8 0,11-4 8 16,-14 3-8-16,17 1 48 15,-2-1 24 1,11 1-16-16,-11 10-40 15,-13-1 32-15,-12 0-48 16,1 0 0-16,2 1 0 0,-15 3 0 16,13 0 8-16,2 1 0 15,-3 4-8-15,10 2 24 0,5-2 56 32,7 1-72-32,-7 3 48 15,-2-3 16-15,-1-1-64 16,3 0 48-16,-14 1-56 0,-1-6 8 15,4 6-8-15,-16 0 0 16,0-5 0-16,3 4 8 0,-2 1-8 16,-1-6 0-1,3 1 72-15,-12 0-72 16,-2-5 88-16,-1-3-80 16,-18-7 0-16,-6-4 8 0,3 1-8 15,0-10 0-15,-12 3 0 16,9 2 0-16,-9-5 48 15,0 5-56-15,0-5 16 16,0 0-8-16,15 0 64 16,-15 0 40-16,0 0 0 15,0 0-8-15,0 0 24 0,0 0 0 16,0 0 40-16,0 0-8 16,0 0-16-1,0 0-24-15,0-10-56 16,0-3-64-1,0-5-48-15,0-1-280 0,0-5 104 0,0 2 152 16,0 3 24-16,0-5-8 16,0 7 56-16,0-7 0 0,0 10 0 31,0 0 0-31,0 1 0 16,-15 3-56-16,15 6 56 15,0-2 8-15,0 2-8 0,0 4 8 16,0 0 48-16,0 0-56 15,0 0 0-15,0 0 0 0,0 0-56 16,0 0-40 0,0 0-72-16,-9 4 0 15,9 11 48-15,-12 3 64 16,0 1 56-16,3 4-8 0,9 1-8 16,-15-2 8-1,6-4 8-15,9 2-8 16,0-12 8-16,0 3 8 15,-12-3-8-15,12-8 8 0,0 0-8 16,0 5 8-16,0-5 8 16,0 0-8-16,0 0 0 0,-12 0 0 31,12 0-8-31,-12 0 0 16,-4 0 8-16,-2 0 96 15,-21 0-56-15,-3 0 40 0,-9-5-40 16,-7-8-40-16,16 3 56 0,-9-8-56 15,8 8 120-15,-5-4-64 16,15 0 40-16,6 1 0 31,6-6 16-31,-1 10-64 0,7 0 16 16,6-1-56-16,-3 5-8 16,12 1-8-16,0 4 0 0,0 0-64 15,0 0-200-15,0 0-376 16,0 0-616-16,0 14-1825 31,0-5-3632-31</inkml:trace>
  <inkml:trace contextRef="#ctx0" brushRef="#br0" timeOffset="63701.74">964 13601 8385 0,'0'0'1457'0,"0"0"-1097"0,0 0 56 16,0 0 456-16,0 0-304 16,-12-65-248-16,24 47-184 0,0-1-32 15,0 0 64-15,-3 5 88 31,-9 6-144-31,15 3 64 16,-15 5 80-16,0 0-256 0,-15 0 0 0,-6 0-152 16,-3 9-232-1,-21 4 144-15,8 11 72 0,4-1 152 0,9 6-96 16,12-7-104 0,-3 6 24-1,6-9-64-15,9 4-120 16,0-1 64-16,9-2 24 0,18 2 64 15,6 3 144-15,1-8 80 0,17 1 0 16,-18 6 16 0,0-5-16-16,-9-2-88 15,-15-1-56-15,7 2 40 16,-16-4-40-16,-16 4-16 0,-2 6 144 16,-30-6 0-16,-9 4-104 31,-13-7-296-31,1-5-201 15,-4-10-455-15,16 0-440 0,12-10-521 16</inkml:trace>
  <inkml:trace contextRef="#ctx0" brushRef="#br0" timeOffset="64210.65">1127 13462 6513 0,'0'0'2016'0,"0"0"-1496"15,0 0-464 1,0 0-48-16,0 0 0 16,0 0-8-16,0 0 0 15,21 79 257-15,3-37 47 0,-24 3 16 0,9 2-72 16,6-1-32-16,-6-9-112 15,7-9-48-15,-16-14-40 0,12 0 32 32,-12-14-40-32,0 0 72 15,9 0 120-15,-9-18 232 0,12-14-432 16,0-6-128-16,0 1 64 16,0 5 64-16,-3 8 216 0,6 16 64 15,-3 8-280-15,-3 0-8 31,12 13-88-31,19 20 88 16,-7 0 8-16,3 8 64 0,-3-9-48 16,-9-4 32-16,1-9-8 15,-13-10-40-15,-3-4 0 0,3-5 168 16,-12-14 472-16,0-19 24 31,0-13-408-31,0-10-256 16,0-13-24-16,0 3-184 0,-12 6-72 15,12 10-192-15,0 8-464 0,0 19-1160 16,0 4-3098-16</inkml:trace>
  <inkml:trace contextRef="#ctx0" brushRef="#br0" timeOffset="68412.14">2057 13440 9089 0,'0'0'1329'0,"0"0"-993"16,0 0-80-16,0 0 416 16,0 0-96-16,0 0-264 31,0 0-312-31,21 0 0 0,6-6 352 15,3 2-40-15,21-11-24 0,7 7-120 16,-1-6-64-16,16 0-24 0,-16 4-56 16,0 1-24-1,-9 4-344-15,-2 5-312 16,-13 0-520 0,0 0-640-16,6-4-225 0,-5-1-399 15,-10-5-2984-15</inkml:trace>
  <inkml:trace contextRef="#ctx0" brushRef="#br0" timeOffset="68701.73">2476 13254 6857 0,'0'0'1248'0,"0"0"-840"0,0 0 56 15,0 0-224-15,0 0-168 31,0 0-24-31,48 0 137 0,-17 0-57 16,-4 5-40-16,6 3-88 16,-9 6-56-16,0 0 48 0,-12 0 8 15,0 4-8-15,-12-4-56 16,0 10 24-16,0-6 40 31,-24 11 296-31,-12-7 16 0,-9 10-312 16,-1-4-104-16,-14 0-961 15,15-9-815-15,21-6-2209 0</inkml:trace>
  <inkml:trace contextRef="#ctx0" brushRef="#br0" timeOffset="72739.91">3210 12874 5777 0,'0'0'1168'15,"0"0"-848"-15,0 0 136 0,0 0 504 16,0-10 33-16,0 10-457 0,0 0-416 15,0 0-120-15,0 0-8 16,0 0-96-16,0 6-120 16,0 12-40-1,0 4 264-15,9 16 128 16,6 8-24-16,-3 1-16 16,0 3 104-16,-12-3-184 0,9-5 8 31,-9-6 32-31,9-3-40 15,-9-15 8-15,0-4-8 0,0 0-8 16,0-8-160-16,0-6-488 16,0 0-137-16,0-15 89 15,-9-4-1024-15</inkml:trace>
  <inkml:trace contextRef="#ctx0" brushRef="#br0" timeOffset="73151.61">3210 12907 4400 0,'0'0'1329'16,"0"0"-969"-16,0 0-144 0,0 0 480 16,0 0 64-16,0 0-336 0,105-104-272 15,-84 100-24-15,13 4 104 16,-7 0-232 0,-6 4-72-16,3 21-8 15,-12 2 24-15,0 1 56 0,0 4 72 16,-12 5-64-16,0-5 128 0,-12 1 16 15,-27-6 0-15,9-3 32 16,-7-4 9 0,-8-7-73-16,6-4-120 15,21-9 104-15,-6 0 0 16,9 0 64-16,15 0 152 0,-9 0 88 16,9 0 24-16,0 0-392 15,0 0-40-15,9 0-312 0,6 10 312 31,18-2 0-31,-9 6 96 16,12-1-96-16,-3 6 0 16,-8-4 8-16,-1-5-8 0,-6-2-760 15,9 6-737-15,-3-5-495 32,-15-9-1089-32</inkml:trace>
  <inkml:trace contextRef="#ctx0" brushRef="#br0" timeOffset="73461.45">3487 13183 5905 0,'0'0'1992'0,"0"0"-1520"0,0 0-192 16,0 0-152-16,0 0 0 16,0 0-64-16,0 0-64 15,73-31-8-15,-55 17-200 0,9-1-80 0,-15 2-272 31,0-2 224-31,-12 2 224 16,0 4 112-16,0-1 256 0,0 7 400 16,-12 3 8-16,12 0-368 15,-12 0-296-15,-15 0-8 16,21 17-64-16,-6 1-8 0,-3 7-96 31,15-7-88-31,0 5-120 0,0-10 88 16,27 2-224-16,-6-10 8 15,48-5-120-15,-8-5-664 16,-16-14-1761-16</inkml:trace>
  <inkml:trace contextRef="#ctx0" brushRef="#br0" timeOffset="73834.1">3874 13027 5249 0,'0'0'1784'0,"0"0"-1248"16,0 0 8-16,0 0-16 0,0 0-168 15,-118 33-232-15,106-20-128 16,12 2-104-16,0-8-328 0,0 8-160 16,12-10 64-1,12-5-72-15,12 0 480 16,-15 0-176-16,16-14-8 16,-13 8-8-16,-18-1 312 0,9 7 520 15,-15 0-256 1,12 3-264-16,-12 21 0 15,9 3 256-15,6 5 56 0,9 6 80 16,-15-1-144-16,0 0-120 16,-9-4-64-16,15-1-64 15,-15-14-64-15,0-4 64 0,-24-10 144 16,-9 2 480-16,-18-6-320 16,-7-6-120-1,1-12-64-15,12 0 41 16,-4-6-161-16,28-8-409 15,21 10-807-15,0 3-1000 0</inkml:trace>
  <inkml:trace contextRef="#ctx0" brushRef="#br0" timeOffset="75596.91">4012 12768 4520 0,'0'0'1017'0,"0"0"-161"0,0 0 200 16,0 0 112-16,0 0-247 0,0-10-457 15,0 10-280-15,0 0-184 32,0 0-144-32,0 5-16 15,0 13 152-15,25 10 8 0,-13 9 0 16,9 9 120-16,3 0-56 0,-3 0 0 15,12 1-56-15,-6-10 48 16,-3-10-48-16,-2-2-8 0,-10-12 0 16,0-8-96 15,0-1 96-15,-12-4 120-16,0-4 632 0,9-19-24 15,-9-15-624-15,0-4-104 0,0-4 0 16,0-5-176-16,0 5-8 15,0 4 176-15,0 5-512 0,0 10 32 16,15 12-472-16,-15 12-633 16,12 3-3880-16</inkml:trace>
  <inkml:trace contextRef="#ctx0" brushRef="#br0" timeOffset="75983.3">4489 12920 6041 0,'0'0'1232'0,"0"0"-848"0,0 0-176 32,0 0-72-32,0 0-96 0,0 0-40 15,0 0-48-15,0 0-24 16,-105 56 64-16,105-43-104 15,-9 1-112-15,9-8-64 0,0-2-216 16,0-4-8-16,0 0 144 16,0 0 112-1,0 0-40-15,9 0 296 0,3-4 112 16,0 4 88-16,-12-6 112 16,9 2 40-16,-9 4-168 15,15 0-176-15,-3 0-8 0,0 0 0 16,-12 0 48-1,9 0 8-15,15 0 40 16,-12 0-56-16,0 0-40 0,22 0-616 16,-22-10-953-16</inkml:trace>
  <inkml:trace contextRef="#ctx0" brushRef="#br0" timeOffset="76686.03">4456 12618 6513 0,'0'0'1336'0,"0"0"-960"0,0 0-88 16,0 0-288-16,0 0-128 31,0 0 128-31,0 0 56 0,9 150 72 16,15-100 0-16,-12 2-64 15,12-7-16-15,-14-3-32 16,2-15 40-16,0 2-56 0,-3-15-8 15,6 0-72-15,-3-14-232 16,-12 0-248 0,12 0 192-16,0-14 352 0,-6-4 16 15,9-15-256-15,-3 5 48 16,-12 9 184-16,0 0 24 16,0 16 280-16,0-2 232 0,0 5-400 15,0 0-112 1,12 0-240-16,-12 5 112 15,0 12 120-15,12-3 8 0,-3 5 8 16,7-9 8-16,-7 4-8 16,-9-11-8-16,9-3-72 15,6 0-136-15,-3 0 56 0,0-8 48 32,0-11-312-32,-3-4 80 0,3 9 336 15,-12 1 320-15,0 8 512 16,0 0-64-16,0 5-344 15,0 0-424-15,12 0 0 0,-12 5-160 16,12 3 144-16,0 6 16 31,-3-4-8-31,15-1-40 0,-14-4-136 16,5-5-32-16,-6 0 32 16,6-5 32-16,-3-14 72 15,0 2-208-15,-12 2 40 0,0 1 16 16,0 0 232-16,0 5 80 15,-12 9 440 1,12-5-192-16,-12 5-192 0,12 0-64 16,-15 0-24-16,15 5 32 15,0 14-24-15,0-1-40 16,0 0-16-16,15-4 0 0,9 5 8 16,9-5-16-1,15-4-48-15,34-10-672 16,-25 0-512-16,1-5-3289 0</inkml:trace>
  <inkml:trace contextRef="#ctx0" brushRef="#br0" timeOffset="80183.57">3723 13536 5209 0,'0'0'4833'0,"0"0"-4297"16,0 0-536-16,-12-14-224 0,12 33-288 16,0 18 304-16,0 13 136 15,0 21 72-15,12 7 8 0,-12 6 48 16,12-10-56-16,-12-10-16 16,0-13-505-16,0 1-343 15,0-19-432 1,0-11-888-16</inkml:trace>
  <inkml:trace contextRef="#ctx0" brushRef="#br0" timeOffset="80435.08">3536 14037 640 0,'0'0'6433'15,"0"0"-6225"-15,0 0-160 16,0 0-48-16,0 0 208 0,0 0 128 15,0 0 48-15,81 87-88 0,-60-76-64 16,3-8 184-16,0-3 65 16,-15 0 71-1,19 0-16-15,-7-19-64 16,3-4-136-16,-3-9-288 16,6-9-48-16,-6 3-616 0,-12-8-672 15,19 0-481-15,-16 14-591 16</inkml:trace>
  <inkml:trace contextRef="#ctx0" brushRef="#br0" timeOffset="80840.08">2856 14607 7881 0,'0'0'2481'15,"0"0"-2089"-15,0 0-392 16,0 0-224-16,0 0 32 0,0 0 144 16,0 106 48-16,0-55 64 15,16-4-56 1,-4-6 8-16,0-3-16 15,0-10-728-15,-3-10-697 0,-9-14-599 16,0-4-2313-16</inkml:trace>
  <inkml:trace contextRef="#ctx0" brushRef="#br0" timeOffset="81084.9">2814 14598 6753 0,'0'0'1272'16,"0"0"-1144"-16,0 0-128 0,0 0 336 15,0 0-96-15,151-51-88 16,-106 51-152-16,4 19-104 31,8 8-112-31,-21 9 96 0,-12 11 40 16,-15-5 72-16,-9 8 8 16,-9-3 0-16,-42-1 312 0,9-4 72 15,-7-5-144-15,-8-9-176 31,-3-4-64-31,15-24-984 0,11 0-1008 16</inkml:trace>
  <inkml:trace contextRef="#ctx0" brushRef="#br0" timeOffset="81387.1">3125 14852 8017 0,'0'0'248'0,"0"0"-248"16,0 0 0-16,0 0 272 0,0 0-168 31,142-65-104-31,-106 38-712 16,-3-1 336-16,-9 4 312 0,-14 6 64 16,-10 4 528-16,0 5 248 15,0 4 185-15,-10 5-153 0,-14 0-504 16,3 0-256-16,-3 18-40 15,0 10-8-15,15 0 96 32,-3 0-96-32,12 0-128 0,0-5-96 15,12-5-304-15,6-9-321 16,66-9-23-16,-26-3-560 0,2-17-3145 0</inkml:trace>
  <inkml:trace contextRef="#ctx0" brushRef="#br0" timeOffset="81917.74">3560 14662 7633 0,'0'0'1208'15,"0"0"-880"-15,0 0-111 0,0 0 39 16,0 0 0 0,0 0-184-1,-61 98-72-15,61-79-152 0,0-11-264 16,21 2-113-16,19-10 65 15,-7 0-80-15,12-10-520 0,3-9-632 0,-11 2-49 16,-16-7 1745 0,-9 10 208-1,-12 9 1153-15,0 1 511 16,0 0-264-16,0 4-407 0,0 0-697 16,0 0-504-16,0 4 0 0,0 10 0 15,0 0 8-15,0 0-8 16,0-5-96-16,0 0-72 31,12-9 40-31,9 0 128 0,15 0 72 16,-15-9-72-16,19-6-168 15,-22 2 112-15,9-1 56 0,-27 9 56 16,9 1 176-16,-9 4 152 16,0 0-192-16,0 0-192 31,0 0 0-31,0 0 0 0,0 0-8 15,0 0-40-15,0 0 48 0,0-4 128 16,-9-1 208-16,-3-4-184 0,-9-1-144 16,-3 1 0-1,-4 0-8-15,7 4 0 16,-15 5-392 0,15 0-744-16,9 0-777 0,0 5-1976 15</inkml:trace>
  <inkml:trace contextRef="#ctx0" brushRef="#br0" timeOffset="82566.75">4299 14601 8489 0,'0'0'1345'0,"0"0"-689"15,0 0 368-15,0 0-328 16,0 0-296-16,0 0-304 31,0 0-96-31,-78-3-56 0,56 25-120 16,10 1-88-16,0 1-96 15,12-5 0-15,0-1 32 0,0-9 24 16,0 0-112-16,12-4-136 16,0-5 328-16,22-5 224 15,-10-22 56 1,0-10-56-16,9-10-689 0,-9-9-343 16,-24-9 40-16,12 2 344 15,-12-3-224-15,-12 6 808 0,-12 8 64 16,9 17 920-1,-3 10 344-15,3 16-16 16,6 9-551-16,9 0-697 16,0 28-201-16,0 13 57 0,0 16 144 15,0 7 16-15,0 1-8 16,9-10 0-16,18-4-8 0,-6-18-128 16,3-9-64-16,13-15 144 31,-4-9 48-31,3 0 152 0,-6-19-152 15,9-3-232-15,-17-11 232 16,-10 5 72-16,-12 10 473 16,0 3 375-16,0 11 248 0,0 4-304 15,-12 0-712-15,2 9-152 32,10 19-72-32,-12 4 56 0,12 0-40 15,34-3-176-15,71-29-648 16,-11 0-304-16,11-32-3337 0</inkml:trace>
  <inkml:trace contextRef="#ctx0" brushRef="#br0" timeOffset="85692.22">3427 13546 4640 0,'0'0'2305'0,"0"0"-1273"15,0 0-432-15,0 0 168 16,0 0 89-16,0 0-201 0,0 0-248 15,0 0-280 1,15 0-8-16,9 0 224 16,21 0 192-16,22 0-152 0,29 0-72 15,46-5-136-15,21-10-104 16,6 2-16-16,-24-1-56 16,-42 1-24-16,-34-1-488 15,-21 8-408 1,7-2-728-16,2-3-385 0,-18 8-303 15,-18-1-537-15</inkml:trace>
  <inkml:trace contextRef="#ctx0" brushRef="#br0" timeOffset="86083.87">3315 13754 4232 0,'0'0'1497'0,"0"0"-1041"15,0 0-216-15,0 0 208 0,0 0 376 31,0 0-88-31,0 0-376 0,-24 0-360 16,24 4-112-16,24 2 112 0,-3-3 664 16,13 7 265-16,14-4-97 15,12-3-264-15,34-3-16 16,45 0 88-16,48-19 8 16,-3-12-176-1,-21 2-191-15,-49 7-257 16,-41 8-24-16,-16-5-857 0,-11 10-471 0,14-9-760 15,-15-1-865-15,-33 10-2480 16</inkml:trace>
  <inkml:trace contextRef="#ctx0" brushRef="#br0" timeOffset="106569.01">7363 17122 8185 0,'0'0'1897'0,"0"0"-1177"15,0 0-496-15,0 0 72 16,0 0 464-16,0 0 8 16,0-3-384-1,21-2-224-15,18-5 32 16,15 0 200-16,19 2-47 0,44-6-57 16,43 4-40-16,52-4 88 15,44 1 136-15,-11 3-40 16,-13 1-72-16,-24 9 32 15,-9-5-136 1,-17 5-88-16,-4 0-96 16,-52 0 104-16,-20 0-104 0,-46 0-24 15,-17 0-40-15,-4 0-8 16,-6 0 8-16,3 0 0 16,-27 0 0-16,3 0-8 0,-12 0-88 31,0 0-552-31,0 0-448 15,-12 0-680-15,3 0-2641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37:46.7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17184 3264 5569 0,'0'0'1224'15,"0"0"-912"-15,0 0 88 0,0 0 224 31,0 0-32-31,12 0-288 0,0 0-32 16,-6 0 1-16,30 0 71 16,3 0 88-16,-6 0-32 0,4 0-16 15,8 0-48-15,3 0 0 16,10-5-80-16,-1 0-8 16,0-1-48-1,4 6-72-15,-4 0-40 16,-15 0-24-16,19 0-8 15,-1 0-48-15,9 0 88 0,1 0-88 0,23 0 256 16,25 0 40 0,9 0-104-16,36 6-96 15,-24 4 0-15,-22-7-40 16,-23 2-56-16,-25 0 49 16,10-5-49-16,26 5 0 15,34-5 8-15,27 0-8 0,-15 0 8 16,-36 0 64-1,-37 0-8-15,-5 0 8 16,5 0-8-16,19 0 8 16,-4 0-32-16,1 0-48 15,-13 0 8-15,-11 0-8 0,11 4 8 16,-2-4-8-16,-7 6 8 16,7-3 0-16,5-3-8 0,10 5 8 31,-13-5 0-31,1 5 8 15,11-1-8-15,-23-4 0 16,11 5 16-16,-11-5-24 0,-4 0 8 0,-9 5-8 16,4-5 0-16,-1 5 8 15,10-2 0-15,-16 2-8 16,9 1 8 0,7-6-8-16,-13 4 0 15,21 6 0-15,-5-6 8 0,-4-4-8 16,-2 4-32-16,5 6 32 15,7-6 8-15,-4 0 0 0,7 2-8 16,-13 3 8 0,12-9 0-16,-2 5 0 15,-7 3 0-15,7-8-8 16,-7 10 0-16,-2-5 8 0,-4-1-8 16,7 1 8-16,-4-1-8 15,12 0 8-15,-8 2-8 31,8-6 8-31,1 0-8 0,-1 0 0 16,10 0 8-16,-10 0-8 16,13 0 8-16,0 0 64 0,-13 0 8 15,13 0 96-15,-13 0-80 16,-2 0-16-16,5 0-64 31,-2 0-8-31,-1 0 64 0,-12 0-24 16,13 0-40-16,-25 4 144 15,1-4 48-15,2 0-24 0,-6 5-24 16,-14-5-16-16,5 0-16 0,-12 0 80 16,-9 0 0-1,12 0-24 1,-24 0 32-16,7 0 8 0,-4 0-40 16,-3 0-32-16,-12 0-16 15,12 0-56-15,0 0-64 0,-3 0-8 0,3 0 16 16,0 0-8-1,-3 0-8 1,-9 0 8-16,15 0-8 16,-15 0-264-16,0 0-456 0,-24 0-920 15,0-5-1497-15</inkml:trace>
  <inkml:trace contextRef="#ctx0" brushRef="#br0" timeOffset="3804.3">8256 12048 2576 0,'0'0'5313'31,"0"0"-4521"-31,0 0-520 16,0 0 313-16,0-3 63 16,0 3-24-16,0 0-232 0,0 0-288 15,0 0-88-15,0 0 40 16,0 0-56-16,0 3-64 0,-9 16 64 31,9 4 32-31,0 6 224 0,0 3 40 16,0 1-88-16,0-6-96 15,0-4 8-15,0-4 56 0,0-11-16 16,9 2 16-16,-9-5 80 16,15-1 56-16,9-4 24 15,-6 0 17-15,9 0 23 31,7 0 24-31,-1 0-72 0,18 0-152 0,6-14-72 16,1 9-48-16,-1-8-40 0,4 9-8 16,-4-1 8-16,12 0-8 15,-2 5 0 1,5 0-8-16,-12 0-8 16,-2 0 0-16,-1 10 0 15,-9 7-64-15,-2 2 72 0,-1 5-8 16,-12-7-48-16,6 7 56 15,-20-1-16-15,20 1 8 0,-18-6-64 32,-9-3-8-32,0-2 32 15,-3 0 40-15,-9-3-40 16,0 0 32-16,0-5 8 0,0-2 8 16,0-3 0-16,0 0 80 15,0 0-8-15,0 0 8 31,0 0 64-31,0 0 112 0,0 0 232 0,15 0 88 16,-15-3-104-16,12-7-160 16,0-9-232-16,6 1-80 0,10-14-32 15,5 0-40-15,0 4-96 16,18-1-80 0,-30 11 48-1,16 4 48-15,-1 9 80 0,-6 5-8 0,9 0 0 16,7 5 64-1,2 5-32-15,9 8 48 0,-2-14 8 0,2 0 8 32,3-4 40-32,13 0-48 15,-16-18 56-15,12-10 8 16,-11-4-72-16,-13-4-176 0,3-11 32 16,-11 4-224-16,-13-2-160 15,-3-5-128-15,-9-11-537 0,-12 15-815 16,0 3-2449-16</inkml:trace>
  <inkml:trace contextRef="#ctx0" brushRef="#br0" timeOffset="8719.57">10818 6664 5937 0,'0'0'1648'16,"0"0"-976"-16,0 0 256 15,0 0-47 1,0 0-257-16,0 0-344 16,0 0-144-16,0 0-128 0,0 0 112 15,0 0-32-15,0 0 144 16,0 0 16-16,0 0-48 16,0 0-72-16,-15 0 40 0,9 0-96 31,-21 5-72-31,6 0-8 15,-15 0-112-15,2 4 120 0,-2 0 0 0,12 4 0 16,-9-3 0-16,6-1-8 16,9 1 8-16,6-1 0 15,-1-9 0-15,13 5 0 16,0-1-48 0,0 5-48-16,0-4 16 15,0 5 32-15,0 3-56 0,0 1 96 16,0 5 0-16,0-1 8 15,13 5 16-15,-1 9-16 0,0 10 128 16,-6 5-32 0,9-2-8-16,-15 2 8 15,12-1-72-15,-12 1 24 16,9-6-40-16,-9-4 0 0,15-13-8 16,-6-1 56-16,-9-9-56 15,15-9-80-15,-6 3-104 0,15-8 104 31,13 0 64-31,-4 0-88 16,27-18-848-16,-15-5-1409 0,1-4-2032 16</inkml:trace>
  <inkml:trace contextRef="#ctx0" brushRef="#br0" timeOffset="9505.48">11051 6781 6185 0,'0'0'928'16,"0"0"-744"-16,0 0-128 15,0 0 16-15,0 0-72 0,0 0-176 0,-12-6 8 31,12 6 104-31,0 0 64 0,0 0 88 16,0 0 256-16,0 0 16 16,0 0-56-16,0 0-48 15,0 0 40-15,0 0-40 16,0 0-72-16,0 0-24 0,0 0-7 16,0 0-49-16,0 0 0 15,0 0 96 1,-9 0-144-16,-7 0-40 15,7 0-8-15,-18 0-8 16,3 0 0-16,18 6-8 0,-21 2 0 16,6 2-88-16,9-1 96 15,0 4-8-15,0-2 8 0,12 2-104 32,0 2 56-32,0-2 40 15,0-4-96-15,0 4-40 16,0 6 31-16,24-5-39 0,0 0 152 15,12 0 104-15,-15 1 81 16,15-6-49 0,-11 0 16-16,-4 1-96 0,0-3-56 15,-6-1-88-15,-15-6-168 16,12 4 7-16,-12-4 65 16,0 0 72-16,0 5 112 0,-12-5 40 15,-3 5 80-15,6 0-56 16,-3-2-64-16,-9 3 48 15,5 3-40 1,-5-9 48-16,21 10-48 0,-15-10 40 16,6 3 97-1,-6 2-97-15,15-5 24 0,0 0-24 0,0 0 32 16,-6 0-16-16,6 0-64 16,0 6 8-1,0-6-8-15,0 0 8 16,-12 0-8-16,12 0 8 15,-15 4 40-15,15-4 24 0,0 0-16 16,-9 0-48-16,9 0 80 16,0 0-72-16,-12 0-16 0,12 0-440 31,-12-4-1121-31,12-7-1239 0</inkml:trace>
  <inkml:trace contextRef="#ctx0" brushRef="#br0" timeOffset="9871.75">10936 6590 5617 0,'0'0'1792'16,"0"0"-1336"-16,0 0-440 0,0 0-16 15,0 0 0-15,0 0 376 16,-15 107-8 0,15-65-160-16,0 8 8 15,0-4 217-15,15 1-121 16,-15-1 24-16,12 0-160 15,-12-4-24-15,6 1-72 0,-6-16-32 16,15 0-48-16,-15-13-336 0,9 0-536 31,-9-14-409-31,0 0-463 16,15 0-721-16</inkml:trace>
  <inkml:trace contextRef="#ctx0" brushRef="#br0" timeOffset="10270.16">11144 6863 6617 0,'0'0'1208'0,"0"0"-808"15,0 0 136-15,0 0-144 0,0 0-240 16,0 0-120-16,58-31-32 16,-46 31-8-16,-3 0-128 0,6 0-144 15,-15 9-8 1,12 10 184-16,-12 3 48 16,0 6 56-16,0 4 0 15,-12-3 104-15,-12 2-24 0,12-7 40 16,12-1 48-16,-12-13-24 15,12-2-88-15,0 2 16 32,0-10-8-32,0 0 81 0,0 0-9 15,12 0 16-15,24 0 216 16,0-4-304-16,21-24-64 0,1 4-1289 16,-13-4-1303-16</inkml:trace>
  <inkml:trace contextRef="#ctx0" brushRef="#br0" timeOffset="10838.45">11340 6618 7161 0,'0'0'2192'16,"0"0"-1743"-16,0 0-145 15,0 0-48-15,0 0-40 0,0 0-160 16,142-33-56-16,-105 29-8 31,8-1-176-31,-9 0 64 0,-27 2 64 16,3 3 56-16,0-6 0 15,-12 6 200-15,0 0 296 0,0 0 112 16,0 0-120-16,0 0-232 16,0 0-192-16,0 0-64 31,0 0-152-31,0 9 0 0,0 10 16 15,9 9 120-15,18 14 16 0,-18 4 0 16,13 1 8-16,5 3 0 0,-3-4 0 16,-15 0 0-16,15-8 0 15,-15 0-8 1,6-10 0 0,-15-11-80-16,0-2-24 0,0-1 96 15,-15-6 0-15,-6 1-40 16,-12 2-48-16,-6-3-312 0,-4-3-608 15,-5-5-769-15,27 0-399 16,-3-9-3585-16</inkml:trace>
  <inkml:trace contextRef="#ctx0" brushRef="#br0" timeOffset="11138.4">12062 6543 9153 0,'0'0'1737'0,"0"0"-1257"16,0 0-480-16,0 0 0 15,0 0-128-15,0 0 128 0,0 0 104 16,15 136-96-16,-6-100 0 0,3-3-8 16,-12-6-272-1,12-3-304 1,-12-6-432-16,0-8-441 0,0-5-351 16,0-5-281-16</inkml:trace>
  <inkml:trace contextRef="#ctx0" brushRef="#br0" timeOffset="11317.46">11923 6761 5825 0,'0'0'1472'0,"0"0"-528"15,0 0 393-15,0 0-417 16,0 0-256-16,0 0 72 0,130-18-320 16,-73 4-304-16,12-5-112 31,13 1-616-31,-22 5-1120 15,-17-6-1505-15</inkml:trace>
  <inkml:trace contextRef="#ctx0" brushRef="#br0" timeOffset="12317.6">12738 6442 5089 0,'0'0'1144'0,"0"0"-200"16,0 0 64-16,0 0 152 31,0 0-239-31,0 0-409 0,0 0-256 16,-57-19-240-16,44 28-16 16,1 10 0-16,0 9 32 15,12 1-24-15,-12-2-8 0,12-4-152 31,0 0 80-31,0-4-16 0,12-11-16 16,12 2 56-16,-2-10 48 0,5 0 0 16,-6-4-48-16,3-15-80 15,-3-8-160-15,-6-1-200 16,-15-4 119-16,0-2 145 0,-24 7 224 16,-12 9 56-1,15 3-56 1,-15 11-80-16,-1 4-592 0,16 4-600 15,-3 14-608-15,12-3-1057 0</inkml:trace>
  <inkml:trace contextRef="#ctx0" brushRef="#br0" timeOffset="12617.07">13006 6164 7585 0,'0'0'1712'15,"0"0"-919"-15,0 0 479 0,0 0-656 32,0 0-216-32,0 0-400 0,0 0-104 15,-69-9-168-15,57 45 112 16,12 21 40-16,0 3-16 16,0 9 32-16,12-9 88 0,0 0 8 15,-3-4 0-15,3-6 8 31,0-11-8-31,-12-7 8 0,9-9-64 16,-9-5-56-16,0-9-320 0,0-4-672 16,0-5-705-16,0-5 265 15,-9-13-4193-15</inkml:trace>
  <inkml:trace contextRef="#ctx0" brushRef="#br0" timeOffset="12827.7">13043 6140 7313 0,'0'0'1224'0,"0"0"-1032"31,0 0-176-31,0 0 448 16,0 0 241-16,0 149-193 0,0-93-168 16,6 4-64-16,9-4-152 15,-3-6-72-15,0 1-56 0,-12-13-672 16,0-2-617-16,0-12-375 31,-12-10-840-31</inkml:trace>
  <inkml:trace contextRef="#ctx0" brushRef="#br0" timeOffset="13752.69">12856 6451 6129 0,'0'0'2352'0,"0"0"-1431"15,0 0 359-15,0 0-368 0,0 0-400 0,12-33-456 16,18 29 8-16,21-9-64 16,-9-1 0-16,16-1-128 0,2 1-144 15,-12-4-152 1,-5 4-112 0,-4 0 96-16,-3 0 216 15,-27 5 224-15,0 4 80 0,-9 0 176 16,0 5-136-16,0-3 40 0,-18 3 0 15,3 0-160-15,-6 0-56 0,9 0 48 32,0 8-56-32,-3 1-24 15,15 1-160-15,0 4-128 16,0-5 144-16,27 1 160 0,-3 4 72 16,0-6 144-16,-6 6 40 0,21-4-128 15,-14 4-56-15,-16 0-56 31,3-6-24-31,-12 6-32 16,0-4-72-16,0-1 32 0,0 1-56 16,0-7 208-16,-21 2 56 15,-4-5 0-15,1 0 0 0,0 0 16 16,0 0 8-16,15 0 0 31,-3 0 48-31,12 0 104 16,0-5-232-16,21 2-8 0,3-2-192 15,9-4 200-15,7-6 0 0,5-3-64 16,0 0-112-16,3-1-16 16,-2-4-89-1,-10-1 73-15,-12-3 184 16,-15 0 24-16,0 2 329 16,-9 7 303-16,0 1-16 0,0 6 128 15,-9 3-376-15,0 2-136 0,-15 6 64 16,9 0-296-16,6 14 0 0,-15 10-64 31,15-2-24-31,-4 11-56 16,13-5-16-16,0 0-72 15,0-5-56-15,13-4 136 0,-4-5 48 16,15-9-40-16,0-5 144 16,9 0 16-16,3-14-16 0,-2-15-224 31,-1-7-248-31,6-7 144 15,-21-3-72-15,9-4-313 0,-15-6 169 16,-12-5 248-16,12 1 296 16,-12 5 192-16,0 3 432 0,0 20 401 15,0 10-265-15,0 12-96 32,0 10-296-32,0 0-368 15,-12 23-136-15,12 14 88 0,-12 9 48 16,12 14 8-16,-12 5 104 15,12 0-64-15,0-5 8 0,0 0-8 16,12-13-32-16,0-5-16 16,0-14-544-1,13-19-952-15,-4-4-657 16,-9-5-3264-16</inkml:trace>
  <inkml:trace contextRef="#ctx0" brushRef="#br0" timeOffset="13893.45">13713 6085 7785 0,'0'0'1392'0,"0"0"9"16,0 0-265-16,0 0-776 0,0 0-264 15,0 0-192-15,175-14-248 16,-103 5-1592 0,-2 5-1297-16</inkml:trace>
  <inkml:trace contextRef="#ctx0" brushRef="#br0" timeOffset="15868.75">11168 7452 3240 0,'0'0'2489'0,"0"0"-1681"16,0 0 104-16,0 0 16 0,0 0-120 15,0 0-351-15,0 0-433 16,0 0-24-16,0 0-128 0,0 13 128 31,12 1 72-31,-12 5 96 16,10 0 0-16,-10 0-40 0,12-6 0 15,0 2-80-15,12-7-32 16,0 3-8-16,-6-11 144 16,9 0 72-16,6 0 56 0,1 0-40 31,17-15-88-31,-6 2-152 15,4-11 0-15,-4 1-176 0,0 4 72 0,15 1 0 16,-14-1 96-16,-1 4 0 16,15-3-8-16,-14 10 16 15,-1-1-8-15,3 4 0 16,10 5-40 0,-13 0 32-16,-9 0 8 15,12 0-120-15,-15 8 32 0,-8 6 16 16,-1 0 24-16,-3 5 48 0,0-6 8 15,6 6-8-15,-15 1-40 16,6-7 48 0,-18 1-16-16,15-6 16 15,-15 2-24-15,0-4 16 16,0-3 8-16,0-3 8 0,0 0 72 16,0 6 144-16,0-6-8 15,0 0 8-15,0 0-16 16,0 0 16-1,0 0 40-15,0 0-56 16,0 0 64-16,0 0 72 0,0 0 144 16,0 0 88-16,13-9-87 15,-13-10-457-15,9-5-32 16,6-4-136-16,-6-4 136 0,15 4-8 31,-15 1 0-31,30-6 8 16,-21 5-8-16,22 0-49 0,-19 5 41 15,12 1-96-15,-6 6 24 0,6 3 24 16,-9 9-24-16,1-6 24 16,-1 10 16-16,-6-5 40 15,21 5 0 1,-18 0 8-16,3 0-8 16,9 0 0-16,7 0 8 15,-22 0 8-15,33 0-8 0,-18 0 0 0,16 0 0 16,-16-3 0-1,12-3-8-15,-12-3-8 16,19-4-24-16,-19-6 40 16,15 6 0-16,-15-12 0 15,16 8 72-15,-4-7-8 16,0 5-56-16,-9-3 0 0,10-7 0 16,2 6 0-16,-6-4 8 15,9 0 48 1,-17-7 8-16,-1 2 104 15,0-6 1-15,-6 6-17 16,-3 0 8-16,-15 4-8 0,-9 0-160 16,0 5-144-16,0-5-665 15,-9 6-887-15,-15 8-3249 0</inkml:trace>
  <inkml:trace contextRef="#ctx0" brushRef="#br0" timeOffset="26467.72">20996 10644 5329 0,'0'0'1824'32,"0"0"-1352"-32,0 0-144 0,0 0 72 15,0 0-96-15,0 0-96 16,0 0-104-16,0 0-16 16,0 0 40-16,0 0 73 0,-10 0 39 15,10 0 72-15,-9 0-88 31,-15 0-152-31,12 0-16 0,-12 0-48 16,3 0 48-16,-3 0-48 0,-12 0 88 16,11 0-32-16,-8 0-56 15,-3 0 40-15,15 0-40 0,-15 0 0 16,2 0 16 0,-2 0 24-1,3 0 16-15,-6 0 0 0,6 0-8 16,-13 0-8-16,7 0-40 15,-3-3 8-15,6 3 88 0,2 0-48 16,-5 0 16-16,9 0 8 16,3 0-24-1,-15-6 16-15,5 6-64 16,1-5 48-16,0 5-48 0,-9 0 40 16,11-3-40-16,-5 3 0 15,-3 0 0-15,6 0-8 0,-10-6 16 16,10 6-16-16,3-4 24 31,-18 0-16-31,21 4 40 0,-19 0 0 16,16 0-24-16,-15 0 32 15,27 0-8-15,-16 0-24 16,4 0 24-16,9 0-40 0,-3 0 8 16,3 0 48-16,-9 0-48 31,11 0 40-31,-2 0 40 0,-9 0-8 15,9 0 80-15,0 0-8 0,0 0-56 16,-10 0-48-16,10 0-48 16,3 0 40-16,-18 0 32 15,21 0 8-15,-21 0-80 16,18 4 0 0,-1 0 64-16,-2 2 8 0,-3-6-24 15,18 3-8-15,-12-3 24 16,9 0-24-16,-3 5-40 0,15-5 48 15,-9 0-48-15,9 0 8 0,0 0-8 32,0 6 80-32,0-6 32 15,0 0-16-15,-12 0 24 0,12 0-24 16,0 0-88-16,-12 0 32 16,12 0-40-16,0 0-8 0,0 0 73 15,0 0-65-15,-13 0 0 31,13 0 0-31,0 0-8 0,0 0 8 16,-9 0 0-16,9 0-8 16,0 0 8-16,0 0 0 15,0 0-8-15,0 0 8 0,0 0-8 16,0 0 72-16,0 0 24 31,0 0 88-31,0 0 96 0,0 0 96 16,0 0 0-16,0 0-48 15,0-6-32-15,0-2-88 0,0-12-208 16,-12-3 8-16,12-4 0 16,-12-7-8-16,12-1 16 15,0-7-16 1,0-1 0-16,0 2-16 0,0-5 16 16,0 5-8-16,0-2 0 15,0 1 8-15,12 10-8 16,-12-5 8-16,12 5 0 0,-3 0 0 15,4 0 0 1,-1 4 0-16,0 0 8 16,-12 4-8-16,9 5 0 0,6 0 0 15,-15 2 0-15,12 3 0 16,-12-5 0-16,9 6 0 16,-9-2 8-16,12-3 0 0,-3 4 16 31,-9-5-16-31,15 0-8 0,-15 5 8 15,12 2-8-15,0-3 8 16,-12 5-8-16,12-4-8 16,-12 6 8-16,6-6 8 0,-6 4-8 15,0-4 0-15,16 5 0 32,-16-1 8-32,0 2 104 15,12-1-104-15,-12 3 0 0,9-2 80 16,-9 3-80-16,0-4 16 15,0-1-8-15,0 5-16 0,15-4 8 16,-15 1 0-16,0-2 0 16,0 5 8-1,0-5-8-15,9 6 40 16,-9-5-48-16,0 4 8 0,0 1-8 16,0-6 0-16,15 7 16 15,-15-2-16-15,0-6 0 0,0 8 8 16,9-7-8-1,-9 10 0-15,0-4 0 16,0-2 16-16,0 1 32 16,9 5-40-16,-9 0-8 0,0 0-48 15,0 0-24-15,0-3 0 16,0 3 64-16,15-4 8 0,-3 4-8 31,0-6-40-31,9 2 40 16,-9-1 0-16,25 5-8 0,-4-5 0 15,-9 0 16-15,21 5-8 16,-9 0-32-16,1 0 40 0,-4 0 16 16,12 0-8-16,-9 0-8 31,1 0 8-31,-4 0-8 16,3 0-8-16,9 0 8 0,-9 0-8 15,7 0 0-15,8 0 8 16,-18-3 0-16,16 3-8 0,-16 0 0 15,12 0-88-15,-12 0 88 32,19 0-120-32,-7 0 56 15,3 0 64-15,-3 0-56 0,-8 0 16 0,5 0-16 16,6 0 8-16,0 0-24 16,-14 0 64-16,11 0 16 0,-12 3-72 15,18-3 72 1,-17 5 0-16,14-5-16 15,-15 5 16-15,3-5 0 16,-2 0 0-16,14 5 0 0,-24-1 0 16,21-4 0-16,-21 6 16 15,10-2-16-15,14-4 0 0,-30 0-16 32,21 3 16-32,-3 2-8 15,-17 1 8-15,20-6-8 0,-18 4 8 16,3 0 0-16,9 2 8 15,-6-3-8-15,-5-3-8 16,2 0 8-16,12 5 8 0,-15 1-8 31,0-6 8-31,6 5-8 16,-15-5 0-16,-3 3-8 0,-9-3 8 16,9 0 8-16,-9 0-8 15,0 0-8-15,0 0 8 0,0 5 0 16,0-5 0-16,0 0-8 15,0 0 0 1,0 0 0 0,0 0 0-16,0 0-40 0,0 5 0 0,0-1-8 15,0 6-16-15,16-2 24 16,-16 12-8-16,0-2 56 0,12 5 0 16,-12 5 8-1,0 0 0 1,0 9 8-16,0 0-8 15,0 0 0-15,0 5 0 0,0-5 8 16,-12 5-8-16,-4 0 0 0,7-6 0 16,9 7 8-16,-9-3 40 15,-3-7 24 1,12 4-64-16,-12 0 40 16,-3-5-48-16,6 1 48 0,-3 0-56 15,12-5 8-15,-12-1-8 16,3-3 72-16,-6 4-24 0,15-6 24 15,-9 2 24-15,-3-2-40 32,12 2-56-32,-15-5 64 15,6-1-56-15,9-5 0 0,-16 2 8 16,16-1-8-16,-6 4 40 16,6-4-40-16,-12 1 8 0,12-2-8 15,-15 1 48-15,15-6-48 31,-9 3 0-31,9-3 0 0,0-2 8 16,0-3-8-16,-12 2 40 16,12 1-32-16,0-3 32 0,-12 2-40 15,12 0 0-15,0 0 64 0,0-1-64 16,0-4 0 0,0 0 80-1,0 0-8-15,0 0 24 16,0 0 48-16,0 0 120 0,0 0-8 15,0 0-32-15,0 0-40 0,0 0-48 16,0 0-32-16,0 0 0 0,0 0-8 31,0 0 0-31,0 0 17 16,0 0-33-16,0 0-32 16,0 0-48-16,0 0 0 0,-12 0-8 15,12 0 0-15,0 0-8 16,0 0 8-16,-12 0 0 0,12 0 0 31,-9 0 8-31,-3 0-8 16,12 0 0-16,-12 0 0 0,-15 0 0 15,17 0 8-15,10 0-8 16,-9-4 8-16,-6-1-8 16,6 0 8-16,-3 5-8 0,12-5 0 31,-24 2-72-31,9-3-48 15,9 1-57-15,6 2-39 0,-12 3-304 0,0-6-456 16,12 6-784-16,-12-4-2905 16</inkml:trace>
  <inkml:trace contextRef="#ctx0" brushRef="#br0" timeOffset="59905.18">17380 9811 928 0,'0'0'5865'15,"0"0"-4697"1,0 0-320-16,0 0-119 16,0 0 55-16,0 0-16 15,0 0-176-15,-12 4-184 0,12-4 0 16,0 0 88-16,0 0-48 15,12 0-168-15,12 4 57 0,12 2 87 32,9-6-16-32,25 4 56 15,23-4 56-15,43 0 64 16,30-14 24-16,-15-4 80 0,-21 5-176 16,-49-3-64-16,-38 7-199 15,8 5-121-15,-9-6 120 0,-3 2-32 31,-5-2 32-31,-10 6 16 16,-12-1-112-16,-12 5 16 16,0-5-24-16,9 5-136 0,-9 0 40 0,0 0-48 15,0 0-552-15,0 0-440 16,0 0-657-16,0-5-559 16,0-3-873-1,0 2-5129-15</inkml:trace>
  <inkml:trace contextRef="#ctx0" brushRef="#br0" timeOffset="62818.68">17322 7670 3528 0,'0'0'2681'0,"0"0"-1737"0,0 0-432 16,0 0 224-16,0 0 136 15,0 0 9-15,0 0-385 0,0 0-136 32,0 0 96-32,0 0 144 15,25 0 16-15,-13 0-136 0,21 0-104 16,0 0-48-16,27 0-23 16,10 0-89-16,8 0-24 0,43 0 8 31,30 0 64-31,33-5 16 15,15 5-8-15,-24-4-16 0,-48 4-40 16,-45-5-56-16,-22 5-88 16,-18 0-16-16,6-5-40 15,-2 5-8-15,-10-5 112 0,-15 5 16 16,-6 0-88-16,-15 0 16 31,0 0-64-31,0 0-56 0,0 0-592 16,0 0-768-16,-15 0-1521 15,-6 0-3408-15</inkml:trace>
  <inkml:trace contextRef="#ctx0" brushRef="#br0" timeOffset="103053.54">20941 10548 4761 0,'0'0'1648'15,"0"0"-1200"-15,0 0-56 0,0 0 232 16,0-14 88-16,0 9-160 0,0 5-191 15,0 0-121-15,0 0 32 16,0 0-40-16,0 0-88 16,0 0-144-1,0 0 0-15,12 0-56 16,-3 19 56-16,25 13 88 0,17 15 64 16,-18 7-48-16,27 21 16 15,-14 3 8-15,11 10 104 0,3 5-48 16,-14 10-80-16,11-7-96 31,-9 7 0-31,-2-2 8 0,-13-8 72 16,-9 0-72-16,0-9 112 15,0-10-120-15,-12-5 88 16,-6-8 40-16,-6-11 16 0,15-8-48 16,-15-6-8-16,0-11-48 31,0-3-48-31,0-9 64 0,0-3-24 15,0 0-40-15,0-5 0 16,0-2 32-16,0-3-24 0,0 0 0 16,0 0-8-16,0 0 104 0,0 0-56 15,0 0-48 1,0 0 96 0,0 0-96-16,0 0 0 0,0 0-72 15,0 0-496-15,0-3-560 16,0-12-689-16,0 5-1359 0</inkml:trace>
  <inkml:trace contextRef="#ctx0" brushRef="#br0" timeOffset="103459.11">21442 11937 5513 0,'0'0'1624'16,"0"0"-1136"-16,0 0-48 15,0 0 304-15,0 0-55 0,0 0-417 16,0-9-192-16,0 9-80 31,0 0 0-31,0 0 48 0,0 14 288 16,0 0 40-16,12-1-56 15,-3 6-56-15,0 0-88 0,19 0-24 16,-16-5-48-16,0-1 80 0,9-3 96 16,-9-6 168-1,12-4 152 1,12 0-64-16,-15-4-103 0,25-19-193 16,-13 3-88-16,6-6-104 15,-6-2-48-15,4-1-104 16,-1 1-248-16,-6 11-161 0,9-7-391 0,-27 15-1232 31,-3-1-2673-31</inkml:trace>
  <inkml:trace contextRef="#ctx0" brushRef="#br0" timeOffset="107268.48">21068 13301 8409 0,'0'0'2001'0,"0"0"-1489"16,0 0-328-16,0 0-16 0,-12-6-168 15,12 20-144-15,0 18 40 0,-9 10 104 16,9 9 0 0,-12 9 16-16,0 5 56 15,0-9-72-15,-3 0-616 16,-4-10-633-16,4-9-655 16,6-14-993-16</inkml:trace>
  <inkml:trace contextRef="#ctx0" brushRef="#br0" timeOffset="107554.4">20884 13341 8465 0,'0'0'1537'0,"0"0"-1537"16,0 0-32-16,0 0 32 16,0 0 520-16,163-60-336 0,-118 60-176 31,3 20-16-31,-2 12-56 15,-1 9 48-15,-12 10-80 16,-6 10-112-16,-27-1-176 0,0 5 16 0,-27-5 143 16,-15 1 153-1,-9-16 72-15,-16-8 241 0,-2-8-65 16,-4-16-104 0,7-8 16-16,6-5-88 15,26 0-208-15,10-18-185 16,24-25-407-16,24 10-1040 0,10-2-3225 0</inkml:trace>
  <inkml:trace contextRef="#ctx0" brushRef="#br0" timeOffset="107890.36">21512 13554 7137 0,'0'0'1992'15,"0"0"-1463"-15,0 0-97 0,0 0-16 31,0 0-104-31,0 0-160 16,-130 33-80-16,109 0-64 16,-19-6-8-16,31 1-72 0,9 1-200 15,0-7-472-15,0-8 23 16,0 0 169-16,9-10 192 0,19-4 96 31,-4 0 136-31,9 0-16 16,-9 0 80-16,0-4 64 15,-15 4 144-15,-9-5 16 0,9 5-56 16,-9 0 80-16,15 0 24 0,-15 0-40 16,13 9-104-16,-13-3 32 15,12-3-96 1,21-3-344-16,-12 0-920 16,6-3-1529-16</inkml:trace>
  <inkml:trace contextRef="#ctx0" brushRef="#br0" timeOffset="108087.47">21741 13396 7457 0,'0'0'2433'16,"0"0"-2329"0,0 0-104-16,0 0 0 15,0 0 104-15,0 108 208 16,0-53-160-16,0 6-24 0,0-10-128 15,0 4-256-15,0-9-672 16,-9-8-673-16,-6-15-919 0</inkml:trace>
  <inkml:trace contextRef="#ctx0" brushRef="#br0" timeOffset="108236.03">21617 13647 3848 0,'0'0'4801'16,"0"0"-4745"-16,0 0 80 0,0 0-136 15,139-32 168-15,-82 32-168 0,13 0-280 16,-10 0-848 0,10 0-552-1,-25 10-105-15,-9-2-2350 0</inkml:trace>
  <inkml:trace contextRef="#ctx0" brushRef="#br0" timeOffset="108436.92">22058 13652 3528 0,'0'0'1641'15,"0"0"-633"-15,0 0-168 16,0 0-80-1,-127 41-256-15,103-22-280 16,9 1-32-16,-6-3-112 0,12 6-72 16,9-4-8-16,0 0-280 15,0-5-264-15,0-11 80 0,9 3-136 16,27-6 280-16,0 0 88 31,-3-9-496-31,16-1-417 0,-16 1-703 16,3 4-775-16</inkml:trace>
  <inkml:trace contextRef="#ctx0" brushRef="#br0" timeOffset="108858.55">22176 13671 3040 0,'0'0'856'16,"0"0"-624"-16,0 0 120 16,0 0 33-16,0 0-97 0,-40 0-8 15,40 9 64-15,-9 0 288 32,-3 6-8-32,0-2-192 0,12 6-96 15,0-1-40-15,0 0-72 16,0 1-72-16,0-5-40 0,0 5 24 15,24-10 8-15,0 1-40 16,34-10-104-16,-13-5-328 31,12-15-1688-31</inkml:trace>
  <inkml:trace contextRef="#ctx0" brushRef="#br0" timeOffset="110153.59">22873 13396 9025 0,'0'0'1177'0,"0"0"-1177"0,0 0-608 16,0 0 608-16,-24 140 280 16,12-79-104-16,0-1-120 0,2-5-40 15,10-9 72 1,-12-13-32 0,12-10-48-16,-12-13 8 0,12-10 96 15,0-6 248-15,0-29 40 16,0-16-400-16,0-20-272 0,0-12 224 15,12-1 48-15,10 2 8 16,-10 11 0 0,12 16 216-16,-12 23 160 15,-3 8-48-15,6 20-280 0,-3 4-56 16,-6 14-544-16,18 19 280 16,3 17 144-16,-18 10 64 0,4 4-88 15,-1 2 32-15,0-6-176 31,0-8 80-31,-12-20-248 0,0-9-377 16,9-14-71-16,-9-9 904 16,15-14 24-16,-3-23-24 15,-3-14-152-15,27-4 152 0,-12-5 160 16,-3 3 40-16,4 16 112 31,-1 3 136-31,0 16-104 0,-6 9-47 16,-3 13-201-16,9 0-96 15,-24 13 0-15,12 19 16 16,-3 15 72-16,-9 7 32 0,0 7 64 0,0-1-32 16,0-3-24-1,0-7-120 1,0-4-8-16,0-3-608 0,12-11-985 16,10-14-2464-16</inkml:trace>
  <inkml:trace contextRef="#ctx0" brushRef="#br0" timeOffset="110943.41">23537 13726 8833 0,'0'0'1457'16,"0"0"-1281"-16,0 0 88 16,0 0 160-16,0 0-424 0,0 0-128 31,21-33-464-31,3 15-232 0,-12-10 263 15,12 1-39-15,-12 4 240 16,-12-1 360-16,0 5 176 16,0 11 424-16,0 3-240 0,-12 5-232 15,-3 5-128-15,-6 13-72 32,-12 15 72-32,9 3 72 0,0 2 1 15,8-5-65-15,7-1-8 16,9-10 0-16,0-8 8 15,0-3-8-15,25-3 80 0,-1-8 128 16,0 0 184-16,21-14-200 16,0-9-192-1,-8-5-80-15,-4-5 80 0,3 11 8 16,-12-2 48-16,-3 10 24 16,-9 1 192-16,-12 13 72 15,0-5-96-15,0 5-224 0,0 0-24 16,0 0-48-1,0 5-80-15,0 13 112 16,0 1 16-16,0 9 0 0,0-1 8 16,0-3-8-16,0-6-128 15,9 0-72-15,-9-7-64 16,0-8-64-16,0-3 160 0,16 0 168 31,-16 0 224-31,12-3 192 0,0-16-416 16,0-5-48-16,-6 5 48 15,9 2 8-15,-15 6 8 16,12 7 16-16,-12 0-32 0,0 4 0 16,0 0-136-16,9 0-48 31,-9 8 104-31,0 3 16 16,15-3 64-16,-15-3 8 0,0-1-8 15,0-4 8-15,9 0-8 16,-9 0 0-16,15 0 0 0,-6-9 80 15,0-4-80-15,19-1-56 16,-4 4 8 0,-15 0 40-16,3 10 0 15,12 0-176-15,-24 6 104 0,21 16 72 16,-6 2 8-16,-3-1 0 16,-6 1 8-16,9-5 0 0,-3-2-8 15,1-12-104 1,-1-5-705-1,12-5-1031-15,-15-9-1313 0</inkml:trace>
  <inkml:trace contextRef="#ctx0" brushRef="#br0" timeOffset="111247.4">24439 13592 6633 0,'0'0'3089'15,"0"0"-2321"-15,0 0-688 0,0 0-80 16,0 0 64-16,0 0 160 31,0 0-24-31,0 120-56 16,0-87-56-16,0-6-88 0,15-8-40 16,-3-10-48-16,0-4-136 15,1-5-144-15,-4 0 304 0,3-9 64 16,-12-20 0-16,0 2-72 15,0-1 72 1,0-4 8-16,0 4 96 16,-21 9-96-16,-4 6-8 0,13 8-104 15,-21 5-880-15,9 5-1297 16,0 8-2048-16</inkml:trace>
  <inkml:trace contextRef="#ctx0" brushRef="#br0" timeOffset="111937.27">24617 13680 9634 0,'0'0'1792'16,"0"0"-1536"-16,0 0-80 0,0 0-120 15,0 0 16-15,0 0-56 16,139 56-8-16,-103-28 0 0,-11-6-8 15,-4 2-128-15,-9-1 0 32,-12-10-192-32,0 2-40 15,0-11 88-15,0-4 272 0,0 0 8 16,0 0 456-16,-12-4-184 16,12-14-24-16,0-11-72 0,0-2-184 15,0-7-104-15,21 5-280 31,6 1-24-31,-3 9-448 16,-3 13-257-16,0 1-191 0,6 9 56 0,-14 0 160 16,-4 5 151-16,-9 13 545 15,9-4 392-15,-9 4 216 0,0 1 377 16,0 1 183 0,0-3 64-1,0-2-88-15,0 4-160 0,0-16-88 16,15 7-192-16,9-10-160 0,-3 0-152 15,12 0-216-15,-6-19-344 16,4-13 8-16,8 4 296 0,-18 0 256 31,3 4 200-31,-15 6 712 16,-9 9 433-16,0 4-17 16,0 5-736-16,0 0-592 0,0 14-80 15,0 19 72-15,15 13-8 0,-15 5 16 16,0 15 0-16,9 2 0 31,-9 6-200-31,0-3-136 16,0-8 256-16,0-6 80 0,0-6 0 15,0-19 8-15,-24-9 0 16,3-9 88-16,-12-9 264 0,-12-5-120 16,-7 0-136-16,-2-14-88 31,6-9-16-31,-10-14-416 15,25-5-1360-15,9 5-4506 0</inkml:trace>
  <inkml:trace contextRef="#ctx0" brushRef="#br0" timeOffset="112870.58">26627 12563 6993 0,'0'0'2200'16,"0"0"-1551"-16,0 0-177 15,0 0 8-15,0 0-192 0,0 0-280 32,0 0-8-32,-9 0-240 15,-3 28 64-15,3 13 176 0,9 38 48 16,-27 46 72-16,27 66 120 15,-9 36-16-15,9 23 192 16,0 0-64-16,0-9-72 0,0-9-64 16,0-4 168-1,0-7-160-15,0-17-168 16,-24 0-56-16,-9-15-8 0,9-21 0 16,-13-39 8-16,13-41-72 15,15-27 72-15,-15-15 72 16,12-4 8-16,-9-5-80 15,21-9 232-15,-12-19-104 16,12-4-24-16,0-5-104 16,12-32-504-16,9-6-1264 0,3-8-3353 15</inkml:trace>
  <inkml:trace contextRef="#ctx0" brushRef="#br0" timeOffset="113734.54">27690 12952 7561 0,'0'0'2177'0,"0"0"-1249"15,0 0-360 1,0 0 128-16,0 0-384 16,0 0-312-16,0 0-24 15,0 0 24-15,12 130 88 0,-3-60 24 16,-9-1-16-16,0 0-88 15,0 1-8-15,0-15-168 0,0-4-416 32,0-13-752-32,0-16-633 15,-9-12-1199-15</inkml:trace>
  <inkml:trace contextRef="#ctx0" brushRef="#br0" timeOffset="113937.72">27632 12967 8809 0,'0'0'1937'15,"0"0"-1721"-15,0 0 40 0,0 0-32 16,0 0-88-16,79-15-136 16,-31 15-8-1,-6 0-608-15,19 10-600 16,-25 9-1033-16,0-6-2776 0</inkml:trace>
  <inkml:trace contextRef="#ctx0" brushRef="#br0" timeOffset="114131.51">27433 13559 6041 0,'0'0'1376'0,"0"0"-1104"31,0 0 528-31,0 0 193 16,0 0 63-16,151 66-440 15,-94-63-616-15,13-3-112 0,20-13-960 16,-14-15-921-16,-19 0-3376 0</inkml:trace>
  <inkml:trace contextRef="#ctx0" brushRef="#br0" timeOffset="114771.25">27992 13309 7161 0,'0'0'1992'16,"0"0"-1703"0,0 0-217-16,0 0 344 15,-15 116 96-15,15-79-64 16,0 0-216-16,0-10-112 0,15-2-56 0,-15-12-64 15,12-9-168-15,-12-4-112 16,12 0 208 0,-12-17 24-16,21-21-288 15,-9 0-376-15,9-7 327 16,6 8 185-16,-3 9 112 16,10 9 40-16,-22 14 48 0,9 5 0 15,-6 0 160-15,-6 19-64 16,0 8-96-1,6 1 72-15,-3 4-64 16,-12-4 105-16,0-4-9 16,0-5-32-16,12-5-72 0,-12-10 64 15,0-4-56-15,12 0 56 32,-12 0-16-32,21-10-48 0,4-8-168 15,-4-15-305-15,12 2-175 16,6-6-200-16,-15 4 96 15,-15 10 520-15,15 5 232 0,-24 4 80 16,0 14 328-16,0 0-152 0,0 0-152 16,0 0-104-16,-24 22 64 15,15 6 344 1,-3-1-64-16,12 2-296 16,0-1-48-16,0-6 0 15,21-3 0-15,-9 0-8 0,13-6-112 16,-1 2-192-16,-12-2-8 0,-3-8-88 15,-9 9 96 1,0-4 312-16,0-6 0 16,-21 10 224-16,-3-9-32 15,-1 4-88-15,4-9-104 16,-18 0-272-16,30-4-800 0,-15-15-2033 16</inkml:trace>
  <inkml:trace contextRef="#ctx0" brushRef="#br0" timeOffset="114985.96">28698 13027 7761 0,'0'0'2513'0,"0"0"-2313"15,0 0-200-15,0 0 0 16,0 0 544-16,39 134 240 0,-27-65-280 15,-3-4-352-15,-9 5-128 16,0-1-24 0,0-9-816-16,0-13-1192 15,-9-15-873-15,-3-18-3895 0</inkml:trace>
  <inkml:trace contextRef="#ctx0" brushRef="#br0" timeOffset="115121.69">28698 13333 3000 0,'0'0'8146'0,"0"0"-7282"16,0 0-864-16,0 0-8 15,0 0-224-15,166-38-1400 0,-106 24-2785 16</inkml:trace>
  <inkml:trace contextRef="#ctx0" brushRef="#br0" timeOffset="115391.01">29015 13314 5473 0,'0'0'1528'16,"0"0"-1080"-16,0 0 312 31,0 0 88-31,0 0-103 0,81 126-273 16,-60-100-160-16,-6-1-136 15,-2-8-96-15,-13-3-72 0,0-10-8 16,0-4-88-16,0 0 88 31,0 0 56-31,-13-8 16 0,-2-19-72 16,6-6 0-16,9-10-48 0,0-3-200 15,0 0-24-15,24 9-64 16,10 5-313-16,11 12-631 0,3 7-528 16,-12 8-2385-16</inkml:trace>
  <inkml:trace contextRef="#ctx0" brushRef="#br0" timeOffset="116243.54">29935 13295 5129 0,'0'0'0'16</inkml:trace>
  <inkml:trace contextRef="#ctx0" brushRef="#br0" timeOffset="117619.79">30237 12929 8545 0,'0'0'2001'16,"0"0"-1977"-16,0 0-24 0,0 0-184 15,0 0 184-15,-12 131 392 16,0-71-136-16,3 0-80 0,-3 0-40 15,0-10 88-15,-3-7 32 0,15-11-144 32,-9-10-96-32,-6-7 32 15,15-10-40-15,0-5-8 0,-10 0 80 16,1-20-80-16,-6-12-8 16,6-18-240-16,-3-6 240 15,12-13 8-15,0-1-80 0,0 4 80 31,0 11 0-31,0 14 88 0,0 13 56 16,0 15-32-16,12 8-16 16,-12 5-96-16,9 5-360 15,15 22 120-15,-14 10 128 0,14 14 104 16,-9 4 8-16,9 1-80 31,-15 0 64-31,3-11-112 0,0-6-32 16,0-11-128-16,-12-10-120 15,0-14-216-15,9-4 624 16,-9-9 24-16,15-24-24 0,-3-14-513 16,19-7 17-16,-4-11 264 15,-3 5 120 1,-3 4 112-16,0 9 368 0,6 19 433 16,-15 11-153-16,-3 7-24 15,0 10-624-15,-9 10-88 16,16 21 88-16,-4 12 128 0,0 11 8 0,-12 6 48 31,12 6-80-31,-12-6-32 16,6 0-56-16,9-8 0 0,-15-6 64 15,12-13 24-15,-12-15-48 16,9-1-40-16,-9-11-8 16,0-6 0-16,15 0 0 0,9-6 136 31,-6-21-144-31,22-6-288 15,-7-13-408-15,-9 6-136 0,-3-7 392 16,-6 9-73-16,-15 5 257 16,0 11 88-16,0 9 160 0,-15 7 8 15,-6 6 0-15,9 6 88 32,-21 16 64-32,9 10 8 0,-4 10-16 15,19-5-136-15,0 1-8 16,9-2-104-16,0-8-48 15,9-15 48-15,15-2 24 0,1-11-16 16,20 0-224-16,-21-24-712 16,12 1-160-1,-3-4 488-15,-8 3 704 0,-1 5 656 16,-15 10-40-16,-9 1 88 16,0 8 8-16,12 0-360 15,-12 0-344-15,0 8 16 0,0 6-16 16,0 10-8-1,0-2 16-15,0 6-16 16,0-4 0-16,0-5-128 0,0-1-176 16,0-8-120-16,0-3-40 15,0-7 104-15,0 0 360 16,0 0 128-16,0-13-56 0,12-9-72 31,-3-3 16-31,6 3 120 16,9-2-80-16,-15 2 96 0,15 4-64 15,-11 3-88-15,11 10 0 16,-15 0 0-16,3 5 0 0,0 0-8 31,-12 19 8-31,9 9 0 16,6 0 72-16,-3 0 48 16,-12 0-40-16,12-5-8 0,-12-13-16 15,0-3-48-15,0-7 104 16,12 0 40-16,-12-3-152 0,21-21-80 15,-9 0-544-15,0 7-24 16,10 7 232 0,-7 6-8-16,3 4-32 15,-3 14-280-15,-3 14 135 0,0-5-2415 16</inkml:trace>
  <inkml:trace contextRef="#ctx0" brushRef="#br0" timeOffset="118468.07">31330 13290 5737 0,'0'0'2248'0,"0"0"-1560"0,0 0-688 15,0 0 184-15,0 0 256 31,0 0-15-31,0 0-153 16,-24 117-56-16,24-99 8 0,15-9-88 0,3 1-40 16,6-7-96-16,3-3-232 15,-6-3-368-15,3-21-361 0,-3-3-767 16,-5-6 56 0,-16-4 1336-1,0 4 336-15,-16 10 488 16,-5 0 160-16,-15 9-24 0,15 10-336 15,-3 4-288-15,0 4-384 0,15 15-472 16,-6-1-1017-16</inkml:trace>
  <inkml:trace contextRef="#ctx0" brushRef="#br0" timeOffset="118771.67">31493 13254 8225 0,'0'0'2561'31,"0"0"-2017"-31,0 0-288 16,0 0-16-16,0 0-112 0,0 0-120 15,114 36 56-15,-86-17-64 16,-7 5-96-16,-12-2-32 0,-9-8-112 31,0 0-64-31,0-4 0 16,0-7 144-16,-9-3 160 15,0 0 0-15,-3 0 128 0,-1-13-8 16,-2-5-24-16,15-6-96 0,0-8-272 16,15 4-504-16,10 1-161 0,20 7-495 15,-12 7-440 1,0 4-3089 0</inkml:trace>
  <inkml:trace contextRef="#ctx0" brushRef="#br0" timeOffset="119153.03">31831 13226 5977 0,'0'0'2368'16,"0"0"-1760"-16,0 0-352 15,0 0 57-15,0 0 95 16,0 0-96-16,0 0-128 0,12 64-176 16,0-53-8-16,0-3-8 15,-3-3-200-15,15-5-248 0,0 0-137 31,0 0 257-31,-12-13 168 16,10-12 120-16,2 3 24 0,-12-2 24 16,-3 6 408-16,6 8 329 15,-15 2 31-15,0 3-200 16,0 5-336-16,0 0-232 0,0 5-88 31,9 22 0-31,-9 11 16 16,12 8 72-16,-12 18 0 0,0 7 0 15,12 7 0-15,-12 5-8 16,0-4-168-16,-12-5-136 0,-9-14 160 16,-3-18 152-16,-21-14 224 15,-19-19 312 1,-2-9-104-16,-19-4-168 16,-8-58-264-16,14 2-432 0,7 5-1640 15</inkml:trace>
  <inkml:trace contextRef="#ctx0" brushRef="#br0" timeOffset="147753.67">21789 14440 3368 0,'0'0'1793'0,"0"-5"-1049"0,0-3 128 31,0-3 336-31,0 6-160 0,0 2-111 16,0-3-105-16,0 6-160 16,0-4-32-16,0 4 16 0,0 0-248 15,-9 0-216-15,-15 10-176 16,-15 17-16-16,-3 10 0 16,-10 18-32-1,10 16 32-15,-6 7 8 16,15 1-8-16,20 5-8 0,-2-2-96 15,15-6 32-15,15-8 0 0,22-2-80 16,-4-15-312 0,27-1-800-16,-2-18-753 15,-16-18-1039-15</inkml:trace>
  <inkml:trace contextRef="#ctx0" brushRef="#br0" timeOffset="148074.98">22082 14626 6225 0,'0'0'2048'16,"0"0"-1528"-1,0 0-392-15,0 0-40 0,0 0 8 16,0 0 249 0,0 125-65-16,0-70-72 15,-12 5-104-15,12-5-8 16,0-8-96-16,0-5 0 0,0-5-128 0,-12-10-456 15,12-8-721-15,0-9-1055 16</inkml:trace>
  <inkml:trace contextRef="#ctx0" brushRef="#br0" timeOffset="148571.18">22001 14648 4456 0,'0'0'2305'16,"0"0"-1289"-16,0 0-288 0,0 0 425 31,0 0-89-31,0 0-296 16,0-19-200-16,0 16-176 15,0-3-64-15,0 2-16 0,0 4-16 16,0 0-56-16,0-5-144 16,0 5 24-16,12-4-32 15,-12 4-16 1,0-9-56-16,12 4-16 0,-12-5 73 16,9-4-73-16,15 6 0 15,0-6-8-15,-3 8-57 0,12-2 57 0,7 8-80 16,5 0-64-16,-12 0-208 31,15 17-32-31,-23 12 8 16,-7-1 112-16,-3 4 88 0,-15 1-16 15,0-1 64-15,-15-4 128 16,-19 0 8-16,-11-6 56 0,12-3-56 16,-15-5-8-16,-1-10-512 31,16-4-664-31,24 0-161 0,-3 0-447 15,12-13-1129-15</inkml:trace>
  <inkml:trace contextRef="#ctx0" brushRef="#br0" timeOffset="149225.04">22311 14773 4729 0,'0'0'1928'0,"0"0"-1288"15,0 0-432-15,0 0 544 16,0 0 264-16,0 0-23 0,61 51-401 15,-37-33-336-15,-15-2-152 0,15 1-56 16,-12-2-40 0,0-6-8-1,-12-5-392-15,0 1-280 0,0-5 208 16,0 0 336-16,0 0 128 16,-12-5 136-16,0-13-136 0,12-1-64 15,0-8-24-15,0-1-16 16,0 4 48-1,33 1-73-15,-5 10 81 16,2-2-40-16,6 15 16 0,-12 0 72 16,0 0-152-16,0 15 144 15,-12 2-16-15,0 7-72 0,1-1 80 16,-13 1 16-16,6-5 136 31,-6-2-64-31,0 1 8 0,0-8 0 16,15 5-16-16,-3-12 0 15,0 2-64-15,0-5-240 0,12 0 48 16,9-5-64-16,-9-13-232 16,-2 0 192-16,-10-6 200 31,0 5 96-31,0 1 24 0,-12 9 216 16,0 0 32-16,0 0-24 15,0 4 88-15,0 5-56 0,0 0-176 16,0 0-104-16,0 0-128 15,0 0-64-15,0 14-112 16,0-1 200 0,0 1-32-16,0 5-16 0,0-10-72 15,12-4 96-15,-3 0-8 16,6-5 32-16,-3 0 96 0,-6 0 0 16,9-13 0-16,-15-6 8 15,0-1 48 1,0 2-40-16,0-1 0 15,-15 1-8-15,-18 9-64 0,12 5-80 16,-15 4-16-16,14 0-448 16,-2 17-928-16,9-3-3241 0</inkml:trace>
  <inkml:trace contextRef="#ctx0" brushRef="#br0" timeOffset="149621.27">23211 14787 8529 0,'0'0'1321'0,"0"0"-1129"16,0 0 184-16,0 0-200 16,-142-19-112-16,133 24-64 0,9 14-488 15,0-5-248-15,0 4 87 16,9 0 105-16,12-2-16 31,18-3 56-31,-5 1 408 0,2 4 96 0,-3 5 0 16,3 10 392-16,-24 5 64 15,0 12-56-15,-12 1-24 0,0 0 48 16,0 0 97-16,0-6 63 16,-24-6-40-1,-12-7-16 1,3-9-72-16,-3-13-40 0,-10-10-136 0,-2 0-104 15,12-25-48-15,3-10-128 16,8-12 0-16,16-10-768 0,18-21-824 16,16 14-481-16,8 8-2504 15</inkml:trace>
  <inkml:trace contextRef="#ctx0" brushRef="#br0" timeOffset="150404.02">23920 14704 128 0,'0'0'7481'0,"0"0"-6857"16,0 0-624-16,0 0 520 15,0 0-264-15,0 0-192 16,-130-37-64-16,109 65 0 0,-3 4 0 16,0 9 0-16,3-3 0 31,21 3-64-31,0-8-72 0,0-10-40 15,0-5 48-15,21-18 128 16,12 0 48-16,3-18 88 0,1-14-136 16,-1-20-448-16,-3-3-296 15,-9-5 456-15,-15-5 288 16,6 0 152 0,-15 10 464-16,0 4 376 0,0 23 553 15,0 4-433-15,-15 19-344 16,15 5-616-16,0 5-152 0,-9 34-488 15,9 11 392-15,0 11 96 0,0 12-8 32,0-4 0-32,0-4-248 15,9-9-240-15,24-14-168 0,7-20-288 16,-7-7-57-16,39-20-327 16,-14-27-904-16</inkml:trace>
  <inkml:trace contextRef="#ctx0" brushRef="#br0" timeOffset="150634.99">24258 14787 888 0,'0'0'3328'31,"0"0"-799"-31,0 0-273 0,0 0-647 16,0 0-905-16,0 0-504 16,0 0-192-16,-84-23 16 15,75 41-24-15,-3 6-96 0,-1-6-368 16,13 0-368-16,0-2-105 31,0-8-199-31,0-3 72 0,13-5 544 16,-1 0 392-16,-3 0 128 15,6 0 72-15,-6 0 192 16,3 4 24-16,0 11 176 0,-3-6-184 16,6 10-40-16,-3-11-192 15,-12 2 56 1,30-10-104-16,-3 0-624 0,7-15-752 16</inkml:trace>
  <inkml:trace contextRef="#ctx0" brushRef="#br0" timeOffset="150821.84">24478 14505 4352 0,'0'0'6274'0,"0"0"-5898"0,0 0-376 16,0 0-24-16,0 0 24 16,0 115 344-16,0-55-144 0,0 0-96 31,0 6-104-31,0-14-64 0,0 2-848 15,0-16-1441-15,0-20-1800 0</inkml:trace>
  <inkml:trace contextRef="#ctx0" brushRef="#br0" timeOffset="151178.3">24439 14787 7457 0,'0'0'2881'15,"0"0"-2113"-15,0 0-536 16,0 0-120-16,0 0 32 15,0 0-144-15,151 14-456 0,-100-9-752 16,-17 0 55-16,-1-5 113 16,-6 0 208-1,-18 0 296-15,-9 0 536 0,0 0 1408 16,0 0 8-16,-9 0-535 16,-3 0-385-1,-12 4-32-15,0 5-208 16,0 9 0-16,14-2-176 0,-2-3 0 15,12-4-80-15,0 1-104 16,0-7-168-16,0 3-64 16,12-6 128-16,-2 0 200 0,14 0 8 15,9 0 0-15,-6 4 0 16,-6 1 0-16,3 5-120 0,-12-2-296 31,-3 2-96-31,19-6-249 16,-7-4-615-16,-12 0-1528 0</inkml:trace>
  <inkml:trace contextRef="#ctx0" brushRef="#br0" timeOffset="151423.01">24850 14462 9778 0,'0'0'2600'0,"0"0"-1944"0,0 0-360 15,0 0-232-15,0 0 40 16,0 0-104 0,117 107 136-16,-59-33-16 15,-22 10 32-15,6 4 49 0,-27 0-41 16,-3 1-144-16,-12-10-16 16,-36-11-64-16,-66 3-249 0,20-25-495 15,-11-18-2048-15</inkml:trace>
  <inkml:trace contextRef="#ctx0" brushRef="#br0" timeOffset="152708.14">28097 14435 7345 0,'0'0'2377'0,"0"0"-1753"16,0 0 280-16,0 0 408 15,0-33-216-15,0 29-383 0,0 4-313 16,-12 0-232 0,12 0-168-16,-24 23-56 15,-9 24 0-15,-3 32 56 16,-10 41 152-16,-2 28-96 0,27 5-8 16,21-28-48-16,0-36 8 15,9-34-8-15,15-14 0 16,12 2-320-1,55-8-425-15,-19-7-1287 16,7-17-2945-16</inkml:trace>
  <inkml:trace contextRef="#ctx0" brushRef="#br0" timeOffset="153336.35">28468 14736 7601 0,'0'0'2569'16,"0"0"-2449"-16,0 0-120 16,0 0 0-16,13 106 568 0,-4-40-192 31,6 7-168-31,-3 6-104 15,-12-5-48-15,0-8-40 0,9-16 40 16,-9-8-48-16,0-18-8 16,0-16-176-16,0-8-120 15,-9-22 288-15,-3-30-312 0,-3-31-480 32,-7-5 504-32,10-10 296 15,12 2 112-15,0 26 376 0,0 1 80 16,0 18-176-16,25 14 96 15,-1 18-328-15,9 6-160 16,3 7-16-16,-3 6-64 0,1 14-144 16,-7 14-120-1,-15 5 40-15,-12 8 120 16,0 5 112-16,0-4 72 0,-24-5 0 16,-13 1 88-16,4-6 40 15,-6-13-128-15,9-1-64 16,18-14-576-16,12-4-641 15,0-13-455-15,0-10-5217 16</inkml:trace>
  <inkml:trace contextRef="#ctx0" brushRef="#br0" timeOffset="153591.5">28758 14773 5449 0,'0'0'2328'15,"0"0"-1784"-15,0 0-440 16,0 0 128-16,0 0 48 0,0 0-24 15,130 126-152-15,-118-80 1 16,-12-4-97-16,0 0 88 16,0-11-48-16,0-7 16 0,-12-10 0 31,-12-9 104-31,24-5 320 16,-15-10 96-16,9-18 8 0,6-13-120 15,0-11-368-15,21 6-104 16,15 0-312-16,-3 5-288 15,0 13-528-15,40 14-401 0,-28 4-919 16,-12 10-3624 0</inkml:trace>
  <inkml:trace contextRef="#ctx0" brushRef="#br0" timeOffset="153871.76">29096 14918 7241 0,'0'0'2008'0,"0"0"-1479"15,0 0 215-15,0 0-208 16,0 0-272-16,0 0-104 0,-57 111-144 16,57-88-8-16,12-1-8 15,-3-7-104-15,15-6 32 16,9-9 64 0,7-5 0-16,-22-17-96 15,9-11 96-15,-3 0 0 16,-24-8 8-16,0 3 48 0,0 11 32 15,-15 3-72-15,6 7-16 16,-18 11-288-16,9 6-768 0,-7 9-1137 31,10 10-1048-31</inkml:trace>
  <inkml:trace contextRef="#ctx0" brushRef="#br0" timeOffset="154303.91">29470 14893 7457 0,'0'0'2673'0,"0"0"-2073"15,0 0-88-15,0 0-24 0,0 0-320 16,0 0-168-16,-93-35-520 16,81 48-64-16,0 9 64 15,0-3-120 1,12 5 239-16,0-1 25 0,0 5 208 15,12-10 0-15,12 1 32 16,0 0 80-16,9-5 0 0,-9 0 48 16,-2 4 8-16,2 0 0 15,0 6 112 1,-15 3 176-16,6 6 48 16,-3 4 25-16,-12 8-65 15,0-2 16-15,0 3 48 0,-12-5-72 16,-3-3-88-16,6-10-16 15,-15-10 248-15,0-9 232 0,2-3-88 32,-2-6-328-32,-9 0-144 15,9-11-32-15,0-6-72 16,-3-7-72-16,21 1-136 0,-6-1-120 16,-1 11 40-16,13-1-304 15,0-6-664-15,0 3-609 0,0-1-2744 0</inkml:trace>
  <inkml:trace contextRef="#ctx0" brushRef="#br0" timeOffset="154759.95">30225 14787 7825 0,'0'0'2481'0,"0"0"-2481"16,0 0-80-16,0 0 80 0,0 0 336 0,0 116-176 16,0-83-160-1,0-5 0-15,0-11-792 0,0-6-1289 16,0-11-3768 0</inkml:trace>
  <inkml:trace contextRef="#ctx0" brushRef="#br0" timeOffset="154878.67">30165 14593 8489 0,'0'0'72'15,"0"0"-72"-15,0 0-1040 16,0 0-1865-16</inkml:trace>
  <inkml:trace contextRef="#ctx0" brushRef="#br0" timeOffset="155484">30367 14806 5297 0,'0'0'4185'15,"0"0"-4185"-15,0 0 88 16,0 0-88-16,0 0 336 0,0 0-88 31,0 120-128-31,0-87-48 16,9-5-64-16,-9-5-8 15,0-9-56-15,0-6-176 0,0-2-240 0,0-6 472 16,0 0 232-16,0-9 184 16,0-15-416-1,12-9-104 1,0 6-72-16,12 0 72 0,-12 2 104 16,0 12 0-16,6 4 40 15,-2 9-40-15,-4 0 0 0,0 19 0 16,-12 3 32-16,12 2 8 15,-6-1-32 1,9-1-8-16,-3-11 48 16,-3-3-24-16,6-8-16 0,9 0 64 15,-6-8-72-15,22-20-216 16,-7-5-449-16,3-8 113 0,-12 9 528 16,-12-2 24-16,-6 16 544 31,9-1 289-31,-15 14-233 0,0 5-264 15,0 0-320-15,-15 5-16 16,9 14-232-16,-6 8-72 0,12 1-56 16,-15 4 40-16,15-4 48 15,15 1 160-15,-3-7 39 32,9-2 25-32,-9-2 48 0,1-9-8 15,-1 1 8-15,-12-7-8 16,0 3 8-16,0-1 0 0,-12-1 80 15,-13-4-23-15,-8 0-57 16,-3 0-305-16,0-9-655 31,15-15-624-31,-4-3-1233 0</inkml:trace>
  <inkml:trace contextRef="#ctx0" brushRef="#br0" timeOffset="155663.42">30886 14505 3544 0,'0'0'4073'0,"0"0"-3681"0,0 0-344 0,0 0 720 16,0 121 129-16,15-67-153 15,-15 2-384-15,0 5-24 0,0-6-192 16,0-8-144-16,0 4-208 31,-15-14-1496-31,6-14-1449 0</inkml:trace>
  <inkml:trace contextRef="#ctx0" brushRef="#br0" timeOffset="155821.11">30820 14779 8857 0,'0'0'2417'16,"0"0"-1865"-16,0 0-320 15,0 0-120-15,0 0-112 0,151-33-792 16,-106 33-1128-16,-9 0-961 15,-12 0-1832-15</inkml:trace>
  <inkml:trace contextRef="#ctx0" brushRef="#br0" timeOffset="156074.06">31028 14875 144 0,'0'0'3104'0,"0"0"-1792"0,0 0-199 16,0 0 215-16,0 0-144 15,0 0-80 1,0 0-151-16,0 0-193 15,0 0-256-15,93 93-344 0,-81-83-104 16,1 4-48-16,-4-9-8 16,-9 3-48-16,0-3 40 0,0-5-40 15,0 0 48-15,0 0 96 32,0 0 160-32,0-10 8 0,-9-12-112 15,9-6-80-15,0-14-72 16,9-5-248-16,24 5-240 0,24-4-368 15,-6 19-1113-15,-8 3-2960 0</inkml:trace>
  <inkml:trace contextRef="#ctx0" brushRef="#br0" timeOffset="156610.44">31363 14102 9978 0,'0'0'2032'0,"0"0"-1992"15,0 0 56-15,0 0 64 16,93 120 368-16,-20-41-88 16,5 8-136-16,-5 6-56 0,-16 9 89 15,-9-9-105-15,-36-1-160 31,-12 1-64-31,-72 5-8 0,-31 0-8 0,-47-2-64 16,-26-17-16-16,26-22-257 16,20-35-503-16,48-17-1224 15,25-5-4185-15</inkml:trace>
  <inkml:trace contextRef="#ctx0" brushRef="#br0" timeOffset="159469.31">20335 14315 984 0,'0'0'5921'0,"0"0"-4833"0,0 0-808 16,0 0-176-16,0 0 32 0,24 5 376 16,0-1 241-16,12-4-81 15,9 5-312-15,1-5-168 0,2 0 16 32,9 0-40-32,1 0-88 15,11 0-72-15,12-5 216 0,-2-4-16 16,42 0 0-16,27-10-192 15,18 1 40-15,9-2-48 0,-12 2 96 16,-25 4-96-16,-8-5-8 31,-3 6 0-31,-3-5-168 16,9 3 0-16,-31 1 64 0,-11 6 0 16,-19 2 56-16,1-2-24 15,-7 8 72-15,28-10 8 0,-4 6 0 16,43-2-8-16,3 2 16 31,15-5-16-31,15 4 96 0,-16 1 24 16,-11-1 8-16,-9 0 0 0,9 5-72 15,-24-5 48-15,26 5-32 16,-35-3-16-16,-27 3 0 0,5 0-40 16,-27 0 168-1,25 0-88 1,12-6 144-16,8 2 56 0,4 4 72 15,-13-4 41-15,-11-1-113 0,-4 0-64 16,-5-4-8-16,-16 9-16 16,-9-10 8-16,-2 6-8 0,-10-6-104 31,-3 6 40-31,3-6-88 16,-6 7-56-16,7-2 8 15,2 0 0-15,-6 0 0 0,12 5-8 16,-8-4-40-16,11 4 40 0,-15 0 0 15,0 0 0-15,3-6 8 32,1 2-8-32,-4 4 8 15,3-4 0-15,9-1-8 0,4-4 64 16,8 4-64-16,9 0-8 16,-8 2 8-16,17-2 0 0,-5-1 0 15,-4 6 8-15,6-5 40 31,-2 5-48-31,-13-3 8 16,13-3-8-16,2 2 8 0,7 4 64 0,5-9 16 16,-2 3-16-16,-1 3-64 15,1-2 144-15,-13 0-152 0,9 1 88 16,-17 4-80 0,8 0-16-1,1 0 8-15,-13 0-16 16,15 0 16-16,10 0 24 0,-13 0-16 0,13 0-8 15,-1 0 8 1,13 0-8-16,-4 0 48 0,4 0-48 0,-13 0 8 31,-2 0-8-31,5 0 0 16,-2 0 8-16,-13 4-8 16,13 1 8-16,-1-5-8 0,1 5-8 15,-1-5 0-15,1 0 0 0,-4 0 8 16,7 0 0-16,-4 0 0 31,1 0 0-31,11 0 0 16,-14 0 0-16,17 0 8 0,-14 0-8 15,-1 0 8-15,13 0-8 16,-13 0 8-16,1 9 0 16,-1 0 24-16,1-5-32 0,-1 5 0 31,-11 2 8-31,11-6 8 15,-11-2-16-15,11 2 0 0,-11 0 0 16,-4-5-8-16,6 4 8 0,-14-4 0 16,14 0 8-1,10 5-8-15,-13-5 8 0,13 5-8 16,-4-5 8 0,7 4-8-16,-4-4 0 15,10 4 8-15,-10-4-8 0,13 0 64 16,-16 0-56-16,7 0-8 15,-4 0 56-15,-11 0 40 16,-1 0 8-16,-9 0 8 16,-14 0-32-16,2-4 16 15,-3 4 32-15,0-4-8 16,-8 4-16-16,5 0-96 0,-3 0-8 16,6 0 0-16,-11 0 0 15,14 0-8-15,-24 0 8 0,-3 0 0 31,3 0-64-31,-12 0-296 16,-12-10-416-16,0 1-512 0,-21-4-1289 16</inkml:trace>
  <inkml:trace contextRef="#ctx0" brushRef="#br0" timeOffset="-191612.08">23582 15237 5577 0,'0'0'1848'15,"0"0"-1480"-15,0 0-368 0,0-5 336 16,0 5 184-16,0 0-48 16,0 0-79-1,0 0-137-15,0 0-32 16,21-4 96-16,6 4 8 16,19 0-48-16,11 0-48 0,12 0 40 15,13 0-144-15,36 0-32 16,20 0 24-16,-8 0 64 0,-18 0-72 31,-3 4-48-31,-40 1-64 16,0 3-56-16,-14-3-272 15,-4 1-312-15,-18-2-520 0,-33-4-529 16,0 0-711-16,-12 0-665 0</inkml:trace>
  <inkml:trace contextRef="#ctx0" brushRef="#br0" timeOffset="-191291.22">23570 15316 5721 0,'0'0'1224'0,"0"0"-920"0,0 0 272 16,0 0 272-16,0 0 89 0,0 0-337 15,12 5-240 1,0-5 56-16,24 0 168 16,22 0 88-1,23 0-80-15,55 0-40 0,39 0-88 16,15 0-7-16,-39 0-105 0,-48 3-232 16,-43 3-120-16,-15-2-88 15,-23 1-504-15,2-1-609 0,0-4-1199 31,-24 0-2433-31</inkml:trace>
  <inkml:trace contextRef="#ctx0" brushRef="#br0" timeOffset="-169941.47">28843 11372 8161 0,'0'0'1337'0,"0"0"-953"0,0 0 416 15,0-5 80-15,0 5-168 0,0 0-208 16,0 0-248-16,0 0-168 16,0 0-88-16,-12 19-48 0,12 23 48 15,-15 13 64 1,-10 19 160-16,16 11-40 15,-15 7-40-15,3 5-136 16,-3-9 8-16,9-5-8 0,6-5 8 16,0-7 0-16,-3-16-16 15,12-8-224-15,-12-14-488 0,12-11-600 47,-25-12-552-47,13-7-201 16,0-3-255-16</inkml:trace>
  <inkml:trace contextRef="#ctx0" brushRef="#br0" timeOffset="-169659.15">28505 11979 5513 0,'0'0'3985'16,"0"0"-3321"-16,0 0-432 15,0 0 200-15,0 0-32 0,0 0-224 16,0 0-24-16,33 66 312 31,-9-21-72-31,-12 6-96 0,12 6-120 16,-15-7-48-16,3-4-24 0,0-8-56 15,-2-11 32-15,5-8 8 16,-15-10 32-16,12-4 192 0,0-5 273 16,6-10 87-1,21-22-216 1,6-10-352-16,4-13-104 15,-4 0-384-15,-12-10-424 0,3 18-921 0,-15 14-3792 16</inkml:trace>
  <inkml:trace contextRef="#ctx0" brushRef="#br0" timeOffset="-165892.1">22640 12211 2384 0,'0'0'0'16,"0"0"-680"-16,0 0 552 0,0 0 128 15,0 0 48-15,0 37 72 16,0-32-104-16,0-5 56 0,0 0 680 16,0 0 248-16,0 0-112 31,0 0-63-31,0 0-17 0,0 0-80 15,0 0-256-15,0 0-160 16,0 0-104-16,0 0-8 0,0 0 16 16,0 0 120-16,0 0 24 15,0 0 8-15,0 0 97 32,0 0 31-32,0 0-72 0,0 0 40 15,0 0-128-15,0 0-24 16,0 0-56-16,0 0-48 0,0 0 0 15,0 0-88-15,0 0-80 16,0 0-40-16,0 0-64 16,0 8-16-1,0 11-56-15,0 13 48 0,0 10 88 16,0 9 0-16,0 5 8 16,0 4 40-16,0-3-48 0,-12-3 8 15,12-7 40-15,-15-5-48 16,6-11 8-1,9-2-16-15,0-11 8 16,0-4-48-16,0-9-544 0,-12 0-672 16,0 0-593-16,3-5-623 15</inkml:trace>
  <inkml:trace contextRef="#ctx0" brushRef="#br0" timeOffset="-165595.3">22405 12600 7817 0,'0'0'1464'16,"0"0"-1456"-16,0 0-8 31,0 0 8-31,0 0 313 0,0 0 239 16,0 0-96-16,57 107-224 15,-29-71-112-15,-16-3 80 0,6 0-56 16,9-6-56-16,-18 1-40 15,6-9 96-15,-6-5-56 16,3-9 120 0,-12-5 344-16,0 0 232 0,12 0 121 15,12-10-1-15,0-18-384 16,10-8-528-16,11-11-256 0,15-13-320 16,-14 9-561-16,-10 4-1631 15</inkml:trace>
  <inkml:trace contextRef="#ctx0" brushRef="#br0" timeOffset="-149408.42">22441 15996 6601 0,'0'0'1280'15,"0"0"-1272"-15,0 0 64 16,0 0 424-16,0 0-144 0,-96 0-248 15,78 24-96-15,-19 3 48 0,13 1-48 16,12 1 40-16,3-7-32 31,9-2 24-31,0-7-40 16,9-4-136-16,15-9 136 0,9 0 0 16,1-18 0-16,17-14-184 15,-6-15-488-15,-9-12-160 0,-11-2 368 16,-7-9 200-16,-18 5 264 31,15 1 208-31,-15 7 392 0,0 16 336 16,0 18 24-16,-15 8 97 15,15 12-377-15,0 3-680 0,-9 9-80 16,9 18-136-16,-9 19 176 0,-3 11 40 16,12 7 104-1,0-4-104 1,0 0 0-16,0-13-64 0,12-5-272 15,-3-5-272-15,36-14-361 0,3-14-615 16,-12-4-993-16</inkml:trace>
  <inkml:trace contextRef="#ctx0" brushRef="#br0" timeOffset="-149226.93">22779 15941 5057 0,'0'0'808'0,"0"0"-704"15,0 0 104-15,0 0 56 32,0 0-80-32,0 0-88 15,-127 125-96-15,127-102-272 0,0-8-248 16,0-7-392-16,13-8-1 16,8 0-119-16,3 0-872 0</inkml:trace>
  <inkml:trace contextRef="#ctx0" brushRef="#br0" timeOffset="-149073.56">22746 16085 704 0,'0'0'2600'0,"0"0"-1167"16,0 0-881-16,0 0-32 0,0 0 56 16,0 0-232-16,0 0-240 0,9 0-96 15,-9-6 0-15,24 2-8 16,-12-5-160-16,0 0-480 16,10-4-480-1,-10-3-481-15,12 3-1471 16</inkml:trace>
  <inkml:trace contextRef="#ctx0" brushRef="#br0" timeOffset="-148758.74">23000 15654 6345 0,'0'0'1208'0,"0"0"-1080"16,0 0 80-16,0 0 328 31,-12 101-40-31,12-54 121 15,0-1-201-15,0 6-184 0,0-1-152 16,0-6-8-16,0-7-72 0,0-6-520 16,0-9-729-1,0-8-1143-15,0-15-3161 0</inkml:trace>
  <inkml:trace contextRef="#ctx0" brushRef="#br0" timeOffset="-148324.44">22954 15936 5801 0,'0'0'2576'0,"0"0"-2128"16,0 0-432 0,0 0-16-16,0 0 72 15,0 0-72-15,127-3-400 16,-79 3-720-16,-2 3 48 0,-10-3 528 16,-15 5 336-16,-12 0 96 15,6-5 112-15,-15 5 456 0,0-5 392 31,0 4-88-31,-24-4-168 16,15 10-200-16,-30 3-112 0,18 2-48 16,-13 4 64-16,10-6-143 15,0 1-73-15,12-6-72 16,12 2-8-16,0-1-64 0,0-9-361 31,0 0-7-31,21 0 392 16,6 0 40-16,19-13 8 0,-10 4-8 15,-3-7-32-15,3 13 16 16,-24-7 8-16,0 10-56 16,-3 0 64-16,-9 0 0 0,0 0 0 15,0 0 0 1,0 0-8-16,0 0-40 16,12 5 40-16,1 9-400 0,11 5-480 15,0-6-464-15,-12 0-1417 16</inkml:trace>
  <inkml:trace contextRef="#ctx0" brushRef="#br0" timeOffset="-147797.38">23811 15844 9898 0,'0'0'1240'0,"0"0"-1240"16,0 0-312-16,0 0 304 15,0 0 8-15,73 97 80 16,-52-51-16-16,-6-5-56 16,-6 6 0-16,6-15-8 0,-15-4-64 15,9-9-144-15,-9-9-224 16,0-10 72-16,0 0 360 16,9-18 0-1,-9-16-16-15,15-7-304 16,-2-5-81-16,-1-1 1 0,0-9-528 15,9 20-456-15,3 12-1161 0</inkml:trace>
  <inkml:trace contextRef="#ctx0" brushRef="#br0" timeOffset="-147424.48">24373 15960 7313 0,'0'0'1640'0,"0"0"-1248"16,0 0-159 0,0 0 95-16,0 0-120 15,-115 8-128-15,88 11-80 0,-6 6-112 16,24-9-96-16,-6 3-168 16,6-4-297-16,9-6-215 15,0-5 0-15,9-4 296 16,15 0 216-16,9-9-32 15,6-4-288 1,-6-6-25-16,-11 10 649 0,-7-1 72 0,-6 7 505 16,-9 3-49-16,12 0-184 15,-12 3 56-15,0 7-16 16,12 9-40 0,-3-10-48-16,6 0-72 15,-15-5-48-15,12 1-24 16,12-5-80-16,-3-5-144 0,3-8-1056 15,-11-6-4169-15</inkml:trace>
  <inkml:trace contextRef="#ctx0" brushRef="#br0" timeOffset="-147174.25">24548 15663 7841 0,'0'0'2433'0,"0"0"-1857"31,0 0-560-31,0 0-16 0,0 0-40 16,0 0 40-16,0 0 232 15,24 163-120-15,-24-108-32 0,12 5 16 16,-6-5-96-16,-6-4 0 16,0-13-56-16,0-5-352 15,0-16-592 1,0-12-121-16,0-5-503 15,0-14 240-15,15-5-4368 0</inkml:trace>
  <inkml:trace contextRef="#ctx0" brushRef="#br0" timeOffset="-146173.65">24684 15951 3632 0,'0'0'3121'16,"0"0"-1921"-16,0 0-872 16,0 0 64-16,0 0 264 15,0 0 201-15,0 0-369 16,24 83-176-16,-24-55-80 0,15-1-104 15,-15-4-48-15,0-4-64 16,12-4-8 0,-12-7-8-16,0-3-64 15,0-5-128-15,9 0 192 16,-9-5 360-16,12-18-272 0,12-1-88 16,-3-8-128-16,-5 4 128 15,-4 6 112-15,-3 9-32 0,-9 2-32 31,0 6 184-31,0 5 96 16,0 0-120-16,0 0-208 0,0 0-88 16,0 0-72-16,0 19 80 0,0 5 72 15,0 3 8-15,0-4 8 16,12 6 64-16,-12-7-16 16,9 2-56-1,-9-10 8-15,15-6-8 16,-3-3-80-16,0-5-56 15,0 0 32-15,-3-5 96 0,15-13-128 0,-15-10-288 16,18 6-80-16,-14-11 104 16,-4 5 80-1,-9 5 88-15,0 4 104 16,0 5 120-16,0 9 8 16,0 2 16-16,0-3-16 15,0 6 0-15,0 0-80 0,0 0-40 16,0 0 32-16,0 6-32 0,0 7 120 31,-9 1 0-31,9 5 72 16,0 4 8-16,-13-6 0 15,13 3-56-15,0-1 32 0,0-6-48 16,0-4-8-16,0 1-16 16,13-6 8-16,-4-4 0 0,15 0 8 31,-12 0 0-31,12-8 0 15,-3-12-256-15,0 1-329 16,6-9-127-16,-15 2-184 0,1 1 232 0,-7 3 560 16,-6 3 104-16,0 10 648 15,0-1 104-15,-6 10-400 16,-7 0-104 0,1 0-40-16,0 15 88 15,-12 3-8-15,12 6-71 16,0 4 15-16,12-2-88 0,0-1-64 15,0-7-32-15,0-5-48 0,24-2 0 16,0-11 0 0,13 0-208-16,8-11-313 15,0-12-471-15,3-4 160 16,-14-1 104-16,-10-1 56 16,-3 13 80-16,-21 5 592 0,0 6 256 15,0 5 264-15,0 0-360 0,0 0-160 31,0 0-8-31,-9 16 8 16,9 6 8-16,-12-3 0 16,12 3 8-16,0 7-8 0,0-7 0 15,0 6 96-15,0-4 192 16,0 4 16-16,0-6-136 0,0 2 160 31,-12-6 104-31,-22-3-72 16,-26-12-368-16,3 2-56 15,-1-5-1464-15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43:50.0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7631 7555 6737 0,'0'0'1504'0,"0"0"-968"0,0 0 113 31,0 0-73-31,12 0-56 0,-12 0 368 16,9 0-288-16,15 0-416 15,13 0-56-15,20 0 144 32,9 0 8-32,43 9 0 0,42-5-64 15,60 5 32-15,43 0 8 16,2 1-79-16,22-1-17 16,-22-4 16-16,-2 3-32 0,6-3-16 15,-16 0-80-15,-24-5-40 16,-33 5 96-16,-51-5-56 0,-51 0 0 31,-25 0 8-31,-15 0-48 16,-11 0 0-16,2 0 0 0,0 0 0 15,-15 0 80-15,-12 0 64 0,6 0 56 16,-15 0 64-16,0 0-96 16,0 0-120-16,0 0-56 15,0 0-304 1,0 0-456-16,0 0-633 15,0 0-1247-15,0-5-3562 0</inkml:trace>
  <inkml:trace contextRef="#ctx0" brushRef="#br0" timeOffset="1133.41">7399 8541 6993 0,'0'0'2200'16,"0"0"-1543"-16,0 0-41 0,0 0-176 15,0 0-80-15,0 0 544 0,57 0-96 31,0 0-424-31,16 0 72 16,26 0 1-16,52 0-17 16,64 5-120-16,17-5-64 0,25 5-72 15,-25-5-8-15,-3 8-64 16,-5 2 0-16,5 0-16 0,-6-2 24 31,13 2-48-31,-28-1 88 16,-21-4 24-16,-36-2-16 15,-51-3-88-15,-25 0-32 0,-5 0-24 16,-13 0 104-16,12-3 24 16,13-2-56-16,-16-4-80 0,-14-1 64 15,-10 6-24 1,-3-6 40-16,-6 6-16 16,-21 4 16-16,12-5-8 15,-14 0-24-15,-10 5 0 0,0 0-64 16,0 0-40-16,0 0-624 15,0 0-776-15,-10 0-729 16,-2 0-2592-16</inkml:trace>
  <inkml:trace contextRef="#ctx0" brushRef="#br0" timeOffset="10021.02">6979 11845 6673 0,'0'0'2128'0,"0"0"-1383"0,0 0-345 32,0 0 184-32,0 0-192 15,0 0 280-15,0 0-208 0,24 4-376 16,-3 2 56-16,13 2 336 16,23 2 264-16,40 4-95 15,32-6-113-15,43 6 40 0,16 5-40 31,-1-5-160-31,-48 0-72 16,-34-4-120-16,-35-7-112 0,-16 2-56 16,18 0-8-16,-11 0 8 15,8-1 64-15,-24-4-72 0,-8 6-8 16,-16-6 8-16,-9 0 0 31,-3 0 8-31,-9 0-16 0,0 0-312 16,0 0-376-16,0 4-368 15,15-4-617-15,9 4-2496 32,-3-4-47-32</inkml:trace>
  <inkml:trace contextRef="#ctx0" brushRef="#br0" timeOffset="10902.61">10516 11994 4536 0,'0'0'1441'0,"0"0"-969"16,0 0 544-16,0 0 352 31,0 0-223-31,0 0-17 0,0 0-232 15,0 0-272-15,-45-28-32 16,45 28-16-16,0 0-199 0,0 0-113 16,0 0-64-16,0 0-16 15,-12 0-16-15,12 0-88 32,0 0-32-32,0 0-24 0,0 0 56 15,0 0 64-15,0 0-144 16,12 0-160-16,9 0 160 0,28 3 72 15,44 7 360-15,58-1 144 16,42 5-24-16,43 4-128 16,8 2-56-1,-24-2-40-15,-32-3 120 0,-13-2-15 16,-49-4-113-16,-32-4 8 16,-28-5-80-16,-29 0-80 0,-1 0 48 15,-15 0 8-15,6 0-104 16,-15 0-72-1,-12 0-48-15,0 0-248 16,0-10-896-16,0 0-1241 0,0-3-2800 16</inkml:trace>
  <inkml:trace contextRef="#ctx0" brushRef="#br0" timeOffset="17896.21">25713 12897 7009 0,'0'0'2208'15,"0"0"-2208"-15,0 0-104 0,0 0 104 16,78 0 48-16,-29 0-48 31,8 0-624-31,-12 0-1192 16,-9 0-609-16</inkml:trace>
  <inkml:trace contextRef="#ctx0" brushRef="#br0" timeOffset="18102.58">25698 13022 5569 0,'0'0'1208'0,"0"0"-976"0,0 0 264 0,0 0-56 15,0 0-232-15,130 5-208 32,-94-1-312-32,21 0-840 15,-24-4-512-15,4 0-3360 0</inkml:trace>
  <inkml:trace contextRef="#ctx0" brushRef="#br0" timeOffset="18638.44">26292 12878 5329 0,'0'0'2448'0,"0"0"-1672"31,0 0-304-31,0 0 249 16,0 0-249-16,0 0-184 16,0 0-96-16,0 0-184 0,127-23-8 15,-103 28 0-15,0 13-56 0,1 1-16 16,-13 4-32-16,-3 0 96 31,-9 5-80-31,0-5-24 16,0 0 8-16,0-5 48 0,-9-4 56 15,-15-3 0-15,-13-11 0 16,4 0 8-16,-3 0-8 16,3-16 8-16,9-1 0 0,8-11 112 31,16-4 360-31,0-1-248 15,0-4-232-15,28 10-40 0,29-12-568 16,0 17-657-16,4 3-1359 0</inkml:trace>
  <inkml:trace contextRef="#ctx0" brushRef="#br0" timeOffset="20243.84">25698 6094 5945 0,'0'0'2336'0,"0"0"-1400"15,0 0 401-15,0 0-385 0,33 0-504 16,-6 0-64-16,6 0-152 16,4 0-144-16,11 0-88 15,-3 0-336 1,12 0-792-16,-8 0-1177 15,-19 0-1591-15</inkml:trace>
  <inkml:trace contextRef="#ctx0" brushRef="#br0" timeOffset="20451.24">25782 6219 5265 0,'0'0'1488'0,"0"0"-1088"16,0 0 168 0,0 0-96-16,0 0 96 15,0 0-392-15,127 0-176 16,-82 0-1136-16,16 0-864 0,-28 0-3800 16</inkml:trace>
  <inkml:trace contextRef="#ctx0" brushRef="#br0" timeOffset="20678.68">26301 5978 7769 0,'0'0'1713'0,"0"0"-1393"16,0 0-192-16,0 0-120 15,0 0 576-15,28 88 280 0,-16-36-400 16,-12 2-184-16,0 3-152 16,12-7-128-16,-12 1-376 15,0-9-1168-15,0-13-1393 16</inkml:trace>
  <inkml:trace contextRef="#ctx0" brushRef="#br0" timeOffset="30002.75">22278 8366 4640 0,'0'0'641'0,"0"0"-369"0,0 0 232 16,0 0 96-1,0 0 96 1,0 0-104-16,0 0-304 0,0 0-200 15,0 3-80-15,0 1 48 0,0 2-40 16,0 3 40-16,0 1 216 16,0 4 32-16,0-6-96 0,0 6-71 31,0 0-17-31,0-4-16 16,12-1 80-16,-12-4 48 15,12 0-8-15,-12-5-56 0,9 0 56 16,-9 0 56-16,0 0 56 0,16 0 32 15,-4 0 64-15,9 0-72 32,-9 0-160-32,21 0-64 15,-9 0-64-15,9 0-64 0,7 0 8 16,5 0-8-16,0 0 40 16,3 0-40-16,-17 0-8 0,20-5 8 15,6 5 0-15,-11-5 8 16,2 0-8-16,-12 5-8 31,-6-4 8-31,6 4 8 0,13 0-16 16,-25 0 0-1,9 0 0-15,3 0 0 16,-12 0 0-16,10 0-8 0,2 0 8 16,-15 0 0-16,15 0 0 15,-3 0 0-15,1 0 0 16,-7 0 0-16,3 0 0 0,9 4-8 15,-3 1 8-15,-2-5-72 16,2 5 72-16,-15 0-8 0,15-5-8 0,0 3 8 31,-5-3 8-31,8 5-8 16,-18-5 8-16,12 0-8 16,3 0 8-16,1 0 0 0,-13 0 8 15,9 0-8-15,12 0 0 0,-12 0 8 16,19 0-8-16,-7 0 8 31,-9-5 8-31,-3 5-16 16,-8-3 8-16,11 3 0 0,-15-5-8 15,0 5 8-15,6-5 0 16,-6 0 0-16,3 5 0 16,-2 0-8-16,-7-4 16 0,-6 4-8 31,3 0 8-31,0 0 88 15,-12 0 72-15,9-6 112 0,-9 2 56 16,0 0-79-16,15-1-17 16,-15 0-48-16,12-9-24 0,0 6-48 15,-12-6 0-15,12-5-16 16,-6-4-104 0,-6 0-8-16,15-1-64 15,-15 2-64-15,12 7-16 0,-12 2-240 16,0-1-433-16,0 4-831 0,0 6-2209 15</inkml:trace>
  <inkml:trace contextRef="#ctx0" brushRef="#br0" timeOffset="36729.67">27014 5645 8129 0,'0'0'2145'0,"0"0"-1441"16,0 0-704-16,0 0-80 31,-24 46-80-31,2 1 160 0,-2 22 296 15,-9 15-64-15,9 3-24 16,-24 11 32-16,2-2 32 0,1-2-32 16,-3-2-56-16,15-13-16 0,-7-8-32 15,10-11-72 1,3-14-56 0,18-14 16-16,-3-9-24 0,12-10-56 15,0-7-656-15,0-6-968 16,0 0-457-16,12-14-695 0</inkml:trace>
  <inkml:trace contextRef="#ctx0" brushRef="#br0" timeOffset="38491.6">27246 6099 5169 0,'0'0'1328'15,"0"0"-1024"-15,0 0 64 0,0 0-56 16,0 0 48-16,118-37 32 16,-82 37-264-16,-3 0-120 0,0 0-8 31,1 23-72-31,-7 1 56 16,-15 4-56-16,0 4 64 15,-12 4-8-15,0-3 16 0,0-5 48 16,-12-1 32-16,-12-8 176 0,-12-1 208 15,-1-8 57-15,-5-10-281 32,-9 0-56-32,8-4 120 15,7-20 40-15,3-9-88 0,21 2 24 16,0-1-32-16,-3-12-136 16,15 12-112-16,15 1-64 0,9 7-320 15,21 5-624-15,13 11-553 31,-22 2-799-31</inkml:trace>
  <inkml:trace contextRef="#ctx0" brushRef="#br0" timeOffset="39903.34">26911 12447 7561 0,'0'0'2393'0,"0"0"-1553"16,0 0-80-16,0 0-128 15,0 0-272-15,0 0-232 16,0 14-128-16,-12 14 48 15,0 14 280-15,-3 13 152 16,-18 10-40-16,12 5-135 16,-4 8-57-16,-11 1-64 0,0-9-40 15,15 4-48-15,0-19-16 16,-3 1-72-16,11-19 0 16,-2-5 40-1,6-4-32-15,9-14-16 16,0-4 8-16,-12-5-8 0,12-2-216 15,0-3-392-15,0 0-409 16,0 0-495-16,12-18-808 16,-3 0-1969-16</inkml:trace>
  <inkml:trace contextRef="#ctx0" brushRef="#br0" timeOffset="40234.33">27213 12684 8553 0,'0'0'1761'16,"0"0"-1385"-16,0 0-136 15,0 0-40-15,0 0 424 0,0 0 480 16,0 129-296-1,0-68-263-15,0-1-49 16,0 9-40-16,-15-9-176 0,15 0-8 16,-9-3-40-16,9-16-88 15,-12-3-88-15,12-16-48 16,0-8-8-16,0-4-88 0,0-10-504 31,0-4-328-31,0-21-729 0,0-11-3544 16</inkml:trace>
  <inkml:trace contextRef="#ctx0" brushRef="#br0" timeOffset="50674.74">24675 9287 3672 0,'0'0'840'0,"0"0"-87"32,0 0 463-32,0 0-216 15,0 0-104-15,0 0-192 0,0-5-175 16,0 5-65-16,0 0-8 16,0 0-192-16,0 0-136 0,0 0-120 15,0 0 0-15,0 14 16 16,0 4 176-16,0 2 120 15,0 7-40 1,0 0-128-16,0 6-16 16,9-6 16-16,-9 1-8 15,15 1-16-15,-6-7 24 0,6 3 32 16,-3-8-32-16,-3-7-24 31,-9-1 0-31,12 1-32 0,-12-6 8 16,0 0-96-16,0-4 64 15,0 0-24-15,0 0-40 16,0 0 0-16,0 0 48 0,0 0-8 16,0 0 24-16,0 0 40 15,0 0 89 1,0 0 23-16,0 0-40 0,0 0 48 16,0 6 8-16,0-6-32 15,0 0-56-15,-12 4-32 16,3 6-56-16,-27 8 24 0,3 0 16 15,-4 1 0-15,-8 0-8 16,21-1-88-16,-12-3-8 16,24-7-400-16,12 1-920 15,0-9-2745-15</inkml:trace>
  <inkml:trace contextRef="#ctx0" brushRef="#br0" timeOffset="52307.38">23069 8477 3976 0,'0'0'1745'0,"0"0"-1121"0,0 0-304 16,0 0 176-16,0 0 0 15,0 3-120-15,0 7-168 0,0-1-16 16,0 10 288-16,12 14 249 16,12 3-25-16,0 7-16 15,10 12-144-15,14 4-80 0,9 7-24 16,10 3-80-16,29 6-32 16,-2-7-24-16,11-1-56 0,19-3-96 15,18 5-64-15,-15-17 89 31,3-12 47-31,-37-12 0 16,-24-4-24-16,-2-6-72 0,5 1-64 16,-14-1 72-16,-10-4 40 15,-18-1 8-15,21-2-8 0,-26-3 32 0,8-2 8 16,-24-3-32 0,18 2-64-1,-27-5 16-15,9 6-40 16,-9-6-24-16,12 0-64 0,-12 0 8 15,0 0-8-15,0 5 40 0,0-5-48 16,0 0 8-16,12 3 0 0,-12-3 48 31,12 0-48-31,-12 5 0 16,0-5 0-16,0 0 0 16,0 0 0-16,0 0 0 0,0 0 40 15,0 0 0-15,0 0-40 0,0 0 64 16,12 0-64-16,-12 0 0 47,0 0 0-47,0 0-8 15,9 0-144-15,-9 0-536 0,0 0-760 16,0 0-2617-16</inkml:trace>
  <inkml:trace contextRef="#ctx0" brushRef="#br0" timeOffset="55269.65">22266 7828 7769 0,'0'0'1504'0,"0"0"-1047"16,0 0 63-16,0 0-424 15,0 0-96-15,0 0 0 16,-45 110 88-16,33-40 168 0,12 3-72 16,0 2-40-16,12-4-16 15,0-7-80 1,9-9-40-16,3-8-16 15,9-6-80-15,1-13-440 16,41-5-400-16,-18-9-785 0,-14-14-1111 16</inkml:trace>
  <inkml:trace contextRef="#ctx0" brushRef="#br0" timeOffset="56201.99">24270 7935 4304 0,'0'0'1921'0,"0"0"-1137"0,0 0 224 16,0 0 56-16,0 0-175 15,0 0-49 1,0 0-272-1,0-15-328-15,0 10-112 0,-12 5 0 16,12 0-24-16,0 0-88 16,0 0-8-16,0 0 8 0,0 0-8 0,0 0 8 15,0 0-8-15,0-5 48 32,0 5-56-32,0-3 8 0,0-2-8 15,-12-4-200-15,12-1-88 16,-15-5 72-16,15 3 40 0,-9-3-56 15,-3 7 152-15,12-2 80 16,0 10 96-16,0-5 240 31,0 5 24-31,0 0-360 0,0 0-168 16,0 5-72-16,12 18 224 16,12 5 16-16,-12 8 16 0,9 11-8 15,-12 4 0-15,6 0 0 16,-3 10 40-16,-2-6 104 31,-10 5 8-31,0-8-24 0,0 2-32 16,0-7-88-16,-10-9 56 0,-17-6-64 15,-3-10-8-15,-6-3-392 0,-12-10-432 16,2-4-1145-16,13-5-3336 16</inkml:trace>
  <inkml:trace contextRef="#ctx0" brushRef="#br0" timeOffset="63286.31">28260 5719 6545 0,'0'0'1672'0,"0"0"-1128"0,0 0 457 16,0 0-249-16,0 0-72 15,0-24 8-15,0 24-256 0,0 0-200 32,0 0-48-32,0 0-16 15,0 0-160-15,-12 0-8 16,12 14-80-16,-27 23-8 0,9 15 88 15,-6 13 96-15,-28 13-16 16,-5 25 16-16,-9 25 8 0,-28 17 72 31,1-6-16-31,23-37-40 16,13-29-8-16,18-22 120 0,5 1-79 16,1 3-25-16,0-3-32 15,9-15-88-15,12-5 48 0,-3-14-48 31,15-7 8-31,0-8-8 16,0-3-8-16,0 0-192 16,0 0-425-16,15-3-375 0,-3-16-1056 15,12-1-2793-15</inkml:trace>
  <inkml:trace contextRef="#ctx0" brushRef="#br0" timeOffset="64142.32">28423 6150 5233 0,'0'0'1840'15,"0"0"-984"-15,0 0 448 16,0 0-31-16,0 0-129 15,0 0-272 1,0 0-296-16,0-28-328 16,12 28-120-16,9-4-8 0,4 4-16 15,-1 0-96-15,-3 0 0 16,15 9-8-16,-12 9-64 31,9 9 56-31,-11 12-96 0,-7-2-64 16,-3 4-88-16,0 0 16 15,-12 1-16-15,0-4 56 0,-24-11 40 16,-13-3 160-16,-8-6 0 16,-12-14 64-16,-4-4 104 15,1-4 144 1,3-19-64-16,11-10 96 16,13-8 40-1,9-1-39-15,24-5-97 16,0 5-248-16,12 7 0 0,33 2-272 15,1 14-377-15,38 19-743 0,-2 0-1216 16,-25 8-2650-16</inkml:trace>
  <inkml:trace contextRef="#ctx0" brushRef="#br0" timeOffset="65785.48">27898 12526 6953 0,'0'0'2593'0,"0"0"-1681"16,0 0-40-1,0 0-256 1,0 0-272-16,0-5-208 0,0 23-128 15,-12 15-8-15,-12 13 256 16,3 15 208-16,-19 9-40 0,7 9 65 16,-12 3-89-1,12 2-136-15,-16-5-8 16,16 0-144-16,-3-10 96 16,3-14-112-16,9-4-40 15,0-18 0-15,12-6-48 0,12-7 0 16,-13-12-8-16,13 2-168 0,0-10-416 15,0 0-529-15,13-5-583 32,23-8-640-32,-12-11-1601 0</inkml:trace>
  <inkml:trace contextRef="#ctx0" brushRef="#br0" timeOffset="66413.82">28212 12888 3288 0,'0'0'4913'0,"0"0"-4049"16,0 0-503-16,0 0 751 16,0 0-264-16,9-46-216 0,6 40-344 15,9 1-216-15,-6 2-72 16,9 3-8-16,-2 0 8 31,-1 3-8-31,-6 16-56 0,6 9 8 16,3 4-16-16,-15 6 8 15,-12-2 48-15,0 7 16 0,0-10 0 16,0 2 72-16,-24-2-8 16,0-9 152-16,-9-2-24 15,-16-7 72 1,4-5-80-16,-3-10 8 0,3 0 112 16,-1 0-48-16,10-19 25 15,12-9-129-15,0-4-40 0,15-6-112 16,-3-3-80-16,12-6-337 15,0 10-167 1,12 4 24-16,21 19-352 16,15 14-776-16,-2 0-89 0,2 19-727 15</inkml:trace>
  <inkml:trace contextRef="#ctx0" brushRef="#br0" timeOffset="73442.97">29401 5746 5937 0,'0'0'1728'0,"0"0"-1120"16,0 0 248-16,0 0 113 15,0 0-273 1,0 0 56 0,0-32-176-16,0 27-232 0,0 5-96 0,0-3-16 15,0-3-128-15,0 6-8 16,0-5-16-16,0 5 48 16,-15 0 0-16,15 0-24 0,0 0-48 31,0 0-48-31,0 0-8 0,-9 0-72 15,9 24-32-15,-24 17-16 16,-9 19 112-16,-4 19 8 0,-20 28 64 16,-3 27-56-16,-22 24 64 15,-2-14 24-15,41-28 72 32,-5-38-72-32,27-22-16 0,-3 5 49 15,-9 3-1-15,8-3-56 16,1-6-56-16,0-14-8 0,15-13 40 15,-3-9-32-15,12-9-8 16,0-7-8-16,0-3-120 31,0 0-241-31,0-3-295 0,12-16-816 0,9-4-2585 16</inkml:trace>
  <inkml:trace contextRef="#ctx0" brushRef="#br0" timeOffset="73982.15">29516 6205 6833 0,'0'0'2072'15,"0"0"-1343"1,0 0 407-1,0 0-304-15,0 0-328 0,0 0-288 16,0 0-208-16,0 0-8 0,12 79 368 16,-3-18 112-1,-9 8 24-15,0 0-111 0,15 1-193 0,-15-9-48 32,0-6-48-32,12-9-104 15,-12-13-8-15,6-10-897 0,-6-9-1943 16,0-14-6986-16</inkml:trace>
  <inkml:trace contextRef="#ctx0" brushRef="#br0" timeOffset="75441.74">29039 12578 5705 0,'0'0'1552'0,"0"0"-1024"16,0 0-8-16,0 0 865 15,0 0-113-15,0 0-320 16,0-28-360-16,0 28-264 0,0 0-248 16,0 3-80-16,0 16-88 15,-12 22 88 1,-15 16 200-16,9 12 80 0,-19 15-80 16,1 0-72-16,-9 3 32 15,-3 1-8-15,14 0-7 16,-11-9-97-16,6-9-40 0,9-6 0 15,3-13 8 1,17-10-16-16,-2-12 16 16,0-11-8-16,3-14-8 0,9 2-233 15,0-6-279-15,0 0-288 16,9-10-712-16,3-8-1193 16</inkml:trace>
  <inkml:trace contextRef="#ctx0" brushRef="#br0" timeOffset="76161.4">29235 12971 5697 0,'0'0'2288'0,"0"0"-1424"0,0 0-191 15,0 0 479-15,0 0-144 16,0 0-216-16,0 0-272 0,0 0-224 15,0 0-104-15,0 0-72 32,0 0-40-32,0 0-80 0,0 18-8 15,0 15 8-15,-9 8 248 0,9 11 1 16,0 3 15-16,-15 1-32 16,15-6-32-16,0-3-24 0,0-5-56 15,0-11-24 1,0-2-40-16,0-10-56 15,0-10 8 1,0-4 8-16,0-1-16 0,0-4-352 0,0-4-408 16,0-14-1121-16,15-10-4296 15</inkml:trace>
  <inkml:trace contextRef="#ctx0" brushRef="#br0" timeOffset="78111.97">29609 13453 6313 0,'0'0'2232'15,"0"0"-1271"-15,0 0-561 16,0 0 40-16,0 0-168 0,0 0-144 15,-39 13-64 1,21 12 104-16,-18 2 136 16,0 9 104-16,-10 7-152 0,-2-7-152 15,3 6-56-15,12-5-40 16,-16-4-8-16,16-6-112 16,-3-3-424-1,3-6-832 1,8-14-681-16,10-4-599 0,15 0-2185 0</inkml:trace>
  <inkml:trace contextRef="#ctx0" brushRef="#br0" timeOffset="78385.06">29235 13526 3288 0,'0'0'2881'0,"0"0"-1465"0,0 0 160 15,0 0 73-15,0 0-489 16,0 0-408-16,0 0-344 15,0-18-240-15,0 18-168 0,0 5-16 32,0 14-72-32,0 8 88 0,0 11 120 15,12 8 24-15,9 0-8 0,-6 1-32 16,10 0 16-16,-7-3-64 16,21-1-32-16,-3-10-24 15,-3-6-48-15,-9-8-256 16,10-11-344-1,-10-8-1016-15,-3 0-1153 0</inkml:trace>
  <inkml:trace contextRef="#ctx0" brushRef="#br0" timeOffset="79667.85">30098 6585 1504 0,'0'0'6809'16,"0"0"-6337"-16,0 0-472 0,0 0 0 15,-108 116 176-15,65-64-16 0,7 3 64 31,3-3-135-31,-6 2-41 16,30-12-48-16,-15-5-56 16,14-4-273-16,10-19-551 0,0-5-528 15,0-9-1153-15</inkml:trace>
  <inkml:trace contextRef="#ctx0" brushRef="#br0" timeOffset="79918.25">29854 6622 7033 0,'0'0'2240'0,"0"0"-1607"0,0 0-185 16,0 0-296-16,0 0-96 15,0 0 512-15,0 0-8 0,102 139-192 16,-68-83-216-16,5 5-56 15,-6-6-96-15,-9-4-96 0,12 5-728 16,-17-19-936 0,5-14-2545-16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45:26.2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16830 3050 6009 0,'0'0'1112'0,"0"0"-704"16,0 0 640-16,0 0-352 0,-9-9-55 16,9 9 143-1,0 0-400 1,0 0-248-16,0 0 40 0,0 0 136 0,0 0-120 15,0 0-80 1,0 0-8-16,0 0-88 0,0 0-16 16,0 0 0-16,0 9-8 0,0 5 8 31,0 0 8-31,0 4 64 16,0-3-64-16,0 2 48 0,0-3 24 15,0 0-8-15,0-4-24 16,0-1 0-16,0-4 40 0,0 0 16 15,0-5 0-15,0 0-16 32,0 0-8-32,0 0 8 0,0 0 64 15,0 0-56-15,0 0 80 16,0 0 56-16,9 0 64 16,-9 0-63-16,0 0-73 0,0 0-32 15,0 0-64-15,16 0-64 16,-7 0 8-16,6 3 64 0,-3-3-64 31,9 0 40-31,15 0-40 16,-12 0 0-16,9 5 48 0,-8-5-48 15,-1 0 0-15,9 5 0 16,3-5 0-16,6 5 0 0,16-1 496 16,26 6-232-16,-14-1-168 15,14 0-96 1,7 1 8-16,-1-7 40 15,4 8-56-15,2-6 0 16,-2-2 0-16,-16 2 0 0,7 0 0 0,-4-5 0 31,1 0-8-31,-1 0 8 16,-11 0-8-16,-1 0 0 0,-11 0 8 16,11 0-8-16,-9 0 8 15,7 0-8-15,-10 0 8 16,4 0 0-16,-1 0 0 0,-3 5 0 15,10-5-8-15,-10 4 8 16,27-4 0 0,-17 0 8-16,17 0-8 15,-17 0 8-15,17 0-8 16,-11 0 8-16,5 0 8 0,7 0-8 16,-19 0 8-16,19 0-16 15,-19 0 48-15,19 6-48 0,-19-6 0 31,18 0 0-31,-17 3-8 16,17-3 8-16,-17 0 48 0,5 5 16 16,-11 0-8-16,8-1 0 0,-12 1-8 15,-11-5-32 1,14 5 48-16,-6-5-56 0,19 5 40 16,-4-5-32-1,-2 3 40-15,5 2 16 16,0 1 0-16,10-6 24 15,-13 4 16-15,1-4-48 0,-1 4-56 16,-12 2 0 0,1-6 0-1,14 4 8-15,-14-4-16 0,8 4 56 16,-6 2-56-16,10-2 0 0,2 0 0 16,10 0 0-16,-4 2 0 15,4-2 16-15,-1 1-8 0,-8 0 0 16,-7 3-8-16,-9-8 8 15,-8 10 0 1,11-10-8-16,-3 5 16 16,-14-5-8-16,32 0 0 15,-6 0 64-15,-2 0 0 0,17 0 0 16,10 0 8-16,-4 0 40 31,1 4 0-31,18 1-56 0,-16-1-56 16,1 0 0-16,-1-4 0 15,-2 0 64-15,-1 0-8 16,4 0-56-16,3 0 64 0,-4 0-64 16,1 0-8-16,-4 0 16 15,4 0-8 1,-1 0 0-16,-11 0 56 0,-1 0-8 16,-2 0-8-16,5 0-24 15,-17 0 32-15,-7-4-40 16,13 0-8-16,-16-1 8 0,-12 5-8 15,3-4-8 1,-2-1 8 0,-1 0 0-16,0 0 0 0,4 5 0 15,-13-3 0-15,9 3-8 0,3 0 8 16,-14 0-8-16,14 0-8 16,-6 0 8-16,9 0 8 0,-8 0-8 31,-4 0 0-31,6 0 0 15,-12 0 64-15,16 0-16 0,-7 0 8 16,9 0 0-16,-6 0 16 16,4 0 16-16,-4 0 0 0,0 0 1 15,4-5-33-15,-7 0-8 32,9 5-40-32,-9-5 8 15,-2 5-8-15,5-4 64 0,-12-2-72 16,0 6-8-16,7-4 8 15,-7 4 8-15,3 0-8 0,-12 0 0 16,9 0 0-16,-9 0 8 31,1 0-8-31,-13 0 0 16,9 0 8-16,-9-4 8 0,-3 4 40 0,6 0-40 16,-3 0 32-16,-3 0 8 15,3 0-8-15,-3-4-32 0,6 4-8 16,-3 0 0-1,1 0-8 1,-1 0 0-16,-3 0 0 16,3-6 0-16,0 6 16 0,-12 0 32 0,9-4 0 15,-9 4 16-15,15 0 8 16,-15-4 8-16,12-2-8 0,-12 2 8 31,12 0-16-31,-12-2-16 16,9-2 32-16,0-2 40 0,6-9 48 15,-3-4 8-15,0-4 24 16,1-1-8-16,-4-9-72 0,3 4 0 16,9-3 8-16,-6 3-112 15,-6 1-16-15,6 8 0 32,-3 5-160-32,-12 1-432 0,0-5-608 15,0 4-1569-15,0 5-2424 0</inkml:trace>
  <inkml:trace contextRef="#ctx0" brushRef="#br0" timeOffset="7597.65">19894 6524 4520 0,'0'0'1049'0,"0"-16"71"0,0 10 336 15,0 1-352-15,0 0 121 16,0 5 39 0,0 0-224-16,0-3-392 15,0-3-64-15,0 6-7 16,0-4-225-16,0 4-200 0,12-5-144 15,12 5-8-15,-6 0 0 16,6 5-48-16,16 13-40 0,-19 6-24 31,-9-2-120-31,9 11-40 16,-6-6-89-16,-3 1 17 16,-12-4 80-16,0-5 40 0,0-11 24 15,0 2 8-15,0-10-32 31,0 0 152-31,0 0 72 0,-12-4 104 16,12-15-24-16,0-8 24 16,0-12-104-16,21 4-64 0,0-3-88 15,19 0-32-15,-7 10-144 0,3 11-344 16,6 7-696-16,-3 10-617 16,-5 0-911-16</inkml:trace>
  <inkml:trace contextRef="#ctx0" brushRef="#br0" timeOffset="8086.21">20570 6432 5937 0,'0'0'2144'31,"0"0"-1576"-31,0 0-136 0,0 0-71 15,0 0-145-15,0 0 72 16,0 0-288-16,-60-31-104 16,60 40-8-16,0-1 56 0,-9 11-88 0,9-5 32 15,0 4 7 1,0 2-15-16,9-1 120 0,15 3 136 16,0 6 185-1,0-5 7 1,-3-1-40-16,12 3-136 0,-18-3-16 15,7-3-96-15,-22-6-40 0,0 2-16 0,0-2 16 32,-37-3 224-32,-8-1 224 15,-24-9-200-15,-28 0-248 0,31-9-504 16,8-10-2273-16</inkml:trace>
  <inkml:trace contextRef="#ctx0" brushRef="#br0" timeOffset="9773.22">4860 8985 8513 0,'0'0'1489'0,"0"0"-497"16,0 0 88-16,0-27-728 0,10 13-216 16,14 5-48-16,3-1-88 0,-6 6-8 31,3 4-40-31,-3 0-32 16,-6 0-168-16,-3 18-184 15,-3 6 24-15,-9 3 136 0,0 5 176 16,0 7 96-16,-9-4 0 15,-3 3 64-15,-12-10 40 0,12-5-24 16,12-5-64-16,-12-13-8 31,12 0 256-31,0-1 40 0,0-4-24 16,12 0 128-16,9 0 216 16,15 0-64-16,1 0-360 0,8-4-200 15,3-9-112-15,22-12-856 16,-25 3-1464-16,0-2-2305 0</inkml:trace>
  <inkml:trace contextRef="#ctx0" brushRef="#br0" timeOffset="10160.25">5268 8832 7785 0,'0'0'2073'0,"0"0"-1617"16,0 0 456-1,0 0-448 1,0 0 48-16,0 0 48 16,0 0-280-16,0 0-160 0,0 0-48 15,139-60-72-15,-124 60-96 16,-6 15-104-16,3 13-56 0,-12 8 48 15,0 6 120-15,0 9 88 32,-21 5 0-32,-3-6 64 0,0-8-16 15,11-10-48-15,13-7 0 16,-15-12 80-16,15-8 72 16,0-5 128-16,0 0 24 0,28 0-144 15,-4 0 144-15,33-10-23 31,12-7-281-31,37-17-673 0,-27 2-1655 16,5-6-5210-16</inkml:trace>
  <inkml:trace contextRef="#ctx0" brushRef="#br0" timeOffset="11144.59">6282 8579 5313 0,'0'0'1232'0,"0"0"-824"15,0 0 400-15,0 0-368 0,0 0-16 32,-130 92 144-32,106-32-207 15,15 9 103-15,-3 14-128 0,-3 11-32 16,15-2 8-16,0-8-56 15,0-10-48-15,27-9-8 16,6-10-32-16,0-14 0 0,16-8 40 16,-1-9 72-1,6-16-64-15,4-8 24 16,2 0-128-16,0-12 112 0,-14-21-64 16,14-5 32-16,-27-8-112 15,16-9 0-15,-28-11-8 16,3-26 8-16,-15-29-80 0,-9 6 0 15,0 9-128 1,-9 17 128-16,-27 23 0 16,2 3 232-16,-5 2 97 0,-3 15 55 15,6 14 16-15,-10 8-256 16,-2 9-144-16,3 11-232 16,0 4-664-1,5 65-809-15,31 0-1231 16,-3 0-1433-16</inkml:trace>
  <inkml:trace contextRef="#ctx0" brushRef="#br0" timeOffset="13717.68">17006 6219 4721 0,'0'0'1768'0,"0"0"-1168"16,0 0 80-16,0 0-240 0,0 0-208 31,0 0-24-31,0 0-128 16,0 5-72-16,0 9 40 0,0-1 32 15,0 6 104-15,0 0 80 16,0 0 49-16,0-1 71 31,15 1 72-31,-3-1-32 0,9-4-48 0,3-4-64 16,-3-1 0-16,15 0 16 16,1-9-120-16,5 0-32 0,9 0-48 15,-9 0-72-15,10 0 0 16,-7-4-48-1,3-1 64-15,-3 5-56 16,-8-6-16-16,5 6 0 0,-3 0 0 16,-6 0-56-16,4 6 40 15,-16 8 8-15,15-1-64 0,-12 6 72 16,-6 3-64-16,9-3 56 31,-2 0-80-31,-16 0 40 16,3 0-8-16,0-6-24 0,-12 2 0 15,0-2 64-15,0-4 8 0,0 1 8 16,0-7 0-16,0-3 0 16,0 0 0-16,0 0 0 31,0 0 16-31,0 0 96 0,0 0 184 16,0 0 216-16,0 0 56 15,9-13-135-15,6-6-361 0,9-9-72 16,-6-4 0-16,21 4-72 15,7 1-32-15,2 3 8 32,-3 6 7-32,3 5 73 0,-5 8-32 15,8 5 48-15,-9 0-16 0,7 0 8 16,11 14-72-16,-18-1 72 0,16 1-80 16,2-4-40-16,-3-1 32 15,4-9 16 1,-4 0 16-16,3 0 64 15,-14-9 16-15,2-15 96 16,-18-3 192-16,-3-6-31 0,-3-8-97 16,-18-2-176-16,10 2-80 0,-16-10-305 15,0 14-871-15,0-1-4465 16</inkml:trace>
  <inkml:trace contextRef="#ctx0" brushRef="#br0" timeOffset="16477.92">5908 11716 7705 0,'0'0'1833'16,"0"0"-1369"-16,0 0 104 31,0 0-256-31,0 0-176 0,0 0-8 16,-33-20-120-16,20 12 0 0,-11 2 0 16,9 1 16-16,-15-3-16 15,3 8 0-15,-6-5-8 0,-13 5 8 16,13 0 0-1,-15 0 8-15,15 0 112 16,-3 5 104-16,11 0 0 16,16 9-56-16,-15 0-48 0,9 4-40 15,-6 0-72-15,9 10-8 16,3 0 8-16,9 0-8 0,0 5 8 31,0 4 48-31,0 5-56 16,9-2 0-16,15 6 56 0,0 1-16 15,9 0-40-15,-8 4 8 16,-4-1-8-16,15 6 64 0,-15-6-64 16,-6 1-8-16,9 6 8 31,-15-10-8-31,-9-2 0 16,0-3 0-16,0 5 8 0,-9-6 56 15,-15-3-64-15,0-2 16 16,0 2 40-16,-21-6 96 0,11-9 24 15,-5 5-24-15,18-10-48 32,-15-4-8-32,15 0-16 0,-4-9 32 15,10 5 8-15,15-10-24 0,-6 0-8 16,6 3-16-16,0-3 57 16,0 0 119-16,0 0-176 0,0 0-72 15,0 10 0 1,0-1-48-1,6 10 48-15,9 4 8 16,-2 5 0-16,-1 8-8 0,0 2 16 16,-3 9-16-16,6-1 72 0,-6 4-72 15,3 1-16-15,0 1 16 0,-12 8 0 32,0 1-8-32,0 3 8 15,0-4 0-15,0 9 8 16,-12 5 8-16,0 2-8 0,3-3 0 15,-6 6 8-15,6-1-8 0,-3 1 40 16,0-1 32-16,-1-3-72 31,-8 9 0-31,9-5 64 16,-3-6 0-16,6 1-72 0,-6-3 88 16,6 7 16-16,-3 5 72 15,0 5-168-15,3 5 48 0,-3-1-48 16,12-3 0-16,-12-1-8 15,12-4 56-15,-12-6 32 32,12-3 168-32,0-7-56 0,0 6-120 15,0-9-64-15,0-4 40 0,0-6-48 16,0-4 8-16,0-5-8 0,0-7 40 16,0-4-48-16,0-7 8 15,0 1-8 1,0-1 8-1,0 4 48-15,0-5-48 0,12 11 8 16,0-2 0-16,-12 6-8 0,12 0-8 16,-12 0-80-16,9-5 80 0,3 0 8 15,-12 1-8-15,12-2 0 32,-3-4 0-32,6-4-8 15,-6 1 0-15,6-12 0 0,-3 2-8 16,-6-5-40-16,9-4 0 15,-2 3 56-15,11-4 80 0,0 1-16 16,-3 5 8-16,0-12-24 31,6 2-48-31,6 0 0 0,16-5 0 16,-7-10-192-16,43-45-504 16,-19 3-721-16,-9-2-2775 0</inkml:trace>
  <inkml:trace contextRef="#ctx0" brushRef="#br0" timeOffset="17071.39">3780 14324 6449 0,'0'0'2312'16,"0"0"-1351"-1,0 0-65-15,0 0-224 0,0 0-280 16,0 0-64-16,0 0-72 15,0 0-256-15,9 0 8 0,18-15 144 16,-6 7-152 0,40-16-488-16,-28 2-1264 15,0 3-1025-15</inkml:trace>
  <inkml:trace contextRef="#ctx0" brushRef="#br0" timeOffset="17546.73">4115 14013 1216 0,'0'0'8562'16,"0"0"-7362"-16,0 0-816 0,0 0-104 15,0 0-280-15,0 0 0 16,0 51 0 0,0-19 8-16,0-4 72 0,0 0-72 15,0-10 48-15,24-3-56 16,-15-5-72-16,18-7 24 15,-3-3 48-15,22 0 104 0,2 0 32 16,-3 0-112 0,-8 0-24-16,5 0-104 15,-15 0-32-15,-6 0-40 0,3 0 64 16,-12 10-56-16,-12-1-48 16,0 5 120-16,0 0 96 15,-12 10 56 1,-12-6-48-16,-9 4-8 15,-3-7-96-15,-22-5-664 0,19-10-729 16,6 0-1503-16</inkml:trace>
  <inkml:trace contextRef="#ctx0" brushRef="#br0" timeOffset="17731.32">4209 14004 3120 0,'0'0'6698'16,"0"0"-5770"-16,0 0-56 0,0 0-48 16,0 0-640-16,0 0 24 15,0 0-208 1,114-93-24-16,-62 66-312 0,5-6-408 16,-15 6-1344-16,-3 8-1129 15</inkml:trace>
  <inkml:trace contextRef="#ctx0" brushRef="#br0" timeOffset="18060.04">4619 13889 6953 0,'0'0'1480'16,"0"0"-784"-16,0 0 17 0,0 0-153 31,0 0 56-31,115 14-224 15,-70 0-216-15,-9 4-128 0,0 0-48 16,-17 6-80-16,5-6 0 16,-24 5-16-16,0-9 96 0,0 4 0 15,-9 1 56-15,-25-5 184 32,-14-1 88-32,3-3-168 15,-3-10 56-15,2 0-24 0,7-23 88 16,9-10-8-16,18-13-192 15,-3-5-80-15,15-5-488 0,51-8-616 32,-6 14-936-32,1 12-2689 0</inkml:trace>
  <inkml:trace contextRef="#ctx0" brushRef="#br0" timeOffset="20159.82">14066 6396 4961 0,'0'0'2040'0,"0"0"-952"15,0 0 48-15,0 0-407 16,0 0-257-16,0 0 40 16,0 0-200-16,0 0-184 0,-12 0-72 31,12 0-56-31,0 0 0 15,0 0-80-15,0 9 0 0,0 4 80 16,0 6 0-16,0 5 56 16,0-2-40-16,0 3 64 15,12-9-32 1,0 0-48-16,-3-3 0 0,0 2 0 16,18-7 0-16,-3-3 8 15,-3-1 224-15,1-4 48 0,17 0-24 16,-6 0-72-16,3 0-48 15,-3-14-72-15,16 11-56 16,-28-7 0-16,3 5 0 16,9 5 8-16,-6 0-16 15,-6 0-56-15,16 0-8 16,-4 0-48-16,-9 0-32 0,12 15-16 16,-15-2 0-16,4 1-72 15,-1 5 56-15,-3-2 96 16,-9 2-24-1,9 0-16-15,-6 0 72 16,-3-6 40-16,-12 1 8 0,0 0 0 16,12 0 0-16,-12-4 0 15,0-6 8-15,0 0-8 16,0-4 0-16,0 0 8 0,0 0 72 31,0 0 8-31,0 0 128 16,0 0 224-16,0 0 16 0,0-13-152 15,0-1-200-15,0-5-8 16,9 1-32-16,0 0 24 31,6-6-88-31,-2 5 8 0,11 1 40 0,-3 0-48 16,15-1-56-16,0 6 8 16,-3-2 40-16,16 5 8 0,-7 7 0 15,18-2 0-15,1 0 0 16,-4 5-8-1,0 0-40 1,10 0 48-16,-10 0 16 0,-6 0-16 0,-8 0 8 16,8 0 0-16,-30 0 40 15,3 0 56-15,-3-6 160 0,-6-10 104 16,-2-9-175-16,-13-2-193 16,0-6-41-16,0-3-111 15,0-1-168 1,0 9-328-16,0-5-392 15,0 14-1152-15,0 10-4666 0</inkml:trace>
  <inkml:trace contextRef="#ctx0" brushRef="#br0" timeOffset="23676.74">6385 10288 7681 0,'0'0'1560'0,"0"0"-831"0,0 0 447 16,0 0-504-16,0 0-176 16,0 0 104-16,9-32-384 0,18 26-208 0,6 6 96 15,0 0-96-15,19 0-8 16,-7 15-104 0,0 17 104-1,15 6-8-15,-14 12 8 0,11 6 0 16,-9 9-88-16,-2-1 16 15,-10 10-80-15,-12-4-72 0,-15-1-40 0,-9-4 32 16,0-4 136-16,-21-1 96 31,-15-4 88-31,-10-6 8 16,-2-3 8-16,-9-5 80 0,-13-5-16 16,13-9-56-16,-18-11-16 15,17-6 32-15,-8-11 88 0,9 0 0 16,-4-14 16-16,1-24-32 31,2-8 17-31,16-19 7 0,6-9-80 16,12-14-64-16,24-4-72 15,0-6-8-15,24 0 0 0,33 6-112 16,4 8-24-16,8 19 120 16,13 19-56-16,-4 14 56 31,-6 17-137-31,-2 15-479 0,-13 19-504 15,-8 28-392-15,-16 8 304 16,-21 15-153-16,-12 28 265 0,0-20-536 16</inkml:trace>
  <inkml:trace contextRef="#ctx0" brushRef="#br0" timeOffset="25795.15">14380 7086 8241 0,'0'0'1593'0,"0"0"-185"0,0 0-152 15,0 0-680-15,0 0-24 0,0 0-272 16,21-13-127-16,3 13-145 16,9 0 40-1,0 0-48 1,7 13 0-16,-4 6-8 0,-15 3-121 15,15 6-47-15,-24 1-8 0,-3-1 8 16,3-6 40-16,-12-4-16 0,0 2-64 16,0-12 32-16,0-3 120 31,0-5 64-31,0 0 224 16,0-9-40-16,-12-15-56 0,12-13-64 15,0 1-64-15,0-2-256 16,21 2-256-16,7 8-376 0,5 0-472 15,-9 10-929-15,12 3-1848 16</inkml:trace>
  <inkml:trace contextRef="#ctx0" brushRef="#br0" timeOffset="26079.12">14950 6841 7761 0,'0'0'2073'16,"0"0"-1057"0,0 0 208-16,0 0-880 15,0 0-248-15,0 0-88 0,0 0 8 16,0 54 56-16,0-10 56 15,18 6-56-15,-3 1-16 0,-15 0 0 0,12-1-56 16,1-12-488 0,-1-5-736-1,-12-15-416-15,9-4-505 16,-9-14-2008-16</inkml:trace>
  <inkml:trace contextRef="#ctx0" brushRef="#br0" timeOffset="26198.92">14890 7110 7985 0,'0'0'2041'31,"0"0"-721"-31,0 0-272 0,0 0-736 16,0 0-160-16,0 0 280 15,187-43-432-15,-94 25-728 0,-11-5-3305 16</inkml:trace>
  <inkml:trace contextRef="#ctx0" brushRef="#br0" timeOffset="27594.47">4870 10627 3472 0,'0'0'7082'0,"0"0"-6354"16,0 0-80-16,0 0-208 15,0 0-432-15,63-38-8 16,-30 38 0-16,-12 0-376 0,15 0-192 15,-14 10 160-15,-7 8 16 32,-3 6 32-32,-12-2 160 0,0 6 200 15,0 4 96-15,-27 1 80 0,18-6 8 16,-13 2-64-16,-5-7-64 16,18-8 0-16,9-8-48 15,-12-1 40 1,12-2 160-16,0-3 280 0,0 0-120 15,12 0-160-15,12-3 128 0,-3-8 8 16,16-3-216-16,-1 6-128 16,6-11-272-16,-3 5-736 15,7-9-656-15,-13 5-809 0,0-1-3464 16</inkml:trace>
  <inkml:trace contextRef="#ctx0" brushRef="#br0" timeOffset="27810.44">5268 10468 8665 0,'0'0'2145'16,"0"0"-985"-16,0 0-416 15,0 0-696-15,0 0-40 0,0 0 40 31,0 0 136-31,45 102-8 16,-18-51 8-16,-6-4-40 0,-8 4-96 16,20-5-48-16,-18-13-688 0,6-15-2168 15</inkml:trace>
  <inkml:trace contextRef="#ctx0" brushRef="#br0" timeOffset="48788.1">18312 5464 2736 0,'0'0'1512'0,"0"0"-879"0,0 0 95 16,0 0 104-16,0 0-32 16,0 0 40-1,0 0-256 1,0 0-264-16,0 0 16 0,0 0 257 15,0 0 103-15,0 0-80 16,0 0-24-16,0 0-80 0,0 0-40 0,-15-9-72 16,15 4-176-16,0-4-144 31,0-5-32-31,0 1 16 16,0-6 48-16,0-5-8 0,0 1-24 15,0 0-72-15,0 0 40 0,0-1-40 16,0 7 8-16,0-2 49 31,0 10-57-31,15-1 8 16,-15 5 56-16,0 5-16 0,0 0-56 15,0 0-56-15,0 0 40 16,0 0-113-16,0 0 25 0,12 0-40 16,-12 0 80-16,22 0 64 15,-13 0 8-15,30 0 48 31,-18 0-48-31,27 0 0 0,10 0 0 16,-1 0 8-16,15 0 32 16,10 0-48-16,-1 0 8 0,-11 0 0 0,11 0 80 15,-11 0-88 1,-13 5 0 0,-12 0 0-16,4 0-8 15,-7-2 8-15,-3 3 0 0,-6-1 0 16,-9-5 0-16,13 4 0 15,-4-4 0-15,3 0 8 16,-3 0 0-16,0 0 0 0,7 0 0 16,-22 0-8-1,21 0 0-15,-27 0-8 16,-3 0 0-16,3 0 0 0,0 0 8 16,-12 0 0-16,0 0 0 15,0 0 48-15,0 0 25 16,0 0-1-1,0 0-16-15,0 0-56 16,0 0-8-16,0 0-64 0,0 0-8 16,0 13-41-16,0 6 121 15,9 5 48-15,-9 8 25 16,15 0-1-16,-15 1-64 0,0-1 80 16,13 0-80-16,-13-4 40 31,0-9-40-31,12-6 0 0,-12-2-8 15,0-7-8-15,0-4-497 16,0 0-655-16,0-4-1440 0</inkml:trace>
  <inkml:trace contextRef="#ctx0" brushRef="#br0" timeOffset="50494.68">19043 5288 5009 0,'0'0'1744'16,"0"0"-832"-16,0 0 280 0,0 0-439 0,0 0 47 16,0 0-208-16,0-27-304 15,0 21-104-15,0-2 72 16,0-6 24-16,0 4-72 0,0-9 88 31,0 1 64-31,0-10-120 16,0 5 40-16,0-9-104 0,0 4-80 15,0-1 64-15,-9 6-8 16,9-4-47-16,0 8-41 0,0 1 48 16,-15 10 16-16,15-7-8 31,-9 10 0-31,9-3-32 16,0 2-16-16,-12 1-16 0,12 2-8 15,0-2 24-15,0 5-64 16,0 0 64-16,0 0-64 0,0 0 56 15,0-5-48-15,0 5 48 32,0 0-16-32,0-5-40 15,-16 5 56-15,16-4-64 0,0-2 0 0,-6 2 0 16,6 0 0-16,-12-6 0 16,0 6 0-16,12-1 8 0,-12 0 0 15,-3 2-8 1,6-2 8-1,-3 0-8-15,-9-1 0 16,6 3-8-16,-6-3 0 0,-4 2 0 0,4 4 8 16,9-4-8-16,-24-1 8 15,15-1 0 1,-3 6 0-16,-28-3-16 16,19 3 16-16,-12 0-8 15,-12 0 8-15,11 0 0 0,-14-5 0 16,0 0 8-16,17 5-8 15,-14-9 0-15,6 9 0 0,8-5 16 32,-17-3-16-32,12 3 0 15,6 0 8-15,-19 0-8 16,16 1 0-16,-15-2 0 0,-10 6-8 16,22 0 16-16,-9 0-8 15,2-4 0-15,7 4 8 0,0 0-8 31,-13 0 8-31,19 0-8 16,-6 0 8-16,2 0 0 16,13 0-8-16,-15 0 8 0,3 0 0 0,-4 0-8 15,16 0 8-15,-3 0 48 16,3 4-48-16,9-4-8 16,-1 6 16-1,13-6-8-15,0 0 8 16,3 4 32-16,9-4-40 15,0 0 8-15,0 0-8 0,0 0 40 0,0 0-40 16,0 0-8-16,0 0 0 16,0 0 0-16,0 0-64 0,0 0-136 31,0 0-280-31,0 5-369 16,0-5-671-16,0 5-1312 15,9 0 159-15,15-2-1232 0</inkml:trace>
  <inkml:trace contextRef="#ctx0" brushRef="#br0" timeOffset="51002.47">17184 4570 5937 0,'0'0'1584'0,"0"0"-1112"16,0 0 16-16,0 0-176 15,0 0-80-15,0 0 161 0,0-5-257 16,-12 5-136 0,-4 5 0-16,7 9 176 15,-3 4 320-15,-24 0-16 16,15 6-136-16,-12-1 40 0,9 1-96 15,-13-5-16-15,16-2-32 0,-3 1-16 16,0-8-48-16,12 0-8 16,12-2-24-1,-15-3-16-15,15-5 56 16,0 0-8-16,0 5-32 16,0-5 16-16,0 0-16 0,0 0-32 15,0 0-7-15,0 0-33 16,0 0-16-16,0 5-40 0,0 4 64 31,15 5 144-31,-3 5 32 16,21 8-32-16,3-4-16 0,13 6-32 15,-4-2-96-15,3 1-8 16,-2-1-72-16,-4-3-256 0,-6-2-288 31,3 3-409-31,-6-12-847 16,-8-9-2481-16</inkml:trace>
  <inkml:trace contextRef="#ctx0" brushRef="#br0" timeOffset="53807.04">16812 5417 5065 0,'0'0'1256'16,"0"0"-896"-16,0 0-72 16,0 0-96-16,0 0 272 0,-48 5 232 15,21 14-248 1,9 8-168-16,-21 15 65 16,5 15 55-16,13 16 40 15,-18 11-152-15,30 4-136 0,0 8-64 16,9-6-40-1,9-8-48 1,39-12-112-16,7-4-224 0,77-12-384 0,-5-7-457 16,-12-24-1671-16</inkml:trace>
  <inkml:trace contextRef="#ctx0" brushRef="#br0" timeOffset="55165.08">21512 5427 6945 0,'0'0'1384'0,"0"0"-720"0,0 0-119 15,0 0-409-15,0 0 64 16,21 0 32-16,-9 9-40 0,24 10-64 31,-12 14-24-31,-6 4 96 16,22 13-40-16,-19 15 24 0,-6 4-16 15,-6 20 16-15,-9-1-48 16,0 0 32-16,0-10 72 0,-24-8-40 16,-10-5-72-16,1-9-56 31,-3-15-16-31,-12-8-56 15,2-5-208-15,-11-10-680 0,9-4-1449 16,3-4-2824-16</inkml:trace>
  <inkml:trace contextRef="#ctx0" brushRef="#br0" timeOffset="60908.95">15195 4691 8281 0,'0'0'1905'15,"0"0"-809"-15,0 0-88 0,0 0-568 32,0 0-104-32,0 0-40 0,-15 3-296 15,15 21 0-15,-10 9-8 16,-2 18 8-16,0 4 8 0,-9 11 40 16,9-6-40-16,0 0-8 15,-3-6-8-15,-9-10-448 0,24-9-520 16,-9-2-720-1,9-14-449-15,-9-11-1744 16</inkml:trace>
  <inkml:trace contextRef="#ctx0" brushRef="#br0" timeOffset="61163.91">14968 5051 6481 0,'0'0'2136'16,"0"0"-1464"-16,0 0-431 0,0 0-145 15,0 0 40-15,0 0 408 16,0 65-104-16,0-32-160 0,15-6-48 31,-15 6 104-31,12-14 16 16,1 0-40-16,-1-5 24 16,-3-11 40-16,6-3 104 0,-6 0 121 15,24-3-25-15,6-25-240 16,16-14-336-16,29-27-488 0,-18 9-905 31,-8 3-2832-31</inkml:trace>
  <inkml:trace contextRef="#ctx0" brushRef="#br0" timeOffset="67641.58">10969 8690 5169 0,'0'0'1568'16,"0"0"-720"-16,0 0 432 16,0-24-279-16,0 19-97 0,0-4-120 31,0 0-424-31,0 4-112 15,0-3 8-15,9 3 48 0,6-6-104 16,-3 3-144-16,-3-1-48 16,7 3-8-16,5 2-8 0,-9 4-96 15,-3 0-200-15,6 0-296 32,-3 14-64-32,-12 10-104 15,0-2 320-15,0 11 72 0,-12 5 112 16,-12-6 127-16,12 0 89 15,-9-4 32-15,-4-9 8 32,13-11 8-32,12-2 0 0,0-1 8 15,0-5 121-15,0 0 127 0,0 0-72 16,0 0-176-16,0 0 40 0,21 0-48 16,4 0 144-16,23 0-144 15,9-19-304 1,1-6-1257-1,2 3-2928-15</inkml:trace>
  <inkml:trace contextRef="#ctx0" brushRef="#br0" timeOffset="69302.83">11238 8551 5209 0,'0'0'1328'16,"0"0"-512"-16,0 0-64 0,0 0-232 16,0 0 200-16,0-10 9 31,0 10-289-31,0-4-40 0,12-6 40 0,0 6-176 16,0-6-88-16,-6 1-48 15,9 4-72-15,9 0-48 16,-12 1-8-16,-3 4-8 0,7 0-80 15,-7 0-216 1,0 9-240-16,6 10 16 16,-15 14 88-16,0-1 168 0,0 10 176 15,-24 4 40-15,-1-5 56 16,4-9 8-16,-3-4 48 16,24-9-48-16,-15-10 40 0,15-5 264 31,0-4 200-31,0 0-48 15,27 0 64-15,22 0 56 0,8-4-168 16,55-24-416-16,5 9-1032 16,-20-8-3065-16</inkml:trace>
  <inkml:trace contextRef="#ctx0" brushRef="#br0" timeOffset="71466.82">10692 9964 5817 0,'0'0'1304'0,"0"0"-1016"16,0 0-8-16,0 0-128 0,45-38-8 15,-12 25 232-15,-6 7-192 16,6 6-184-16,-8 0 0 0,-4 0-136 16,3 0-248-16,-24 19-64 15,12 0 136 1,-12 9 80 0,0 4 136-16,-24 6 96 0,-22-2 104 0,22-4 104 15,-9 1-8-15,-3-9-72 16,12-11 128-16,12-4-40 15,12-3-32 1,0-3 232-16,0-3 120 0,0 0-400 16,24 0-136-16,0-3 313 15,18-12-89-15,19 2-224 0,23-19-336 16,-18 3-1225-16,-8 6-1679 16</inkml:trace>
  <inkml:trace contextRef="#ctx0" brushRef="#br0" timeOffset="71677.89">11129 9792 8193 0,'0'0'2121'0,"0"0"-1617"15,0 0-504-15,0 0 0 0,0 0-152 16,0 0 152-16,0 0 240 15,73 139-40-15,-61-92-112 16,12 4-88-16,0 13-40 0,-12-13-848 16,-6-9-1457-16</inkml:trace>
  <inkml:trace contextRef="#ctx0" brushRef="#br0" timeOffset="75106.84">9351 12141 6001 0,'0'0'1328'15,"0"0"-1256"-15,0 0 304 16,0 0-176-16,61-51-152 0,-40 41 32 15,0 6-80-15,-6 4-88 16,-3 0 8-16,0 4-120 16,0 11-16-1,-6 4 72-15,-6 4 88 16,0 5 56-16,0 5 0 0,-18 3 96 16,-6-4 40-16,0 1 48 15,12-6 40-15,0-13-104 16,3 0-32-16,9-9 0 0,0-5 424 31,0 0 8-31,0 0-31 16,9 0 31-16,3 0-112 0,24 0-64 0,0-9-288 15,10-4-56-15,8-6-1032 16,-3 0-833 0,-17 0-1367-1</inkml:trace>
  <inkml:trace contextRef="#ctx0" brushRef="#br0" timeOffset="75344.28">9714 11923 7041 0,'0'0'2152'16,"0"0"-1695"-16,0 0-377 31,0 0-72-31,0 0 264 0,0 0 312 16,24 135-168-16,-12-85-256 15,-3 2-64-15,-9-1-88 0,12 14-8 16,-12-15-912-16,0-11-1465 0</inkml:trace>
  <inkml:trace contextRef="#ctx0" brushRef="#br0" timeOffset="80551.67">7526 13430 160 0,'0'0'352'16,"0"0"-32"-16,0 0 24 31,0 0 272-31,0 0 8 0,0 4 64 16,0 2 96-16,0-6-16 15,0 0-87-15,0 0-1 16,0 0-24-16,0 0-56 0,0 0-80 15,0 0-88-15,0 0-40 32,-13 0-112-32,13 0-96 0,-12 4-48 15,12-1-80-15,-24 3-40 0,15-1 121 16,-3 3 71-16,-12-2 128 16,15-3 0-16,-30 8-88 0,18-3-64 15,-1 2-80 1,-2-6-8-1,0 10-8-15,-3-10-32 0,-6 6 16 16,12-5 0-16,-4 5 8 0,4-2-32 16,-3-3 0-16,-3-1 16 15,9-4 32-15,-6 5-40 0,9-5 48 32,-6 0 24-32,8 0 40 15,4 0-8-15,-15 0-64 0,12 0-40 16,-12 0-48-16,15-5 96 15,-3 1-88-15,0-1-8 0,-3 5 0 32,6-5 40-32,9 2 16 15,0 3 8-15,-12-5 112 0,12 0 8 16,0 0 16-16,-12-5-96 16,12 2-64-16,-9-6 24 15,9 1-24-15,0-12 0 0,-13-1-40 31,1-7 72-31,12-5-32 16,0-8-40-16,-12-1-8 0,-3-3 0 16,15-6 0-16,0 1-8 0,-9 3-80 15,9 2 72-15,0 4 8 16,0-1 0-16,0 5-8 16,0 0 16-16,0-4 0 15,0 5 0 1,0-1 0-16,0 0-16 15,0 6-32-15,0-2 40 0,0 0 8 16,0 6 0-16,0 0 0 16,0 0 0-16,0 0-8 15,9-1-56-15,-9 0 0 16,15 0 8-16,-3 1-72 16,-12-1 48-16,25 6 24 15,-16-1 48-15,3 6 8 0,0-2 0 16,-12-3 0-16,9 8 0 0,6-9 8 31,-3 9 0-31,-12-3-8 16,12 7 0-16,-12 1 16 15,9 5-8-15,-9 0 0 0,9-1-8 16,-9 1 0-16,15 4-8 16,-15-3 0-16,12 3 8 0,-12-4 8 15,0 4 0-15,12-5 64 31,-12 7 32-31,12-3-104 16,-12-3 0-16,9-1 0 0,16 2-8 16,-16-1 8-16,15-1 0 15,0 1-8-15,0-1 8 0,0 2 0 16,-3-2 0-16,16 0 0 16,-1 2 0-1,-3-2-8-15,3 1 0 16,-3 4 8-16,1 5-16 0,-7 0-48 15,3 0 0-15,-3 0-40 16,-3 5 48-16,-3 4 8 16,16 5 0-16,-13 0-8 15,-6 4-40-15,9 1-8 16,-15 0 48 0,9 3 48-16,-6 7-80 0,-6-2 32 0,0 10 56 15,7 10-8-15,-4 9 8 0,12 9 0 16,-15 9 0-16,-9 0 0 31,12-6 8-31,0 8 0 16,0-7 0-16,-12-4 0 0,12-1 16 15,-12 1 24-15,9-5 0 16,-9-4-48-16,0-4 8 0,15-7 0 16,-15 2 8-16,0-5-16 31,0-1 64-31,0-3-64 15,0-6 8-15,0-1-8 0,0-2 0 16,0-7 0-16,0 3 8 16,-15-8 48-16,15 2 8 0,-9 0 0 15,-3-6 8-15,12 1-56 16,-12-4 64 0,0-1-8-16,12 5 8 15,-12-5 8-15,3 1-40 0,-3 4-40 16,0-6 8-16,0 7-8 15,-13-1 56-15,16-5-16 0,-6 0 0 16,6 1 24 0,-3-7-64-16,0 2 120 15,0-5 16 1,-9 0-64-16,-3 0 0 0,12 0-72 0,-25 0 65 16,16 0-1-16,-3 0 56 15,-12-5-56-15,3 2-64 0,-3-11 16 31,-10 3-24-31,22-6-232 16,-9-1-409-16,-3-1-895 16,24 0-2841-16</inkml:trace>
  <inkml:trace contextRef="#ctx0" brushRef="#br0" timeOffset="102104.71">8295 14214 9057 0,'0'0'1705'0,"0"0"-1329"15,0 0-80-15,0 0 88 31,0 0 96-31,18 0-168 0,21 0-112 16,7-6-120-16,2-4 0 16,9 1-80-16,-8 0-56 0,-4 5-512 0,0-2-504 15,-21 3-656-15,13 3-817 16,-37 0-760-16</inkml:trace>
  <inkml:trace contextRef="#ctx0" brushRef="#br0" timeOffset="102311.2">8561 14195 6249 0,'0'0'1264'0,"0"0"-976"16,0 0-200-16,0 0-80 0,0 0 472 16,0 0 152-1,0 125-247-15,0-84-121 0,0 9 40 0,0-2-200 16,0-7 8-16,0 0-112 15,0-13-24-15,0 1-552 16,0-11-521 0,0 0-551-16,0-13-969 0</inkml:trace>
  <inkml:trace contextRef="#ctx0" brushRef="#br0" timeOffset="102528.18">8365 14653 5553 0,'0'0'2376'0,"0"0"-1472"0,0 0-79 16,0 0-17-16,0 0-192 0,0 0-232 15,0 0-208 1,0 0-40-16,9 5 352 0,15-5 168 31,24 0-184-31,-3-10-144 0,25-4-184 16,-1-4-144-16,4 0-424 15,-4-11-1160-15,-24 7-1649 0,-12 2-4952 16</inkml:trace>
  <inkml:trace contextRef="#ctx0" brushRef="#br0" timeOffset="105231.5">11793 14842 6729 0,'0'0'1816'0,"0"0"-855"16,0 0 511-16,0 0-320 0,0 0-200 15,0 0-208-15,0 0-239 16,0 0-201-16,0 0 72 0,15 0-40 15,-3 0-136 1,0 0-80-16,22 0-72 16,2-3-48-16,6-3 0 15,9 2-352-15,-17 4-336 0,-1 0-713 16,3 0-1135-16,-15 0-601 16,-6 0-2824-16</inkml:trace>
  <inkml:trace contextRef="#ctx0" brushRef="#br0" timeOffset="105445.21">11841 14959 5521 0,'0'0'2568'0,"0"0"-1896"32,0 0 25-32,0 0 319 15,0 0-216-15,0 0 16 0,0 0-344 16,0 0-248-16,0 0 64 15,70 0 112-15,-22-6-352 16,-12 3-48-16,22-11-832 0,-13 4-1768 31,-9-4-2962-31</inkml:trace>
  <inkml:trace contextRef="#ctx0" brushRef="#br0" timeOffset="106263.22">12388 14787 5145 0,'0'0'1784'0,"0"0"-904"15,0 0 288-15,0 0-247 16,0 0-169-16,0 0-200 0,0 0-224 15,12-5-120-15,0 5 64 16,-3 0-104-16,30 0-96 0,-21 0-72 16,9 0 0-16,-2 15-8 31,-1 3 0-31,-6 0 0 0,-3 7 8 16,-3-3-48-16,0-3-56 15,0 3-40-15,-12-3 8 16,0-6 64-16,-12 2 72 0,-12-2 128 31,-9-2 48-31,-16-6-40 16,4-5 16-16,-3 0-16 0,15-16 184 0,-4-12 16 15,4 6-56-15,21-10-72 16,0 4-88-16,12-1-80 16,0 6-40-16,12 1-320 15,46 4-624 1,-1 3-1088-16,-9 2-2809 15</inkml:trace>
  <inkml:trace contextRef="#ctx0" brushRef="#br0" timeOffset="109086.28">9656 13207 2528 0,'0'0'8234'0,"0"0"-7306"16,0 0-576-1,0 0 264-15,0 0-416 16,0 0-200-16,-27-13-40 16,18 26-120-16,-6 14 160 15,-3 12 16 1,-6 2 88-16,-12 5-32 31,-10 6-16-31,10-6-48 16,3 4-8-16,-3-12 0 0,11 3-272 15,-8-8-496-15,9-15-784 16,0-4-825-16,15-9-2224 0</inkml:trace>
  <inkml:trace contextRef="#ctx0" brushRef="#br0" timeOffset="109279.05">9303 13189 8001 0,'0'0'2537'0,"0"0"-1937"0,0 0-480 15,0 0-56 1,0 0 88 0,0 0 512-16,97 130-280 0,-64-80-176 15,15 6-104-15,-18-6-16 16,10 1-32-16,-4-9-56 15,-3-9-712-15,3-14-1456 0,-27-19-4082 16</inkml:trace>
  <inkml:trace contextRef="#ctx0" brushRef="#br0" timeOffset="113379.91">11280 10938 7577 0,'0'0'2497'16,"0"0"-1489"-16,0 0 112 0,0 0-480 15,-6-19-128 1,6 13-32-1,0 6-320-15,0 0-144 0,0 0 145 16,0 0 23-16,0 0-32 0,0 0-8 16,0 0-16-1,0 0 40-15,0-4-8 16,0-1 8-16,0 5-64 16,6-10-104-16,9 2 0 15,9-1-8-15,-3 4 0 0,4-5 0 16,-16 7-120-16,18-2-96 15,-3 5-24-15,-15 0-40 0,3 0-169 32,0 0-175-32,0 5 72 15,-12 13 32-15,0 4 160 16,0 6 192-16,-12 10 168 0,-12-2 8 16,3-4 0-16,9-7 8 15,-15-3 8-15,27-8-16 0,-9-9 8 47,9 0 48-47,0-5 48 16,0 0 64-16,0 0 64 15,0 0 24-15,0 0-56 0,9 0 56 0,18 0-72 16,-3-5-48-16,9-4-16 16,0-1-120-16,16 2-272 0,-13-3-472 15,9 2-800 1,-9 1-961-16,-15-3-2032 0</inkml:trace>
  <inkml:trace contextRef="#ctx0" brushRef="#br0" timeOffset="113664.88">11669 10760 5721 0,'0'0'2328'15,"0"0"-1224"-15,0 0-175 0,0 0-465 16,0 0-192-16,0 5-136 16,9 13 232-16,4 15 168 0,-4 5-48 31,6-1-192-31,9 4-136 15,-12 0-112-15,-3 1-48 16,-9 1-640-16,12-11-1656 0,0-14-4298 0</inkml:trace>
  <inkml:trace contextRef="#ctx0" brushRef="#br0" timeOffset="115805.83">12949 9500 5641 0,'0'0'1920'0,"0"0"-936"0,0 0 153 16,0 0-385-1,0 0-304-15,0 0 40 16,9 0-216-16,24 0-32 16,25 5 64-16,2-5-72 15,13 0-96-15,5 0-88 0,6 0-32 16,-2 0-16-16,-13 0-304 15,-11-5-800-15,-1-3-544 16,-33 3-593 0,-12-1-1816-16</inkml:trace>
  <inkml:trace contextRef="#ctx0" brushRef="#br0" timeOffset="117100.15">12831 10599 6249 0,'0'0'1432'0,"0"0"-1000"32,0 0-40-32,0 0-152 31,0 0 264-31,0 0 177 15,127-10-369-15,-66 5-128 0,-4-4 176 16,9 4 72-16,19-3-72 16,-19-2-48-16,19 6 64 0,-4-6-192 15,-20 1-136-15,-19 3 16 0,-3 3-64 16,-30 3-320-16,-9 0-728 16,-9 0-1177-16,-30-5-975 0</inkml:trace>
  <inkml:trace contextRef="#ctx0" brushRef="#br0" timeOffset="118779.88">12831 11738 5129 0,'0'0'3288'0,"0"0"-2440"15,0 0-335-15,0 0 447 16,0 0-344-16,9 0 128 15,19 0-144-15,-7 0-224 16,27 0 112-16,6 0 145 16,4 0-177-16,26-4-184 15,10 4-64-15,-13 0-64 0,1-6-32 16,-13 6-104-16,-8 0-8 16,-19 0 8-16,-3 0-8 15,-21 0-64-15,-3 0-160 0,-15 0-184 31,12-4-248-31,-12-4-569 0,0-6-1991 16</inkml:trace>
  <inkml:trace contextRef="#ctx0" brushRef="#br0" timeOffset="128698.72">16737 8199 6601 0,'0'0'1432'32,"0"0"-656"-32,0 0 241 0,0 0-265 0,0 0 48 15,0 0-128-15,0 0-328 16,0 0-80-16,0 0 96 0,0 0-8 16,0 0-64-16,0 0-16 15,0 0-119 1,0 0-97-1,-6 0-56-15,-6 0-113 0,-27 0-7 16,17 0 48-16,1 8 24 0,-15-3 48 16,12 4-8-16,3 1-48 15,9-6 56-15,-12 10-8 0,12-4-40 16,-1-2-24-16,13 2 16 16,-9 0-48-1,9-6 32-15,0 10-8 16,0-5 16-16,9 5 64 0,4 4 8 15,-1 5 80-15,-3 1-72 16,6 0-8-16,-3 7 40 47,-12 6-48-47,12 5 8 0,-12 4 0 16,9 0 0-16,-9 6 0 15,0-1 8-15,0-9-16 0,9-2 8 16,-9-7 8-16,15-5 0 15,-15-10 32-15,12 2-48 16,12-7-8-16,-15-8 0 0,16-5 8 16,23 0 0-16,-15 0-160 15,36-13-936-15,-20-12-1448 0,-4 3-2882 0</inkml:trace>
  <inkml:trace contextRef="#ctx0" brushRef="#br0" timeOffset="129677.51">16830 8444 4112 0,'0'0'1497'0,"0"0"-1017"15,0 0 176-15,0 0-152 0,0 0-48 16,0 0-456-16,0-10-96 16,16 6-160-16,-16 0 176 31,0 4 80-31,9-6 8 0,-9 3 80 15,0-2 224-15,0-1 16 16,0-2-8-16,0 3 32 16,0-4-168-16,0 4 8 0,0-5-40 0,0 10 25 15,0-3-1 1,-9 3-48-16,-7 0-72 0,16 0-56 16,-9 0-104-1,0 13 56 1,-6 9-16-16,15-3 56 0,0 9-64 15,0-4-33-15,0-2 33 0,15 2 72 0,19-5 48 32,2 3 57-32,-15-2-25 15,24-8 16-15,-9 3-88 0,-14-2 40 16,5-2-48-16,-15-8-176 16,-12 2-273-16,0 0-63 15,-12-1 296-15,-15 7 216 0,-7-3 8 31,1 6 48-31,-3-9-56 0,3 0 0 16,9-5-488-16,-1-10-712 16,16-9-1873-16</inkml:trace>
  <inkml:trace contextRef="#ctx0" brushRef="#br0" timeOffset="129888.61">16915 8272 5577 0,'0'0'2488'16,"0"0"-1616"-16,0 0-23 0,0 0-465 15,0 0-312-15,0 23-72 16,12 10 264-16,0 18 144 0,-3 4-40 0,6 10-120 16,-15 5-136-16,9-6-104 15,-9-4-8-15,12-3-480 16,-12-11-472-16,0-13-577 0,0-11-943 15</inkml:trace>
  <inkml:trace contextRef="#ctx0" brushRef="#br0" timeOffset="130330.03">17241 8388 8089 0,'0'0'1449'0,"0"0"-889"0,0 0 88 16,0 0-416-16,0 0-96 31,0 0-72-31,0 0-64 0,0 0-328 16,0 0-144 0,0 0-224-16,0 0 207 15,106 42 297 1,-131-5 144-16,10-5 48 0,6-4 0 0,0-1 0 15,-6-12 0-15,15-1 96 16,0-10 8-16,0-4 137 0,24 0 271 0,12 0-144 16,-2 0-368-16,23-28-760 15,-9 1-945-15,-2-1-3848 16</inkml:trace>
  <inkml:trace contextRef="#ctx0" brushRef="#br0" timeOffset="130630.55">17510 8267 7769 0,'0'0'1985'0,"0"0"-1649"31,0 0 344-31,0 0-552 0,0 0-128 16,0 0 0-16,0 0-264 15,93-8-416-15,-93 26 144 16,12 5 39-16,-12 10 217 0,-12 0 96 15,0 2 96-15,-24-6 80 16,24-1 8-16,-12-6 48 0,15-8 96 31,9-4 8-31,0-1-32 0,0-9 112 16,9 0 273 0,27 0-113-16,12 0-392 0,34-33-440 0,-25 11-1369 15,-15-10-3280-15</inkml:trace>
  <inkml:trace contextRef="#ctx0" brushRef="#br0" timeOffset="130998.66">17603 8014 8433 0,'0'0'1193'0,"0"0"-241"15,0 0-384-15,0 0-392 0,0 0-64 16,0 0-40-16,139-34-72 31,-106 29 8-31,-9 5 0 16,0 0-8-16,-11 0 0 0,-13 0-8 16,9 0-96-16,-9 0 104 15,0 0 24-15,0 14 56 0,0 14 120 16,12 4 8-16,0 15-24 31,24 9 0-31,-12 8-32 16,9 7-8-16,0-2-96 0,-8 1-48 15,8-2 0-15,-18-8 8 0,-15 0-8 16,0 1-80-16,-24-5-144 0,-58 13-320 16,-2-13-928-1,17-14-1353 1</inkml:trace>
  <inkml:trace contextRef="#ctx0" brushRef="#br0" timeOffset="132213.43">16405 11104 6729 0,'0'0'1696'0,"0"0"-1240"0,0 0 169 31,0 0-257-31,0 0-184 16,0 0-80-16,-36-10-104 0,12 10-72 16,-10 0 64-16,7 0 8 15,-6 0 128-15,9 0 200 0,3 5 96 16,9 0-168-16,-16-1-48 31,28-4 16-31,-6 4-40 16,6 2-56-16,0 2-32 0,-12 6-88 15,12 5 96-15,0 8-16 16,0 6-8-16,0 5 56 16,0 2 72-16,0 7-80 0,0-5 0 15,0 0-32 1,12 5-40-16,-12-6 8 16,0-4-56-16,6-5-8 0,-6-3 64 15,16-1-16-15,-16-11 8 16,12-2 8-16,0-1-56 15,9-10 48-15,3-4 144 16,0 0-96-16,21 0-104 16,13-4-256-16,-1-25-736 15,3-3-1224-15,-11 9-2409 16</inkml:trace>
  <inkml:trace contextRef="#ctx0" brushRef="#br0" timeOffset="132875.66">16495 11307 7361 0,'0'0'1496'0,"0"0"-463"0,0 0 7 15,0 0-560-15,0 0-80 16,0 0-48-16,0 0-248 16,106-61-32-16,-82 58-72 0,-12 3 0 15,-3 0-48-15,3 8-240 32,1 6-168-32,-13 6 48 0,0 7 256 15,0-4 152-15,-13 5 0 16,1 0 0-16,3-5 16 15,-3-5-8-15,0-4-8 0,12-9 8 32,0 0-8-32,0-5 0 0,0 0 88 15,12 0 88-15,9 0 88 0,13 0-40 16,17-5-224-16,6-14-624 16,-15 5-1649-1,-2-4-3240 1</inkml:trace>
  <inkml:trace contextRef="#ctx0" brushRef="#br0" timeOffset="133552.37">16462 11261 5281 0,'0'0'2072'15,"0"0"-1424"-15,0 0 400 16,0 0-383-16,0 0-489 16,0 0-64-16,0 0-40 15,0 0-72-15,-57 18 96 16,45 0 40-16,-3-3-16 0,15 3-72 15,0-4-48-15,0 5 16 0,0-5-16 32,15 0 8-32,6-1 40 15,-9-3 40-15,24 0-16 16,-24-6-56-16,0 5-16 0,-3-4 0 16,-9-5-160-16,0 4-88 15,0-4 8-15,-9 5 64 0,-15 0 96 16,-12 3 64-16,15-8 0 31,-6 0-224-31,-6 0-369 16,8-18-767-16,25-4-888 0</inkml:trace>
  <inkml:trace contextRef="#ctx0" brushRef="#br0" timeOffset="133762.7">16426 11094 6553 0,'0'0'2977'0,"0"0"-2201"16,0 0-488-16,0 0-232 0,0 0 144 16,0 65 552-1,0-23-192-15,0 3-280 16,0 12-40-16,0 3-48 16,0 5-112-16,9-10-80 15,-9 5-304-15,15-5-1168 16,-3-21-1409-16,0-11-5128 0</inkml:trace>
  <inkml:trace contextRef="#ctx0" brushRef="#br0" timeOffset="134425.22">16939 11132 8249 0,'0'0'2553'0,"0"0"-1801"15,0 0-368-15,0 0-304 16,0 0 72 0,0 0 392-16,0 0-168 15,9 143-200-15,6-101-96 0,-15-6-32 16,9 2-48-16,-9-1-152 15,0-14-608-15,0 1-920 16,0-16-721 0,0-3-1888-16</inkml:trace>
  <inkml:trace contextRef="#ctx0" brushRef="#br0" timeOffset="134945.1">17021 10932 6977 0,'0'0'2521'0,"0"0"-1601"16,0 0-16-16,0 0-312 0,0 0-72 31,0 0-8-31,0 0-288 16,135-28-128-16,-95 18-96 0,-7 7 8 16,-12 3 0-16,-6 0 0 0,-6 0 0 15,6 0 0 1,-15 0-8-16,0 0 24 0,0 0 32 15,0 0-56-15,9 8 0 32,-9 15 88-32,9 20 40 15,6 3 120-15,-3 15-7 16,1 7 103-16,-1 6-80 0,-3 2-16 16,3-8-48-16,0 2-192 15,0-6 40-15,-12-3-40 16,0-16-8-16,0-1 8 0,0-12-8 15,0-4 48-15,-24-10 48 0,3-4-56 16,-31-5-40-16,-5-4-176 16,-21-5-352-16,20-10-945 15,-2-4-1783-15</inkml:trace>
  <inkml:trace contextRef="#ctx0" brushRef="#br0" timeOffset="147267.12">15958 13522 5129 0,'0'0'1952'0,"0"0"-592"0,0 0 313 16,0 0-153-16,0 0-368 0,0 0-376 16,0 0-328-1,0 0-191-15,0 0 31 16,0 0 32-16,0 0-160 16,0 0-56-16,27 0-88 15,-15 0 64-15,7 4-80 0,20-4-560 16,-3 0-1041-16,-3 0-1527 0,-9 0-2362 15</inkml:trace>
  <inkml:trace contextRef="#ctx0" brushRef="#br0" timeOffset="147679.41">16260 13369 6489 0,'0'0'4257'16,"0"0"-3769"-16,0 0-112 0,0 0 120 16,0 0-328-16,0 0-168 0,-9 14-96 15,0 15 88-15,9 6 8 16,-15 4 0 0,6-3 8-16,9 1-8 15,0-4 8 16,0-10-8-15,0-10-112-16,9 2 96 0,15-11 16 0,24 1 120 16,-15-5-40-16,28 0-80 15,-28 0 0-15,15 0-240 0,-27 0-40 16,-8 0-72-16,-1 9-160 16,-12 1-80-16,0 4 448 15,-25 8 144-15,-8 3 208 0,-15-3-64 16,3 1-16-16,-4 0-128 15,4-9-80-15,-3-1-448 0,3-13-809 16,11 0-983-16,-5 0-3393 0</inkml:trace>
  <inkml:trace contextRef="#ctx0" brushRef="#br0" timeOffset="147851.45">16284 13430 8857 0,'0'0'2689'0,"0"0"-1905"16,0 0-224-16,0 0-224 16,0 0-200-16,0 0-56 0,121-37-80 15,-76 31-448 1,25 2-424-16,-13 0-936 16,-9-1-2585-16</inkml:trace>
  <inkml:trace contextRef="#ctx0" brushRef="#br0" timeOffset="148212.38">16637 13444 9217 0,'0'0'1545'0,"0"0"-1049"0,0 0-192 15,0 0-48 1,0 0 136-16,151 3-168 15,-109 16-176-15,-2 1-48 16,-7 2-64-16,-9 11 56 0,-12-1-8 16,-3 1-56-16,-9 4 64 15,-9-5 8-15,-15 0 64 0,-21-3 168 32,-4-11-16-32,-8-8-128 15,0-10 72-15,8 0 24 16,16-32 88-16,-6-11 136 0,30-13-127 15,0 1-145-15,9-1-136 16,9 6-136-16,27 12-153 31,46 19-551-31,-13 11-720 0,-3 8-1641 0</inkml:trace>
  <inkml:trace contextRef="#ctx0" brushRef="#br0" timeOffset="154354.84">19417 15223 1528 0,'0'0'7417'15,"0"0"-6096"-15,0-5-745 0,0 5 320 16,0 0-48 0,0 0-88-16,0 0-224 15,0 0-263-15,0 0-97 16,12 0 80-16,-3 0 32 0,27 0-72 15,-15 0-88-15,19 0-80 16,-7 0-48-16,3 5-320 16,-3 4-408-16,-9 1-737 31,-11 12-1223-31,-13-2-1209 16,0-2-1680-16</inkml:trace>
  <inkml:trace contextRef="#ctx0" brushRef="#br0" timeOffset="154529.98">19417 15403 6081 0,'0'0'2912'0,"0"0"-2007"0,0 0-289 15,0 0 488-15,0 0-272 16,0 0-296-16,0 0-216 0,0 0-216 31,45 0 8-31,4 0 16 16,-7 0-128-16,18 0-584 15,1 0-1032-15,-31 0-1633 0</inkml:trace>
  <inkml:trace contextRef="#ctx0" brushRef="#br0" timeOffset="156400.51">20114 15014 2616 0,'0'0'7098'0,"0"0"-5730"15,0 0-952-15,0 0 536 0,0 0-56 16,0 0-143-16,0-27-289 31,0 27-288-31,0 0-128 0,0 0-48 16,0 0 0-16,0 10-120 15,0 17 32-15,0 9 40 16,9 15 48-16,-9 5 8 0,0 5-8 16,0 0 8-16,0-11 8 15,0 1-16-15,0-10 0 0,-9-3-825 31,-3-16-2007-31,3-11-5034 0</inkml:trace>
  <inkml:trace contextRef="#ctx0" brushRef="#br0" timeOffset="162084.25">18789 13480 7089 0,'0'0'1976'0,"0"0"-1463"31,0 0 71-31,0 0 208 16,0 0-120-16,24 0-240 16,-15 0-248-16,28 0-32 0,-1 0 104 15,-6 0-104-15,9-5-152 0,7 2-600 16,-22 3-1376-16,0-6-2217 0</inkml:trace>
  <inkml:trace contextRef="#ctx0" brushRef="#br0" timeOffset="162562.87">19148 13365 7601 0,'0'0'2825'0,"0"0"-2033"15,0 0-536-15,0 0 80 16,0 0-256-16,0 0-32 31,0 0-40-31,0 50-8 0,-12-21 96 16,12-1 88-16,-9-1-40 16,9-8-64-16,0-1-72 0,0-8 0 15,0-5 8-15,0-2-8 16,0-3 248-16,21 5 136 31,16-5-144-31,-13 0-96 0,21 5-96 16,-12-1 0-16,3 1-56 15,-14 5-160-15,5-1-96 0,-6 5 24 0,-21 0-72 16,9-1 0-16,-9 6 80 16,0-6 144-1,-9 7 80 1,-12 2 40-16,-15-3 64 0,-13 0-32 15,16-6-72-15,-3-7 0 16,3-3-312-16,-16-3-632 0,28-9-536 0,-3-13-985 16</inkml:trace>
  <inkml:trace contextRef="#ctx0" brushRef="#br0" timeOffset="162827.85">19209 13360 5801 0,'0'0'1720'0,"0"0"-1208"0,0 0 16 16,0 0 8-16,0 0 193 15,0 0 95-15,0 0-80 31,0 0 216-31,69 0-64 0,-48 0-144 16,25 0-319-16,2 0-305 16,-3 0-120-16,3 0-8 0,-11 0-689 15,8 0-455-15,-9 0-920 0,-15 0-1145 16</inkml:trace>
  <inkml:trace contextRef="#ctx0" brushRef="#br0" timeOffset="165640.73">19592 13430 4440 0,'0'0'1673'0,"0"0"-1193"0,0 0 232 31,0 0 112-31,0-5-176 16,0 5-184-16,0 0-167 0,0 0 15 15,0 0 384-15,0-5 120 16,0 5-248-16,0 0-112 0,0 0 8 16,0-5-48-16,0 2-184 15,12-2-64-15,-3 0-32 31,15-1-16-31,0 3-80 0,13 3-40 16,-16 0-8-16,15 0 0 16,-3 3-56-16,-9 16-48 0,1 0-96 0,-4 9 32 15,-9 1 88 1,0-2 40 0,0 1 40-16,-12-1-40 15,0 1-8-15,0-1 56 0,-12-8 0 16,-12-1 8-16,-10-3 0 15,-11-10 48-15,-3-5-56 0,-9 0 8 16,-4-14-8 0,16-10 48-16,0-3 24 15,8-10 208-15,13 0-32 16,24-1-136-16,0 2 17 0,24-6-105 16,25 5-24-16,8 9-585 15,49 4-463-15,-25 6-1120 0,-2 9-3530 16</inkml:trace>
  <inkml:trace contextRef="#ctx0" brushRef="#br0" timeOffset="182848.58">22058 11762 696 0,'0'0'8409'15,"0"0"-6984"1,0 0-969-1,0 0 288-15,0 0-144 0,0 0-72 16,0 0-216-16,0 0-152 0,0 0-40 16,0 0 280-16,0 0 41 0,0 0-81 15,0 0 56-15,0 0 112 32,0-6-40-32,0-7-264 15,0-2-48-15,0-7 48 0,0-10-64 16,0-10-16-16,0-8 48 0,0-11-64 15,0-14-56-15,0-27-72 16,12-37 8-16,0-33-8 31,9-27-56-31,3-5-104 0,10 2 16 16,-10 24 72-16,12 7 64 16,-3 5-40-16,15 12 40 0,10 11 8 15,-13 32-72-15,12 22 56 16,-17 34 8-16,-22 14-8 31,18-5-24-31,0 7 40 0,-15 4 16 16,6 10-16-16,-15 12 56 15,1 4-56-15,-13 5-8 0,0 4 0 0,0 0-8 16,0 0 8-16,0 0 0 16,0 0 8-1,0 0-8 1,0 0 8-16,0 0-8 0,0 0-8 15,0 0 8-15,0 0-80 16,0 0-112-16,0 0-136 0,0 0-120 0,0 0-152 16,0 0-176-16,0 0-361 31,0 0-623-31,0 0-633 16,0 0-711-16</inkml:trace>
  <inkml:trace contextRef="#ctx0" brushRef="#br0" timeOffset="183202.8">22429 9092 6785 0,'0'0'1480'0,"0"0"-1088"31,0 0 48-31,0 0-200 0,0 0 145 16,0 0 127-16,0 0-136 16,61 0-24-16,-31 0 32 15,6 0-104-15,-12 0-72 0,24 0-200 16,-24 0 40-16,10 0-24 16,-10 0-16-1,-3 10-8-15,-6-1-8 0,-6 9 8 16,0 6 24-16,-9 4 40 15,0-1 40-15,0 6-40 16,0 0 8-16,0 3-64 0,0-4-8 0,-9 14-184 31,0-8-1056-31,-6-11-1489 16</inkml:trace>
  <inkml:trace contextRef="#ctx0" brushRef="#br0" timeOffset="185646.95">23232 8221 5449 0,'0'0'2120'0,"0"0"-1216"0,0 0-208 16,0 0 209-16,9 0-25 15,-9 0 16-15,0 0-192 0,0 0-336 32,0 0-72-32,0 0 112 15,0 0-32-15,0 0-151 0,0 0-73 16,0 0-16-16,0 0 8 16,0 0-24-16,0 0 16 0,0 0-40 15,0 0-48-15,0 0 0 31,0 0-48-31,0 0 8 16,0 0-8-16,0 0 0 0,0 0 0 16,0 0-16-16,0 0-40 15,0 0 8-15,0 0-24 0,-18 0 64 0,6 0-64 16,-15 6 0 0,-7-6 72-1,13 4-8-15,-3 0 8 16,0 1 0-16,3 4-8 0,9-4 8 15,-12 3-8-15,12-3-8 0,12 0 8 16,0 0-120-16,0-1 80 16,0 10-24-16,0 0 64 0,0 5-64 31,12 9 64-31,-3 4 0 16,18 0 8-16,-18 6 0 0,3 3 8 15,12 1 0-15,-12 0-8 0,0 0 0 16,-12-6 8-16,12-7-8 15,-12-7 0-15,9-3 0 32,-9-10 8-32,0-5-8 0,13 2-8 15,-1-6-80-15,12 0 88 16,0 0 16-16,9 0 40 0,3 0-48 16,7 0-8-16,14-6-224 31,-6-2-529-31,7-6-767 15,-22 1-1313-15,-3-3-5360 0</inkml:trace>
  <inkml:trace contextRef="#ctx0" brushRef="#br0" timeOffset="186183.28">23688 8202 7257 0,'0'0'2072'16,"0"0"-1399"-16,0 0 7 15,0 0-344-15,0 0-232 16,0 0-88-16,0 0-16 0,-94-9 0 31,82 23 0-31,0 6 0 16,0-2 0-16,12 4 0 0,0-2-8 15,0 2-80-15,24 2 80 16,-3-1 8-16,6 0 16 16,4-4 40-16,-4 0-56 0,-6 3-8 15,15-3-56 1,-27-5-232-16,18-6-128 16,-27 2 64-16,0-6-48 0,0 1 95 15,-12 0 281-15,-24 4 32 16,3-4 0-16,-16 0-8 15,1-5-72-15,15 0-280 16,0-19-368-16,6-8-920 16,18-2-3705-16</inkml:trace>
  <inkml:trace contextRef="#ctx0" brushRef="#br0" timeOffset="186396.9">23630 8041 7921 0,'0'0'2497'0,"0"0"-1889"0,0 0-520 16,0 0-40-16,0 0 0 15,0 0 416-15,9 119-136 0,-9-63-168 32,12 5-64-32,-2 8 8 15,5 2-48-15,-15-3-56 0,12-7-240 16,0 4-800-16,-3-18-736 15,3-20-969-15</inkml:trace>
  <inkml:trace contextRef="#ctx0" brushRef="#br0" timeOffset="186815.2">23990 8147 9490 0,'0'0'1488'0,"0"0"-976"0,0 0 24 15,0 0-392-15,0 0-136 16,0 0-8-16,123-51-544 16,-83 51-344-16,-28 5 48 0,-3 19-185 31,-9 7 137-31,-9 12 504 16,-16-2 248-16,-8 6 80 0,-3-6 56 15,0-3 104-15,15-16 216 16,9-9-32-16,12-2-32 15,0-6-72-15,12-5 0 0,9 0 168 32,51-16-352-32,-5-1-328 15,-10-11-2272-15</inkml:trace>
  <inkml:trace contextRef="#ctx0" brushRef="#br0" timeOffset="187128.65">24270 8041 7281 0,'0'0'2849'16,"0"0"-2201"-16,0 0-576 15,0 0 112-15,0 0-88 16,0 0-64 0,139-33-32-16,-109 33-776 15,-3 19 80-15,-27 3 119 16,0 10 161-16,0 12 208 0,-33-9 168 15,-3 7 40-15,0-4 224 16,0-6 96-16,26-13 217 0,-2-5-153 16,-3-5-72-16,15-4 0 31,0-5-224-31,27 0 16 0,-2 0 144 16,17-5-248-16,30-22-488 15,-14-1-1553-15,-10 0-4568 0</inkml:trace>
  <inkml:trace contextRef="#ctx0" brushRef="#br0" timeOffset="187695.8">24454 7833 7841 0,'0'0'2689'0,"0"0"-1889"15,0 0-432-15,0 0-224 0,0 0-136 32,175-57 72-32,-120 49-80 15,-4-3-200-15,-6 3 72 16,-8 3 120-16,-16 5 0 0,-9-5 0 31,-3 5 8-31,-9 0 232 16,0 0 64-16,0 0-224 0,0 18-72 15,0 15 0-15,15 10 96 16,9 17 24-16,-3 4 48 16,3 10-40-16,12-4-32 0,-14-1 64 15,14 1-144-15,-3-10 32 0,-9-9-48 16,0-4 8-16,-12-11-8 16,-12-8 0-1,0 0-96 1,-12-10-24-1,-24-3 40-15,-9-1-8 16,-13-5-128-16,-2-9-384 0,15 0-352 0,-12-19-857 16,32 0-3064-16</inkml:trace>
  <inkml:trace contextRef="#ctx0" brushRef="#br0" timeOffset="190428.07">25363 8017 7033 0,'0'0'1928'0,"0"0"-1023"16,0 0 351-16,0 0-320 16,0 0-352-16,0 0-280 15,24 0-144-15,-3 0 64 0,15-9-104 31,-3 0-40-31,13-4-80 0,-10 2-560 16,24-11-936-16,-26-2-1417 16,-13 5-5552-16</inkml:trace>
  <inkml:trace contextRef="#ctx0" brushRef="#br0" timeOffset="190878.65">25840 7678 8313 0,'0'0'1825'15,"0"0"-1529"-15,0 0-288 16,0 0 0-16,0 0 160 0,0 0 8 15,0 0-88 1,36 131-72-16,-30-107-8 16,9-7 72-1,-3-7-64-15,-12-2 32 16,12-8-48-16,0 0 152 16,9 0 408-16,3 0-16 15,-2-4-288-15,11-4-144 0,18-2-112 16,-18 10-16-16,1 0 0 0,5 0-216 15,-21 4-160-15,9 10-64 16,-15 10 128-16,0-2 32 16,-12 3 128-16,0-3 160 0,0-4-24 15,-24 6 32-15,-3-2 112 32,-3-2-112-32,-19-7-112 0,4-13-888 15,-6 0-905-15,18 0-2056 0</inkml:trace>
  <inkml:trace contextRef="#ctx0" brushRef="#br0" timeOffset="191072.18">25933 7678 9514 0,'0'0'1504'0,"0"0"-680"0,0 0 24 16,0 0-392-1,0 0-104 1,0 0-352-16,124-35-48 0,-64 25-432 0,1 0-344 16,-4-3-944-16,-24 8-1041 15,0 0-3872-15</inkml:trace>
  <inkml:trace contextRef="#ctx0" brushRef="#br0" timeOffset="191481.21">26398 7684 7393 0,'0'0'2545'0,"0"0"-1585"15,0 0-16-15,0 0-552 16,0 0-184-16,115-19-16 31,-67 19-136-31,-3 10-56 0,4 9-64 0,-16 8-112 16,0 6-48-16,-6 3-16 16,-27-3-120-16,0 4 88 15,0-4 56 1,-27-6 136-16,-6-9 80 15,-13-3 136-15,1-15-40 16,-15 0 40-16,15-15 16 0,5-16-48 0,22-12 40 16,3-12-144-16,15 3-120 15,15 2-392-15,31-1-600 0,-1 13-1329 32,0 11-4672-32</inkml:trace>
  <inkml:trace contextRef="#ctx0" brushRef="#br0" timeOffset="192762.4">26920 7119 6481 0,'0'0'3129'0,"0"0"-2233"0,0 0-48 15,0 0-208 1,0 0-384 0,0 0-176-16,0 0-80 15,103-28-16-15,-79 28-72 0,3 14-312 16,-21 8-216-16,21 6-120 15,-27 4 256-15,0 6 264 16,0 9 112-16,-12-1 56 0,-9 0 40 0,-6 5 8 31,18-9 8-31,-6-6 40 16,6 2-48-16,9-11 8 0,0-2 112 16,9-3-56-16,30-4 16 15,-21-4 16-15,21 0-96 16,-2 0 0-1,5-9-192-15,-15 3 48 16,-6 3 40-16,3-3-32 0,-12 7-201 16,-12 8 105-16,0-1 184 15,9 6 48-15,-9 10 72 16,0-1 72-16,0-1-40 0,0 3-88 31,0-4 32-31,0 9-48 16,-9-12-496-16,-15-4-1976 0</inkml:trace>
  <inkml:trace contextRef="#ctx0" brushRef="#br0" timeOffset="193931">22462 8426 6969 0,'0'0'1608'31,"0"0"-1112"-31,0 0-408 0,0 0-88 16,0 0-456-16,-9 8 24 15,9 2 88-15,0-2-8 0,0 7 224 0,9-5 128 16,6-7-24 0,-2 7-24-1,-1-6 48-15,-3 1 8 16,15 0-8-16,-3-1 120 0,-6 1-56 15,6 5 40-15,-9-1-88 16,12 5-8-16,-12-6-8 0,0 11 48 16,-12-1 112-16,0 10-32 0,0 5 104 15,0 0-56-15,0 4-40 16,0-6-40 0,-12 7-88-16,12-10 0 15,0 1 48-15,12-12-56 0,1-3 120 16,20 5 136-16,-9-9 65 15,9-2-89-15,3-3-104 16,-2 4-72-16,-10 0-48 0,0-4 0 16,-15 9-8-16,6-4 0 31,-3 4-120-31,-12 8 120 16,0 2 72-16,0 4 56 0,0 8 88 15,6-7-40-15,-6 3-24 16,0-4-104-16,24-6-40 0,-9 2 112 31,6-5-112-31,37-10-8 16,-10-9-856-16,12 0-1897 0</inkml:trace>
  <inkml:trace contextRef="#ctx0" brushRef="#br0" timeOffset="211367.9">22966 11952 3896 0,'0'0'1433'15,"0"0"-1001"-15,0 0 296 16,0 0 248-16,0 0-200 0,0 0-136 15,0-10-224-15,0 10-47 16,0 0 167-16,0 0 120 16,0 0-152-1,0 0-184-15,0 0-72 0,0 0-96 16,0 0-96-16,0 0-56 16,0 10-48-16,0-1 48 0,0 9 96 15,0 1 80-15,0-1 16 16,0 1-16-16,0-1 16 0,9-4-24 31,-9-5-16-31,13 1 16 16,-13-6-56-16,0 1-16 0,12-5 24 15,-12 5-8-15,0-5 89 16,0 0-65-16,0 0 8 0,0 0-40 16,0 0-24-16,12 0-32 31,0 5 56-31,12-5 64 15,-3 3-16-15,15 3 0 0,0-6-24 16,7 0-32-16,-4 0-88 16,6 0 8-1,0 5-8-15,-8-5 40 0,5 4-48 16,9-4 8-16,-18 0 40 16,16 0-48-1,8 4 0-15,-9-4-8 0,10 0 8 0,-1 0 8 16,0 0-8-16,4 0 0 15,-19 0 0-15,6 0 0 0,1 0 8 16,-16 0-8 0,3 0 0-16,6 0 0 15,-2 0 8-15,5 0-8 16,-12 0 0-16,6 0 0 0,-6 0 8 16,-11 0 0-16,14 0-8 15,0 0-8-15,-12 0 8 16,-6 0 8-1,21 0-8-15,-5 0 0 16,-13 6 0-16,6-6 8 0,3 0 40 16,-3 0-48-16,-3 0 8 15,1 0 8-15,-7 0 40 32,6 4-56-32,3-4 16 0,-6 0 32 15,3 0-40-15,-3 0 64 16,7 0 24-16,-7 0-24 0,3 0-8 15,-12 0 24-15,0 0 0 16,9 0-8-16,-21 0 48 16,12 0 8-16,0 0 0 0,-3 0 32 31,6-4 8-31,-3-6-8 16,1 6 88-1,-4-7 112-15,15-2 24 0,-24-2 40 16,12 2 129-16,0-6-89 15,0-3-184-15,-12-2-88 16,9-4-40-16,-9 1-88 0,12-1-72 16,-12 1-8-16,12-6-72 0,-3 9 80 15,-9 11-88-15,0 4-184 0,0-1-520 16,0 5-1049-16,0 5-783 31,0 0-3762-31</inkml:trace>
  <inkml:trace contextRef="#ctx0" brushRef="#br0" timeOffset="-213237.6">26033 9904 5297 0,'0'0'2536'0,"0"0"-1232"16,0 0 345-1,0 0-145 1,0-6-368-16,0 6-311 0,0 0-393 0,15-4-304 16,9 0-120-16,-3 4 40 15,15-5-48-15,1 5-336 16,-4-6-753 0,3 6-1143-1,-12 0-889 1,-15 0-2880-16</inkml:trace>
  <inkml:trace contextRef="#ctx0" brushRef="#br0" timeOffset="-213100.98">26015 10010 6465 0,'0'0'2064'16,"0"0"-1840"-16,0 0-112 0,0 0 8 15,0 0 577-15,0 0-17 16,102 15-680-16,-29-11-176 0,-28-4-1249 15,0 0-1831-15</inkml:trace>
  <inkml:trace contextRef="#ctx0" brushRef="#br0" timeOffset="-212693.61">26700 9815 5353 0,'0'0'5689'0,"0"0"-4873"0,0 0-16 16,0 0-160-16,0 0-464 15,0 0-128-15,139-37-48 16,-106 43-88-1,6 11-136-15,-21 7-48 16,-3-2-72-16,-3 7 48 0,-12 2-200 16,0-7 184-16,-12 3 112 15,-21-7 144-15,-15-1 56 16,3-6 80-16,-4-8-16 0,1-5 16 16,15 0 200-16,0-5 192 15,20-14 160-15,-2-8 40 0,15-1-424 16,15-4-248-16,10-1-272 31,-4 9-136-31,39 11-488 16,-15 8-704-16,1 5-1145 0</inkml:trace>
  <inkml:trace contextRef="#ctx0" brushRef="#br0" timeOffset="-211518.57">26000 16418 7945 0,'0'0'2777'0,"0"0"-2009"16,0 0 104-16,0 0 168 0,0 0-375 15,0 0-337-15,0 0-272 16,57-9 16-16,-21 9-72 31,-12 0-176-31,25 0-593 0,-25 0-735 16,9 0-712-16,-9 0-689 16,-12 9-3168-16</inkml:trace>
  <inkml:trace contextRef="#ctx0" brushRef="#br0" timeOffset="-211366.91">25942 16498 4544 0,'0'0'4041'0,"0"0"-3489"15,0 0-327-15,0 0 551 0,0 0-176 16,0 0-168-16,0 0-344 31,187 12-88-31,-126-12-1064 16,-4 0-1401-16</inkml:trace>
  <inkml:trace contextRef="#ctx0" brushRef="#br0" timeOffset="-211020.06">26585 16107 8089 0,'0'0'4089'16,"0"0"-3777"-1,0 0-312-15,0 0 0 0,0 0 80 16,0 0 320-16,42 158-88 16,-42-92-184-16,15-6-80 0,-15 5-48 0,0-11-288 15,0-7-1648-15,-15-19-3369 16</inkml:trace>
  <inkml:trace contextRef="#ctx0" brushRef="#br0" timeOffset="-206294.71">27038 12962 7865 0,'0'0'1913'0,"0"0"-1913"16,0 0-400-16,0 65 400 0,-15-15 152 15,15 6 0-15,0 0-48 16,0-1-96-16,-9-9 48 15,9-3-48-15,0-11 0 0,-12-14-8 16,12-5 8-16,0-13 48 31,0 0 176-31,0 0 848 0,0-27 16 16,0-15-936-16,0-9-160 16,0-18 8-16,0 0 56 0,0-1-48 15,0 1 32-15,-12 8 64 16,12 20 120-1,0 4 72-15,0 19 56 16,0 7-232-16,0 11-128 0,0 0-256 16,0 5-376-16,12 19 392 15,9 13 152-15,-6 4 80 0,9 5-56 16,-12-3-40 0,-6-2 40-16,9-8 0 15,-3-6 0-15,0-13-104 16,0-4-344-16,-12-10-288 0,9 0 800 15,16-19 696-15,-1-23-536 16,0-8-160-16,9-7 0 16,-9-3 72-16,12 6-64 0,-14 7 120 31,-10 19 160-31,-3 9 80 16,6 14-96-16,-15 5-272 15,12 15-632-15,0 22 400 0,-12 18 232 16,12 10 112-16,-12 9-32 0,0-3 0 31,0-4-72-31,0-10-8 16,0-10-8-16,0-11-464 15,6-17-920-15,9-10-905 0,-15-9-3560 0</inkml:trace>
  <inkml:trace contextRef="#ctx0" brushRef="#br0" timeOffset="-205506.38">27527 13170 9273 0,'0'0'1497'0,"0"0"-1305"0,0 0 80 0,0 0-272 32,0 0-232-32,0 0-208 15,0 0 0-15,0 0-353 0,114-18-111 16,-77-6-616-16,-13-9-168 15,-3 6 1224-15,-21 3 464 0,0 7 752 32,0 3 552-32,0 10-32 15,0-2-184-15,-12 6-591 16,3 0-489-16,-15 19 48 0,12 8 40 16,-13 6-40-16,16 5 0 15,9-10-48-15,0-2-8 0,0-1-8 16,0-12-48-16,9 1 56 31,28-14-8-31,-13 0 8 16,21 0-200-16,-9-19-225 0,-2-5 97 15,-10 2 328-15,-3 3 208 0,-6 5 281 16,-6 6 295-16,-9-2 160 16,0 10-272-1,0 0-488-15,0 0-184 16,0 0-112-16,0 0-96 15,0 10-248-15,0 3 280 0,0 6 120 16,12-1-16-16,-12 1-8 0,0-1-80 16,0-9-112-1,12 5-96-15,-12-10 128 16,0-4 72-16,0 0 168 16,9 0 184-16,6-4 360 15,-3-19-216-15,0-4-328 0,7-5-72 16,-4-1 0-16,9-5 72 0,-12 16 8 15,-3 8 224-15,-9 4 152 32,0 10-328-32,0 0-56 15,12 10-440-15,0 12 352 0,-3 3 88 16,-9 7-48-16,15-10 40 16,-3-3-8-16,-12-10 16 0,0 1 0 31,12-10 0-31,-12 0 72 15,12 0 480-15,-6-14 8 16,22-4-456-16,-4-2-104 0,-15 7 0 16,15 3-8-16,0 10-96 15,0 5-272-15,-12 18 200 0,9 5 112 16,4 5 48 0,-4-6-432-1,-6-8-1145-15,3-19-4272 0</inkml:trace>
  <inkml:trace contextRef="#ctx0" brushRef="#br0" timeOffset="-204759.23">28782 12479 1120 0,'0'0'8618'0,"0"0"-7330"15,0 0-800-15,0 0 384 0,0 0-272 16,0-3-72-16,0 3-328 15,0-5-144-15,-12 5-56 16,-9 0 0-16,-3-5 0 16,-3 5-56-1,-3 0 56-15,3 0 0 0,5 0 8 16,10 0 56-16,3 0 32 0,-3 0-24 16,0 5-64-16,12 0-8 15,0 4 0-15,0 4 8 16,0 6 97-1,0 3-89-15,0 11 64 16,0 5 72-16,12 3-32 0,0 10-32 16,9 5 8-16,-9 9-40 15,-2 4-8-15,5 6 24 16,-3 2-24-16,-12 2 24 0,12 0-72 31,-12-5 0-31,0-4 0 16,0-4 0-16,0-16 0 0,0-4 0 15,9-13 8-15,-9-10 48 16,9-9 40-16,6-5-40 31,-3-9 96-31,21 0 48 0,0 0-200 16,52-23-376-16,-4-5-1305 0,-11-9-2992 16</inkml:trace>
  <inkml:trace contextRef="#ctx0" brushRef="#br0" timeOffset="-202868.19">29268 12707 2576 0,'0'0'1488'16,"0"0"-703"-16,0 0-89 0,0 0-360 16,0 0-176-16,0 0-112 15,0 0-48-15,0 0 16 16,0 0 88-16,0 0 64 0,0 0 200 31,0 0 48-31,0 0 8 0,0 0-16 16,0 0 64-16,0 0 64 15,-9 0-111-15,9 0-177 16,0 0-80-16,0 0-16 0,0 0-72 16,0 0-16-16,0 0 104 31,0 0 88-31,0 0 24 0,0 0 0 15,0 0 32-15,0 0-32 16,0 0-48-16,0 0-72 16,0 0-40-16,0 0 32 0,-12 0 8 15,12-5-104-15,-12 5-48 16,3 0-8 0,9 0 48-16,0 0-24 0,0 0 104 15,0 0 24 1,0 0-56-1,0 0-16-15,0 0-80 16,0 0 8-16,0 0 56 0,-15 0-56 0,15-5-8 16,-9 5 48-1,-3-5-40-15,-3 5-8 0,6-3 0 0,-12-2 0 16,8 5 8-16,-2 0 72 16,-6 0-64-16,9 0 32 15,-12 0 32-15,15 0 16 0,9 0-88 31,-12 0 16-31,12 5 24 0,-12-2-40 16,12 7 40-16,0-5 8 16,-12-1-48-16,12 6 8 15,0-1 32-15,-15 0-40 0,15 4 72 16,0 6-72-16,0 5 97 31,0-1-57-31,-6 9 0 0,6 6 24 16,0-2-64-16,0 2 8 15,0-1 56-15,0-1-64 16,0-3 8-16,0-6-8 0,0 1-8 16,6-9 0-16,-6-6-40 15,27 2 40-15,-15-5 56 0,9-7 40 16,3 3-96 0,9-6-96-16,-5 0-745 15,29-6-1015-15,-24-11-1441 16,15 3-5079-16</inkml:trace>
  <inkml:trace contextRef="#ctx0" brushRef="#br0" timeOffset="-202415.62">29564 12739 7057 0,'0'0'1320'15,"0"0"-696"-15,0 0 545 32,0 0-665-32,0 0-272 0,0 0-128 15,0 0 24-15,-130 10 64 16,115 9-48-16,-3-1-96 15,3-1-48-15,15 3-8 0,0-1-176 16,0-1 112-16,24 5 16 16,0-4 56-16,12-1 88 0,10 0-8 15,-10 1-64 1,-3-5-16-16,-9-1 0 16,-3 2-248-16,-21-5 40 15,0-2-56-15,-9 2 144 0,-18-2 120 16,-15-2 248-16,-6-3-56 15,-10 2 0 1,-2-5-8-16,27 0 24 16,-12 0-136-16,20-8-72 0,10-24-328 15,15-6-1192 1,0 5-1545-16</inkml:trace>
  <inkml:trace contextRef="#ctx0" brushRef="#br0" timeOffset="-202166.78">29458 12618 5537 0,'0'0'4961'0,"0"0"-4209"0,0 0 536 31,0 0-128-31,0 0-719 16,0 0-369-16,0 0-72 0,0 24 0 15,0 18 120-15,12 9 216 16,-12 13-104-16,10 7-56 0,2-3-96 15,0 3-64-15,0-12-16 32,-12-7-280-32,0-6-528 0,0-13-593 15,0-11-1167-15,0-13-2337 0</inkml:trace>
  <inkml:trace contextRef="#ctx0" brushRef="#br0" timeOffset="-201289.97">29806 12795 7825 0,'0'0'1889'15,"0"0"-825"-15,0 0 216 16,0 0-568-16,0 0-368 31,0 0-192-31,0 0-56 0,81-5-40 16,-57 5-56-16,0 0-112 0,-12 9-216 15,-12 10-200-15,0-1-224 16,0 10 184 0,-12 0 360-16,-12 0 192 15,0 0 8-15,3-5 8 16,9-5 0-16,-3-8 0 0,15 0 0 15,0-10 0-15,0 4 144 16,0-4 224-16,27 0-32 0,3 0-336 0,30-4-72 31,1-11-1896-31,-16-3-2881 16</inkml:trace>
  <inkml:trace contextRef="#ctx0" brushRef="#br0" timeOffset="-200982.99">30086 12684 9994 0,'0'0'1432'0,"0"0"-728"0,0 0 152 16,0 0-664-16,0 0-136 0,70-5-56 16,-34 10-424-16,-15 3-176 31,-9 11-32-31,-12 5 80 15,0 9-136-15,0-6 448 0,-21 6 224 16,-3-1 16-16,-15 0 0 16,20-9 56-16,4 0 24 15,6-13-64-15,9-1-8 0,0-4 56 16,0 0 264 0,0-5 320-16,24 0-64 15,10 0-264-15,2 0-320 0,21 0-656 16,1-10-1160-16,-22-4-1417 15</inkml:trace>
  <inkml:trace contextRef="#ctx0" brushRef="#br0" timeOffset="-200533.93">30237 12558 9450 0,'0'0'1376'0,"0"0"-808"16,0 0-136-16,0 0-384 15,0 0-48-15,130-27-152 32,-97 27-104-32,-9 0 144 0,-12 0 112 15,0 0 80-15,-12 0 40 16,9 0-24-16,-9 0 32 0,9 0-64 15,-9 0 16-15,16 8-32 16,-16 6 72-16,12 11-8 16,0 7 184-16,-12 4-8 0,12 10-8 15,-6 11 8 1,9-3-64-16,-3 7-16 16,-3-1-160-16,6 0 0 0,-6-3 8 15,6-10-48-15,-6-2-8 16,-9-12 0-16,9-10 0 15,-9-5-8-15,-9-4-104 0,-15-5-80 16,-9-9 8 0,-24 0-168-16,-1 0-552 15,-11-28-664-15,18 0-937 0,8 6-5615 16</inkml:trace>
  <inkml:trace contextRef="#ctx0" brushRef="#br0" timeOffset="-199928.51">30829 12795 3992 0,'0'0'2945'15,"0"0"-1457"-15,0 0-231 32,0 0 223-32,0 0-248 0,0 0-344 15,0 0-248-15,36 0-127 16,-15 0-65-16,6 0-192 15,18 0-152-15,-8 0-104 0,5 0-224 16,-3 0-608-16,18-5-1313 31,-20 5-1944-31,-4-4-3320 0</inkml:trace>
  <inkml:trace contextRef="#ctx0" brushRef="#br0" timeOffset="-199549.78">31245 12563 8785 0,'0'0'1721'0,"0"0"-1185"16,0 0-16-16,0 0-416 15,0 0-104-15,0 0 48 16,0 0 48-16,0 0-88 15,15 97 48-15,-3-73-40 0,0-6 40 16,10 1 48-16,2-5 256 0,9 3-24 31,3-1-64-31,12 2-136 16,-11-5-80-16,-7 1-56 16,-3 4-208-16,-3-3-208 0,-15-1-40 15,-9 0 16-15,0 0 128 16,-9-5 312-16,-27 4 0 0,-21-3 256 31,-4-1-144-31,-11-4-112 16,17-5-200-16,-14 0-784 15,24-19-657-15,8-4-1463 0</inkml:trace>
  <inkml:trace contextRef="#ctx0" brushRef="#br0" timeOffset="-199374.53">31306 12558 9642 0,'0'0'1832'0,"0"0"-880"16,0 0 40-16,0 0-672 15,117-22-256 1,-56 12-64-16,8 10-272 16,-15-5-208-16,31 5-464 15,-28 0-1192-15,-21 0-1881 16</inkml:trace>
  <inkml:trace contextRef="#ctx0" brushRef="#br0" timeOffset="-198917">31797 12642 5977 0,'0'0'3897'16,"0"0"-3201"-16,0 0-16 0,0 0 32 15,0 0-344-15,0 0-96 0,13 0-40 16,-7 0 72-16,9 0 32 16,-15 0 0-16,12 4-136 15,12 1-119 1,-15 1-65-16,15-3-8 15,0 11-8-15,0-4 0 0,1 8 0 16,-4 1-257-16,3 3-95 0,-15 3-56 16,6 2-16-1,-15-4-40-15,0-5 96 32,0 1 200-32,-15-4 112 15,-18-7 56-15,-13-3 360 16,-2-5-32-16,-9 0-144 0,-1-9-40 15,-2-19 248-15,15 0 8 0,12-4-32 16,21-5-63-16,12 5-305 16,0-1-257-16,30 9-327 15,30 6-936-15,0 8-1281 0,-14 7-4976 16</inkml:trace>
  <inkml:trace contextRef="#ctx0" brushRef="#br0" timeOffset="-196849.85">31973 12119 7401 0,'0'0'2025'0,"0"0"-1209"16,0 0 424-16,0 0-496 0,0 0-512 0,0 0-144 16,150-19-80-16,-104 19 0 15,11 0 0-15,-9 0 0 16,-14 5 0 0,-13 4-8-16,3-9 8 15,-9 5-8-15,-6-5 8 16,-9 0 152-16,0 4 216 0,0-4 56 15,0 0-88-15,0 4-143 32,0 2-121-32,0 2-72 0,0 16-8 15,0 9 120-15,9 8 8 16,-9 10 72-16,15 9 112 16,-15 5-64-16,12 9-96 0,0 0-56 15,-12 5-16-15,12 4-72 31,-12-9 0-31,0 1 8 0,0-15-8 16,0-10 0-16,0-3 0 16,0-10 0-16,0-10 0 0,-12 1 224 15,0-9-96-15,12-6 0 0,-12-2 16 16,12-7-80 0,-24 0 40-1,0 2 56-15,0-3 16 0,-19-3-184 16,-38 0-632-16,21 0-928 15,-1 0-4306-15</inkml:trace>
  <inkml:trace contextRef="#ctx0" brushRef="#br0" timeOffset="-194618.56">27617 14264 3000 0,'0'0'1408'0,"0"0"-967"15,0 0 351-15,0 0 168 32,0 0 0-32,0 0 72 15,0 0 137-15,0 0 47 0,130 18-240 32,-76-23-312-32,7-8-248 15,-4-6-160-15,16-9-88 0,-4 0-8 16,-9-9-64-16,-14 1 32 15,8-6 24-15,-3-9 25 16,-18 0 31-16,1 1-104 0,-1 3-32 16,-9-1 0-16,-9 17 32 15,-3 7 8-15,0 6-72 0,-12 9-40 16,0 9-200-16,0 0-633 16,0 0-1039-1,0 13-2081-15,-12 1 961 16</inkml:trace>
  <inkml:trace contextRef="#ctx0" brushRef="#br0" timeOffset="-194276.84">28221 13707 10426 0,'0'0'1640'16,"0"0"-1152"-16,0 0 480 0,0 0-303 31,0 0-409-31,0 0-136 16,118-27-112-16,-61 22 0 0,-9 1 40 15,13-2-48-15,-28 2 24 16,3 0-16-16,-12-1 56 0,-3 0-56 16,-9 1 80-16,-2 4 152 31,-10 0 72-31,0 0-112 15,0 0-200-15,0 0-8 0,0 9-136 16,15 10 16-16,-15 17 128 16,12 6 16-16,-12 5 0 0,12 3-16 15,-12 10-304-15,0-13-961 16,0-10-1911 0</inkml:trace>
  <inkml:trace contextRef="#ctx0" brushRef="#br0" timeOffset="-174506.6">5153 17902 9209 0,'0'0'2809'0,"0"0"-2113"16,0 0-488-1,-15 0 176-15,15 0 208 16,0 0-215-16,0 0-225 0,0 0-112 0,0 0-40 16,15 0-8-16,9 0 0 15,10 0 8 1,35 3 16-16,37 8 168 16,32-6-32-16,71 8 8 15,2 1 152-15,9-6-8 0,-33 7-16 16,-51-7-168-16,-27 7-48 15,-43-11-64-15,-5-4-8 0,-1 5-72 16,-15-5-80-16,1 0-192 31,-13 0-184-31,-18 0-192 16,-15-9-225-16,0-9-951 0,-24-6-4657 16</inkml:trace>
  <inkml:trace contextRef="#ctx0" brushRef="#br0" timeOffset="-174192.3">6560 17674 10546 0,'0'0'2608'31,"0"0"-2304"-15,0 0-304-16,0 0 0 15,0 0-96-15,0 0-40 16,60 32 136-16,-27 1 48 0,25 4-40 16,2 4 104-16,-3 2 40 15,13-1-80-15,-22-6-64 0,-3 2 48 16,-12-11-56-16,-8 1 0 0,-16-4 0 16,-9 4 0-1,-9-2 192-15,-25 2-23 0,-35 4-1 0,-3 1-64 16,-10-6-104-16,1-2-96 31,8-6-385-31,7-6-895 0,20-4-2721 16,22-9-3744-16</inkml:trace>
  <inkml:trace contextRef="#ctx0" brushRef="#br0" timeOffset="-173047.11">27376 17813 6977 0,'0'0'4345'16,"0"0"-3617"0,0 0-400-16,0 0 736 0,0 0-39 15,0 0-337-15,0 0-392 0,30 4-176 16,21 11-8-16,19 13 256 31,11 0 0-31,13 5-168 16,5-6-64-16,10 4-48 0,-3-7-80 15,-13-1 40-15,1-4-48 0,-25-9 0 16,-2-2-528-16,-19-8-184 16,-24 0-168-16,-12-13-441 15,-12-6-1559-15,0-9-3009 0</inkml:trace>
  <inkml:trace contextRef="#ctx0" brushRef="#br0" timeOffset="-172668.76">28127 17627 7161 0,'0'0'3929'0,"0"0"-3345"0,0 0 104 16,0 0 360-16,0 0-359 15,0 0-433-15,28-3-248 16,-4 21 48-1,9 4-48-15,15 6 72 0,-3 5-72 16,4 5-8-16,-16-2-64 16,-9 2-32-16,0-6 0 0,-3 4 8 15,4-3-32-15,-25-9-65 0,9-2 33 32,-9 2-48-32,0-1 56 15,-9 1 144-15,-28-2 0 0,4 6 136 16,-24 1 88-16,-4 2 24 15,-11-2-95-15,6-2 47 0,-4-4-96 16,1 1-40-16,20-6-64 16,1-14-152-16,27 1-993 0,9-5-3368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50:57.23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14983 4871 3440 0,'0'0'2137'0,"0"0"-1497"16,0 0-232-16,0-5 184 0,0-4 32 15,0 1 80-15,0-2-216 16,0-5 97-16,0 2 7 0,0-6 128 15,12 5-136-15,-12-4-88 16,0-5 8-16,13-1-80 0,-1 2-184 16,-3-6-152-1,6-1 16-15,-6 2 112 16,0 4-8-16,15-1-104 16,3 6-96-16,-6-5 0 0,15 4 8 15,1-3-8-15,8-3 0 16,0 3 40-16,16-7-48 0,8 7 8 31,-15-1-8-31,19 5 8 16,-4-1-8-16,13-5 0 15,-13 7 8-15,4-7 0 0,-4 5 9 16,-12 5 31-16,1-5-48 0,11 5 0 16,-3 1 0-16,10 4 0 31,2-1 0-31,-5 6 8 15,8-6-8-15,1 6 0 0,-1-1 0 16,1 5 8-16,-13 0 0 16,13 0-8-16,-13 0 8 0,-2 0-8 15,-7 0 8-15,9 0-8 16,4 9 8 0,-7 1 64-16,7-2-64 15,-16 7 8-15,24 3 32 0,-11 1 16 16,-1 4-16-16,13 1-32 15,-13-2 56-15,13 3-56 0,-10 2-16 16,10-4 64 0,-25 0-16-1,12-1-48-15,-11 7 0 0,2-7 0 16,-18 6 0-16,7-4 0 0,-13 3 0 16,-3-4 56-16,0 6-48 15,6-6 0-15,-20 4 64 0,20 2 24 31,-6-1 0-31,3-6-8 16,-12 6 8-16,-6-4-48 0,10-6 48 16,-4-4-40-16,-15 0-56 15,6-1 0-15,-15-4 48 0,9 7 72 47,-9-3-64-47,12 1-8 16,0 4 8-16,-3-3-8 15,-9-1-40-15,15-1 0 0,-15-4 56 16,0 1-56-16,0-1 0 16,12 0 48-16,-12 1-8 0,0-7 8 15,0-3-40-15,0 5 48 16,0-5-16-16,0 0-40 0,0 0 0 16,0 0 8-16,0 0-8 0,0 0 80 15,0 0-32 1,0 0 16-16,0 0 48 0,0 0 8 0,0 0 24 15,0 0 16 1,0 0-8 0,0-5-104-16,-12-4-56 15,-3 1-144-15,-6-6 24 0,0-5 8 0,-3 6 0 16,-12-6 104-16,14-1-8 16,-14 2 8-16,12 4-8 15,0-5-48 1,3 10 64-16,-3 1 0 15,24-3-8-15,-15 11 8 16,15-3 0-16,0 3 8 0,0 0 0 16,0 0 40-16,0 0 0 15,0 0-48-15,0 0-104 0,0 0-72 32,0 0-40-32,0 3 104 31,15 12 112-31,-3 4 8 0,12-1 0 15,-3 9 40-15,-9-2-40 16,21-3 64-16,-6-2 8 16,-5-2-72-16,2-1 0 0,-3-12 56 15,3 0 0-15,-12 0-48 16,0-5 80-16,-3 0 88 0,6 0 184 0,-3-10 8 16,0-4-24-16,-3-4-88 15,4-5-72 1,11-1-136-16,-15-8 0 0,6 4-56 15,6-4-320 1,-9 0-176-16,12 9-328 16,-12-10-280-16,-12 14-432 0,12 5-1585 15</inkml:trace>
  <inkml:trace contextRef="#ctx0" brushRef="#br0" timeOffset="10049.44">3825 10310 10746 0,'0'0'1440'31,"0"0"-1192"-31,0 0-112 15,0 0-80-15,0 0-48 0,49 11 0 16,8-7 184-16,9 6-72 16,19-2-24-16,20-2-40 15,-11 2-56-15,0 2-128 0,-4-6-192 32,-20-4-536-32,2 0-704 0,-15 0-65 15,-11 0-583-15,-37-4-3241 0</inkml:trace>
  <inkml:trace contextRef="#ctx0" brushRef="#br0" timeOffset="10319.52">4396 10097 7785 0,'0'0'1905'0,"0"0"-1201"16,0 0-256-16,0 0-216 15,0 0-216-15,0 0-16 16,0 0 360-16,151 74-144 0,-103-30-104 47,9-3-112-47,-8 0 24 0,-31-3-24 15,-3-2-24-15,-15 2 24 16,0-6 264-16,-49 9 240 16,-17 0 40-16,-6 3-176 0,-10-9-304 15,1-10-64-15,-4-17-872 16,43-8-1544-16,6 0-5474 0</inkml:trace>
  <inkml:trace contextRef="#ctx0" brushRef="#br0" timeOffset="13836.94">6164 8249 8001 0,'0'0'1553'0,"0"0"-1137"0,0 0-72 16,0 0-168-1,21-69-48-15,19 59 160 16,-22 0-288-16,33 6-24 15,-9 4-40-15,16 0 0 16,2 10-16-16,-12 17 0 0,22 15-40 16,-13 10 112-16,3 12 16 0,-14 11-8 31,-10 7 16-31,-15 1 56 16,-21 11-64-16,0-10 48 15,-9-2-40-15,-39-8 120 0,2-4-16 16,-14-15 240-16,-24-13 56 15,5-13-64-15,-11-16-40 0,8-13 72 32,1-18 24-32,11-48-64 15,10-45-48-15,39-41-168 0,9-5-128 16,12 21-104-16,18 40-40 0,21 44 8 16,6 6-144-1,16 5-128-15,8-2 32 0,13 12-16 16,20 21-584-1,-29 10-1145-15,-28 5-3272 16</inkml:trace>
  <inkml:trace contextRef="#ctx0" brushRef="#br0" timeOffset="16527.2">19788 5899 6057 0,'0'0'688'0,"0"0"-688"16,0 0 0-16,0 0-40 0,118 79-8 16,-109-37-72-16,6 9 112 15,-15 0-8-15,0-4 16 0,-15 0 64 16,6-15 0-16,-15-4 136 16,0-15 224-16,3 1 216 15,8-14 112 1,1 0 49-16,12 0-273 0,0-24 8 15,0-4-152-15,12-7-144 16,13-4 16-16,8-1-128 16,0 2-128-16,15 1-48 0,-11 9-112 15,8 10-304 1,-9 13-384-16,-15 0-601 16,0 5-791-16</inkml:trace>
  <inkml:trace contextRef="#ctx0" brushRef="#br0" timeOffset="19939.8">20534 6001 4745 0,'0'0'1616'31,"0"0"-520"-31,0 0 144 16,0 0-543-16,0 0-417 15,-12-17-176-15,0 17-104 0,-13 0-104 16,4 0 32-16,-18 0 64 0,33 0-8 16,-21 8 8-16,3 6 8 15,15 0 0-15,9 0-64 0,0 4 64 16,0 6 0-16,9 4 72 15,15-1 8-15,3 1 80 16,6 0-40 0,-9-4-112-16,1-2 40 0,-16-12-48 15,3-2 0 1,-12-8-128-16,-21 0 128 0,-28 0 320 0,-20-3 112 16,-13-12-304-16,-23-2-128 15,11-2-664 1,37 5-3393-16</inkml:trace>
  <inkml:trace contextRef="#ctx0" brushRef="#br0" timeOffset="21042.28">14657 5908 7209 0,'0'0'1768'0,"0"0"-943"0,0 0 31 31,0 0-488-31,0 0-160 16,0 0 104-16,0 0-264 15,130 43-48-15,-100-16 0 0,-15 6-48 0,10 0 24 16,-4 8 24 0,-21-4-64-1,0-4 56-15,0 3-48 0,0-11 48 16,-9-8 0-16,-15-2 8 15,11-12 56-15,-2-3 72 16,6-3 72-16,0-21-72 0,9-13-128 16,0-10-48-1,0 1-16 1,18 0-128-16,10 9-200 0,5 0-304 0,15 0-681 16,-12 8-999-16,-15 12-3433 15</inkml:trace>
  <inkml:trace contextRef="#ctx0" brushRef="#br0" timeOffset="21319.34">15195 5774 3184 0,'0'0'5417'0,"0"0"-4713"0,0 0-543 16,0 0-137-16,0 0-24 16,0 79 568-16,0-37 160 0,0 9-272 15,0 1-136-15,0 2-64 16,0-2-112-16,0-1-88 16,0-15-56-1,0 2-216-15,0-16-584 0,0-16-632 16,0-2-825-16,0-4-2440 15</inkml:trace>
  <inkml:trace contextRef="#ctx0" brushRef="#br0" timeOffset="21472.85">15077 6048 7481 0,'0'0'1400'15,"0"0"-711"-15,0 0-33 0,0 0-368 16,130 0-136-16,-16-14-152 31,-8-4-1777-31,-12-6-5048 0</inkml:trace>
  <inkml:trace contextRef="#ctx0" brushRef="#br0" timeOffset="23348.72">4583 8619 8633 0,'0'0'2089'16,"0"0"-1593"-16,0 0 32 16,0 0-16-1,0 0-432-15,42-18-80 0,-3 14-280 16,-2-2-80-16,-4 6-16 15,-9 0-176-15,-3 6-160 16,-21 11 248-16,12 7 71 16,-12 9-31-16,-12 5 424 15,-9-3 64-15,-3 3 80 16,9-10-56-16,6-1 16 0,0-13 40 31,9-4-63-31,0-6-25 16,0 1 144-16,0-5-64 15,18 0 152-15,9 0 72 0,30-14-360 16,0-13-600-16,-8-2-1737 0</inkml:trace>
  <inkml:trace contextRef="#ctx0" brushRef="#br0" timeOffset="23652.59">4921 8420 9073 0,'0'0'1353'0,"0"0"-769"16,0 0-168-16,0 0-256 0,0 0-96 15,0 0-64-15,0 0-88 16,124-22-104-16,-109 36-144 0,-15 8 32 16,0 6 120-1,0 9 184-15,-15 1 152 16,6-2 72-16,-13 2 8 15,10-11 40-15,-3-7-80 0,15-12-32 16,0-3 24-16,15-5-104 16,6 0-8-16,28 0 240 15,44-13-312 1,-2-12-552-16,-19-2-3361 0</inkml:trace>
  <inkml:trace contextRef="#ctx0" brushRef="#br0" timeOffset="24964.8">5023 10381 8969 0,'0'0'1409'0,"0"0"-545"0,0 0-32 16,0 0-448-16,0 0-104 0,37-43-216 15,-13 34-64-15,-3-4-24 0,3 7-24 16,0 6-56-16,-12 0-160 31,0 0-120-31,-3 15-200 16,0 9 8-16,-9 3 224 0,0 6 88 15,-9 8 144-15,0 5 120 0,-15-4 8 16,0-5 40-16,12-5-32 31,0-9-16-31,3-4 0 16,9-9 0-16,0-6 0 0,0-4 96 16,0 0 16-16,9 0 152 15,15 0 264-15,12-19-192 0,10 2-336 16,11-16-664-16,-12 6-1025 31,3-2-1551-31</inkml:trace>
  <inkml:trace contextRef="#ctx0" brushRef="#br0" timeOffset="25184.93">5361 10218 7577 0,'0'0'2225'0,"0"0"-1593"0,0 0-248 16,0 0-384-16,0 0 96 16,0 0-96-16,0 0 296 0,46 117 24 0,-31-71-48 15,6 4-128 1,-9 1-72 0,-3 1-72-16,18-2-48 15,-15-7-1344-15,-3-21-2937 0</inkml:trace>
  <inkml:trace contextRef="#ctx0" brushRef="#br0" timeOffset="26971.29">5594 11492 7401 0,'0'0'1896'0,"0"0"-1223"0,0 0-233 16,0 0-272 0,0 0-80-16,-91-14-80 0,52 14 72 15,6 0-24-15,-12 5-48 0,-1 9 296 31,-5 14-16-31,18 4-24 16,-12 9-96-16,11 6-160 0,10 4 0 16,9 6 0-16,6 3 0 15,9-5 96-15,0 5-96 16,9 0 0-16,30 0 48 0,-21 0-8 31,22-3 0-31,-7-2-32 0,-12 1-8 16,-6 0 0-16,-6-10 0 15,6 5-8-15,-15-1 8 16,0 2 40-16,-24-1 120 0,-12 4 56 16,3-3-16-16,-7-2-56 31,-2-3 96-31,6-2-16 0,3-6 16 0,-6-2-56 16,8-10 9-1,4 1-81-15,18-14-72 0,-3-1 0 16,0-8-48-16,12 0 16 0,0-5 48 15,0 0 8 1,0 0-72-16,0 0-16 16,0 4-32-16,0 6 48 0,12 12 0 15,0 6-8 1,-3 14 8-16,6 5 0 0,-3 17 8 16,-3 25 0-16,-9 36-8 0,0 23 0 31,0 14-224-31,-21-9 216 15,-3-37 0-15,12-29-8 0,0-16 16 16,0 7 128-16,-9 33-32 16,-6 38 8-16,18 18 48 0,-16-6-80 31,16-2 368-31,9-12-192 16,0 6-96-16,0-4-72 0,0-10 56 15,0-28-72-15,9-23-56 16,-9-28 40-16,10-5-40 15,5 19 8-15,9 5 88 0,-12 9-104 16,9-9 0-16,-9-8 0 31,12-7 0-31,-15-14 0 0,18-3 0 16,-18-9-256-16,13-20-312 0,5-14 344 16,6-4-56-16,0-22 216 15,15-20-32-15,1-14-481 0,5-32-623 16,-3 14-1552-1,-17 0-5666 1</inkml:trace>
  <inkml:trace contextRef="#ctx0" brushRef="#br0" timeOffset="27576.01">3291 13387 7825 0,'0'0'2273'0,"0"0"-1449"15,0 0-152-15,0 0-208 16,0 0-360-16,0 0-8 0,0 0-96 16,12-4-40-16,0 0-16 15,21-6-16-15,28-13-608 0,-16 4-1713 31,-12 1-2904-31</inkml:trace>
  <inkml:trace contextRef="#ctx0" brushRef="#br0" timeOffset="27933.94">3520 13166 7881 0,'0'0'928'0,"0"0"-848"16,0 0-80-16,0 0 0 16,0 0 176-16,0 0 88 0,16 110-31 15,-7-85-1 1,6-7-72-16,-3-1-32 16,-6-7-24-16,21-1 72 15,-3-4 264-15,9 0-8 0,0 4-168 16,7-4-88-16,5-1-104 15,-21 6-72 1,9-1-8-16,-24 1-264 16,6 3-168-16,-2 2 200 15,-13-8 32-15,0 8 40 0,0-2 112 16,-13 3 56-16,-11-3-72 16,-24-13-472-16,27 0-561 0,-12-5-1343 15</inkml:trace>
  <inkml:trace contextRef="#ctx0" brushRef="#br0" timeOffset="28089.06">3605 13161 6585 0,'0'0'1688'16,"0"0"-1160"-1,0 0 8-15,0 0-351 16,0 0-105-16,0 0-80 0,130-66-224 15,-97 44-873-15,3 9-639 16,-15-6-3025-16</inkml:trace>
  <inkml:trace contextRef="#ctx0" brushRef="#br0" timeOffset="28835">3979 13120 5129 0,'0'0'2008'16,"0"0"-1560"-16,0 0-96 16,0 0 72-16,0 0-136 0,76-57 200 15,-49 57-223-15,-3 0-121 32,9 0-40-32,-9 14 8 0,12 10-32 15,-2 8-80-15,-10 5-48 16,-15 0-16-16,6 5 64 0,-15-5-8 15,0-4 8-15,0-1 8 16,-36-9 272-16,12-4 208 16,-22-16-128-16,1-3 104 0,-3 0-104 15,3-27-96 1,5-6 88-16,22-13-152 16,-6 5 8-16,24-9-208 0,0 3-72 15,24 5-648-15,34-8-816 16,-1 12-601-1,-12 10-3184 1</inkml:trace>
  <inkml:trace contextRef="#ctx0" brushRef="#br0" timeOffset="34318.91">10761 8064 7921 0,'0'0'1280'16,"0"0"-943"-16,0 0 39 0,0 0-232 0,0 0-144 16,0 0-8-16,139-69-72 15,-103 69-136-15,-18 0-72 16,6 0 39 0,-9 22 41-16,-15 2-8 15,0 9-8-15,0 2 72 16,0 8 152-16,-24-7 112 0,3 3 0 15,-15-7 72-15,12-4-16 0,0-10 24 16,15-9 57-16,-4-1-89 31,13-8-8-31,0 0 264 16,13 0-136-16,8 0-64 0,15 0-8 16,6-13-208-16,9-1-80 15,31-19-984-15,-25 6-1017 0,-11-6-4960 0</inkml:trace>
  <inkml:trace contextRef="#ctx0" brushRef="#br0" timeOffset="34650.95">11238 7910 7137 0,'0'0'2072'15,"0"0"-1423"-15,0 0 111 0,0 0-328 16,0 0-328-16,0 0-32 16,0 0-72-16,102-27-144 15,-77 27-128-15,-16 19-80 16,-9-1-32-16,0 15-16 16,0 0 248-16,-18 2 112 15,-7 8 24-15,-11-6 32 0,15-10 64 16,9-8 64-16,12-6 8 15,0-3 120-15,0-10 144 0,12 0 128 32,21 0-8-32,16 0-152 15,-4-10-384-15,36-12-232 0,-14 4-1376 16,-7-1-2481-16</inkml:trace>
  <inkml:trace contextRef="#ctx0" brushRef="#br0" timeOffset="36980.81">10559 9347 5577 0,'0'0'2160'15,"0"0"-1336"1,0 0 137-16,0 0-281 15,0 0-200-15,0 0 248 16,0-5-40-16,15 0-408 0,-3-4-96 16,-3 1 248-16,15-6-168 0,0 4-112 15,-15 1-136 1,18-1 40-16,-2 7-56 16,-16 3-8-16,15 0-168 15,-12 0-104-15,0 0-56 16,-3 18-16-16,-9 4-56 0,0 11-8 15,0 4 200-15,0 0 128 16,-21 1 80 0,-3-2-64-16,3-8 32 15,9-4 32-15,-1-11 8 16,1-4-16-16,12-4 16 0,0-5 0 16,0 0 56-16,0 0 48 15,12 0-16-15,13 0 56 0,8 0-32 31,15-5-112-31,-3-4-504 16,13-14-1168-16,-10 5-865 16,-15 4-3320-16</inkml:trace>
  <inkml:trace contextRef="#ctx0" brushRef="#br0" timeOffset="37191.97">11005 9162 7785 0,'0'0'2169'16,"0"0"-1473"-16,0 0-80 16,0 0-592-16,0 0 32 15,0 0-56-15,0 0 288 16,46 112-144-16,-34-66-8 16,-3 4-32-16,6 1-48 15,-3-5-56-15,0 6-728 0,-12-11-992 16,0-13-2545-16</inkml:trace>
  <inkml:trace contextRef="#ctx0" brushRef="#br0" timeOffset="38573.73">9303 11728 7817 0,'0'0'2201'16,"0"0"-1809"-16,0 0 184 0,0 0-64 15,0 0-456-15,39-26-48 0,-5 20-8 16,-10 2-96-16,9 0 8 16,-12 4-40-16,-6 0 0 31,-3 0-152-31,0 8-56 0,-12 6 32 16,0 10-32-16,0 4 248 15,0 4 80-15,-24 5-8 0,0-5 16 16,0 0 48-16,3 1-24 15,9-9 24-15,0-7-40 32,-3 2 96-32,5-9 40 0,10-6-64 15,0 1 8-15,0-5 136 0,0 0-64 16,0 0 0-16,25 0 144 0,-1 0 112 16,9-5-176-1,15-3-240 1,-2-17-568-16,-1 8-672 15,-12-1-1481-15</inkml:trace>
  <inkml:trace contextRef="#ctx0" brushRef="#br0" timeOffset="39320.13">9629 11669 5601 0,'0'0'2312'0,"0"0"-1400"47,0 0 345-47,0 0-457 0,0 0-304 16,0 0-144-16,0 0-304 15,0 0-48-15,0 41 144 16,27-8 280-16,-18 4-88 0,-9 5-112 0,12-9-160 16,1 4 40-16,-13-6-104 15,0 2-160-15,0-10-1000 16,0-14-1929-1</inkml:trace>
  <inkml:trace contextRef="#ctx0" brushRef="#br0" timeOffset="41601.17">6946 11614 5145 0,'0'0'1616'15,"0"0"-1200"-15,0 0-80 16,0 0-16-16,0 0-160 0,57-38 376 15,-45 33-112-15,10-3-248 32,-1 2 32-32,3 6 161 15,0-4-65-15,0 4-152 0,0 0-72 0,-3 4-72 16,16 10 8-16,-1 10-8 16,-3 8 0-16,12 5-8 15,-8 9 0-15,11 6 0 16,-18 13-8-1,-3 0-48-15,6 9 8 16,-21 5-8-16,1-1 48 0,-4 0 0 16,6-3-8-16,-15-1 16 0,12-9-8 15,-12-4 0-15,0-6 0 16,0 0 0 0,0-4 0-16,0 4-8 15,-12-4 16-15,12-4 0 16,-15-1-8-16,6-4 8 0,-4-5 0 15,13-4 0-15,-12 3 8 16,3-7-8 0,-6-1 16-16,15-1-8 15,-9 0 0-15,-3-2 0 16,12-7 0-16,-15-1 48 0,6 2-48 16,9-4 88-16,-9-5 56 15,9-2-24-15,-24 6-80 0,24-5 88 31,-15 1 48-31,6-1 16 16,-3-4-72-16,-1 0 24 31,13-2 32-31,-9-3-24 0,9 0 32 16,-15 0 48-16,6 0 16 0,-3 0 24 16,-12 0-128-16,9-8 72 0,-3 3-32 15,3-4-96-15,-6-1-16 16,9 6 16-16,-13-6 16 15,16 1 0-15,-15 1 0 0,12-2 56 16,-12-5-15-16,0 2-49 16,0 0 24-16,15-7 56 15,-16 2 8 1,4-4-80-16,-3 2-8 0,0-7 8 16,15 3-56-16,-15-4 0 15,0-4-8 1,12-1-32-16,-9-3 64 15,-4-6-32-15,-2-1-40 0,6-2 72 16,12-6-72-16,-3 1 0 16,-3-2-8-16,6-3 0 15,9-2-16-15,0 2 8 16,0-11 0-16,0 6 0 0,0-8-64 16,9 3 16-16,18 0-72 0,-6-1 24 15,15 6-16-15,-2 0-88 31,-1 0-56-31,15 0-16 16,12 8 23-16,-17 6 1 0,14 0 72 16,-18 14 16-16,7 4 104 31,-13 9 16-31,0 10 40 0,-6 0-56 0,6 5 8 16,-9 4-32-16,10 0-80 15,-7 13-8-15,3 9-80 16,-3 7-24-16,6 8-168 0,-21 9-496 15,10 0 64-15,-22 33-569 16,0-13-455-16,0-6-2937 0</inkml:trace>
  <inkml:trace contextRef="#ctx0" brushRef="#br0" timeOffset="43977.69">7375 12768 4304 0,'0'0'2385'31,"0"0"-1657"-31,0 0-336 0,0 0-200 16,0 0-192-16,0 0 0 15,9 74 160-15,18-33 184 16,-6 10 16-16,15-1-32 0,-3 10-7 16,16 1 119-16,-7 0-144 31,33-6-8-31,-17 0 24 0,11 2 16 15,13-11-80-15,-13 0-32 16,25-5-48-16,-13-13-24 16,13 0-32-16,-1-18 16 0,-2-1-56 15,-10-9 8-15,1 0-72 16,-1-9 48-16,1-10-48 0,-16 0 8 16,10-9-16-1,-19 2 8-15,0-2 8 16,-2-5 40-16,-4 0-48 15,-6 1 8-15,-24-1 48 0,19 1-64 16,-22 4 80 15,-3 6-8-15,-3-3-16-16,-3 3-48 16,-9 8 16-16,15-1-24 15,-15 7-8-15,0-2-136 16,0 0-88-16,0 6-128 15,0 4 16-15,0 0-168 0,0 0-384 16,0 0-377-16,-15 0-767 0,6 0-1169 16</inkml:trace>
  <inkml:trace contextRef="#ctx0" brushRef="#br0" timeOffset="44316">8980 13055 7721 0,'0'0'1120'0,"0"0"-1104"16,0 0-16-16,0 0 8 0,0 0 192 16,70 13 217-16,-34-13-209 15,-3 0-56-15,0 0 80 16,7 0-40-16,-22 0-120 0,-3-5-64 15,-3 5 72-15,-3-3 72 16,-9 3 56-16,0 0 48 16,15 0-208-1,-15 13 0-15,0 9-48 16,9 11 80 0,3 5 24-16,-12 3-48 15,12-4-56-15,-3 0-328 0,6-4-904 16,-3-11-1729-16</inkml:trace>
  <inkml:trace contextRef="#ctx0" brushRef="#br0" timeOffset="46280.86">11751 14394 6209 0,'0'0'2480'16,"0"0"-2064"-16,0 0-328 0,0 0 121 16,0 0-57-16,0 0 136 15,100 0-120-15,-61 0-168 16,-6 0 0-16,3 0-280 0,-12 0-993 16,-6 0-1183-16</inkml:trace>
  <inkml:trace contextRef="#ctx0" brushRef="#br0" timeOffset="46504.25">11751 14547 7089 0,'0'0'1232'0,"0"0"-984"16,0 0 152-16,0 0-96 15,0 0-151-15,127 0-153 0,-82 0-377 16,-24 0-575 0,18 0-528-1,-27 0-3937-15</inkml:trace>
  <inkml:trace contextRef="#ctx0" brushRef="#br0" timeOffset="46989.06">12309 14264 7985 0,'0'0'2745'0,"0"0"-2305"31,0 0-56-31,0 0 72 0,0 0-72 0,0 0-72 16,0 0-184-16,112-23-128 15,-73 27 0-15,-21 15-8 16,9 4-96-16,-14-1-120 0,8 6-80 15,-21 1-144 1,0-1 88 0,0-6 104-16,0-3 256 0,-21 1 8 0,-4-7 280 15,-8-9 32 1,-15-4-80-16,15 0 168 0,-4-4 80 16,4-9 120-16,21-15-128 0,-15-1-143 31,27-3-113-31,0 3-128 15,0 7-96-15,0-2-8 0,15 10-224 16,9 1-369-16,9 13-479 16,4-5-864-16,-4 5-1345 0</inkml:trace>
  <inkml:trace contextRef="#ctx0" brushRef="#br0" timeOffset="54884.77">9119 10237 4993 0,'0'0'1320'0,"0"0"-960"16,0 0 264-16,0 0-248 15,0-14 160-15,0 14-40 16,0-5-344-16,0 5-152 0,0 0 8 31,0 0 160-31,0 0-80 0,0 0-8 16,0 0 72-16,0 0 73 15,0 0 15-15,0 0-32 16,0 0-8-16,0 0 8 0,0 0-96 16,0 0-112-16,-9 14-40 31,9 10 40-31,-15 2 128 0,6 13 40 15,-3 11 120-15,-12 1-8 32,9 15-48-32,9-2-16 15,-22 11 8-15,19-6-96 0,-3-5 8 0,-12 2-72 16,12-1 24-16,3-10-24 16,-3 4 96-16,0 2-32 0,0-1-48 15,-3-3 104-15,6-2 8 16,0 0-32-16,-7-8-32 15,7-1 0-15,9 5-48 0,-15-10-32 16,15 2 48 0,-9-7-88-16,9 5 121 15,0-12-65-15,-12 3-56 0,12-3 40 16,0-1-40-16,0-6 48 31,0-4-40-31,0-3-8 16,0-2-8-1,0-3 16-15,0-1 32 32,0 1-40-32,0-6 0 0,0 1 16 15,0 0-16-15,0-5 40 16,0 0-40-16,0 4-8 16,0-4 8-16,0 4 0 0,0-4 0 15,0 5 48-15,0 0-40 16,0-1-8-16,0 2 40 0,0-2-40 15,0 0 64-15,0 1-64 16,0 4 0-16,0 1 56 16,0-5-64-16,0 9 16 0,12-6 40 15,-12 6-8-15,0 0 0 16,9 0 16-16,-9-1-16 0,0 2 16 0,15-1-56 16,-15-5 64-16,0 4-64 15,0-3 40-15,9 0-32 16,-9-5-8-16,0-2 40 0,0 2-40 15,0-5 8 1,0 5 32 0,0-5-40-16,0 0 48 0,0 0 16 0,16 0-64 15,-16 0 0-15,0 0 48 16,0 0-48-16,0 0 8 16,0 0 40-16,0 0-48 0,0 0 0 31,0 0 0-31,0 5-8 15,0-5 0 1,0 4 0-16,0 2 8 16,0-3 8-16,9 1-16 15,-9 6 8-15,0-5 0 0,0 5 0 16,9-7 0-16,-9 8 8 16,15-7-8-16,-15 6 0 0,0-6 40 15,12 6 24-15,0-6-24 31,0 5 0-31,-3-4 40 16,15-1 32-16,-12 1 8 0,9 0 48 16,7-5-16-16,5 0 0 15,0 0-72-15,-9 0-40 0,24 0 16 16,-14 0-56-16,26 0 48 0,-18 0-8 16,16 0-40-16,2-5 0 15,0 0-8-15,-2-4 16 0,8 0-8 16,-6-5 0-1,-2 4 8 1,-1-3 40-16,15 4-48 0,-11-6-8 16,-16 5 16-16,12 6-16 15,-8-9 8-15,-4 8-8 0,0-5 48 16,1 2-48 0,2-2 8-16,-3 0-8 15,-9 6 0-15,13 1 8 16,-4-8 72-16,-9 7 48 15,6-6 8-15,10 1-8 0,-19 4-80 16,15-3-40-16,-15 3 40 0,4 0 0 16,-4-4-40-16,0 4 72 31,0-3-72-31,6 2 40 16,-17-3-32-16,2 4 64 0,0 0 16 15,0 2-16-15,-12-2 32 16,-6-1-32-16,9 3 24 0,-6 3 17 15,6 0 71-15,-15 0 32 32,0-5 16-32,0 5-16 15,0 0-32 1,0 0 8-16,0 0-80 0,0 0-48 16,0 0-24-16,0 0-40 15,0 0-8-15,0 0 8 16,0 0-8-16,0 0 0 0,0 0 0 15,0 0 0 1,0 0 0-16,0 0 0 16,0 0 0-16,0 0 0 15,0 0-8-15,0 0 8 0,0 0 0 16,0 0 0-16,0 0 0 0,0 0 0 16,0 0 0-16,0-5 8 15,12 0-8-15,-3-4 48 16,7 4 0-16,-7-9 8 0,3-4-56 15,0-10 0-15,-3-4-8 0,18-5-112 16,-15-9-48-16,-3 0-80 31,15-6 24-31,-12 0 72 16,0 6 56-16,0 0 88 0,10 0-120 16,-10 4 64-16,-3 9 8 15,6 5-8-15,-3 10 56 0,0 0-32 16,-12 8 32-16,12 2 8 31,-6-6 0-31,9 4 0 16,-15 2 0-16,12 2-8 0,0-3 8 15,-12-1 0-15,12 7 0 0,-12-2 0 16,9 0 0-16,7 5 0 16,-16-4 0-1,9-1-8-15,15 5 0 16,-12-5-40-16,21 0 40 15,3 1 8-15,13-1 8 0,8 5 0 16,0-5 64-16,25-3 0 0,-13 2 64 16,13 2-24-1,-4 0-16-15,7-2-24 16,-28 6 8-16,3-4-72 16,-2 4 0-16,-22 0 8 15,-6-4-8-15,21-1 0 0,-30 5 8 16,16-5-16-16,-4 1-56 15,3-1-256-15,-6 0-192 0,-3 0-473 32,-14 2-343-32,8-11-152 15,-21 4-1225-15,0-5-5089 0</inkml:trace>
  <inkml:trace contextRef="#ctx0" brushRef="#br0" timeOffset="60530.47">11576 10329 4544 0,'0'0'1505'0,"0"-4"-817"16,0 0 1024-16,0-7-7 0,12 8-545 31,-12-7-368-31,12 1-400 0,-3-1-248 16,15 7-88-16,0-2-56 0,-3 0-8 16,1 0-72-16,5 5-80 15,-3 0-72-15,-3 10-176 16,-9 2-80-16,-3 13-80 15,6-3 0 1,-15 6 256-16,0 0 208 16,-24 4 104-16,-9-3 16 0,9-2 48 15,-12-4-16-15,14-4 24 0,10-5 8 16,-12-5-32-16,24-5-40 16,-12 2 8-16,12-6 64 0,0 0-32 31,0 0 32-31,0 0 160 15,0 0 64-15,0 0-176 0,12 0-120 32,12 0 96-32,10 0 32 15,2 0-40-15,9 0-96 0,3-6-320 16,-2-2-872-16,-1-6-1065 16,-12 4-4984-16</inkml:trace>
  <inkml:trace contextRef="#ctx0" brushRef="#br0" timeOffset="60792.18">12017 10242 3816 0,'0'0'4465'0,"0"0"-3777"0,0 0-480 16,0 0-208-1,0 0 8 1,0 0 249-16,0 0 479 0,12 96-64 0,0-53-184 16,0 7-104-1,-3 1-176-15,-9 1-136 0,15-6-72 16,-15 1-824 0,0-15-1289-16,0-14-4376 15</inkml:trace>
  <inkml:trace contextRef="#ctx0" brushRef="#br0" timeOffset="75568.35">16719 7915 3896 0,'0'-5'2905'16,"0"5"-1993"-16,0-3 80 16,0 3 97-16,0 0-361 0,0 0-16 15,0 0-192-15,0 0-288 31,0 0-88-31,0 0 144 16,0 0-32-16,0 0-96 0,0 0-72 16,0 0-88-16,0 0-72 15,-12 0 72-15,0 0 8 0,-12 0 8 16,-1 0 32 0,4 0 8-16,-3 3-56 15,0 2 8-15,15 0 0 16,-3-5-8-16,-15 4 16 0,18 1-16 15,-3-5 0-15,-1 6 0 16,13-6 8-16,-9 0-8 0,9 3 0 16,0 2-48-1,0 0 32-15,0 9 8 16,0-1 8-16,0 7 0 16,0 6 8-16,0 2 0 0,9 10 8 15,4 3 32-15,-1 6-40 16,-12 5 48-16,9 2-40 0,6 3 80 31,9-7-88-31,-15-4-8 16,0-3 8-16,18-7 8 0,-3-8 40 15,-3-5 16-15,-8-14-72 16,11 1 0-16,0-10-88 16,9 0-216-16,12-24-680 15,-12-3-1360 1,7-6-4138-16</inkml:trace>
  <inkml:trace contextRef="#ctx0" brushRef="#br0" timeOffset="76137.73">17021 8092 6857 0,'0'0'1664'0,"0"0"-1280"31,0 0-128-31,0 0 1 47,0 0-121-47,0 0 280 16,0 0-312-16,-49-43-96 0,25 43-8 47,15 0 0-47,-3 10 0 15,0 5 0-15,0 3 0 0,12-1-8 16,0 8-112-16,0-3 8 0,24-3 40 16,-3 8 72-16,15-2 0 15,1-3-8-15,-13 1 0 0,-3-4 8 16,3-1-96-16,-15-8-56 15,-9-1-169-15,0-4-143 0,0 3 160 16,-21-3 216-16,-12 0 32 16,-16 0-136-16,16-5-232 0,-15 0 160 15,15-5-72-15,6-18-720 0,2 4-1585 16</inkml:trace>
  <inkml:trace contextRef="#ctx0" brushRef="#br0" timeOffset="76318.46">16996 7995 6673 0,'0'0'1920'0,"0"0"-1448"16,0 0-368-16,0 0 105 15,0 0 271-15,10 101 152 16,5-55-72-16,-15 5-304 0,12 1-104 16,-12 3-64-16,0-4 0 15,0-1-88-15,0-3-640 0,0-10-552 16,0-14-697-16,0-8-1303 0</inkml:trace>
  <inkml:trace contextRef="#ctx0" brushRef="#br0" timeOffset="76842.56">17368 8059 7433 0,'0'0'1392'16,"0"0"-912"-16,0 0 273 0,0 0-473 31,0 0-64-31,0 0 16 15,0 0-216-15,0 0-16 16,129-38-192-16,-116 53-176 0,-4 13-144 16,-9 0 95-16,-9 8 129 15,-4 2 128-15,-26 3 96 0,21-8 64 0,3-6 104 16,-6-7-48-16,21-7 40 16,0-4-96-1,0-4 168-15,0 0-56 0,12-5 73 16,12 0 95-1,-6 0-280-15,43-19-240 16,-13-4-1625-16,-12 5-5672 0</inkml:trace>
  <inkml:trace contextRef="#ctx0" brushRef="#br0" timeOffset="77185.48">17633 7970 8065 0,'0'0'1713'0,"0"0"-1249"16,0 0 336-1,0 0-576-15,0 0-216 16,0 0-8-16,0 0-40 16,0 0-368-16,133-17 24 0,-124 26-168 15,-9 9-161-15,0 10 193 16,-9 0 280-16,-15 4 160 0,0 1 72 31,0 0 8-31,0-7 8 16,14-6 0-16,-2-7 96 15,12-4 48-15,0 1 24 0,0-10-16 0,22 0 152 16,2 0 97 0,9 0-321-1,15-13-88-15,0-6-881 0,-14-1-1599 16</inkml:trace>
  <inkml:trace contextRef="#ctx0" brushRef="#br0" timeOffset="77584.72">17766 7739 9057 0,'0'0'1337'0,"0"0"-849"15,0 0-144-15,0 0-264 16,0 0-16 0,0 0 48-16,139-4-48 15,-109 4-64-15,-3 0 0 16,-3 0 0-16,-15 4-16 0,7 1 16 31,-16-5-96-31,0 5 16 16,0-5 80-16,0 5 96 0,0 3-32 15,0 6 0-15,0 14 80 16,0 4 16-16,0 10-64 16,9 9-16-16,15 6-72 0,-15 3 56 15,6-5-56-15,6 4 48 16,-9-7 40 0,0-2 8-16,0-3 0 0,-12-10 48 15,0 1-32-15,-24-5 48 16,-24-6-168-16,-43 6-160 15,-2-11-1456-15,8-8-2929 0</inkml:trace>
  <inkml:trace contextRef="#ctx0" brushRef="#br0" timeOffset="79218.15">16520 10501 9193 0,'0'0'1353'0,"0"0"-937"0,0 0 192 31,0 0-368-31,0 0-72 16,0 0-8-16,-12 0-152 0,-1 0-8 15,-8 0-8-15,9 0 8 16,-15 0 8-16,18 0-8 16,-3 0 96-16,3 0 56 0,-3 0-24 15,-3 0 32-15,15 0-56 16,-9 5-48-16,9-5-48 0,0 4-8 16,0 1-16-16,0 3 8 0,0 7-48 15,0 9 56 1,-12 3 16-1,12 5 0-15,0 10 32 0,-12 9-32 16,12 5-8-16,0 0 8 16,-13 4-8-16,13-8 0 0,0-2 48 0,0-5-40 15,0-6 72 1,13-7 24 0,-1-4 0-16,0-10-8 15,12-4-40-15,-3 0-48 0,0-9-16 16,6-2 0-16,6-3-184 0,16-13-536 15,-16-10-1224-15,3 5-3145 0</inkml:trace>
  <inkml:trace contextRef="#ctx0" brushRef="#br0" timeOffset="79895.08">16821 10681 4825 0,'0'0'1416'0,"0"0"-896"16,0 0 360-16,0 0-360 0,0 0-8 15,0 0-8-15,0 0-376 31,-33-18-112-31,9 18 65 0,-3 0 79 16,9 14-40-16,6 5-8 16,-15-1 48-16,18 6-56 15,-4-6-104-15,13 6-8 0,0-6-64 16,0 4 72-16,22 2 0 16,5-1 0-1,-3-4-8-15,-18-1 0 0,21 0 0 16,-15-8 0-16,-12-1-224 15,0 1-209-15,0-7 25 16,-12 8 232-16,-15-11 128 0,-3 4-144 16,-6-4-152-1,11 0 56-15,4-18-80 16,-3-6-944-16,9-4-3265 0</inkml:trace>
  <inkml:trace contextRef="#ctx0" brushRef="#br0" timeOffset="80118.27">16737 10557 7465 0,'0'0'1240'0,"0"0"-928"16,0 0-216-16,0 0-32 16,0 0 601-16,0 0 55 0,39 148-224 31,-39-93-64-31,0-3-72 0,0-2-96 15,0 1-120-15,0-4-144 16,0-9-440-16,-12-6-424 16,12-10-360-16,0-8-801 0,0-5-2288 0</inkml:trace>
  <inkml:trace contextRef="#ctx0" brushRef="#br0" timeOffset="80618.33">16984 10668 232 0,'0'0'8289'0,"0"0"-7048"32,0 0-81-32,0 0-104 15,0 0-488-15,0 0-160 0,0 0-280 16,0 0-128-16,37-19 0 15,-25 19-104-15,0 10-72 16,-12 4-56-16,0 9-152 0,0 4-8 31,0 2 56-31,0-1 80 16,-24-1 72-16,-1 0 40 0,13-7 88 0,0-2 56 16,3-4-8-16,9-9 8 15,0-2-8-15,0 2 8 16,0-5 104-16,9 0 192 15,15 0 56 1,13 0-64-16,8 0-288 16,3-8-760-16,-2-11-1553 0,-10 6-4248 0</inkml:trace>
  <inkml:trace contextRef="#ctx0" brushRef="#br0" timeOffset="80851.74">17298 10621 3528 0,'0'0'5801'16,"0"0"-5248"-16,0 0-545 0,0 0 144 15,0 0 112-15,0 0 16 32,0 139-24-32,0-111-200 0,0 0 0 15,0 0-56-15,0-10-392 31,0 1-833-31,0-6-1031 16,-9-8-2913-16</inkml:trace>
  <inkml:trace contextRef="#ctx0" brushRef="#br0" timeOffset="81586.58">17347 10450 6145 0,'0'0'2720'0,"0"0"-1647"0,0 0-1 16,0 0-352-16,0 0-272 15,0 0 88-15,21 0-160 0,3 0-216 16,-12 0 64-1,9 0 64-15,6 0-72 16,-21-4-127-16,9 4-73 16,-3 0-8-16,0 0 96 0,1 0 16 15,-13 0 24-15,0 0-8 0,0 0-32 16,0 0-56-16,0 0 24 0,0 0-72 16,0 0 0-16,0 14 8 15,9 8 0-15,6 11 0 16,-6 4 40-16,3 10-32 0,0 8 40 15,12 0-48-15,-12 6 0 0,0-5 0 16,-3-10 40-16,0 4-40 31,-9-12-8-31,0 0 48 16,0-11-40-16,0 0 64 0,-9-4-64 31,-12-4 48-31,-27-1-56 16,-10-8-384-16,-23-10-777 0,12 0-943 15,11-10-4553-15</inkml:trace>
  <inkml:trace contextRef="#ctx0" brushRef="#br0" timeOffset="84732.54">14111 6312 4672 0,'0'0'4081'0,"0"0"-3537"0,0 0-311 16,0 0-209-16,0 0 48 15,0 0-48-15,0 56 168 16,0-34-40-1,0 2-32-15,12 4 120 16,-12-1 216-16,9 1-96 16,-9-4-128-16,15-2-120 0,-15-3-8 31,9-5-24-31,-9 0 40 16,12-4-16-16,-12-7-24 0,0-3 80 15,13 5 64-15,-13-5 48 16,9 0-64-16,6 0 8 0,-3 0 8 15,12 0-24-15,-3 0-120 16,3 0-64-16,-3-5 40 16,12 2-56-16,7-2 0 0,5 5 0 15,-12-5 8-15,15 5 0 16,13 0 0 0,-19 0-8-16,15 0 0 15,4 0 8 1,-1 0-8-16,10 0 0 15,-16 0-8-15,18 5 8 16,-11 3 0-16,-4-8-8 0,-12 11-8 16,4-7 16-16,-16-4 0 0,15 0 0 15,-15 0 0-15,16 0 8 0,-19 0 0 16,-3 0-8-16,3 0 8 16,-3 0 0-16,6 0 0 15,-17-4 0-15,2-2 48 0,-3 1 0 31,-3 2 40-31,0 3 8 0,0-5 129 16,-3 5 15-16,-9-5 0 16,0 0-32-16,12 1-40 15,-12-1 16-15,12 0-96 0,-12 2-16 16,12 3-24-16,-12-6-8 31,0 2-32-31,12 4 64 0,-12-5-8 16,0 1 40-16,9-2 88 15,-9-2 32-15,15-3-64 16,-2-2-32-16,-7-6 104 0,9 1-16 31,-3-9-128-31,0-6 8 16,0 1-24-16,-3-5 8 0,-9-5 16 0,15 5-48 16,-15 4-48-16,9 5 136 15,-9 0 48-15,0 10-88 16,0 4-104-16,0 0-112 0,0 5-256 15,0 9-552-15,0 0-568 16,0 0-1569-16,0 9-4833 0</inkml:trace>
  <inkml:trace contextRef="#ctx0" brushRef="#br0" timeOffset="89119.33">14413 6910 6249 0,'0'0'856'0,"12"4"-608"16,0-4-40-16,0 6 168 0,12-3 488 15,-12 7-223-15,9-1-401 16,4 10-120-16,-4 0 40 0,-6 7-56 16,-6-1-96-16,3-7-8 31,-12 6-48-31,12-6-8 0,-12-9 0 16,0 1 40-16,0-7 16 15,0-3 0-15,-12 0 8 16,12 0 96-16,-12-18-72 0,12-10-24 15,0-5-16-15,0-2-160 16,0-3-112-16,12 5-137 0,24 0-391 16,-3 16-696-16,-8 2-1681 0</inkml:trace>
  <inkml:trace contextRef="#ctx0" brushRef="#br0" timeOffset="90085.84">14787 7026 2840 0,'0'0'4737'0,"0"0"-4233"16,0 0-200-16,0 0-304 0,0 0-32 0,0 0-16 16,0 0-136-16,0 0-568 15,124-52 160-15,-97 34 440 16,-27 1 72-1,12-2-112-15,-12 4 192 16,0 5 24-16,0 2 656 0,0 8-48 16,-12-5-304-16,0 5-8 15,-3 0 136-15,-6 0-112 16,0 18-87-16,-3 2-105 0,-4 2-48 31,19 2 0-31,0-1-32 16,9-6-72-16,0 3-56 0,18-6 56 15,22-5 8-15,5-5 48 16,3-4-56-16,10 0-200 16,-13-4-553-16,15-11-127 0,-27 2-24 31,1-2 304-31,-7-2 176 0,-18 8 424 16,3 0 104-16,-12-1 560 15,0 5 160-15,-12 5-280 0,3-4-152 16,-18 4-128-16,5 0 8 15,-2 0-80-15,15 9-31 16,-15 1-89 0,9-1-56-16,15 0 48 15,-9 1-64-15,9-7-32 0,0 1-48 16,9-4-16 0,18 0 96-1,-6 0-8 1,3 0-177-16,13 0-327 15,-4 0-48-15,3-7 224 0,-12 1-72 16,-15 6 232-16,15-4 8 0,-15 4-56 16,-9 0 56-16,16 0 16 15,-16 0-72-15,0 0 136 16,0 0 88-16,0 0 328 0,0 0 280 16,0-5-144-16,-16 5-96 15,7 0 216-15,9 0-184 0,-12 0-144 16,0 0-103-16,12 0-1 15,-9 5-72-15,9 5-32 16,0-3-48-16,0-1-8 0,0-2-56 31,0 1 8-15,0 0 48-16,9-5 8 16,15 0 0-16,-15 0 0 0,19-5-72 15,-16-10-225-15,6-7-279 16,-18-6-336-16,15-5 216 15,-15-8 64-15,0 0 504 0,0-6 128 16,0 6 576-16,-15 8 464 0,6 10 208 16,9 14-191-16,0 3-265 0,0 6-528 15,0 0-264-15,0 19-216 16,9 19 112-16,6 8 104 16,21 10 48-1,-15-2-32-15,0-2-16 16,3-10-64-16,1-10-712 15,-1-13-1025-15,0-10-2720 0</inkml:trace>
  <inkml:trace contextRef="#ctx0" brushRef="#br0" timeOffset="91491.89">15925 6739 6449 0,'0'0'1920'16,"0"0"-1432"-16,0 0 401 15,0 0-193-15,0 0 16 0,0 0 120 32,33-57-480-32,-6 54-248 15,-2 3 32-15,-4 0 16 0,3 0-72 16,-3 3-80-16,3 21-8 15,0-1-104-15,-12 1-72 16,0 4 40-16,0-1 72 0,-12-8 56 16,0-1-64-16,0-3 0 31,0-12 32-31,0 7-8 0,-12-10 56 16,-12 0 0-1,9 0 96-15,-3-5-8 16,3-14 16-16,6-3 16 15,9-6-120-15,0-5-80 0,0-4-152 16,0 5-200-16,24 4-344 16,9 5-600-16,3 8-641 0,-2 6-623 0</inkml:trace>
  <inkml:trace contextRef="#ctx0" brushRef="#br0" timeOffset="91902.78">16357 6479 7009 0,'0'0'1224'0,"0"0"-952"16,0 0-208-1,0 0 24 1,0 0 320-1,0 116 9-15,0-75-177 0,0 2-96 16,0-2-96-16,0-8-32 16,0-1 48-16,0-9-64 0,0-4 0 15,0-5-144-15,0-6-497 0,0 3-655 16,0-8-992-16</inkml:trace>
  <inkml:trace contextRef="#ctx0" brushRef="#br0" timeOffset="92075.65">16260 6753 7961 0,'0'0'1689'0,"0"0"-457"0,0 0-352 32,0 0-464-32,0 0-96 15,24-5-216-15,12 5-24 0,13-9-80 16,32-15-176-16,-23 1-1936 15,2-5-6546-15</inkml:trace>
  <inkml:trace contextRef="#ctx0" brushRef="#br0" timeOffset="127135.45">18183 13772 5697 0,'0'0'2112'0,"0"0"-1264"15,0 0-296-15,0 0 329 16,0 14-209-16,-9 0-216 16,9 0-64-16,0 10 64 0,0 3-24 15,0 11-40-15,0 3 16 31,0 0-104-31,0 16 104 0,0 3-55 16,-13 0 31-16,13 9-56 16,-15 6 104-16,6 7-64 15,-3 7-240-15,0 0 248 0,0 3 24 16,0 1-216-16,3-5 552 16,-3-6-208-1,12-3-192-15,0-14 25 0,0-9-129 16,0-14-144-16,0-14-80 15,0-15 0-15,0-4-8 16,0-9 0-16,0 0-184 0,0 0-481 0,0-31-567 31,0-2-784-31,0-9-2713 16</inkml:trace>
  <inkml:trace contextRef="#ctx0" brushRef="#br0" timeOffset="132205.4">17929 5845 10594 0,'0'0'1752'0,"0"0"-1336"0,0 0-416 16,0 0-56-16,0 0-56 16,0 74 112-16,-12-19 208 0,12 15-56 15,-12 4 0-15,12 5 72 16,-12 0-128-16,-3-5-16 31,6-6-72-31,-3-3-8 0,0-13-128 16,-10-11-304-16,-2-14-544 15,0-8-840-15,15-13-1017 0</inkml:trace>
  <inkml:trace contextRef="#ctx0" brushRef="#br0" timeOffset="132535.99">17799 6006 6161 0,'0'0'4241'0,"0"0"-3625"15,0 0-456 1,0 0 0 0,0 0 176-16,0 0 352 0,0 0-232 15,-81 56-256-15,81-56-112 0,0 0 40 16,0 0 152-16,0-14 128 0,36-18-135 16,-6-10-273-16,9-8 0 31,-5-2-24-31,2 6 16 15,-12 13 8-15,9 14 8 0,-9 14-8 16,-3 5-153-16,13 5 81 0,5 23 72 16,-6 5-8-16,-9 9-88 31,12 0-312-31,-14 17-576 16,-10-7-1056-16,-3-6-2961 0</inkml:trace>
  <inkml:trace contextRef="#ctx0" brushRef="#br0" timeOffset="137769.53">17368 15857 3576 0,'0'0'8522'0,"0"0"-7946"0,0 0-528 16,-79 108-48-16,40-48 256 16,-3 4-56-16,6 6-24 0,-1-10-104 15,16-4-72 16,6-19 0-31,6-13 0 0,-3-11 0 0,12-13 56 16,0 0 176-16,0-29-232 16,12-21-8-16,12-10-416 15,-3-24 120-15,0 2 40 0,19-2-176 16,-7 14 224 0,-12 19 160-16,18 14 56 15,-30 23 0-15,15 14-8 0,1 5-104 31,-4 28 112-31,3 17 136 16,-12 10 24-16,9 5-96 16,-21 0-64-16,0 0-152 0,0-14-200 15,0-5-864-15,0-22-745 0,-9-16-455 16,-3-8-3728-16</inkml:trace>
  <inkml:trace contextRef="#ctx0" brushRef="#br0" timeOffset="137930.66">17156 16107 8913 0,'0'0'1529'0,"0"0"-1113"15,0 0 80-15,0 0-168 16,0 0-64-16,0 0-192 0,151 0-72 0,-66 0-1112 16,-25-3-1193-1,-15-7-2664 1</inkml:trace>
  <inkml:trace contextRef="#ctx0" brushRef="#br0" timeOffset="138208.91">17648 15839 7481 0,'0'0'3129'16,"0"0"-2281"-16,0 0-560 0,0 0 64 15,0 0-216-15,0 0 176 16,0 0 248-16,-15 116-128 15,15-65-8 1,-9 5-63-16,9-6-137 16,-9-3-152-16,9-6-64 0,0-3 48 31,0-16-48-31,0-7 0 16,0-5 56-16,9-2-56 15,0-3 48-15,18 0-56 0,-2-5-56 16,8 0-264-16,24-18-617 15,4-7-1143-15,-19-2-3097 0</inkml:trace>
  <inkml:trace contextRef="#ctx0" brushRef="#br0" timeOffset="138568.65">17929 15955 9434 0,'0'0'2808'0,"0"0"-2264"15,0 0-448-15,0 0 96 16,0 0-64-16,0 0 96 0,0 0 48 16,0 111-120-1,0-70-24-15,0 6 129 16,0-5-25-16,6-10-88 16,9 0-80-16,-15-7 0 0,24-12 16 15,-12-4-8-15,13-4 40 16,-16-5-32-16,24-5-80 0,3-23-56 31,-12-8-112-31,9-11-192 16,-5-3-64-16,-7-7 191 0,-21 2 49 15,9 4 88-15,-9 4 40 16,0 5 0-16,15 20 8 0,-15 4-312 16,0 8-680-16,12 10-1128 31,-12 0-2673-31</inkml:trace>
  <inkml:trace contextRef="#ctx0" brushRef="#br0" timeOffset="138883.76">18475 15797 10666 0,'0'0'1560'0,"0"0"-1280"0,0 0 32 16,0 0 48 0,0 0-24-1,-129 84-88-15,120-47-200 0,-4 0-48 16,13 1-96-16,0-6 48 0,22 5 0 16,2-10-16-16,0 6-40 15,-3-5 16 1,-9 0 80-16,9-10-64 15,-21 5 24-15,0-9-8 16,0 0-80-16,-21-9 72 0,0 0 0 16,-30-5-104-16,20 0-344 15,-5-19-264-15,3-5-848 0,21-8-1625 16</inkml:trace>
  <inkml:trace contextRef="#ctx0" brushRef="#br0" timeOffset="139234.32">18533 15941 7817 0,'0'0'2601'0,"0"0"-1985"16,0 0-104-16,0 0-200 15,24 32-8-15,-3-9 360 0,0 6-248 16,3 3-264-16,3 5-56 16,-5-5 216-16,-10 1-136 15,-12-10-160-15,0 1 73 0,0-11-89 0,0-4 0 16,0-9 8-16,-12 0 120 16,-10-4 0-16,10-20-128 0,-3-8-216 31,15-10-129-31,0 1-15 15,0 0-224-15,33 3-648 16,7 10-936-16,-19 10-841 0</inkml:trace>
  <inkml:trace contextRef="#ctx0" brushRef="#br0" timeOffset="139475.83">18895 15965 8481 0,'0'0'2329'0,"0"0"-1833"32,0 0 24-32,0 0 40 15,0 0-336-15,0 0-216 0,0 0 96 16,0 0-8-16,0 0 104 0,-121 114-8 16,112-81-64-16,9-5-112 15,0-4 40-15,0-6-48 0,24-4-8 16,0-10-64-1,31-4-432 1,2-9-1288-16,-6-9-2721 16</inkml:trace>
  <inkml:trace contextRef="#ctx0" brushRef="#br0" timeOffset="139837.34">19299 15983 1672 0,'0'0'10346'0,"0"0"-8978"0,0 0-1120 16,0 0-112-16,0 0-136 15,0 0-424-15,154-5-912 16,-121 5-1841-1,-8 0-4352-15</inkml:trace>
  <inkml:trace contextRef="#ctx0" brushRef="#br0" timeOffset="139974.54">19299 16094 9418 0,'0'0'1456'15,"0"0"-864"-15,0 0 256 16,0 0-416-16,0 0 104 0,0 0-232 15,130 18-304-15,-64-23-872 16,7-8-1416-16,-28-6-4538 0</inkml:trace>
  <inkml:trace contextRef="#ctx0" brushRef="#br0" timeOffset="140473.82">19882 15802 9458 0,'0'0'2840'16,"0"0"-2312"-16,0 0-120 16,0 0 585-16,-12 134-113 15,12-77-240-15,0-3-288 0,0-7-216 31,0-1-40-31,0-8-96 16,0-2-496-16,0-17-1096 0,0-9-3097 0</inkml:trace>
  <inkml:trace contextRef="#ctx0" brushRef="#br0" timeOffset="142078.63">15807 13290 7641 0,'0'0'2521'0,"0"0"-1937"16,0 0-64-16,0 0-40 0,0 0 40 0,0 0 40 16,130 0-352-1,-82-9-208-15,-17 4-224 0,20-9-400 16,-18 1-1200-1,3-2-2273-15</inkml:trace>
  <inkml:trace contextRef="#ctx0" brushRef="#br0" timeOffset="142434.99">16194 13091 7401 0,'0'0'2665'16,"0"0"-2281"-16,0 0-304 0,0 0 32 16,0 0-112-16,0 0 504 15,0 61-16-15,0-39-304 0,0 3-80 16,0-8 32-16,0-3-32 16,12 0-16-16,9-9 72 0,3 5 72 15,9-2 16-15,3-8-64 16,13 9-104-16,-13 1-64 31,-15-1-16-31,3 1 0 0,-12 4-72 16,0 0-8-16,-12-1-48 15,0 1 64-15,-24 5 64 0,0-5-8 16,-9-5-56-16,-15 1-264 16,2-10-696-1,-2-19-584-15,15-9-2569 16</inkml:trace>
  <inkml:trace contextRef="#ctx0" brushRef="#br0" timeOffset="142602.9">16299 13017 8329 0,'0'0'2681'16,"0"0"-2065"-16,0 0 128 0,0 0-168 15,0 0-208-15,127-33 128 16,-79 30-496-16,-2-7-80 0,11 6-704 15,-9-1-1144-15,-15 5-2889 16</inkml:trace>
  <inkml:trace contextRef="#ctx0" brushRef="#br0" timeOffset="142952.92">16671 13027 8553 0,'0'0'2969'0,"0"0"-2281"0,0 0-144 15,0 0-16-15,0 0-40 16,0 0-135 0,150 22-265-16,-116-3-88 15,-7 1 0-15,-21 2-64 0,9-4 0 16,-15 6-41-16,0-6 105 15,-21 1 129-15,-31-1-41 0,10-9 24 16,-9-9-48-16,9 0 24 16,5-9 0-1,4-18 32-15,21-15-16 16,12-1 0-16,12-8-104 0,34 10-56 16,14 5-208-16,6 7-273 15,19 15-471-15,5 14-688 0,-17 0-1065 16,-19 14-4424-16</inkml:trace>
  <inkml:trace contextRef="#ctx0" brushRef="#br0" timeOffset="144178.69">16160 13276 1168 0,'0'0'1440'0,"0"0"-560"0,0 0 40 16,0 0-239-16,0 0-121 16,0 0-64-16,0 0 48 0,0 0-120 31,0 0-16-31,0 0-16 16,0 0-152-16,0 0 40 0,0 0 168 15,0 0 65-15,0 0 55 16,0-3-24-16,0 3-176 15,0-6-120-15,0 1-32 0,0 2-24 32,6-7-48-32,-6 5 0 15,0-5 40-15,0 6 48 0,16-5 72 0,-16 0-24 16,0-1-152-16,0 2 8 16,12-3 32-16,-12 8 32 15,0-7-72-15,0 10 8 0,0-9-40 16,0 3-24-1,12 3 16 1,-12-1 9-16,0-2-49 0,0 2 8 16,0-1 16-16,0 0-64 15,0 0 40-15,0 2 16 0,0 3 24 16,0 0 16-16,0 0-24 0,0 0 40 31,0 0-32-31,0 0 8 16,0 0-40-16,12 0 8 0,-12 0 40 15,0-5-8-15,9 0-32 16,6 0-16-16,-6 1 0 0,15-2 8 16,0-1-48-16,-3-4 8 31,16 2-8-31,-16 1 0 0,15-8-8 16,-15 3-296-16,30-9-520 15,-17-3-985-15,-10 8-3688 0</inkml:trace>
  <inkml:trace contextRef="#ctx0" brushRef="#br0" timeOffset="145588.15">18774 12169 1384 0,'0'0'6553'16,"0"0"-5617"-16,0 0-391 15,0 0 511-15,0 0-272 16,0 0-64-16,0 0-8 0,0 0-272 16,73-4-80-16,-37 4-8 15,-15-5-208-15,15 0-144 0,0 1-400 31,-14-6-840-31,-1 2-2689 0</inkml:trace>
  <inkml:trace contextRef="#ctx0" brushRef="#br0" timeOffset="145967.5">19067 11947 7137 0,'0'0'1944'16,"0"0"-1944"-16,0 0-48 15,0 0 48 1,0 0 345-16,0 0-89 16,0 0-144-16,0 126-32 0,0-109-64 15,9 1 32-15,6-7-40 16,-3-3 0-16,0 2 104 0,9-6 88 15,3 6 32 1,1-6 56 0,-1 6-240-16,-6-1-48 0,-3-4-208 15,-3 3-88-15,-12-2-80 0,0 2-24 16,0 2 191-16,-12-1 201 16,-12 5-8-16,-9-4 8 0,-4-1-176 31,-20-4-496-31,24-5-752 15,-6 0-1737-15</inkml:trace>
  <inkml:trace contextRef="#ctx0" brushRef="#br0" timeOffset="146140.92">19067 11961 7705 0,'0'0'2585'0,"0"0"-1969"15,0 0-200-15,0 0-136 0,0 0-120 16,118-24-64-16,-85 24-96 31,-9-3-168-31,21 3-232 16,-21 0-1120-16,1 0-2649 0</inkml:trace>
  <inkml:trace contextRef="#ctx0" brushRef="#br0" timeOffset="146485.29">19378 11988 5945 0,'0'0'2912'0,"0"0"-2159"16,0 0-265-16,0 0-80 16,0 0-104-1,0 0 88-15,133 65-192 16,-109-38-200-16,-15 1-8 15,0 5-56-15,-9 0-64 0,0-9 16 16,-9 4 32-16,-12-10 64 16,-16-1 16-16,-11-12 96 0,3-5-24 31,-3 0 72-31,14-13 184 16,1-14 32-16,21-6 40 0,0 0-144 15,12-4-16-15,0 0-8 16,24 9-160-16,9 5-72 15,28 4-312-15,41 16-448 0,-23 3-1144 32,5 0-3898-32</inkml:trace>
  <inkml:trace contextRef="#ctx0" brushRef="#br0" timeOffset="151902.76">22254 11257 6433 0,'0'0'2048'0,"0"0"-1448"0,0 0 425 16,0 0-89-1,0 0-224-15,0 0-88 16,0 0-248-16,0 0-192 16,0 0 208-16,0 0 192 0,0 0-135 15,0 0-89-15,0 0 64 16,0 0-24-16,0-6-168 15,0-7-136 1,-9-1-88-16,9-5 8 16,0-8 112-16,-12-1 16 15,12-10-24-15,-12-8 32 0,12-9-32 16,0-10 32-16,0-27-80 16,0-39-16-16,0-30-48 0,0-20-8 15,0-1 16-15,24 20-8 31,-3 23 8-31,15 6-16 16,1 7 40-16,8 24-40 0,-9 13 0 16,-3 29-8-16,4 6 8 15,-7-6 0-15,21-6 0 0,6-2-8 16,-20 6 8-16,-4 16-8 16,-9 9-64-1,0 14 64-15,-24 9-16 16,9 10 16-16,-9-1-64 0,0 5-136 15,0 0-120-15,0 0-72 16,0 0-72-16,0 0-184 16,0 0-209-16,0 0-439 15,-9 5-856-15,-15 9-65 16,12 0-567-16</inkml:trace>
  <inkml:trace contextRef="#ctx0" brushRef="#br0" timeOffset="152263.63">22441 9004 3168 0,'0'0'5041'0,"0"0"-4265"31,0 0-207-31,0 0 279 15,0 0-152-15,0 0-312 0,0 0-256 16,0 0-120-16,61-14 8 16,-43 9 112-16,18 2-48 0,0-2-24 15,0-4 8-15,1 4-64 16,-4 0 0 0,0 1 8-16,-9 4-8 15,0 0 0-15,-12 0-96 0,0 0 24 16,-12 18 16-16,12 5 48 15,-12 4 0-15,10 7 8 0,-10 2 8 16,0-4-8 0,12 1 0-16,0 0-424 15,0 8-736-15,0-9-609 16,-12-3-1039-16</inkml:trace>
  <inkml:trace contextRef="#ctx0" brushRef="#br0" timeOffset="153784.9">23301 7670 9498 0,'0'0'2712'15,"0"0"-1712"-15,0 0-440 16,0 0 121-16,0-19-249 0,0 19 88 15,0 0-232-15,0 0-288 16,0 0 0-16,-9 0-8 16,-3 0-136-1,0 0-112-15,-24 0 128 16,15 0 24-16,-27 0 40 0,14 0 8 16,-5 10 56-16,9-6-8 15,3-4 8-15,18 5-8 16,9 0 8-16,0-5 0 0,0 3 0 31,0 3-200-31,0 4-32 16,0 8 176-16,0 5 56 0,9-1 56 15,6 11-40-15,-15 5 32 16,12 8-32-16,-3 0 88 16,-9 9-32-16,12 6 16 0,-3 4-24 15,6-6-16 1,-3 2-40-16,0-5 8 15,0-5 32-15,-3-10-40 0,4-9 0 16,8-7-8-16,6-12 0 16,-6-4-120-16,15-5-104 15,-3-4 16-15,40-18-409 16,-4-10-1351-16,-27-5-2753 16</inkml:trace>
  <inkml:trace contextRef="#ctx0" brushRef="#br0" timeOffset="157340.55">23651 7836 3688 0,'0'0'2009'15,"0"0"-1209"1,0 0 304 0,0 0 0-16,0 0-423 0,0 0-273 0,0 0-200 15,0 0-96-15,-12-22 40 16,3 22 48-16,-3 0-192 16,-3 0-8-16,15 4-8 0,-9 6-56 31,-3 8 0-31,12-4-40 15,0 4-16 1,0 6 48-16,0-6-8 16,21 0 16-16,6 1 64 15,-6-1 0-15,4-4 0 0,-1 0 8 16,-15 0-8-16,3-10-176 16,0 2-241-16,-12-2-63 0,0-4 32 15,0 5 80-15,-24 0 192 16,3 0 48-16,-16-2-656 15,4-3-176-15,9 0-473 0,-12 0-559 0</inkml:trace>
  <inkml:trace contextRef="#ctx0" brushRef="#br0" timeOffset="157584.85">23603 7678 6913 0,'0'0'1944'0,"0"0"-1399"0,0 0-369 16,0 0-176-16,0 0 0 0,0 0 88 15,36 94 192-15,-14-43-64 16,-7 4-24 0,-3 2-24-16,-12 3-112 15,12-1-56-15,-12-7-528 16,9 2-601-16,-9-15-679 0,0-11-2121 15</inkml:trace>
  <inkml:trace contextRef="#ctx0" brushRef="#br0" timeOffset="157955.96">23884 7856 7961 0,'0'0'2481'16,"0"0"-1913"-16,0 0 56 16,0 0-264-16,0 0-360 15,0 0 0 1,0 0-352-16,0 0-320 15,118-42 256-15,-118 42-192 0,12 19-73 16,-12 4 321-16,0 4 144 16,-12 5 176-16,0-4 40 0,-1-1 72 15,-2-8-24 1,6-5 16-16,9 0-56 16,0-10 56-16,0 2 16 15,0-6-16-15,9 0 136 0,19 0-47 16,5-10-153-16,3-8-729 15,0-1-1599-15</inkml:trace>
  <inkml:trace contextRef="#ctx0" brushRef="#br0" timeOffset="158774.78">24210 7707 6673 0,'0'0'1784'0,"0"0"-719"15,0 0-97-15,0 0-352 16,0 0-56-16,0 0-168 0,60-37-248 16,-51 32-96-1,15 5-48-15,-12 0-8 16,-12 0-280-16,10 10-224 16,-10 9 32-16,0 3 160 0,-10 11-8 15,-2-1 96-15,-21 1 64 16,21-1 40-16,0-14 112 0,-3 1 8 31,15-9 0-31,0-10 8 16,0 3 0-16,0-3 224 0,27 0 176 15,-6 0-128-15,15-8-272 16,22-12-752-16,-10-2-1217 0,-15 4-4568 16</inkml:trace>
  <inkml:trace contextRef="#ctx0" brushRef="#br0" timeOffset="159302.44">24222 7471 6161 0,'0'0'1688'0,"0"0"-880"15,0 0 129-15,0 0-425 0,0 0-152 16,0 0-40 0,0 0-192-16,0 0-32 15,93-60-96-15,-68 51 72 16,-16-1-72-16,3 5 8 0,0 1 0 16,-3-1 0-16,6 0 64 15,-15 5 192-15,0 0 72 0,0 0 0 31,0 0-24-31,0 0-40 16,0 0-112-16,0 0-104 0,0 0-56 16,0 10-80-16,12 9 80 15,0 12 0-15,0 7 56 0,9 13 0 16,3-5 8-16,-2 9 0 31,-10 0-48-31,24 2 40 16,-24 4-56-16,12-7 32 0,-3 3-16 15,-9-11-16-15,0-4 8 16,-12-6-8-16,0-3-72 0,0-10 16 16,0-4-24-16,-12-5 80 31,-15 0-8-31,-3-1 8 0,-6-4-152 16,-10 1-512-16,-11-10-736 0,-3 0-905 15,14 0-2360-15</inkml:trace>
  <inkml:trace contextRef="#ctx0" brushRef="#br0" timeOffset="160420.49">24817 7623 9161 0,'0'0'1545'31,"0"0"-1057"-31,0 0 24 0,0 0-304 16,0 0-112-16,93-8-96 0,-60-2-328 16,25-9-856-16,-10 5-609 15,-15 0-2776-15</inkml:trace>
  <inkml:trace contextRef="#ctx0" brushRef="#br0" timeOffset="160820.08">25221 7266 8025 0,'0'0'2641'0,"0"0"-1897"15,0 0-480-15,0 0-264 16,0 0 0 0,0 0-168-16,0 0 64 15,0 0 104-15,0 0 8 0,12 107 16 16,0-83-16-16,-3-6 0 16,6-4 40-16,-6 0 64 15,18 0 40-15,-5 0 8 0,14-6 32 31,-12 2-56-31,18-1-136 16,-3 5-48-16,-5-4-240 0,-13-1-152 16,-6 4-104-16,-3-2-88 15,-12-2 104-15,0-1 95 16,0 3 113-16,0 2 216 0,-27-4 96 16,6 4-8-1,-13-3-136-15,-5-1-200 16,-3-9-368-16,-6 0-832 0</inkml:trace>
  <inkml:trace contextRef="#ctx0" brushRef="#br0" timeOffset="161016.06">25212 7285 7865 0,'0'0'2209'0,"0"0"-1649"15,0 0-304 1,0 0-96-16,151-41-56 16,-118 31-88-16,15 6-16 15,-15-1-552-15,4 5-464 0,-1-5-1089 16,-27 5-4800-16</inkml:trace>
  <inkml:trace contextRef="#ctx0" brushRef="#br0" timeOffset="161337.64">25653 7326 6993 0,'0'0'1040'0,"0"0"-792"15,0 0 560-15,0 0-55 16,0 0-73-16,12 111-296 0,-3-86-176 15,15-8-8-15,0 2-24 16,12-9 16-16,-3-6-120 16,-8-4 0-1,8 0-72-15,-6-19-152 0,-21 2-16 16,21-12 104-16,-27-3-168 16,0-5-160-16,-27-5 24 0,-6 5-344 15,-13 4 191-15,-26 6-183 16,6 3-600-1,8 15-1056-15</inkml:trace>
  <inkml:trace contextRef="#ctx0" brushRef="#br0" timeOffset="162185.45">26027 6860 8569 0,'0'0'1969'0,"0"0"-1409"16,0 0 144-16,0 0-456 0,0 0-192 15,0 0-56-15,0 0-80 16,0 0-48-16,114-19-128 0,-89 38-192 31,-13 8-128-31,0 6 168 16,-12 3 256-16,0 7 48 0,0-2 96 16,0-4 8-16,0-1 0 0,0-3 56 15,0 0 16-15,0-6-24 16,0-3 16-16,9-2 0 15,0-2 40 1,18 2-24-16,-15-3 8 16,9-1-72-16,-9 2-8 0,9 2-8 15,-5 7 0-15,-4-7-8 0,0 11-8 16,0-1 8-16,-12 5 8 16,6-5-8-1,9 1 8-15,-3-1 0 16,-12 1 8-16,0-5-8 15,0 0-8-15,0-5 8 16,0-4 104-16,0-1 168 0,0 0 8 16,0-4-120-16,-12-4-24 15,-3 4-16 1,-3-1-112-16,6 6-8 16,-25-5-264-16,-8 5-560 15,-3-5-1329-15,0-11-5952 0</inkml:trace>
  <inkml:trace contextRef="#ctx0" brushRef="#br0" timeOffset="163202.06">22779 7735 6529 0,'0'0'1792'0,"0"0"-1352"0,0 0 136 15,0 0-167-15,0 0-145 32,0 0 16-32,0 0-192 0,-93 4-72 15,72 11 40-15,-4-7 88 16,13 2 40-16,-12 3 8 0,24-2-16 16,-12-3-48-16,0 2 32 15,12-1 16-15,0 4-24 31,0-3 48-31,0 8 8 0,0-4-72 16,0 4-32-16,0 1-16 16,12 4-80-16,0 1 48 0,-3 0-56 15,6 4 8-15,-3-1 8 16,0 0-16-16,1 6 8 16,-7 0-8-1,21-1 48-15,-27 4-40 0,12 2-8 16,0 3 0-16,-12 0 0 15,0 3 0-15,9-9-16 0,-9 3 8 16,0 0 8-16,0-2 0 16,15-8 0-1,-15 0 0-15,9 0 0 16,0-6 8-16,6 2-8 0,9-1 8 16,-12 1-8-16,10-11 0 15,14 2-48-15,21-15-648 0,1 0-1592 16,-13 0-4498-16</inkml:trace>
  <inkml:trace contextRef="#ctx0" brushRef="#br0" timeOffset="170102.65">14229 4964 7601 0,'0'0'1344'15,"0"0"-695"1,0 0 159-16,12-38-432 16,9 24-296-16,15-4-72 15,-3 4 48-15,28-4-40 0,5 5 96 16,7-3-8-16,-4 7-32 15,13 5-64 1,-13 0 8-16,12 4-16 16,13 0 16-16,0 0-16 15,-1 4 0-15,10 20 8 0,-10 3-8 16,1 6-16-16,-16 4-64 16,-5 8-16-16,-16 2-64 0,-12 4-16 15,4 0 64-15,-4 5 8 31,-21-5-24-31,0 4-56 16,0-4-24-16,-24 0 0 0,0 0 64 16,0-5 40-16,-15 1 48 15,-18-10 56-15,0 5 8 0,-18-10 64 16,-4 1 16-16,10-11 40 16,-24 7 48-1,8-7-120-15,-11 3 40 16,14-8-32-16,-8 1 32 0,-3 1 40 15,8-10 32-15,-11 1 40 16,5-10 32-16,-2 0 16 0,0 0 24 16,-13-19-96-1,1-8 72-15,11-6-80 16,-11-8 0-16,11-15-40 16,-11-4-16-16,11-19 88 0,10 4 72 15,3-3 72-15,20-1 64 16,16 4-183-16,6 7-89 0,15-3-72 31,15 11-72-31,19-4 0 16,14 8-184-16,21 5-89 0,13 5 25 15,23-1 80-15,34 6-32 16,36 8 0-16,-6 10 16 0,-12 19 88 16,-54 4-32-16,-43 13-96 31,-27 15-504-31,16 19-400 15,-31 13 472-15,21 14 296 0,-27 33-433 16,-12-18-591-16,0-11-672 0</inkml:trace>
  <inkml:trace contextRef="#ctx0" brushRef="#br0" timeOffset="172047.76">23709 6270 10002 0,'0'0'1768'0,"0"0"-1272"16,0 0-56-16,0 0-400 15,0-4-40-15,0 17-176 0,0 16 176 31,0 13 112-31,0 9 40 16,12 9 128-16,0 3-152 16,9-2-24-16,-6 4-96 0,-3-9-8 15,-12-5-136-15,9-5-320 16,-9-4-368-16,0-9-480 0,0-11-609 16,-21-2-591-1,6-12-3153-15</inkml:trace>
  <inkml:trace contextRef="#ctx0" brushRef="#br0" timeOffset="172351.79">23594 6794 7329 0,'0'0'1960'0,"0"0"-1295"0,0 0 295 16,0 0-496-16,0 0-136 15,0 0-224-15,0-5-104 0,9 19 0 16,6 4 48-16,6 6 72 15,1-1-32 1,5 4 8-16,6 1-24 16,-9-4-8-16,0-5-48 15,-3-5 32-15,-9-5 32 0,-3-5 0 16,7-4 144-16,-16 0 416 16,12-13 129-16,12-20-449 0,-3-4-232 31,0-10-80-31,18 1-8 15,-21-10-120-15,22 15-793 16,-40 9-1727-16</inkml:trace>
  <inkml:trace contextRef="#ctx0" brushRef="#br0" timeOffset="175702.97">22915 11576 4136 0,'0'0'1489'0,"0"0"-1033"0,0 0 392 16,0 0 0-16,0 0-24 16,0 0-216-16,0 0-199 15,0 0-121-15,0 0 72 0,0 0-80 31,0 0-176-31,0 0-104 0,0 0 0 16,0 0 48-16,0 0-24 16,0 0 32-16,0 0 24 15,0 6 112-15,0-3-8 0,0 7-8 16,0-7 8-16,0 8-32 31,0-6-16-31,0-2 8 0,15 2 0 16,-15 0-24-16,9 0 16 15,-9-5 56-15,15 4 128 16,-3 2 32-16,-3-6 24 0,4 0-48 16,-1 3-111-16,12-3-65 31,0 0-56-31,-3 0-40 0,0 5-48 0,6-5 0 16,-3 0 0-16,10 0 0 15,-10 0 0-15,9 0 0 16,3 0 0-16,-12 0 40 0,10 0-48 15,-10 0 0 1,0 0-8-16,-6 5 8 16,21-5 0-16,-18 4 0 0,3 1 0 15,1 0 0-15,11-5 0 16,-15 5 8-16,15-2-8 16,0-3 8-16,-15 5-8 0,16-5 8 31,-16 6 8-31,3-6-16 15,-3 0 0-15,6 4 8 0,-18-4-8 16,12 4 0-16,-5 2 8 16,8-6 8-16,-6 4-8 0,-3 0-8 31,21-4 8-31,-12 6 8 16,-6-2-8-16,10 0-8 0,-4-4 8 15,-3 4-8-15,3 2 8 16,-12-6 0-16,12 4-8 15,-6-4 16-15,22 5-8 0,-19 0-8 16,3-5 8-16,9 5 0 31,-6-2-8-31,-6 3 16 0,3-6-8 16,-2 4-8-16,2 1 0 0,0-5 0 16,12 4 0-16,-12-4 0 15,-3 5 8-15,3-5 0 0,-2 0-8 16,2 0 0-1,0 0 16 1,-12 0-16-16,0 0 16 0,0 0-16 16,-6 0 16-16,9 0-8 15,-3 0 48-15,0 0-48 0,-12 0 64 16,12 0 64-16,-12 0 40 0,10 0 16 31,-10 0-40-31,15-5-56 16,-15 1-8-16,0-1 0 0,9 1 16 15,0-5-96-15,6-1 56 16,-6-5-56-16,6-3 0 0,-3-4 96 16,9-2-8-16,3-4 16 31,-3 1 24-31,-5 0-72 0,5 2-56 16,0 6 0-16,-6 2-8 15,-3 2-112-15,-12 6-312 16,0-5-512-16,0 6-1289 0,0-3-5256 0</inkml:trace>
  <inkml:trace contextRef="#ctx0" brushRef="#br1" timeOffset="202061.74">17241 11728 3936 0,'0'0'993'0,"0"0"-425"16,0 0 136 0,0 0-32-16,0 0-16 15,0 0 128-15,0 0-192 0,0 0-95 16,0-4 119-16,0 4 0 15,0 0-144-15,0 0-144 16,0 0-72-16,0 0 0 16,0 0-72-1,0 0-40-15,0 0-80 0,0 0-56 16,0 14 0-16,0 1 72 0,-12 7 96 16,12 6 32-16,-15 4-8 15,9 1 16-15,6 5 56 16,-12 3-64-1,12-4-8 1,-12 9-63-16,0 0-17 0,12-3 64 0,-16 3-40 16,7-5-72-16,9 6-24 15,-12-6 64-15,12-3-16 16,-9-2-48-16,9 1 24 0,-12-4 8 31,12-5 0-31,0-1-8 16,-15 1-16-16,15 1-8 0,0-7 32 15,0 6-72-15,-9-5 40 16,-3 5-40-16,12-5 8 16,0 5 40-16,-12-5-8 0,12 1 8 15,0 3 48 1,-12-4-32-16,12 6 8 16,0-2-16-16,-9-4-8 0,9 1-48 15,0-2 8-15,-12 2 48 16,12-1-56-16,0-5 0 15,-12 6 0-15,12-6 0 16,0 0 0-16,0 6 40 16,-15-6 16-1,15 1-64-15,0-1 8 0,0-4 0 0,0 5 0 16,0-6-8-16,0 2 0 16,0-2 0-1,0 1 0-15,-10 4 16 16,10-3 32-16,0 3 56 15,0 1-8-15,0 0-24 16,0-5 32-16,0 3-24 0,0-2 0 16,-12 3-64-16,12-4-8 15,0-1 40-15,0 6 16 0,0-4 0 32,0-1-56-32,0 0 104 15,0 0-8-15,0 0-32 0,0-1-16 16,0 6 16-16,0-5 8 15,0 8 40-15,0-3-72 16,0 0 48-16,0-5-40 0,0 5-8 31,0-6 0-31,0 1-32 16,0 5 96-16,0-5-24 0,0 0-16 0,0 4 16 16,0-3-24-16,0 2-16 15,-12 1 0-15,12 1 56 16,0 0-24-16,0 0-7 15,0 0-1 1,0-1 0-16,0-4 0 16,0 4-16-16,0 0 40 0,0 6-32 15,0-6 24-15,0 1-16 0,0-6-24 16,0 6 0-16,0 0 24 16,0 4-24-1,0-5-24-15,0-4 24 16,12 4-40-16,-12-8 40 15,0 3-48-15,0 3 8 16,0-8 8-16,0 1-8 0,12 6 40 16,-12-6-40-16,0 0 40 0,0 1 0 31,0-2-48-31,0 3 16 16,0-3-8-16,0-3-8 15,0-1 48-15,10 1-40 0,-10 0 0 16,0-5 0-16,0 4 8 15,0-4-8-15,0 4-8 0,0-4 0 32,0 10 16-32,0-5-8 15,0 5-8-15,0-2 8 16,0 1 0-16,0 6-8 0,15 3 8 0,-15-5-8 16,0 1 16-1,0 1-8-15,0-6 0 0,0 0 0 16,12 1-8-1,-12-2 8-15,0-2-8 16,0 2 8-16,0-3-8 16,0 1 8-16,0 2 0 0,12-8-8 15,-12 9 0-15,0-4 0 0,0 1 0 16,0-6 0 0,0 4 0-16,0 5 8 15,0-9 0-15,0 4 96 16,0 1 32-16,0-1-48 15,0-4-16-15,0 0-24 0,0 0-40 16,0 6 8-16,0-6-8 16,0 0 8-1,0 0 32-15,0 3-48 16,0 7 56-16,9-1-40 16,3 4 32-16,0 2-40 0,0-2 40 15,12 3-40-15,-12-8-8 16,-3 1 0-16,12 1-64 0,7-5 8 31,-4-2 8-31,-18 3-16 16,30-6 64-16,-12 4 0 15,9-4-8-15,7 0 0 0,5 0-64 16,3 0-16-16,-3 0 32 16,4 0-40-16,8 0 0 0,12 0 16 15,-11 0 32 1,-1 0 48-16,4 0-8 15,8 0 8 1,-12 0 0-16,10 0-8 0,-7 0 8 0,12 0 0 16,-2 0-72-16,-13 0-24 15,10 0 24-15,-7 0 16 16,12 0 40-16,-14 0 8 16,-13 0 0-16,15 0 0 15,-2 0 0-15,-1 0 0 16,0 0 0-16,4 0-8 0,-4 0-32 15,1-4 0-15,2 4 48 16,-3-6 0 0,-12 6-16-16,13 0 16 15,-10 0-8-15,-3 0 0 16,4 0 8-16,-16 0-8 0,12 0 8 16,3 0 0-16,1 0 8 15,-4 0-16-15,0 0 8 0,4 0 0 31,-4 0 8-31,0 6 0 16,-12-2 16-16,19 1-16 16,-19-5 64-16,0 4-56 0,0 2-16 15,19-6 8-15,-19 3-8 16,15 2 0-16,9-5 8 0,-11 5 72 16,14-5-16-1,-3 0-56-15,-11 0 56 16,14 0-64-16,-15 4 8 15,4-4 0-15,8 0 0 0,-24 0 0 16,12 0 0-16,4 0 72 16,-1 0-8-16,6 0-24 15,-5 0 0-15,11 0-32 16,-3 0-8-16,1 0 0 16,-1 0 8-16,-12 0-8 15,4 0-8-15,-13 5 0 0,-3-5 16 16,15 0 80-16,-24 5 16 15,10-5-16 1,2 0-48-16,-15 0 16 16,27 5-56-16,-18-5 80 15,22 0-32-15,-19 0-48 0,15 0 64 16,-3 4 8-16,-11-4 88 16,-1 5-96-16,6-5 0 31,-6 5-56-31,-9-5 40 0,13 0-40 15,5 0 32-15,-3 0-48 16,6 0 8-16,-8 0 0 0,8 0 0 16,0 0 0-16,3 0 96 15,-14 0-32-15,2 0 0 32,-3 0-8-32,-9-5-56 0,9 0 40 15,-5 1-32-15,5 4 32 0,0-5-40 16,-9 0 0-16,9 0 40 0,-5 1 24 15,-7 4 16-15,3-5-8 16,-3 0-8 0,3 2-16-1,-12 3 8-15,9-6 16 0,6 2-8 0,-15 4-24 16,7 0-40-16,20-5 0 16,-27 1 56-16,12 4-56 0,-6-6 64 15,-3 6 0-15,-3-3 40 31,-12 3 8-31,12 0 40 16,-12 0 0-16,0 0-7 0,12 0-57 16,-12-5-8-16,10 5-32 0,2-5-40 15,0 5 56-15,0 0-16 16,-12-5 32-16,12 5 8 31,-12 0 8-31,0 0-8 0,0 0 0 16,0 0-40-16,0 0-40 15,0 0 40-15,9 0-48 0,-9-4 0 16,0 4-8-16,0 0 8 16,0 0-8-16,0 0 0 31,0 0-72-31,0 0-56 0,0 0-56 0,0 0-136 16,0 0-329-16,0-5-687 15,-21-19-856-15,-3 7-2161 0,-10-7-10250 16</inkml:trace>
  <inkml:trace contextRef="#ctx0" brushRef="#br1" timeOffset="210501.22">17156 11748 3832 0,'0'0'1201'16,"0"0"-809"-16,0 0 80 0,0 0-136 15,0 0-48-15,0 0 144 16,0 0-96 0,0 0 64-16,0 0 240 15,0 0-8-15,0 0-199 16,0 0-121-16,0 0-48 0,0 0-32 16,0 0-32-16,0 0-40 15,0 0-40-15,0 0 16 0,0 0 0 31,0 5-64-31,0-2 0 16,-9 12-64-16,9-2 248 16,0 1 24-16,0 10-64 0,-12 3-16 15,12-3-88-15,0 12 88 16,-9-3 24-16,9-1-40 0,-12 7-56 16,12-7-56-1,0-1 0-15,-15 7 40 16,15-5-16-16,0 4 16 15,0-6 8-15,-9 2-64 0,9-1 16 16,0 0-16-16,0 1-48 16,-12-6 0-16,12-2 40 15,0 3-24-15,0-6 48 16,-12 2-72-16,12-2 48 16,0 2-24-16,0-2-16 15,-12-3 64-15,12 5-72 0,0-1 8 16,0-5 8-16,0 1-8 15,-9-1 49 1,9 1 7-16,0-6-64 16,0 2 0-16,0-1 8 15,0 0 0-15,0 0 56 0,-12 0 8 16,12 4-72-16,0-4 80 16,0 4-80-16,0 0 16 31,0 1-8-31,-12 1 72 0,12-2-72 15,0 4 8-15,0-3 40 16,-15 4 72-16,15-4-40 0,0-1-80 16,-10 2 0-16,10-2 8 15,0-4 32-15,0 5-40 16,0-2 0 0,0-3 0-16,0 5 0 15,0-1-8-15,0-4 48 0,0 5-40 16,-12-6 0-16,12 2 48 0,0-2-48 15,0 1 0 1,0 0 56 0,0 5-56-16,0-6 72 0,0 6-8 15,0 1-24-15,0-2 48 0,-12-1 8 16,12 7-32-16,0-5-24 16,-9 9 32-16,9-5 16 0,-15 5 16 15,15-6-48-15,-9 2-56 31,9-2 48-31,0 6-8 16,-12 1-40-16,12-6 48 0,0-1 24 16,-12 2-24-16,12-1-40 15,0-5 56-15,0 6-64 0,-12-5 16 16,12 3-16-16,0-3 0 31,0 4 0-31,0 1 8 0,0-2 40 16,0 2-48-16,0-5 0 15,0 3 0-15,0-8 0 0,0 5 0 16,0-10 0-16,0 5-8 16,0-9 8-16,0 0 0 31,0 0 0-31,0-2 0 0,0 2-8 0,0 0 8 16,0-1 0-16,0 1 0 15,12 0-8-15,-12-1 16 0,0 6-8 16,0-5 0-16,0 9 0 15,12-10 40 1,-12 9-40 0,12-3 8-16,-12 4-8 0,0-1 40 15,9 1 8-15,-9 6 0 0,15-7-40 16,-15 6 56-16,9-1-64 0,-9 0 64 16,12 1-64-16,-12 0 0 31,12 0 8-31,-2 3 40 15,5-3-48-15,-15 0 56 0,12-5-64 16,-12-1 8-16,12 1-8 16,-12-4 8-16,0-1-8 0,9-4 0 31,-9 3 0-31,0 2 0 16,0-10 0-16,12 4 0 0,-12 2 0 15,0-3 0-15,0-3 0 16,0 5 8-16,0-5 0 0,12 5 56 15,-12 1-64-15,0 2 0 32,0-3 0-32,12 4 8 15,-3 1-8-15,6 3 8 0,-15 2 0 16,12-7 0-16,-3 2 8 0,-9 4-16 16,12-6 0-16,-12 2 0 0,9 0 0 15,-9 4 8 1,16-9-8-1,-16 3-8-15,12 1 8 16,-12 1 0-16,12-5 0 0,-12-2-8 16,12 7-48-16,-6-5-16 15,9 5 16-15,-3-7-56 0,12 7-16 0,9-10 80 16,-9 4-16 0,13-4 0-1,-4 0 16-15,0 0 48 16,0 0-104-16,6 0 32 0,7 0 24 15,-13 0 48-15,6 0-40 16,-6 0 32-16,4 0 8 0,5 5 0 16,-3-5 0-16,6 0 0 31,13 0-8-31,-10 0-48 0,9 0 48 16,-2 0 0-16,17 0-8 15,-12 0 8-15,-2 0 0 0,-1 0 0 16,4 0-56-16,-16 0 64 15,12 0 0-15,-9 0 0 32,-2 0-8-32,-1 0 0 0,0 0 8 15,4 0 0-15,-4-5 0 16,12 1 0-16,-9 4 0 0,-2-5 0 0,2 5 0 16,-12 0 8-1,10 0-8-15,-10 0 8 16,6 0 40-1,-3 0 16-15,6 0-56 16,4 0 0-16,-16 0 8 0,12 0 0 16,13 0-8-16,-25 0-8 15,18 0 8-15,-18 0 0 16,16 0 0-16,-16 0 64 16,3 0-24-16,9 0 40 15,4 0-24-15,-19 0 8 0,30-5-8 16,-12 2 24-16,-2-3 48 15,11 6 0-15,-9-4-24 16,10 4-16-16,-13 0-8 0,-9 0-8 31,12-5 24-31,-2 5 64 0,-10 0-48 16,6 0-16-16,9 0-24 16,-8 0-16-16,14 0-16 15,3 0 40-15,-2 0 0 0,14 5 16 16,-14-1 0-16,2 2-32 31,-6-3-72-31,4 2 9 0,-7 0-9 16,6-5 8-16,-24 4-8 15,16 1 8-15,-4-5 0 16,3 5-8-16,10 0 8 0,-13-5 0 16,15 4 0-16,-2-4 8 15,-13 5-8 1,3-5 64-16,-3 5-64 0,-8-5 8 15,5 4-16-15,-3-4 8 16,-6 4 8-16,4-4-8 16,-4 6 8-16,15-6-8 15,-15 0 0 1,4 0-8-16,-1 0 0 0,-6 0 0 16,9 0 8-16,-18 0-8 0,12 0 8 15,-5 0-8-15,-7 0 8 16,3 0-8-16,0 0 8 15,-3 0 0-15,3 0-8 0,10 0 8 32,-10 0-8-32,0 0 0 15,12-6 8-15,-15 6 0 0,15 0 0 16,1 0 40-16,-4-4-40 16,15 4-8-16,-15 0 0 0,16 0 8 15,-16-4 0-15,12 4-8 31,-12 0 0-31,6-5 8 0,-20 5 56 16,20 0 16-16,-3-5-24 31,-3 5-8-31,3-4 16 16,-2 4-56-16,-1-5 0 0,0 5 0 0,6-5 0 16,-5 0 0-16,2 1 0 15,-12 4 0-15,-3-5 64 16,-9-3 96-16,12-2 0 0,-12 5-96 15,0-5-16-15,9 7 16 16,-8-7 0-16,-1 5-64 0,-3 5 0 16,6-4 8-1,-3-1-8-15,-12 5 8 16,12-5 40-16,-12 5-40 0,0 0 88 16,0 0 40-16,0 0 8 15,0 0-16-15,0 0-40 16,0 0-16-16,0 0-80 0,0 0-8 31,0-3-264-31,0 3-392 0,0-19-656 16,0 5-913-16,0-5-3488 0</inkml:trace>
  <inkml:trace contextRef="#ctx0" brushRef="#br1" timeOffset="212119.01">14968 11775 5753 0,'0'0'1256'15,"0"0"-992"-15,0 0-168 0,0 0 264 16,0 0 216-16,0 0 328 0,0 0 113 31,0-4-265-31,0-5-392 16,15-5 16-16,-3 0-40 16,13 0-224-16,8-10-56 0,15 5-48 15,-3-3-8-15,25 3 0 16,11 5 0-16,-8 6 0 0,2 8-48 15,-15 0-16-15,13 28-136 32,-4 4 48-32,-11 10 72 15,-13 8 24-15,3 11-72 0,-12-1-16 16,-23 5-16-16,-4-4 136 0,-9 2 24 16,-9-2 80-16,-16-5 112 0,-11-5 56 15,-9-5-40 1,-12-10 24-1,-16-8 24-15,-33-4-96 16,-20-15-88-16,-46-9-56 0,-15-22-16 16,-1-25 8-16,62 0 48 0,29-4-40 15,40 5 168-15,11-1 192 16,-2-17-120 0,15-11 24-16,9-4-104 15,24-3 65-15,0 8-241 16,48 9 0-16,19 4-112 0,41 10-9 15,43 10 65-15,57 3-16 16,4 24 72-16,-19 14 0 0,-27 0 0 31,-73 23-8-31,-35 6-64 16,-13-1-232-16,3 4 112 0,1 5-32 16,-4 0 16-16,-21 4 8 15,-3-3 104-15,-21-2 88 0,0 2 8 16,0-1 8-16,-21 5 168 31,-30-1-48-31,20-4-128 16,-29 4-96-16,27-13-1192 0,-3-9-2673 0</inkml:trace>
  <inkml:trace contextRef="#ctx0" brushRef="#br1" timeOffset="214468.84">22930 14102 5521 0,'0'0'2152'0,"0"0"-1160"32,0 0 297-32,0 0 207 15,0 0-472-15,0 0-512 16,0 0-208-16,58-84-16 0,-22 75-8 0,0-1 17 16,9 1-41-16,13 4-96 15,11 5-112-15,12 0 24 16,25 14-24-1,0 10-48-15,-13 12-8 16,10 7-104-16,-22 3-88 16,1 1-24-16,-22 7-49 0,-2 6 41 0,-25-3 0 15,-9 4 0 1,-12-1 24-16,-12 0 40 16,0-6 80-16,-36 7-16 15,3-5 104-15,-25-6 64 16,-2 1 72-16,-22-9 8 15,13-4 112-15,-25-1-16 0,-20-9 80 16,-25-11-55-16,-24-6-25 0,0-11 152 31,18-14 8-31,45-14-72 16,31 4 0-16,9-9-48 16,2-8-48-16,1-14-112 0,-3-15 48 15,26-28-80-15,34-31-80 16,34-20-8-16,26 12 0 0,55 11-224 31,14 33-48-31,10 37-72 16,36 10 64-16,-12 42 112 15,21 8 96-15,-21 38 72 0,-21 8-16 16,-39 7-32-16,-34-7 32 0,-20 6-160 16,-4 10-112-16,-12 11-80 15,-18 7-169 1,-15-4-175-16,-36-16-136 15,-70-9-440-15,22-18-593 16,5-19-3296-16</inkml:trace>
  <inkml:trace contextRef="#ctx0" brushRef="#br1" timeOffset="-211811">21056 13546 3952 0,'0'0'4937'16,"0"0"-4312"-16,0 0-577 0,0 0 32 15,0 0 48-15,0 0-48 16,-9 0 16 0,-3 5-96-16,-12-5 16 0,-1 3 32 15,1-3 184-15,3 5-96 16,-18-5 64-16,21 5 240 15,6-1 0-15,-15 1-208 0,18 5-56 16,-4-6-48 0,13 6-24-16,0-1-96 15,0 5 0-15,0 4 48 0,0 15-48 16,-12 3 64-16,12 6-8 16,0 9 40-16,0 0 16 15,0 1 0-15,-9 2 8 0,9-2-40 47,0-2 64-47,0-3-24 16,0-10-72-16,0 0-8 0,0-9 48 15,0-9-24-15,0-1-64 16,9-4 0-16,3-4 8 0,-12-2 16 16,22-3-32-16,5-5-232 15,3 0-344-15,9 0-1256 0,-18-18-2497 0</inkml:trace>
  <inkml:trace contextRef="#ctx0" brushRef="#br1" timeOffset="-211315">21128 13814 7617 0,'0'0'1672'0,"0"0"-1624"15,0 0-48-15,0 0 73 16,0 0-73-16,0 0 80 0,-93-31-64 16,69 31-16-16,-1 8 64 0,16 11 16 15,-6-5-72-15,6 5 48 32,9 3-56-32,0-3-48 15,0 3-16-15,9 2 64 0,15-1 168 16,13-4 0-16,-4-1-40 15,15 1-112-15,-12-5-16 0,-14 0 0 16,2-5-208-16,-24 1-136 31,0-2-49-31,0-3 169 16,-24 4 224-16,-10-4 176 0,-14 0-80 0,3-1-96 16,-4-4-8-16,16 0-224 15,-3-18-728-15,15-10-936 0,9-5-3353 16</inkml:trace>
  <inkml:trace contextRef="#ctx0" brushRef="#br1" timeOffset="-211077.65">21080 13675 4825 0,'0'0'2288'16,"0"0"-1424"-16,0 0 16 15,0 0-23-15,0 0-369 16,0 0-224-16,0 0-184 15,0 0 152-15,0 83 360 0,0-36-88 16,0 9-144-16,0-6-200 0,0 11-64 16,0-10-88-16,0-5 56 31,0-9-64-31,0-5-488 16,0-8-744-16,12-6-889 0,0-13-2456 15</inkml:trace>
  <inkml:trace contextRef="#ctx0" brushRef="#br1" timeOffset="-210549.83">21472 13796 7537 0,'0'0'2961'0,"0"0"-2321"0,0 0-152 31,0 0 248-31,0 0-376 16,0 0-224-16,0 0-136 0,52-24-56 16,-31 24-192-16,-9 11-64 15,-12 6-152-15,0 7 48 0,0 8 184 16,0 1 104-16,-12 3 48 31,-21-4 16-31,-7 1 64 16,22-10 0-16,-6-4 8 0,9-5-8 15,6-4 0-15,9-7 8 16,0-3 56-16,0 0 88 0,24 0 240 16,0 0-16-16,9 0-376 15,25 0-328 1,2-13-1472-16,-15-1-2289 15</inkml:trace>
  <inkml:trace contextRef="#ctx0" brushRef="#br1" timeOffset="-210343.8">21789 13712 6617 0,'0'0'5161'0,"0"0"-5161"16,0 0-64-16,0 0 16 31,0 0 48-31,0 0 272 0,0 149-144 16,0-104-48-16,0-2-80 15,0-7-184-15,0-12-488 0,-9-1-768 16,-3-13-937-16,12-6-2856 0</inkml:trace>
  <inkml:trace contextRef="#ctx0" brushRef="#br1" timeOffset="-209926.89">21813 13546 3024 0,'0'0'6970'0,"0"0"-6970"16,0 0-128-16,0 0 24 0,0 0 56 15,130-20-8-15,-88 20-48 16,-14 0-585-16,2 0 345 16,-15 0 344-16,-3 0 288 15,-12 0 128-15,0 0 217 16,0 0 319-16,0 0-328 16,0 10-376-16,0 5-200 0,0 12 16 15,0 15 192-15,0 13 104 16,12 15 48-16,-12 3-152 15,12 2-80 1,-3-1-24-16,-9-4-24 16,0-11-24-16,0-3-56 0,0-13 0 15,0-2 8-15,0-8 8 16,-21-6 112-16,-3-3-39 16,-9-10-137-16,-40-14-585 0,28 0-1751 31,-12 0-5938-31</inkml:trace>
  <inkml:trace contextRef="#ctx0" brushRef="#br0" timeOffset="-199735.06">23688 10663 6241 0,'0'0'1752'31,"0"0"-1192"-31,0 0-376 0,0-9-184 16,0 18 8-16,0 9 224 15,0 15 32-15,0 5 25 0,0 3-17 16,0 0-112-16,0-3-32 15,-12-1-64-15,12 0-56 32,-15-10-8-32,5-2-168 0,-2-8-481 15,3-2-567-15,-3-6-472 16,-12-9-2625-16</inkml:trace>
  <inkml:trace contextRef="#ctx0" brushRef="#br0" timeOffset="-199378.33">23510 10877 6057 0,'0'0'1672'0,"0"0"-1080"15,0 0-144-15,0 0-120 0,0 0-136 32,0 0-184-32,0 0 97 15,0 36 167-15,0-11 40 0,15-3-48 16,-3 1-56-16,0-1-56 15,-3 3 0-15,-9-3-48 0,12 1-32 16,0-4 16-16,0-5 120 31,-12-4-32-31,9-10 56 0,-9 4 272 16,0-4 152-16,15 0 0 16,-15 0-47-16,12 0-129 0,9-10-256 15,4-8-144-15,8-10-32 16,12-5-48-16,-9 1-176 31,13-4-456-31,-4-10-721 0,-9 13-1087 16,-3 6-3762-16</inkml:trace>
  <inkml:trace contextRef="#ctx0" brushRef="#br0" timeOffset="-196510.51">26084 9574 8769 0,'0'0'2585'0,"0"0"-1857"16,0 0-224-16,0 0-48 0,0 0-200 15,57 0 8-15,-20 0-96 16,8 0-168-16,0 0-16 0,-12 0-416 31,7 10-1080-31,-22-6-1481 16,9 6-2976-16</inkml:trace>
  <inkml:trace contextRef="#ctx0" brushRef="#br0" timeOffset="-196344.32">26108 9718 9033 0,'0'0'1481'0,"0"0"-1329"16,0 0 408-16,0 0-200 16,0 0 112-16,0 0-472 0,151 0-32 15,-93 0-1328-15,-22 0-665 16,-3 0-2344 0</inkml:trace>
  <inkml:trace contextRef="#ctx0" brushRef="#br0" timeOffset="-196052.59">26778 9356 10962 0,'0'0'1848'16,"0"0"-1512"-16,0 0-104 0,0 0-184 15,0 0 504-15,0 0 89 0,40 136-241 16,-28-86-248-16,9 1-104 31,-9 4-48-31,-3-3-296 16,-9-2-809-16,15-8-1543 0,-15-19-4738 0</inkml:trace>
  <inkml:trace contextRef="#ctx0" brushRef="#br0" timeOffset="-194913.56">26084 16020 8873 0,'0'0'2713'15,"0"0"-1977"-15,0 0-376 16,0 0 56-16,0 0-72 0,0 0 40 16,0 0-248-16,139 5-136 15,-115-2-296-15,-3 3-328 16,3 4-1184-16,-15-7-2073 0,-9 3-3384 0</inkml:trace>
  <inkml:trace contextRef="#ctx0" brushRef="#br0" timeOffset="-194727.93">26057 16146 8009 0,'0'0'2177'0,"0"0"-1665"15,0 0 72-15,0 0-32 16,0 0 40-16,0 0-240 0,142 0-352 16,-94 0-200-16,6 0-904 15,-14 0-1145-15,5 0-3512 0</inkml:trace>
  <inkml:trace contextRef="#ctx0" brushRef="#br0" timeOffset="-194297.85">26667 15886 10138 0,'0'0'2424'16,"0"0"-1768"-16,0 0-296 16,0 0-56-16,0 0 25 0,0 0-97 15,0 0-112-15,138 28-120 16,-104-9 8-16,-1 3-8 0,-18 6 0 16,-3 1-152-1,-12-2-40-15,0 0-17 16,-12 1 57-16,-24 0 48 15,3-10 48-15,-28 1 56 0,16-14 0 16,0-5 144-16,5 0 169 16,10-10-17-16,-6-18-16 15,24-9 24-15,0 1-16 16,12-5-288-16,12-6-104 16,9 9-136-16,27 5-192 15,13 11-353-15,8 12-607 0,-12 5-1208 16,-23 5-3946-16</inkml:trace>
  <inkml:trace contextRef="#ctx0" brushRef="#br0" timeOffset="-190726.99">22185 13889 5433 0,'0'0'1640'0,"0"0"-1040"15,0 0-32-15,0 0 64 16,0 0 89-16,0 0-49 15,0 0-200-15,0 0-96 0,0 0 224 16,9 0 56 0,6-11-192-16,-3 8-176 15,12-11 32-15,-15-4-56 0,15-1 32 16,9-9-87-16,1-4-49 16,5-6-32-16,6-3-56 15,-12-6 8-15,16-4-8 0,-4 0-8 31,3-5 24-31,-12 1 16 16,10-5-40-16,-1-4 64 0,3-3-120 16,-12 3 56-16,10-1 0 15,-10 1 0-15,6 4-16 0,7-1-40 16,-4 5 64-16,3 5-72 31,0 1 16-31,-14 4 32 0,2 3-40 16,-3 1 8-16,3 1-8 15,-12 0 0-15,10-2 0 16,-10 7 0-16,12-2-8 0,-15 2 8 16,3 4-8-16,-3-1 16 31,3 0-8-31,1 5-8 0,-16 1 0 0,18 9 0 16,-27-2 8-16,12 12-8 15,-3-6 16-15,3 4 40 16,-12 1 40-16,12-1 136 0,0 2 88 15,-12-6-8 1,9 4-64 0,6-5-152-16,-15 2-48 0,12-6-48 15,-3 6 8-15,3-5-8 0,13-1 0 16,-13 0 0-16,0-4 8 16,9 0-8-16,3-4 8 0,-15 2-8 31,6 8 16-31,-3-2-8 15,-12 9 40-15,9 2-32 0,-9 8-8 16,0 0 48-16,0 0-8 16,0 0-40-16,0 0-8 0,0 0 0 15,0 0 0-15,0 0-8 32,0 0-40-32,0 0-24 0,0 0 0 15,0 0-56-15,0 0-24 16,0 0-64-16,0 0-112 15,0 0-56-15,-9 0 56 0,-3 4 120 16,-12 5 192-16,-12 5-32 31,3-1 32-31,-4 6-88 0,1-5 8 16,-9 0 24-16,12-4 24 16,9-6 40-16,-1 1-16 0,16 0 24 15,9-5 0-15,0 0 8 0,0 0 8 16,0 0 48 15,0 0 48-31,0 0 64 0,0 0-32 0,0 0 0 16,9 0-16-16,16-5-24 15,-1-4-96-15,0-6 0 0,9 6-8 16,3-5 0-16,-3 9 0 0,4-3 0 31,-4 2 0-31,-9 3 0 16,12-2 0-16,-15 0 0 0,4 0 0 15,-1 5-8-15,-24 0 0 16,0 0-48-16,0 0-24 16,0 0 32-16,0 0-24 0,0 0-32 31,0 10 40-31,0 4 64 0,0 4 8 16,0 5 0-16,0 1 8 15,0 8-8-15,0-4 64 16,0 9-64-16,0-5 56 0,0 6-8 15,0-6 0-15,-12 1-40 32,12-5-8-32,-12-6 0 0,12-9-8 15,0 2-136-15,0-11-712 16,0 2-1393-16,0-6-3512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56:04.02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17021 3226 9289 0,'0'0'1185'31,"0"0"-817"-31,0 0-48 0,0 0-160 16,0 0 280-16,-15 0-8 15,15 0-376-15,0 0-56 0,0 0 0 16,0 0 0 0,0 0 80-16,0 0-32 0,0 0-32 15,0 0 0-15,0 0 32 16,0 0-40-16,0 0 0 16,0 5 0-16,0-1-8 15,0 6 8-15,0-7 0 0,0 8 0 16,15-3 72-16,-15 2-8 15,12-5 32 1,-12 5 0-16,12-7-24 16,-12-3 8-16,9 5-24 15,-9 0-16-15,0-5 8 0,12 0 56 16,-12 4 72-16,12-4 40 16,0 0-40-16,-3 5-47 0,6-5-25 31,-3 0-32-31,9 0 16 15,4 0-16-15,-1 0 8 16,9 0-24-16,12 0 8 0,-12 0-8 16,19 0-48-16,-7 0 32 15,3 0-40-15,10 5 208 0,-13 0-72 32,15-2-136-32,10 2 40 0,-1 1-48 15,0 2 8-15,1-2 40 16,11-2-40-16,-11 0-8 0,-1 2 16 15,1-2-8-15,2 0 0 16,-3 0-8-16,-11 2 0 16,-1-2 0-1,10 1 0-15,5 0-8 0,0 0 8 16,10-2 8-16,8-3-8 16,-8 5 8-16,12-5-8 0,-1 0 0 15,-11 5 0-15,-1-5 0 16,-12 0 16-1,10 0-16-15,-7 5 8 16,-2-5-8-16,11 0 0 16,-2 0 0-16,14 0 8 0,4 0 0 15,-4 0-8-15,1 0 0 16,0 0 0-16,-13 0-8 0,-2 0 16 31,-7 0-8-31,-3 0 0 16,-11 0 0-16,11 0 0 15,-11 0 0-15,2 0 0 0,6 0 0 16,-8 0 0-16,14 0 0 31,-12 0 8-31,10 0 0 16,-13 0 0-16,1 0 0 0,2 0 0 0,-18 0-8 16,6 0 8-16,1-5 0 15,-16 5-8-15,15-5 8 0,-18 0 0 16,22 5 72-16,-10-3-64 15,9 3-8 1,-5-5 80 0,-1 5-8-16,3-5-72 0,-3 5-8 15,-11 0 8-15,2 0 0 0,0 0 0 16,-12 0 0-16,9 0 0 0,-12-5 0 16,19 5 40-16,-7-4 8 31,3-2-8-31,-3 6 0 15,1-4-40-15,-1 4 0 0,-6 0 8 16,6 0-8-16,-9 0 56 0,0 0-56 16,1 0 0-16,-7 0 0 15,21 0 0-15,-3 0 0 32,-3 0 40-32,16 0-40 0,-16 0-8 15,3 0 8-15,6 0 8 16,-3 0-8-16,-5 0 0 0,2 0 8 15,-3 4 0-15,3 2 0 16,-2-2-8-16,14-4 8 31,-6 5-8-31,9-5 8 0,-5 0-16 16,11 5 16-16,-9-5-8 0,10 5 8 16,-1-2-8-16,3-3 0 0,-2 5-8 15,-1-5 8-15,3 5 64 16,10-5-72-1,-13 5 0 1,10-1 0-16,-7-4 0 0,9 5-8 16,-8-1 8-16,-7 0 0 15,-6 2 8-15,13-6 0 0,-16 4-8 0,9-4 16 16,-2 0-8-16,-7 0 64 31,15 0-64-31,-15 0 8 16,1 0 40-16,2 0-32 0,9 0-24 15,-11 5 8-15,26 0-8 16,-15 0 0-16,10-2-8 0,5 3-64 16,-2-1-32-16,-1-1-16 31,-9-4 40-31,10 0 0 0,-16 0 80 16,4 0 0-16,2 0 0 15,-12 0 0-15,-6 0 8 0,10 0 80 16,-7-4-24-16,-9-1-16 15,-3-1-40-15,13 6 0 32,2 0-8-32,0 0 0 0,-2 0 16 15,11 0-16-15,-9 0 0 16,-2 0 0-16,2-3 8 0,-3 3-8 0,0 0 0 16,1 0 0-16,-13 0 8 15,27 0-8 1,-12 0 0-1,1 0 8-15,-4 0-8 0,0 0 8 16,4 0-8-16,-4 0 8 16,0 0 0-16,-12 0-8 0,19 0 64 15,-19 0-16-15,0 0 16 0,15 0 8 32,-11 0-24-32,-4 0 56 15,0 0 88-15,-6 0 40 0,3-5-16 16,-3 0 8-16,-2 5 72 15,-4-5-32-15,0 1-32 0,-6 4-7 16,-3-6-25-16,0 2-32 31,-3 0 0-31,15-1-40 0,-12 1-48 16,0-1-80-16,10 0 0 16,2 0 8-16,0 2-8 0,-15-7-8 15,18 10 8-15,-6-5 0 16,3 1 0-16,-12-2 8 31,-3 6 56-31,16-4-56 0,-1 4 8 16,-15-4-8-16,18 4-8 15,-15-4 0-15,-3-2 16 0,15 6-8 16,-12-4 8-16,-3 4 56 16,19-4 32-16,-19 4 8 15,12-6-104 1,-6 2 96-16,-3 0-96 0,0 4 0 15,0-6 0-15,-6 6 0 16,9-5-8-16,-15 5 0 0,0-3-128 16,0 3-200-16,-15-19-633 15,-3 6-1199 1,-21-7-6674-16</inkml:trace>
  <inkml:trace contextRef="#ctx0" brushRef="#br0" timeOffset="11200.16">14968 6071 6849 0,'0'0'1200'16,"0"0"-840"-16,0 0 552 0,0 0 177 31,0 0-121-31,0 0-120 0,0 0-400 16,15 0-256-16,-3 0-56 16,13 0-8-16,-1 0-128 15,-6 5 8-15,21 13-8 0,-6 10 0 16,3 0-144-16,1 9 56 31,-16 0-80-31,-12 0-48 0,6 0-80 31,-15-5-8-31,0-4 88 16,0-9 96-16,-15-6 112 16,6-7 8-16,-3-6 56 0,3-6 104 0,-3-21 48 15,12-6 48-15,0-13-48 16,0-5-208-16,0 1 0 0,12-2-8 15,9 6-160-15,15 9-312 16,-3 5-576-16,16 8-521 16,-16 10-655-16,-9 10-3145 0</inkml:trace>
  <inkml:trace contextRef="#ctx0" brushRef="#br0" timeOffset="11704.95">15656 6118 8529 0,'0'0'1121'0,"0"0"-585"16,0 0 192-16,0 0-168 0,0 0-144 15,0 0-288-15,0 0-128 31,-78-42-160-31,54 65 56 16,-9 5 56-16,17 4-96 0,-8 0 16 16,15-4-32-16,9-9-104 15,0-6-96-15,0-7 48 0,9-6 160 16,15 0 152-16,1-6 288 16,-1-21-88-1,12-6-200-15,-15-13-112 16,3 0-152-16,-3-15 40 0,-6-3-96 15,-15-11 136-15,0 6 184 16,0 8 480-16,-15 6 32 0,6 14 128 16,9 17 592-1,-12 15-800-15,12 9-432 16,0 9-144-16,0 51 0 16,0 5 144-16,21 24 56 0,-6-1 16 15,19-14-64-15,2 5 0 16,9-14-8-16,16-15-120 0,17-18-760 31,-18-13-1264-31,-2-19-4626 16</inkml:trace>
  <inkml:trace contextRef="#ctx0" brushRef="#br0" timeOffset="12506.61">17452 6044 9073 0,'0'0'2065'0,"0"0"-1385"16,0 0 280-16,0 0-336 0,0 0-480 15,0 0 112 1,45-19-184 0,-23 24-72-16,14 13-80 15,0 10-16-15,-12 5 40 0,-6 3 48 0,9 6-136 16,-17-5-144-16,-10 0-64 16,0-5 64-16,0-8-72 0,0-11 48 31,-10-7 136-31,-17-6 168 15,9 0 8-15,6-19 96 0,12-14 16 16,0-8-16-16,0-11 8 16,12 1-88-16,21 5 16 0,13 4-32 15,2 10-320-15,21 10-648 32,-11 11-1129-32,-10 8-2168 0</inkml:trace>
  <inkml:trace contextRef="#ctx0" brushRef="#br0" timeOffset="12868.04">18113 6094 7905 0,'0'0'1521'0,"0"0"-745"15,0 0 512-15,0 0-720 16,0 0-8-16,0 0-88 15,0 0-368 1,-60-69-104-16,36 69-80 16,15 5-8-16,-16 17 0 0,16 2 24 15,-3 4-80-15,12 5-40 0,0-6-64 16,37 0 144-16,-4 6 104 16,3-6 0-1,9 1 64-15,-9-4-64 16,-2-5-88-16,-25-1-232 15,6 0-40-15,-15-4 216 0,-36-4 144 16,-1 4 8-16,-20-5 48 16,-3-4-56-16,5-5-392 15,10 0-1745 1,21-9-4936-16</inkml:trace>
  <inkml:trace contextRef="#ctx0" brushRef="#br0" timeOffset="14477.11">20033 5914 9882 0,'0'0'1832'0,"0"0"-1064"16,0 0-32-16,0 0-512 0,0 0 96 15,0 0 33-15,0 0-257 16,117 73-88-1,-83-40 40-15,-10 5-40 16,0-2-8-16,-12-3 72 16,0-1-72-16,-12-8-56 0,0-7-80 15,0-1-57-15,0-13-15 16,0-3 128-16,0 0 80 0,-12-3 176 31,0-22-40-31,12-7 33 16,0-5 63-16,0-5-104 15,12-4-120-15,9 4 8 0,3 6-16 16,12 7-56-16,-2 7-264 16,14 12-489-16,-15 10-791 0,12 0-1313 31,-20 4-2728-31</inkml:trace>
  <inkml:trace contextRef="#ctx0" brushRef="#br0" timeOffset="14735.86">20673 5817 10058 0,'0'0'1472'0,"0"0"-552"0,0 0-272 16,0 0-480-16,0 0-80 15,0 0 0 16,0 78 72-31,0-27 40 16,12 1 24-16,-12 2-55 16,0 3-81-16,0-7-88 0,0 2-168 15,0-12-777-15,0-2-559 16,0-15-280-16,0-9-857 0</inkml:trace>
  <inkml:trace contextRef="#ctx0" brushRef="#br0" timeOffset="14892">20591 6080 10722 0,'0'0'1952'31,"0"0"-1032"-31,0 0 49 16,0 0-561-16,0 0-240 16,0 0-24-16,130 0-144 0,-28-4-520 0,-8-6-1113 15,-15 2-3904-15</inkml:trace>
  <inkml:trace contextRef="#ctx0" brushRef="#br0" timeOffset="24671.39">6409 8074 6249 0,'0'0'1352'15,"0"0"-960"-15,0 0-160 16,0 0 56-1,0 0-80-15,-24-25 384 0,15 22 97 16,9 3-113-16,-12 0-264 16,12 0-112-16,-13 0-96 15,-11 0-96-15,0 0-8 0,-21 18 0 0,12 5 8 32,-16 15-8-32,16 7 80 15,-18 20 56-15,21 22-16 0,-19 30 104 16,37 31-96-16,0 15-24 15,12-20 0-15,24-22 8 16,13-43 40-16,-4-21-72 0,-9-11-16 31,33 0-56-31,-8 0-8 0,20 1 0 16,-15-15 0-16,19-17 0 16,-16-12 0-16,3-3 0 15,-14-9 112-15,2-29 40 0,-6-17 32 16,7-27-56-16,-25-40-56 31,-12-35 0-31,-12-14-72 0,-12 4-80 16,-34 18 72-16,10 43 0 15,3 27 8-15,-3 23 0 16,-3 19 8-16,8 6 208 0,-17-2-144 16,3 15-72-16,-12 12-40 15,8 6-152 1,4 24-384-16,0 50-496 15,5-5-920-15,19 1-705 0</inkml:trace>
  <inkml:trace contextRef="#ctx0" brushRef="#br0" timeOffset="29403.65">5096 8439 5129 0,'0'0'1224'0,"0"0"-176"15,0 0 112-15,0 0-504 16,0 0-7-16,0 0 143 16,0 0-376-16,0-88-88 0,0 75-16 15,0-3-8 1,-12 8-64-16,-12 3-144 15,0 5-96-15,-10 0-56 0,-14 0-96 16,15 19 144-16,-18 4-88 16,32-1 24-16,-5 3 16 0,0-6-80 15,24-10-16 1,0 4-48-16,0-13-80 16,12 5 64-16,24-5 216 15,-2 0 56-15,14-10 48 0,-3-7-48 16,0-7-56-16,-8 4-64 15,-13 13 64-15,-3 1-8 16,-9 6-80 0,0 6-288-16,-3 21 128 15,6 19 248-15,-3 14 248 0,0 10-72 16,-12-1-96-16,0 5-80 16,9-4 0-16,-9 4-488 15,0-22-1273-15,0-16-3856 0</inkml:trace>
  <inkml:trace contextRef="#ctx0" brushRef="#br0" timeOffset="30371.68">6176 9958 9706 0,'0'0'1456'0,"0"0"-984"16,0 0 504-1,0 0-392-15,0 0-512 16,0 0 168-16,0 0-96 16,0 0-144-16,106-68-64 0,-52 68 56 15,-5 0-80-15,11 23-56 16,-3 22 64-16,1 12 72 16,2 17-8-1,-27 18 8-15,3 34-72 16,-23-11 32-16,-13-14-8 15,0-17-40-15,-49-23-8 0,1 4 104 16,-18-10 64-16,-7-17 192 16,-17-24 64-16,-4-14 32 0,13-28-71 31,-13-42-89-31,12-55 24 16,25-32-48-16,21 4-16 0,21 27-56 15,15 52-40-15,0 27 48 0,27 6-96 16,6 8-8-16,25 1-8 15,-1 18-128-15,15 14 72 32,-2 18-112-32,-22 24-104 15,-3 18-401-15,-21 38-487 16,1-14-1080-16,-25-16-1945 16</inkml:trace>
  <inkml:trace contextRef="#ctx0" brushRef="#br0" timeOffset="31346.23">4525 10482 7921 0,'0'0'2513'0,"0"0"-1689"0,0 0-256 15,0 0-280-15,0 0-288 16,0 93 160-16,0-33 144 31,0 6-64-31,0-2-120 0,0-3-112 16,0-10 0-16,0-6-8 15,22-7-488-15,-10-15-1392 0,12-13-2321 0</inkml:trace>
  <inkml:trace contextRef="#ctx0" brushRef="#br0" timeOffset="31672.29">4933 10501 8601 0,'0'0'2153'0,"0"0"-1817"16,0 0 80 0,0 0-240-16,0 0-176 0,139 37 112 0,-106 5-64 15,-9 5-40-15,0 7-8 16,-24-2 0-16,0-5-8 0,0-1 8 15,-36-13 0-15,-21-11 0 32,11-9 88-32,-26-13 64 0,24 0 128 15,5-27 256-15,7-20-24 16,24-3-8-16,12-11-327 0,12 1-33 16,24 5-144-16,7 13-168 15,41 10-297-15,-2 13-871 31,-25 14-1440-31</inkml:trace>
  <inkml:trace contextRef="#ctx0" brushRef="#br0" timeOffset="32987.01">6315 12846 7345 0,'0'0'2425'0,"0"0"-2137"0,0 0-160 15,0 0 192-15,0 0-96 0,-90-28 296 16,78 23 224-16,-16-9-368 15,19 1-64 17,-3-10 232-32,-9-5-40 0,6-5-272 0,-6-9-63 0,6-5 63 15,6-8-32-15,-6-10-64 16,9-3-32-16,6-7-88 0,0 1 32 16,0 4-48-16,0 1 24 31,0 8-24-31,21 11 0 15,15 3 72-15,-3 2-32 0,0 12-40 16,25 5 0-16,2 10-8 16,-12 18-144-16,10 0 72 0,-1 8-48 15,3 21 16-15,-2 7 8 32,-13 10-72-32,3 6-57 0,-14 2-55 15,2 17 48-15,0-2 56 16,-27 10 32-16,-9 4 24 0,0-4 120 15,-9 5 0-15,-18 0 8 16,-6-6 8-16,-13 1 48 31,-2-10 40-31,-9-9 136 0,-1-4 48 16,-2-14-24-16,0-14-39 0,17-9-65 16,-14-19 104-16,6-5 8 15,9-37-40-15,-7-37-96 0,16-5-8 16,6-14-40-1,18 3-32 1,9 16-48-16,0-1-48 0,0 15 40 16,36 10-112-16,-3 9-160 0,40 22-913 15,-28 10-1655-15,0 10-3666 16</inkml:trace>
  <inkml:trace contextRef="#ctx0" brushRef="#br0" timeOffset="34512.61">5223 11914 3936 0,'0'0'5121'0,"0"0"-4720"16,0 0 127-16,0 0 136 0,0 0-512 31,-127-69-144-31,91 69 40 0,12 0-48 16,2 4-48-16,-5 10 48 15,18 5 0-15,-3 0 0 16,12 3-176-16,0 2-120 0,0-2 64 16,21 7 152-16,6-1 40 31,4 4 40-31,20 0 120 0,-18 5-40 15,3-4-72-15,-15 0-8 16,4-6-80-16,-13 1 72 16,-12-5 8-16,0-4 0 0,0-1 0 15,-28-5 136-15,-14-2 0 32,6-6-72-32,15-5 24 0,-15 0 56 0,12-16 120 15,2-11 64-15,22-6-32 16,0-13-176-1,0 5 16 1,22-6-40-16,14 0-96 0,-3 7-16 16,0 2 16-16,6 5 64 15,-30 6 32-15,0-1 136 0,-9 6 48 0,0-2-128 16,0 1-152-16,-18 9-256 16,-42 14-688-16,15 0-1745 15,-4 0-3208-15</inkml:trace>
  <inkml:trace contextRef="#ctx0" brushRef="#br0" timeOffset="38420.38">11331 8077 5569 0,'0'0'1304'15,"0"0"-912"-15,0 0 552 0,0-46-384 16,0 29-16-16,0-2 161 16,0 4-145-16,0 2-136 0,0 3 312 15,0 6 200 1,-12-6-248-16,-12 5-336 15,9 2-224-15,-15 3-128 16,-6 0-8-16,12 8-48 0,-10 16-24 16,-2-2 16-16,27 3-88 15,-15-8-16-15,24 1-112 16,0-8-40 0,0-1-48-16,0-9-16 0,24 0 360 15,-6 0 24-15,9 0 112 16,19-4-104-16,-10-14-8 0,-12 8-56 15,9 1-16-15,-21 3 0 16,12 6-8 0,-15 0-176-16,7 15 72 15,-7 13 64-15,0 14 120 16,-9-1 0-16,15 5 144 0,-15 1-8 16,0-6-120-16,0 0-8 15,0 10-8-15,0-12-696 0,0-12-1961 16</inkml:trace>
  <inkml:trace contextRef="#ctx0" brushRef="#br0" timeOffset="39288.18">10797 9353 6689 0,'0'0'2016'0,"0"0"-1231"0,0 0 71 16,0 0-496-16,0 0-240 16,0 0-16-16,0 0 0 31,0 0 104-31,0 73 24 0,-12-36 0 0,12-5-96 16,-15 0-64-16,15 1-72 15,0 5-464-15,0-10-1424 0,0-10-2129 16</inkml:trace>
  <inkml:trace contextRef="#ctx0" brushRef="#br0" timeOffset="39656.71">11030 9342 5937 0,'0'0'1904'16,"0"0"-1520"-16,0 0-152 0,0 0-96 16,0 0 64-16,81 5 120 15,-48 14-96-15,-9-4-167 32,-2 2-57-32,-10 6 8 0,0 1 0 15,-3-6 0-15,-9 6 8 16,0-6 88-16,-21-4 136 0,-1 4 48 15,-14-13-64-15,3 0-96 16,-15-5 48-16,24-5 16 31,-10-23 56-31,7-10 64 0,18-3-32 16,-6 0-168-16,15 0-16 0,0 8-96 16,15 5-232-16,30 13-232 0,28 15-520 15,-4 0-665-15,-2 5-3912 16</inkml:trace>
  <inkml:trace contextRef="#ctx0" brushRef="#br0" timeOffset="41809.33">9351 11492 5617 0,'0'0'1624'0,"0"0"-1240"0,0 0-232 15,0 0-96-15,0 0 72 32,0 0 416-32,-21 103-128 0,21-66-208 15,-12 0-104-15,-3 4 105 16,15-8-137-16,0-1-72 15,-9-4-56-15,9-4-801 0,0-11-1103 16,0-8-4505-16</inkml:trace>
  <inkml:trace contextRef="#ctx0" brushRef="#br0" timeOffset="42194.15">9563 11492 4096 0,'0'0'4233'16,"0"0"-3297"-16,0 0 145 0,0 0-225 15,0 0-560-15,0 0-144 16,24-4-64-16,-6 4-88 0,6 4 0 31,3 15 0-31,7 5 0 16,-10-2-8-16,0 11-72 0,-3-6 32 15,-9 6-32-15,-12-9-40 16,0 4 80-16,0-10 40 16,-12-4 88-16,-9-5-24 0,-15 1 48 31,-1-10-56-31,-8 0 64 0,21-15-40 16,-9-13 144-16,21-8 32 15,12 4-168-15,0-6-88 16,0 5-96-16,36 10-392 0,6 0-592 15,19 14-793-15,-28 4-3104 0</inkml:trace>
  <inkml:trace contextRef="#ctx0" brushRef="#br0" timeOffset="44927.39">9270 12498 5217 0,'0'0'1000'15,"0"0"-992"1,0 0 496-16,0 0-168 0,-60-55-128 16,51 45 208-1,-13 10-152-15,10-4-168 0,-12 4 40 16,12 0-24-16,-9 0-96 16,6 9-16-16,-6 0 8 0,9 5-8 15,12 1 0-15,0-2-16 16,0 5-48-16,0 1 24 0,12 0 40 15,9-1 72-15,15 5 64 16,0-4-80-16,-2 5 40 16,-10-7-16-1,-12-3-80-15,-3 0 0 16,6-4 0-16,-15 3-8 0,0-3-112 16,0-6 120-16,-24 6 72 15,-3-6-8-15,-4 1-48 16,4-5-8-16,6 0 72 0,0 0 40 31,6-13 16-31,15-12 88 16,0 3 65-16,0-11 71 0,24 1-280 15,0-1-80-15,12 0-64 32,-5 5-32-32,-4 6 88 0,-3 4 0 15,-15 4 0-15,-9 0-40 0,0 0 40 16,-9 0-208-16,-42-9-537 15,20 9-823-15,-5 4-5433 0</inkml:trace>
  <inkml:trace contextRef="#ctx0" brushRef="#br0" timeOffset="52423.13">9714 13764 7769 0,'0'0'2425'0,"0"0"-1881"16,0 0-544-16,0 0-48 15,0 0 48-15,0 0 176 0,-24 125 32 16,24-79-128 0,0 4-64-16,0-7-8 15,0-7-8-15,0-4 0 16,0-4-680-16,0-9-745 0,0-10-1023 15,0-4-4176-15</inkml:trace>
  <inkml:trace contextRef="#ctx0" brushRef="#br0" timeOffset="52822.95">9620 13707 7985 0,'0'0'1457'16,"0"0"-1121"-1,0 0 616-15,0 0-544 16,0 0-216-16,0 0-64 16,0 0-88-16,139-50-40 15,-103 54-48-15,0 10-80 0,-2 4-192 16,-10 1-168-16,-12 5-24 0,-12-6 152 31,0 5 39-31,0-4 217 16,-27 3 104-16,-7-2 96 15,13-2-23-15,-27-9-65 0,27 1 96 16,-15-7 72-16,24-3 216 16,0 0 176-16,12 0 0 0,0 0 40 31,0 6-280-31,0-1-328 16,24 9-88-16,0 0 88 0,9 13 216 15,15 1-48-15,7-5-80 0,2 5-8 16,3-1-80-1,13 1-552-15,-16-4-1216 0,-24-10-1449 0</inkml:trace>
  <inkml:trace contextRef="#ctx0" brushRef="#br0" timeOffset="55356.03">11820 14487 8193 0,'0'0'2657'32,"0"0"-2009"-32,0 0-56 0,0 0 16 15,12 0-448-15,-3 0 32 16,28 0 0-16,-4-6-128 15,-9 6-56-15,9-4-8 0,0 4 0 16,-5 0-408-16,-4 0-280 31,-15 0-640-31,6 10-609 0,-6-2-439 16,-9 2-1513-16</inkml:trace>
  <inkml:trace contextRef="#ctx0" brushRef="#br0" timeOffset="55542.01">11820 14601 8409 0,'0'0'1153'0,"0"0"-689"15,0 0 504-15,0 0-312 0,0 0-112 16,0 0-152-16,58 0-144 16,-25 0-120-1,0 0-128-15,24 0-56 16,-17 0-1320-16,5 0-1641 0</inkml:trace>
  <inkml:trace contextRef="#ctx0" brushRef="#br0" timeOffset="57080.4">12379 14309 9378 0,'0'0'1480'16,"0"0"-1416"-16,0 0-56 15,0 0-8-15,0 0 536 16,0 0 104-16,0 126-176 0,0-89-160 16,0 13 136-16,0-3 72 15,0 4-255-15,0 1-153 0,-15-11-40 31,6 1-64-31,9-10 0 16,-13-8-176-16,13-2-657 0,0-8-911 16,0-9-2321-16</inkml:trace>
  <inkml:trace contextRef="#ctx0" brushRef="#br0" timeOffset="62104.73">7746 12836 8105 0,'0'0'1897'0,"0"0"-1361"0,0 0 392 31,0 0-352-31,0 0-256 16,0 0-80-16,0 0-240 0,12 0 0 15,-12 0 0-15,0 0 280 0,12 0-96 16,-12 0-88-16,12 0 128 15,-12 0 168-15,12 0-71 16,12 6 7 0,-15-2-40-16,15-4-64 15,13 4 0-15,-4 1-24 0,15 0-40 16,-15-1 40-16,28 2-32 0,-28-6-40 16,15 4 0-16,-3-4 0 15,-11 4-32 1,-1-4-32-16,6 0 8 15,-6 5-8-15,4 0 0 16,-4-5 8-16,0 4-24 0,6-4 32 16,6 0-16-1,-8 5-56 1,8-5 8-16,-12 5-8 0,3 0 40 16,1-2-48-16,-7 2 8 15,-3 0-8-15,3-5 56 16,-3 0-40-16,6 4 64 0,1-4 88 15,-7 0 40-15,6 0-16 16,3 0-72-16,-15 0-112 0,7 0 8 31,-7 0 80-31,-9 5-40 16,12-5-8-16,0 5 0 0,-15-5 32 16,15 0 40-16,0 0 0 0,10 0 8 15,-10 0-24 1,12 0-7-16,-15 0-81 15,15 0 24 1,-12 0-32-16,-5 0-8 0,8 0 8 16,-15 0 0-16,9 0 56 15,3 0-16-15,0 0 24 0,0 0-8 0,-6 0 8 16,10 0-24-16,-4 0-40 31,0 0-8-31,9 0 64 16,-24 0-56-16,27 0 0 0,-24 0 0 15,13 0 0-15,-4 0 88 16,6 0-24-16,-6 0 0 0,3 0-16 31,0 0-8-31,-3 0 0 16,13 0-40-16,-7-5 80 0,-6 5-80 16,3 0 0-16,-12 0 8 15,0 0 32-15,0 0-40 0,-3 0 56 16,-9 0 16-16,0 0 24 15,0 0 56-15,0 0-16 32,0 0-8-32,0 0-24 0,0 0-32 15,0 0-8-15,0 0-24 16,0 0 0-16,0 0 8 0,0 0-40 16,0 0-8-16,0 0 56 0,0 0-64 15,12 0 16 1,-12 0-8-1,0 0 0-15,0 0 48 0,0 0-40 16,0 0-8-16,0 0 64 16,0 0-56-16,0 0-16 0,0 0 8 0,0 0 0 15,12 0 40 1,-2 0 0 0,5 0-40-16,-3 0 40 15,0 0-48-15,0 0 8 0,-6 0 0 16,9 0 0-16,-3 0 8 15,0 0-8-15,-12 0 0 0,21-5 0 16,-9 5 0-16,0 0 0 31,-3 0 48-31,7 0-56 0,-7-4 0 16,18 4 0-16,-21 0 8 16,9-5-8-16,-3 5 8 0,0-5 0 15,9 5 0-15,-6 0 0 16,-6-3 8-16,3 3-8 31,-12-5-8-31,12 5 0 0,-3 0 0 16,7 0 8-16,-4-5-8 15,-12 5 0-15,12 0 0 0,-12 0 0 16,0 0 0-16,0 0 0 16,0 0-8-16,0 0 8 15,0 0 8 1,0 0 0-16,0 0 8 0,0 0-8 15,0 0 0-15,0 0 0 16,0 0 8-16,0 0-16 0,0 0 8 16,9-5 40-16,3 5-40 15,-12-4 0 1,12-1-8-16,0 5 0 16,-12-5 8-16,9 5-8 0,6-4 0 15,-3 0 8-15,-3-6 0 16,3 5 8-16,12-4-8 0,-11-1 0 15,11-3 8-15,-3 3 32 32,-9-4-48-32,12 1 0 0,0 3 8 15,-15 2-8-15,0-8 8 16,6 7 0-16,-3 1 0 0,13-6 0 16,-16 0 48-16,3-4-48 15,0 3-8-15,0-8 8 31,9 4-8-31,-6-3-8 0,3-6 8 16,-3 4-8-16,-3-3-40 16,0-1 0-16,10 1 48 0,-10 2 0 15,0 3 0-15,0-7 0 16,0 7 0-16,-3-2 0 31,6 2 0-31,-3-2 0 0,9-4-8 0,-12 6 8 16,6-7-8-16,-3 6-8 15,-3-4 8-15,7-1-32 0,-7 4 40 16,3 2 0-16,0 3-8 16,-3 0 8-1,-9 0-8-15,27-3-56 16,-15 3 56-16,-3-4 0 0,0 5-64 16,6-1 64-16,-3 0 0 15,-12 0 0-15,12 2 8 0,0 2-8 16,-2 1 8-16,2 0 0 31,-12 0 0-31,12 1 0 0,-3-6 0 16,6 0-8-16,-3 6 0 15,0-10 0-15,0 3-40 16,-6 2 32-16,9 0 0 0,-15 0 8 16,12 3-80-16,0-2 80 31,0 2 0-31,-3 2 8 0,7-6 0 15,-7 0 8-15,0 0-8 16,-9 5-8-16,15 1 8 16,-3-1 0-16,-12 1-16 0,12 2 8 15,0 2-48-15,-12 1 56 32,9 3 0-32,-9-4 0 0,12-6 0 0,-12 11 8 15,0-10-8-15,12 10 0 16,-12-6 0-16,0 0 0 15,12 2-40-15,-12 3 40 0,0-4 8 16,0 4-8 0,12-5 8-1,-12 6-16-15,0-6 8 0,0 1 0 0,9 0-8 16,-9-1 0-16,15 2-48 16,-15-2 56-16,0 0 8 15,0 6-8-15,13 1 8 16,-13-2-8-1,0-1 8-15,0 2-8 16,0 0 0-16,6-6-16 0,-6 6 16 16,0 4 8-16,0-6-8 15,0 1 8-15,0 5-8 0,0-3 8 16,0 3 0-16,0 0 0 31,0 0 0-31,0-5 0 0,0 5-8 16,0 0-8-16,0-5 8 15,0 5 0-15,0-4 48 16,0-1-40-16,0 5 56 0,0-10 64 16,0 7 64-16,0-3-24 31,0 2-16-31,15 4-56 0,-15-5-8 0,0 5-32 16,0 0-56-16,0 0-56 15,0 0-32-15,0 0-16 16,9 0 8-16,-9-5 24 0,15 5-24 15,9 0 96 1,-3-5 0 0,27 5 0-16,-14-3 0 0,26 3 8 15,-18 0-8-15,16 0 8 0,14 0 0 16,0 0 0-16,-5 0 0 16,5 0 40-16,-2 0-40 0,-13 0-8 31,3 0 0-31,-17 0-8 15,5 0 8-15,0 3 0 0,-15 2 0 16,4 0 0-16,-4 0 0 16,3-1 0-16,9-4 0 0,-8 6 0 15,5-3 8-15,-3-3-8 32,-3 0 0-32,-3 0 8 0,-8 0 0 15,-13 0-8-15,9 0 0 16,-21 0-8-16,9 0 8 15,-9 0 0-15,0 0 0 0,0 0-280 16,0 0-456-16,0 0-640 31,0 0-1193-31,-9 0-2752 0</inkml:trace>
  <inkml:trace contextRef="#ctx0" brushRef="#br0" timeOffset="65692.7">12261 10482 5945 0,'0'0'1200'0,"0"0"-528"16,0-19 464 0,0 12-415-16,0-3-153 15,0 5 8-15,0-5-320 16,0 1-152-16,-12-4 128 0,3 4-56 16,-3-6-128-16,-3 1-48 15,-6 5 16-15,8-1 0 0,-8 7-8 31,-3 3-8-31,0 0-8 16,0 0-16-16,15 0-56 16,-6 8-24-16,6 6 8 0,-3 4-88 15,12 2-144-15,0-1 56 16,0 9 80-16,21-2 192 0,3 12 232 16,9-6-32-1,6-4 56-15,-18 5-128 16,13-2 0-16,-7-7-80 15,-18-1-48-15,3-5 56 0,-12-4-56 16,0 1 0 0,0-6 200-16,-12-4 56 15,3-5 32-15,-18 0-56 0,-7 0 96 16,22-5-32-16,-9-19 16 16,9-3-24-16,12-10-128 15,0-9-160-15,0-10 0 0,24 5-224 16,10 5-424-16,23-5-632 15,-9 13-976 1,-3 16-1777-16</inkml:trace>
  <inkml:trace contextRef="#ctx0" brushRef="#br0" timeOffset="76663.22">17836 8134 3184 0,'0'-6'1913'16,"0"3"-1377"-16,0-7-8 16,9 1 320-16,-9 4-240 15,0 0 224-15,0 1 24 0,0-1-79 16,0-1 39-16,0 6 16 47,0 0-48-47,0 0-208 0,0 0-192 15,0 0-64-15,0 0-88 16,0 0-135-16,0 0-89 16,-9 0 0-16,-16 0 56 0,-2 0-64 0,-3 0-88 15,-6 6 24-15,3 3 56 16,8 1-9-16,-11-1 17 0,15 1-8 15,-6-1 8 1,6-1-16 0,9 2-64-16,12-2-16 15,0 2-40-15,0 0-16 0,0 9 104 0,0-2 48 16,12 2 8-16,0 5 64 16,-3 4-72-16,18 4 8 0,-15 5 48 15,-3 5-40-15,0 4-8 16,18 9 0-16,-27-3 8 15,10 3-8-15,-10-3 8 16,15-12-8 0,-15 2 0-16,9-13 8 15,-9-7-16-15,12-3 16 0,-12-5 0 16,12-6-16-16,12-3-56 16,0-5 48-16,9 0-184 0,37-22-424 15,11-11-1544-15,-20-5-2721 0</inkml:trace>
  <inkml:trace contextRef="#ctx0" brushRef="#br0" timeOffset="77041.71">18219 8272 6913 0,'0'0'2336'0,"0"0"-1743"0,0 0-145 15,0 0 120-15,0 0-376 16,0 0-80-16,0 0-112 16,-118-27-8-1,97 44 0 1,9 2 0 0,-12 9 0-16,24-4-40 0,0 3 40 0,0-3-112 15,0-2-16-15,24 6 136 16,9-4 56-16,-9-2 24 15,12 2-8-15,-14-5 0 0,-10-1-64 16,12-5-16-16,-24-3-40 16,0-5-208-1,0-1 184-15,-15 6 24 16,-15-6 48-16,2 0 0 16,-17-4 0-16,24 0-56 0,-6 0-120 15,3-22-272-15,15-1-705 16,9-33-183-16,9 10-344 0,6 0-3009 0</inkml:trace>
  <inkml:trace contextRef="#ctx0" brushRef="#br0" timeOffset="77258.22">18161 8109 6001 0,'0'0'2800'0,"0"0"-1783"0,0 0-497 0,0 0-336 0,0 0-168 0,0 0 768 16,22 112 24-16,-10-52-264 15,-12 5-184-15,9 1 16 0,6 2-48 16,-15 3-200 0,0-8-72-1,0-2-56-15,0-14-328 0,0-10-376 0,0-14-840 16,0-14-1065-16,12-9-3464 16</inkml:trace>
  <inkml:trace contextRef="#ctx0" brushRef="#br0" timeOffset="77659.36">18696 8267 8361 0,'0'0'2185'0,"0"0"-1641"16,0 0 120-16,0 0-208 0,0 0-408 15,0 0-48-15,-97-46-48 16,64 56-144-16,12 8 48 0,-18 5 64 31,29-4 0-31,-11-1-40 16,21 1-16-16,-12-9-120 16,12-2-176-16,0-3-16 0,0-5 152 15,12 0 296-15,0 0 160 0,7 0 8 16,8 0-64-16,-3 0-104 15,-3 5 0-15,-9 5-96 16,-3 3-72 0,15 9-64-1,-24 7 232-15,0-1 168 0,15-1-80 0,-15-4 16 0,0-4-32 16,0 0-72-16,0-11-192 16,0-3-552-16,0-5-897 0,0 0-375 31</inkml:trace>
  <inkml:trace contextRef="#ctx0" brushRef="#br0" timeOffset="78073.63">18717 7999 8449 0,'0'0'2217'16,"0"0"-1513"-16,0 0 496 15,0 0-456-15,0 0-496 0,0 0-88 16,0 0 24-16,84-24-136 31,-50 19-48-31,-1 2-48 16,-6 3-184-16,-6 0-176 0,3 0 120 16,-12 0 120-16,-12 0 64 0,0 0 24 15,0 0 72-15,0 0-40 0,0 0 32 16,0 0-80-1,0 8 96 1,0 6 0-16,0 14 152 16,12 9 8-16,-12 18-16 0,18 11 64 15,-2 18 72-15,5 3-40 16,-6 11-16-16,-6-1 1 0,6-5-89 16,-6-3-72-1,-9-11 16-15,0-8-32 16,-24-5 40-16,-9-10-88 15,-13-9-152-15,-59 10-657 0,11-19-1575 16,13-9-3665-16</inkml:trace>
  <inkml:trace contextRef="#ctx0" brushRef="#br0" timeOffset="79338.4">16731 10788 6513 0,'0'0'3217'16,"0"0"-2137"-1,0 0-288-15,0 0-216 16,0 0-432-16,0 0-72 0,0 0-72 15,-106-23-40-15,67 23-64 16,21 0 104-16,-6 0 48 16,0 0 24-16,12 0-56 15,-10 0 40-15,22 0-8 16,-12 0 8-16,12 0-8 16,0 0 40-16,0 0-16 0,0 18-16 15,0 6 120-15,0 3 0 16,0 11 32-16,12-1-40 15,-12 0-32 1,9 5 56-16,-9 3 25 31,13 2-17-31,-13 5 0 0,0-1 8 16,0-5-8-16,0 0-72 16,0-4-40-16,0-9 24 15,0-11-48-15,0-3-56 0,0-6 8 16,12-7 0-16,-12-2-16 15,24-4-56-15,0 0-40 0,9 0-256 16,37-32-585-16,-10-6-1543 16,-15 1-4986-16</inkml:trace>
  <inkml:trace contextRef="#ctx0" brushRef="#br0" timeOffset="79882.05">16984 10904 7481 0,'0'0'1440'0,"0"0"-1128"0,0 0 425 31,0 0-321-31,0 0 64 16,0 0-88-16,0 0-240 0,-114-50-136 15,74 50-8-15,31 8 120 32,-15 7-120-32,24 2-8 15,0 8-56-15,0-6-120 0,15 3-48 16,3-3 224-16,34 3 0 0,-19-3 80 16,0 0-16-16,3 0-56 0,1-2 0 15,-25-7 0 1,0-1-8-16,-12 1-40 0,0-6-88 15,0 0 128-15,-24 2 96 16,-13 2-16 0,1-8-24-16,15 0-48 15,-18 0-8-15,21 0 0 0,3-14-48 0,6-4-416 16,9-24-296-16,9 5-897 16,18 5-2464-16</inkml:trace>
  <inkml:trace contextRef="#ctx0" brushRef="#br0" timeOffset="80139.68">16972 10613 7737 0,'0'0'2289'0,"0"0"-1801"15,0 0-480-15,0 0 8 0,0 0 200 16,-9 101 528-16,9-35 0 31,0 8-240-31,0 10-88 16,0 3-144-16,-15 0-168 0,15-3-96 15,-9-15-8-15,9-12-264 16,0-21-296-16,0-17-792 16,0-14-1289-16,0-5-3672 0</inkml:trace>
  <inkml:trace contextRef="#ctx0" brushRef="#br0" timeOffset="81361.91">17307 10834 7465 0,'0'0'1440'15,"0"0"-863"-15,0 0 223 16,0 0-288-16,0 0-96 0,0 0 256 16,-9 65-136-16,9-26-232 15,0-4-48 1,0 3-72-16,0-1-88 15,0-5-96-15,0 0-144 47,9-12-672-47,-9-7-968 0,15-13-993 16,-3 0-3984-16</inkml:trace>
  <inkml:trace contextRef="#ctx0" brushRef="#br0" timeOffset="81640.78">17519 10859 8833 0,'0'0'1665'16,"0"0"-1305"-16,0 0 296 0,0 0-56 15,-9 106-112-15,9-73-8 0,0-6-224 16,24 0-176-16,-3-4 48 16,0-8-56-16,18-11-72 31,-21-4-216-31,19-4-72 0,-13-25-88 15,-12-2-32-15,0-11-40 32,-12 0 192-32,0 0 248 0,-24 5 8 15,0 4 32-15,-13 11 72 16,19 12-104-16,-6 1 0 16,0 9-256-16,12 5-968 0,0 13-833 0,12-4-1119 15</inkml:trace>
  <inkml:trace contextRef="#ctx0" brushRef="#br0" timeOffset="82129.88">17694 10456 9313 0,'0'0'2249'0,"0"0"-1857"0,0 0 64 31,0 0 56-31,0 0-496 0,0 0 312 16,90-10-88-16,-51 10-168 16,-5 0-72-16,2 0 0 15,-12 0-72-15,-12 0-32 0,-6 0 8 16,-6 4 88-16,0-4 8 15,0 0 56-15,0 0 72 0,0 6 48 16,0-6-104-16,0 4-72 16,0-1-8-16,0 7-56 31,0 8 64-31,15 6 8 0,-15 9 96 0,12 8-16 16,0 11 0-16,0 3-16 15,13 5 49-15,-16 0-41 0,0 1-72 16,6-11 40-16,-6 2-32 15,-9-11 40 1,0-3-8 0,0-11 32-16,0-4-8 0,-24-5-72 15,-19-8-8-15,-8-1-312 16,-6-4-473-16,2-5-695 0,-2 0-1433 0,18-10-5768 16</inkml:trace>
  <inkml:trace contextRef="#ctx0" brushRef="#br0" timeOffset="83713.84">18137 13884 4841 0,'0'0'1696'0,"0"0"-1176"16,0 0 48-16,0 0 248 15,0 0-200-15,0 0-167 0,0-19 95 16,0 19 64-16,0 0 176 16,0 0 128-16,0 0-160 15,0 0-96-15,0 0-119 0,0 0-177 16,0 0-168-16,0 0-120 16,0 5-72-1,0 3 0-15,0 20-40 0,0 15 40 16,0 12 216-16,0 43 0 15,0 27 80-15,0 36 152 16,0 17 56-16,0-12-104 0,0 1 104 16,0-34 40-1,0 2-224 1,0-5-176-16,0-18-32 0,0-16 49 0,0-26-105 16,0-19-40-16,0-23 32 15,0 5-40-15,0-5 8 16,0-6-16-16,0-12-144 0,0-10-545 31,0 0-543-31,0-24-360 0,0-4-1585 16</inkml:trace>
  <inkml:trace contextRef="#ctx0" brushRef="#br0" timeOffset="84277.06">17458 16331 8185 0,'0'0'3929'0,"0"0"-3465"31,0 0-360-31,0 0 456 0,0 0 56 16,0 0-287-16,0 0-97 16,0 0-56-16,0 0 16 15,-42 55 400-15,42-60 176 16,9-18-360-16,6-15-408 0,3-12-72 31,21-10-56-31,-17 0-88 16,2 9 152-16,0 14 64 0,-15 9 72 15,6 19 48-15,-3 4-120 16,0 5-64-16,-3 19-96 0,15 13 160 16,-2 15 80-16,-7-1-16 31,6 9-64-31,-9-4-8 16,12-9-136-16,-24-5-344 0,12-9-496 0,-12-9-673 15,0-11-935-15,-12-8-1649 16</inkml:trace>
  <inkml:trace contextRef="#ctx0" brushRef="#br0" timeOffset="84441.43">17497 16275 7297 0,'0'0'3025'16,"0"0"-2177"-16,0 0-488 0,0 0 232 16,0 0-336-1,0 0-152-15,79 0-104 16,-31-5-224-16,13-22-1032 15,-4 3-1305-15,-15-4-5568 16</inkml:trace>
  <inkml:trace contextRef="#ctx0" brushRef="#br0" timeOffset="84712.6">17905 16001 8937 0,'0'0'1953'0,"0"0"-1361"0,0 0 280 31,0 0-352-31,0 0-248 16,0 0 16-16,0 0 264 0,0 103-63 16,0-57-1-16,0 4-16 31,0 2-144-31,-12-1-56 0,12-5-40 16,0-14-32-16,0-4-72 0,0-10 104 15,0-8-96-15,0-5 0 16,12-1-24-16,0-4 16 0,0 0-80 15,9 0-48-15,15 0-48 16,-2 0-176-16,14-9-424 16,21-10-488-16,-11 0-721 0,-10 1-3048 15</inkml:trace>
  <inkml:trace contextRef="#ctx0" brushRef="#br0" timeOffset="85040.27">18243 16012 8345 0,'0'0'3185'31,"0"0"-2337"-31,0 0-408 16,0 0 184-16,0 0-112 0,0 0 361 15,0 134-169-15,0-84-288 16,12 6-184-16,-12-10 24 0,9-8-112 15,3-10-64-15,0-11-48 32,-3-7-32-32,-9-10-104 15,27 0 8-15,-14-24-56 0,5-12-256 32,21-20-648-32,-6-28-705 15,-12 11-1055 1,-6 8-1345-16</inkml:trace>
  <inkml:trace contextRef="#ctx0" brushRef="#br0" timeOffset="85417">18708 15941 8025 0,'0'0'2841'16,"0"0"-2401"-16,0 0-112 0,0 0 376 31,0 0-432-31,0 0-168 16,0 0-96-16,-94-5 0 0,79 29 72 16,6 9 0-16,9-1-80 15,0 0-8-15,0 0-168 0,33 1-96 16,-6-1 168-16,7-8 40 31,-10 4 56-31,0-10 0 31,-3 1 8-31,-21-5 0 0,0-6 8 32,0 2 56-32,-12 3 160 0,-12-8-120 15,-9 5-104-15,-1-6-144 0,-17-4-416 16,30 0-1072-16,0-4-1521 15</inkml:trace>
  <inkml:trace contextRef="#ctx0" brushRef="#br0" timeOffset="85709.81">18859 16122 9706 0,'0'0'3968'15,"0"0"-3664"-15,0 0-111 0,0 0 191 16,0 0-72-16,0 0 64 15,139 37-232-15,-103-18-144 16,-3 3-96 0,-24 2-8-16,6-1-144 15,-15-10-232-15,0 2 224 0,-15-2 256 16,6-8 88-16,-15-5 16 16,15 0 8-16,-6 0 40 15,6-18-8-15,9-10-144 0,0-5-136 31,24-8-312-31,0 3-401 16,33 2-759-16,-24 3-720 0,4 14-841 0</inkml:trace>
  <inkml:trace contextRef="#ctx0" brushRef="#br0" timeOffset="85942.39">19299 16094 6729 0,'0'0'1872'0,"0"0"-559"16,0 0 479 0,0 0-496-16,0 0-496 0,0 0-295 15,0 0-257-15,-21 24-144 32,9-11 0-32,-12 15 24 15,9 4-8-15,6 1-40 0,9-5-24 16,0-1-56-16,9-8 0 15,30-10-136-15,18-9-216 16,-2-19-401-16,5-12-1727 0</inkml:trace>
  <inkml:trace contextRef="#ctx0" brushRef="#br0" timeOffset="87626.54">19580 16085 5449 0,'0'0'5073'0,"0"0"-4201"31,0 0-208-31,0 0 176 16,0 0-344-16,0 0-248 15,0 0-112-15,94 0-136 0,-64 0-208 16,21 0-232-16,-9 0-728 16,-2 0-1112-16,-19 0-1777 0</inkml:trace>
  <inkml:trace contextRef="#ctx0" brushRef="#br0" timeOffset="87806.8">19625 16206 5921 0,'0'0'2600'0,"0"0"-1904"16,0 0-351-16,0 0 143 16,0 0-120-16,0 0-32 15,0 0 48-15,94 8-384 16,-25-8-280-16,-20 0-864 0,-4-14-1729 15</inkml:trace>
  <inkml:trace contextRef="#ctx0" brushRef="#br0" timeOffset="88553.11">20464 15867 7009 0,'0'0'3009'0,"0"0"-2145"31,0 0-152-31,0 0 136 16,0 0-384-16,0 0-80 0,94 0-152 16,-61 0-168-16,3 5-56 15,-12 13-8-15,-2 10 0 0,14 0-88 16,-24 4 0-16,-12 2-64 0,0-2 48 15,0-5 88 1,-36-4 16 0,2 1 8-16,-14-11 88 0,-12-9-88 15,2-4 96-15,-2-9-40 0,18-18 16 16,6-10-24-16,24-5 40 16,2-5-88-16,10 1-8 0,10 5 0 15,47-1-456-15,3 14-1176 31,-2 5-2473-31</inkml:trace>
  <inkml:trace contextRef="#ctx0" brushRef="#br0" timeOffset="99606.98">18835 11859 6425 0,'0'0'992'0,"0"0"-888"15,0 0 152-15,0 0-144 16,-34-14-48-16,22 9 16 0,12 5-72 16,-15-5 72-1,6 5 536-15,-3-4 33 16,12 0-185-16,-12 4-48 0,12 0 104 15,-9 0-136-15,9 0-128 16,0 0-72 0,-15 0 16-16,15 0-88 15,0 0-40-15,-9 0 8 0,-3 4-16 16,0 5 24-16,12 6-40 16,-12 3-24-16,-4 4 88 0,16 6 56 15,-6 5-8-15,6 5 40 16,-12 3-24-16,12 0-88 15,0 6-24 1,0-1 0-16,0-4 0 16,0 0-56-16,0-1 64 15,0-9-24-15,0 1 8 0,0-10 24 16,0 0-16-16,0-9-8 16,0 0 0-16,0-4 24 0,12-6-8 31,-12 6 9-31,6-1-33 15,10 1-40-15,-16-1 0 0,12-5 0 16,12 5-8-16,0-4-289 16,-3-5-359-16,39 0-616 15,-5-18-1369-15,-7-6-3512 0</inkml:trace>
  <inkml:trace contextRef="#ctx0" brushRef="#br0" timeOffset="100013.45">19076 12076 8545 0,'0'0'1817'0,"0"0"-1433"0,0 0 280 16,0 0-224-16,0 0-304 15,0 0 168-15,-33-13-280 16,24 13-24 15,-15 0-56-31,-4 4 56 31,22 9 0-31,-18 2 0 0,24 4-72 16,-12 0-96-16,12 3-56 16,0 7-88-16,12-7 64 15,12 6 248-15,-2-1 40 0,14-2-32 16,-12-3-8-16,-6 2 0 15,9-11-144-15,-27 1-32 0,12-5-88 16,-12-5 112-16,0 6 40 16,-12-5 112-16,-24 0 104 15,12 0-104-15,-21-5 0 0,23 0-80 16,-14-5 24-16,12-15-280 16,12-7-769-16,12-32-279 0,0 2-456 0,0 2-2281 15</inkml:trace>
  <inkml:trace contextRef="#ctx0" brushRef="#br0" timeOffset="100222.95">19043 11937 5193 0,'0'0'1960'0,"0"0"-672"0,0 0-15 15,0 0-577-15,0 0-432 0,0 0-208 16,0 0 328-16,0 76 384 16,15-26 24-16,-15 1-288 15,0 14-160 1,0 0-96-16,0-1-152 15,-15 0-96-15,6-7-16 16,9-15-392-16,-15-6-432 0,6-12-808 16,-3-10-1273-16,-4-14-4152 15</inkml:trace>
  <inkml:trace contextRef="#ctx0" brushRef="#br0" timeOffset="100555.56">19278 11966 8425 0,'0'0'1305'15,"0"0"-969"1,0 0 72-16,0 0-208 16,0 0 416-16,0 0 16 15,0 124-256-15,0-77-96 0,0 3 80 0,9-3 32 16,-9-1-224-16,0-8-128 16,12-11-40-1,-12-4-328-15,0-9-592 16,0-14-896-16,12 0-1161 15,-12 0-4440-15</inkml:trace>
  <inkml:trace contextRef="#ctx0" brushRef="#br0" timeOffset="101040.18">19486 12095 7217 0,'0'0'2649'16,"0"0"-2113"-16,0 0-464 16,0 0 72-16,-12 65 472 15,12-32-32-15,0 3-96 0,0-4-256 16,21-3-152-16,-5-7 72 15,-4-2 0-15,0-15-32 16,6-5-40-16,-3 0-24 0,9-11-56 16,-12-16-96-16,-3-14-240 0,-9-6-264 15,0-4 168-15,0 5 128 16,-21 5 168-16,-18 8 128 16,9 13-40-16,-7 13-392 0,-11 7-720 15,3 7-849-15,12 13-719 0</inkml:trace>
  <inkml:trace contextRef="#ctx0" brushRef="#br0" timeOffset="101543.18">19661 11840 9514 0,'0'0'1808'0,"0"0"-1368"16,0 0 168-16,0 0-320 15,0 0-168-15,0 0-40 16,163-37-80-16,-129 32 0 0,2 5 0 15,-15-4 8-15,3 4-8 0,-15 0 8 32,-9 0 40-32,0 0 184 15,0 0 40-15,0 0-120 16,0 0-24-16,0 0 0 0,0 0-128 16,0 14-8-16,0 9 8 15,0 14 8-15,0 9 88 0,0 9-40 31,0 6 73-31,0 9 71 16,0 4 24-16,0-4-48 16,0-6 32-16,15-4-64 0,-15-9-80 15,9-9-56-15,-9-5 40 16,0-14 0-16,0 1-32 0,-9-11 48 16,-15 1 48-1,-9-4-112-15,-61-1-392 16,25-4-1089-16,0-5-3640 15</inkml:trace>
  <inkml:trace contextRef="#ctx0" brushRef="#br0" timeOffset="106950.41">21976 11340 5673 0,'0'0'1880'0,"0"0"-1288"0,0 0-256 15,0 0 16-15,0 0-16 16,0 0 73-16,0 0-49 0,0 0-96 16,0 0 424-16,0 0 144 15,0 0-168-15,0 0-248 16,0 0-16-1,0 0-16-15,0 0-56 16,0 0-95-16,0 0 15 16,0 0-64-16,0 0-32 0,0 0-32 15,0 0-40-15,0 0 24 16,0 0 16-16,0 0 56 0,0 0 0 31,0-5 8-31,0-5-112 16,0-12-56-16,0-2-8 0,0-9 96 15,0-8 48-15,9-10-80 16,7-9-64-16,-4-19 0 16,9-23 0-16,3-37 0 0,12-36-8 31,-3-21-8-31,16 11-40 16,-4 10 32-16,12 22-32 0,4 0 40 0,5 9-96 15,6 14 40-15,-2 23 8 16,-25 25 48-16,3 21 8 15,-17 5 104-15,20-5-96 16,-18 7 8 0,3-3-8-16,-12 21 8 15,-2 12-8-15,-22 10-8 0,12 11 0 16,-12-2 8-16,0 5-8 16,0 0 0-16,0 0-8 0,0 0-192 15,0 0-48 1,0 0-152-16,0 0-160 15,0 0-281-15,0 0-407 16,0 0-1008-16,0 0 463 0,-12 0-3424 16</inkml:trace>
  <inkml:trace contextRef="#ctx0" brushRef="#br0" timeOffset="107327.2">22604 8995 1736 0,'0'0'6281'16,"0"0"-5473"-16,0 0-568 0,0 0 353 0,0 0 127 15,0 0 24-15,0 0-120 16,0 0-368-16,24 0-112 15,0 0 304 1,10 0 0-16,2-5-232 16,-3-3-96-16,15 8-72 15,-14-5-40-15,2 0 64 0,0 5-72 0,-15 0 0 16,3 0-8-16,-12 13-96 16,-3 12 8-1,-9 1 88-15,0 12 0 16,0 9 8-1,0-6 0-15,0 5-8 0,0 1-96 16,-9 4-816-16,-3-10-1272 0,-12-18-3802 0</inkml:trace>
  <inkml:trace contextRef="#ctx0" brushRef="#br0" timeOffset="109107.73">23431 7536 6185 0,'0'0'1840'0,"0"0"-1208"16,0 0-152-1,0 0-7-15,0 0-65 16,0 0 136-16,0 0-152 0,0 0-256 16,0 0-8-16,0 0 208 15,0 0-8-15,0 0-120 0,0 0 16 16,0 0 32-16,0 0-24 31,0 0-32-31,0 0 8 0,0 0-24 16,0 0-40-16,0 0-88 15,0 0 16-15,0 0-24 0,0 0-40 16,0 0 64-16,0 0-64 16,0 0 0-16,0 0 40 31,0 0-40-31,0 0 56 0,0 0-56 15,0 0 56-15,0 0-56 16,0 0 49-16,0 0-49 0,0 0 0 16,0 0 0-16,0 0 0 15,0 0 8-15,0 0-16 32,0 0 0-32,0 0 8 0,0 0 0 0,0 0 0 15,0 0 48-15,0 0-56 16,0 0 8-16,0 0 0 0,0 0 8 15,0 0 32-15,0 0 8 16,0 0-32 0,0 0 32-16,0 0 8 15,0 0-56-15,0 0-8 0,0-10-112 16,-12 1-72-16,12 0 64 16,-12-1 63-16,-3 5 57 0,9 1-8 15,6 4 0-15,-12 0 8 31,0 0-72-31,-15 4-136 0,18 11 64 16,-16 3 8-16,4-5 8 16,21 6-96-16,-12-5-8 0,0 0 136 15,12 0 24-15,0 1 64 16,0-2-8-16,0 2 16 31,0 7 0-31,0 2 56 0,12-1 32 16,0 9 56-16,0-4-40 15,-3 4 72-15,16-3-120 0,-1-2 0 16,0-4-48-16,-12 4 40 16,-6-2-40-16,21 2 0 31,-15 6 0-31,0-1 72 0,-3-5 8 16,6 6 48-16,-6-5-16 15,0-5-56-15,7-5 56 0,-7-4-47 0,6-4 31 16,-3-5 48-16,-12-2-48 15,12-3 40 1,9 0 40 0,12-3-40-16,3-16-144 0,25-19-600 15,-7 2-1233-15,-18 3-2560 0</inkml:trace>
  <inkml:trace contextRef="#ctx0" brushRef="#br0" timeOffset="109558.47">23851 7512 6889 0,'0'0'1712'0,"0"0"-1184"31,0 0 953-31,0 0-617 0,0 0-400 16,0 0-304-16,0 0-160 16,-70-8-40-16,58 21 40 0,-12 9-8 0,24 3 8 15,-12-6-88-15,12 3-40 16,0 1 72-1,12 0 48 1,-3 4 8-16,27-2 0 0,1 1 24 16,-13-1-16-16,9-7-8 15,3 6-80-15,-12-11-152 0,-15-4-264 0,-9 1-8 16,0-5-48-16,-9-2 328 31,-30 7 216-31,3-6-16 16,-6 2-32-16,-16-6-24 0,22 0-249 15,3-20-559-15,9-7-848 16</inkml:trace>
  <inkml:trace contextRef="#ctx0" brushRef="#br0" timeOffset="109790.7">23781 7304 3208 0,'0'0'6978'0,"0"0"-6202"0,0 0-648 15,0 0-128-15,0 0 16 32,0 107 288-32,9-39 328 0,3 11-256 15,-3 6-48-15,7 7-96 16,-4-4-120-16,0-4-112 16,0-2-128-16,9-17-792 0,0-13-632 0,3-16-705 15,0-22-2984-15</inkml:trace>
  <inkml:trace contextRef="#ctx0" brushRef="#br0" timeOffset="110184.38">24258 7471 7585 0,'0'0'2097'0,"0"0"-1561"0,0 0 456 31,0 0-560-31,0 0-344 0,0 0-88 16,-105-24-48-16,80 42-16 16,4 6 56-16,-6-1 8 15,6 1-64-15,21-2-16 0,-12-3-216 16,12-5-80-16,0-5-72 31,0-4 48-31,24-5 208 0,0 0 184 16,-6-9 8-16,22-4-104 15,-19-2-16-15,-6 2 120 16,-6 13 72-16,3 0-72 0,0 3 72 16,-3 22-72-16,6 10 176 15,-3 3-40 1,0 0-72-16,6-3-64 0,-3-2-304 15,-3-5-585-15,-2-18-1295 16</inkml:trace>
  <inkml:trace contextRef="#ctx0" brushRef="#br0" timeOffset="110626.65">24107 7184 10114 0,'0'0'1912'15,"0"0"-1520"-15,0 0 192 16,0 0-520-16,0 0-64 16,0 0-16-16,124-38-152 0,-85 33-296 15,-6 1 208-15,4 0 176 31,-28-2 72-31,3 6 0 0,0 0 0 16,-12 0-48-16,0 0-8 16,0 0 56-16,0 25-8 15,9 2 16-15,18 19 64 0,-3 9 24 16,-3 6-72-16,16 9 40 31,-16-2-48-31,15 2 96 0,0-9 56 16,-15-6-64-1,3-8 8 1,-12-5-96 0,-12-6 0-16,0-3-8 15,0-10-8-15,-12-1-72 0,-12-2-144 16,-9-6-96-16,-15-6-824 16,2-3-1161-16,7-5-2936 0</inkml:trace>
  <inkml:trace contextRef="#ctx0" brushRef="#br0" timeOffset="110950.47">24931 7124 6785 0,'0'0'4193'0,"0"0"-4193"0,0 0-200 16,0 0 200-16,0 0 200 0,48 128 112 15,-26-76-48-15,2-2-168 0,0 1-96 16,-24-4-336-16,12-6-512 15,-12-8-961 1,0-10-903 0</inkml:trace>
  <inkml:trace contextRef="#ctx0" brushRef="#br0" timeOffset="111077.76">24859 7415 6649 0,'0'0'2528'15,"0"0"-1399"-15,0 0-145 16,0 0-448-16,0 0-320 0,0 0-128 15,0 0-88-15,151-74-240 16,-67 37-424-16,-17 5-1144 16,-7 4-4018-16</inkml:trace>
  <inkml:trace contextRef="#ctx0" brushRef="#br0" timeOffset="111625.47">25444 6748 6489 0,'0'0'1968'0,"0"0"-1080"0,0 0 145 15,0 0-593 1,0 0-288 0,0 0-152-16,0 0 0 15,0 0-104-15,0 0 96 0,0 0 8 0,-105 13 8 16,77-8 120-16,22 4 88 16,6-3-88-16,-12 2-56 0,12 2 32 31,0 8-24-31,0 6-8 15,0-2 0-15,0 10-64 16,12 12 248-16,22-9 0 0,-10 7-48 16,0 9 0-16,9 1-96 0,-9-1-56 15,0-1 24-15,-2 6-80 32,-10-1 72-32,0-3-72 15,-3 2 8-15,6-7 40 0,-15 0-32 16,0-10 56-16,0-9 24 15,0-6-88-15,0-12 56 0,0-1-56 16,12-3 8-16,-3-6-8 31,27 0 112-31,0-10-120 16,22-37-504-16,-16 10-2272 0,9-8-6858 0</inkml:trace>
  <inkml:trace contextRef="#ctx0" brushRef="#br0" timeOffset="113409.67">25909 6895 6529 0,'0'0'1976'0,"0"0"-1464"16,0 0 377-16,0 0-401 15,0 0-200-15,-27-27-112 16,21 27-176-16,-6 0-224 16,-12 0 56-1,0 5 104-15,-1 9 56 0,16 4-48 16,-3 0 48-16,12 1-144 0,0 5 48 16,0-1-16-16,0 4 112 15,21 2-64-15,16-7 72 16,-1 6 8-1,-18 1 0-15,21-7 0 16,-18-3-8-16,3 0-192 0,-12-11-201 16,-12 2-71-16,0-6 24 15,-12 2 280-15,-12-6 160 16,-9 0-8-16,0 0-8 0,-3-6-48 31,-13-26-112-31,16 4-392 16,21 1-1328-16</inkml:trace>
  <inkml:trace contextRef="#ctx0" brushRef="#br0" timeOffset="113642.06">25803 6748 6849 0,'0'0'2937'15,"0"0"-2081"-15,0 0-600 16,0 0-48-16,0 0-200 15,0 0 304-15,0 0 232 16,46 134-184 0,-19-64-80-16,-6 4-8 15,3 5-88-15,-3 8-128 0,-21 1-56 16,12-9-304-16,0-9-392 0,-12-10-488 16,12-18-745-16,-12-18-1951 15</inkml:trace>
  <inkml:trace contextRef="#ctx0" brushRef="#br0" timeOffset="114267.9">26208 6766 6553 0,'0'0'2408'15,"0"0"-1759"-15,0 0-393 0,0 0-120 32,0 0 216-32,0 0 296 15,27 102-184-15,-15-65-248 16,0 0-144-16,-3 1-56 0,3-6-16 16,-12-4-168-16,12-1-1000 0,-12-8-1009 15,0-10-2640-15</inkml:trace>
  <inkml:trace contextRef="#ctx0" brushRef="#br0" timeOffset="114641.17">26452 6785 7705 0,'0'0'2801'0,"0"0"-2145"0,0 0-656 16,0 0 248-16,0 0 304 0,0 0 40 31,28 107-272-31,-16-79-160 16,9-6-56-16,3-3-24 16,9-6 8-16,-6-3 0 0,3-10-88 15,10 0-112-15,-28-4-232 16,9-20-96-16,-9-9-48 0,-12-3-80 31,0-2 0-31,0 2 216 16,-33 8 344-16,9 4-8 15,-13 11 8-15,4 13-48 0,-3 0 40 16,-9 0-120-16,8 27-568 16,13-3-825-16,0-6-823 0</inkml:trace>
  <inkml:trace contextRef="#ctx0" brushRef="#br0" timeOffset="115341.09">26467 6387 2776 0,'0'0'6473'16,"0"0"-5360"-16,0 0 335 15,0 0-280-15,0 0-672 0,0 0-272 16,0 0-104-16,103-33-120 16,-55 24 0-1,13 4-16-15,-28 1-112 16,12 4-56-16,-24-6 56 0,6 6 56 16,-14 0 72-16,-1 0-8 15,-3 0 0-15,-9 0-64 0,0 0-16 16,0 0 16-16,12 15 72 31,0 8 72-31,12 14 80 0,0 14-16 16,9 4-16-16,-9 15 56 15,10 4 0-15,11 0-7 0,-12 5-25 16,6-5-136-16,-18 0 0 16,4-9 0-16,-13-5 0 31,0-8 48-31,-12-6 16 0,0-13-16 15,0-1-8-15,-24-4 16 16,-10-6-64-16,-59 10-328 0,11-7-897 16,13-12-2648-16</inkml:trace>
  <inkml:trace contextRef="#ctx0" brushRef="#br0" timeOffset="121544.26">22825 11632 3136 0,'0'0'1865'0,"0"0"-1297"16,0 0-56-16,0 0 272 0,0 0-256 31,0 0-88-31,0-10-8 16,0 10 8-16,0 0 136 0,0 0 121 16,0 0 111-16,0 0-144 0,0 0-152 15,0 0-80-15,0 0-136 16,0 0-80-16,0 0-48 15,0 0-16 1,0 0-24-16,0 0-56 16,0 0 8-16,0 0-64 0,0 0-16 15,0 0 0-15,0 0-16 16,0 5-40-16,0 10 56 0,0-7 8 16,0 6-8-1,0-4 16-15,0 4-16 16,0-6 0-16,0 2 0 15,0-6 8-15,12 2 0 0,-12-2 0 16,0 0 8-16,12-4 32 16,0 0 160-16,0 4 48 15,-3-4-23 1,6 0-57-16,-3 0-56 16,9 0-40-16,-12 0-56 15,18 0-16-15,-5 0 0 0,2 0 0 16,-3 0 0-16,15 6 0 15,-15-6-8-15,18 4 8 0,-5-4-8 32,2 5 0-32,-3 0 0 15,3-5 0-15,-3 5 0 16,1-2 0-16,17 3-48 0,-18-6 40 16,0 0-16-16,16 4 16 0,-13-4-40 15,-3 5 40-15,0-1-8 16,-6-4-32-1,4 5 32-15,8-5-32 16,-18 0 40-16,12 0 8 16,3 0 0-16,1 0-16 0,-1 0 8 15,-15 0-40-15,15 0 24 0,-12 0-24 16,-6 0 40 0,10 0 0-16,-16 4 0 15,9-4 0-15,3 0 8 16,0 0 0-16,12 0 0 15,-15 5 0-15,16-5-8 0,-13 0 8 16,9 0 0-16,-9 5-8 16,9-5-8-1,-9 0 8-15,-2 4-48 16,2-4 48-16,0 0 8 16,0 0 0-16,0 0 0 0,-6 0 0 15,21 0 0-15,-17 0 0 16,-10 0 0-16,0 0 8 0,12 0-8 31,-12 0 8-31,-12 0 0 16,12 0 64-16,0 0-64 15,-12-4 0-15,6-1 88 0,9 0-16 16,-15 1-8-16,12-1-64 16,0 1 40-16,-12-5 24 0,12 3 40 15,-12-2 80 1,10-2 64-16,-10 6-56 15,15-10-120-15,-15 4 24 16,9-4-32-16,0 0 0 0,-9 1 8 16,15-6 0-16,-15-9-8 15,9 1 32-15,-9-5 16 16,15-1 32-16,-15 0-48 16,0 6-56-16,0 3-48 15,0 6-56-15,0-6-448 16,0 6-880-16,0 4-2841 0</inkml:trace>
  <inkml:trace contextRef="#ctx0" brushRef="#br0" timeOffset="125029.56">26537 9337 7345 0,'0'0'2889'0,"0"0"-1489"16,0 0-176-16,0 0-72 0,0 0-391 16,0 0-289-16,0 0-216 0,0 0-248 15,24 0 40-15,12 0-56 32,-6 5 8-32,22 0-648 15,-10 4-657-15,-6 1-1399 0,-15-1-1361 0</inkml:trace>
  <inkml:trace contextRef="#ctx0" brushRef="#br0" timeOffset="125211.05">26467 9476 7257 0,'0'0'2361'0,"0"0"-1889"15,0 0-136-15,0 0 328 0,0 0-200 16,0 0-136-1,0 0-272 1,151 0-56-16,-81 0-1200 16,-10 0-1265-16,-15 0-5807 0</inkml:trace>
  <inkml:trace contextRef="#ctx0" brushRef="#br0" timeOffset="125642.49">27246 9181 9642 0,'0'0'2704'16,"0"0"-2072"-16,0 0-416 0,0 0 288 15,0 0-296-15,118-28-112 32,-82 28-88-32,6 9-8 15,-5 10-72-15,-16 3 8 0,6 6-136 32,-15 1-104-17,-12-2 72 1,0 6 40-16,-12-6 80 0,-24-4 112 0,-13-5 40 15,7-8 40-15,-18-5 16 16,2-5 8-16,13-5-16 16,6-18 16-16,6-10 64 0,24-3-32 15,-7-10 8-15,16 3-144 0,0-3-152 16,25 9 24-16,8 9-176 0,39 24-496 16,-2 4-1056-16,-10 4-1065 15</inkml:trace>
  <inkml:trace contextRef="#ctx0" brushRef="#br0" timeOffset="127915.07">24198 14727 6569 0,'0'0'2328'0,"0"0"-1599"16,0 0 799-16,0 0-176 0,0 0-816 15,0 0-304-15,-24 19-232 16,24 17 120-1,-9 15 368-15,-3 15 145 16,-1 16-129-16,1 11-48 16,-3 18-136-16,9-7-16 15,-6-9-120-15,-3 4-88 0,6-35-40 0,9 2-48 16,-12-16-8 0,12-18-584-16,0-8-504 15,0-20-857-15,0-4-2224 16,0 0-4368-16</inkml:trace>
  <inkml:trace contextRef="#ctx0" brushRef="#br0" timeOffset="128627.72">23362 16053 10114 0,'0'0'2728'0,"0"0"-2144"15,0 0-576-15,0 0-16 16,0 0-80-16,0 0 88 16,0 0 144-16,-27 120-40 15,27-74 0-15,-9-8-8 16,-4-7 16-16,13-7-112 0,0-11 48 15,0-7-48-15,0-6 193 0,0 0 215 32,0-28 144-32,13-15-512 15,-4-7-40-15,18-14-152 16,-3-3 152-16,-18 13 0 0,21 12 0 16,-15 14 48-16,-12 9 88 15,12 19-136-15,-12 0-56 0,9 0-152 31,6 24 112-31,-6 3 88 16,16 6-8-16,-16 0 8 16,-9-7 8-16,15-1-16 0,-15-11-56 15,12-10-184-15,-12-4-104 16,12 0 231-16,-3-15 81 0,15-21 48 16,-3-1-224-1,6-1 128-15,-6 7 96 16,-11 12 152-16,5 9 112 15,-3 10-264-15,0 0-56 0,-3 15 56 16,3 12 8-16,12 7 169 16,-15 7-113-16,6-5-64 15,-3 1-233-15,-12-4-543 16,0-6-1424-16,0-13-2721 16</inkml:trace>
  <inkml:trace contextRef="#ctx0" brushRef="#br0" timeOffset="129384.14">23781 16196 8409 0,'0'0'2209'0,"0"0"-1705"16,0 0 248-16,0 0 48 0,0 0-456 16,0 0-128-16,0 0-152 0,115-32-64 31,-82 8-152-31,-9 6-104 15,-15-5-224-15,-9 3 160 16,0 7 320-16,0 4 304 0,-9 5-120 16,-15 4-136-16,0 0-48 15,-12 18 8-15,18 10 64 0,-6 4-56 32,8 1-8-32,7-1-8 15,9-9-40-15,0 1-208 0,9-15 16 16,19-9 184-16,2 0 32 0,6-9-248 15,12-20-520-15,-11-3-256 16,-13 4 584 0,-3 0 456-1,3 14 312-15,-12 6 336 0,-12-2 272 0,0 10-424 16,0 0-392-16,0 5-104 16,0 8 0-16,9 10 0 0,-9 1 8 15,0-1-8-15,0-5 0 31,0 1 0-31,0-10-88 0,0-4-56 16,0 0 64-16,0-5 80 16,0 0 120-16,15 0 40 15,-15 0 24-15,12-5-184 0,-12-4-48 16,6 4-32-16,-6 0 8 31,15 1-8-31,-15 0 8 0,0 4 0 16,12 0-16-16,1-6 72 15,-13 2-48-15,21-6 56 0,-6 2-88 16,-6-11 0-16,15 6 96 16,-15 2 0-16,-9 7 96 31,15 4 24-31,-15 0-120 0,0 0-32 16,0 4-56-16,0 7 88 15,0 2 0-15,12 1 48 0,-12-5-48 16,0-5 8-16,0 1 64 0,0-5 104 15,12 0 264 1,-12 0-56 0,9-9-32-16,15 5-272 0,-12-6-32 15,13 10-48-15,-16 0-136 0,15 5 72 16,0 13-24-16,0 5-392 16,-6-4-776-16,9-9-1833 0</inkml:trace>
  <inkml:trace contextRef="#ctx0" brushRef="#br0" timeOffset="129632.37">24524 16122 6345 0,'0'0'2656'16,"0"0"-1911"-16,0 0 271 16,0 0 168-16,0 0-448 0,0 0-200 31,48 0-488-31,-36 0-48 16,9-15-640-16,3 7-896 0,-2-6-1625 0</inkml:trace>
  <inkml:trace contextRef="#ctx0" brushRef="#br0" timeOffset="130193.83">24572 15946 8633 0,'0'0'2097'0,"0"0"-1537"15,0 0 440-15,0 0-512 16,0 0-408-16,0 0 88 0,0 0 376 16,0 120-63-1,0-79-97 1,0-2-104-16,0-7-128 16,-12-10-56-16,12-8-88 0,0-9-8 15,-12-5-32-15,-3 0-16 0,15-9 48 16,-9-19-264-16,9-19 40 15,0-3 80-15,0-10-16 32,0-5-137-32,24 10 145 0,0 4 72 15,9 18 8-15,13 14-136 16,2 10-120-16,-3 9 96 0,-9 0-80 16,1 23-424-16,-25 5-16 15,-12 4 256-15,0 0 296 16,-28 1 200-1,-5-1 112-15,-12-4 120 0,-3-4 56 16,2-5 176-16,7-6 96 16,21-4-88-16,6-4-120 0,0-1-152 15,12 0-112-15,0 6-72 0,0 5-16 32,24-1 232-32,-6 3-32 15,21 2-88-15,-2 0-112 0,-19-10 0 16,6 0-256-16,3-9-504 15,6 0-936-15,-9 0-969 0,1-9-2760 16</inkml:trace>
  <inkml:trace contextRef="#ctx0" brushRef="#br0" timeOffset="130539.77">24817 16196 7465 0,'0'0'2017'0,"0"0"-1425"31,0 0 384-31,0 0-344 0,0 0-496 16,0 0-136-16,0 0-384 15,0 0-320-15,135-42 88 16,-108 23-56-16,-5 6 39 0,-13-2 329 16,6 7 304-16,-15-2 544 15,0 6 209 1,-15 4-81-16,-3 0-368 0,-7 0-72 15,1 0-16-15,0 19 64 16,-9-1-8-16,21 0-88 16,-3 6-48-16,15-6-120 0,0 0-16 15,0 1 0 1,27-5-8-16,6-4-72 16,0-6 72-16,16-4-280 0,11 0-808 15,-18-9-433-15,10-23-575 16,-19 8-1073-16</inkml:trace>
  <inkml:trace contextRef="#ctx0" brushRef="#br0" timeOffset="131128.85">25221 16118 1512 0,'0'0'4281'0,"0"0"-3177"15,0 0 128-15,0 0 209 0,-139 4-481 16,118 14-472-16,-3 1-152 16,12 4-160-16,-3 1-120 0,15-2-56 15,0-7-224-15,0-6-200 31,27-4 48-31,6-5 168 0,0 0-232 16,6 0-361-16,7-14 97 16,-22 4 296-16,-3-4 16 15,0 9 232-15,-6-3 80 0,-6 8 80 16,-9-6 0-16,0 6 48 16,0 0-48-1,0 0-104-15,0 0-304 0,0 0-112 16,0 0 16-16,0 0 360 15,0-4 144-15,0 4 336 16,-9 0 312-16,9 0 160 0,-15 0-24 16,6 0-64-1,-15 14-335 1,15 4-65-16,-3 6-144 0,0-6-40 0,12-3-72 16,0-2-8-16,0-4-56 15,0-9 8-15,0 0-8 16,12 0 248-16,9-9-160 0,3-14-88 31,0 0-504-31,-15-10-104 16,18-4-281-16,-27 1 113 0,6-11 696 15,-6 1 80-15,0-1 720 16,0 1-112-16,-6 13 89 0,6 6 159 16,0 13-320-16,-12 9-272 31,12 5-264-31,0 0-24 15,0 5-240-15,0 27 24 0,0 5 240 16,0 20 72-16,0 2 16 16,0 1-16-16,0 0-56 0,0-8-16 15,12-10-120-15,-6-15-528 16,22-8-961 0,-16-14-2448-16</inkml:trace>
  <inkml:trace contextRef="#ctx0" brushRef="#br0" timeOffset="131359.25">25477 16135 8753 0,'0'0'2937'0,"0"0"-2265"0,0 0-360 16,0 0-160-16,0 0-152 16,0 0-88-16,154 0-960 15,-120 0-928-15,-1 0-601 0</inkml:trace>
  <inkml:trace contextRef="#ctx0" brushRef="#br0" timeOffset="131525.81">25468 16247 7633 0,'0'0'2777'0,"0"0"-2209"31,0 0-152-31,0 0-32 0,0 0-248 0,127 5-136 16,-69-5-1344-16,-13 0-2729 15</inkml:trace>
  <inkml:trace contextRef="#ctx0" brushRef="#br0" timeOffset="212460.8">25502 11164 5881 0,'0'0'2176'0,"0"0"-1408"15,0 0-512-15,0 0 73 0,0 0 111 16,0 0-96-16,0 0-176 15,-12 5-168 1,-1 12 0-16,-20 21 288 16,-3 3 328-16,-21 11-176 0,11 3-64 15,-14 5-168-15,3 0-48 16,-1-9-96-16,10-4 0 47,3-10-56-47,18-5 0 0,-4-9-8 15,19-3-224-15,-3-12-448 16,6-8-480-16,9 0-281 0,0-4-63 16,0-20-1424-16</inkml:trace>
  <inkml:trace contextRef="#ctx0" brushRef="#br0" timeOffset="212715.06">25094 11085 7177 0,'0'0'1656'0,"0"0"-1216"15,0 0-119 1,0 0-25 0,0 0-104-16,0 0-176 0,0 0 584 15,36 144 24-15,-24-70-272 0,7 0-72 16,8 0-16-16,6 0-40 0,-9-1-120 16,9-7-24-1,-6-6 16 1,7-4-88-1,-22-5-8-15,9-14-160 0,-6-4-512 0,-15-6-752 16,9-13-881-16,-9-9-4376 16</inkml:trace>
  <inkml:trace contextRef="#ctx0" brushRef="#br0" timeOffset="-210248.66">22043 11483 5089 0,'0'0'1560'0,"0"0"-1088"16,0 0-208-16,0 0 192 16,0 0-80-16,0 0-72 0,0 0-224 15,0 0 16-15,0 0 72 16,0 0 248-16,0 0-119 0,0 0-81 31,0 0 88-31,0 0 136 16,0 0-176-16,0 0-8 15,0 0-32-15,0 0 40 0,0 0-208 16,0 0-48-16,0 5-8 31,0 4 0-31,0 10 40 0,0 3 56 0,0 7 96 16,-9 2 0-16,0 3 72 15,-3 8-80-15,0 0 16 16,-4-2-16-16,7 7 48 0,-15-1-40 16,24 0-8-1,-9 1-88-15,-3-5-24 16,0 4 88-16,0-9-104 0,12 1 41 16,-15-6 7-16,6 0-8 15,9-3-48-15,-12-1-40 16,12 4 48-16,-9-4-8 0,9-6 48 15,-12 2-48-15,12-2 24 16,0 2 8-16,-15-5-24 0,15-1 0 31,-9 0-40-31,9-4-8 16,0 0 56-16,-13-4-56 0,13 4 72 16,-12 4-64-16,12-4-8 15,-12 0 48-15,12 5-48 0,0-6 0 31,0 2 0-31,-9 3-8 16,9-4 16-16,0-1 0 16,-12-4-8-16,12 5 8 0,0-3-8 15,0-8-8-15,0 7 0 16,0-6 8-16,0 6 0 0,0-5 0 16,0-2-8-1,0 7 8-15,0-5 32 16,0-1-32-16,0 6-8 15,0-1 8-15,0 0 0 0,0 4 48 16,0-2 16-16,0-3-8 16,0 7-56-16,0-6 8 15,0-1 32-15,0 7 0 16,0-5-40-16,0 4 0 16,0-1 80-1,0 6-16-15,0-5-56 0,12-5-8 0,-12 4 48 16,0 6 0-16,0 0-8 15,0-5 16 1,9 5-8-16,-9-6 0 16,0 6-8-16,0-1 32 15,0 0-40-15,0-4-32 0,0 5 0 32,0 0 48-32,0 3 16 15,0 3-24-15,0-3 32 0,0 2-64 16,0-2 64-16,0-4-32 15,0 7 8-15,0-3 24 16,0 2-72-16,0-6 48 0,0 5-8 16,0 0 48-16,0 1-96 15,0-5 8-15,0 9-8 0,0-2 8 32,0 2 8-32,0 0-8 15,0 1 0-15,0-2 0 0,0-4 0 16,0 4 8-16,0-3-8 0,0 4 0 15,0-1 0-15,0 2 0 16,0-1 48 0,0-1-56-1,0 6 0-15,0-6-8 0,0 6 8 0,-9 0 0 16,9 3 0-16,0 1 8 16,0-4 8-16,0-6-8 15,0 6 64-15,0 0-72 0,0-6 0 31,0 6 0-31,0-6 8 0,0 1-8 16,0 5-80-16,0-10-40 16,0 5-8-16,0-1-16 0,0-3 48 15,0-2 48-15,0 6-8 16,0-9-16-16,0 5 16 62,0-2-8-62,0-3 56 0,0 3 0 16,0 3-48-16,0 2 56 16,0 0 0-16,0 6 0 0,0 0 0 15,9 4-752-15,-9-1 752 16,0-3 64-16,0 0-64 16,0-6 8-16,0-2 0 0,0 7 0 0,0-10 8 15,0 2-16-15,0 4 8 16,0 0-8-16,0-6 48 0,0 7 592 15,0-1-416-15,0-1-216 16,0 0 48-16,0 1-56 16,12-4-368-16,-12-1 368 0,0-5 80 15,0-4-32-15,12 4-40 0,-12-8 0 16,0 3 8-16,0 3 96 0,0-3-48 16,0 1-56-1,0-6 56 1,0 7 40-16,0-5-48 15,13-3 8-15,-13 3-64 0,0 0 152 16,0 4-40-16,0-1-32 16,0-4 0-16,0 6 48 0,0-6-56 15,0 0-24-15,0 1 0 32,0-2-40-32,0 3 0 0,0-2 0 15,0-1 8-15,0 3 0 16,0-3 40-16,0-3-56 0,0 4 48 15,9 1 8-15,-9 3-48 16,0 2 40-16,0-2 8 31,0 1-8-31,0 5 392 0,15-5-288 16,-15-5-136-16,0 4-8 16,0-3-8-16,12-1 8 0,-12-4-8 15,0 3 8-15,0-3 0 16,0 5 0-16,0-6 1 15,0 2-9 1,0 2 8-16,0-2 0 16,0-2 0-16,0 0 0 0,0 1-8 15,9 0 0-15,-9-5 0 0,0 0 0 16,0 0 8-16,0 4-8 16,0-4 0-1,0 0 0-15,0 0 0 16,0 5 0-16,0 0-8 0,0 0 8 15,0-2 0-15,0 3 0 16,0-6 0-16,0 4 8 0,0 1-8 16,0-5 8-16,0 0-8 31,0 0-8-31,0 0 8 0,0 0-8 16,0 0 0-16,0 0-41 15,0 0-15-15,0 0-48 0,0 0 16 16,12 0 24-16,-12 0 56 15,0 0 8-15,0 0 0 32,0 0 8-32,9 0 0 0,6 0 0 15,9 0 8-15,-12 0-8 16,9 0 0-16,0 0 0 0,7-5-16 16,2 5 16-16,-3-4-64 0,6 4 0 15,-9 0 56 1,10-6 0-1,-10 6-72-15,12-3 80 0,-12-2 0 16,9 0 0-16,0 0 0 16,1 1 0-16,17 4 0 15,-18-5 0-15,0 5 0 0,7-5 0 16,-7 5-8 0,3-4 8-1,-3 4 0-15,3-4 0 0,-5 4 0 0,8 0 0 16,-3 0 8-16,9-6-8 15,-11 6 0-15,14-5 0 0,-6 5 8 16,9-3-8-16,-5 3 0 31,2 0 0-31,-3-6 0 0,-9 6 0 32,7-4 8-32,5 0-8 15,0-2 8-15,-15 1-8 16,4 2 0-16,-1 3 0 0,-3 0 0 15,0 0 16-15,0 0-16 16,7 0 8-16,-7 0 0 0,3 0 0 16,-12 0 0-16,9-5 0 15,4 5 0-15,-4 0-8 16,0 0 0-16,3 0 0 0,1 0 0 16,-13 0 0-16,9 0 8 31,3 0 0-31,-3 0 40 0,4 0-48 0,-4 0 0 15,3 0 8 1,0 0 0-16,-3 0 0 0,4 0 0 16,-4 0 8-16,15 0 32 0,-15 0-48 15,3 0 0 1,-2 0 8 0,-10 0-8-16,12 0 0 0,-12 0 0 0,-3 0 8 15,16 0 0-15,-16 0-8 16,27 0 0-16,-18 0 0 15,9 0 8-15,-2 5-8 0,5-5 0 32,6 0 0-32,-3 0 0 0,4 0 0 15,-13 0 0-15,-3 0-8 16,15 0 8-16,-14 3 8 16,2-3 8-16,9 5 40 15,-9-5-56-15,7 0 0 0,8 6-8 31,-18-6 16-31,0 0-8 0,16 4 0 16,-13-4-8-16,-3 4 8 16,0-4 8-16,6 0-8 15,-5 0 8-15,2 0-8 0,6 0 0 16,-3 0 8-16,7 0-8 31,-13 0 0-31,0 6 0 0,6-6 0 0,7 3 8 16,-13 2 56-16,0 1-8 15,18-6-56-15,-18 4 8 16,1-4 0-16,-1 0-8 0,18 0 8 16,-18 0-8-1,1 0 8 1,5 0 0-16,6 0-8 0,-21 0 0 0,9 0 8 16,-8 0 0-1,-1 0 0-15,-6 0 0 0,9-4 0 16,-3-2 0-16,0 1 0 0,-6 2 8 31,10-3-8-31,-4 2 0 16,-15-6 1-16,27 5-1 0,-24 2 0 15,12-2 80-15,-3 0-8 16,0 0-24-16,19 1 16 0,-19-1-64 16,3 5-8-16,12-5 0 31,-15 5 0-31,15 0 8 0,-11-3-8 15,8 3 0-15,3-6 0 16,-15 6 0-16,15 0 0 16,-11-4 64-16,-4 4-56 0,0 0 64 15,3-5-72-15,3 5 8 32,-6 0 48-32,3-4-48 0,-12-2 0 15,13 6 48-15,-16-3 8 0,3-2 8 16,0 5-16-1,-3 0-40 1,6-5-8-16,-3 5 72 0,-12 0-72 16,12-6 8-16,-12 6 88 15,9 0-16-15,-9 0-16 0,0 0 32 0,0 0-32 16,0 0-16-16,12 0-48 16,-12 0 56-16,0-3-56 15,0 3-8-15,12 0 8 0,-12 0 0 31,0 0 0-31,0 0 0 16,0 0-8-16,0 0 16 0,0 0-8 16,0 0 0-16,0 0 0 15,0 0 8-15,0 0-16 0,0 0 0 16,0 0-48-16,0 0 0 31,0 0 32-31,0 0-40 0,0 0 56 16,0 0 0-16,0 0-8 15,0 0 8-15,0 0-64 16,0 0 56-16,0 0-144 0,0 0-104 16,0 0-240-16,0-5-321 31,0-14-687-31,12 1-672 0,-3-5-5018 0</inkml:trace>
  <inkml:trace contextRef="#ctx0" brushRef="#br0" timeOffset="-202894.33">25155 13088 6369 0,'0'0'1240'0,"0"0"-1152"31,0 0-88-16,184-28 208-15,-115 28 416 0,13 0 0 16,-1 13-335-16,1 19-185 0,11 15-32 16,-23 8-72-16,-4 14 8 0,6 15-8 15,-11 9 0-15,-19 0-16 16,-15 8-72-16,-3-3-32 31,-24-10 55-31,0-10 65 0,0-4 65 16,-15-13 111-16,-21-5 40 15,6-10 168-15,-19-5-16 0,-20-8 168 32,0-6-64-32,-1 1-24 15,-35-14-112-15,-37-9-48 16,-30-5-88-16,-18-32-152 0,30-10 80 16,33 0-80-16,33 5 96 0,37 0 160 15,9-5 24-15,-10-23-79 16,1-41-25-16,9-33-16 15,36-14-48 1,12-1-40-16,48 26-64 16,9 25-56-16,4 25-56 0,29 3-40 15,52 11-32-15,21 8 120 0,21 10-80 16,-9 46 80-16,-45 5 8 0,-49 27 0 31,-14 15-88-31,-7 3 8 16,-15 14 80-16,16 21-64 15,-16 8-241-15,-21-6-63 0,-3-7 16 16,-21-12-104-16,0 7-464 16,-21-25-992-16,-15-12-2265 0</inkml:trace>
  <inkml:trace contextRef="#ctx0" brushRef="#br0" timeOffset="-199057.83">25538 15089 2680 0,'0'0'3945'16,"0"0"-3481"-16,0 0-400 15,0 0 144 1,0 0 376 15,0 0 24-31,0 0-248 16,-61 102-48-16,61-83-151 16,0-1-41-16,-9-14 16 0,9 6-56 15,0-10 48-15,0 0 248 16,0 0 248-16,0-14 144 0,9-14-768 15,16-14-24-15,-4-5-480 16,6-4 240-16,3 5 136 0,-3 4 128 16,-3 15 8-16,-18 8 128 15,22 11 16-15,-19 8-152 0,6 0-40 16,-6 8-24-16,6 25 56 16,3 8 0-16,-3 6-48 15,-15 9 48-15,12-10 8 16,-12-4-48-16,0-5-216 0,0-5-328 15,0-8-593-15,0-16-1215 0</inkml:trace>
  <inkml:trace contextRef="#ctx0" brushRef="#br0" timeOffset="-198860.61">25607 15065 6857 0,'0'0'2312'0,"0"0"-1743"0,0 0-569 15,0 0 0 1,0 0 328 0,0 0 216-16,0 0-232 0,82 19-184 15,-58-14-128-15,33-5-504 0,-24 0-1241 16,13 0-3208-16</inkml:trace>
  <inkml:trace contextRef="#ctx0" brushRef="#br0" timeOffset="-198600.41">25942 14945 960 0,'0'0'7033'0,"0"0"-5817"16,0 0-903-16,0 0-33 16,0 0 0-16,0 0-168 0,0 8-104 15,0 11 232-15,0 14 376 16,0 5-160-16,0-2-264 0,0 6-40 15,-9-5-80-15,9-10-64 16,0 1 40-16,0-4-40 31,0-5 72-31,0-5-72 0,0-6 96 16,9-2-32-16,3-1-16 16,25-5-56-16,5-11-384 0,9-7-1232 0,-6-10-1689 15</inkml:trace>
  <inkml:trace contextRef="#ctx0" brushRef="#br0" timeOffset="-198080.03">26235 14908 7721 0,'0'0'1961'0,"0"0"-1537"0,0 0-240 15,0 0-80-15,0 0-96 16,0 0 280-16,0 0 72 0,0 102-24 16,0-65 16-16,0 0-64 31,0 0-40-31,0-9-160 0,0 0 56 16,12-14-136-16,-12-1 48 15,12-7-8-15,-12-3-40 0,9-3 96 16,3 0 16-16,9-18 40 15,-5-5-160-15,8-10 0 32,-12-3-176-32,9-2 168 0,-9 5-48 15,-12 6 8-15,12 0 48 16,-12 8 8-16,0 5 120 0,0 5 32 16,0 4 136-16,0 5-128 0,0 0-104 15,0 0-64 1,0 0-48-16,0 0-8 0,0 0 40 15,0 14 16 1,0 9 0-16,0 6 88 16,0 6 80-16,0 7 64 0,0 0-31 15,12 0-97-15,-3-9-32 0,6-6-72 16,-6-8-48 0,28-19-529-16,-4 0-551 15,3-9-1888 1</inkml:trace>
  <inkml:trace contextRef="#ctx0" brushRef="#br0" timeOffset="-149369.99">27977 12123 9882 0,'0'0'2064'0,"0"0"-1600"0,0 0-216 32,0 0-40-32,0 0-120 15,0 24-88-15,0 16 0 0,-10 17 128 0,1 17 200 16,-3 8-32-16,0 11-104 15,-12-4-144-15,0-1 24 16,15-9-47-16,-6-10-17 0,6-9-8 16,9-9-193-16,-12-13-463 15,12-16-1080-15,0-22-288 0,0 0-753 0,0-5-2088 16</inkml:trace>
  <inkml:trace contextRef="#ctx0" brushRef="#br0" timeOffset="-149072.63">27783 12605 8129 0,'0'0'2193'15,"0"0"-1897"-15,0 0-248 0,0 0-48 16,0 0 8-16,0 0 328 31,0 0 48-31,0 120-96 0,0-74 0 16,0-4 96-16,0 0-104 15,0-5-128-15,0-5-24 16,12-8-32-16,-12-10-8 0,6-5 128 47,19-9 144-47,2 0 129 16,6-4 95-16,0-29-240 0,25-9-344 0,2-14-40 15,12-22-872-15,-14 9-817 16,-13 12-3824-16</inkml:trace>
  <inkml:trace contextRef="#ctx0" brushRef="#br0" timeOffset="-124826.61">26151 16516 4440 0,'0'0'1401'0,"0"0"-1025"0,0 0-152 16,0 0 352-16,0 0 152 0,0 0-88 16,0 0-64-16,0 0-55 15,0 0 23-15,0 0 56 0,-10 0-120 16,-14 0-176-16,0 9-136 15,3 10-96 1,-18 8 56-16,-3 11-72 16,5 12 136-16,16 20-8 15,-3 9-8-15,24 9-88 0,0 4-88 16,24-4-240-16,43 5-608 31,17-29-528-31,-2-17-1809 0</inkml:trace>
  <inkml:trace contextRef="#ctx0" brushRef="#br0" timeOffset="-124008.13">28782 16307 6753 0,'0'0'2232'16,"0"0"-1439"-16,0 0-609 16,0 0 56-16,0 0-16 0,0 0 168 15,0 0 304-15,106 74-232 32,-70-23-168-32,-3 27-88 0,-8 34 72 15,-13 36-40-15,-12 19-32 16,-37-28-80-16,-11-33-56 0,3-35-72 15,-3-16 0-15,-43 23-312 32,-3-18-1320-32,10-3-2561 0</inkml:trace>
  <inkml:trace contextRef="#ctx0" brushRef="#br0" timeOffset="-118441.2">23000 11724 3576 0,'0'0'1353'16,"0"0"-569"-16,0 0 232 15,0 0 96 1,0 0-104-16,0 0-207 0,0 0-145 16,0 0-112-16,0 0 16 15,0 0 24-15,0-8-392 16,-12-6-176-16,-10-6-16 31,-5 2-56-31,3-1-88 0,-9 1 8 0,12 5 40 16,-3-3 24-16,2 0-8 15,-2 1 8-15,12-4 16 0,-12 1-24 16,15-1 72-16,-6 0 8 16,15-3 72-16,0-2 8 0,15-4-32 31,3-4-48-31,21 4 0 0,-5 0-8 16,2 1-8-16,0 3-40 15,9 2 8-15,1 3 40 16,-13 0-64-16,15 5 16 0,12 0-64 15,-17 6 112-15,5-6-48 32,0 9 40-32,-2 0 8 15,2 0 0-15,-15 1 0 0,12-1-8 16,4 5 8-16,-1 0 0 16,-3 0-16-16,0-5 16 0,4 5-48 15,-4 0-16-15,-9 0 24 16,6-4-64-1,10 4-16-15,-19 0-16 16,15 0 0-16,-15 0 0 0,13 0 64 16,-10 0 72-16,12 0 0 15,-15 0 0-15,16 0-48 0,-16 4 56 16,3 1 8 0,-15-5 0-16,3 5 96 15,-2-1 0-15,2 1-8 16,0 0-32-16,0 4-56 0,12 4 0 15,-3 2-8-15,-8-2 8 16,8 2-8-16,3 2 8 0,-6 2 0 31,9 1 0-31,-2-2-8 16,-19 1-8-16,21-1 0 0,-18 0-56 16,3 1 8-16,0 4-16 15,1-5-8-15,-13 1 72 16,9-5-48-16,-12 5 48 0,6-6 0 31,9 7-40-31,-12-7 40 16,-3 6 8-16,3-1-8 0,0-4 8 15,-3 1 8-15,6 1-8 16,-3 0-8-16,-12-3-88 0,13 2-8 16,-13-2-24-16,0 1-32 15,0 5 104 1,0-5 40-16,0 4-48 15,0 0 64-15,-13 0 8 0,13 1 0 16,-12 0 0-16,12 0-8 16,-15-5-8-16,6 4 8 0,-3 0 0 15,-9-4 0 1,-3 1-8 0,-3 2 8-16,-3-7 0 0,-7-1 40 15,1 0 32-15,3 1-8 0,-15-5 8 16,2-5 56-16,1 0 8 15,-15 0 8 1,2 0 64-16,13 0-96 16,-15 0-40-16,14 0 0 15,-11-5 120-15,9-5 0 0,3-4-104 16,-13 0 8-16,10-3-88 16,-9-7-8-16,-1 1-536 0,-23-9-272 31,8 3-761-31,28 7-1479 0</inkml:trace>
  <inkml:trace contextRef="#ctx0" brushRef="#br0" timeOffset="-113958.21">22939 13990 3240 0,'0'0'2689'0,"0"0"-1745"15,0 0-608 1,0 0 152-16,0 0-144 16,0 0-192-16,-9 0-152 0,9 19 8 15,-15 9 0-15,9 18 200 16,-21 9 48-16,6 21 56 0,-3 6-128 31,2 6 41-31,10 5-97 16,0-4-24-16,12-2 24 0,0-18-16 15,24-4 64-15,-2-19-104 16,23-4 64-16,12-14-136 16,37-13-32-16,-10-12-1049 0,-17-3-3512 0</inkml:trace>
  <inkml:trace contextRef="#ctx0" brushRef="#br0" timeOffset="-113569.37">23905 13897 5369 0,'0'0'4249'16,"0"0"-3673"-16,0 0-576 0,0 0 0 31,0 0 16-31,109 116 200 16,-64-51-112-16,3 9 0 0,-15 10-96 15,-8 9 8-15,-16-6-16 16,-9 2 0-16,-21-6-312 16,-52-4-176-16,-30-6-433 0,-47-16-303 31,23-21-656-31,21-17-2393 0</inkml:trace>
  <inkml:trace contextRef="#ctx0" brushRef="#br0" timeOffset="-110541.96">27140 9797 4200 0,'0'0'905'0,"0"0"-689"0,0 0 616 16,0 0 368-16,0 0-64 16,0 0-352-16,-9 0-375 0,-3 0-153 15,-27 4 8-15,6 6-8 16,-24-6-72-16,-13 6-120 15,1-6-64 1,-13 1 0-16,-8 0 0 0,-4-5 72 16,13 0-64-1,-4 0 128-15,7 0 192 0,17 0-88 0,16 0 8 16,9 0-8-16,27 0-8 0,-3 0-64 31,12 0 0-15,0 0 48-16,12 0-112 0,21 0-16 0,12 0 40 15,40 0 96-15,54-10-120 16,48 0 16-16,33-3-72 0,0-6-48 16,1 10 8-16,-22-4 0 31,-27-2-8-31,-30 6 8 0,-61 5-8 16,-23-6-8-16,-22 6 0 15,-3-1-144-15,-9 0-56 0,-12 0 8 16,-12 2-288-16,0 3-480 15,-48 0-328-15,3 0-1137 16,-13 0-463-16</inkml:trace>
  <inkml:trace contextRef="#ctx0" brushRef="#br0" timeOffset="-110225.17">26268 10075 7153 0,'0'0'2833'16,"0"0"-2057"0,0 0-320-16,0 0 312 15,0 0-528-15,236-38-112 16,-73 26 40-16,21-3-88 0,27 2 56 15,9 2 240-15,-23 3 168 0,14-1-119 16,-24 4-217-16,-48-1-56 31,-46 6-96-31,-47 0-56 0,-13 0-152 16,-18 0-561-16,-15 0-823 16,-24 0-2481-16,-28 0-2552 0</inkml:trace>
  <inkml:trace contextRef="#ctx0" brushRef="#br0" timeOffset="-107852.08">24047 16609 9538 0,'0'0'1128'0,"0"0"-808"0,0 0-320 16,232 0 1072-16,-45 0-328 47,13 0-456-47,8 0-112 15,-33 3 48-15,-63 2-48 0,-19 0-176 16,-36 1-168-16,-5-3-1088 16,-19-3-400-16,15 0-505 0,-24 0-2232 0</inkml:trace>
  <inkml:trace contextRef="#ctx0" brushRef="#br0" timeOffset="-107606.67">24107 16659 10234 0,'0'0'2192'0,"0"0"-1736"0,0 0-136 16,0 0 240-16,139 5-15 15,-12 0-65-15,60-2-176 0,9-3-176 32,0 0 24-32,-6 0 8 15,-63-8-88-15,-24 3-72 16,-19-4-400-16,-38 0-1385 0,-25 5-3232 0</inkml:trace>
  <inkml:trace contextRef="#ctx0" brushRef="#br0" timeOffset="-91745.63">27340 17327 9337 0,'0'0'2609'0,"0"0"-1697"16,0 0-736-16,0 0-112 15,0 0 40-15,-12 0-96 0,3 27-8 16,-19 11 0-16,7 9 8 31,-3 13 0-31,-9-6 40 16,-3 6-40-16,-1-3-8 0,4-7-112 15,6-7-480-15,21-7-848 16,-6-12-361-16,12-15-1079 0</inkml:trace>
  <inkml:trace contextRef="#ctx0" brushRef="#br0" timeOffset="-91507.72">27515 17340 7865 0,'0'0'1913'0,"0"0"-1473"0,0 0-208 15,0 0 488-15,-73 159 56 0,52-95-360 31,0 5-216-31,-15-4-152 16,12 4 40-16,-10-12-88 0,-2-7-368 16,12-13-688-16,-9-13-696 15,9-14-1001-15</inkml:trace>
  <inkml:trace contextRef="#ctx0" brushRef="#br0" timeOffset="-91027.61">26929 17354 4785 0,'0'0'4504'15,"0"0"-3383"-15,0 0-657 16,0 0 432-16,0 0 8 0,0 0-280 16,0 0-360-1,0 0-184 1,145-41 64-16,-79 28 137 16,7 2-49-16,-4-3-136 0,-2 0-88 0,5 1 0 15,-14-2 56-15,2-3-56 16,-15 9 8-1,-21 1-8-15,0 3 40 16,-24 0 128-16,9 5 120 16,-9 0-8-16,0 0-48 0,0 0-104 15,0 0-72-15,0 0-64 32,0 18 0-32,10 9 0 0,5 15 112 15,9 10 104-15,-3 7-8 16,-9 1-96-16,24-3-64 31,-27-2-48-31,18-3-416 0,-21-10-1344 16,10-20-4602-16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05:10:4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1232 6705,'0'0'1821,"0"0"-1361,0 0-273,0 0 338,-5-2-61,-22-20-380,38 16-43,50-55 430,3 4-1,2 2 0,2 3 1,22-10-471,89-56-2095,-167 110-341,-10 7-2114</inkml:trace>
  <inkml:trace contextRef="#ctx0" brushRef="#br0" timeOffset="609.23">65 1372 4048,'0'0'1309,"0"0"-462,0 0 131,0 0-14,0 0-337,0 0-300,5 2-82,128 63 2359,165 3-994,-98-65-4386,-156-10-950</inkml:trace>
  <inkml:trace contextRef="#ctx0" brushRef="#br0" timeOffset="1781.1">819 432 6689,'0'0'935,"0"0"-707,0 0-126,-10 19 165,-45 98 137,35-64 85,20-51-401,0-2 106,0-7 688,41-177-1617,-16 9 425,-24 173 296,0 1 0,0 0 0,1-1 0,-1 1 0,1 0-1,-1 0 1,1 0 0,-1 0 0,1 0 0,-1 0 0,1 1 0,0-1 0,-1 0 0,1 1 0,0-1 0,0 1-1,-1 0 1,1-1 0,0 1 0,0 0 0,0 0 0,-1 0 0,1 1 0,0-1 0,0 0 0,0 1 0,-1-1 0,1 1-1,0-1 1,-1 1 0,1 0 0,0 0 0,-1 0 0,1 0 0,-1 0 0,1 0 0,-1 0 0,0 0 0,1 1-1,-1-1 1,0 0 0,0 1 0,0-1 0,0 1 0,0-1 0,0 1 0,-1 0 0,1-1 0,0 1 0,-1 0-1,1 0 1,-1-1 0,0 1 14,62 137 43,-37-88 145,-3-7-691,-16-16-2825,-6-28 538</inkml:trace>
  <inkml:trace contextRef="#ctx0" brushRef="#br0" timeOffset="2030.74">777 487 3672,'0'0'2345,"0"0"-1569,0 0-456,0 0 192,0 0-136,0 0-120,0 0-88,0 0-168,127-59-992,-95 42-1184</inkml:trace>
  <inkml:trace contextRef="#ctx0" brushRef="#br0" timeOffset="2421.63">1032 200 5401,'0'0'1240,"0"0"-755,0 0-213,0 0 136,0 0-81,0 14 2205,0 57-2092,44 119 516,-43-188-930,0 1 0,0-1 0,0 0 0,0 1 1,0-1-1,0 0 0,1 0 0,-1 0 0,1 0 1,-1 0-1,1 0 0,0 0 0,0 0 0,0-1 1,0 1-1,0-1 0,0 1 0,1-1 0,-1 0 1,0 0-1,1 0 0,-1 0 0,1 0 0,-1-1 1,1 1-1,-1-1 0,1 1 0,-1-1 0,1 0 1,0 0-1,-1 0 0,1-1 0,-1 1 0,1 0 1,-1-1-1,1 0 0,-1 0 0,2 0-26,94-38 97,-15-11-5154,-70 36 561</inkml:trace>
  <inkml:trace contextRef="#ctx0" brushRef="#br0" timeOffset="3092.99">1287 1 5977,'0'0'965,"0"0"-549,0 0-236,0 0-46,0 0-69,0 0 130,2 13 143,49 147 1079,-43-149-1296,-6-5-78,1-1 0,0 1 1,0 0-1,1-1 0,0 0 0,0 0 0,0 0 1,0-1-1,1 1 0,0-1 0,0 0 0,0 0 1,0-1-1,1 1 0,-1-1 0,1-1 0,0 1 1,0-1-1,0 0 0,0 0 0,0 0 1,0-1-1,1 0 0,-1 0 0,0-1 0,7 0-43,-9-4-4,0 0-1,-1 0 1,1 0-1,-1 0 1,0-1 0,0 1-1,0-1 1,0 0-1,-1 0 1,0 0-1,0 0 1,0-1-1,-1 1 1,0 0-1,0-1 1,0 1-1,-1-1 1,1 1-1,-1-1 1,-1-2 4,1-12-152,-19-90 899,40 166-753,-5-29-5,-14-21-35,1 0-1,0 0 1,0 0 0,0 0 0,1 0 0,0-1-1,0 1 1,0-1 0,1 0 0,-1-1 0,1 1-1,0-1 1,1 0 0,-1 0 0,1 0-1,0-1 1,0 0 0,0 0 0,0-1 0,0 1-1,1-1 1,-1-1 0,1 1 0,-1-1-1,3 0 48,35-2-1799,8-6-1740</inkml:trace>
  <inkml:trace contextRef="#ctx0" brushRef="#br0" timeOffset="5748.61">1191 1359 3208,'0'0'2438,"0"0"-1367,0 0-566,0 0 129,0 0-148,0 0-248,2 18 6,40 129 1493,-1 1-1001,-41-147-691,0-1 118,0 0 111,0 0 136,-23-112 422,4 58-1022,-24-157-7,66 236-106,29 30 218,1 9 252,-43-73 46,-10-3-5997,0 7 2878</inkml:trace>
  <inkml:trace contextRef="#ctx0" brushRef="#br0" timeOffset="6764">1414 1105 1016,'0'0'2668,"0"0"-1442,0 0-762,0 0 23,0 0 80,0 0-135,0 0-188,0 0-60,0 0 69,0 0 103,0 0 31,-1 7 175,-63 172 1195,37-95-992,17-58-2106,6-10-3840,4-31 2231</inkml:trace>
  <inkml:trace contextRef="#ctx0" brushRef="#br0" timeOffset="7184.44">1425 1088 5025,'0'0'1652,"0"0"-927,0 0-239,0 0 104,0 5-270,62 218 1431,12-12-934,-73-211-892,-1-1 0,0 1-1,0-1 1,1 1 0,-1-1 0,1 1 0,-1-1-1,0 1 1,1 0 0,-1-1 0,1 1-1,-1-1 1,1 1 0,-1 0 0,1 0 0,-1-1-1,1 1 1,0 0 0,-1 0 0,1 0 0,-1 0-1,1-1 1,-1 1 0,1 0 0,0 0-1,-1 0 1,1 0 0,-1 0 0,1 1 0,0-1-1,-1 0 1,1 0 0,-1 0 0,1 0 0,-1 1-1,1-1 1,-1 0 0,1 0 0,0 1-1,-1-1 1,0 1 0,1-1 0,-1 0 0,1 1-1,-1-1 1,1 1 0,-1-1 0,0 1 0,1-1-1,-1 1 1,0-1 75,9-20-2922</inkml:trace>
  <inkml:trace contextRef="#ctx0" brushRef="#br0" timeOffset="8261.98">1659 1427 4440,'0'0'1558,"0"0"-923,0 0-318,0 0 297,0 0-84,21-14-120,-17 10-433,0-1-1,0 1 1,-1-1 0,1 0 0,-1 0 0,0 0 0,-1-1 0,1 1 0,-1 0-1,0-1 1,0 0 0,-1 0 0,0 1 0,0-1 0,0 0 0,-1 0 0,0 0-1,0 0 1,0 0 0,-1 0 0,0 0 0,0 1 0,0-1 0,-1 0 0,0 1-1,0-1 1,0 1 0,-1-1 0,-1-2 23,2 7 2,0 0 0,0 0 1,0 0-1,-1 0 0,1 1 0,0-1 1,-1 0-1,1 1 0,0 0 0,-1-1 1,1 1-1,0 0 0,-1 0 0,1 1 1,-1-1-1,1 0 0,0 1 0,-1-1 0,1 1 1,0 0-1,0 0 0,-1 0 0,1 0 1,0 0-1,0 0 0,0 1 0,0-1 1,0 1-1,1-1 0,-1 1 0,0 0 1,1 0-1,-1-1 0,1 2-2,-2 1 6,0-1 0,1 2 1,-1-1-1,1 0 0,0 0 0,0 1 0,1-1 1,-1 1-1,1 0 0,0-1 0,0 1 0,1 0 1,-1 0-1,1 0 0,0-1 0,0 1 0,1 0 1,0 0-1,-1-1 0,2 1 0,-1 0 0,0-1 1,1 1-1,0-1 0,0 1 0,0-1 0,1 0 1,-1 0-1,1 0 0,0 0 0,0-1 0,0 1 1,1-1-1,-1 1 0,1-1 0,0-1 0,4 4-6,-4-5-85,-1 1-1,1-1 1,0 1-1,0-1 1,0 0-1,0-1 1,0 1-1,0-1 1,0 0-1,1 0 1,-1 0-1,0 0 1,0-1-1,0 1 0,0-1 1,0 0-1,0 0 1,0-1-1,-1 1 1,1-1-1,0 0 1,-1 0-1,1 0 1,-1-1-1,0 1 1,1-1-1,-1 1 1,0-1-1,-1 0 1,1-1-1,-1 1 1,1 0-1,-1-1 1,0 1-1,0-1 0,1-3 87,17-81-4228,-19 28 8037,-1 52-2570,-8 17 1542,29 45-2678,30 34-1,-51-89-68,1 1 1,-1 0 0,0 0 0,1 0 0,-1 0-1,0 0 1,1 0 0,-1 0 0,0 0 0,1 0-1,-1 0 1,0 0 0,0 0 0,1 0 0,-1 0-1,0 0 1,1 0 0,-1 0 0,0 0 0,1 0-1,-1 1 1,0-1 0,0 0 0,1 0 0,-1 0-1,0 0 1,0 1 0,1-1 0,-1 0 0,0 0-1,0 1 1,1-1 0,-1 0 0,0 0 0,0 1-1,0-1 1,0 0 0,0 1 0,1-1 0,-1 0-1,0 1-35,0-110 310,1 108-333,-1-1 1,1 1 0,0 0 0,0 0-1,0 0 1,0 0 0,0 0-1,0 0 1,0 0 0,1 1-1,-1-1 1,0 0 0,1 0 0,-1 1-1,0-1 1,1 1 0,-1-1-1,0 1 1,1 0 0,-1 0 0,1-1-1,-1 1 1,1 0 0,-1 0-1,0 0 1,1 1 0,-1-1 0,1 0-1,-1 0 1,1 1 0,-1-1-1,0 1 1,1-1 0,-1 1 0,0 0-1,0 0 1,1-1 0,-1 1-1,0 0 1,0 0 0,0 0-1,0 0 1,0 0 0,0 0 0,0 1-1,0-1 1,-1 0 0,1 0-1,0 1 1,-1-1 0,1 0 0,-1 1-1,1-1 1,-1 0 0,0 1-1,0-1 1,1 1 0,-1-1 22,0 0 3,0 0 0,0 0 0,0 0 0,0 0 0,0 0 0,1 0 0,-1 0 0,0 0-1,1 0 1,-1 0 0,1 0 0,-1-1 0,1 1 0,-1 0 0,1 0 0,-1 0 0,1-1 0,0 1 0,0 0 0,-1-1 0,1 1 0,0-1 0,0 1 0,0-1 0,-1 1 0,1-1 0,0 1 0,0-1 0,0 0 0,0 0 0,0 1 0,0-1 0,0 0 0,0 0-1,0 0 1,0 0 0,0 0 0,0 0 0,0 0 0,0 0 0,0-1 0,0 1 0,-1 0 0,1-1 0,0 1 0,0 0 0,0-1 0,0 1 0,0-1 0,0 1 0,-1-1 0,1 0 0,0 1 0,-1-1 0,1 0 0,0 1 0,-1-1 0,1 0 0,-1 0 0,1 0 0,-1 0-1,1 1 1,-1-1 0,0 0 0,1 0 0,-1-1-3,44-103-343,-24 96 209,43 68-63,-22-26-2687,-28-23-1949</inkml:trace>
  <inkml:trace contextRef="#ctx0" brushRef="#br0" timeOffset="8965.26">2169 763 7321,'0'0'632,"0"0"-632,0 0 0,0 0 280,0 0-24,21 122-152,-11-84-24,1 5-64,10-5 48,-10-4-64,-11-5 16,11-3-8,-11-9-8,10 0-312,-10-13-624,0 0-728,0-4-721</inkml:trace>
  <inkml:trace contextRef="#ctx0" brushRef="#br0" timeOffset="9933.46">2147 809 6361,'0'0'875,"0"0"-383,0 0 209,4-16-62,14-53-340,-15 64-308,0 0 0,1 0 0,0 0 0,0 1 0,0-1 0,0 1 0,1 0 0,0 0 0,0 1-1,0-1 1,0 1 0,0 0 0,1 0 0,-1 1 0,1 0 0,0 0 0,0 0 0,0 1 0,0-1 0,0 2 0,0-1 0,0 0 0,0 1 0,0 0-1,0 1 1,0 0 0,2 0 9,-5 1-27,1 0-1,-1 1 1,0-1-1,1 1 1,-1 0-1,0 0 1,0 0-1,-1 0 1,1 0-1,-1 1 1,0-1-1,1 1 1,-1 0-1,-1 0 1,1 0-1,-1 0 1,1 0-1,-1 0 1,-1 0-1,1 0 1,0 0-1,-1 0 1,0 1-1,0-1 1,0 0-1,0 0 1,-1 0-1,0 1 1,0-1-1,0 0 1,0 0-1,-1 0 1,1 0-1,-1-1 1,0 1 0,0 0-1,-2 1 28,-3 5 110,0 0 1,-1-1-1,-1 0 1,1 0-1,-1-1 1,-1 0-1,0-1 1,0 0-1,0 0 0,-1-1 1,0 0-1,0-1 1,0-1-1,-12 4-110,21-7 488,2-1 34,0 0-65,33 12-100,180 119-327,-211-129-33,-1-1 0,1 1 0,0-1 0,0 1 0,0-1 0,0 1 0,1-1-1,-1 0 1,0 0 0,0 0 0,1 0 0,-1-1 0,0 1 0,1-1 0,-1 1 0,1-1 0,-1 0 0,1 0 0,-1 0 0,1 0 0,-1 0 0,0-1 0,1 1 0,-1-1 0,1 0 0,-1 1 0,0-1 0,0 0 0,1 0 0,-1-1 0,0 1 0,0 0 0,0-1 0,0 1 0,0-1 0,-1 0 0,1 1 0,0-1 0,-1 0 0,1 0 0,-1 0 0,0 0 0,1 0 0,-1-1 0,0 1 3,5-14-266,0 1 1,-1-1 0,-1-1-1,0 1 1,-1-1 0,-1 1 0,-1-1-1,0 0 1,-1-8 265,-1 23 15,1 1 0,0-1-1,0 0 1,-1 1 0,1-1 0,-1 1 0,0-1-1,1 1 1,-1-1 0,0 1 0,0-1 0,0 1-1,0 0 1,0-1 0,0 1 0,0 0 0,-1 0-1,1 0 1,0 0 0,-1 0 0,1 0 0,-1 0-1,1 1 1,-1-1 0,1 0 0,-1 1 0,1-1-1,-1 1 1,0 0 0,1-1 0,-1 1-1,0 0 1,1 0 0,-1 0 0,0 0 0,1 0-1,-1 0 1,1 1 0,-1-1 0,0 1 0,1-1-1,-1 1 1,1-1 0,-1 1 0,1 0 0,-1 0-1,1 0 1,0 0 0,-1 0 0,1 0 0,0 0-1,0 0 1,0 0 0,0 1 0,0-1 0,0 0-1,0 1 1,0-1 0,0 1-15,-3 8 23,1-1 0,0 1 0,1 0 0,0 0 0,1 0 0,0 1 0,0-1 0,1 0 0,0 0 0,1 0 0,0 1 0,1-1 0,0 1-23,2-8-47,-1 1 1,1-1-1,0 0 1,0 0-1,0 0 0,0 0 1,0-1-1,1 0 1,-1 0-1,1 0 1,0 0-1,-1-1 1,1 0-1,0 0 1,0 0-1,0 0 1,0-1-1,-1 0 1,1 0-1,0 0 0,0-1 1,0 1-1,0-1 1,0 0-1,-1-1 1,1 1-1,0-1 1,-1 0-1,1 0 1,-1 0-1,0-1 1,0 0-1,0 0 0,4-3 48,5-1-507,0-2 1,0 0 0,-1 0 0,0-1 0,0-1 0,-1 1 0,-1-2 0,0 0 0,0 0 0,-1-1 0,-1 0 0,0 0 0,-1-1 0,1-2 505,-8 15 120,1 0 1,-1 0-1,0 0 0,1-1 0,-1 1 1,0 0-1,1 0 0,-1 0 0,0 0 1,0 0-1,0 0 0,0-1 0,0 1 1,0 0-1,-1 0 0,1 0 1,0 0-1,0 0 0,-1 0 0,1 0 1,-1 0-1,1 0 0,-1 0 0,1 0 1,-1 0-1,0 0 0,1 0 0,-1 0 1,0 0-1,0 1 0,0-1 0,0 0 1,1 0-1,-1 1 0,0-1 1,0 1-1,0-1 0,0 1 0,-1-1 1,1 1-1,0 0 0,0-1 0,0 1 1,0 0-1,0 0 0,-1 0-120,-50 17 1896,47-9-1871,0-1 0,1 0 1,-1 1-1,1 0 0,1 0 1,0 0-1,0 0 0,0 1 1,1-1-1,1 1 0,-1 0 1,1-1-1,1 1 0,0 0 1,0 0-1,1 1-25,1-8-82,1 0-1,0 0 1,0-1-1,0 0 1,0 1-1,0-1 1,0 0-1,0 0 1,0-1-1,0 1 1,1-1 0,-1 1-1,0-1 1,1 0-1,-1 0 1,0-1-1,0 1 1,1-1-1,-1 1 1,0-1-1,0 0 1,0 0-1,0 0 1,0-1-1,0 1 1,2-2 82,60-67-723,16 65 2566,-49-3-2311,-9-4-1148</inkml:trace>
  <inkml:trace contextRef="#ctx0" brushRef="#br0" timeOffset="10402.13">3061 716 5873,'0'0'1468,"0"0"-831,0 0-91,0 0 167,0 0-196,0 0-240,0 0-162,-11 12-84,-31 38 3,41-48-23,0 0 0,0 0-1,1-1 1,-1 1-1,1 0 1,-1 0 0,1 0-1,0 0 1,0 0 0,0 0-1,0 0 1,0 0-1,0 0 1,0 0 0,1 0-1,-1 0 1,1 0 0,-1 0-1,1 0 1,0 0-1,0 0 1,0 0 0,0-1-1,0 1 1,0 0 0,0-1-1,1 1 1,-1-1-1,1 1 1,-1-1 0,1 0-1,-1 0 1,1 0 0,0 1-1,0-1 1,-1-1-1,1 1 1,0 0 0,0 0-1,0-1 1,0 1 0,0-1-1,0 0 1,0 1-1,0-1 1,0 0 0,0 0-1,0 0 1,0-1 0,0 1-1,0 0 1,0-1-1,0 1 1,0-1 0,0 0-1,0 0 1,-1 0 0,1 0-1,0 0 1,0 0-1,-1 0 1,1 0 0,-1 0-1,1-1-10,5-4-88,0-1-1,0 1 0,-1-1 1,0 0-1,-1 0 0,0-1 1,0 0-1,0 0 0,-1 0 1,0 0-1,0-1 0,-1 0 1,-1 1-1,1-1 0,-1 0 1,-1 0-1,0-1 0,0 1 1,0 0-1,-1 0 0,-1 0 1,0-1-1,-1-7 89,-1-1-35,-1-1 0,-1 1 0,0 0 0,-1 0 0,-1 1 1,-1-1-1,0 2 0,-1-1 0,-1 1 0,-6-6 35,-10-23 501,-16-12 1353,31 76-1763,14 2-97,2-1 1,0 1 0,1-1 0,0 0 0,2 0-1,1-1 1,0 0 0,1 0 0,1-1 0,1 0-1,9 9 6,-16-20-58,0 3-38,1 0-1,0-1 1,1 0 0,0 0 0,0-1-1,1 0 1,0 0 0,0 0 0,1-1-1,-1-1 1,2 1 0,-1-2 0,1 1 0,0-1-1,0 0 1,1-1 0,-1-1 0,1 1-1,0-2 1,0 1 0,4-1 96,8-2-3619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5:17.6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19402 2896 2592 0,'0'0'0'0</inkml:trace>
  <inkml:trace contextRef="#ctx0" brushRef="#br0" timeOffset="3996.3">18264 3180 6705 0,'0'0'1728'0,"0"0"-1112"16,0 0-15-16,-9 0 175 15,9 0 40-15,0 0-280 0,0 0-376 16,0 0-152-16,0 0 48 0,0 0-40 31,0 0-8-31,0 0-8 16,0 0 0-16,0 0 56 15,0 0 88-15,0 0 48 0,0 0 32 16,0 0 0-16,21 0-64 16,0 0 40-16,28 0 8 0,20 0-88 15,3 0-16-15,40 0 0 16,42 0 48-16,45 0 33 31,22-5 87-31,-1-4-24 0,0 4 80 16,-45 5-72-16,-33-5 96 15,-39 5-72-15,-34 0-176 0,-8 0-104 0,8 0 8 16,12 0 0 0,-2 0 56-1,5 0 24-15,-2 0 24 16,-13 5 72-16,-2 0 40 0,17-5 72 15,-26 0 104-15,8 5-128 16,9-1-72-16,-29 1-104 0,11 0 0 0,-9-2 0 16,-14 2 24-1,11 0-8 1,3 0 8-16,0-5-32 16,-2 0 0-16,-13 4-24 0,15-4 33 15,-15 6 103-15,16-6-48 16,-16 4-24-16,15-4 32 15,-18 0-40 1,10 0-56-16,-19 0-56 16,3 0 40-16,-15 4-40 0,15-4-8 15,-9 0 8-15,-3 0 0 16,0 0 0-16,-3 0 0 16,-9 0 0-16,24 0 0 0,-11 0 0 15,-4 0 8-15,6 0-8 31,-15 0 40-31,0 0-40 0,0 0 0 16,0 0 40-16,0 0-32 16,0 0-16-16,0 0-320 15,0 0-809-15,-15 0-1135 0,-7 0-697 16,-2-4-6529-16</inkml:trace>
  <inkml:trace contextRef="#ctx0" brushRef="#br0" timeOffset="5581.77">24340 3133 7761 0,'0'0'1633'0,"0"0"-1121"16,0 0 352-16,0 0 64 0,0 0 32 31,0 0-312-31,0 0-376 16,-15-8-224-16,15 8-48 16,0 0-104-16,24 0 104 0,9 3 72 15,18 7 160-15,40 5 9 16,60 3 87-16,60 4 24 0,33 2 80 15,22-1-168-15,3 1 24 32,-25-11-88-32,-2-4-80 15,-34-3-112-15,-6-6 48 0,-27 0-8 0,-12 0 32 16,-48-10 104-16,-22-5-40 16,-35 2 24-16,2 4 32 0,-15-5 0 15,4 4 120 1,-19-8-160-1,-15 8-160-15,-15-17-432 16,-15 3-1872-16,6-4-4706 0</inkml:trace>
  <inkml:trace contextRef="#ctx0" brushRef="#br0" timeOffset="36616.65">20244 8764 5033 0,'0'0'2008'0,"0"0"-1392"15,0 0 264-15,0 0-39 16,0 0-121-16,0 0-184 31,0 0-280-31,0 0-128 0,-12 0 88 16,12 0 224-16,0 0-96 15,0 0-56-15,0 0 104 0,0 0 8 16,12 0-96-16,0 0-24 16,-3 0-24-1,15 0-31-15,-12-5-137 16,12 5-24-16,-2-6-56 0,-1 6 48 15,3 0-48 1,3 0 40-16,6 0 0 16,0 0 24-16,4 0 32 0,11 0-96 15,-15 0 40 1,15 0 24-16,-14 0 112 0,14 0-80 16,-15 11-48-16,3-6-56 0,-2 3 8 15,2 2 0-15,-6-6 0 16,-3 1 0-16,6 3-8 0,-9-8 16 15,13 6 32-15,-13-6 32 32,-3 0 64-32,-9 0 48 0,12 0-72 15,0 5-48-15,-6-5 32 16,7 0-40-16,-10 0-8 0,6 0 0 16,3 0-8-16,9 0-32 15,-6 0-8-15,-6 0 24 31,-12 0-24-31,19 0 0 0,-4 0 64 16,-3 0-72-16,0 0 64 16,18 0-8-16,-21 0-48 0,34 4 40 15,-19 1-48-15,3 0 0 16,9-2 0-16,-8 2 0 16,-4 1 8-1,15-1-8-15,-24-2 0 0,-3-3 0 16,13 5 0-16,-7-5 0 15,3 0 8-15,-3 0 8 0,6 5 64 16,16-5-56-16,-16 0-16 16,15 4 48-1,-15-4-8 1,3 5 16-16,7-5 40 0,-4 5-8 0,-6-5 32 16,3 0-72-16,1 0 40 15,-4 0-24-15,0 0 32 0,3 0-24 16,0 0 80-16,-2 0 88 31,11 0-120-31,-9 0-56 0,0 0 24 16,7 0-40-16,-4 0 0 31,-3 0-48-31,9 0 56 0,-11 0-56 16,2 0 0-16,0 0 0 15,6 0 8-15,-6 4-8 16,1 0 0-16,11 2 8 0,-18-2-8 15,9 1 0-15,-5 0 8 16,14 0-8-16,-18-2 0 0,9-3 8 16,-6 5-8-16,-11-5 72 15,17 0-72-15,-21 0 32 16,9 0-32 0,-3 0-8-16,9 0 8 0,-8 0 0 15,11 0 41-15,-3 0-49 16,0 0-8-16,3 0 0 0,1 0-8 15,-4 0 8 1,3 0-1-16,0 0 9 16,-6 0-16-16,22 0 16 15,-19 0 0-15,15 0 0 0,-2 0 0 16,-13 0 0-16,15 5 0 16,-12-5 0-16,-3 0 0 0,-8 0 0 15,8 4-8-15,0-4 0 31,-6 5 0-31,18 0 0 16,-8-1 8-16,-4-4-8 0,3 5 0 16,-6-5 8-16,9 5 0 15,-5-5 0-15,14 5-8 0,-18-5 0 16,9 0 8-16,-2 0-8 31,-4 4 8-31,3-4 0 0,-3 0-8 16,16 0 8-16,-16 5 8 15,15-5-8-15,-15 0 0 16,3 0 0-16,-11 0 0 0,8 0 8 16,-9 0-8-16,-3 0 8 15,-9 0-8 1,9 0 8-16,6 0 32 0,-2 0-40 16,-4 0-8-16,3 0 8 15,-3 0 0-15,-9 0 0 16,0 0-8-16,-12 0 8 0,9 0 8 15,-9 0 0 1,15 0 0 0,-15 0 0-16,0 0 0 0,0 0 1 0,0 0-9 15,0 0 0-15,0 0 0 16,0 0 8-16,0 0-8 16,0 0 0-1,0 0 8-15,0-5-8 16,0 5 8-16,9 0 0 15,-9-4 0-15,0 4-8 0,15 0 0 16,-15 0 0-16,12-5-8 16,-12 5 8-16,6 0 0 0,10-5 0 31,-4 0 8-31,0 1 0 16,0-6 0-16,-3 1 40 0,6-4-40 15,6-1-8-15,-9 0 8 16,12 0-8-16,-12 1 8 15,9-6-8-15,-8 0-8 0,11-4 8 16,-15-5-8-16,18 0-64 16,-18-5 64-1,12 1-65-15,-6-4 73 0,-3 3 0 16,0 0 0-16,0-4 8 16,-6 4-8-16,10 1-8 15,-4 0-32-15,-3 0 40 0,-9 0 0 16,15-6 8-1,-15 10 0 1,0-5 8-16,0 6 33 0,0-1-41 16,0 4 40-16,0 2-40 0,0 3 0 15,0-3 0-15,0 6-8 16,0 3 0 0,0-2 8-16,0-2-8 15,0 2 0-15,-15 2-8 16,15-6-8-16,-9 1 8 0,-3 5-40 15,-4-6-25-15,10 0 1 16,-6 6 64-16,0-7-48 0,0 7 8 16,-12-6 40-16,3 0 0 31,-6 5-64-31,6 0 24 0,-4 1-40 16,4-6 40-16,-6 11-24 15,-6-3 0-15,0 2-80 31,9 5 32-31,-10-6-8 0,-2 2 16 16,-12 3 24-16,15 0 40 16,-13-4 40-16,-2 3 0 0,15 2 8 15,-18-5 0-15,8 5-8 16,7-1 8-16,3 1-8 0,-15-5 8 16,15 9 0-16,-4-5 0 15,-8 0 0-15,9-1 0 16,3 6-8-1,-4-3 8-15,-8-2 0 0,9 5 0 16,0-5 0-16,-10 1 0 16,1-1 0-16,6 0 0 0,-3-3 0 15,-10 2 0-15,10 2 8 0,-6-6 0 32,3 10 0-32,5-5-8 15,7 2 0-15,0-2 0 0,-12 0 0 16,5 5 0-16,7-5 0 15,0 1 8-15,0-1-8 0,-19 0 0 32,10 5 0-32,-6-3 0 15,3-3 0-15,-1 1 8 0,10 1 40 16,-21 0-48-16,21-2 0 16,-22 3 0-16,7-8 0 15,-6 3 0-15,14 3 0 0,-8 0 0 31,9-4 8-31,-7 4 0 16,4 1 48-16,9-6-48 0,0 5 8 16,-9 1-8-16,11-1 80 15,-5 0-88-15,6 2 0 0,-12 3 0 16,23-5 8-16,-14 5 0 16,3-6-8-16,9 6 0 15,-12 0 0 1,15 0 0-16,-4 0 0 15,-2 0 0-15,6 0 0 0,9 0 0 16,-12 0 0-16,3 0 0 0,-3 0 0 16,3 0 0-16,-7 0 0 15,-5 0 0 1,9 6 0-16,-9-6 8 16,6 0-8-16,-7 0 8 15,1 0 0-15,9 0-8 0,-9 0 8 16,6 0-8-16,-6 0 0 15,-1 0-8 1,1 0 8-16,-3 0 8 16,-9 0-8-16,-4 0 0 15,16 5 0-15,-15-5 0 0,15 3 8 16,-16-3-8-16,16 5 0 16,-18 0 8-16,18-5-8 0,-13 4 0 15,13 1-8-15,-6 1 8 31,6-2-8-31,0 0 0 16,-13 1 8-16,7 4 0 0,-3-4-8 31,18 0 8-31,-22 3 0 16,22-3 0-16,-12 1 8 0,15-3-8 0,-15 7-8 16,12-10 8-16,-10 4 0 15,-2 7 8-15,12-11-8 16,-9 3 8-16,9 7 8 0,-10-6 32 15,10 1-40-15,-12-5-8 16,15 10 64-16,-3-7-64 0,-12 2 48 0,11 0-32 31,-8 0 40-31,6-1-48 16,-3 5 56-16,-6-4-64 16,2 5 48-16,-2-6-48 0,3 6 8 15,-6-7 8-15,6 8-8 16,8-6 48-16,-8 4-56 0,0 0 8 31,6 0-8-31,3-1 0 16,3-2 56-16,-1 3-56 0,-2 1 0 15,-3-2 40-15,9 2-40 16,-6-1 24-16,0 0 32 0,0 1 8 16,-10-1-64-16,7 0 8 31,6 6 64-31,-15-7-24 15,15 7-32-15,-3-7 40 0,3 6-8 16,8-4 0-16,-11 4-40 31,9-6 1-31,6 6-1 0,0-3 56 16,-6 7-56-16,6-4-8 0,-3 5 8 16,0-2 0-16,0 1 40 15,0 7-24-15,12-3 32 0,-9 2-40 16,9-1 40-16,-12 0-40 15,12-1 32-15,0-2-40 0,0-1 0 16,0-2 0 0,0 2 8-16,0 5-16 15,0-6 16-15,12 10 32 16,-3-5-40-16,-9 0 0 0,24 5 0 16,-12-9 0-16,0 0 16 15,-3-2-16 1,6 1 8-16,3-3-16 15,-3-5 0-15,9 7 48 16,1-3 24-16,-4 1-24 0,-9-1 0 31,9 0-40-31,6-1 0 16,-6-4 56-16,3 5-56 0,1-4-8 16,-13-1 24-16,9-4-16 15,-9 3 56-15,12-2-64 31,-12-1 8-31,9 3 8 0,-12-3-8 16,18-1 56-16,-3 7-56 16,-2-8-8-16,-10 7 8 0,12-1-8 15,0-4 8-15,-12 3 0 16,-6-3 0-16,21 0-8 0,-15 1 0 16,0-3 8-16,-3 3-8 0,7-2 8 15,-7 0-8-15,3 1 8 16,9 0-8-16,-6-1 8 0,-3-4 8 15,0 4-8 1,9-4 56-16,-9 6-64 16,0-6 0-16,12 3 8 15,-14-3-8-15,14 6 40 0,0-1-32 16,-12-5-8-16,9 5 8 16,15-5 56-16,-12 0 24 0,-3 0-80 46,1 0 8-46,5 3 80 16,-15-3-96-16,6 0 8 0,-3 0 0 16,-3 0-8-16,0 0 48 31,0 0-40-31,-12 0 0 16,0 0 0-16,0 0 40 0,0 0-32 15,0 0-8-15,0 0-8 16,0 0 0-16,0 0 8 0,0 0-8 15,0 0 16-15,0 0-16 16,0 0-176-16,0 0-344 16,9 0-649-16,6 0-775 0,-6-8-576 15,1-3-7339-15</inkml:trace>
  <inkml:trace contextRef="#ctx0" brushRef="#br0" timeOffset="64856.68">26259 14416 3488 0,'0'0'1745'15,"0"0"-441"-15,0 0-160 16,0-14 232-16,0 10-23 0,0 4-97 0,0-4-288 16,0-2-120-1,0 6-159 1,0 0-113-16,0-4-144 15,9 0-200-15,15 4-136 0,13-5-96 16,-7 5 0-16,21 0 0 0,-9 5 0 16,10 13-120-16,-19 11 8 15,0-1-104 1,-6 7 32-16,-27 8-248 16,0 3 7-16,0 4 49 15,-36-3 72-15,-21 4 136 0,-13 1 104 16,-5-7 8-16,17-3 56 15,-8-9 0-15,30-6 0 0,3-8 16 32,18 0-16-32,15-11-80 15,0 7-72-15,15-2 0 0,18-3 152 16,15 4 16-16,-3 0 16 16,4-5-32-16,-16 4-48 0,3-2 40 15,-12 2-56-15,-15 1-56 31,-9 9-40-31,0 5 40 16,0 14 120-16,0 9 80 0,0 13 16 16,0 11-72-16,0 13 24 15,0-1 16-15,9 1-64 0,6-4-8 16,-15-5-136-16,0-10 32 16,0-12 64-1,-24-12 32-15,0-11 16 16,3-12 280-16,-24-9 120 0,-28-7-40 15,-8-6-328-15,-1 0-32 16,-8 0-176-16,-16-28-496 0,13-1-1152 0,35 6-2425 16</inkml:trace>
  <inkml:trace contextRef="#ctx0" brushRef="#br0" timeOffset="66008.31">27328 14801 3184 0,'0'0'4825'15,"0"0"-3977"-15,0 0-215 16,0 0 551 0,0 0-408-16,0 0-224 0,0 0-296 15,0 0-144 1,0 0-40-16,-46-41-24 16,34 41-48-16,-21 8-8 15,-6 21 0-15,6 3 8 16,-13 10 0-16,7 8 96 0,21-3-88 15,-6-1 0-15,24 0-8 0,0-8 0 16,0-5 40-16,24-6-40 16,-6-13 0-16,42-9 104 15,-2-5-104-15,2 0-128 0,10-28-408 32,-10 0-216-32,-15-9 192 15,-12 10 456-15,-8-1 104 0,-1 9 384 16,-24 9 456-16,0 2 56 15,0 8-320-15,0 0-352 16,0 0-224-16,0 0-128 0,0 18-32 31,-15 1 88-31,15 4-24 16,-9-1-120-16,9 2 16 0,0-6 56 0,0-3-64 16,9-7-96-16,-9-8 136 15,15 0 96-15,-3 0 72 16,12-5 80-16,-18-13-8 15,9-5-64 1,-15-10-8-16,0 5 8 0,0 1 32 16,0 3 136-16,-21 11-176 0,-3 4-104 15,-3 9-816-15,-16 0-816 16,7 13-649-16,15 7-3448 16</inkml:trace>
  <inkml:trace contextRef="#ctx0" brushRef="#br0" timeOffset="66394.63">27690 14978 9097 0,'0'0'2313'16,"0"0"-1425"-16,0 0 248 16,0 0-511-16,0 0-553 0,0 0-72 15,33 19 0-15,-9 8 8 16,-12 6-8-16,12-6 0 15,-12 5-8-15,-12-4-217 0,6-9-191 32,-6-5-64-32,16-9-16 15,-16-5 304-15,9 0 192 0,6-10 136 0,-15-18-136 16,21-9-104-16,3 1 40 16,0-3 48-16,0 7 16 15,-12 4 80-15,0 20 40 16,-3 3-96-1,1 5-24-15,5 9-168 16,-3 23 56-16,0 6-16 0,0 3 128 16,-3 1 8-16,-9-5-8 0,12-10 0 15,-12-2-152-15,12-22-624 16,-12-3-952 0,9 0-761-16</inkml:trace>
  <inkml:trace contextRef="#ctx0" brushRef="#br0" timeOffset="66585.17">28236 14672 8793 0,'0'0'2217'0,"0"0"-1241"16,0 0-56-16,0 0-624 31,0 0-208-31,0 0-48 0,0 129 200 16,0-64-104-16,0 5-40 15,0 4-96-15,0-10-288 0,0 1-1112 16,0-19-1625-16,0-21-3568 0</inkml:trace>
  <inkml:trace contextRef="#ctx0" brushRef="#br0" timeOffset="66957.17">28188 14968 9578 0,'0'0'2624'0,"0"0"-1928"15,0 0-64-15,0 0-376 16,0 0-256-16,0 0-72 16,0 0-304-16,151 0-360 15,-118 4 264-15,-9 5 216 16,15 7-192-16,-30-3-56 0,15 1 280 16,-11 5 104-16,-4-2 120 15,-9 7 272-15,15-1 104 16,-15 4-40-1,12-3-96-15,-3-10-96 16,-9-1-72-16,0-7-72 0,0-2 24 16,0-4 112-16,12 0 192 15,-12 0 360-15,0-13-24 16,9-16-431-16,6-3-185 0,9-10-48 16,9 10-48-16,-11-1-393 15,17 11-191-15,-6 11-504 0,-9 11-816 47,-3 0-609-47,3 11-1800 0</inkml:trace>
  <inkml:trace contextRef="#ctx0" brushRef="#br0" timeOffset="67213.35">28806 15071 5641 0,'0'0'4177'15,"0"0"-3201"-15,0 0 312 16,0 0-208-16,0 0-616 15,0 0-464-15,0 0 0 0,0 0-8 16,-24 50-8-16,24-27 16 16,0 5 0-16,9-9 0 15,6 0-184-15,-5-11 96 16,17-3 88-16,-6-5-16 16,3 0 16-16,-12-23 16 15,-3 0-16-15,-9-10-136 0,0 0 8 16,-21 1-56-16,-3 0-320 15,-9 9-440 1,-7 9-992-16,19 1-2217 0</inkml:trace>
  <inkml:trace contextRef="#ctx0" brushRef="#br0" timeOffset="67444.51">29166 14588 10866 0,'0'0'2176'0,"0"0"-1304"16,0 0 233-16,0 0-905 15,0 0-200-15,0 0-8 0,24 107 8 16,-12-38 0 0,-3 6 0-1,-9 4 0-15,0-5 0 0,0-14-64 16,0-5-256-16,0-13-440 0,0-14-337 15,0-10-599-15,0-9-2169 16</inkml:trace>
  <inkml:trace contextRef="#ctx0" brushRef="#br0" timeOffset="67948.88">30141 14903 5977 0,'0'0'2560'0,"0"0"-1503"16,0 0 383-16,0 0-384 15,0 0-360-15,-10-74-496 0,-14 64-200 0,-9 10-48 16,0 0 32-16,9 0-104 16,-12 23 24-16,11 6-16 15,25 3-312-15,0 10-96 0,0-6 0 16,25 7 120-16,11-7 136 15,-6-3 104-15,9-5 16 16,-18-5 88-16,-6-4-32 16,-15-10-32-16,0-4 64 15,0 0 56-15,-24-2 368 16,-12-3-40 0,3 0-168-16,-15 0-32 15,23-3-128-15,16-16-184 16,9-23-688-16,21 5-1361 15,16 0-2136-15</inkml:trace>
  <inkml:trace contextRef="#ctx0" brushRef="#br0" timeOffset="68069.2">30237 14964 4016 0,'0'0'1865'15,"0"0"-809"-15,0 0 112 32,0 0-192-32,0 0-303 0,0 0-81 15,36 125-256-15,-36-103-208 16,0-2-128-16,0-12-224 0,0-8-912 15,0 0-929-15,0-5-207 0</inkml:trace>
  <inkml:trace contextRef="#ctx0" brushRef="#br0" timeOffset="68194.74">30367 14751 5857 0,'0'0'0'16,"0"0"-1249"-1,0 0 921-15,0 0-1928 16</inkml:trace>
  <inkml:trace contextRef="#ctx0" brushRef="#br0" timeOffset="68833.69">30560 15005 6633 0,'0'0'2905'15,"0"0"-1593"-15,0 0 80 16,0 0-456-16,0 0-440 0,0 0-344 15,0 0-152-15,-42-41 0 0,6 41-96 16,11 14 88-16,4 0-240 16,-6 4-376-16,27-4-120 31,0-6-224-31,0 3-216 0,0-7 976 16,39-4 208-16,-21 5 248 15,22-5-40-15,-7 5 176 0,3-2-64 16,-12 16-264-16,-6 9-40 15,-3 9 88-15,-2 10 176 32,-1 4-64-32,0 4-24 0,-12-9-48 15,0 1-48-15,0-10 0 0,0-9-40 16,-24-14 0-16,-4-6 96 0,-5-8 48 16,0 0-40-16,-12-18-64 15,5-10-24 1,22-8 64-1,6-7 40-15,12-12-144 0,0-5-32 16,21-10-104 15,28 6-24-31,-4-1-56 16,3 14 32-16,-15 14-24 0,13 18 0 16,-10 9 64-16,-15 10 40 15,-6 5-56-15,-3 19 48 16,9 7-16-16,-21 12 96 0,12-2 128 15,-12-3 0-15,0-2-112 0,0-12-8 16,0-10 48-16,13-9-48 16,-13-5 120-16,0 0 128 15,12-5 224-15,12-19-480 0,-3-8-72 16,15 0-456-16,-12 3-384 16,9 7-56-16,-11 8 168 0,2 14-57 15,-12 0 153-15,0 23 64 16,-12 23 56-16,9-8-328 31,-9-6-1841-31</inkml:trace>
  <inkml:trace contextRef="#ctx0" brushRef="#br0" timeOffset="69279.56">31321 14959 6465 0,'0'0'1408'0,"0"0"-680"16,0 0 545-16,-15-19-785 15,-7 19-488-15,10 0-144 0,0 13 40 16,-9 6 8-16,-3 1-160 16,24-2 72-16,-12 1-305 0,12-5-135 15,0-10-240-15,0-4 448 16,12 0 416-16,18 0 0 15,-3 0 0-15,7-9 0 0,-10 0 8 16,-15 9 408-16,6 0 40 16,-6 3-456-16,-9 22 368 15,0 2 120-15,0 5-72 0,0-4-303 16,0-5-113-16,15-13-32 16,6-10-593-1,3 0-855-15</inkml:trace>
  <inkml:trace contextRef="#ctx0" brushRef="#br0" timeOffset="69532.19">31647 14519 7641 0,'0'0'2233'15,"0"0"-1825"-15,0 0-400 16,0 0 320-16,0 0 552 0,-25 139-400 31,25-75-264-31,-15-4-96 0,15 0-120 16,0-3 8-16,0-6-8 15,0-9-368-15,0-5-536 16,0-9-632-16,15-14-553 0,-2-6-2216 16</inkml:trace>
  <inkml:trace contextRef="#ctx0" brushRef="#br0" timeOffset="70024.83">31831 14959 3512 0,'0'0'3177'16,"0"0"-2345"-16,0 0-232 15,0 0 168-15,0 0-328 0,0 0-432 16,0 0-8-16,-21-47-176 31,-4 47 120-31,13 14 56 0,-3 5 0 16,6 0-144-16,9-2-128 15,0 12 120-15,24-7 152 32,0 6 80-32,10 5 176 0,2-5 0 15,-12 0-32-15,-15-10-55 0,-9 0-89 16,-9-3 256-16,-27-5 168 0,-61-10-504 16,19 0-1161-16,5-19-6816 15</inkml:trace>
  <inkml:trace contextRef="#ctx0" brushRef="#br0" timeOffset="77337.43">6025 12924 8481 0,'0'0'1953'0,"0"0"-1385"0,0 0-400 16,0 5 280-16,0-5-72 0,0 0 16 15,37 5-208-15,-7-1-64 16,21 6 64-16,19-1 120 0,11 1-128 31,10 4-104-31,-10-6-64 16,13 6 0-16,-16-8-8 0,-5 2-192 15,-13-3-352-15,-3 0-760 16,-20-5-632-16,-4 0-537 0,-24-5-2832 16</inkml:trace>
  <inkml:trace contextRef="#ctx0" brushRef="#br0" timeOffset="77614.99">6735 12776 9434 0,'0'0'1440'0,"0"0"-848"32,0 0-16-32,0 0-424 0,0 0-32 15,0 0-120-15,0 0 0 16,0 0 80-16,0 0 48 0,151 74-32 16,-103-46-96-16,-3 4 16 0,-9-4-8 15,-2 1-8 1,-25 3-8-1,6-4 8-15,-15 5 0 0,-24 2 128 16,-22 18 160-16,-23-2-168 16,-25 9-120-16,-35 0-1064 0,23-19-1240 15,40-18-4178-15</inkml:trace>
  <inkml:trace contextRef="#ctx0" brushRef="#br0" timeOffset="88180.13">12309 14992 7905 0,'0'0'1440'15,"0"0"-1127"-15,0 0 47 0,0 0 136 16,0 0-48-16,0 0-40 16,0 0-224-16,0 0 8 15,0 0 224 1,0 0-24-16,0 0-248 16,18 0-64-16,19 0 40 0,11 0 32 15,12 0 32-15,22 0-24 0,8 5 8 16,13 8-16-16,48-4 32 15,27 10 25 1,-3 0-9 0,-24-11 0-16,-46 1 0 0,-35-4-16 0,-28-5-80 15,9 5-40-15,-8 0-64 16,-4-1 0-16,-21-4 0 0,-18 0-232 16,0 0-633-16,0-4-703 31,-6-6-2561-31</inkml:trace>
  <inkml:trace contextRef="#ctx0" brushRef="#br0" timeOffset="88993.21">16764 15047 7561 0,'0'0'1736'16,"0"0"-1191"-16,0 0 575 0,0 0-16 16,0 0-296-1,0 0-240-15,0-9-288 16,0 9-128-16,12 0 0 16,24 0-7-16,7 0-9 0,17 0-16 15,21 0 64-15,22 9 24 16,39 9 40-16,-15-4 56 0,-22 0-56 15,-11-4-144-15,-46-2-104 32,-3 2-328-32,-11-6-376 0,-10-4-641 15,-24 0-1383-15,0 0-1689 0</inkml:trace>
  <inkml:trace contextRef="#ctx0" brushRef="#br0" timeOffset="89787.06">21128 15107 6977 0,'0'0'3265'0,"0"0"-2313"15,0 0-544-15,0 0 192 16,0 0-16-16,151 0-72 0,-36 14-152 31,57 9-144-31,3 5 17 0,-24 0 79 16,-42-10-144-16,-40-4-104 15,-36-9-64-15,-9 0-80 16,-15-5-144-16,6 0-209 0,-39-14-367 16,-21-10-1064-16,-12-3-6746 0</inkml:trace>
  <inkml:trace contextRef="#ctx0" brushRef="#br0" timeOffset="96035.5">27527 12572 9177 0,'0'0'1753'16,"0"0"-1209"-16,0 0 448 0,0 0-216 31,0 0-216-31,-12-19-279 16,12 19-153-16,0-3-56 0,0 3 8 16,0-5 8-16,-15 5-88 15,6-6-48-15,-16 3-104 0,-8 3-313 16,-12 0 65-16,-3 14 192 31,-1 8 48-31,4 6-144 16,12 4-120-16,-3 6 56 0,24-11-112 15,3 1-64-15,9-10 32 0,0-3 16 16,0-5 24-16,21-10 319 0,15 0 153 16,-3 0 145-1,3-19-65 1,10 5-80-16,-10-4 48 15,-12 8 24-15,-6 0 104 0,-3 5 240 16,-3 5-280 0,-12 0-136-1,9 0-88-15,6 10 0 0,-6-1-16 0,16 1-216 32,11-6-265-32,-12 6-743 15,9-10-1040-15</inkml:trace>
  <inkml:trace contextRef="#ctx0" brushRef="#br0" timeOffset="96432.28">27877 12646 6345 0,'0'0'2160'16,"0"0"-1400"-16,0 0 81 15,0 0-273-15,-60-9-568 0,44 18-64 16,10 10-152-16,-6 0-8 15,-3-1-16-15,15-3 32 16,0-7-120-16,0 2 87 0,0-6 113 16,27-4 128-16,-5 0 192 15,14-22-112-15,-3-11-80 16,0-5-112-16,6-12-8 0,-5-1-120 16,-22-9-24-1,0-10 264-15,0-5 168 16,-12 6 312-16,0 4 249 0,0 14 183 15,0 19 112-15,-12 17-336 16,12 15-432-16,-12 6-256 16,0 40-184-16,-3 14 96 15,-4 24 80-15,7 9-8 16,0-5-184-16,12-6-320 16,0-17-72-16,24-8-200 0,34-16-401 15,-4-19-631-15,-3-11-2401 16</inkml:trace>
  <inkml:trace contextRef="#ctx0" brushRef="#br0" timeOffset="96814.27">28339 12531 6121 0,'0'0'2448'16,"0"0"-1303"-16,0 0-481 15,0 0-256-15,0 0-96 0,0 0 0 16,-118 60-112-16,100-33-200 15,3 1-8-15,15-9-40 0,0 0-192 16,0-11-456-16,15-3-56 16,3-5 215-16,9 0 241 15,3-13-272 1,-3-14 160-16,7-12 272 0,-10-7 136 16,0-5 144-16,-15-13-40 15,18-25 264-15,-27 1-8 0,12-5 169 16,-3 1-89-16,-9 32 376 15,0 4 240-15,0 24-304 16,0 19-96-16,0 13-656 16,0 22-24-1,0 48-64-15,-9 41 88 0,-3 0 16 16,0-5 0-16,12-22-16 16,12-29 0-16,9 5 0 0,3-3-360 15,25-16-792-15,-4-13-656 16,0-15-921-16</inkml:trace>
  <inkml:trace contextRef="#ctx0" brushRef="#br0" timeOffset="97280.93">29688 12451 9914 0,'0'0'2072'0,"0"0"-1640"0,0 0-48 15,0 0-48-15,0 0-208 16,0 0-128-16,0 0-160 15,0 0-144-15,-136-32 80 16,100 51 16 0,12 9-304 15,2-1-184-31,22 6 24 16,0-6 48-16,0 6 160 0,34-6 135 15,-1 2 305-15,0-1 24 16,18-6 0-16,-26 3 0 0,8-12 0 15,-24-4 0-15,-9-5-72 16,0-4 72-16,-9 0 152 16,-24 0 97-16,-19 0-249 0,-5-13-105 31,0-6-39-31,11-22-440 16,-2 3-920-16,27 2-2409 0</inkml:trace>
  <inkml:trace contextRef="#ctx0" brushRef="#br0" timeOffset="97467.62">29679 12187 8409 0,'0'0'1729'15,"0"0"-1209"-15,0 0-288 16,0 0-224-16,0 0 520 0,0 150 288 0,0-82-336 16,0 6-224-16,-12-3-16 15,0-8-64-15,3 3-176 16,-7-10-184-16,7-5-712 31,9-14-1000-15,-12-10-1145-16</inkml:trace>
  <inkml:trace contextRef="#ctx0" brushRef="#br0" timeOffset="98083.5">30041 12429 5409 0,'0'0'1088'0,"0"0"-192"16,0 0 80-16,0 0-392 0,0 0-151 16,0 0-97-16,0 0-96 15,6-19 72-15,-6 19 216 0,0 0-56 16,0 0 72-16,0 0-192 16,0 0-72-16,0 0-80 15,0 0-120 1,0 0-80-16,0 0-8 15,0 0 8-15,0 0-72 0,0 0 64 16,0 0-40-16,0 0 40 0,0 0-80 16,0 0 40-16,0 0-104 0,-6 0 80 15,-6 0 64 1,0 0-112-16,0 0 72 16,-12 0 40-16,11 9-64 15,1 5 64-15,3 0-144 16,-3 5-8-16,12 4-16 15,0-1 72-15,12 6 56 0,9-4-16 32,1 9 64-32,17-11 80 15,-6 6-80-15,-9-4 8 0,-12-5-8 16,-3-1-16-16,6-8 16 16,-15-6-112-16,0 0-64 0,-24-4 176 15,0 0 136-15,-21 0-80 16,-3-4-56-16,2-10-88 0,22-4-496 31,9 3-993-31,15-2-2880 0</inkml:trace>
  <inkml:trace contextRef="#ctx0" brushRef="#br0" timeOffset="98339">30249 12657 7737 0,'0'0'2313'15,"0"0"-1673"-15,0 0 752 16,0 0-384-16,0 0-472 0,0 0-264 16,-45 106-168-16,45-88-104 0,0-4 0 15,21-6-64 1,3-8-288-16,0 0 48 16,-3-4-8-16,1-14-176 15,-7-14 88-15,-15 4 192 16,0-4 208-16,0 3 0 0,-37 6-56 15,-8 9-128-15,9 9-872 16,3 0-1777-16</inkml:trace>
  <inkml:trace contextRef="#ctx0" brushRef="#br0" timeOffset="98849.3">31064 12392 8737 0,'0'0'2217'0,"0"0"-1321"16,0 0 256-16,0 0-584 16,0 0-400-16,0 0-168 15,0 0-8-15,-121-71-184 0,112 87-216 16,0 1-24-16,9 7-136 15,0-2 24 1,0 7 40-16,0-7 344 16,18 6 104-16,-3 0 56 15,7 4-8-15,-7-4 8 0,-6 1 0 16,3-7 0-16,0-3-64 16,-12-5-32-16,0-8 88 0,0-3 8 31,0-3 0-31,-24 0 160 15,-9 0-144-15,-4-14-16 16,4-9-432-16,-15-18-769 0,15 9-967 16,8-7-2761-16</inkml:trace>
  <inkml:trace contextRef="#ctx0" brushRef="#br0" timeOffset="99068.06">31037 12201 7785 0,'0'0'2401'15,"0"0"-1337"-15,0 0 144 16,0 0-600 0,0 0-424-16,0 0-184 15,0 0 224-15,-9 139 216 0,-3-74-71 16,0 6-129-16,3-2-144 16,-6-1-96-16,-7-7-248 0,7 0-521 15,6-10-271-15,0-14-536 31,-3-5-897-31,12-17-2720 0</inkml:trace>
  <inkml:trace contextRef="#ctx0" brushRef="#br0" timeOffset="99498.42">31553 12392 7313 0,'0'0'2297'0,"0"0"-1497"15,0 0 96-15,0 0-584 0,0 0-256 16,0 0-56-16,-69-33-104 15,32 46 8 1,13 7 16 0,-9 13-32-16,6-1 48 0,3 0-120 0,15 5-96 15,9-5 40-15,0 6-40 16,0-11 104-16,24 1 32 0,-15-5 128 16,18-8 16-16,-6 3 56 31,-9-8-56-31,-12-6 0 0,12 0 0 31,-12-4 0-31,0 5-440 16,-24-5-313-16,3 0 241 15,-30 0-144-15,18 0-560 0,11 0-1777 0</inkml:trace>
  <inkml:trace contextRef="#ctx0" brushRef="#br0" timeOffset="99680.11">31635 12665 7785 0,'0'0'1544'0,"0"0"-943"0,0 0 871 0,0 0-568 16,0 0-472 0,0 0-336-1,0 125-96-15,-13-97-176 0,-2 0-792 16,-6-14-1304-16,21 0-4874 15</inkml:trace>
  <inkml:trace contextRef="#ctx0" brushRef="#br0" timeOffset="100167.02">32597 12438 6433 0,'0'0'2440'0,"0"0"-1071"15,0 0 231-15,0 0-216 32,0 0-648-32,0 0-383 0,0 0-289 15,0 0-64-15,-66-60-8 0,30 60-112 16,12 14 16-16,-1 9-161 0,16 0-39 16,-3 0-40-16,12 5 32 15,0 0 24 1,0 0 32-1,12 5 168-15,9-6 88 0,-8 0 0 16,11 1 0-16,-24-9-16 16,9-6-64-16,-9 2-64 0,0-11-96 15,-9 2 40-15,-15-6 104 0,-22 0 88 32,7 0 0-32,-3 0-328 15,-10-10-824-15,22-13-993 0,18 4-3816 16</inkml:trace>
  <inkml:trace contextRef="#ctx0" brushRef="#br0" timeOffset="100324.7">32458 12318 3104 0,'0'0'0'16,"0"0"-2768"-16</inkml:trace>
  <inkml:trace contextRef="#ctx0" brushRef="#br0" timeOffset="101036.45">32458 12318 3968 0,'46'27'777'16,"-46"-32"-473"-16,0 2 40 0,0 3-168 15,0 0-32 1,0 0-104-16,0 0-32 16,0 0 40-16,0 0 344 0,0 0 208 15,0 0 96-15,0 0-24 16,0 0 8-16,0 0 1 15,0 0-121-15,0 0 72 0,0 0-208 63,0 0-232-63,0 0-64 0,0 0-128 16,0 0 0-16,0 0 0 15,0 0 8-15,0 0-8 16,0 0 0-16,0 0 0 0,0 0 8 15,0 0 0-15,0 0 0 16,0 0-8-16,0 0 0 0,0 0 0 16,0 0-8-16,0 0-88 15,0 0 40-15,0 0-40 0,0 0-16 16,0 0-16-16,0 0 48 16,0 0 72-1,0 0 8-15,0 0 96 16,0 0 120-16,0 0 80 0,0-5 40 15,0-1-120-15,0-2-16 16,15-2-128-16,-3-8-64 0,-6-1 48 16,9-8-48-16,-15 3 40 0,12 5 8 15,0 5 64-15,-12 1 160 16,0 8-8-16,0 5-120 0,0 0-152 16,0 5-56-16,0 19-80 15,-12 12 128-15,0 16 8 16,-3 12 8-16,-3 1 0 0,-6 5 8 31,0-5 48-31,-1-2 32 0,16-6-40 16,-15-6 24-16,12-4-72 15,-3-16 8-15,6 1-8 16,9-13-8-16,0-5-664 0,0-14-928 16,0 0-1129-16,0 0-319 0</inkml:trace>
  <inkml:trace contextRef="#ctx0" brushRef="#br0" timeOffset="101488.39">32935 12415 6177 0,'0'0'1520'0,"0"0"-768"15,0 0 441-15,0 0-209 0,0 0-320 16,0 0-336-16,37-43-120 16,-37 43-72-16,-25 0-136 15,1 0-48-15,-9 10 32 0,-12 8 0 31,21 11-40-31,-13-7-48 0,16 12-24 16,6-8-40-16,15 2 32 16,0-4-96-16,15-1 176 15,6 1 56-15,1-5 16 0,17-2 96 16,-21-3-112-16,9 0 8 31,-15-4-8-31,0-5 0 0,-12 3-64 16,0-3-16-16,0 0-128 15,-24 5 72-15,-3-2 136 16,-15 2 72-16,5-2-72 0,1 1-496 16,15-3-1721-16,6-6-3176 0</inkml:trace>
  <inkml:trace contextRef="#ctx0" brushRef="#br0" timeOffset="101798.08">33089 12670 8545 0,'0'0'3209'0,"0"0"-1705"15,0 0-303-15,0 0-465 16,0 0-512-16,0 0-168 16,0 0-56-16,79 9 0 0,-67 4-232 31,0 6-192-31,-12 5-40 15,0-1 79-15,0 5 81 0,-12-5 160 16,-9-1 80-16,-6 2 64 16,2-5 48-16,16-10-40 0,0 5 64 15,9-9 24-15,0 0-96 32,0-2-40-32,9 7 40 15,25-6 80-15,50 6-80 0,-18-10-1040 16,7 0-3617-16</inkml:trace>
  <inkml:trace contextRef="#ctx0" brushRef="#br0" timeOffset="103317.79">30690 13120 5873 0,'0'0'2424'0,"0"0"-1808"0,0 0-408 16,0 8-48-16,0 2-55 15,0 4 175-15,0 0-144 0,12 0-8 32,0 0 72-32,0-1 136 15,-3-4-96-15,6 5-56 16,3-10 72-16,9 2 0 0,7-2-56 15,14-4-72-15,0 0-40 16,-2 0-80-16,11-10 0 0,3 2 40 16,-15-2-40-16,10 1-8 15,2 4 24-15,-6-3 48 0,7 8-8 16,11-5-16-16,-8 5 0 16,-4 0-48-16,0 0 0 0,10 5 0 15,-16 8 16-15,6-4-16 31,-14 5-16-31,8 0 8 16,-9 1 0-16,-3-1 8 0,-5-1-16 16,-10 2-88-16,-12-2-56 15,-3-4 16-15,6 4 136 16,-6-3-56-16,-9-1 56 0,12-4-40 16,-12 0 40-1,0-1 8-15,0 1 0 16,0-5-8-16,0 0 0 0,0 0 8 15,0 0 48-15,0 0 80 16,12 0 200-16,-12-5 232 16,9-9-280-16,18-8-216 15,-5 3-56 1,2-5-8 0,12 7 0-16,-3-2-8 15,3 5 0-15,10 4 0 0,-1 6 0 16,3-1-64-16,-12 5 64 15,-2 0-72-15,-1 5 24 0,15 3 8 16,-24 12-8-16,12-7 48 16,-2 6 0-16,14-4 0 0,-15-2 8 15,3-4 0-15,7-9 16 16,14 0 48-16,-6 0 0 16,7 0-56-16,-16-18 64 0,9-1-72 31,-9-8-160-31,-2-20-824 15,-19 9-1521-15,-21 2-6144 0</inkml:trace>
  <inkml:trace contextRef="#ctx0" brushRef="#br0" timeOffset="107849.43">17196 15228 1568 0,'0'0'1632'0,"0"0"-1128"16,0-5 240-16,0 5 153 16,0 0-65-16,0 0 200 15,0 0 64-15,0 0-7 16,0 0-73-16,0 0-216 0,0 0-376 16,0 0-136-16,0 0-112 15,0 0-96-15,0 0-8 16,0 9-72-16,0 19 0 0,0 14 440 31,0 18 32-31,-12 19-208 0,0 9-112 16,-13 9 72-16,13 19-152 15,-9-10 40-15,6 1-104 16,-6 0 137-16,-3-19-89 0,15 5-48 16,-15-5 0-16,9-10 40 31,-7-9-40-31,22-17-8 15,-12-11 8-15,3-13 0 0,-6-10-16 16,15-13-128-16,-9 1-289 16,-3-6-375-16,0-11-1032 0,-15-7-2489 0</inkml:trace>
  <inkml:trace contextRef="#ctx0" brushRef="#br0" timeOffset="108486.14">17114 15395 6857 0,'0'0'1392'16,"0"0"-1048"-16,0 0-88 0,0 0-120 16,0 0-32-16,0 0 233 15,0 0-105 1,-48 88 72-16,36-61 144 16,3-8-120-16,-3-1-216 0,0 0 32 15,12-8-96-15,-15-5 8 16,15-1-48-16,0-4 96 0,0 0 360 15,0 0 256 1,15-14-152 0,9-14-304-16,9-4-264 0,3-9-64 15,-3-1-32-15,4 5 80 0,-13 9 16 16,-3 5 0-16,0 8 120 16,3 12-40-16,-9 3-80 0,3 0-8 31,9 28 0-31,-14 7 8 15,8 12 120-15,-9 9-112 0,0-1-8 16,0 6-376-16,-12-15-1624 31,0-19-6266-31</inkml:trace>
  <inkml:trace contextRef="#ctx0" brushRef="#br0" timeOffset="121715.2">28586 15575 9233 0,'0'0'2529'15,"0"0"-2145"-15,0 0-280 16,0 0-104-16,0 0 128 16,127 0 120-16,3 5-136 0,54 9-40 15,24 0-72-15,3 4 128 16,-27 0-48-16,-42-4-80 0,-48 1 0 47,-25-12-344-47,-14 8-360 15,-16-7-416-15,6 0-96 16,-21-4-297-16,-24 0-455 0,0 0-233 16,-24 0-615-16</inkml:trace>
  <inkml:trace contextRef="#ctx0" brushRef="#br0" timeOffset="121965.54">28737 15755 3104 0,'0'0'4937'0,"0"0"-3568"16,0 0-1009-16,0 0 112 16,0 0 112-16,0 0-56 15,0 0 56-15,0 0 312 16,229 15-152-16,-38-2-207 0,17 1-257 16,-3-4-112-16,-3 9-80 15,-63-11-40 1,-45 2-48-16,-37-6-88 15,-21 2-841-15,-12-6-999 16,-15 0-1241-16,1-15-3960 16</inkml:trace>
  <inkml:trace contextRef="#ctx0" brushRef="#br0" timeOffset="139508.47">5709 6697 6553 0,'0'0'2728'16,"0"0"-2191"-16,24 0-225 15,9 0-24-15,39 0-240 0,34-5 128 16,42 5 208-16,54 0-144 0,-18 0-8 15,-42 0 152-15,-51 0-136 16,-31 5-248 0,-18-1-128-16,10 1-432 15,-19-1-264-15,-9-4-288 0,-12 0-281 16,-12 0-167-16,0-9-785 16</inkml:trace>
  <inkml:trace contextRef="#ctx0" brushRef="#br0" timeOffset="139847.41">6545 6540 3696 0,'0'0'4225'16,"0"0"-3097"-16,0 0-119 31,0 0-241-31,0 0-480 0,0 0-112 31,0 0-96-31,39-5 0 16,-18 5 64-16,3 0 96 0,9 5-32 16,7 4-112-16,-19 4-88 15,12 6 16-15,-6-5 56 0,-6-1-72 16,3 7-8-16,-12-6 0 0,-12 4 0 16,0 1 80-16,0 3 128 15,-27 11 0-15,-3 4 40 0,-42 13-120 16,-1 2-104-1,-26 17-24 1,14-12-1320-16,16-22-2601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1:48:0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81 428 24575,'-4'-11'0,"0"1"0,-1 0 0,0 0 0,1 1 0,-1-1 0,0-2 0,0 0 0,1-2 0,0 4 0,1 0 0,-1-1 0,1 1 0,0-1 0,0 1 0,-1-2 0,2 5 0,-1-5 0,1 6 0,0-4 0,0 0 0,1 0 0,-1-1 0,1-1 0,0 0 0,1 0 0,0 0 0,0 1 0,0-1 0,0 1 0,0 1 0,0 0 0,0 2 0,1-1 0,0 1 0,2 0 0,0 0 0,2-1 0,0 1 0,0 0 0,1 1 0,0 2 0,0 1 0,0 1 0,0 2 0,3 0 0,-4 1 0,3 0 0,-4 0 0,4 0 0,-1 0 0,2 0 0,-1 0 0,0 0 0,-1 0 0,-1 0 0,0 0 0,-1 0 0,0 0 0,-1 0 0,2 0 0,-3 1 0,3 0 0,-2 1 0,1 0 0,4 2 0,-4 0 0,3 3 0,-5-5 0,3 4 0,-2-3 0,1 0 0,-1 1 0,-1 0 0,1 0 0,-1 1 0,-1 1 0,2 1 0,-1 0 0,0 0 0,1 2 0,0 1 0,0 1 0,0 1 0,0-1 0,1 1 0,-1 0 0,1 0 0,-1-1 0,-1 1 0,0 0 0,0-1 0,-1-1 0,-1-1 0,-1-2 0,2 3 0,-1-5 0,1 5 0,-2-1 0,0-2 0,0 4 0,0-5 0,2 2 0,-1 1 0,1-1 0,-2 0 0,0 2 0,0-1 0,0 1 0,0 0 0,0-1 0,0 0 0,0-1 0,0-2 0,0-1 0,0-1 0,0 0 0,0 0 0,0 1 0,0-2 0,-1 1 0,-1-2 0,-1 2 0,-1 0 0,1 0 0,-1-1 0,1 0 0,-1-2 0,1 1 0,0-2 0,-1 0 0,1 0 0,0 0 0,-1 0 0,0 0 0,0 0 0,-1 0 0,0 0 0,0 0 0,1 0 0,0 0 0,1 0 0,-1 0 0,1 0 0,0 0 0,-2 0 0,2 0 0,-2 0 0,3 0 0,-2 0 0,0 0 0,1 0 0,-1 0 0,1 0 0,0 0 0,0 0 0,1 0 0,-1 0 0,0 0 0,0 0 0,-1 0 0,1 0 0,1 0 0,-2 0 0,2 0 0,-1 0 0,0 0 0,1 0 0,-2 0 0,0 0 0,1 0 0,0-1 0,2-1 0,1 0 0,0-1 0,0 0 0,0 0 0,0-1 0,0 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10:57:29.9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7782 3046 4640 0,'0'0'1081'16,"0"0"-561"-16,0 0-208 15,0 0-168-15,0 0 224 0,0 0-32 16,0 0-120 0,0 0-112-16,0 0-96 15,0 0-8-15,0 4-8 16,0 0-48-16,0 10 56 0,0 0 112 16,12 0 40-16,-12 4 0 15,0-4-72-15,9-4 40 0,-9 5 24 16,0-2 8-16,15-8 8 31,-15 4-16-31,9-4-8 0,-9-2 64 16,0-3 9-16,0 0-25 15,0 5 48-15,0-5-56 0,9 0 8 16,-9 5 8-16,25 0 32 16,-10-5-40-16,6 0-8 31,15 4-40-31,12-4 40 0,-2 0 8 15,-1 0-32-15,15 0-56 16,-3 0-16-16,1 0-72 0,2 0-8 16,-15 0 8-16,1 0-8 31,14 0-8-31,-3 6-48 0,1-2-8 16,11-4 64-16,13 0 8 15,11 0 0-15,1 0 64 0,-4 0-72 16,19 0 0-16,-27 0 0 0,8 0 0 15,-11 4-8-15,-7-4-64 16,0 5 64 0,-5-5 0-1,5 0 0-15,-2 0 0 0,-4 0 8 0,19 0 0 16,-19 0 0-16,18 0 0 16,-23 0 8-16,5 0 40 15,-8 0-40-15,2 0 40 0,-3 0-48 31,4-5 16-31,-4 5-16 16,0-4 8-16,4 0 0 0,5-2-8 16,7 2 16-16,5-1-16 15,-6-5 48-15,22 7-32 0,-16-2 40 16,7-4 16-16,6 4-8 31,-7 0-16-31,-2 0-32 0,-4 2 40 16,7-3 0-16,5 1-48 15,-8 5 16-15,-13 0-24 16,12 0 8-16,-11 0-8 0,2 0 8 16,-14 0 0-16,11 0-8 31,0 5 0-31,1 1 0 0,-10 2 0 0,10-3 0 16,-1 0 8-16,1-5 0 15,-1 4 0-15,0 1 72 16,-2-5-32-16,8 5-32 0,-17-5-8 15,11 0-8 1,-12 0 8 0,10 0 0-16,-7 0 56 0,13 0-48 15,-16 0-16-15,-3 0 16 0,19 0-8 16,-1 0 72-16,-3 0-80 16,1 0 8-16,-1 0 40 15,-2 0-40 1,17 0-8-16,-2 0 72 15,-1 0-64-15,-2 0 64 0,5 0-64 16,10 0 88-16,-13 0-16 16,1 0-24-16,-4 0-48 15,7 0 48-15,-4 0 40 0,-11 0 0 32,11 0 80-32,1 0 16 0,-1 0 0 15,1 0 17-15,-16 0-25 16,18 0-112-16,-2 0 48 15,-4 8-112-15,7 2 88 0,-4-6-96 16,1 6 8-16,-4-6 0 31,-5 1 0-31,-4 0 0 0,13-1 0 16,-25 1-8-16,16 0-56 16,-16-5 56-16,12 3 0 0,-11-3 56 15,-1 6-56-15,3-6 0 0,7 0 0 16,-19 0-8-1,12 0 8 1,-2 0 0-16,-1 0 0 0,13 0 8 16,-10 0-8-1,-3 0 0-15,10 0 8 0,5 0-8 16,-15 0 0-16,13 0 8 0,-10 0-8 0,-2 0 0 31,-1 0 0-31,12 0 0 16,-20 0 0-16,8 0 0 0,-9 0 0 15,10 5 0-15,-13 0 8 16,3-2-8-16,9 7-8 0,-11-5 8 16,2 5 0-16,9-7 0 31,-11 7-8-31,14-1 8 0,-15-4 8 16,4 3-8-16,8-3 8 15,0 1 0-15,1-2-8 16,2-4 0-16,-15 0 0 0,13 0 0 15,-10 0 8-15,-15 0-8 32,15 0 8-32,-17 0-8 0,20 0 0 15,-18-4 8-15,0 4 0 16,-6-6 0-16,-5 1-8 16,14 2 16-16,-12-7 40 0,-15 5-48 0,15-4 48 15,0 1 48 1,-12-2 24-1,0 0 16-15,-3-3 88 0,4-1-16 16,-13 0-88-16,24 0-80 16,-15-5-40-16,6 6 64 15,-15-6-64-15,12 0 72 0,-3 0 80 16,-9 5 48-16,12 1 16 16,-12-2-56-16,0 7-112 15,9-2-8 1,-9 2-48-16,0-2-136 0,0 6-112 15,0-1-80-15,15 5-160 0,-15 0-104 16,0 0-280-16,-24 0-721 31,3 0-1575-31</inkml:trace>
  <inkml:trace contextRef="#ctx0" brushRef="#br0" timeOffset="5532.93">9551 6508 3880 0,'0'0'1425'0,"0"0"-881"15,0 0-272-15,0 0 0 16,0 0 488-1,12 0-152-15,-12 0-328 0,0 0-152 16,0 0-72-16,0 0-40 16,0 3 40-16,0-3-56 0,0 5 0 15,0 0 0-15,0-2 8 0,0 13 56 32,0-3 24-17,0 2 8-15,0 2-32 0,0-2-56 0,0 3 0 16,9-5 0-16,-9 2 0 15,15-1 48-15,-6 0 0 0,-9-6-40 16,9 2 32-16,6-1-40 31,-15 0-8-31,9-4 8 0,6 4 8 16,-3-4 72-16,-3-5 16 16,16 10 64-16,-1-10 1 0,0 4-1 15,9 1-112-15,3-5 24 16,-3 0-8-16,16 0-8 31,-7 0-64-31,9 0-32 0,-8 0 32 16,14-5 112-16,3 1 168 15,13-1-128-15,5 0-80 0,-5 5-72 16,5 0-56-16,7 0-64 16,-19 0 40-16,6 0-72 31,-2 0 64-31,-4 0 80 0,7 0 0 0,-13 0 8 15,9 0 0-15,-11 0 0 16,-1 0-8-16,13 0 8 0,-10 0 0 16,-15 0 8-16,16 0 48 15,-16 0-48 1,12 0 56-16,-9-5-64 16,10 5 0-16,-13-4 16 0,15-1 56 15,-14 5-64 1,11-5 88-16,3 5-88 0,-14 0 88 0,11 0-32 15,3 0-16-15,-14 0-40 32,11 0 0-17,3 0 0-15,-14 0 0 0,11 0 48 0,3 0-40 16,-2 0-8-16,-16 0-8 0,15 0 8 16,4 0 64-16,-13 0 0 15,-3 0-72-15,13 0 56 31,-10 0 16-31,12 5-72 0,-2-5 16 16,-1 5-16-16,-12-5 0 16,16 4 8-16,-4-4 0 0,0 0 0 15,-8 0 40-15,-4 0-40 16,3 5 48-16,-6-5-48 16,7 0 40-1,-4 0-40-15,3 0 48 0,0 0-8 16,-2 0 32-16,2-5 40 15,-3 1-16-15,1-1 0 0,-1 0 56 16,-12-4 16-16,18 5 0 16,-5 4-104-1,-10-5-16-15,-3 1-56 16,3-2 8-16,-3 3-8 0,-8 3 8 16,-1-5 40-16,0 5 8 15,-15-5 64-15,0 5 32 0,6-5 8 16,6 5 88-16,-6-4-136 31,6-1 40-31,-8 5-8 16,-4 0-8-16,18 0-8 0,-15-5-56 15,6 5-16-15,-3 0-48 0,-3-4 40 16,0 4 56-16,-12-4 25 16,12 4 87-16,-12 0 112 15,0-6 112-15,0 6 8 0,0 0-40 31,0 0-48-31,0 0-112 16,0 0-72-16,0 0-80 0,0 0-16 16,0 0-16-16,0 0-56 15,0-5-8-15,0 5 8 32,0-3 0-32,0 3-8 0,0-6-16 0,0 2-32 15,0 0 40-15,0-2 0 16,0 1-64-16,0 2-48 0,0-7-32 15,0 5-96-15,0-4-48 16,9 1-40 0,-9-2-48-1,0-5 48-15,0 7-168 0,0-6-273 16,15 1-191-16,-15 2-472 0,0-12-416 16,9 10-617-16,-9-1-3040 0</inkml:trace>
  <inkml:trace contextRef="#ctx0" brushRef="#br0" timeOffset="15289.71">11772 8726 5417 0,'0'0'1528'0,"0"0"-976"0,0 0-376 16,0 0-40 0,0 0 464-16,0 0 16 15,0 0-352-15,0 0-191 0,0 0 7 16,0 0 144-16,0 0 120 0,0 0 88 16,12 0-112-16,-12 0-48 15,9 0 0 1,18 0 24-16,-6 0-88 15,16 0-48-15,-4 5 40 16,15-5-48-16,-6 0-16 0,10 0 8 16,5 5-56-16,12-5-16 15,-8 4 8-15,8-4 48 16,10 4-8 0,5-4-8-16,7 6-48 15,2-6-16-15,-2 0 32 0,18 3 56 16,-16-3-128-16,1 0 40 15,-16 6-32-15,1-6 48 32,5 0 0-32,-2 0-8 0,11 0-8 15,-11 0 40-15,-13 0 33 16,13-6 7-16,-10 6-32 0,-6-9 8 16,7 5-32-16,-16 0 16 0,1-1 8 15,2-4-16 1,-6 5-16-16,-5-2 48 0,-1-3 8 15,-15 4 32 1,3 5-72-16,-12-5-32 16,-15 2 8-16,0 3-48 0,-9 0 0 15,0 0 8-15,0-5-16 16,0 5-200-16,0 0-264 0,16 0-265 16,-16-5-727-1,0 5-2785-15</inkml:trace>
  <inkml:trace contextRef="#ctx0" brushRef="#br0" timeOffset="16499.65">15647 8740 5129 0,'0'0'1304'0,"0"0"-880"16,0 0 144-16,0 0 416 0,0 0 89 16,-12-14-257-1,12 14-264-15,0 0-120 16,0 0-48-16,0 0 0 15,0 0-104-15,0 0-128 0,0 0-64 16,0 0-80-16,12 0-8 16,25 0 112-16,20 0 192 15,0 0 0-15,25 5-80 16,35-5-64-16,22 0 8 16,36 0-56-16,9-9-15 15,-8-1 55-15,-35-4-96 0,-50 6-8 31,-22-2 8-31,-20 10-56 16,-4-5 0-16,3 1-120 0,-15 4-88 16,-24-5-257-16,-9 5-471 15,-9 0-704-15,-12 0-1449 16</inkml:trace>
  <inkml:trace contextRef="#ctx0" brushRef="#br0" timeOffset="17217.57">18080 8703 6313 0,'0'0'1992'0,"0"0"-1344"0,0 0-440 15,0 0 241-15,0 0 631 0,0 0-208 16,-12 0-488-16,12 0-152 15,0 0-104-15,21 6 112 16,27-3 368 0,-2-3 32-16,14 6-191 15,21-6-265-15,10 0 64 16,0 0 8-16,26 0 72 0,-8 0-8 0,-19 0-32 16,4-6-88-1,-28 6-136-15,-5-3-56 16,-28 3 8-16,6 0-16 15,-27-6-192-15,-12 6-464 16,0-5-480-16,0 5-913 0,0-8-3704 16</inkml:trace>
  <inkml:trace contextRef="#ctx0" brushRef="#br0" timeOffset="18641.24">19824 8769 5761 0,'0'0'2368'16,"0"0"-1616"-16,0 0-416 0,0 0 185 15,0 0 583-15,0 0-224 16,25 3-480 0,8-3 40-16,33-3 16 15,31-7-40-15,42 4-8 0,36-3 41 16,0 1-33-16,0 3 16 15,-48 0-16-15,-46 1-88 16,-21 4 16-16,-26 0-168 0,2-4-104 16,-15 4-24 15,3 0-48-31,-24-6-120 0,0 3-496 0,-12-8-672 0,0 3-1449 16</inkml:trace>
  <inkml:trace contextRef="#ctx0" brushRef="#br0" timeOffset="29933.83">12119 7531 4785 0,'0'0'1280'0,"0"0"-968"0,0 0-216 16,0 0 8-16,-57 13 272 31,36-2 144-31,-3-8-264 0,2 7-32 16,-14-1 144-16,0-3 72 16,-9 7-80-16,-13-4 17 0,-2 1-49 15,-22 3-176-15,4 2-48 16,-3-7 32-1,-13 6 40-15,0-4 0 16,1-1 56-16,-1 1-24 0,1-7 24 16,-10 3 0-16,-15-6-104 15,-33 0-24-15,-12-6 0 0,-12-7-96 16,9-6 40 0,55-3 32-16,17 7 16 15,25 5 160-15,8-3 8 16,-8-1-8-16,-12-9-64 0,11-6-8 15,1-2-48-15,23-6-64 32,-5-5 0-32,18-4 0 0,12 4-72 15,-3-8-72-15,9 3-16 16,5-5-40-16,1 1 120 0,-3-4 8 16,0 9-80-16,-3-1 80 15,6 6 0-15,9-1 0 16,0 5 0-16,0-1-16 0,0 6-16 31,0-5 32-31,9 5 0 16,18-1 0-16,4 6 0 15,8-1 8-15,6 0 64 0,15 0-64 16,22 6 8-16,-4-3-8 0,28 3 0 16,45-7 0-16,9 6 0 15,30 5 80 1,-3 4-16-16,-12 9 0 15,-12 2-24-15,-6 3-40 16,9 0 64-16,-12 0-16 0,-3 0-56 16,-12 8 8-16,-25-3 48 15,-20 4-40-15,-25-4-16 16,1 3 8-16,2 2 0 16,7 8 0-16,5-2 0 15,-2 6-8-15,-1 1 8 16,-2 0 8-16,-7 4 32 0,-2 6 8 15,-1 0 24-15,0 4 25 16,-14-4-9 0,5 3-16-16,-12-3 8 15,1 0-88-15,-16-6-8 16,3 5-48-16,-15 1-40 0,-9-5 96 16,-3 4 0-16,-9 6 0 15,0-2 0-15,0-3 0 0,0 8 0 31,0-3 0-31,-9-2 8 16,-3 7-8-16,-9-7-8 16,-15 6 0-16,3 5 8 0,-16-6 0 15,-8 0 8-15,-12 6-8 16,8-4 16-16,-11-12-8 0,5 6 0 16,-2-9 0-16,-3-1 40 15,-7-2 8 1,-27-7 40-16,-44-4 72 15,-13-5 24-15,-25-9-16 0,35 0-56 16,53-9 208-16,40-1 104 16,2-8-168-16,13-5-144 15,-27 0-56 1,2-15-56-16,22 1 112 0,15 0 128 16,-1 0-128-16,22-4-120 15,-3 3-344-15,15 7-224 0,0-17-360 16,27 12-769-1,7 9-2896-15</inkml:trace>
  <inkml:trace contextRef="#ctx0" brushRef="#br0" timeOffset="37528.01">3095 8611 2904 0,'0'0'1176'0,"0"0"-95"16,0 0-9-16,0 0-152 15,0 0-128-15,0 0-160 16,0 0-160-16,0 0-111 0,0 0 71 15,0 0 112 1,0 0-24 0,0 0-32-16,0 0-72 0,0 0-136 15,0 0-104-15,0 0-96 0,0 0-72 16,0 0-8-16,0 0-40 0,0 0-40 16,0 14-48-16,0 4 112 31,0 10 16-31,9 4 0 15,-9 9 48-15,12-3-48 0,-3 4 8 16,-9-10 8-16,15-9-16 0,-15 6 16 16,12-12-16-16,-12-3-88 15,0-4-552-15,0-5-824 32,0-1-745-32,0-4-2736 0</inkml:trace>
  <inkml:trace contextRef="#ctx0" brushRef="#br0" timeOffset="37699.95">3327 8736 7465 0,'0'0'1080'0,"0"0"-1080"0,0 0-520 16,0 0-1088-1,0 0-4577 1</inkml:trace>
  <inkml:trace contextRef="#ctx0" brushRef="#br0" timeOffset="38255.89">3095 8338 7937 0,'0'0'1128'0,"0"0"-711"16,0 0 15-16,0 0 192 0,0 0-184 31,0 0-440-31,0 0 0 16,81-57-104-16,-23 57-32 0,11 24 16 0,-2 17 8 16,5 14 8-1,-3 38-104-15,-2 32-96 16,-28 28 64-1,-27-4 88-15,-12-34-73 0,-24-35 41 16,-21-34 72-16,-16 0 112 16,-41 1 96-16,-28-10 32 0,-42-27-80 15,-6-10-48-15,39-47-80 16,24-13-16 0,34-33 96-16,-4-41 232 15,28-24-103-15,-3-9-121 0,54 37 0 16,6 47 96-16,21 22-96 15,24 14-8-15,51-13-64 0,16 10-697 16,18 8 81-16,0 28 472 31,-16 60-48-31,-32 19-576 0,-22 14-1016 16</inkml:trace>
  <inkml:trace contextRef="#ctx0" brushRef="#br0" timeOffset="39824.19">4094 8314 4672 0,'0'0'2097'0,"0"0"-1497"0,0 0-408 15,0 0-72-15,0 0 112 16,-70-5-80-16,58 29-72 16,-3 12-72-16,6 1 0 0,9 9 16 15,0-4-24-15,0-9 96 32,9-1-40-32,6-12-48 0,-3-12-8 15,1-4 0-15,-1-4 208 0,9-4 328 16,-9-24-47-16,12-8-489 15,-15-10-128-15,6-14-25 0,-15-6-303 16,0-8-24 0,0-1 232-1,-24-2 56-15,-12 1 192 0,15 16 464 16,-4 9 304-16,-2 20 233 16,18 7-129-16,0 15-376 0,9 9-392 15,0 0-104-15,0 28-288 0,0 18 104 31,0 14 176-31,0 19 8 16,9 0-8-16,15-5 8 0,1 0-48 16,-7-15 40-16,21-6-104 15,-18-12-48-15,12-9-112 0,-6-13-296 16,-3-10 120-16,-2-9 159 31,14 0 41-31,-12-14-96 0,-6-19-256 16,6-8-120-16,3-5 200 15,-27-1 96-15,9-4 320 16,-9 15 104-16,0 8 264 0,-9 9 480 16,9 9-8-16,-12 10-344 31,-3 0-352-31,15 19-40 0,-9 14 0 0,-6 4 0 16,9 0 8-1,6 4-8-15,0-17-80 0,0 0-136 16,6-21-40-16,9 3-32 0,9-6 144 15,13-14-88 1,-16-19-376 0,27-8-528-16,-18-6-441 0,9 5-87 15,-17 0 1664-15,-10 10 56 16,0 17 152-16,-12 7 632 0,0 8 56 16,0 0-311-16,-12 8-401 0,0 20-40 31,2 0 232-31,-2 10-72 15,12-5-176-15,0-11-128 0,0 2-120 16,22-6 120-16,2-3 0 16,12-8 16-16,-12 4 88 0,-18-7-104 15,21 1 0-15,-27 3-104 32,0-3-48-32,0 6 152 15,-12-2 88-15,-9 4 112 0,-3 0-152 16,-24-3-48-16,26 0-360 15,-2-10-1017-15</inkml:trace>
  <inkml:trace contextRef="#ctx0" brushRef="#br0" timeOffset="40061.89">4607 7823 4656 0,'0'0'2761'0,"0"0"-2281"0,0 0-480 15,0 0 0-15,0 0 240 0,33 152 112 16,-9-91-168-16,-3 4-96 16,4-6-40-1,-16-3-32-15,18-13-16 16,-15-2-424-16,9-13-880 15,-9-15-904-15</inkml:trace>
  <inkml:trace contextRef="#ctx0" brushRef="#br0" timeOffset="40215.86">4664 8142 6849 0,'0'0'960'16,"0"0"-952"-16,0 0 96 0,0 0-104 15,151-27-184-15,-106 8-1672 0</inkml:trace>
  <inkml:trace contextRef="#ctx0" brushRef="#br0" timeOffset="40721.96">5096 7888 7617 0,'0'0'1616'15,"0"0"-607"-15,0 0-449 0,0 0-288 16,0 0-128-16,0 0-56 31,0 0-88-31,115 36-16 16,-79-7 16-16,-3-7-8 0,-9 6-40 15,0 0 48-15,-12-10-8 16,-6-3-96-16,-6-2-8 0,0-9-8 0,-6 2 112 16,-21-6 8-1,3 0 0 1,3-10 0-16,9-13-8 15,-9 0-376-15,9-9-160 0,12 3 0 16,0 2-81-16,12-1-527 16,21 9-632-16,-12 6-249 0</inkml:trace>
  <inkml:trace contextRef="#ctx0" brushRef="#br0" timeOffset="41417.16">5443 7948 4320 0,'0'0'1761'0,"0"0"-977"0,0 0-136 32,0 0 64-32,0 0-48 15,0 0-376-15,0 0-288 0,12 5-176 16,12-5 80-16,-12-10 88 16,21-4-144-16,-8-5-240 0,-16-8-168 15,15 4-16-15,-12-4 344 31,0 3 72-31,-12 5 160 16,0 5 8-16,0 10 760 0,-12 0-184 16,0 4-248-16,-12 0-216 15,3 17-120-15,8 7 120 0,-8 8-72 16,9-5-32-16,12 1-16 16,0-4-16-1,0-6 8-15,21-8-152 16,4-10 80-16,20 0 80 0,3-5-288 15,9-18-408-15,1-9-624 16,-10-6-489-16,-3 2 593 16,-8-2 1024-16,-13 11 192 15,-15 3 928-15,-9 11 361 16,0 4 327-16,-9 3-680 16,-28 6-392-16,-2 0-360 0,9 10 72 15,-6 4 112-15,12 4-135 16,0-3-185-16,24-7-48 15,0 2-105 1,0-10-263-16,0 0-152 16,24 0 296-16,9 0 224 0,-6 0 8 15,3 0-8-15,9 0-8 16,-2 13-200-16,-4 16-40 16,12 7 184-16,-9 16 64 0,1 3 0 31,-4 5 72-31,-9 0-72 15,-3-9-136-15,-6-9-16 0,-15-10 152 16,-15-7 8-16,-21-17 608 16,-6-8 224-16,-19-4-303 15,4-20 87-15,-13-13 48 0,13 1-216 16,9-11-456 0,24 9-48-16,15-8-488 15,9 13-817-15,0 11-1247 0</inkml:trace>
  <inkml:trace contextRef="#ctx0" brushRef="#br0" timeOffset="43901.65">6225 7373 6545 0,'0'0'1360'0,"0"0"-1224"0,0 0-128 32,0 0-8-32,0 0 264 0,18 116 80 15,-3-83-160-15,-3-6-112 16,0-8-16-16,-12-4 40 0,0-12-88 15,0 2 40-15,12-5 40 16,-12 0 65-16,0 0 103 16,0-5 464-1,0-13-256-15,0-11-464 0,0-6-64 16,0-7 56-16,0 4-96 16,0 11 16-16,9 8-8 0,-9 5 96 15,12 14-8-15,-12 0-144 31,12 0-200-31,-3 14 144 16,19 10 80-16,-7-2 16 0,-12 1 56 16,6 1 48-16,-3-2 0 15,0-3-297-15,0-5-287 0,9-4-504 16,-9-7-680-16,-3-3-3841 16</inkml:trace>
  <inkml:trace contextRef="#ctx0" brushRef="#br0" timeOffset="44200.92">6596 7272 5929 0,'0'0'1128'0,"0"0"-856"16,0 0-192-16,0 0 8 0,0 41 32 15,0-13-8-15,0-5-8 0,0 0 48 16,24-8 32-16,-15 2-112 15,0-12-64 1,6-5 0 0,9 0-8-16,-12-5-152 0,10-12-64 15,-10-16 8-15,-12 5-120 0,0-5-128 16,0 1 456-16,0 8 80 0,-21 6 80 16,-4 14-160-16,-14 4-104 31,21 4-264-31,-6 28-416 15,0 1-521-15,24-6-1535 0</inkml:trace>
  <inkml:trace contextRef="#ctx0" brushRef="#br0" timeOffset="44338.2">6955 7336 6665 0,'0'0'1648'0,"0"0"-1648"16,0 0-32-16,0 0-2600 0</inkml:trace>
  <inkml:trace contextRef="#ctx0" brushRef="#br0" timeOffset="46272.17">2977 10542 7313 0,'0'0'1768'0,"0"0"-879"16,0 0-65-16,0 0-32 15,0 0-72-15,0-22-384 0,12 12-264 31,0-4 0-31,9 0-56 16,4 0-8-16,-13 6-8 0,-3 8-240 16,6 0-264-16,-15 0-8 15,12 3-40-15,-3 22-8 0,-9-3-56 16,0 16 200-16,0-2 223 31,0 7 137-31,-21-2 56 0,6-4 0 16,6-9 8-16,9-9 0 15,0-6 0-15,0-4-8 16,0-9 8-16,0 6-8 0,0-3 8 16,24-3 40-16,9 0 48 31,-9 0-88-31,21-9-16 0,16-13-328 16,-16-2-936-16,-9 1-1768 0</inkml:trace>
  <inkml:trace contextRef="#ctx0" brushRef="#br0" timeOffset="46448.22">3336 10501 4120 0,'0'0'4857'0,"0"0"-4408"31,0 0-449-31,0 0-417 15,0 0-567-15,0 0-1504 16</inkml:trace>
  <inkml:trace contextRef="#ctx0" brushRef="#br0" timeOffset="46871.19">3125 10060 7841 0,'0'0'1296'16,"0"0"-1096"-16,0 0-192 31,0 0-8-31,0 0 289 16,151 0 39-16,-79 29-216 0,7 7-104 16,5 15-8-16,-17 23-80 0,-7 43 32 15,-24 26-272-15,-24-4-113 16,-12-23-15-16,-24-47 40 15,-9-17 400 1,-36 0 8-16,-25 8 320 16,-36-6 192-16,-21-26 41 0,0-18-145 15,34-10-72-15,38-38-48 0,19-3 64 16,-12-38 120-16,5-33-328 16,19-7-144-1,12 12-160-15,36 9-96 16,27 30-72-16,30-11 32 15,37-5-104-15,29 0-144 0,-2 28-1 16,-3 20 417-16,-28 26 48 0,-8 34-648 16,-13 17-840-16,-20 1-1049 0</inkml:trace>
  <inkml:trace contextRef="#ctx0" brushRef="#br0" timeOffset="49402.84">3931 9852 4560 0,'0'0'1905'15,"0"0"-817"-15,0 0-72 0,0 0-272 16,0-5-47-16,9-8-217 15,15 4-176-15,0-1-176 0,0 10-128 32,1 0-80-32,8 0 64 15,-9 14-64-15,21 14-16 16,-21 9-56-16,12 0 16 0,-14 10 40 0,-10-10 40 16,0-1 16-1,0-8 40-15,-12-10 0 0,0-4 8 31,0-8 8-31,-12-6-8 0,-12 0 56 16,2-20-64-16,-2-12-88 16,-3-8 80-16,18-12-152 0,9 2-336 15,0 3 87-15,0 0-263 16,24 15-376-16,0 3-896 16,-2 11-2497-16</inkml:trace>
  <inkml:trace contextRef="#ctx0" brushRef="#br0" timeOffset="50005.72">4338 10010 7009 0,'0'0'1000'16,"0"0"-536"-16,0 0-232 0,0 0-48 31,0 0-184-31,0 0-256 16,70-112-288-16,-46 85 168 15,-12 0 152-15,-12 2 96 0,0 3-32 16,0 3 160-16,0 9 496 16,0 1 128-16,-12 9-264 0,-3 0-240 15,6 6-40 1,-3 13 8-16,0 12-80 15,12 6 40-15,0 5-40 16,0-5 8-16,0-4-16 0,12-11 0 16,0-3-48-16,12-14 48 15,9-5 48-15,3-13 40 0,10-15-88 16,-10-15-408 0,0-4-376-1,-3-3-48-15,-9 8 88 0,1 5 744 16,-25 14 56-16,0 4 920 0,0 16 224 15,0-2-496-15,-25 5-343 16,13 0-297 0,0 13-64-16,0 7 0 15,12 2-56-15,0-4-16 16,0 1-144-16,12 0-97 0,12-5 137 16,10-5 176-16,-10 1 56 15,12-2-56-15,-15 2 0 0,3-6-8 31,-12 6 8-31,-3-7-136 16,-9 8-8-16,0-7 80 16,0 9 64-16,-9-2 24 0,-15 2 48 15,0-4-72-15,-9-4-632 16,-3-5-920-16,27 0-1345 0</inkml:trace>
  <inkml:trace contextRef="#ctx0" brushRef="#br0" timeOffset="51217.34">4815 9555 6305 0,'0'0'960'0,"0"0"-832"32,0 0-48-32,0 0 152 0,0 0 128 15,36 131-88-15,-27-99-96 16,16-5-96-16,-1-4-8 0,-12-7-8 15,9-3-64-15,-9-9-160 16,-12-4-216 0,0 0-16-1,0-4 304-15,0-25 72 0,0-2-352 16,0-1-160-16,0-7 296 16,0 7 232-16,0 10 320 0,0 8 376 0,-12 4 240 15,12 6-216-15,0 4-423 16,0 0-297-16,0 0-152 15,0 14-9 1,0 9 161-16,12 0-8 16,0-1 8-16,0-2-8 0,12-1-96 15,-12-11-96-15,10-3-32 16,-13-5-168-16,6 0-112 31,-3-5 64-31,0-18 216 0,0-1-160 16,-12-13 120-16,0 1-232 15,0-5 496-15,0-16-80 0,-24 7 88 16,-3-11 240-16,5 11 96 16,1-2 424-16,-3 20 344 31,0 9 129-31,24 13-489 0,-12 10-280 16,12 0-464-16,0 0-8 0,0 10-456 15,0 13 256-15,0 9 144 0,12 10 64 16,0 0-8-16,0 0 8 15,-3 3-8-15,18-3 8 16,-5 0 0-16,-13-5-8 16,18-5 8-1,-3 1-16-15,-3-14-32 0,-9-5-128 16,-3-5 16-16,6-9-145 0,-3 0 145 16,0 0 160-16,-12-19 128 31,9-14-128-31,0-3-312 15,7-5-136-15,-16-16-424 0,0 7-272 16,0-1 304-16,-25-1 472 16,4 2 368-16,-6 8 320 0,18 5 408 15,-3 9 80-15,0 14 120 32,3 5-120-32,9 4-207 0,0 5-297 15,0 0-224-15,0 0-80 16,0 0-32-16,0 5-192 0,0 18 136 15,9 5 80-15,15 5 8 32,0 3 0-32,0 6 0 15,10 0 8-15,-10 0 0 0,9-5 112 16,-12-1 16-16,3-3-56 16,3-5 16-16,-6-5-40 0,-8-9-56 0,-1-5 0 15,0-9-288 1,-12 0-129-16,9 0 81 15,6-36-88 1,-15-2-1240-16,9 0-5017 0</inkml:trace>
  <inkml:trace contextRef="#ctx0" brushRef="#br0" timeOffset="51405.7">5129 9370 1776 0,'0'0'5625'0,"0"0"-5025"0,0 0-416 16,0 0 72-16,0 0 632 15,106-23-55-15,-61 4-833 16,36-17-520 0,-20-1-937-16,-19 9-1463 0</inkml:trace>
  <inkml:trace contextRef="#ctx0" brushRef="#br0" timeOffset="52688.27">5862 9235 3512 0,'0'0'5986'15,"0"0"-5290"-15,0 0-360 0,0 0 48 32,0 0 32-32,0 0-56 0,-12-114-304 15,0 71-56-15,12-3 0 16,-15-9 128-16,-15-1-32 16,3-4-48-16,-6 3 64 0,-13-3-40 31,1 1 56-31,-15 4-16 15,2 4-48-15,-2-1-64 0,18 10 80 16,-19 1-64-16,13 14 40 16,15-2 0-16,0 7-8 15,9 2-40-15,-4 12-8 0,19-2 0 16,0 4 0-16,-3 3 8 16,0-2-8-1,12 5 8-15,0 0 8 0,0 0-16 16,0 0 0-16,0 0-64 15,0 0 8-15,0 0 0 16,0 0-8-16,0 0 56 0,0 0-56 16,0 0 0-1,0 0 64 1,0 0-8-16,0 0 0 0,0 0-8 16,0 0 8-16,0 0 8 15,0 0-8-15,0 0-64 0,0 8 64 16,0 8 8-16,0-3 0 0,0 5 0 31,-15 1 0-31,15-1-8 0,0-4 16 16,-9 5-8-16,9-6 0 15,0 2 0-15,-12-5 0 16,12-2 8-16,0 1-8 0,0-9 8 16,0 5 0-16,0-5 56 31,0 0 24-31,0 0 80 0,0-5 16 15,0-9 80-15,0-8-264 16,0-2-120-16,-12-4 40 16,12 10 64-16,0-1 8 0,0 6-88 15,0 3 24-15,0 5-32 16,0 5-24 0,0 0-80-16,12 0 72 0,0 0 72 15,24 0 64-15,-6 0-160 16,43 0-728-16,-13 0-744 15,-14 0-2681-15</inkml:trace>
  <inkml:trace contextRef="#ctx0" brushRef="#br0" timeOffset="62126.18">7501 11122 6265 0,'0'0'2392'0,"0"0"-1495"16,0 0-553-1,0 0-216-15,12 0 464 16,10 0 24-16,17 0-80 16,18 0-40-16,25-4 120 0,23-6 40 15,58 1-168-15,45 0 17 16,25-6-25-16,11 1-48 0,-11 5-80 31,-1-4-48-31,-12-1 32 16,1 4-24-16,2-4-40 0,-15 6-64 15,-20-2 56-15,-13 0 64 16,-49 2-48-16,-23 3 32 16,-46-1-128-16,4 6-47 0,-13-3-57 31,-6-2-16-31,19 5-48 16,-25 0 56-16,12-5 24 0,-18 5-16 0,22-3 16 15,-19 3-40-15,3-6 16 16,-6 6-56-16,-3-5-16 15,-3 5 8-15,-14 0-8 16,-10 0 0 0,0 0-120-16,0 0-497 15,0 0-591-15,-10 0-680 0,-2 0-641 0,-12 0-3696 16</inkml:trace>
  <inkml:trace contextRef="#ctx0" brushRef="#br0" timeOffset="65384.23">13438 11052 4400 0,'0'0'1625'0,"0"0"-569"15,0 0-320-15,0 0 136 16,-12-13 169-16,12 13-233 31,0 0-304-31,0 0-192 0,0 0 24 16,0 0-80-16,0 0-96 15,0 0-160-15,0 0-24 0,0 0-32 16,12 0 56-16,9 0 48 16,3 0 136-16,13 0 0 31,5 0 64-31,6 0-72 0,12 0 0 0,-2 0-48 16,-1 5-16-16,4-5-96 15,8 4-8-15,-3 0 56 0,7-4-56 16,-16 0 0-16,22 6 0 15,-7-3 0 1,-3-3 0 0,13 5 160-16,-4 1 24 0,7-3-120 0,-4 2-64 15,1 0 0-15,-4-5 8 16,7 5 40-16,-4-1-8 0,-2-4 17 16,5 5-49-16,-2-5 80 31,-13 0-8-31,13 5 56 15,-1-5-88-15,-2 4 24 0,-7 0-8 16,7-4-56-16,-4 6 40 0,-18-6-8 16,13 0 0-16,-13 0 32 15,4 0-8-15,-4 0 56 32,-15 0 24-32,15 0 8 0,4 0 8 15,-13 0-72-15,9 0-16 16,16-6-8-16,-16 2-8 0,-11 4-16 15,14-4 40-15,-3-1-80 16,-2 0-8-16,2 1 16 31,3-1-8-31,-2 0 88 0,2 5-96 16,-3-5 48-16,4 5-32 16,5-3 104-16,-9 3-32 0,1 0-80 0,17 0-8 15,-17 0 64-15,-13 0-64 16,15 0 16-1,-2 0-8 1,-13 0 8-16,15 0 24 0,-5 0-32 16,2 3 0-16,0-3 48 15,4 0-40-15,-1 0-8 0,-3 5 88 16,1-5-24-16,2 0 8 0,-15 5-72 31,4-5 0-31,8 5 8 16,-24-5-8-16,27 0 0 0,-29 4-8 15,29-4 8-15,-12 0-8 16,-5 0 8-16,17 0 32 0,-3 0-32 16,4 0-8-16,-13 0 80 31,9 0-72-31,1 0 64 0,-10 0 16 16,9 0-80-16,-11 0 48 15,14 0-48-15,-3 0 40 0,-12 0-40 16,13 0 0-16,2 0 40 15,7 0 0-15,-19 0 32 32,21 0-16-32,-8 0 8 0,-4 0-64 15,0 5 64-15,10-5-16 16,8 0 16-16,-5 5-8 0,-13-1-8 0,24-4 24 16,-11 4-8-1,-4-4-56-15,7 6-8 16,5-6 80-1,7 0-80-15,-19 0 120 0,19 0-120 16,-13 0 80-16,-3 0 0 16,1 0-16-16,-4 0-7 0,-8 0 7 15,-1 0-24-15,-6 0 32 16,-8 0-32 0,-4 0-48-16,-6 0 96 15,-9 0-40-15,-3 0-8 0,-6 0 0 16,-3-6 24-16,10 6 8 15,2 0-8-15,-3 0-24 0,15-4-32 16,12 4 40-16,-18 0-32 31,10 0-24-31,5 0 8 0,-9-4 56 16,9 4-56-16,-8 0 0 16,-4 0 40-16,15 0-40 0,-15-5 0 15,4 5 0-15,-4 0 8 16,15 0 24-16,-15-5-40 31,4 5 0-31,-13 0 8 0,-3-4-8 16,-9 4 0-16,-3 0-8 15,-9-5-208-15,0 0-256 0,-30-9-833 16,-19 0-1183-16,-8-8-4570 0</inkml:trace>
  <inkml:trace contextRef="#ctx0" brushRef="#br0" timeOffset="77884.51">16393 12550 5721 0,'0'0'912'0,"0"0"-224"15,0 0-24 1,0 0 440-16,0 0 145 16,0 0-425-16,-24-39-288 15,24 35-208-15,0 4 8 0,0-4 104 16,0 4-136-16,9-10-144 15,18-4-160 1,-6 1 16-16,3-6-16 16,12-3 0-16,7 2 56 15,5-3-56-15,0 6 0 0,7-3 0 16,2 7-8-16,27-1 8 16,-2 4 0-16,-1 6 0 0,25 4-80 31,-12 0 80-31,11 8-8 15,-14 12 0-15,-13 13-56 16,7-1 0-16,-13 4-24 0,-2-3-16 16,-13 8-8-16,-15 2 48 15,-3 3-80-15,-5-5 56 0,2 6 16 16,-12 4 16-16,-12 0 8 16,-6-6 40-1,-6 2-48-15,0-1 40 16,0-3 8-16,-6 3-96 0,-18-4 48 15,-12-2 56-15,3 3 0 16,-4-1 8-16,4-6 0 16,-15 2 80-16,15-11 16 15,-19 1-16 1,10-4-8-16,-6-6 104 0,2-4 40 16,-11 0-168-16,-15-10 72 0,2 0-24 15,1-4-32-15,-13 0-64 31,-11 0 0-31,2-18 88 16,-17-10-48-16,5 1 0 0,-3-11 16 16,4-4 136-16,20 2 104 15,-2-12-47-15,17 1-129 0,16-9-128 16,9-4-64-16,18-6 56 31,-4-4-64-31,28-6-96 0,0 2 15 16,0-1 145-16,28 4-136 15,5 2 16-15,0 3-104 0,18 6 80 16,7-1-88-16,-13 10 48 16,15 4 40-16,-14 13 136 31,11 16 16-31,3 2-16 0,10 15-32 16,-13 5 40-16,9 5-64 15,7 18 64-15,-4 9 0 0,13 11-40 16,-10 4-48-16,-2-1 96 0,-25 9-8 15,12 0-72 1,-8-4 24 0,-28-5-216-16,3 1-328 0,0 0-376 15,-15 4-105-15,6-10-215 0,-15-8-744 16</inkml:trace>
  <inkml:trace contextRef="#ctx0" brushRef="#br0" timeOffset="87198.75">7592 16270 3952 0,'0'0'1537'16,"0"0"-937"-16,0 0-280 0,0 0 368 31,0 0 376-31,0-18-104 0,0 18-335 16,0 0-257-16,0 0 72 15,0 0-88-15,0 0-136 16,0 0-96-16,0 0-120 0,0 0-8 16,0 0-64-16,0 0 64 31,0 0-56-31,0 0 64 0,0 0-8 15,15 5 8-15,-3-2 128 16,12 7 0-16,0-5-40 16,10 5 56-16,2-7 56 0,9 7 8 31,0-5-120-31,4-1 56 16,8 1-88-16,0 0-48 0,16-5 8 0,-4 3 32 15,22-3-48-15,14 0 0 16,25 0 0-16,-6 0 0 15,-3 0 104-15,-34 0-104 0,-2 0 0 16,-4 0 0 0,25 0-56-1,-25 5 8-15,13-5 40 0,-13 0 0 0,1 0-40 16,11 0 48-16,1 0 0 16,-4 0-40-16,4 0 40 15,0 0-8-15,-13 0 0 0,-2 6-8 31,-7-6-40-31,-3 5 0 16,-2-2 56-16,8 3 8 0,7-6 0 16,-13 4 0-16,13-4 0 15,-4 4-8-15,7-4 0 0,-4 5 0 16,-2 1 0-16,5-3 0 31,-18-3 0-31,7 4 8 0,-4 2-8 16,-2-6-32-16,17 0 32 15,-17 0 80-15,17 4-80 16,-2-4 0-16,-1 0 0 0,-2 0 8 16,-7 0 32-16,7 0-40 31,-7 0 8-31,-12 0-8 0,10 0 0 0,-13 0 0 16,12 0 8-16,-8 0 0 15,8 0 48-15,1 0 8 16,11 0 24-16,-2 0-40 0,5 0-40 15,-2 0-8 1,-13 0 8 0,13 0 8-16,-25 0-16 15,12 0 8-15,-8 0-8 0,5 5 0 0,7-5 0 16,-16 0 8-16,21 0-8 16,-5 0 8-16,5 0-16 0,-5 0 24 31,5 0-16-31,-5 0 0 15,-1-5 152-15,-6 1-56 16,7 4 56 0,-16-6-40-16,1 2 112 15,2 1-96-15,-6-3 72 0,4 1-64 16,14 1 8-16,-12-6-15 16,-2 7 127-16,-1-2-80 15,-9-6 72-15,10 3-48 0,-25 3-40 16,15 1-8-16,-27-1-8 15,0 5-32-15,7-5 56 0,-16 0-48 16,9 5 56-16,-21 0-64 16,12 0 8-16,-12 0-56 31,0 0 56-31,0 0 8 0,0 0-56 16,0 0 0-16,0 0 0 0,0 0-72 15,0 0-168-15,0 0-464 0,12 0-512 16,-12 0-761-1,9 0-2776 1</inkml:trace>
  <inkml:trace contextRef="#ctx0" brushRef="#br0" timeOffset="91423.64">20996 16307 6969 0,'0'0'2232'0,"0"0"-1607"0,0 0-441 16,0 0 360-16,0 0 232 15,0 0-312-15,0 0-424 0,0 13-40 16,-10 16-56-16,10 13 56 15,0 13 192 1,-9 15 40 0,9 4-136-16,-15-5-88 0,6-4 96 15,9-9-104-15,-12-6 0 16,12-7 0-16,0-11-48 0,0-8-360 0,0-6-824 16,0-9-905-1,0-9-639-15</inkml:trace>
  <inkml:trace contextRef="#ctx0" brushRef="#br0" timeOffset="91783.31">20953 16339 6265 0,'0'0'1664'0,"0"0"-1192"0,0 0-272 15,0 0 216-15,0 0-104 16,0 0-159-16,0 0 79 16,-130 75-96-16,109-52 8 0,-3 0-80 31,-3-5 88-31,27-12-96 16,-9-2-56-16,9-4-16 0,0 0 16 0,0 0 152 15,24-4 104-15,12-15-120 16,-2-4-136-1,14-1-136 1,9 2 8-16,-12 3-96 0,4 9 112 16,-4 10 32-16,3 0-40 15,-14 19-160-15,2 9-121 0,-12 0-119 0,18 8-536 16,-15-12-696-16,3-10-3937 16</inkml:trace>
  <inkml:trace contextRef="#ctx0" brushRef="#br0" timeOffset="92513.57">24288 16446 2960 0,'0'0'6065'15,"0"0"-4480"-15,0 0-1065 16,0 0-264-16,0 0-24 0,-9-9-112 16,9 28-120-16,-9 9 0 15,-3 18 96 1,12 9-8-16,-12 5 0 0,-3 5-80 15,6-5 88-15,-3 0-88 16,0-8-8-16,3-11 0 16,-6-8-96-16,6-9-232 0,-3-7-608 15,-1-6-713 1,-14-8-743-16,21-3-3265 16</inkml:trace>
  <inkml:trace contextRef="#ctx0" brushRef="#br0" timeOffset="92917.37">24288 16396 6753 0,'0'0'1936'0,"0"0"-1416"0,0 0-440 15,0 0 9-15,0 0 63 16,-114 31 104-16,68-7-152 0,13 0-96 31,-15-1 48-31,15-5 8 16,9 1-8-16,-4-5-48 15,19-11-8-15,9 2 0 0,-9-5-112 16,9 0-56-16,0 0 40 16,9-5 80-1,15-17-545-15,13-6-479 0,8 1 432 16,3-6 464-16,-2 9 96 15,-1 5-8-15,3 11 88 16,-15 8 104-16,-9 0 32 0,-2 8-40 16,-7 20 40-1,-6 5 72-15,3-1-24 16,0 6-8-16,-3-2-168 0,18-3-8 16,-3-10-824-16,-3-14-3065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11:01:32.3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19580 3142 8425 0,'0'0'1321'0,"0"0"-977"16,0 0-336-16,0 0 216 0,0 0 624 16,0 0-320-16,0 0-384 0,0 0-88 15,12 0 72-15,0 0 184 16,21 0 64-1,4 0-120-15,20 0-48 16,9 0-24-16,19 0 88 16,-4 0-72-16,13 0 33 0,12 0-105 15,-13 0-56-15,-2 0 8 16,2 0-80-16,10 0 48 31,5 0 24-31,-8 5-64 0,21 1 16 16,30-6 56-16,12 0 24 15,0 0 24-15,-25 0-64 0,-32 0 88 16,-36 0 8-16,-16 0-40 16,18 0-72-16,10 3-48 31,-1-3 8-31,1 0 32 0,-1 5-40 16,13-5 0-16,-13 5 0 0,1-5 0 15,8 0 48-15,4 0-24 0,-10 0 32 16,7 0 8-16,3 5 64 15,-4-5-16 1,19 4 0 0,-16 1-8-16,13-5-32 15,-16 5-24-15,16-5-40 16,-24 3-8-16,11 2 8 16,-11 0 8-16,-13 0 0 0,-3-1-8 15,7 6-8-15,-4-6 8 16,-8 1 0-16,5-5 48 15,-6 5-48-15,-2-5 112 0,2 0 0 16,-15 0 16-16,1 4-24 0,2-4 24 16,-6 0-32-16,10 0 32 15,-19 5-64-15,15 0 32 32,-3-5-24-32,4 3 40 0,-7-3-24 15,-6 6 32-15,0-1-32 16,1-5 0-16,-4 0 32 0,-9 0-24 15,-12 5-8-15,0-5-40 16,-12 0-56-16,0 0 8 31,0 0-8-31,0 0-368 0,0 0-872 16,-12-5-1008-16,0-9-5098 0</inkml:trace>
  <inkml:trace contextRef="#ctx0" brushRef="#br0" timeOffset="8688.42">9294 7920 16 0,'0'0'5825'15,"0"0"-4393"-15,0 0-272 16,0 0-167-16,0 0 199 0,0 0-280 16,0 0-296-16,0 0-88 15,0 0 160-15,0 0 201 0,0-10-113 16,0-7-72-16,0-16-480 15,9-13-176-15,6-6 56 16,9-13 8-16,10-22-112 0,11-34 0 16,3 5-16-16,-6 9-8 15,19 15-72-15,-13 28-56 0,-3 3-128 32,4-4-144-32,-4 23-80 0,-24 14-24 15,-6 9-497-15,-3 19-647 16,-12 0-1105-16,-12 15-1296 0,-3 3 1993 15</inkml:trace>
  <inkml:trace contextRef="#ctx0" brushRef="#br0" timeOffset="9088.09">9400 6863 10186 0,'0'0'1792'0,"0"0"-1016"32,0 0-376-32,0 0 96 15,0 0 137-15,0 0-401 0,0 0-136 16,0 0-16-16,0 0 112 15,0 0 96-15,139-22-40 0,-91 16-168 16,-15-2-72-16,12 8-8 16,-8-6 48-16,-16 2-48 31,6 4 0-31,-27 0 0 0,9 0 0 16,-9 0 0-16,0 0-96 0,0 0 0 15,0 10 8-15,12 8 88 0,-12 0 8 16,9 14 48-1,6 12-56 1,-3-3 0-16,0 32-480 16,-12-13-1065-16,0-3-2792 0</inkml:trace>
  <inkml:trace contextRef="#ctx0" brushRef="#br0" timeOffset="15021.09">9433 5589 6009 0,'0'0'1920'0,"0"0"-1016"0,0 0-23 15,0 0-417-15,0 0 176 16,0-4-328-16,0 4-264 0,0 0-48 16,0 4-56-16,0 10 56 15,0 5 184-15,0 13 24 0,0 1 144 31,0 8-56-31,12 5-128 16,-12-3-80-16,0-2-72 16,9-8 56-16,-9-5 0 0,0-10-72 31,0-9-8-31,0-4 8 16,0 0 72-16,0-5 24 0,0 0 16 0,0 0 16 15,0 0 176-15,0-19 232 16,0-10-472-16,0-16-64 15,0-11-176-15,-9 0 24 0,9 0 144 16,-12 15 0-16,12 4 8 16,0 9 0-16,0 14-48 0,0 6-24 15,0 8 72 17,0 0-192-32,0 0-200 15,0 13-96-15,12 10 360 16,12 5 128-16,0 5-48 0,-6-2 48 15,-2 2 0-15,-4-10 48 16,0-5-48-16,0-8 0 0,-12-4-8 16,0-6-40-16,0 0 48 15,9 0 8-15,-9-16-8 0,15-11 0 16,-15-9-184-16,9-6 32 16,0 5 88-16,6 4 64 0,-15 9 64 31,0 7 32-31,9 7-16 15,-9 10-80-15,15 0-192 16,-3 4-168-16,-3 19 176 0,16 14 112 16,-1 5 72-16,0 4 64 15,-3 1 0-15,-9-10-24 0,-3-4-40 32,18-15-576-32,-15-9-1361 0,0-9-1175 15</inkml:trace>
  <inkml:trace contextRef="#ctx0" brushRef="#br0" timeOffset="15538.29">9913 5515 3208 0,'0'0'5033'0,"0"0"-4177"0,0 0-183 16,0 0-457-16,0 0-72 0,0 0-136 16,0 0-8-16,0 0 0 31,-12 74 176-31,12-41-48 15,12-1-48-15,-3-8 24 0,-9-7-104 16,9-3-160-16,6-4 40 16,-3-10 64-16,0 0-40 0,0-5 96 31,-3-18 0-31,3-9-80 16,0-10-697-16,-2-5-23 15,5 5 568-15,-15 2 232 0,0 12 56 0,0 9 544 16,0 10 401-16,0 4-297 15,0 5-632 1,0 0-72 0,0 14-200-16,12 9 168 0,0 9 32 15,0 0 56-15,9 1-48 16,3 0 40-16,-3-10-48 0,3-9-624 0,10-14-529 16,-1 0-911-1,-6-14-2777-15</inkml:trace>
  <inkml:trace contextRef="#ctx0" brushRef="#br0" timeOffset="15763.11">10459 5278 8057 0,'0'0'1272'0,"0"0"-823"0,0 0 167 31,0 0 312-31,-60 130-472 16,51-88-288-16,9-4-144 15,-12-11-24-15,12-8-448 0,-12-10-1016 16,-4-9-681-16,7 0 9 0</inkml:trace>
  <inkml:trace contextRef="#ctx0" brushRef="#br0" timeOffset="15916.47">10272 5325 6993 0,'0'0'1152'0,"0"0"-896"0,0 0-200 16,0 0 640-16,0 0 321 15,78 135-537-15,-38-94-248 0,5 1-104 16,-9-10-128-16,34-8-488 0,-16-6-1297 31,3-13-3240-31</inkml:trace>
  <inkml:trace contextRef="#ctx0" brushRef="#br0" timeOffset="17135.82">10399 5395 600 0,'0'0'1528'0,"0"0"-408"16,0 0-200-1,0 0-87 1,0 0-25-16,0 0-128 0,0 0-160 0,0 0-32 16,0 0-72-16,0 0-96 15,0 0-120-15,0 0-96 16,0 9-104-16,-9 9 88 0,-3 1 264 31,0 8 16-31,-4-2-159 0,7 2-89 16,-3-4-40-16,0 4-40 15,3-3-40-15,9-5 0 16,0-1-8-16,0-9-392 0,0-9-825 16,0 0-1487-16</inkml:trace>
  <inkml:trace contextRef="#ctx0" brushRef="#br0" timeOffset="32241.05">10284 7781 7801 0,'0'0'1929'0,"0"-5"-1233"16,0 5-216-16,0 0-272 0,0 0-184 16,0 0-24-16,0 9-296 0,0 15 184 15,0 13 112 1,0 0 0-16,0 4 16 0,0-8-8 16,0-4 80-1,0-12-80-15,0-6 0 16,0-8 72-16,0-3 344 0,0 0 272 15,0-18-32-15,0-14-664 16,0-15-8 0,0-9-416-16,9-8 128 0,-9-1-56 0,15 5 72 31,-6 8 192-31,-9 12 88 0,12 15 104 16,-12 11-104-16,12 14-72 15,-3 0-176-15,19 0-496 16,5 24 288-16,-9 13 168 0,12 1 288 31,-15 8-8-31,3 0-40 16,1-5-32-16,-13-8-145 0,-6-1-447 15,-6-13-656-15,0-11-528 16,0-2-1353-16</inkml:trace>
  <inkml:trace contextRef="#ctx0" brushRef="#br0" timeOffset="32407.85">10308 7785 6185 0,'0'0'1664'16,"0"0"-1256"-16,0 0-216 15,0 0-48-15,0 0 224 16,0 0-208-16,0 0-160 16,151-78-56-1,-109 55-904-15,10 4-1200 0</inkml:trace>
  <inkml:trace contextRef="#ctx0" brushRef="#br0" timeOffset="32716.39">10667 7437 7345 0,'0'0'1624'16,"0"0"-1151"-16,0 0-473 15,0 0-97-15,0 0 89 0,0 0 8 16,12 42 0-16,1-9 185 31,-1 10 55-31,9-2-8 31,-9 6-72-31,0-6-64 0,0 0-72 16,12-9-16-16,-12-4 56 16,-12-9-8-16,6-5-48 0,-6-9 96 0,15-5 48 15,-15 0 272-15,12 0 80 16,-12 0-16-16,25 0-176 15,-4-14-232-15,3-5-80 0,24-9-848 16,-3 1-1016-16,-8 4-993 16</inkml:trace>
  <inkml:trace contextRef="#ctx0" brushRef="#br0" timeOffset="33388.24">11014 7331 7041 0,'0'0'2040'0,"0"0"-1727"16,0 0-313-16,0 0 0 0,0 0 72 15,0 0 296-15,37 140-184 31,-16-94-48-31,6-5-72 16,-6 1 48-16,3-14 8 0,0-5-40 16,-2-4-72-16,-10-11 48 15,0 3 0-15,-3-11 16 0,-9 0 80 32,15 0 8-32,-3 0 24 0,0-14 40 15,-12-10-224-15,12-4-32 16,-6-9 24-16,-6 0-48 15,0-8-64 1,0-7 120-16,0 5 0 16,0 6 56-16,-6 8 280 0,-6 15 144 15,12 4-64-15,0 6-64 0,0 8-16 16,0 0-48-16,0 0-72 16,0 0-216-16,0 0 8 0,0 0 88 15,0 0-96-15,0 0 72 16,0 0 89-1,0 0 47-15,0 0 48 16,0-6-80-16,0 6 48 16,-12-5-80-16,12 1 16 0,0 0-152 15,0-2 0-15,0 6 40 16,0 0-48-16,0 0 0 0,0 0-48 31,0 0-80-31,0 6-40 16,0 13-16-16,0 16 88 15,12 12 80-15,0 9 16 0,9 4 0 16,3-10 0-16,-3-6 0 31,13-9 0-31,-7-7 0 0,18-13-152 16,0-11 152-16,40-23-288 16,-28-12-1041-16,1-16-4176 0</inkml:trace>
  <inkml:trace contextRef="#ctx0" brushRef="#br0" timeOffset="35217.81">14217 6887 4112 0,'0'0'2057'0,"0"0"-1561"0,0 0-56 15,0 0 376-15,24-98 320 16,-18 75 1-16,9 5-569 0,9-10-200 16,12 5 32-16,-18 0-56 0,34-1-96 15,-7 5-144-15,9 2-64 16,22 6-40-16,-7 3 0 0,1 8 8 15,11 0 8-15,1 0-8 16,11 13 0-16,7 10 56 16,8 1 0-1,-2 9-48-15,-12-1 32 16,-4 5-40-16,-11 5-8 0,-19 0 0 16,-3-1 8-16,4 10 16 15,-13-4-16-15,-15 4-8 16,16 4 40-16,-31 0-40 0,18 1-8 31,-21-1 8-31,6-3 0 16,-21 3-8-16,0-3 8 0,0-1 0 15,0-1 0-15,-12-7 16 16,-12-2 40-16,-12 0 16 31,5-3-24-31,-5-1 56 0,3-5 0 0,-15 0 0 16,2 1-8-16,-14 4 120 15,3-9-16-15,-1 0-56 0,-11-10 72 16,-12 0-111-16,-1-3 143 16,-2-11-80-1,-10-4 72-15,16 0-112 16,-19-9 64-16,3-19-32 16,16-9-8-16,-25-10 40 0,19-4-32 15,-10-9-16-15,4-4-88 0,20-6 72 16,1-9-40-16,8-4-80 15,25-23 40-15,15-20 32 16,21 6-24 0,0 17-56-16,12 21-96 15,21 17-64-15,28-1-136 16,-4-3 72-16,25 13 48 0,-1 15 48 16,25 14 120-16,-13 17-64 31,10 10-56-31,-25 0 24 0,7 27-368 15,-19 10-185-15,-14 10-263 16,-10 4-592-16,-27 23-593 16,-15-8-663-16,0-16-3704 0</inkml:trace>
  <inkml:trace contextRef="#ctx0" brushRef="#br0" timeOffset="36111.04">12213 6474 6481 0,'0'0'1616'0,"0"0"-1232"15,0 0-384 1,0 0 0-16,0 0 360 0,0 0-80 15,27 134-112-15,-18-96-47 16,3-2-17-16,-3 2-56 0,-9-10-48 16,0-1-168-16,0-8-857 15,0-5-991-15,0-14-3969 16</inkml:trace>
  <inkml:trace contextRef="#ctx0" brushRef="#br0" timeOffset="36400.25">12213 6442 7633 0,'0'0'1400'0,"0"0"-1080"0,0 0-135 16,0 0 127-16,0 0 400 31,0 0-296-31,0 0-344 0,151-97-72 16,-103 97-64-16,0 13-184 15,-3 16-360-15,-11 7 128 16,-1 15-153-16,-18-4 217 0,-3 3-224 15,-12-3 480-15,-12-1 160 32,-12-4 120-32,-9-9 88 0,-4-6 80 15,-8-4-80-15,9-9-160 16,12-9-48-16,-9-5-136 16,33-19-336-16,-13-13-1112 0,13-5-1401 0</inkml:trace>
  <inkml:trace contextRef="#ctx0" brushRef="#br0" timeOffset="36714.66">12623 6608 4656 0,'0'0'921'0,"0"0"-561"15,0 0 80-15,0 0 632 16,0 0-56-16,58-27-608 0,-22 4-408 15,-15-5-224-15,-12-5 88 16,18 5-64-16,-18 1-224 0,-9 3 304 16,0 7 120-16,0 6 648 31,-9 8-16-31,-18 3-408 0,18 0-111 16,-12 14-65-16,-15 17-40 15,11 6 80-15,13 5-88 0,0 0-128 16,12-10-161-16,0-3 137 31,36-12-24-31,19-17-192 16,-4 0-440-16,6-3-792 0</inkml:trace>
  <inkml:trace contextRef="#ctx0" brushRef="#br0" timeOffset="37168.59">13006 6396 4080 0,'0'0'2785'15,"0"0"-1697"-15,0 0-552 0,0 0-136 16,0 0 193-16,0 0-145 16,0 0-224-16,-48 112-224 0,48-90 64 15,0 1 0-15,12-8-64 16,9-7-232 0,19-8-456-16,-7 0-57 15,3-8-391-15,-3-17-432 0,-9 3-209 16,1-7 161-16,-13 11 1264 15,-12 0 352-15,0 13 1840 0,0 1 121 32,0 4-513-32,0 0-760 15,0 0-480-15,-12 14-40 16,12 4 80-16,0 0-104 0,0 1-136 31,0-5 8-31,0-1-16 0,12-7 0 16,-6-6-24-16,21 0 16 15,6-6-64-15,-9-13-168 16,0 3-304-16,0-9 264 0,-12 3 280 16,1 8 72-16,-13 4 424 15,0 2 200-15,-25 2-231 0,-14 1-457 16,21 5-8-16,-18 0-257 16,-3 11 41-16,33-3-640 15,-6 11-728 1,12-1-937-16,12-9-1510 0</inkml:trace>
  <inkml:trace contextRef="#ctx0" brushRef="#br0" timeOffset="37751.28">13562 6387 7177 0,'0'0'1392'0,"0"0"-7"16,0 0-649-16,0 0-104 0,0 0-248 31,0 0-384-31,0 0 0 16,-115 14-64-16,106 3-88 0,9 7-160 15,0-5 64-15,0-6 96 16,21-4-64-16,-12-3-40 0,18-6-64 16,-15-6 320-16,10-21 64 31,2-6-64-31,-15-8-400 15,6-11 128-15,-15 1 63 0,0-4 145 16,0 3 64-16,-24 2 144 16,12 13 457-16,0 10 335 0,3 13-40 15,-4 14-440-15,13 0-456 47,0 18-248-31,-12 24 80-16,12 9 8 15,0 10 56-15,0 7 104 0,12-2-104 16,10-11-24-16,2-13 0 16,12-10-16-16,-15-9 56 0,15-14 16 15,-2-9 16-15,-1-3 48 0,6-26-192 32,-21-8-624-32,9-9 383 15,-3 8 361-15,-24 2 80 0,0 7 561 16,0 12 631-16,0 7-8 15,-12 10-296-15,0 0-552 0,0 4-336 16,-3 19-176-16,9 6 176 16,6-1-104-16,0-1-336 0,21-8 80 15,15-5-72-15,31-14-232 16,-7-5-680-16,-3-13-2633 0</inkml:trace>
  <inkml:trace contextRef="#ctx0" brushRef="#br0" timeOffset="44165.81">15207 9235 4384 0,'-12'0'1185'0,"-13"0"-553"0,1 0 208 16,3 0 144-16,-18 0-32 16,6 0-215-16,0 0-401 0,-19-8-32 15,-5-2 208-15,15-7 104 0,-19-2-200 16,-8-5-56-16,12-4 0 15,-1-5-56-15,1 1-48 0,-4-10 24 16,13 5 104-16,3-4-79 16,0 0 151-16,8 3-32 0,13-3-112 15,15-1-120 1,-3 0-112-16,0-8 0 16,12-2-8-16,0 1-72 15,0-4 0-15,24 3-48 0,0 2 40 16,-6 4 0-16,22 0 0 15,5 3-72-15,3 7 16 0,-5-2 64 32,17 5-16-32,0 1 16 15,10 4-8-15,-16 6-8 0,18 3 8 16,-2 6-8-16,11 3-48 16,-11 5 48-16,11 0 8 0,-8 5-40 15,8 0 32-15,-11 10 8 31,-1 3-80-31,-15 11-56 16,-5 0 40-16,11-2 32 0,-27 6 16 16,0-1-24-16,16 2 72 15,-25-1 0-15,12 0-72 0,-15 7 72 16,15-1-64-16,-11 3 24 16,-16 4 0-1,-9 10 48-15,0 1 0 16,0 2 0-16,0 7 16 15,-34-1 32 1,10-3-40 0,-9 3 88-1,-15-10-24-15,2 1 32 0,-14 1 24 16,3-6-8-16,-1 0 40 16,-11-14 16-1,-12 5-24-15,-1-9-8 16,13-4-40-16,-1-6 0 0,-2-9 48 15,2-4 96-15,13-5-88 16,0 0 128-16,5-5-32 0,10-9-24 16,6-9-40-16,3-5 24 15,9-8-136-15,8-7-80 0,7-3-240 16,-3 9-136-16,12 0-432 16,0 9-48-16,0 9-72 0,0 6-417 15,0 4-895-15,12 3-1953 0</inkml:trace>
  <inkml:trace contextRef="#ctx0" brushRef="#br0" timeOffset="54715.91">19870 11906 1672 0,'0'0'352'0,"0"0"-352"0,0 0-232 16,0 0 232-16,0 0 328 16,24 0 80-16,-24 0 24 15,0 0 336-15,0 0 176 0,0 0-79 16,0 0-41-16,0 0-88 15,0 0-144-15,0 0 40 0,0 0-16 32,0 0 41-32,0 0 55 15,0 0-64-15,-12 0-56 16,0 0-200-16,0 0-240 0,-9 0-56 16,-19 0-40-16,-2 0 16 15,-9-5-16-15,-7-1-40 0,-8 3 88 16,-3-2 104-1,-13 5 56-15,-2-5-16 16,17 5-24-16,-2 0-72 16,-13 0-64-16,13 0-8 0,-7 0-8 15,10 0-56 1,-3 0 96-16,-4 5-40 16,7 0-47-16,-19-5-25 15,19 0 0-15,-16 0 8 0,-11 0-8 16,8 0 8-16,7 0 0 15,-16 0 32-15,13 0-40 0,-1 0 0 16,-2 0 0-16,17 0 0 16,-2 0-8-1,-13 0 8-15,-2 0 0 16,18 9 0-16,-4-1 0 16,-2-3 0-16,2 4 0 0,1-4 0 15,-13 1 0-15,13-3 0 16,-3 2 0-16,5 0 0 0,-17 0 0 31,17-1 0-31,-2 6 0 16,-4-7 0-16,4 7 8 15,0-1-8-15,11 1 0 0,-14-6 8 32,14 7-8-32,-2-4 0 0,6 3 0 15,8 0 0-15,-5-2 0 0,18 2 0 16,0-5-8-16,0-1 8 15,-4 5 0-15,1-5 0 16,15 2 0-16,-30 3 0 0,20 1 0 16,-17-7 0-1,12 8 0-15,-9-7 0 16,-4 6 8-16,16-6-8 0,0 0 8 16,-18 6-8-16,17-6 8 15,1 6 0-15,0-6 48 16,-3 1-48-16,3 0 8 0,9-5 56 15,-1 5 8-15,1-5-72 16,3 0 56 0,-3 3 16-16,9-3-8 15,6 0 64-15,9 0 56 16,0 0-16-16,-12 0-40 0,12 0 16 16,0 0 16-16,0 0-8 31,0 0-32-31,0 0-32 0,0 0 32 15,0 0 72-15,0 0 0 16,0 0-16-16,-9-8-88 16,-3-11-80-16,12 0 64 0,-15-8-72 15,-7-11 40-15,10 2 0 16,0-16-32-16,-9 1-8 0,9-13 32 16,-3-1-40-1,6-9 0-15,-6-5-64 16,6 0-16-16,9 0 32 15,0 6-24-15,0 7 64 0,0 5 8 16,0 10 48-16,0 6 48 16,9 3-96-16,6 5 72 15,9 5-16-15,-12 3-56 16,0 7 0-16,-3 3 56 16,-9 4-48-1,12 8 56-15,-12-3-16 0,0 5-48 0,0 5 0 31,0 0 0-31,0 0-16 16,0 0 8-16,0 0-80 0,12-4-24 16,10-2 40-16,5 2 64 15,3-5 8-15,21 0-8 0,7-4 8 16,-16-3 8-16,15 7-8 31,19-5 0-31,-19 1 0 16,0-1 0-16,-2 4 8 0,5 2-8 15,-3-2-8-15,16 0 0 16,-4 6-40-16,-2 0 48 0,26-2-8 16,4 2 0-16,17 0 8 15,40-6 0-15,30-4-16 32,13 0 16-32,2 0-8 0,-3 1 0 15,-6 4 8-15,-15-1 56 0,-6 5-48 16,-3 5 40-16,-15 0-40 0,3 0 0 15,-15 0 0 1,-12 0-8 0,2 0 0-16,-26 0-8 15,-9 0 8-15,-25 0 0 0,-9 0-8 16,-2 0 8-16,11-4 8 0,-12-1 0 16,1 0 0-16,-10-3 160 0,-3 3 16 31,4 0-40-31,-16 1-40 15,12-2-8-15,3 2 0 16,1 0 0-16,-4-1-48 0,-12 0 24 16,15 5-24-16,-11 0-32 15,-4 0-8-15,0 0 0 0,-9 0 0 32,12 0 0-32,-2 0 8 15,-10 0-8-15,9 0 56 0,0 0-56 16,6 5-8-16,-5-5 8 15,-10 5-8-15,12-1 0 0,-15-4 0 16,-9 4 8-16,24-4-8 31,-23 0 8-31,8 0-8 16,12 0 16-16,-18 0 32 0,9 0-40 16,-15 0 0-16,0 0 0 15,-9 0 0-15,15 0 0 0,-15 0 0 0,0 0-8 16,0 6-40-1,0-6-32-15,0 9 0 16,0-4-56 0,0 17-16-16,12 2 136 0,0 12 8 15,-12 11 8-15,12 0 40 16,-12 3-40-16,0 6 0 0,0 5-8 0,0 3 16 31,-12-8-8-31,12 4-8 16,-12-9 0-16,0 4 8 15,-3-8-8-15,6 0 64 0,0-1-64 16,-15-5 8-16,9-4-8 16,6-3 0-16,-3-2 0 0,0-4-8 15,-9-1 8-15,8 0-8 32,1-3 8-32,-3-1 0 0,-6 0 0 15,12 0 0-15,-3-4 0 16,-3-5 0-16,6-1 0 0,-3 1 0 15,0-4 0-15,0-1 0 16,3 0 8-16,9 1 0 31,-12-5-8-31,-1 4 8 0,-2-1 8 32,6-8-16-32,-6 10 0 0,15-6 0 15,-9-4 8-15,0 5 0 0,-6-5 8 16,6 6-8-16,-15-6 0 15,12 0 0-15,0 3 40 16,-9-3-48-16,8 0 8 0,1 0-8 16,-3 0 16-16,-3 0 32 15,3 0-48-15,6 0 56 0,-15-3-40 16,-3-3 48 0,9-3-56-16,-7-1-8 15,1 7 8-15,12-2 64 16,-9-1-64-16,9 3 0 0,0 3 0 15,0 0-8-15,-12-5 0 16,15 5 0-16,-3-5 0 0,-16 0 0 16,7 5 8-16,9-9 40 31,-12 9-40-31,15-5 0 16,-3 1 48-16,-3 0 0 0,6-2 32 15,9 6-80-15,0-4 41 0,0 4-49 16,-15-5-105-16,15 0-359 31,-6 1-808-31,-6-5-912 16,-3 0-3466-16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11:02:39.7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15496 5293 7241 0,'0'0'1528'0,"0"-15"-695"0,0 12 271 15,0-2-144-15,0-1 24 16,0 3-344-16,0-3-400 16,0-2-72-16,0 8 8 0,9-5-48 0,7-1-128 15,-7 6 0-15,15 0 0 16,0 0-8-16,9 11-120 0,-9 12-72 15,12-5-16-15,-17 9-32 16,8 1-40 0,-15 0 120-1,0-9 32-15,-12-5-32 0,9-10-16 0,-9 2 24 16,0-6 160-16,0 0 88 16,0-24 80-16,0-12-168 0,0-11-144 31,0-5-88-31,0-2-176 15,0-3-320-15,24 10-720 16,9 12-313-16,7 10-535 0</inkml:trace>
  <inkml:trace contextRef="#ctx0" brushRef="#br0" timeOffset="472.2">16136 5144 7801 0,'0'0'1400'0,"0"0"-639"0,0 0-89 16,0 0-144-16,0 0-192 0,0 0-312 15,0 0-24-15,0 0-128 16,-126 24 0-16,101 9 32 31,-2 2 24-31,18-1-8 0,-3-7-24 16,12-3-128-16,0-10 16 0,0-6-64 15,12-8-112-15,24 0 368 16,-11-4 24-16,8-28 0 0,15-5-256 16,-30-5-305-16,21-10-247 15,-27-8 408 1,-12 6 400-16,0-3 32 15,0 7 536 17,-24 7 449-32,12 15 303 0,-3 10-336 0,15 9-320 0,0 9-360 15,0 0-304-15,0 27-192 16,0 15 112-16,0 18 32 16,0 11 48-16,15-3 8 0,9-2-8 15,-6-10-16-15,34-15-144 16,5-18-456-16,-12-13-888 0,13-10-1105 15</inkml:trace>
  <inkml:trace contextRef="#ctx0" brushRef="#br0" timeOffset="1145.03">17685 5135 7329 0,'0'0'2129'0,"0"0"-1193"0,0 0-256 16,0 0-248-16,0 0 160 15,0 0-208 1,0 0-256 15,0 0-48-31,114 56-72 0,-77-19 8 0,-16-4 56 16,0 3-16-16,-6 2-56 15,-15-11 8-15,0-3-8 0,0-11-8 16,0-4-48-16,-15-9 56 0,6 0 0 31,-3-9-48-31,0-19-16 16,3-13-376-1,9-11 152-15,9 2-352 16,15-2-48-16,12 11-224 16,21 13-177-16,-8 15-359 0,-16 3-800 15</inkml:trace>
  <inkml:trace contextRef="#ctx0" brushRef="#br0" timeOffset="1698.75">18276 5186 7905 0,'0'0'1016'0,"0"0"-656"16,0 0-119-16,0 0 215 0,0 0-32 15,-72-4-360-15,72 13-64 16,0 9-64-16,0-4 0 16,0 5-32-16,15 0-16 0,9-2 64 31,9 7 48-31,3-5 8 15,-2-1 104-15,2 0-40 0,-3 7-72 16,-21-12-64-16,0-4-232 16,-12 4 40-16,0-8-81 15,-12 5 233-15,-33-1 104 0,0-4 8 16,-16-5-8-16,4 0 0 31,12 0-600-31,8-10-1848 0</inkml:trace>
  <inkml:trace contextRef="#ctx0" brushRef="#br0" timeOffset="2377.02">20811 5107 4809 0,'0'0'4440'0,"0"0"-3815"16,0 0 479-16,0 0-232 0,0 0-104 16,0 0-208-16,0 0-368 15,61-10-104-15,-37 29-32 0,-3 0-48 31,15 9-8-15,-12 0-8-16,-15-1 0 0,1 2-112 0,5-6 40 16,-15-5-16-16,0-4 16 15,0-1-48-15,-15-7 24 0,-4-2 64 32,4-4 40-32,6 0 8 15,-3-10 96-15,0-12 24 0,12-10-128 16,0-6-104-16,12 1-232 15,24 0-144-15,10 4-720 16,-1 7-1401-16,0 6-2184 0</inkml:trace>
  <inkml:trace contextRef="#ctx0" brushRef="#br0" timeOffset="2672.24">21255 4951 7881 0,'0'0'2337'0,"0"0"-1697"16,0 0-152-16,0 0-208 0,0 0 16 16,0 0-96-1,0 0 160-15,-12 119-104 16,12-73-80-16,0 6-16 15,0-6-96-15,0 1-64 16,0-11-8 0,0-3-512-16,0-9-424 15,0-7-1040-15,0-12-1009 16</inkml:trace>
  <inkml:trace contextRef="#ctx0" brushRef="#br0" timeOffset="2795.22">21113 5191 7297 0,'0'0'2745'0,"0"0"-1945"16,0 0-520-16,0 0-88 31,0 0-192-31,190-19-312 16,-111 10-1937-16,-7 4-3888 0</inkml:trace>
  <inkml:trace contextRef="#ctx0" brushRef="#br0" timeOffset="4987.06">5537 8152 464 0,'0'0'7113'15,"0"0"-5865"-15,0 0-471 16,0 0-329-1,12-27-144-15,12 22 80 16,9-6-256-16,24 11-56 0,-11 0-72 16,26 11-16-16,-3 16 8 15,-2 11 8-15,5 12-8 0,-11 6 8 16,-19 9 0-16,9-4 8 16,-30-1 0-1,-9-10-8-15,-12 2 8 16,-24-6 136-16,-9-10 160 0,-24-4 8 15,-16-3-40-15,-17-20 16 16,8-9-40-16,-11-9-40 0,23-28-8 16,-2-18 144-16,2-34-192 31,22 6-152-31,27-9-32 0,9 3-224 16,12 24-320-16,24 5-80 15,24 14-88-15,22 8 8 0,29 34-313 31,-5 4-1047-31,-10 0-4305 0</inkml:trace>
  <inkml:trace contextRef="#ctx0" brushRef="#br0" timeOffset="10611.37">5431 10019 5977 0,'0'0'1872'16,"0"0"-1064"-16,0 0 25 16,0 0-33-16,0-101 256 0,24 73-312 15,0 4-384-15,9 2-176 0,-8 3 24 16,20 0-40-16,-12 10-32 15,24 9-56-15,-5 0-80 0,-10 0 8 16,15 18-8-16,4 14 8 16,-13 11-8-16,-3 3 8 0,-9 9-8 15,-14 11 0 1,-7-6-16-16,-15 4 8 16,0-3 8-16,-25-1 0 15,1-10 0-15,-21-2 112 0,-12-12-24 16,-4-12 24-16,-11-16-16 15,6-8 8 1,-4-18-24-16,13-23-80 16,8-19-40-16,4-11-16 15,21-8 48-15,24 5-120 0,0 0 120 16,36 9-136-16,10 5-8 16,32 19-184-16,7 8-128 15,8 33-432-15,-11 0-1008 0,-13 10-2321 16</inkml:trace>
  <inkml:trace contextRef="#ctx0" brushRef="#br0" timeOffset="11706.01">4245 8480 7433 0,'0'0'1232'31,"0"0"-872"-31,0 0-256 0,0 0-96 16,0 0 104-1,0 0-112-15,0 0-72 16,-115-3-264 0,100 39 152-1,6 10 176-15,-3 6 8 0,12 3 8 16,0-3-8-16,12-17-8 16,12-6-96-16,-6-15-128 0,21-14-56 0,7 0 200 15,2-27-160 1,-6-11-672-16,10-8-504 0,-19 8 271 15,-9 5 1153-15,0 16 208 0,-24 7 377 16,0 10 87-16,9 0-592 16,0 32 40-16,6 10 432 0,-3 19 16 15,12 4 16-15,-2 9-304 16,-1 0-176-16,6-5-32 0,-3-4-72 16,-3 9 0-16,-9-14-544 15,0-8-1328-15</inkml:trace>
  <inkml:trace contextRef="#ctx0" brushRef="#br0" timeOffset="12531.57">4323 10149 4336 0,'0'0'1801'16,"0"0"-505"-16,0 0-8 16,0 0-47-16,0 0-193 0,0 0-560 15,0 0-456-15,-9-5-32 16,9 25-48-16,0 2 48 0,9 10 88 31,18 10 32-31,-18 5-48 16,16-5-72-16,-13-6 0 15,9 1-720-15,6-13-1137 0,-6-10-1263 0</inkml:trace>
  <inkml:trace contextRef="#ctx0" brushRef="#br0" timeOffset="12842.21">4685 10037 6449 0,'0'0'2152'0,"0"0"-1400"0,0 0-487 16,0 0-145-16,0 0 240 0,118 20-104 15,-85 2-168-15,1 6-88 16,-10 9-48-16,-9 0 40 0,-15 0 8 31,-15 1 16-31,-9-6 136 16,-10-10 32-16,-11-3-8 0,0-19 8 15,0 0 32-15,8-19 112 16,13-13 160-16,3-4-152 0,21-7-336 16,0 2-216-16,57-20-720 15,-14 15-1313-15,8 5-6815 0</inkml:trace>
  <inkml:trace contextRef="#ctx0" brushRef="#br0" timeOffset="14323.31">5594 12030 4368 0,'0'0'1497'0,"0"0"-689"32,0 0 24-32,0 0 288 15,0 0 257-15,0 0-473 0,0 0-360 16,-36-121 16-16,36 107 136 16,0 1-120-16,24-6-216 0,-12 5-184 0,9 0-136 15,18 1-40 1,7 8-96-1,-1 5 16-15,3 0 72 16,21 18-72-16,-14 15 16 0,17 18 16 16,-11 4-40-16,-4 16 24 15,-21-2 48-15,-3 10-64 0,-24-11 64 16,-9-3-40-16,0-9 56 16,-42-5 0-1,-9-13 104-15,-16-2-24 16,-14-12-24-16,-13-16-40 0,10-8 88 15,-10-22 8 1,28-29-16-16,-3-37-72 0,23 0-24 0,19-4-104 31,18-6-16-31,9 28-136 16,24-4-152-16,34 19-288 0,20 9 0 16,31 22-480-16,-28 15-977 15,-24 9-3512-15</inkml:trace>
  <inkml:trace contextRef="#ctx0" brushRef="#br0" timeOffset="15170.62">4187 12108 7577 0,'0'0'1272'31,"0"0"-856"-31,0 0 305 16,0 0 55-16,0 0-136 0,0 0-424 15,-105-50-168-15,78 50-48 0,9 9-136 16,-7 10-80-16,10 3 0 16,6 3-72-16,9 7-136 15,0-4 8 1,9 5 184-16,31 2 96 0,5 3 0 16,12-5 128-16,25-6 8 15,-10 6 48-15,10-10-48 0,-13 5 16 16,-24-5-16-1,1 0-80-15,-22-1 0 0,-15-7-33 0,-9-2 113 32,0-2 193-32,-21-3 391 0,-13 1-272 15,-14-9-104-15,0 0-24 16,6-9 72-16,-10-23 64 16,22-9-192-16,3-6-56 0,6-9-24 31,21 6-48-31,0-6-184 15,0 6-136-15,21 3-80 0,-6 9-120 16,3 5 360-16,-18 11-72 16,0 3 72-16,0 5-321 15,-42 6-335-15,-6 3-1000 0,14 5-3081 0</inkml:trace>
  <inkml:trace contextRef="#ctx0" brushRef="#br0" timeOffset="17406.67">11014 7864 4977 0,'0'0'1264'0,"0"0"-248"0,0 0-208 16,0 0-48-16,0 0 9 16,-60-68-177-16,42 62-184 15,-6 6-272 1,0 0-88-16,-9 0-40 0,-4 14-8 16,16 10 64-16,-15 8-16 15,0 4-32-15,15-3 40 0,21-5-56 16,-12-5-64-16,12-8-88 31,12-7-40-31,-3-3-88 16,27-5 208-1,12-5 24-15,-15-12-32 16,13-12-264-16,-10 7 112 0,0-3 216 16,-15 11 16-16,-12 6 24 15,6 8 152-15,-15 0-176 16,0 0-256-16,12 22 232 0,-12 16 24 15,9 9 360-15,-9 7-80 16,0 6-120-16,0 6-88 0,0-6-72 16,0 10-520-16,0-15-1057 15,-9-14-2424-15</inkml:trace>
  <inkml:trace contextRef="#ctx0" brushRef="#br0" timeOffset="18499.67">10692 8995 3064 0,'0'0'5553'0,"0"0"-4344"15,0 0-825-15,0 0-248 16,0 0 16 0,0 0 8-16,0 0 168 15,-13 94-152-15,13-54-16 0,0 2-80 16,0-5-16-16,0-4-64 15,0 0-552-15,0-11-1025 16,0 2-991-16,13-16-3441 0</inkml:trace>
  <inkml:trace contextRef="#ctx0" brushRef="#br0" timeOffset="18995.14">10936 9078 6065 0,'0'0'2856'16,"0"0"-2111"-16,0 0-201 15,0 0-256 1,0 0 24-16,0 0-216 16,103-42-96-16,-79 56-144 15,12 14-216-15,-15 0 248 0,-12 9-16 16,6-5 56-16,-15 1 72 31,0-6 0-31,-15 1 128 0,-15-4 104 31,-6-9 104-31,-13-3-104 16,4-12-96-16,-3 0-8 16,15-8 72-16,9-21-16 0,15-7-104 15,-4-5-80-15,13-2-16 0,13 2-168 16,8 8-24-16,24 6-384 15,27 21-288-15,-14 6-665 0,2 0-2368 16</inkml:trace>
  <inkml:trace contextRef="#ctx0" brushRef="#br0" timeOffset="21227.66">9119 11530 3144 0,'0'0'4289'0,"0"0"-3505"15,0 0-232-15,0 0-304 32,0 0 249-32,0 0 287 0,0 37-224 31,0-14-152-31,0 1-224 16,12-2 16-16,-12 1-16 0,0 0-80 15,0-3-104-15,0-6-24 0,12-2-696 16,-12-2-880-16,0-5-785 15,9-5-2112-15</inkml:trace>
  <inkml:trace contextRef="#ctx0" brushRef="#br0" timeOffset="21589.56">9376 11475 4176 0,'0'0'1625'0,"0"0"-1113"16,0 0-248 0,0 0 232-16,0 0 120 31,0 0-304-31,129-11-32 0,-107 25-120 16,-10 5-56-16,0 5-24 15,0-2-32-15,-12 2 8 16,0-6 16-16,0 1 296 0,-12-1 353 15,-12-4-121-15,2-5-128 16,-2-4-168-16,-3-5-56 0,6 0 264 16,9-18-152-16,-9-10-360 15,9 0-88-15,0-10 24 16,12 11-144-16,0-1-168 0,24 6-376 31,9 7-592-31,3 1-1017 0</inkml:trace>
  <inkml:trace contextRef="#ctx0" brushRef="#br0" timeOffset="23177.53">9086 12466 6905 0,'0'0'1688'15,"0"0"-1088"-15,0 0 153 0,0 0-49 16,0-41 216-16,0 35-480 15,-12 2-288-15,0-1-104 16,0 0 8-16,-3 0-32 0,9 5-24 16,-22 0 0-16,7 0-56 0,-3 0-16 31,3 5 0-31,-3 5-8 16,12 0-32-16,12-2-144 15,0-3-176-15,12 4 80 0,12 10 112 16,9-6 88-16,0 6 152 15,16-6 88-15,-4 12-80 0,-9-8-8 16,-15 2 0-16,6 0-104 31,-14-5-72-31,-13 4 96 16,0 1 80-16,0-1 48 0,-25-4 152 16,1 4-8-16,0-3-72 15,-9-1-40-15,9-10 16 0,-3-4 144 16,21 0 16-16,-7 0 0 15,-2-18 72 1,15-10-32 0,0 0-176-1,15-10-120-15,19 7-208 0,2-6-424 16,9-1-408-16,3 7-617 0,-17 6-1175 16</inkml:trace>
  <inkml:trace contextRef="#ctx0" brushRef="#br0" timeOffset="25114.88">10227 13314 304 0,'0'0'5321'0,"0"0"-4257"15,0 0-384-15,0 0 48 16,0 0 16-1,0 0 121 1,0 0-177-16,0 0-88 0,0 0 96 16,0 0-88-16,0 0-216 15,0 9-168-15,0 9-40 16,0 20 200-16,0 3 177 16,0 11-193-16,0 2-160 15,0-2-40-15,6-2-88 16,-6-7-32-16,15-7-48 0,-3 2-456 15,0-6-1281-15,-12-13-3376 16</inkml:trace>
  <inkml:trace contextRef="#ctx0" brushRef="#br0" timeOffset="28815.21">8790 14138 6809 0,'0'0'2512'0,"0"0"-1903"0,0 0-609 15,0 0-168-15,-6 89 168 16,-6-47 104-16,12 9 8 0,0-5-112 16,0-4-8-1,0-6 0 1,0-8-280-16,0-10-561 0,0-3-559 0,12-15-368 16,-12 0-1065-1</inkml:trace>
  <inkml:trace contextRef="#ctx0" brushRef="#br0" timeOffset="29690.02">8760 14214 4384 0,'0'0'1497'0,"0"0"-1017"0,0 0-112 15,0 0 16-15,0 0 336 16,0 0-432-16,81-108-216 0,-47 108-72 31,-10 0-24-31,0 10-88 16,-3 12 96-16,-9 7-32 0,0-1 40 15,-12 4 0-15,0 0 8 16,-12-4 56-16,-21 0-8 16,-6-9-48-16,5-2-24 0,10-7 24 15,3-5 56-15,6-5 56 32,9 0 216-32,6 0 40 0,0 0-8 15,0 0-223-15,0 0-137 0,6 4-209 16,9 10 129-16,-3 0 80 15,12 4 0-15,1 1 72 16,-7 1-64 0,-3-7 112-16,9-4-39 15,-3 1 127-15,3-10 56 0,0 3-64 16,0-3-200-16,-5 0 0 0,-4-9-152 31,-3-10 40-31,-12 1 96 16,12 1 16-16,-12-2 104 0,0 9 184 15,0 0 280-15,0 6-8 16,-12 4-272-16,12 0-216 0,0 0-72 16,0 0-136-16,0 0-216 15,0 0-112-15,0 10 176 16,12-6 136-16,0 6 72 0,12-10 80 31,-3 0 24-31,0 0 96 16,19-6-40-16,-7-12-80 0,3 0-200 15,-27-6-16-15,3 6 88 16,0 3 120-16,-12 2 8 0,0 4 56 31,-12 9 328-31,0 0-312 16,-12 0-72-16,-12 0 0 16,18 14 104-16,5 0-8 0,-14-5-24 15,27 1-72-15,0-2-304 0,0-8-8 16,15 0 152-16,10 0 160 0,-7 0 64 15,18 0 56 1,0 6-32 0,-15 2-88-16,18 11 0 15,-20 14 168-15,8 14 120 0,-3-2-80 0,-3 10-56 16,-9 1 88-16,-12 0-32 16,0-10-8-1,0 1-56-15,0-6 88 47,-24-18 256-47,-9-5 104 16,-13-8-80-16,-2-10-280 15,0 0-232-15,3-23-296 0,-4-19-240 16,40-27-1256-16,9 9-1089 0,0 0-2544 16</inkml:trace>
  <inkml:trace contextRef="#ctx0" brushRef="#br0" timeOffset="30512.53">9551 14092 6833 0,'0'0'1008'16,"0"0"-768"-16,0 0 304 0,0 130 289 15,0-75-81-15,0 2-376 0,12-11-216 31,-12 1-88-31,0-12-64 16,0-7-8-16,0-9-400 16,0-6-1257-16,0-13-959 0</inkml:trace>
  <inkml:trace contextRef="#ctx0" brushRef="#br0" timeOffset="30756.39">9400 14162 8065 0,'0'0'1168'0,"0"0"-967"0,0 0-121 16,0 0 0-16,0 0 160 16,111-5-72-16,-50 28-112 15,-13 14-56 1,-3 5 8-16,-8 5-8 0,-25 3 0 16,-3-4 0-16,-9 1-80 15,-9-6 80-15,-28-4 64 0,-11-3-16 16,15-12-48-16,-12-7-240 31,-13-15-521-31,19 0-711 16,18-15-1216-16</inkml:trace>
  <inkml:trace contextRef="#ctx0" brushRef="#br0" timeOffset="31102.21">9865 14231 5737 0,'0'0'2032'0,"0"0"-1384"0,0 0-224 16,0 0 137-16,0 0-193 15,0 0-136-15,0 0-224 16,0 0-8-16,-70 28 0 0,70-5 0 31,-15-4 0-31,15 0-112 0,0-5-144 16,0-6-33-16,27 6 33 0,-3-9 208 15,-3 9 48-15,1-5 0 16,17 1 0-16,-30-2 8 16,0 6-8-16,6-9-64 15,-15 4 8 1,0 1 32-16,-15-1 24 0,-3 1 0 16,-6-7-8-1,-13 3-168-15,4-6-96 16,9-13-608-16,0-7-1352 15</inkml:trace>
  <inkml:trace contextRef="#ctx0" brushRef="#br0" timeOffset="31356.32">9991 14009 8409 0,'0'0'1609'0,"0"0"-1169"0,0 0-328 16,0 0-104-16,0 0-8 16,0 0 440-16,34 134 40 15,-7-79-136-15,-15 6-8 0,0-5-168 32,-12-10-64-32,0 1-104 15,6-20-128 1,-6-7-480-16,0-20-816 0,0 0-1001 15,0-6-1592-15</inkml:trace>
  <inkml:trace contextRef="#ctx0" brushRef="#br0" timeOffset="31485.31">10003 14249 6905 0,'0'0'2040'0,"0"0"-1599"16,0 0-345-1,0 0 32 1,0 0 368-16,163 0-496 15,-96-13-1113-15,-16-6-3240 0</inkml:trace>
  <inkml:trace contextRef="#ctx0" brushRef="#br0" timeOffset="31724.73">10411 14282 10202 0,'0'0'1696'0,"0"0"-1392"0,0 0-304 15,0 0-128-15,0 0 16 0,0 0-1720 16,142-33-1353-1,-121 29-2200-15</inkml:trace>
  <inkml:trace contextRef="#ctx0" brushRef="#br0" timeOffset="31889.66">10435 14356 280 0,'0'0'6081'15,"0"0"-5113"-15,0 0-312 16,0 0 88-16,0 0 65 0,0 0 167 15,0 0-360-15,57 0-200 16,-33-8-416-16,19-16-640 0,-7 1-1561 16,-12-4-4432-16</inkml:trace>
  <inkml:trace contextRef="#ctx0" brushRef="#br0" timeOffset="32140.46">10737 14059 8121 0,'0'0'2649'0,"0"0"-2017"16,0 0-488-16,0 0-136 0,0 0 528 15,0 0 104-15,0 0-296 16,81 111-200-1,-69-67-96-15,0-13-48 0,1 15-400 16,-4-13-1184-16,3-9-3129 16</inkml:trace>
  <inkml:trace contextRef="#ctx0" brushRef="#br0" timeOffset="36822">8760 12318 5753 0,'0'0'1808'15,"0"0"-1120"-15,0 0 120 0,0-57 377 16,0 40-17-16,0-1-448 15,24-2-264-15,-18-2-192 0,21 3 112 16,6 1-64-16,1 4-168 31,17 0-96-31,-6 9-48 16,4 5-56-16,17 0-32 0,-9 27-8 16,16 11 80-16,-4 12-88 0,-2 11 40 15,-7 3-8-15,-12 11-48 16,-12-6-8-1,-30 5-24-15,10-4 0 16,-16-1 88-16,-16-9 64 16,-26 0 80-16,6-13 72 0,-21-1 64 15,-16-13-16-15,-5-9 24 16,-4-21-72-16,-11-3-72 0,-1-22 104 16,-12-30-64-1,16-12-103-15,21-14 183 16,-1-16 0-16,22-8-96 15,36 6-24-15,12-8-80 0,21 8-224 16,63-1-112-16,40 13-169 16,42 37 49-1,-12 29 64-15,-39 28-144 16,-22 83-1088-16,-60-6-825 16,-8 11-343-16</inkml:trace>
  <inkml:trace contextRef="#ctx0" brushRef="#br0" timeOffset="40003.82">11600 10171 4849 0,'0'0'2552'16,"0"0"-1936"-16,0 0-360 0,0 0-152 16,0 0-40-16,0 0 64 15,0 0-80-15,-118-64-48 16,106 64-80-16,-12 0 72 16,3 14-288-16,-3 4 72 15,-3 1 32-15,9 4-16 16,2-5 88-16,16-8 16 0,0 4 0 31,16-5-8-31,2 5 112 16,9 0 120-16,18 1 24 0,-9 2 24 15,7 1-40-15,8 1-48 16,-18 1-72-16,0 2-8 0,-18-4-8 16,-3 2-56-16,-12-7-48 31,0 6 112-31,-12 0 288 0,-24 3 40 15,3-3-144-15,-6-5-96 16,15-9-16-16,5-5 296 16,-5 0 329-16,12 0-129 0,0-24-136 15,12-4-200-15,0-4-168 47,0-4-64-47,0-2-64 0,12 1-40 0,24 4-144 16,-2 1-96-16,2 9-248 15,-12 1-1-15,-3 6-679 16,-9 7-256-16,-12 5-281 0,0 4-2590 16</inkml:trace>
  <inkml:trace contextRef="#ctx0" brushRef="#br0" timeOffset="56390.22">15834 7975 5193 0,'0'0'1856'0,"0"0"-624"15,13 0 65-15,-13 0-145 0,0-5-24 16,0 2-304-16,0-2-344 0,0 5-16 15,0 0-88 1,0 0-71-16,0 0-137 0,0 0-168 16,0 0-120-1,-13 0-24-15,1 0 64 0,-12 0-57 16,0 8-63 0,0-3 184-16,15 9-88 0,-3-4-72 0,0-1-40 15,0 10 16-15,12 0 16 16,-15-1 40-1,15 14 64-15,0 0 24 16,0 10 40-16,0 0-32 16,0 5 48-16,0 3 0 15,15 7-8-15,-3-6 8 0,0 4 8 32,0-4 0-32,-3-5-8 0,6-4 16 15,-6-1-16-15,3-13 0 16,0 1-56-16,-3-12 56 15,18-3-72-15,-14-4-88 16,5-7-144-16,33-3-192 0,-9-13-768 16,-3-9-1577-16</inkml:trace>
  <inkml:trace contextRef="#ctx0" brushRef="#br0" timeOffset="56804.31">16160 8193 7273 0,'0'0'1384'0,"0"0"-1032"16,0 0-272-16,0 0 80 0,0 0 17 31,0 0-121-15,0 0-48-16,-144-46-8 0,138 46 0 0,-19 13 0 15,25 2-161-15,-12 3-39 16,12 5 88-16,0 1 96 0,0 8-72 16,24-4-40-16,-5 0 8 31,8 0 112-31,6 0 0 0,0-6 8 16,-6-2-72-16,-3-2 0 15,-18-4-32-15,-6-5 0 16,0 1 0-16,0-7 104 0,-18-3 104 15,-21 5-104-15,21-5 0 16,-18 0 0-16,12-8-56 0,9-17-512 31,9-10-568-31,-7-3-248 32,13 5-2673-32</inkml:trace>
  <inkml:trace contextRef="#ctx0" brushRef="#br0" timeOffset="57006.68">16109 8059 6633 0,'0'0'2376'15,"0"0"-1647"-15,0 0-513 0,0 0-152 16,0 0-64 0,0 0 408-1,27 126-16-15,-3-62-56 0,-18 9-128 0,10 6-80 16,-16 0-48-16,12-5-80 15,-12-3-800 1,0-11-945-16,0-14-639 0,0-24-4177 0</inkml:trace>
  <inkml:trace contextRef="#ctx0" brushRef="#br0" timeOffset="57433.65">16646 8193 8465 0,'0'0'1657'16,"0"0"-1321"-16,0 0-104 0,0 0 0 16,0 0 80-16,0 0-312 15,-78-51-184-15,54 51-296 0,-12 18 136 16,14 2 96-1,-14-1 120-15,12 3 48 16,12-3-8-16,3 0 0 16,9-6-16-16,0-8-65 0,0 5-103 15,9-10-120-15,12 0-32 16,18 0-40 0,-5 0 72-16,2-10-128 15,-12 5 472-15,-6 5 48 0,-3 0 0 16,-3 0 72-16,0 15-48 15,0 7 272-15,-12 7 88 0,9-7-176 32,-9 6-72-32,12-4-40 15,-12-6-88-15,13-4 40 0,-13 0-48 16,0-10-600-16,9-4-976 16,-9 0-3441-16</inkml:trace>
  <inkml:trace contextRef="#ctx0" brushRef="#br0" timeOffset="57789.89">16707 7915 6873 0,'0'0'2080'16,"0"0"-1207"-1,0 0-337-15,0 0-248 16,0 0-184-16,0 0 200 0,0 0-272 15,123-8-32-15,-83 8-312 16,-22 0-144-16,9 0 200 0,-15 0 40 16,-12 0 16-1,0 8 40 1,0 6 160-16,0 10 408 16,0 9 136-16,0 8-160 0,12 13-48 0,-3 12-16 15,6 8-48-15,6 5-88 16,1 5-112-16,-7-6 16 0,9 1-16 31,-24-9-72-31,0-6 0 16,0-8 0-16,-61 17-248 0,16-16-648 15,-12-15-1849-15</inkml:trace>
  <inkml:trace contextRef="#ctx0" brushRef="#br0" timeOffset="58639.44">15590 10802 4200 0,'0'0'2945'0,"0"0"-1625"16,0 0 97-16,0 0-73 0,0 0-136 15,0 0-280 1,0-19-424 0,0 16-255-16,-12-3 7 15,0 6-96-15,0 0-112 0,-3 0-48 16,6 0-64-16,0 0 56 0,-7 0-72 16,16 0-16-16,-9 6-8 0,9 7-48 15,0-4-97-15,0 1 17 31,0 8 112-31,0 6 64 16,0-6 56-16,9 9 8 0,7 1 0 16,-16-1 0-16,9 7 0 0,-9-7 16 15,9 6-16-15,-9-6 0 32,0 6-8-32,15-9 48 15,-15 3-40-15,0-3 8 0,0-6-16 16,12-5 0-16,0-3 0 15,-12-1-88-15,12-9-344 16,9 0-184-16,24-14-328 0,-11-9-992 16,17-9-2529-16</inkml:trace>
  <inkml:trace contextRef="#ctx0" brushRef="#br0" timeOffset="59098.89">15925 10719 7241 0,'0'0'1736'15,"0"0"-1271"-15,0 0-201 0,0 0-144 16,0 0 96-16,0 0-136 16,0 0-72-16,-139 0-8 0,127 14 0 31,3 5 72-31,-6-6-72 16,15 10 0-16,0-4-64 0,0 0-64 15,15 3 8-15,6-3-16 16,0 0 56-16,6-1 32 15,-5-3 40-15,2-7 8 0,-12 6 0 32,-3-9-16-32,-9 3 8 15,0-2-16-15,0-1 24 0,-9-5 136 16,-18 0-64-16,-4 0 16 16,-5 0-80-16,12 0-8 0,0-14-80 15,15-24-561-15,9 6-791 16,0-1-824-1</inkml:trace>
  <inkml:trace contextRef="#ctx0" brushRef="#br0" timeOffset="59339.07">15847 10542 9538 0,'0'0'1136'16,"0"0"-920"-16,0 0-96 0,0 0 224 15,0 0 144-15,-13 145-128 16,13-85-128-16,13 5 64 16,-13 0-8-16,9-4-144 0,-9-11-64 31,0-5-80-31,9-3 0 16,-9-9-400-16,15-9-528 0,-15-16-776 15,12-3-881-15,-3-5-2600 0</inkml:trace>
  <inkml:trace contextRef="#ctx0" brushRef="#br0" timeOffset="59580.22">16148 10673 9273 0,'0'0'1585'0,"0"0"-1201"16,0 0-232-16,0 0 384 16,0 0 240-16,0 110-352 15,0-77-192-15,0 5-136 16,0-11-96-16,0-4-120 16,12-5-696-16,-12-8-880 15,6-1-1097-15,-6-9-3264 0</inkml:trace>
  <inkml:trace contextRef="#ctx0" brushRef="#br0" timeOffset="59924.74">16275 10691 7601 0,'0'0'2673'0,"0"0"-1833"15,0 0-88-15,0 0-312 16,0 0-88-16,0 0-48 0,0 0-256 16,103-4 16-16,-76 26 64 15,-6 7-120-15,3-2 48 16,-12-4-48-16,-12 1 0 0,0 4 0 16,0-9 8-16,-27 3 120 15,6-9 40 1,-15 2-72-16,-10-11-40 0,13-4-64 15,-6 0-8-15,6-9-8 16,12-9-144-16,9-9-48 16,12-2-120-16,0 1-240 15,12 0-528 1,33-4-736-16,3 13-1001 0</inkml:trace>
  <inkml:trace contextRef="#ctx0" brushRef="#br0" timeOffset="60490.62">16357 10450 8065 0,'0'0'2793'15,"0"0"-2073"-15,0 0-256 0,0 0-208 16,0 0 24-16,0 0-128 0,129-47-152 15,-95 39-8-15,-10 2 8 16,0-2 40-16,-15 3-32 16,-9 5 64-1,9 0 232-15,-9 0 48 0,0 0 64 16,0 0-199-16,0 0-129 16,0 5-88-16,0 14 0 0,15 12 0 15,9 6 112-15,-3 15-96 16,-9-2 80-16,10 10-96 0,5-9 56 31,-15 6-48-31,0-7 0 16,-6-8 0-16,9-5 0 15,-15-5 8-15,0-4-8 0,0-4 64 16,0-2 0-16,-15 3 0 0,-15-8 40 31,-6 1 0-31,-10 1-112 16,-11-5-264-16,-25-5-473 15,10 1-1071-15,27-10-4537 0</inkml:trace>
  <inkml:trace contextRef="#ctx0" brushRef="#br0" timeOffset="62455.76">17754 13783 4705 0,'0'0'1928'31,"0"0"-1048"-31,0 0-248 16,0 0 144-16,0 0 201 0,0 0-217 15,0 0-200-15,0 0-128 0,0 0 168 16,0 0-16-16,0 0-192 16,0 3-272-16,0 21-72 31,0 17 0-31,0 14 368 0,0 11 33 15,0 12-145-15,0 7-88 16,0-6-40-16,0-6-64 0,0 1-24 16,0-8-72-16,0-16-8 31,12-5 40-31,-12-12-48 16,9-14-112-16,-9-14-680 0,9-5-1073 15,-9 0-2424-15</inkml:trace>
  <inkml:trace contextRef="#ctx0" brushRef="#br0" timeOffset="63320.65">17392 15191 5753 0,'0'0'2504'0,"0"0"-1383"32,0 0-737-32,0 0 256 0,0 0 64 15,-45 120-64-15,45-92-336 16,0-1-168-16,-13-3 56 15,13-11 16-15,0-4 96 0,0-9-144 16,0 0-8-16,0 0 24 16,0-28 32-16,13-13-208 0,8-18-200 31,3-7-104-31,9 1 8 16,-18 5 16-16,-3 10 136 15,-6 17 144-15,9 15 72 0,-15 7 128 0,12 11-200 16,-12 0 0-16,12 24-200 15,1 14 200-15,-4 8 48 16,15 9 48 0,-12 1-48-16,0 0-48 15,-3-10-72-15,-9-9-208 16,15-10-688-16,-15-12-928 0,0-12-289 0,0-3-183 16</inkml:trace>
  <inkml:trace contextRef="#ctx0" brushRef="#br0" timeOffset="63473.58">17425 15223 6345 0,'0'0'2496'15,"0"0"-1663"-15,0 0-553 16,0 0 32-16,0 0 184 0,0 0-88 16,85-19-408-16,-52 6-48 15,15-6-752-15,-6 0-841 16,-5 0-1063-16</inkml:trace>
  <inkml:trace contextRef="#ctx0" brushRef="#br0" timeOffset="63703.89">17766 14992 4705 0,'0'0'2400'16,"0"0"-1024"-16,0 0-520 16,0 0-87-16,0 0-217 0,0 0-152 15,0 0 464-15,0 97-56 16,0-47-144-1,0 6-152-15,0-1-87 0,0-3-209 16,0-11-96-16,0-8 32 16,9-10-80-16,0-13-16 15,6-7-32-15,9-3 184 0,10 0-184 16,2-17-24-16,6-12-792 16,9-13-1121-16,-17 7-2032 15,-1 2-4016-15</inkml:trace>
  <inkml:trace contextRef="#ctx0" brushRef="#br0" timeOffset="64108.39">17986 14936 8513 0,'0'0'2505'0,"0"0"-1817"0,0 0-480 16,0 0-48-16,0 0 456 15,9 121-32-15,7-67-224 16,2-2-120-1,-3-2 41-15,9-3-49 0,-3-15-80 16,-9-8-24-16,0-10-80 16,12-14 8-16,0 0 40 0,-2-24 64 15,-1-12-160 1,-6-21-208 0,9-3-160-16,-12-9 72 0,-12 4-105 15,0 5-87-15,0 19 248 0,-12 13 176 16,12 13-96-1,-12 15-840-15,0 0-1889 0,12 18-3696 0</inkml:trace>
  <inkml:trace contextRef="#ctx0" brushRef="#br0" timeOffset="64427.87">18506 14852 9882 0,'0'0'2112'0,"0"0"-1400"16,0 0-432-16,0 0 0 15,0 0-152-15,-124 23 24 0,124 10-152 16,0 9-88-16,0 0-32 16,12-5-64-16,9-1 56 15,12-3-32 1,6-6 32-16,-5-3 112 0,-10-6 8 15,-12-3 0-15,-3-2-72 16,-9 2 72-16,0-2-192 0,-9 1 120 16,-15 5 80-1,-3-2-256 1,-4-12-656-16,-5-5-760 0,24 0-953 16</inkml:trace>
  <inkml:trace contextRef="#ctx0" brushRef="#br0" timeOffset="64723.48">18599 15074 8345 0,'0'0'2057'16,"0"0"-1441"-16,0 0-344 0,0 0 408 16,0 0 160-16,0 0-456 15,0 0-224-15,133 79-160 31,-133-60 56-31,9 0-56 0,-9-6 0 16,0-4-104-16,-9 1 48 16,-15-5 40-16,12-5 16 0,-12 0-8 15,24-15 8-15,-16-7-72 32,16-2 0-32,0-4-192 0,16 5-240 15,8 5-368-15,-3-1-624 16,3 0-993-16,0 16-2704 0</inkml:trace>
  <inkml:trace contextRef="#ctx0" brushRef="#br0" timeOffset="65046.97">18952 15047 3712 0,'0'0'1657'0,"0"0"-1201"0,0 0-72 0,0 0 392 31,0 0 224-31,0 0 80 16,0 0-95-16,0 0 95 16,0 0 32-16,0 0-272 0,0 0-304 15,-12 0-304-15,12 0-128 0,0 0-104 16,-15 0 0-16,6 13-48 31,-12 6 48-31,9 5 56 16,12 4 49-16,-15 4 63 0,15-4-40 15,0-6 24-15,0 2-96 16,27-5 64-16,-6-11 32 0,27-8-24 16,-2 0-128-16,20-36-400 15,-6-1-873-15,-2-1-2744 0</inkml:trace>
  <inkml:trace contextRef="#ctx0" brushRef="#br0" timeOffset="67695.35">19523 14899 6313 0,'0'0'2928'0,"0"0"-1503"16,0 0-961-16,0 0 104 0,0 0 176 15,0 0-16-15,0 0-296 16,0 0-240-16,12 0-40 0,-3 0 177 31,15 0-105-31,0-6-144 16,-3 3-80-16,3 3-424 16,0 0-465-16,-11 0-935 0,11 0-985 15,-24 0-1408-15</inkml:trace>
  <inkml:trace contextRef="#ctx0" brushRef="#br0" timeOffset="67872.96">19535 15019 3024 0,'0'0'4441'0,"0"0"-3281"16,0 0-672-16,0 0 249 0,0 0-145 16,0 0-128-16,0 0 16 0,69 0-144 31,-48 0-336-31,40 0-312 15,-28-9-1376-15,3 4-1249 16</inkml:trace>
  <inkml:trace contextRef="#ctx0" brushRef="#br0" timeOffset="68331.37">20012 14755 7393 0,'0'0'2313'0,"0"0"-1665"0,0 0 128 15,0 0-8-15,0 0-80 0,0 0-320 16,69-51-248-16,-48 51-120 16,-9 0 0-16,12 0-24 0,1 18-80 15,-4 6-104-15,-9 9-48 16,0 3 128 0,-3 1-48-16,-9 1-80 15,0-7 48-15,-21-2 8 0,0-1 128 16,-16-9 72-16,1-11 48 15,0-3-40-15,15-5 104 0,-12-10-16 16,8-12-96-16,1-16 8 16,24-3-8-16,-15 3 104 15,15 1-104 1,0 14-56-16,24 4-352 31,37 5-504-31,-1 14-1057 0,-15 0-3000 16</inkml:trace>
  <inkml:trace contextRef="#ctx0" brushRef="#br0" timeOffset="72571.84">15684 11576 280 0,'0'0'2904'0,"0"0"-1472"16,0 0-623-16,0 0-65 15,0 0-80-15,0 0-128 0,0 0-168 32,0 0-144-32,0 0-104 15,0 0 176-15,0 0 96 0,0 0-48 16,0 0 65-16,0 0-73 15,0 0 104-15,0 0-96 16,0 0-120-16,0 0-48 0,0 0-8 16,0 0-48-16,0 0-112 31,6 0 120-31,-6 0 40 0,27 0 128 16,-15 0-64-16,9 9-80 0,3-4 72 15,9 0-48-15,7-2 0 16,-22 8-64-16,33-6 88 15,-18-2 0 1,3 2 0 0,-5 0-72-1,20-5 56-15,-9 5 1 0,15-5 31 16,19 0 16-16,2 0-80 0,-5 0 72 16,8 0-88-16,1 0-8 15,-13 0-56-15,1 0 0 0,-13 0 32 16,3 0 72-16,-2 0 16 15,-1 0 8-15,0 0-24 0,-8 0-40 16,-4 0 40-16,3 0 0 16,-18 0-16-16,10 0-48 15,-22 0-8-15,-3 0 16 0,-3 0 56 32,-12 0 24-32,9 0-8 0,-9 0-32 15,0 0 32-15,0 0-136 16,0 0 32-16,0 0 0 15,0 0-88-15,0 0 16 0,0 0-16 32,0 0 8-32,0 0 0 15,0 0 24-15,0 0-32 0,0 0-136 16,0 0-320-16,0 0-624 16,0 0-320-16,0 0-529 15,0 0-1175-15,-9 0-1545 0</inkml:trace>
  <inkml:trace contextRef="#ctx0" brushRef="#br0" timeOffset="75789.31">18545 11803 4793 0,'0'0'2360'0,"0"0"-1112"16,0 0-23-16,0 0-121 0,0 0-40 15,0 0-376-15,0 0-304 16,0 0-56-16,0 0 24 15,0 0 64-15,0 0-191 0,0 0-17 16,-12 0-136-16,0 0-72 16,-3 0 0-16,-4 0-112 0,7 5 32 15,0 0 24-15,-12-1-24 16,12 1 72-16,12-5-8 31,0 5-32-31,-12-1-17 0,12 0-31 0,0 1-56 16,0 4 56-16,0 1 32 15,0 8 48-15,0 6-80 0,0 3 88 16,12 6 8-16,0 0 0 16,-3 8 72-16,6 0-72 15,-3 2 72-15,0 3-64 16,-3-5-8 0,-9-3 16-16,10-2 56 0,5-4-72 15,-15-7 0 1,0-8 56-16,12-3-56 15,-12-10 0-15,12 2 0 16,-12-6-168-16,21 0-432 16,3 0-320-16,24-13-400 0,-2-15-1273 15,-13-5-3272-15</inkml:trace>
  <inkml:trace contextRef="#ctx0" brushRef="#br0" timeOffset="76141.05">18801 11928 7321 0,'0'0'1016'15,"0"0"-792"-15,0 0-136 16,0 0 88-16,0 0 64 0,0 0-168 31,-129 14-16-31,113 5-8 0,10-1 56 16,6 1-47-16,0-1 7 0,0 1-64 15,0 4-88-15,6-5-1 16,22 1 89-16,5 5 0 16,3-6 0-16,0 0 105 15,-12-4-105 1,-2 1-129-16,-10-6-119 0,-12-4-208 16,0 3 40-16,0-3 216 15,-25 4 200-15,-8-9 64 0,-3 6-48 31,15-6-8-31,-15 0-8 16,12 0 0-16,2-33-568 0,22 0-1024 16,-12 6-3201-16</inkml:trace>
  <inkml:trace contextRef="#ctx0" brushRef="#br0" timeOffset="76362.12">18732 11798 8057 0,'0'0'1569'0,"0"0"-1289"16,0 0-280-16,0 0 368 15,0 0 176-15,9 139-104 0,15-82-168 32,-15 7-168-32,18 1-16 15,-15 5 32-15,-12-2-120 16,9-8-224-16,-9-9-440 0,0 2-993 0,0-27-791 15</inkml:trace>
  <inkml:trace contextRef="#ctx0" brushRef="#br0" timeOffset="76881.37">19043 11827 6833 0,'0'0'2152'15,"0"0"-1703"-15,0 0-377 16,0 0 424-16,0 0 200 0,0 139-264 0,15-103-152 16,-6 7-72-1,-9-12-144-15,9 7-64 31,-9-15 0-31,0 0-864 16,0-9-1177-16,0-4-1959 16</inkml:trace>
  <inkml:trace contextRef="#ctx0" brushRef="#br0" timeOffset="77159.91">19218 11923 8785 0,'0'0'1505'15,"0"0"-1289"-15,0 0 32 32,0 0 272-32,0 0 248 0,-9 130-376 15,9-97-200-15,9-5-64 16,15-5-64-16,-12-9-64 16,12-14 0-16,-3 0-104 0,-9 0 96 15,13-28-72-15,-1-5-112 0,-12-9-552 16,-12-4 64-16,0 0 536 15,-12 4 144 1,-3 10 0-16,-7 13 64 16,-2 5-40-16,3 14-24 15,-30 0-976-15,33 19-657 0,-6-5-559 16</inkml:trace>
  <inkml:trace contextRef="#ctx0" brushRef="#br0" timeOffset="80841.34">19227 11590 5961 0,'0'0'1456'0,"0"0"-256"16,0 0 225-16,0 0-265 0,0 0-264 16,0-5-384-1,0 5-360 1,0-3-80-16,15 3-24 0,9 0 144 16,9-6 8-16,4 1-48 0,-1 1-56 15,-6 4-96-15,6-4 8 16,-12 4 40-1,0 0-40-15,-15 0 0 16,7 0 0-16,-16 0-8 16,0 0 88-16,0 0-80 15,0 0 80 1,12 0-80-16,-12 13 0 16,12 15 136-16,-3 4 41 0,15 9-41 15,0 10-32-15,-3 5-48 31,3 9-8-31,0-5 0 16,1 10-40-16,-13-9 40 0,9 4 24 16,-9-1-72-16,0-7-8 15,0-7 8-15,-3-8 40 0,-9-10 32 16,0-10-72-16,0-2 0 16,0-7-8-16,-21-3 144 15,-24 0-144-15,8-2-336 0,-44-8-937 16,-4 0-1559-16,28 0-6210 0</inkml:trace>
  <inkml:trace contextRef="#ctx0" brushRef="#br0" timeOffset="87186.2">21557 11246 2680 0,'0'0'1560'15,"0"0"-983"-15,0 0 103 0,0 0 304 16,0 0 0-16,0 0-184 16,0 0-40-16,0 0 169 15,0 0 135 1,0 0 88-16,0 0-208 0,0 0-256 15,0 0-55-15,0 0-153 16,0 0 8-16,0 0-64 0,0-3 16 16,0-7-264-16,-12-4-64 15,0-9 200 1,12 0-168 0,-9-5 56-16,-3-13 176 0,0-11-160 0,-1-31-120 15,-2-38 64 1,6-50-112-16,-12-24 0 0,21 1 48 0,0 13-80 31,0 28-8-31,0 10 72 16,12 22-80-16,-3 29-8 15,0 31-40-15,6 11-8 0,-2 8 56 16,-13 0 56-16,12 5-8 0,0 18 16 31,-12 9-64-31,0 10 0 16,0 0-88-16,0 0-72 15,0 0-256-15,0 0-176 0,0 0-88 16,0 0-48-16,0 0 96 16,0 0-120-16,0 0-249 0,0 5 57 15,9 6-312-15,-9 2-504 32,12-4-545-32,-12 0-752 0</inkml:trace>
  <inkml:trace contextRef="#ctx0" brushRef="#br0" timeOffset="87531.55">21442 9426 3792 0,'0'0'2689'0,"0"0"-1409"31,0 0-256-31,0 0 201 16,0 0-73-16,0 0-240 0,0 0-304 15,0 0-192-15,0-10-160 16,12 2-16-16,-12 3-56 0,9 0-80 16,0 1 0-16,6 4-104 31,-2 0-56-31,11 0 40 0,-15 0 8 15,15 14-64-15,0 4 24 16,-12-3-208-16,12 3-280 16,-3-1-512-16,-9 2-1352 0,1-14-3282 0</inkml:trace>
  <inkml:trace contextRef="#ctx0" brushRef="#br0" timeOffset="88641.25">21566 8101 7465 0,'0'0'2513'0,"0"0"-1505"0,0 0-240 16,0 0-160-16,0 0-144 15,0 0-256-15,0 0-152 0,0 0-56 16,0 0-48-1,0 0 0-15,0 0-32 16,-9 0 64-16,-15 8 16 0,15 3 0 16,-15 3 0-16,11-6 0 15,-2-3 0-15,6 4-8 16,9-5-40-16,0 6 48 0,0 0-16 16,0 3 16-1,0 1 8-15,0 6-8 16,0-2 0-16,0 9 8 0,9-4 48 15,6 10 0-15,10 5-56 16,-13-3 0-16,9 8 0 16,0-7 8-1,6 7 0-15,-15-7 0 16,6-4 0-16,-3-4 0 0,10-9 48 16,-25 1-56-16,12-12-8 15,-12 1 8-15,9-4-200 16,-9-5-216-16,15 0-272 0,-6 0-672 31,24-33 55-31,-6 0-839 16,6-8-4273-16</inkml:trace>
  <inkml:trace contextRef="#ctx0" brushRef="#br0" timeOffset="88965.33">21892 8207 3880 0,'0'0'3017'16,"0"0"-1665"-16,0 0-832 0,0 0-216 16,0 0-64-16,0 0-191 15,0 0-49-15,0 0 56 16,0 0-56-16,-124 33 48 16,124-19-48-1,-12-1 16-15,12 1-16 0,0 0-80 16,0 0-33-16,12 5-7 0,0-6-24 15,9 6-24-15,13-6 56 16,-7 2-64-16,3-2 120 0,-3-2-104 31,-3 3-8-31,-15-6-152 16,3-3-128-16,-12 4 88 16,0-5 240-16,-12 6 120 0,-9-5 72 15,-18 0-72-15,9-5-168 0,-6 0-464 16,-1-14-1161-16</inkml:trace>
  <inkml:trace contextRef="#ctx0" brushRef="#br0" timeOffset="89206.99">21768 8087 3728 0,'0'0'2585'0,"0"0"-1905"0,0 0-552 16,0 0 24-16,0 0 560 15,0 0 248-15,33 83-287 0,-21-46-209 16,10 10-88-16,5-1-88 16,-6 0-72-16,3 1-200 15,-12-1-16 1,0-8-184-16,9-7-664 0,-9-12-713 16,0-5-535-1,-3-9-3057-15</inkml:trace>
  <inkml:trace contextRef="#ctx0" brushRef="#br0" timeOffset="89713.96">22245 7948 6177 0,'0'0'1408'0,"0"0"-960"16,0 0 200-16,0 0 24 15,0 0-487-15,0 0-185 0,-94-38-48 16,70 52-113-16,0 5-15 0,15 0-32 16,-3-1-80-1,12 1-48 1,0-4-56-16,0-2 80 0,0-9-136 16,21-4-72-16,3 0 208 0,0 0 184 15,10 0-152-15,2-14 16 16,-12 5 88-1,-15 0 176-15,15 9 184 16,0 0 24-16,-15 18-136 16,7 11 224-16,-4 12 112 15,-6-3 40-15,-6-3-120 0,15 4-136 16,-15-11-96-16,12-6-32 16,-12-9-64-16,0-3-432 0,0-10-1056 31,0 0-3353-31</inkml:trace>
  <inkml:trace contextRef="#ctx0" brushRef="#br0" timeOffset="90141.66">22194 7762 7785 0,'0'0'2121'0,"0"0"-1609"16,0 0-424-16,0 0-80 0,0 0-8 16,0 0 232-16,117-27-192 15,-68 17-40-15,-13 1-312 16,-3 0 128-16,-9 5 176 0,-15-2 16 0,6 3-8 16,-15 3 152-16,0 0 272 15,0 0-96-15,13 0-328 0,-13 3-208 31,21 25 136-31,15 4 72 16,-3 15 96-16,0 9-88 16,19 4 0-16,-7 0 64 0,-9 6-64 15,-3-6 40-15,-9 0-40 16,-2-10 64-16,-10 1 56 0,0-13-48 31,-12-2 32-31,0-11-112 16,-12-3-80-16,-10-9 72 0,-14-2-248 15,-12-6-792-15,-12-5-641 16,17-16-575-16,7-6-3209 0</inkml:trace>
  <inkml:trace contextRef="#ctx0" brushRef="#br0" timeOffset="90390.03">22897 7749 9666 0,'0'0'1296'0,"0"0"-1064"0,0 0-232 16,0 0-144-1,0 0 144-15,0 0 272 16,69 125-120-16,-60-84-48 15,16 1-104-15,-1-4-128 16,-24-12-544-16,9 2-560 0,-9-13-585 16,0-2-711-16</inkml:trace>
  <inkml:trace contextRef="#ctx0" brushRef="#br0" timeOffset="90557.07">22815 7957 7761 0,'0'0'1472'15,"0"0"-975"-15,0 0-105 16,0 0 72-16,0 0 304 0,0 0-248 31,115-28-216-31,-70 14-304 16,13-5-72-16,-1-13-1008 0,3 9-1865 16,-26 0-5135-16</inkml:trace>
  <inkml:trace contextRef="#ctx0" brushRef="#br0" timeOffset="91106">23443 7280 7417 0,'0'0'3033'16,"0"0"-2209"-16,0 0-208 16,0 0-256-16,0 0-240 0,-51-22-120 15,33 22-96-15,-6 0 0 16,-13 0 16-16,16 8 80 15,-15 2 8-15,12-1 48 0,15-3 24 32,9 2 0-32,-12-3-64 15,12 9 80-15,0-1-88 0,0 15-8 16,12 5 0-16,-3 8 64 16,15 5-8-16,0 1-48 15,-3-1 8 1,4-3-8-16,-1 3 40 0,0 0-48 15,-12-4 8-15,9-1-8 16,3 2 80-16,-12-2-72 0,-3-5 0 16,6-8 8-16,-15-4-8 15,9-11 0-15,-9-2-8 16,9-8-128-16,7-3-56 16,-7 0 184-16,18-3 0 15,-6-16 0-15,15-13-1024 16,0 4-1289-16,-15-5-2448 0</inkml:trace>
  <inkml:trace contextRef="#ctx0" brushRef="#br0" timeOffset="91536.65">23661 7359 7257 0,'0'0'1512'16,"0"0"-1096"-16,0 0-239 0,0 0-41 15,0 0-8 1,0 0-8-16,0 0-120 15,0 0 0-15,-112 103-144 16,112-81-64-16,0 2 95 0,9-6-15 16,15 0-24-1,-3-4 152-15,15 5 8 16,-14-5 72-16,5 5-80 0,-6-6-80 16,3 7-80-16,-12-2-200 31,-12-1 144-31,0-1 112 15,0-7-24-15,0 0 128 0,-36 0 168 16,15-5-48-16,-16 0 72 16,4-4-192-16,-3 0-72 0,-9-13-440 15,9-6-704-15,11 0-1481 0</inkml:trace>
  <inkml:trace contextRef="#ctx0" brushRef="#br0" timeOffset="91773.28">23501 7336 5297 0,'0'0'2360'0,"0"0"-1584"0,0 0-312 15,0 0-224-15,0 0-32 32,0 0 57-32,0 0 431 0,0 0-216 15,57 140-120-15,-33-90-64 0,-3 1-104 16,-6 0-184-1,6-4-8 1,-9-6-496-16,13 11-560 0,-13-16-617 16,0-7-807-16</inkml:trace>
  <inkml:trace contextRef="#ctx0" brushRef="#br0" timeOffset="92264.18">23896 7202 592 0,'0'0'1432'0,"0"0"56"16,0 0-255-1,0 0-409 1,0 0-40 0,0 0-32-1,33 111-192-15,-18-79 0 16,-6 10 16-16,15 0-216 0,-11 0-208 15,-1-5-23-15,0-6-73 16,-3-6-56-16,3-3-617 0,-12-3-807 16,0-9-1529-16</inkml:trace>
  <inkml:trace contextRef="#ctx0" brushRef="#br0" timeOffset="92606.14">24113 7252 7617 0,'0'0'1248'0,"0"0"-1200"16,0 0 192-16,0 0 313 16,27 107 119-16,-14-74-120 15,8-6-216-15,-6-9-72 0,6-3-64 0,-9-5-200 16,-3-10 128-1,6 0 160 1,-3 0 152-16,0-25 8 0,-12-1-208 16,9-12-240-16,-9 1-56 15,0 0 56-15,-9 4 112 16,-3 6 64-16,-15 8-8 0,-6 11-168 0,9 8-248 16,-10 0-696-1,1 3-776-15,-3 12-561 16,24 2-551-16</inkml:trace>
  <inkml:trace contextRef="#ctx0" brushRef="#br0" timeOffset="93089.8">24165 7040 3568 0,'0'0'5962'15,"0"0"-5186"-15,0 0 128 0,0 0-416 16,0 0-352-16,0 0-136 16,93-74-32-16,-63 60-48 0,-3 4-72 15,-2 1 144-15,-4-1 8 16,-9 7 0-16,-3-3 72 15,-9 2 160 1,15 4 104-16,-15 0 200 0,0 0-104 16,0 0-176-16,0 0-256 15,0 0-24-15,12 13-144 0,0 16 168 16,0-1 184-16,9 13 64 16,16 5 64-1,-16 6 41-15,15 3-81 16,0 1-56-16,-3 5-120 0,1-7 24 15,-10 6-112-15,9-3 64 16,-18-7 56-16,6-7-128 0,-9-7 8 31,-12-4 48-31,0 1-56 16,0-5-392-16,-33 4-256 0,-49 9-177 31,1-2-1703-31,12-12-3978 0</inkml:trace>
  <inkml:trace contextRef="#ctx0" brushRef="#br0" timeOffset="99228.41">27002 15719 6313 0,'0'0'2024'32,"12"-18"-1200"-32,-3 8 313 0,-9 0 207 31,0 5-184-31,15 2-232 15,-15 3-511-15,0 0-121 16,0 0-32-16,0 14-48 0,0 14 112 16,0 12 0-16,0 12 8 15,0 8 48-15,0 6-136 0,0-3-72 16,-15 3-48-16,-6-10-64 16,9-10-64-16,3-10-40 15,-4-8-336-15,1-9-312 0,0-9-336 0,-3-10-569 16,6-5-879-1,0-19-2129-15</inkml:trace>
  <inkml:trace contextRef="#ctx0" brushRef="#br0" timeOffset="99593.14">26712 15867 7889 0,'0'0'2305'0,"0"0"-1737"32,0 0-136-32,0 0 312 15,0 0 72-15,0 0-200 0,0 0-264 16,0 5 137-16,36-20 39 0,-6-8-288 16,22-4-240-16,-19 3-8 15,15-4 0-15,-15 6-8 16,-9 4 16-16,10-2 56 0,-13 12 16 15,-6-3-16-15,9 8 80 16,-12 3-136-16,-6 0 64 31,21 14-48-31,-3 8 112 0,-15 16 72 16,16 3 184-16,-1 5-200 16,0 1-112-16,-12-6-72 0,0 2-632 15,-3-15-1297-15,15-20-4408 0</inkml:trace>
  <inkml:trace contextRef="#ctx0" brushRef="#br0" timeOffset="122016.72">26329 12507 8561 0,'0'0'1769'0,"0"0"-1329"16,0 0-160-16,0 0 304 16,69 0 272-16,-24 0-304 15,4 0-312-15,20 10 112 16,-3-1 241-16,28 1-113 15,15-1-24-15,29 4 24 16,50 1-64-16,-4-8-56 0,3 2 40 16,-12 2 24-16,-51-10 16 31,-31 9-168-31,-20-4-144 0,-28-2-120 16,15-3 72-16,-14 0-80 15,-10 0 0-15,-3 0 8 0,-9 0 88 16,-12 0 8-16,-12 0-32 15,0 0-72-15,12 0-96 16,-12-13-1024-16,0 4-1248 0,0-10-3137 16</inkml:trace>
  <inkml:trace contextRef="#ctx0" brushRef="#br0" timeOffset="130574.66">24439 15691 5249 0,'0'0'3224'0,"0"0"-1759"15,0 0-1001 1,0 0-80 0,27-33 184-16,-2 33 16 15,-4 0-168-15,15 0-272 0,-12 5 8 16,9 8-24-16,-9 12 8 0,-12-7-112 16,-2 5-24-16,5 0 0 0,-15-5-56 31,0 1 48-31,-15-5-40 15,5-4 40-15,-2-6-32 0,0-4 40 16,0 0 80-16,12-9 8 16,0-24-88-16,0 0-120 15,0-13 16-15,12 5-152 0,12-1-320 32,1 13-296-32,8 16-536 0,3 4-577 15,-15 9-343-15</inkml:trace>
  <inkml:trace contextRef="#ctx0" brushRef="#br0" timeOffset="131141.54">24829 15775 6425 0,'0'0'2192'15,"0"0"-1624"-15,0 0-448 0,0 0-7 0,0 0-25 16,0 0-88-1,81-102-345-15,-60 73-271 16,-9 11 344 0,-12-5 272-16,0 14 40 15,0-1 80-15,0 10 40 0,-12 0-32 16,-9 0-72-16,-3 13 24 0,-3 16 168 0,6-1-32 16,0 9-119-1,5-9 63 1,16 5-32-16,0-15-128 15,0-5-48-15,16-8 40 0,-4-5 8 16,18 0 120-16,9-18-120 16,6-10-104-16,-9-10-617 0,10-3-375 31,-10 4 400-31,-15 5 384 16,-9 8 312-16,-12 6 48 0,0 13 760 15,0 5-32-15,-12 0-528 16,0 15-176-16,3 7-56 0,-3-3 192 15,0 4-120-15,12 0-88 16,0-9-136-16,12-1-24 31,9-8 32-31,12 1 128 0,6-6-64 16,7 0-144-16,-22 0-136 16,-15 0 160-16,3 0-72 0,-12 4-40 15,0 6 272-15,-21 4 24 0,-3-1 184 16,-9 6-72-1,-4-11-112 1,1 7-32-16,24-15-336 0,3 0-456 16,9-5-921-16</inkml:trace>
  <inkml:trace contextRef="#ctx0" brushRef="#br0" timeOffset="131722.25">25293 15580 4016 0,'0'0'1137'15,"0"0"-369"-15,0 0 368 16,0 0-400-16,0 0-144 0,0 0-224 16,-15 101-160-16,15-91-80 31,0-6 24-31,15-4-31 16,-3 0-121-16,-6 0-9 0,22-14-71 15,-4-9-256-15,0 6-184 0,-15-8 24 16,3 12 496-16,0-1 32 15,-12 9 280-15,0 5 160 32,0 0-216-32,0 0-200 0,9 0-48 15,-9 10 56-15,0 4 16 16,15 0-32-16,-15-5-32 0,12 1 64 16,0-10 1-16,-3 0-65 15,16 0 48 1,-13-10-48-16,-3-8-16 15,18-11-96-15,-18-8-49 0,3-5 57 16,-12-8-72-16,0-10 160 16,0-11 16-16,0-3 96 0,0 1 89 15,0 12 295-15,-12 16 432 16,12 21 248 0,0 9-224-16,-9 15-520 15,9 0-432-15,0 11-88 0,0 20 80 16,0 16 8-16,0 4 0 15,0 14 0-15,0 0 16 0,9-5 48 16,3 1-16-16,-3-10-40 31,18-10-8-31,-15-9 8 0,0-4-8 16,10-9-144-16,-1-10-184 16,-6-4-88-16,9-5-136 0,21-19-432 15,-21-14-849-15,10 1-2391 0</inkml:trace>
  <inkml:trace contextRef="#ctx0" brushRef="#br0" timeOffset="131947.01">25731 15000 7361 0,'0'0'2233'0,"0"0"-1721"0,0 0-368 15,0 0 224-15,0 0 592 16,15 144-200-16,-3-78-320 0,12-3-136 16,-15 7-144-16,16-14-88 15,-13-5-72 1,0-10-408-16,-3-8-456 16,-9-10-816-16,0-8-841 15,0-12-1728-15</inkml:trace>
  <inkml:trace contextRef="#ctx0" brushRef="#br0" timeOffset="132191.59">25674 15352 8089 0,'0'0'2921'0,"0"0"-1641"0,0 0-1024 16,0 0 96-16,0 0 112 16,117-36-48-16,-44 9-416 15,-4-6-408-15,13-13-848 0,-25 3-1200 32,-12 7-4562-32</inkml:trace>
  <inkml:trace contextRef="#ctx0" brushRef="#br0" timeOffset="141398.21">28831 15149 4424 0,'0'0'2241'0,"0"0"-977"16,0 0-656-16,0 0 297 16,0 0 287-16,0 0-144 0,0 0-320 15,0 0-168-15,0 0 128 31,0 0-15-31,-15 0-241 16,5 0-192-16,-5 0-240 0,-18 0-80 16,12 0 8-16,-18 0 64 15,9 0-48-15,3 4 48 0,5-4 8 16,10 5 0-16,3 0-8 16,-3-5 0-1,12 0 0-15,0 9-64 16,0-4 0-16,0 9 24 0,0 13 48 15,0 5 16-15,12 7 96 16,-3 6-40-16,3 5 24 16,10 7-48-1,-7-2-40-15,-15 5 48 16,0 6-56-16,12-12 48 0,-12 3-40 16,0-7 0-16,0-3 0 0,0-5 0 15,12-14 0-15,-12-10 0 16,18 0-8-1,-3-13 8-15,-3 0-8 16,21-5 0-16,0 0-248 16,25-19-569-16,-7-3-1455 15,-6-11-3241-15</inkml:trace>
  <inkml:trace contextRef="#ctx0" brushRef="#br0" timeOffset="141757.18">29075 15302 8489 0,'0'0'1713'0,"0"0"-1457"16,0 0-136-16,0 0 144 15,0 0-136-15,-142 9-48 0,118 14-56 0,15 5 24 16,-3 0-8-1,0-1-40-15,12 1-168 16,12 1 16 0,9-7 64-16,3 6 8 0,9-10 72 15,1 2 8-15,5-7 0 16,-18-4-128-16,3 4 32 0,-12-7-144 0,0 4-272 16,-12-7 47-16,0 3 329 15,-24-2 64-15,-9 5 72 16,-3-9-72-1,-13 0-40-15,16 0-40 16,9-19-584-16,3-3-952 16,9-10-2585-16</inkml:trace>
  <inkml:trace contextRef="#ctx0" brushRef="#br0" timeOffset="141993.2">28994 15079 8025 0,'0'0'1841'0,"0"0"-1489"16,0 0-144-16,0 0 752 16,-12 163 16-16,12-89-240 0,0 13-320 31,12-3-64-31,9-6-79 16,-9 1-161-16,0-8-64 0,0-16-48 15,-3-4-256-15,-9-18-409 0,15-6-463 16,-15-18-624-1,0-9-377 1,0 0-567-16</inkml:trace>
  <inkml:trace contextRef="#ctx0" brushRef="#br0" timeOffset="142395.11">29446 15306 7921 0,'0'0'1617'15,"0"0"-1057"-15,0 0-112 0,0 0 480 32,0 0-448-32,0 0-384 15,0 0-96-15,-138-14 0 0,113 43 0 16,1-1 32-16,0-1-32 15,15-4-56-15,9-13-48 32,0-2-104-32,0-8-224 0,0 0 48 15,21 0 296-15,0-8 80 16,19-6-64-16,-7 0 72 0,3 14-96 16,-27 0 32-16,15 14 56 15,0 18 8-15,-12 10 80 16,0 4 120-16,0 1-104 0,-12-12-32 15,0-1-48 1,0-11-16-16,0-4-240 16,0-16-944-16,0-3-1409 0,0 0-3880 15</inkml:trace>
  <inkml:trace contextRef="#ctx0" brushRef="#br0" timeOffset="142806.53">29492 15029 8769 0,'0'0'2209'16,"0"0"-1553"-16,0 0-552 15,0 0 24-15,0 0 24 0,93 0 80 16,-48 0-136-16,4 0-96 15,-4 3-8-15,-9 3-72 16,-24-1 72-16,0-1-40 0,-12-4-24 16,0 5 72-16,0 0 224 15,0 9-16-15,0 8 152 0,12 16 24 16,-12 8-88-16,22 9-112 16,-10 10 0-16,12 4-39 15,0 6 7-15,-6-1-64 0,-18-9-72 16,15-10-8-1,-15-9 40-15,0-4-40 16,0-4-8-16,-15-11-8 0,-3-3-304 16,-6-2-393-1,-24-12-623 1,26-6-1048-16,-17-4-1737 16</inkml:trace>
  <inkml:trace contextRef="#ctx0" brushRef="#br0" timeOffset="143253.19">30409 15121 8185 0,'0'0'1657'0,"0"0"-1289"0,0 0 456 16,15 116 168-16,-3-64-264 16,0 2-368-16,-12 2-208 15,9-10-104-15,-9 0-48 16,0-13-192-16,0-10-624 0,0-14-784 31,-21 0-897-31,-6-9-759 16</inkml:trace>
  <inkml:trace contextRef="#ctx0" brushRef="#br0" timeOffset="143392.08">30213 15399 7177 0,'0'0'2401'0,"0"0"-1281"0,0 0-264 31,0 0-200-31,0 0-288 0,81-37-40 15,-20 27-144-15,-7 1-80 16,19-4-104-16,20 4-288 16,-36-6-1000-16,1 11-1945 0</inkml:trace>
  <inkml:trace contextRef="#ctx0" brushRef="#br0" timeOffset="144123.13">30971 14801 7113 0,'0'0'1560'0,"0"0"-1000"0,0 0 433 15,0 0-241 1,0 0-344 0,0 0-232-16,0 0-168 0,0 0 168 15,-106-50 136-15,85 50 8 16,-3 4-152-16,12 14-104 0,-1 1-16 16,1 8-48-16,-3 6 16 0,15 0 56 15,0 8-56-15,0 1 40 16,0 9 16-1,27 9 32-15,-14 0 112 16,8 11 80-16,3 3 120 16,-12-2 17-16,9 3-105 15,-6-4-88-15,-3-11-160 0,0-6-72 32,-3-16 0-32,0-1-8 0,6-13-112 15,-2-11-184-15,11-4-192 16,-3-9-121-16,15 0 49 15,33-18-768-15,-11-10-1601 0,2 0-4232 16</inkml:trace>
  <inkml:trace contextRef="#ctx0" brushRef="#br0" timeOffset="144600.46">31378 15047 928 0,'0'0'7705'15,"0"0"-6408"1,0 0-1041-16,0 0 200 16,0 0-88-16,-118-42-264 15,97 47-96-15,-3 14-8 0,12-1-8 16,-3 9 0-16,15 6 0 16,0-1-48-16,0 1 48 0,27 5 8 15,-15-6-144-15,21-1 80 16,3-2 56-16,-11-1 0 0,8-2 8 15,-9-1 0-15,-12-11 0 16,9 0-104-16,-21-6-240 31,0-8-224-31,0 6-17 0,-12-6 369 16,-24 0 72-16,3 0-200 16,-13 0 40-16,-11 0 200 0,18-14-64 15,-3-19-344-15,17 0-816 16,13-4-1089-1</inkml:trace>
  <inkml:trace contextRef="#ctx0" brushRef="#br0" timeOffset="144826.69">31339 14908 1824 0,'0'0'6777'15,"0"0"-5296"-15,0 0-1201 16,0 0 88-16,0 0 552 0,0 106 320 15,0-46-400-15,0 10-223 16,0 9-145-16,15 0-248 0,-6 3-88 16,-9-3-136-16,0-8-184 31,15-16-408-31,-15-9-169 0,12-18-431 16,-12-10-928-16,9-8-1121 0</inkml:trace>
  <inkml:trace contextRef="#ctx0" brushRef="#br0" timeOffset="145087.29">31635 15093 3752 0,'0'0'6130'0,"0"0"-4722"0,0 0-1048 16,0 0-48-16,0 0-8 16,0 0 504-16,21 92-56 0,-12-45-367 15,6-1-265 1,-15 0-104-16,0-4-16 16,0-5-489-16,0-9-503 15,12-4-536-15,-12-16-1041 0,12-2-2080 16</inkml:trace>
  <inkml:trace contextRef="#ctx0" brushRef="#br0" timeOffset="145406.34">31855 15149 8385 0,'0'0'2273'0,"0"0"-1705"16,0 0-120-16,0 0 360 0,-12 135-312 16,12-98-264-16,0-6-112 15,12-2-112-15,9-15-8 0,3-10-8 16,0-4 8-16,0 0 0 31,10-23-112-31,-10-14-328 0,-3 0-112 16,-6-9 160-16,-15 3 248 15,0 7 144 1,-24 3 88-16,0 14-88 16,-22 10-56-16,-2 9-648 0,-9 0-1929 15,24 15-4856-15</inkml:trace>
  <inkml:trace contextRef="#ctx0" brushRef="#br0" timeOffset="145807.49">31960 14926 10066 0,'0'0'2160'0,"0"0"-1472"16,0 0-440-16,0 0 64 0,0 0-232 15,124-74-72-15,-63 64-8 31,-28 7-104-31,3-3 32 0,-15 6 72 16,-6 0-48-16,-3 0 40 16,-12 0 8-16,0 0 0 15,0 19 8-15,12 9 192 0,-12 13 48 16,12 16-112-16,-6 12 113 31,10 5 7-31,-4 9 48 0,12 2 40 0,-24-3-40 16,9-8 0-16,6-4 16 15,-6-10-24-15,0-9-104 16,-9-14-40-16,0-9-104 16,0-4-48-1,-57-11-336-15,-58-8-344 16,-57-5-608-16,6 0-1609 0,15 0-5681 0</inkml:trace>
  <inkml:trace contextRef="#ctx0" brushRef="#br0" timeOffset="147647.3">29470 16520 7737 0,'0'0'2417'0,"0"0"-1537"16,0 0-760-16,0 0-112 0,0 0 48 15,0 0 272 1,-12 97 64-16,12-45 32 15,-12 8-16-15,0 5 0 16,-12 4 8-16,0 1-192 0,-9-1-120 16,0 1-48-16,8-10-8 15,-11-4-31-15,3-5 159 16,-3-10 48 0,3-8-16-16,8-6-88 0,-11-7-16 15,15-2 16-15,-3-10-112 16,0 1 64-16,-9-3 56 0,-4-1-56 15,4 3 24-15,-15-3-48 16,-12 0 8-16,2 4-8 0,-20-3-48 31,-4 1 8-31,-26-1 64 16,-28-1-72-16,-39-5 8 0,-12 0 0 16,-10-11 56-16,10-2 48 15,12-1 24-15,-12-4 16 0,3-1 120 31,9 1-48-31,24-1 32 16,0 1-56-16,33 4 48 16,37 4-72-16,24 1-80 0,-4 4 80 15,16 1 24-15,-12-1-80 16,-16 0-112-16,37 2 0 0,-6 3-8 16,5-6-16-16,13 6-168 15,12 0-56 1,12 0 32-16,0 0-216 15,0 0-40-15,0 0 48 0,0 0-24 16,0 0-120-16,0-13-384 16,0 3-729-16,0-4-2568 0</inkml:trace>
  <inkml:trace contextRef="#ctx0" brushRef="#br0" timeOffset="148151.64">26317 16961 4785 0,'0'0'4088'15,"0"0"-2935"-15,0 0-913 31,0 0-88-31,0 0 400 16,0 0 160-16,0 0-320 0,0 0-200 16,0 5 176-16,-16 4 272 15,-5 9-64-15,-12 0-119 0,-6 6-129 16,-3 0-16-16,-16-2-16 31,7 1 16-31,-6 0 56 0,-1 4-8 16,-2-2-32-16,18-6-72 0,5-6 88 15,16 1-192-15,-3-6-40 16,24-2-112-16,0-2 0 16,0 6-8-1,0-2 8-15,0 11 112 16,24 1 32 0,10 7 48-16,-1 0-80 15,0 5 72-15,27 6-136 0,-11-5-40 16,17 3 72-16,-6 2-72 15,13-11-8-15,-4-4 0 0,-11-4-152 16,11-9-472-16,-12-10-832 16,-8-5-841-16,-28-19-3944 15</inkml:trace>
  <inkml:trace contextRef="#ctx0" brushRef="#br0" timeOffset="150620">26072 17275 600 0,'0'0'1144'0,"0"0"136"15,0 0-160-15,0 0-71 32,0 0 39-32,0 0-72 0,0 0-192 15,0 0-168-15,0 0-168 0,0 0 1 16,0 0-17-16,0 0 8 15,0 0-40-15,0 0 8 0,0 0 16 16,0 0-64-16,0 0-16 16,0 0-72-16,0 0-56 15,0 0-24 1,0 0-64-16,-15 0-56 0,15 0-56 16,-24 0-48-16,18 0 0 15,-21-3 0-15,5 3 97 0,-2 0-9 16,3 0 56-16,-3 0-48 15,-9 0-8 1,6 0-88-16,18 0 112 16,-15 0-16-16,-1 0-88 15,16 0 128-15,-3 0 24 0,0 0-88 16,12 0 48-16,-12 0-72 31,12 0 88-31,0 0 64 0,0 0 16 16,0 0-48-16,0 0 0 15,0 0-48-15,0 0-88 16,0 0-40-16,0 0-48 0,0 0 40 16,-15 0 0-16,15 0-48 15,0 0-72-15,-9 0 40 0,9 0-56 32,0 0 0-32,0 0-32 15,0 0-88-15,0 0 0 0,0 0-144 16,0 0-24-16,0 0-177 0,0 0-111 15,0 0-328-15,9 0-776 16,-9-11-897-16</inkml:trace>
  <inkml:trace contextRef="#ctx0" brushRef="#br0" timeOffset="152774.76">12213 11873 7881 0,'0'0'1561'16,"0"0"-1545"-16,0 0 96 16,0 0 88-16,57-70 192 15,-6 61-208-15,7-1-88 0,11 10 8 32,22 5 80-32,2 23-48 15,13 4-88-15,-13 20-48 0,13 3-280 0,-12 9-216 16,-25 6 88-16,-12 0 80 15,-14 4 95-15,-28-4 161 16,-3-2 72-16,-24-2 200 0,-21-1 217 16,-28-10 79-1,-17 0 144 1,-7 2 32-16,7-16-80 0,-19-3-64 0,-5-11-64 16,8-13-112-16,0-14-56 15,-11-4-152-15,14-30-48 16,-2-16-7-1,-1-20 31-15,25-9 0 16,11-8 16-16,10-11-8 16,36 1 72-16,12 0-16 0,12 9-80 15,48 9-104-15,7 9 0 16,38 6-16-16,37 18 16 0,-15 17 0 31,-9 11 8-31,-16 18-8 16,-20 23-8-16,-1 19-136 0,-2 14-88 15,-19 12-64-15,-12 11-32 16,-11 6 39-16,-37-3 65 16,0 11 48-16,-12-23-752 0,-13-23-2337 0</inkml:trace>
  <inkml:trace contextRef="#ctx0" brushRef="#br0" timeOffset="166261.81">10785 11859 4745 0,'0'0'2312'0,"0"0"-1640"0,0 0-360 16,0 0 128-16,0 0 160 0,0 0-71 15,0 0-305-15,0 0 32 16,0 0 264-16,0 0-160 0,-15 4-248 16,6 1-104-1,-3 0 112 1,0 4-72-16,12-4-48 0,-12 3 8 0,0-2-8 16,3 2-8-16,9 2 8 15,0-1-8-15,0 5-40 16,0 0 40-1,0 9 8-15,9-4 72 16,3 3 0-16,0 6-16 16,0 0 24-16,9 4-64 0,6-3 40 15,-21 3-56-15,9-3 8 16,-3 2 0-16,0 1 0 0,1-7 56 16,-4 1-64-16,3-6 8 31,-12-7-8-31,12-4 0 0,-12-4-96 15,12-5-280-15,24 0-288 16,-24-14-272-16,9-5-1497 0</inkml:trace>
  <inkml:trace contextRef="#ctx0" brushRef="#br0" timeOffset="166598.29">11005 11934 6633 0,'0'0'1664'16,"0"0"-1560"-16,0 0-16 15,0 0-88-15,0 0-8 0,0 0-64 16,-84 13-56-16,75 6 120 16,-3-6 16-16,12 6 56 0,0-4-56 15,0-2-8-15,0 1-104 0,12-6 88 31,12 7 8-31,-6-11 8 16,21 5 8-16,-18-5 0 0,16 6 0 16,-25-5-8-16,12 5-16 15,-12-7-224-15,0 8-72 0,-12-3-96 16,0 2 168-16,0 4 144 31,-24 0-48-31,-12-5-208 0,15-4-352 16,-16-5-344-16,13 0-2913 0</inkml:trace>
  <inkml:trace contextRef="#ctx0" brushRef="#br0" timeOffset="166824.4">10936 11771 6009 0,'0'0'2496'0,"0"0"-1904"0,0 0-584 15,0 0 48 1,0 0 457-16,33 121-97 16,-9-66-216-16,-3 0-112 0,4-4 32 15,-13 1-72-15,9-6-48 16,-6 1-160-16,-3-11-560 0,0-4-665 16,-12-8-967-16,0-10-3576 15</inkml:trace>
  <inkml:trace contextRef="#ctx0" brushRef="#br0" timeOffset="167377.42">11190 11789 6449 0,'0'0'960'0,"0"0"-528"16,0 0 112-16,0 0-296 0,-61-9-24 15,52 9-224-15,0 14 8 16,-15 9 0-16,9-5 120 16,6 10 0-16,-3-4-48 15,12-2-80-15,0-8-8 16,0-9-96-16,12 1 0 15,12-6 104-15,0 0-8 0,-6-15-104 16,9 2-224-16,7-6-16 16,-22 5 128-1,9 4 176-15,-6 10 40 16,-3 0 0-16,0 5 8 16,0 19 8-16,-6-2 136 0,-6 6 16 15,15-1-32-15,-3-2-128 16,-12-3 0-16,12-8-64 0,-12 1-400 15,0-2-1016-15,0-13-1729 0</inkml:trace>
  <inkml:trace contextRef="#ctx0" brushRef="#br0" timeOffset="167773.95">11180 11642 5873 0,'0'0'2888'16,"0"0"-2384"-16,0 0-504 15,0 0-40-15,0 0 40 16,0 0 112-16,0 0-39 16,0 0-65-16,0 0 0 15,127-6 8-15,-127 6-16 16,12 0 0-16,-12 0 120 0,0 0 248 15,0 0-64-15,0 0-216 16,0 0-88-16,21 9-8 0,-5 15 8 31,2 3 8-31,9 15 0 16,-3 0 48-16,9 0-48 0,-9-1-8 16,-15 2-16-16,6-7 0 15,-2-4-104-15,-13 1 40 0,0-5 0 31,0-5-48-31,0-5-176 16,-13-4-121-16,-11-4-599 16,0-5-720-16,12-5-1081 0</inkml:trace>
  <inkml:trace contextRef="#ctx0" brushRef="#br0" timeOffset="168270.36">11609 11664 2456 0,'0'0'3017'15,"0"0"-2041"-15,0 0-360 0,0 0-72 16,0 0 296-16,0 0 113 31,24 32-105-31,0-8-112 0,-12 4-152 16,-3 4-280-16,13-4-176 0,-7-1-64 15,-15-3-64-15,0-1-520 16,0-4-824-16,0-11-449 16,0-3-647-1</inkml:trace>
  <inkml:trace contextRef="#ctx0" brushRef="#br0" timeOffset="168440.4">11576 11835 6913 0,'0'0'1736'0,"0"0"-703"16,0 0-401-16,0 0-40 16,0 0-152-16,0 0-208 15,0 0-232-15,124-60-24 0,-73 33-832 16,-18 7-1681-16,-9 2-5256 0</inkml:trace>
  <inkml:trace contextRef="#ctx0" brushRef="#br0" timeOffset="168961.58">11959 11358 7681 0,'0'0'1697'0,"0"0"-1233"0,0 0-88 15,0 0-248-15,0 0-48 16,0 0-80-1,0 0-112-15,-57-5 112 16,33 10 472-16,24 0 216 16,-12-5-168-16,12 0-136 0,0 4-200 15,0 1-128-15,0 0-56 32,0 4-128-32,0 9 72 0,0 2 48 15,12 7 8-15,-12 0 48 16,24 1-40-16,-15 4 0 0,3-3 96 15,0 2-56-15,-3-2-40 16,6-6 48-16,9 4 0 31,-12-8 0-31,-6 1-40 0,-6-8-8 16,16-2-8-16,-4 0 0 16,0-10-152-16,9 0-144 0,-6 0-336 15,18-20-888-15,3-2-729 16,-15-7-4240-16</inkml:trace>
  <inkml:trace contextRef="#ctx0" brushRef="#br0" timeOffset="169289.55">12204 11446 5521 0,'0'0'1144'15,"0"0"-736"-15,0 0 144 16,0 0-184-16,0 0-136 0,0 0-232 15,0 0-104-15,-70-18 104 16,70 27 8-16,-15 0 128 0,15 6 104 16,0-1 8-16,0-1-168 15,15 2-80-15,-3-2 8 16,9 1 112 0,4-1-8-16,-4 1-64 15,6-4-40-15,-18-1 0 0,3 0-8 16,-12 1-104-16,0-1-192 15,0 1 128-15,0-7 160 16,-21 7 8-16,9-10-360 0,-24 0-576 31,11 0-608-31,4-13-1481 0</inkml:trace>
  <inkml:trace contextRef="#ctx0" brushRef="#br0" timeOffset="169474.59">12110 11344 6241 0,'0'0'1792'0,"0"0"-1376"16,0 0-360-16,0 0 248 0,0 0 385 15,48 107-25-15,-27-66-232 16,-8 5-224 0,8-8-16-1,-6 0-176-15,-3-7-16 0,-12-2-336 0,9-7-736 16,-9-2-953-16,12-12-2760 15</inkml:trace>
  <inkml:trace contextRef="#ctx0" brushRef="#br0" timeOffset="169890.78">12327 11335 6313 0,'0'0'1936'15,"0"0"-1544"-15,0 0-48 16,0 0 97-16,0 0 311 16,37 135-312-16,-22-108-272 15,-6 1-104-15,-9-5-16 16,12-4-48-16,-12-4-632 15,12-7-649-15,-12-3-1079 0,0-5-3721 16</inkml:trace>
  <inkml:trace contextRef="#ctx0" brushRef="#br0" timeOffset="170175.31">12472 11414 7257 0,'0'0'1376'16,"0"0"-1032"-16,0 0 97 16,0 0 247-16,0 0-16 15,0 102-312-15,6-88-128 0,9-6-104 16,-3 2 24-16,1-5-24 16,-1-5-112-16,-3 0-16 0,6-15-16 15,-6-7-176 1,0-2-40-16,-9-4 152 15,0 1 32-15,0 4 48 16,-18 5 8-16,-6 8 48 0,-1 6-56 16,-2 4-96-1,9 0-472 1,-21 4-640-16,30 14-673 0,-3-8-2280 0</inkml:trace>
  <inkml:trace contextRef="#ctx0" brushRef="#br0" timeOffset="170591.01">12530 11307 7705 0,'0'0'1456'0,"0"0"-639"31,0 0-377-31,0 0-440 16,0 0 112-16,0 0-64 16,0 0-48-16,0 0-48 0,114-32 48 15,-102 32 0-15,0-4 0 32,-12 4 48-32,0 0 296 0,0 0 88 15,0 0-152-15,0 0-112 0,0 0-152 16,13 0-16-16,-13 8 8 15,9 16 40-15,18 3 56 0,-21 6 8 16,18 0 8 0,3 3 32-1,-3 2 80-15,-3-2-56 0,0 1-24 16,7-4-152-16,-16-11 56 16,-3 2-56-16,-9-1 0 0,0-4-80 15,-70 9-272-15,13-4-1000 0,0-12-4201 16</inkml:trace>
  <inkml:trace contextRef="#ctx0" brushRef="#br0" timeOffset="171922.32">14890 13458 6553 0,'0'0'2224'15,"0"0"-871"-15,0 0-217 16,0 0-144-16,0 0-264 0,12 0-344 31,-3 0-240-31,18 0-40 16,-3 0 16-16,-3 0-56 0,4-5-64 15,-4-1-128-15,3 6-776 16,0 0-1224-16,-15 0-2913 0</inkml:trace>
  <inkml:trace contextRef="#ctx0" brushRef="#br0" timeOffset="172106.96">14950 13587 8569 0,'0'0'2017'16,"0"0"-1505"-16,0 0-304 16,0 0 0-16,0 0 168 15,0 0-376-15,127 0-88 0,-70 0-1288 16,-11 0-1001-16,-19 0-4688 15</inkml:trace>
  <inkml:trace contextRef="#ctx0" brushRef="#br0" timeOffset="174224.77">15439 13267 3288 0,'0'0'4633'0,"0"0"-3617"16,0 0-279-16,0 0-193 15,0 0-232-15,0 0-80 0,0 56 616 32,6-14-96-32,9 5-192 15,-15 3 56-15,12 1-15 0,-3 0-185 16,6-4-192-16,-6-6-80 16,-9-8-56-16,0-6-40 15,16-7-48-15,-16-12-336 0,0-8-977 16,0 0-1959-1</inkml:trace>
  <inkml:trace contextRef="#ctx0" brushRef="#br0" timeOffset="177824.83">13194 12179 5569 0,'0'0'1800'0,"0"0"-832"15,0 0-248-15,0 0-175 0,-12 0-97 16,12 0-168-16,0 0 0 16,0 0 128-16,0 0-48 0,0 0-16 15,0 0-40-15,0 0-16 31,0 0 8-31,0 0-8 16,0 0-8-16,0 0-24 0,0 0 16 16,0 0-120-16,0 0 33 15,0 0-137-15,12 0 0 0,-6 0 40 16,21-5 128-16,6-4 88 16,0-5-144-16,6 4-40 31,-5-8-8-31,2 3 0 0,0-3-8 0,-6 4-24 15,9-4 16-15,-17-5 32 16,2 1 72-16,0-7-72 0,9 1-32 16,-9-5-88-1,0-3 80 1,-2-6-80-16,-10 5 168 16,0-9-48-16,-3 8 56 0,-9-9-32 0,0 6-88 15,0 0-8-15,0-6-8 16,0 2-48-16,-9 3-8 0,-3 5 0 15,0-1-56-15,2 5 64 32,-2-3-8-32,-12 9-64 0,9-2 64 15,6 6-48-15,-12-1 48 16,9 6 8-16,-12-5-16 0,0 4 16 16,2 1 8-16,-2 0 0 15,0-1 88-15,3-5-88 31,-6 1 56-31,-6 1-64 0,12-3 8 16,-19 3 0-16,16-1 56 16,6 1-64-16,-6 3 0 0,0 4 0 15,12 5 8-15,-3 2-8 16,9-1 0-16,-6 4-8 31,-1 5 0-31,13-5-48 0,-12 5 56 0,12 0 0 16,0 0 0-16,0 0 0 15,0 0 8-15,0 0-8 0,0 0 8 16,0 0 48-16,0 0-32 16,-15 0-16-1,15-5 0 1,0 5 8-16,0 0-8 0,0 0 0 16,0 0 0-16,0 0 0 0,0 0 0 15,0 0 0-15,0 0 0 0,0 0 8 31,0 0-16-31,0 0 0 16,0 0 0-16,0 0-8 16,0 0-40-16,0 0-8 0,0 0-16 15,0 0 16-15,0 0-72 0,0 5 16 16,0 9 104-16,0 4 0 16,0 5 8-16,15 1 0 31,-3-1 0-31,13 9 48 0,-19-8-40 15,9 3 8-15,9-4-8 16,-12 1 8-16,-3-5-8 0,-9-11 72 16,15-2-80-16,-15-2-8 31,0-4 8-31,0 0 8 16,0 0 56-16,0 0 56 0,0 0-16 15,0 0 56-15,0 0 112 16,0 0 40-16,-15-4-160 0,6-10-80 15,-3-10-72-15,-12 2 0 16,3-6 0 0,-4 4-16-16,-2-3 16 15,18 3-8-15,-3 6 8 0,0-1 0 16,3 6 16-16,-3-2 32 16,0 5-48-16,12 2 8 0,0 3 0 15,-12 1 0-15,12-1-8 0,0 5 8 31,0 0 48-31,0 0-56 16,0 0 0-16,0 0 0 0,0 0-8 16,0 0-48-16,12-5-40 15,12 0 40-15,9-3 40 0,3-2 8 32,34-14-712-32,-25 2-880 15,3-2-1177-15</inkml:trace>
  <inkml:trace contextRef="#ctx0" brushRef="#br0" timeOffset="181941.94">11609 10774 3880 0,'0'0'3193'16,"0"0"-2441"-16,0 0-560 0,0 0-96 15,-127 0 240-15,103 0 136 16,-9-4-232-16,-3-6 225 16,3-3 103-1,-4-6 0-15,13-4-88 16,-9-5-288-16,-15 0-64 0,2-8-40 16,7 3 24-16,9 1 120 15,-6-1 72-15,3 0 112 16,17-3-96-16,-5-1-104 0,21-1-40 31,-15-4-96-31,15 10-32 16,0-5 0-16,15 0-48 0,-3 0 0 15,13 5 0-15,-4-1 0 16,15 1 0-16,-12 3-64 16,9 2 8-16,3-1-48 0,-14 6-24 31,14-3 48-31,-12 7 64 0,9 1 8 15,-9 1-8-15,-3 3 8 0,-5 4 0 16,17 0 0-16,-9-1-48 16,-3 6 40-1,3-1 8 1,9 0 0-16,1 5 0 0,-10 0-80 0,15 0-24 16,-18 14 24-16,27-1 40 15,-27 6 32-15,16 6 8 0,-1-8-40 16,-3 12 40-16,3-1-64 15,-15-6 0-15,4 10 16 16,-1-4 8 0,-3 4 40-16,-9 1 0 15,9-6-48-15,-6 6 48 0,-6 5-40 16,6-2 40-16,-3-4 0 16,-6 7 8-16,-6 1-8 15,0-7 0-15,0 5 8 0,0-7 8 31,0 1 0-31,0-3 0 16,0 3 0-16,0-3 40 16,-6-1-48-16,-6-1 56 0,-3-4-40 15,6-5 88-15,-6 1-48 32,-6-5-48-32,9 0 104 0,-9-5-8 15,-3 0 0-15,-10 0 64 16,-5 1 96-16,18-5-16 0,-12-1-96 15,-6 1-72-15,8-5 24 0,4 5 0 16,-6-5-7 0,12 0 23-1,-18 0 32-15,15 0-144 0,-10 0 72 16,13 0-8-16,-3 0-48 0,3 0 48 16,-3-5 64-1,12 0 88-15,-12 5-120 0,15-9-88 0,-7 4 88 16,7-3-8-16,-3-2 56 15,12-4-64 1,-12 0-24-16,12-5-64 16,0 1-8-16,0 4-160 15,0 4-32-15,0 6-128 16,0 0-176-16,0 4-721 0,0 0-1663 16,0 0-4546-16</inkml:trace>
  <inkml:trace contextRef="#ctx0" brushRef="#br0" timeOffset="192240.6">2069 7049 7417 0,'0'0'1784'0,"0"0"-671"15,0 0 239-15,0 0-480 16,0 0 72-1,0 0-359-15,0 0-417 16,-103 0-112-16,55 4-40 0,-1 5 40 16,4 2-8-16,-3 2 104 15,-9-4 56-15,11 6 72 0,1-6-56 16,9-1-16-16,12 2-8 16,3-1-104-1,8-3 48-15,13-3 16 16,-12 2-152-16,12-5 0 0,0 0 0 15,0 0 0-15,0 0-8 16,0 10 0-16,0 4-8 0,0 14 8 16,0 7 96-16,0 12 32 31,0 10-24-31,12 3-24 0,1 0-8 16,8 8 80-16,3-2-8 15,0 4 16-15,0-10-48 0,-6 9-8 16,9-9 0-16,-15 0 48 31,10 2-32-31,2-17-24 16,-15 1-16-16,6-14-72 0,-6-7 40 15,-9-12-40-15,0-4 8 16,0-5-16-16,0-4 8 0,0 0 32 16,15 0-40-16,-15 0-312 31,0 0-432-31,0 0-288 15,0-13-280-15,0-9-553 0,0 3-2688 0</inkml:trace>
  <inkml:trace contextRef="#ctx0" brushRef="#br0" timeOffset="192434.88">1592 7864 9009 0,'0'0'2017'0,"0"0"-1001"16,0 0-440-16,0 0 96 15,0 0 89-15,0 0-513 0,48-4-32 32,-3-6 312-32,13 6 192 15,-10-9-360-15,9-2-360 0,13 1-8 16,-1-14-936-16,1 6-865 16,-22-7-2792-16</inkml:trace>
  <inkml:trace contextRef="#ctx0" brushRef="#br0" timeOffset="194940.59">4640 5645 7521 0,'0'0'1865'0,"0"0"-905"15,0 0-312-15,0 0-192 0,0 0 472 16,0 0-136-16,0-28-264 31,0 14-200-31,-15-4-143 16,15-6-33-16,0 2-16 0,-6-7-48 16,6-7-80-16,-12-2 0 15,12 1 64-15,-12 0-72 0,12 0 0 16,0 5-8-16,12 3-64 15,6-2 0 1,9 2 64-16,22 1-48 16,-16 6 8-16,12-2 40 0,3 6-32 15,-5 0 40-15,20 3 0 16,-9 11 0-16,19-6-8 0,-16 7-56 16,21-2 64-1,7-1 8-15,-4 1-8 16,1 5 0-16,-1-3 0 15,-11-3 8-15,-1-2-8 0,1 2 8 16,-10-7-8-16,-3-1 0 16,1-5-8-1,2-3 8-15,-15-2 8 16,4 2 0-16,-4-7 0 16,-9 1 8-16,-3 6-8 0,-8 3 8 15,-13 5 40-15,0 5 136 16,-3-1 136-16,-9 2 128 0,0 3-144 15,0 0-64-15,0 0 16 32,0 1-128-32,0-2-48 15,0 6-24-15,0 0 40 0,0 0-8 16,0 0 16-16,0 0 48 16,0 0 48-16,0 0-40 0,0 0-128 15,0 0-40-15,0 0-72 16,0 0 24-1,0 6-96-15,0 8-8 16,0 4 152-16,9 10-16 0,18 0 16 16,-15 4 48-16,9-9-24 15,3 6-24-15,0-7 0 0,1-3 0 16,-7-6 8 0,21-4 0-16,-18-4 64 15,12 0 0-15,6-5 0 16,7 0 104-16,2-10-8 0,-6-7-96 15,7-1-16-15,-4 3-16 16,3-4-40-16,13 6-8 0,-19 3 0 31,6-4 8-31,12 5-8 16,-2-5 8-16,-1 1 8 0,13-1 0 16,-4 4-8-16,18-5 48 15,-11 7-48-15,-4-1 0 0,1 4-8 31,11 5-48-31,-23 0 48 16,11 0-16-16,-12 0 24 16,4 0-8-16,-4 0 0 0,0 9 8 15,4 4 0-15,-19 6-8 16,15 1 8-16,-17 7 16 0,5 1 64 16,-9 9-8-16,-6 10 0 31,-3 3 8-31,7 7-8 0,-19-6 8 15,3 4-72-15,6-9 40 0,-9-5-48 16,-3-9-8-16,0-8 8 16,-3-6 0-16,-9-13-8 0,0 0-40 15,0-5-544 1,-9-5-760 0,-3-14-1313-16,-15-3-8513 0</inkml:trace>
  <inkml:trace contextRef="#ctx0" brushRef="#br0" timeOffset="195593.68">5606 4157 5513 0,'0'0'1048'0,"0"0"-592"16,0 0 208-16,0 0 360 16,0 0 385-16,-24-107-433 0,24 104 24 31,0-2-256-31,0 5-136 15,0 0-200-15,0 0-272 0,0 13-136 16,0 14-120-16,12 20 120 16,9 18 104-16,6 9 9 15,-6 0-97-15,3 2-8 0,-2-13 72 32,2-6-80-32,-12-11-144 15,0-14-321-15,-3-4-455 0,-9-24-960 0,0-4-1065 16,0 0-3432-16</inkml:trace>
  <inkml:trace contextRef="#ctx0" brushRef="#br0" timeOffset="196022.77">5346 4200 6737 0,'0'0'1416'0,"0"0"-416"0,0 0-663 16,0 0 351-16,52-118-168 15,-7 91-184-15,-9-6-104 16,9 6-8-16,13 8-8 16,-10 5 16-1,9 10-144-15,13 4-88 16,-10 4 0-16,-2 21 0 0,11 10-16 15,-12 12 8-15,4 10-144 16,-31 6 48-16,6 3 56 31,-21-1-80-31,-15-5 56 0,0-5 72 16,-36 1 184-16,-9-9 136 16,-28-6 120-16,-17-8-48 0,8-6-72 15,-11-7 0-15,11-7-16 0,13-9-56 16,8 1-119-1,28-5-129 1,18 0-8-16,15 0-561 0,15 0-1087 16,18-5-2625-16</inkml:trace>
  <inkml:trace contextRef="#ctx0" brushRef="#br0" timeOffset="203990.62">17811 7294 8129 0,'0'0'1553'0,"0"0"-1033"16,0 0 256-16,0 0 112 0,0 0 248 15,-12-9-472-15,12-4-263 16,0-7-145-16,-15-2-152 15,15-2 72-15,-9-8 48 0,9-5-104 32,-9 0-56-32,9-4-16 15,0 3-32-15,0-3 96 0,0 8-24 16,0-4-80-16,9 5 0 16,15 3-8-16,13 7 0 15,-4-6-8-15,15 4 8 0,-3 2 0 16,13-2 0-16,11 5 0 15,16 1 0 1,-4-5 0-16,10 4-16 0,2 0 16 16,13 2-16-16,-1-2 16 15,-14 9-8-15,15-4 0 16,-13 5 0-16,-14 0-8 0,5-1 8 16,-2 10 8-1,-25-3 0-15,12 3-8 16,-2 0 0-16,-7 0 8 0,13 0 8 15,-4 0 40-15,-3 0 0 16,7 0-24-16,-13 0 48 16,-2 0-72-16,-13 3 8 0,3-3 48 31,-15 0-48-31,4 0 16 0,-16 0 56 16,3 0 40-16,-3 0-24 15,6 0 16-15,-18 0 56 16,12 0 0-16,6 0-48 0,-14-3 8 15,-1-7 40-15,-12 1 88 32,9-4 40-32,3-3-80 0,0 3-8 15,-12-5-56-15,9-1 8 16,-9 6-56-16,15 2-8 16,-15 3-48-16,0-1-40 0,0 9 48 15,0-5 16-15,0 5 32 16,0 0 32-1,0 0-48-15,0 0 9 0,0 0-49 16,0 0 24-16,0 0-64 16,0 0 0-16,0 0 8 15,0 0-16-15,0 0 0 16,0 0-24 0,0 0-48-16,0 0 64 15,12 9-89-15,-12 0 89 0,12 6 8 0,6 3 0 16,9-4 16-16,-3 4-8 15,10-5 9-15,-1 6 31 16,15-6-40 0,-3-2 0-16,13-3 64 15,2-2 0-15,-2-6-72 0,14 0 8 16,6 0 8-16,7 0-8 16,-4-9 48-16,-11-1-56 15,11 4 0-15,-11-2 0 0,-4 3 0 16,19 2 8-16,-19 3-8 31,6-6 8-31,-2 6-8 0,-10 0 0 16,7 0 32-16,-10 0-32 15,3 0-8-15,1 6 8 16,-16 2-16-16,0 6 16 0,4-1 8 31,-16 2-8-31,15 3 0 0,-15 1 0 16,13 0 0-16,-13-2 8 15,6 7-8-15,-18 3-8 0,15 1 0 16,-15 1-8-16,7-2 8 16,-7 6 8-16,3 0 0 0,-12-2 64 15,-3 1-64 1,-9-7 16 0,15-6-16-16,-15-6 8 0,0-9-8 0,0 1-216 15,0-5-353-15,0 0-439 16,-15-5-512-16,-6-12-1057 15,-3-8-5624-15</inkml:trace>
  <inkml:trace contextRef="#ctx0" brushRef="#br0" timeOffset="204872.89">19429 5908 7681 0,'0'0'2289'15,"0"0"-1833"-15,0 0-352 0,0 0 304 16,-57 117 136-16,45-80-152 16,-3 5-192-16,15-9-144 0,0-1-40 15,0-10 48-15,0-8-48 32,0-3-8-32,0-8 48 15,0-3-40-15,0 0 40 0,0 0 24 0,0 0 176 16,0-14 88-16,0-8-280 15,0-11-64-15,15-13-8 16,-3-6-136 0,9-8 40-16,3-5 16 15,-12-4 80-15,12 4-8 16,-3 5 16-16,0 14 0 0,-5 13 8 0,8 10 0 16,-15 9 80-16,-9 0 40 15,9 10 40-15,-9 4-40 16,15 0 32-1,-3 0-88-15,0 0 8 16,0 18 40-16,-3 14-8 16,15 14 32-16,0 10-7 0,1 10 15 15,-7-6-104-15,-3-5 48 0,21-3-96 16,-27-11 0-16,15-8 8 31,-15-6 0-31,18-3-8 16,-27-11-96-16,13-4-441 0,-13-3-591 15,0-6-1016-15,0 0-457 16,-25-10-2312-16</inkml:trace>
  <inkml:trace contextRef="#ctx0" brushRef="#br0" timeOffset="205054.14">19438 6025 8345 0,'0'0'1505'15,"0"0"-513"-15,0 0-224 16,0 0-136 0,0 0-168-16,0 0-72 15,0 0-64-15,166-27-208 0,-109 13-120 16,13-11-272-16,-13 7-1376 0,4 1-2833 16</inkml:trace>
  <inkml:trace contextRef="#ctx0" brushRef="#br0" timeOffset="209375.02">19930 5468 3528 0,'0'0'5577'0,"0"0"-4848"16,0 0-521-16,0 0-208 0,0 0-80 0,0 0 80 16,0 42 208-16,0-9 208 15,9 13-48-15,0 5-120 16,6 4 120-1,9 6-96-15,-11-5-16 16,-1-5-96-16,-3-6-32 16,15-7-8-16,-12-10 88 0,-3-10 80 15,6-9 16-15,6 1 96 0,-9-10 113 16,12 0 15-16,13 0-48 31,5 0-128-31,-3 0-192 16,6-5-88-16,13-3-72 0,-10-3-248 15,-3 2-488-15,13 1-809 16,-10-3-1351-16,-15 3-2513 0</inkml:trace>
  <inkml:trace contextRef="#ctx0" brushRef="#br0" timeOffset="209884.07">20383 5432 8465 0,'0'0'1721'15,"0"0"-881"-15,0 0-168 0,0 0-536 16,0 0-72-16,0 0-24 0,0 0 368 16,57 157-80-1,-21-87-24-15,-2-1-128 16,14 1-48-16,-15-10-48 15,12-10-8-15,4-7-64 16,-1-10 8-16,-15-16 40 0,3-12-56 16,-2-5 0-16,-10 0-8 31,0-28 8-31,-6-13-112 0,-3-16-40 16,-15-3 152-16,0-9 0 15,0 5 24-15,0 8 88 0,0 10 360 16,-15 14 25-16,15 13-25 15,-6 10-160-15,6 4-96 16,0 5-216-16,0 0-8 0,0 0-120 31,0 19 0-31,0-2 120 16,6 7 0-16,-6-1-40 0,15 5 40 16,-15 0 8-16,12 4 0 15,0 5-8-15,0 9 8 16,-3 6-400-16,15 2-160 0,1 3-81 15,11-7-199 1,21-3-256-16,1-15-632 16,-13-8-1313-16</inkml:trace>
  <inkml:trace contextRef="#ctx0" brushRef="#br0" timeOffset="-211035.63">25363 8527 8769 0,'0'0'2281'0,"0"0"-1657"15,0 0-272-15,0 0-176 0,-12 10-64 16,0 12-112-16,-22 20 16 16,7 18 72-16,-18 10 64 0,0 9-24 31,-1-6-80-31,7 7-40 16,6-15-8-16,0-15-96 0,6-7-400 15,9-21-688-15,-7-3-873 0,25-19-1055 16</inkml:trace>
  <inkml:trace contextRef="#ctx0" brushRef="#br0" timeOffset="-210839.61">24992 8638 9554 0,'0'0'1760'0,"0"0"-1576"15,0 0-176-15,0 0-8 16,0 0 688-16,169 131 80 15,-97-68-248-15,6 8-272 16,7 8-104-16,-4-11-144 16,22 11-168-16,-18-23-1056 0,-37-19-2705 15</inkml:trace>
  <inkml:trace contextRef="#ctx0" brushRef="#br0" timeOffset="-203972.26">10541 17613 9337 0,'0'0'1657'0,"0"0"-1329"15,0-8-320-15,0 8 64 0,0 0 24 16,0 0-96-16,0 0-128 0,0 0 16 15,0 14-8 1,0 13 120-16,0 1 240 0,12 14 64 16,-6 0-128-1,9-5-40-15,-3 0-80 16,-3-9-48-16,15-5 40 16,0-4-48-16,0-11 184 0,22-8 72 0,2 0-32 15,9 0-32-15,13-22-64 16,11-2-112-1,1-3-16-15,-4-1 0 16,7 0-8-16,-4 10 8 16,13-1-120-16,-13 9 8 15,-2 1 64-15,5 4 32 0,-2 5 0 16,11 0 16-16,-11 0 128 16,11 0 32-1,1 19-112-15,-13 0-8 16,-11 8-40-16,-1 1 0 15,-11 9 0-15,-1 1 72 0,-21-5-72 16,-6-2-8-16,-3 1 8 16,-14-4 0-16,-1-9-56 0,-3-5 48 31,-9-4 0-31,0-7 8 16,0-3 136-16,0 0 120 15,0 0 104-15,0 0 57 0,0 0-25 16,0 0-144-16,0 0 0 15,0 0-48-15,0-8-24 0,0-11-72 16,0-9-96 0,0-4 8-16,0-10-16 15,0 1-8-15,0-5 0 16,15-1-96-16,3 5 8 0,9 0-24 16,18 5 8-16,-8 5 48 15,20 3 56-15,3 7 0 16,22 3-64-16,8 0 72 15,49 6 0-15,45 4 0 16,6-5 0-16,-15 4 16 16,-36 2-8-16,-48 2 8 0,-31-2-8 15,-3-3-8-15,16-2 0 16,-4-9 0 0,1-3 8-16,-13-7 0 15,0-5 8-15,-8-14 64 16,-28-4 48-16,3-10-8 0,0-9-120 15,-15-5 0-15,-9 5-216 16,0 9-288-16,-9 5-561 0,-15 22-775 31,12 16-1361-31</inkml:trace>
  <inkml:trace contextRef="#ctx0" brushRef="#br0" timeOffset="-203188.53">13529 18179 9458 0,'0'0'2704'0,"0"0"-1864"15,0 0-664-15,0 0-176 16,0 0-104-16,0 0 104 0,-9 111 80 16,9-60 16-16,0 5-16 15,0-10-24-15,0-8-40 16,0-5 32-1,0-15-48-15,0-10 8 0,0-2 8 16,0-6 104-16,0-10 88 16,0-22-208-16,-13-15-208 0,13-17 0 15,0-6 80-15,0-5 32 16,0 6 40 0,22 13 0-16,2 6 48 15,12 13 0-15,-6 9-8 0,21 9-32 16,-8 9 40-16,8 10-72 15,-18 0-72-15,-9 19-120 0,1 5 16 32,-4 4-8-32,-21 9-24 15,0-6 168-15,-21 12 56 0,-28-7 56 16,-11 2-168-16,3-5 72 16,-13-11 104-16,22-4 104 0,6-7 160 15,17-7 64-15,-2 1 216 16,27 0 24-16,0-5-240 31,0 3-328-31,39 2 48 0,7 4-48 16,11 1 208-16,13-1 0 15,2-3-56-15,-3-2-128 0,-2 0-24 16,-7 6-568-16,-27-2-1240 16,-9 1-2481-16</inkml:trace>
  <inkml:trace contextRef="#ctx0" brushRef="#br0" timeOffset="-202252.32">14147 17984 7881 0,'0'0'2897'0,"0"0"-1633"16,0 0-832-16,0 0-88 0,0 0-48 15,0 0-248-15,0 0 8 16,21 33-32-16,-8 5 280 0,11 2 112 31,0 12-63-31,-12-2-97 16,9 1 24-16,3 1-64 0,-12-11-80 15,-3-7-48-15,6-8-88 16,-15-17 16-16,9 1 32 16,-9-10 48-16,0 0 80 0,0-13 320 15,9-15-152-15,-9-18-344 32,16-1-112-32,8 1 40 0,-24 8 72 15,12 11 48-15,-3 13 120 0,3 14-168 16,0 0-56-16,21 0-48 15,-6 14 104-15,19 8 8 0,-1 7 48 16,3-7-48 0,-15 3-8-1,4-12 8-15,-13-13 40 0,-3 0 64 16,-9-13 464-16,-3-34 392 16,-9-14-351-16,0-36-385 0,0-27-168 15,-9 6-64 1,-3-24-737-16,12 43-743 15,0 35-1056-15</inkml:trace>
  <inkml:trace contextRef="#ctx0" brushRef="#br0" timeOffset="-183988.81">2965 3619 8617 0,'0'0'1593'16,"0"0"-993"-16,0 0-192 0,0 0-272 0,0 0 288 16,0 0 320-16,0 0-280 15,-15 0-256-15,15 0-104 0,15 0-96 47,21 0 64-47,10 0 0 16,59 0 112-1,46 0 24-15,66 0 17 0,52 0 215 0,24 5 88 16,9 9-184-16,-10 0-160 0,10 4-16 16,0 10 8-16,12 4 24 15,0-4 8-15,-9 5-8 16,-16-5-48-16,1 0-96 0,-24-10 64 15,-19-4-48-15,-17-4 64 16,-19-10-48-16,-24 0-88 0,-36 0 8 16,-46 0-8-16,-38 0 8 31,-16 0-8-31,-18 0 8 16,1 0 8-16,-10 0-8 0,-15 0 0 15,-9 0 72-15,0 0-80 16,0 0-112-16,0 0-584 0,-9-5-240 15,-15-14-544-15,-10 5-1529 16,1-3-1952 0</inkml:trace>
  <inkml:trace contextRef="#ctx0" brushRef="#br0" timeOffset="-183659.85">7836 3527 8369 0,'0'0'1857'0,"0"0"-769"15,0 0-472-15,0 0-464 0,0 0 128 32,0 0 64-32,0 0-344 15,0 0 320-15,145 51 168 0,-63-13-96 16,8-6 1-16,4 10-129 15,-1 4-40-15,-2-5-40 0,3 1-48 16,-37-5-72-16,3-9-48 31,-36-4-8-31,-15-2 0 16,-18 6 128-16,-48 9 232 0,-73 15 144 16,-36 2-160-16,-3-2-176 15,36-16-176-15,31-3-184 0,54-19-1240 16,14-9-3009-16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4:12.4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3723 3198 6833 0,'0'0'2104'16,"0"5"-1487"-16,0-5-49 0,0 0 424 15,0 0-208 1,0 0-112-16,0 0-240 15,0 0-256-15,0 4-120 0,0-4-48 16,0 0 40-16,0 0 32 16,0 0-80-16,0 0 0 15,12 0-56-15,9-14 56 16,12-4 0-16,15-4 16 16,46-25 80-16,57-18-80 15,33-14 120-15,15-4 40 0,-12 8 0 16,-36 20-104-16,-60 22-64 15,-31 11 73-15,-12 3-81 16,-5-1-89-16,-4 8-111 0,-6 2-272 31,-21 6-352-31,-3-2-568 0,-9 6-385 16,-21 0-767-16,0 0-2153 0</inkml:trace>
  <inkml:trace contextRef="#ctx0" brushRef="#br0" timeOffset="333.23">4652 2665 264 0,'0'0'8961'16,"0"0"-7920"-16,0 0-737 15,0 0 264 1,0 0-416-16,0 0-96 0,0 0-32 15,94-4 32-15,-37-2-48 16,-9 2 56-16,-5 4-64 16,17 0 0-16,-12 0 0 0,-14 0 0 15,2 4 0 1,-12 2 0 0,-3-2-16-16,-21 1-72 0,12 5-40 0,-12-2 128 15,0 11 168-15,-24 14 144 16,-9 9 120-16,-16 9-200 15,4 9-48 1,9-10-120-16,-12-3-64 16,39 4-848-16,-6-18-1841 15,15-11-3520-15</inkml:trace>
  <inkml:trace contextRef="#ctx0" brushRef="#br0" timeOffset="30117.84">6813 11428 7401 0,'0'0'1560'31,"0"0"-1200"-31,-21 0-360 0,12 0-72 15,-18 0 72-15,18 0 24 16,-3 0 24-16,-12 18-48 16,15 0-56-16,-31 6 40 0,16 9 16 15,6 3 88-15,-6 5 41 32,12-7 31-32,0 3-96 0,12-4 40 15,0-7-48-15,24 8-24 0,9-7-16 16,15 1-16-16,10 4 64 15,11-4 56-15,-8 4-120 0,-4 6 16 16,-15-6-16-16,-3 5 0 16,-18 5-128-16,-21 5 48 15,0 13 80 1,-9 4 0-16,-27 11 128 16,-9-7-48-16,-3-2 96 0,2-15 288 15,19-9 8-15,6-15-176 0,12-7-184 16,9-7-112-16,0-4-64 15,9 4-208 1,12-3 120-16,18 9 152 16,-5-4 64-16,14 7-16 15,-18 1-48-15,9 10-64 0,-18 13 64 16,-8 23 0-16,-1 48 136 16,-12 31 240-16,0 18 64 0,0-27-104 31,0-41-144-31,0-38 16 15,0-13 96-15,24-1-72 16,9 9 48-16,27-9-144 0,-2-4-128 16,44-18 80-16,28-24-88 15,21-14-536-15,-12-24-1192 0,-34-8-3721 0</inkml:trace>
  <inkml:trace contextRef="#ctx0" brushRef="#br0" timeOffset="39602.84">12738 13486 7105 0,'0'0'1232'15,"0"0"-976"-15,0 0-104 16,0 0 376-16,0 0 337 15,0 0-417-15,0 0-272 0,0 0-96 32,0 0 56-32,0 0 56 15,9 0-32-15,-9 0-80 0,0 0-8 16,15 0 88-16,-3 0 40 16,-3 0 56-16,15 0-64 15,0 0 80-15,1-6-16 0,-1 1-48 16,9 2 16-1,3-3-64-15,-15-2-64 16,28-3-24-16,-19 4 8 0,21-8-24 16,-9 5 0-16,10-3-40 15,-7 4-8 1,9-5 192 0,10 4 1-16,5 1-121 0,-12 0-64 0,13-1-8 15,-4 2-8-15,-5-2 80 16,11 1-80-16,-15 0 48 0,1-1-40 15,-4 1 0-15,6 4 48 32,-11-3-8-32,8-3 24 0,-21 3 16 15,9 3 8-15,4-4 24 16,-19 3-120-16,9 2 96 0,-3 0 32 16,-2-6-56-16,2 6 0 15,-3-1-16-15,15 0-56 16,-15-3 88-16,13 3-88 0,-10-1 96 31,12-3-88-31,-18 5 48 16,22 0-48-16,-19-1 8 0,3-1-8 15,-15 3 8-15,3 3 0 16,1-4 32-16,8-2-40 16,-21 2 40-16,12 4-40 0,0 0 64 15,-6-5-64 1,-3 5 56-16,10 0-56 15,-13 0 56-15,12 0-56 0,-6 0 0 16,-3 0 8-16,9 0-16 16,0 0 8-16,-3 0 0 15,13 0-8-15,-7 0 8 16,3 0 0 0,9 5 0-16,-18-5 0 0,12 4-8 15,-5-4 0-15,2 6 16 0,-3-2 32 16,-3-4-40-16,-3 3 0 31,15 3 8-31,-11-6 48 16,-7 5-8-16,9-5 40 0,6 0 0 15,-9 0-16-15,9 0-8 16,-5 0-8-16,-7 0-56 0,15 4-8 16,-12-4 64-16,-3 0-8 31,15 0-48-31,-2 0 104 0,2 0-104 15,-3 0 64-15,0 0-48 16,6 0-16-16,-5 0 8 0,11 0 32 16,-12 0-48-16,6 0 8 15,-5 4 0-15,2-4 0 16,6 0 0-16,-3 0 40 0,-6 0-32 31,13 0 48-31,-10 0 8 0,0 0-24 16,-12 0-40-16,10 0-8 15,2 6 0-15,-3-6 8 0,-9 0 0 16,12 3 40 0,-15-3-32-1,16 6-8-15,-1-6 88 0,-3 5-40 16,0-5 8-16,0 5 0 16,7-5 8-16,-7 3 24 15,3 2-16-15,-3-5-64 0,1 5 40 16,5-5-40-1,-6 4-8-15,3 1 0 16,-3-5 56-16,4 5-56 0,-7-5 0 16,6 4 56-16,3-4-56 15,-6 0 16-15,-8 4 24 0,8-4 0 16,3 0-40-16,0 6 48 16,-15-6-8-16,16 0-40 0,-4 0 64 31,0 0-24-31,-6 0-40 15,3 0 0-15,7 0 0 16,-13 0 40-16,9 0-40 0,-6 0 9 16,3 0-9-16,9 4 0 31,-17-4 0-31,11 5 8 0,6-5-16 16,-6 0 8-16,3 5 0 15,-11-5 0-15,8 5 0 16,3-5-8-16,-3 3 8 0,0-3 0 0,4 5 0 15,-1-5 56 1,0 6-48 0,-3-3 32-16,16-3 8 0,-16 5-8 15,12-5 0-15,-12 0-32 16,15 0 40-16,-11 0 16 16,8 0-16-16,0 0 32 0,-12 0 16 15,19 0 24-15,-19 0-56 16,15 0 40-16,-15 0-40 15,4 0 0-15,-1-5 8 16,-6 2-8-16,9-3-16 16,-21 6 40-16,34-5-80 15,-10 2 40-15,9-2 8 0,-5 0-56 16,-1 5 0-16,3-5 8 16,-15 1 0-1,13 4-16-15,-13-6 0 16,6 2 8-16,-3 4-8 15,-3-4 8-15,-8 4 0 0,8-5 48 16,3 5 16-16,-12-5 24 16,9 5 48-16,4 0 8 0,-13-4-40 31,-3 4-16-31,3 0-16 16,-3 0 40-16,-6-5-24 15,-6 5 8-15,0 0-8 0,-9 0 40 16,0 0 64-16,0 0 40 0,0 0-48 15,0 0-72-15,0 0-56 16,0 0-64 0,0 0-472-16,0-18-856 15,0-1-1057-15,0-9-2912 16</inkml:trace>
  <inkml:trace contextRef="#ctx0" brushRef="#br0" timeOffset="47769.41">1139 2262 4929 0,'0'0'2000'0,"0"0"-1504"0,0 0 16 16,0 0 456-16,-12-23-247 31,12 18-129-31,0 1-88 0,0 4-184 16,0 0-136-16,0 0 48 16,0 0 32-16,0 0-40 0,0 0-128 15,0 0-96-15,0 0-120 16,0 19-72-16,0 12 88 31,12 12 104-31,-3 12 0 0,15 10 8 16,0-5 0-16,1 6-8 15,-13-2 8-15,9-3 8 0,3-6 0 16,-12-4 136-16,-3-18-144 16,6-5 0-16,-15-15 0 31,0 1 0-31,0-9 0 0,0-2 8 15,0 2 40-15,0-5 16 0,0 0 72 16,12 0-16-16,-12 0 88 0,0 0 16 16,0 0 0-16,0 0-24 15,0 0-24 1,0 0-40-16,0 0-88 16,0 0 16-16,0 0-64 0,0 0 40 15,0 0-40-15,0 0 48 16,0 0-48-16,0 0 40 0,0 0-40 31,0 0 72-31,0 0-64 16,0 0 40-16,0 0 17 15,0 0-65-15,0 0 0 0,0 0 8 16,0 0 40-16,0 0 24 0,0 0-64 16,0 0 112-16,0 0 32 31,0 0 40-31,9 0-32 15,-9 0-120-15,21-5-40 0,7-3 96 16,17-6 16-16,3-5-112 16,9 0 0-16,-11 2 8 0,2 2-16 15,-3-3-328-15,1 4-272 16,-13-4-553-16,-9 4-1023 31,-9-4-2161-31</inkml:trace>
  <inkml:trace contextRef="#ctx0" brushRef="#br0" timeOffset="48534.74">1791 2249 6977 0,'0'0'1712'0,"0"0"-1176"0,0 0 809 0,0 0-233 16,0 0-624 0,0 0-208-16,-15-47-152 0,15 23-48 15,-9 2-24-15,9 4-48 0,0-7 56 31,0 12 16-31,0-1 8 16,-15 6 56-16,15 2-16 0,0 1-24 16,0 5-8-16,0 0-88 15,0 0 0-15,0 0-8 0,0 0-56 16,0 0-72-16,0 0-48 31,0 11-24-31,0 2 64 0,24 14 72 16,-9 11 56-16,18 4 8 15,-9 9 0-15,13-1 64 16,-16 6-16-16,15-5-48 0,-12-5 24 16,-3-4-16-16,3-9-8 31,-15-6 8-31,6-9-8 0,-15-8-8 16,13-5-248-16,-13-1-248 15,0-4-400-15,0 0-368 0,-13 0-721 16,-2-14-5895-16</inkml:trace>
  <inkml:trace contextRef="#ctx0" brushRef="#br0" timeOffset="48965.64">1918 2716 3896 0,'0'0'2673'0,"0"0"-1961"16,0 0-120-16,0 0 80 16,0 0-152-16,0 0 33 15,0 0-113-15,0 0-56 0,0 6 176 32,0-6-16-32,0 0-152 0,0 0-96 15,0 0-88-15,0 0-32 16,0 0-96-16,0 0-72 15,0 0 0-15,0 0 0 0,0 0-8 16,0 0 0-16,0 0 0 31,0 0 0-31,0 0 0 0,0 0 8 16,0 0 0-16,0 0 0 16,0 0 88-16,0 0 136 15,0 0-56-15,0 0-88 0,0 0-40 16,9-6 24-16,6-12 32 15,9 0 16 1,9-1-120-16,-12-9-184 0,7 5-544 16,2-10-784-16,-3 5-1097 15,-3 10-2528-15</inkml:trace>
  <inkml:trace contextRef="#ctx0" brushRef="#br0" timeOffset="49696.89">2020 2118 4809 0,'0'0'2136'0,"0"0"-1600"0,0 0 504 15,0 0 177-15,0 0-649 16,0 0-568-16,0-59-176 0,0 31 0 31,0-1 72-31,0 6 104 16,0 4 0-16,0 6 8 0,0-2 88 16,0 8 40-16,0-3 16 15,0 5 24-15,0 5 32 0,0 0-48 31,0 0-144-31,0 0-16 16,0 0-104-16,0 5-128 16,15 12 64-16,7 11 168 0,-10 5 8 15,12 5 64-15,12-2-64 16,-15 7 120-16,0-7 16 0,3 6-8 31,10-10 24-31,-7-3-88 0,-15-7-64 16,0-8-8-16,-3 0 56 15,3-9-56-15,-12 4-160 0,0-4-456 16,0-5-601-16,0 5-823 16,0-1-729-16</inkml:trace>
  <inkml:trace contextRef="#ctx0" brushRef="#br0" timeOffset="49940.38">2256 2509 4656 0,'0'0'1433'0,"0"0"-745"0,0 0 480 16,0 0-232-16,0 0-247 16,0 0-145-16,0 0-80 0,0 0-104 15,45-39-176-15,-21 17-176 31,-3-2-8-31,13 2-744 16,5-11-641-16,-3 15-823 0,-27-2-2913 0</inkml:trace>
  <inkml:trace contextRef="#ctx0" brushRef="#br0" timeOffset="50435.27">2591 2012 7137 0,'0'0'1088'0,"0"0"-800"16,0 0 536-16,0 0-503 15,0 0-97-15,0 0-224 0,-55-13-48 16,55 21-80-16,-12 16-24 0,0-2 96 16,-3 3 40-16,15 3-40 31,0-6 48-31,0-9 0 15,0-3-121-15,0-1-31 0,0-9 16 16,15 0 144-16,-3 0 24 16,10-9 288-16,-13-4 129 0,18-7-209 31,-18 8-32-31,15-3-48 16,-12 2-72-16,0 7-72 15,-3-3 0-15,6 5-8 0,9-2 0 0,-5 2-48 16,8 0-240-16,30-10-473 15,-9 0-943-15,-2-4-2993 0</inkml:trace>
  <inkml:trace contextRef="#ctx0" brushRef="#br0" timeOffset="51269.23">2244 2304 3208 0,'0'0'1008'0,"0"0"-431"16,0 0 343-16,0 0-120 15,0 0-208-15,0 0-240 16,0 0-24-1,0-5 32-15,0 5 32 0,0 0-72 16,0 0-144-16,0 0-120 16,0 0-48-16,0 14-8 0,12 4 224 15,12 6 33-15,-3 9-89 16,-9-11-72-16,12 6-96 16,0-4-248-16,-5-16-1233 15,-4-8-3560-15</inkml:trace>
  <inkml:trace contextRef="#ctx0" brushRef="#br0" timeOffset="55419.68">3116 2192 5009 0,'0'0'1792'15,"0"0"-1528"-15,0 0-160 0,0 0 288 32,0 0 96-32,-57 98-16 0,32-70-160 15,13 5 8-15,0-1-39 16,-9 4 71-16,-3 2-32 16,0-1 40-16,-9 10-72 0,-3-1-88 15,-22 5-72-15,10-1-48 16,3 2 184-16,-13-2 32 0,1-4-64 31,6 1-56-31,-7-5-64 16,16 0-32-16,-18-2-16 15,2-1-56-15,10 1 56 0,-12-6-48 16,17-1 112-16,-14-1-40 31,6 0 40-31,-7-1-8 0,4-2 16 0,-6-1-88 16,2-6 72-16,13 3 16 15,-6-7 64-15,9 0 0 16,-10-8-72-16,10-2 25 0,6-3-105 16,-10 0 64-1,10-5-40 1,-12 0 0-16,6 0-64 0,-19 0 40 16,13 0 48-16,3 0 64 0,-4 0-16 15,16 0-24-15,-12 0-56 16,6 0-16-16,-3-5-32 0,8 0 48 15,-2-8 48-15,12 4-24 16,-9-5-16 0,9-4 0-16,-13-7-64 15,16-2 0-15,-15 4 48 16,3-9-8-16,-6 4-40 0,17-4 8 16,-14 0 88-16,3 4 72 15,6-11-104-15,9 7-16 0,3-5-56 31,-6-5 8-31,9 7 8 16,-1-12-8-16,-8 4 56 16,9-7-56-16,12 4-8 0,-12-1-8 15,12-5 0-15,0 1-40 32,0 1 48-32,0-6-8 0,12 1 8 15,9-5-8-15,4 0 8 0,-13-1 0 16,9 5 0-16,6-4-8 15,-6 5 0-15,15 3 0 0,-12 12 0 16,10-7-8 0,2 1 8-1,-6-6-8-15,6 2 16 0,12-7-8 16,1 7 0-16,-4-6 0 16,12 5 8-16,-8 1-48 0,8 4 40 15,-3 3-8-15,-2 1 8 0,5 6 0 16,-12 3 0-16,16 5 0 31,-16 0 0-31,12 0 0 16,13 1 0-16,-10 0-8 0,9 2 8 15,10-2 8-15,5 3-8 0,-2-4 8 16,-13 6 0-16,13-1 0 16,-13 4-8-16,-2 1 0 31,5 8 0-31,-12 1-8 0,10-1 8 15,-4 10-8-15,-8 0 8 16,2 0 0-16,0 0 0 0,-2 15 0 16,-1-1 8-16,3 8-8 15,-2 3 8-15,-16 3-8 32,9-2 8-32,-5 2 8 0,2 0-8 15,-18 1 0-15,9-2 0 16,-6 6 8-16,-11-1 0 0,17 1 0 15,-21-2 0-15,21 6 8 0,-18-4-8 16,3 0 0 0,1 0 0-1,8-1 56-15,-24-1-64 0,18 7 48 16,-15-10-32-16,9 4-8 16,-9 0 8-16,0 1-8 0,-3-6 40 0,7 1-48 15,-16 5 8 1,9-5 56-1,-9 4 0-15,0-4-8 16,0 4 24-16,0-3-72 0,0-7 8 16,0 11 32-16,0-10-40 15,0 1 40-15,-9-2-48 0,9-3 56 32,-16 4-56-32,7 0 48 15,-3 1 24-15,0 4 24 0,-9-6 0 16,9 10-8-16,-15-4 8 15,9-4 0-15,-6 3-16 0,9-3 8 16,-7-1-80-16,1 1 72 16,-15 4-8-16,12-6-8 31,-9 1 8-31,-4 5 40 0,-8 0 56 16,9 0 8-16,-12 0 24 15,2 0-88-15,13 4 16 0,-15-9-24 0,15 1 16 16,-19-2 9-1,22-3 15-15,-18-5 32 32,3-1-64-32,-1 1 0 0,-2-4 48 0,0-1-32 15,3-4-24-15,11-1 16 16,10 1-24-16,12-5-48 0,-9 0-48 16,21 0-288-1,-24-5-913-15,0-9-1007 16,12-9-3889-16</inkml:trace>
  <inkml:trace contextRef="#ctx0" brushRef="#br0" timeOffset="74820.21">24651 6781 5857 0,'0'0'1536'16,"0"0"-1016"-16,0 0 552 15,0 0-71-15,0 0-457 16,0 0-288 0,0 0-40-16,0 0 56 0,0 0 64 15,0 0 0-15,-22 0-80 0,-2 0-200 16,-9 4-48-16,-6 5 0 15,6 0 8-15,-13 1-8 16,1 4 0 0,-3-6 0-16,2 2 56 15,10-1 24-15,15 0 88 0,9 1-16 16,-3-10-40-16,15 5-64 16,0-5-48-16,0 0-8 15,0 9-16-15,0-1 8 0,0 7 8 31,0 8 0-31,15 0 8 16,-15 10-8-16,12 9 0 0,0 8-8 16,-3 10 8-16,15 11 8 15,-12-3 40-15,-2-3 32 16,14 1-72-16,-24-6 0 0,12-14-8 31,0-8 40-31,-12-16-32 0,0-8 0 16,9-9-8-16,-9-1 0 15,0-4-120-15,0-9-512 0,0-14-976 16,-9-6-4874-16</inkml:trace>
  <inkml:trace contextRef="#ctx0" brushRef="#br0" timeOffset="75049.56">24279 7244 7377 0,'0'0'2617'0,"0"0"-1913"0,0 0 24 15,0 0-64-15,0 0-408 16,0 0-248-16,0 0 232 16,82 8 80-16,-46-8-56 0,6 0-64 31,10 0-200-31,5-8-376 15,-21-16-1480-15,-3 6-3017 0</inkml:trace>
  <inkml:trace contextRef="#ctx0" brushRef="#br0" timeOffset="75558.87">25082 7179 12042 0,'0'0'1768'16,"0"0"-1616"-16,0 0 73 0,0 0 55 31,0 0 16-31,130-5 344 16,-49-4-112-16,13-1-176 15,-4-4-224-15,4 0-128 0,-12 0-80 0,-13 1-600 16,0-6-704-1,-20-3-1305 1,-13 3-2392-16</inkml:trace>
  <inkml:trace contextRef="#ctx0" brushRef="#br0" timeOffset="75819.78">25502 6892 5513 0,'0'0'3208'0,"0"0"-2367"15,0 0-569-15,0 0-16 16,0 0-72-16,0 0-120 16,0 0 208-16,69 36-104 0,-45-22-104 15,12 5-56-15,-14 0 56 0,-1-6-56 32,-6 10-16-32,-15-5-56 15,0 10 64-15,0 5 208 16,-15-1 16-16,-22 6-136 0,7-1-88 15,-6-5-240-15,-12-8-760 16,27-10-1209-16,-4-10-5016 0</inkml:trace>
  <inkml:trace contextRef="#ctx0" brushRef="#br0" timeOffset="76175.12">26235 6669 11266 0,'0'0'2400'0,"0"0"-2072"16,0 0-239-16,0 0-89 0,0 0 0 16,0 0-177-16,0 0 65 15,0 0 96 1,45 148 8-16,-33-87 0 16,-3 0 8-16,7-1 16 15,-4-10-16-15,12-4-120 0,-24-8-576 16,6-16-512-16,21-17-816 15,-15-5-737-15,-12 0-2464 0</inkml:trace>
  <inkml:trace contextRef="#ctx0" brushRef="#br0" timeOffset="76503.27">26141 6734 10338 0,'0'0'2312'0,"0"0"-1688"16,0 0 169-16,0 0-73 16,0 0-432-16,0 0-272 0,25-10-16 15,17 10 0-15,30 0 40 16,1 19-40-16,17 4-16 16,-20 10-224-16,2 3-216 15,-15 11-57-15,-20-1 113 16,-28 6 56-16,-9-1 80 15,-21 4 264-15,-28-8 152 0,-8-1 104 16,-24-5 32-16,11-9 16 16,-11-12-71-1,20-16-129-15,1-4-104 16,18-29-745-16,17-12-1599 16,13 0-4778-16</inkml:trace>
  <inkml:trace contextRef="#ctx0" brushRef="#br0" timeOffset="77122.86">27080 6835 10306 0,'0'0'2104'0,"0"0"-1536"0,0 0 56 0,0 0 1 16,0 0-153-16,0 0-192 15,0 0-8-15,133 0-32 0,-55-3-104 16,19-8-56-16,-6 3-32 16,2-2-48-1,-14 1-280 1,-7 0-456-16,6-10-777 0,-26 1-1183 16,-19 4-2057-16</inkml:trace>
  <inkml:trace contextRef="#ctx0" brushRef="#br0" timeOffset="77419.54">27491 6595 4096 0,'0'0'5970'16,"0"0"-5338"-16,0 0-392 0,0 0 216 31,0 0-136-31,0 0-256 16,0 0 80-16,0 0 176 0,105 55-80 15,-60-41-8-15,4 4-128 16,-16-3 24-16,3-2-128 0,-12 1 0 16,-12-4-48-16,-12 4 0 15,0 4-80-15,-12 10 128 32,-24 5 64-32,-9 3 16 0,-6 1 0 15,-4 2-80-15,16-12-8 16,9 0-640-16,3-8-1376 0,18-5-2065 0</inkml:trace>
  <inkml:trace contextRef="#ctx0" brushRef="#br0" timeOffset="77943.4">28435 6631 10986 0,'0'0'1568'0,"0"0"-1568"16,0 0-88-16,0 0 88 15,0 0 216-15,-39 117 0 0,30-80-104 16,-6-5-8-16,15-4-88 16,-9-13-8-16,9-2 0 31,0-8 0-31,0-5 88 0,0 0-8 16,0-18 280-16,0-15-368 15,0-23-192-15,9-5 40 0,6-13 48 0,9 6-136 16,-12-3 48-1,0 11 88-15,9 13 104 16,-9 15 40 0,1 14 120-16,11 8-64 0,-12 10-96 15,9 15 0-15,15 17 0 16,-3 9 56-16,1 15 16 0,5 0 32 16,-21-1-96-16,9 2 120 15,-3-11-80 1,-15-5-40-16,3-4-8 15,0-14-72-15,-12-4-640 0,0-19-1552 16,0 0-945-16,0-9-3200 16</inkml:trace>
  <inkml:trace contextRef="#ctx0" brushRef="#br0" timeOffset="78112.63">28411 6622 7537 0,'0'0'2073'16,"0"0"-1561"-16,0 0 88 0,0 0 168 15,0 0-248-15,0 0-320 16,0 0 240-16,106 0 48 31,-49 0-288-31,0 0-200 0,37-19-816 16,-28-3-1992-16,-8-1-4562 0</inkml:trace>
  <inkml:trace contextRef="#ctx0" brushRef="#br0" timeOffset="78486.12">28933 6276 9938 0,'0'0'1624'16,"0"0"-1288"-16,0 0 24 0,0 0 56 0,0 0-136 31,0 0-160-31,0 0 40 16,0 0 8-16,33 138-8 0,-17-83 8 15,-4 0-64-15,-6 6-104 16,9-4 8-16,-3-7 72 16,-12-13-72-1,0-5 0-15,12-12-16 16,-12-7 16-16,0-8 0 0,0-1-8 16,0-4 72-16,0 0 193 15,0 0 143-15,12 0-40 16,-3 0-104-16,6 0-24 0,6 0-88 15,15-9-152-15,-2 4 0 32,26-3-224-32,-18-2-280 0,10 5-216 15,5-13-649-15,-15 9-1455 16,-3-1-2802-16</inkml:trace>
  <inkml:trace contextRef="#ctx0" brushRef="#br0" timeOffset="79020.9">29283 6243 5777 0,'0'0'6185'0,"0"0"-5425"15,0 0-168-15,0 0-8 16,0 0-383-16,0 0-201 0,12 23-48 31,13 14 48-31,-4 18 8 0,3 1 40 16,-3 9-40-16,3-4 72 16,0-11-72-16,0-9-8 15,-2-8-72-15,2-9-233 0,-12-11-183 16,0-8 104-16,-3-5 352 31,6-5 32-31,-3-22 16 0,-6-11-16 16,9-13-104-16,-6-10-32 15,-9 1 128-15,15 1 8 16,-15-1 72-16,0 13 288 0,0 15 224 16,0 14 17-16,0 8 15 31,0 5-96-31,0 5-312 0,0 0-208 0,0 5-72 15,0 23-80-15,0 9 144 16,12 18 8-16,13 5 72 16,-4 5-16-16,0-5-48 0,6-3 80 15,3-7-32 1,9-12-40 0,-17-6-16-16,11-9 0 0,24-23-656 0,-6 0-913 15,-17-14-2543-15</inkml:trace>
  <inkml:trace contextRef="#ctx0" brushRef="#br0" timeOffset="79729.44">30156 6276 7585 0,'0'0'3025'0,"0"0"-1897"32,0 0-176-32,0 0 200 15,0 0-239-15,0 0-281 0,0 0-104 0,0 0 184 16,129 3 144-16,-59-3-224 15,23 0-360-15,-2 0-232 0,-13 0-40 16,-5-9-568 0,-1 5-664-1,-14-11-264-15,-13 7-1225 16,-24-2-3656-16</inkml:trace>
  <inkml:trace contextRef="#ctx0" brushRef="#br0" timeOffset="80036.58">30599 6109 9914 0,'0'0'2088'0,"0"0"-1728"0,0 0 56 16,0 0-80-16,0 0-112 31,0 0 0-31,0 0-160 16,115 28-48-16,-94-10-16 0,6-1 48 15,-6 2-48-15,-9 6-48 16,1-3-48-16,-13 6-56 0,0-5 152 16,-25 5 0-16,-8 5 128 31,-3-6 0-31,0 6-72 16,3-11-56-16,5 2-584 0,10-6-744 15,18-13-1056-15,9-1-881 0,28-4-2416 16</inkml:trace>
  <inkml:trace contextRef="#ctx0" brushRef="#br0" timeOffset="80669.95">31146 6200 9161 0,'0'0'1681'15,"0"0"-1281"-15,0 0-248 16,0 0 192-16,0 0 216 0,0 84-16 16,0-46-184-16,0 3-136 15,0-8-80-15,0 3-40 0,0-12-48 32,0-1-32-32,0-10 24 15,0-8-40-15,0 0-8 0,-13-5 104 16,13-5 65-16,-12-23-9 15,12-9-160-15,-12-18-104 0,12-5 96 16,-15-6-72-16,15 6 80 31,0 9 0-31,0 15 56 16,0 8 88-16,0 14 56 0,0 10-16 16,0 4-184-16,0 0-56 15,15 4-48-15,-3 19 32 0,13 14 64 16,-1 5 0-16,-6 5 8 15,9-1 0 1,-15 0 8-16,6-9-8 16,-3-9 48-16,-15-6-40 0,12-7 0 15,-12-6 48-15,0-9 0 16,12 0 64-16,-12-9 32 0,12-19-16 16,-2-9-136-1,5-14-88-15,3-9-112 16,6-5 56-16,3 5-72 15,6 14 72-15,-21 8 48 0,9 16 48 16,-5 11 48-16,5 11-89 16,-9 5-103-16,12 23 64 0,-12 14 120 31,12 8 8-31,-3 10 64 16,-9 1 48-16,-3-5 40 0,6-5-31 15,-2-14-73-15,-1-4-48 16,-3-14-121-16,-9-11-1191 0,9-8-3553 15</inkml:trace>
  <inkml:trace contextRef="#ctx0" brushRef="#br0" timeOffset="82972.66">31843 6183 5417 0,'0'0'2016'15,"0"0"-1016"-15,0 0 129 16,0 0 247-16,0 0-368 0,0 0-264 16,0 0-192-16,0 0-32 15,0 0-63 1,0 0 15-16,12 0 8 16,24 0-32-16,-3-6-96 15,25-2-120-15,11-6-128 0,3 4-32 16,-2 2-8-16,-1-2-48 15,-11 5-16-15,-10 1 0 0,-3-2-432 32,-21-2-480-32,-3-2-585 15,4 1-1015-15,-25 0-2561 0</inkml:trace>
  <inkml:trace contextRef="#ctx0" brushRef="#br0" timeOffset="83336.73">32250 5959 6569 0,'0'0'2640'0,"0"0"-1959"15,0 0-401-15,0 0 232 16,0 0-120-16,0 0 248 15,0 0-296-15,0 0-128 0,118 52-136 16,-85-38-80-16,-9 5 56 16,-3-11-48-1,4 2 0-15,-13 4 32 16,0-5-32-16,-12-4-8 16,9-1 0-16,-9 6-56 0,0-5 56 15,0 8 0-15,-9 5 8 16,-15 11 136-16,-22-1-72 0,7-1-8 31,-3 6-64-31,-16-1-144 16,22-4-912-16,21-15-1849 0</inkml:trace>
  <inkml:trace contextRef="#ctx0" brushRef="#br0" timeOffset="84929.95">32833 5785 6673 0,'0'0'1600'16,"0"0"-1304"-16,0 0-288 31,0 0 144-31,0 0 320 0,0 134 49 16,-12-88-81-16,12 0-136 16,0 1-80-16,0-6-96 15,0-3-48-15,0-3-40 0,-15-10-40 16,15 2-728-16,-10-8-849 15,10-11-1647 1</inkml:trace>
  <inkml:trace contextRef="#ctx0" brushRef="#br0" timeOffset="85353.18">32806 5802 9193 0,'0'0'1689'15,"0"0"-1185"-15,0 0 728 16,0 0-8-16,0 0-639 16,0 0-297-16,39-74-200 0,-21 74-88 31,21 0-136-31,-6 0-136 0,4 18-193 16,-13 5-87-16,9 10-48 15,-21 4-112-15,0-4 72 16,0 3-48-16,-12-7-88 0,-12 4 376 15,-12-11 296-15,-21-3 104 32,8-5 0-32,-8-5 64 0,6-5 104 15,9 2 440-15,3-6 56 16,17 0-128-16,10 0-24 16,0 0 56-16,0 0 56 0,0 0-224 15,0 0-328-15,0 0-72 16,10 0-88-1,29 8 88-15,-6 6 0 0,12 5 56 16,4 5-56-16,8-2-96 16,-12 2-208-16,-12-7-360 15,19 2-816-15,-19-10-825 0,-9-4-2976 16</inkml:trace>
  <inkml:trace contextRef="#ctx0" brushRef="#br0" timeOffset="86119">33240 5812 3936 0,'0'0'4977'0,"0"0"-3992"0,0 0-449 0,0 0 160 15,0 0-304-15,0 0-336 16,0 0-48-16,21 65 128 15,-9-28 304-15,-3 5-144 0,7 3-112 32,-4-2-80-32,-12-11 16 15,12 1-72-15,-12-11-40 0,0-8 8 16,0-4 32-16,12-6-40 16,-12-4 96-16,0 0 112 0,0-4 352 15,9-14-55-15,3-10-449 31,0-10-64-31,-3-3-48 0,6 9 32 16,-3 8-48-16,0 6 16 16,-3 13 48-16,-9 5-72 15,9 0-32-15,6 8-65 0,-3 17 105 16,13 2 16-16,-16 6 40 31,3-11 8-31,0 2 0 0,-3-10 0 0,-9-6 8 16,15-8 0-16,-15 0 321 15,12-8 455-15,0-30-184 16,-3-8-416-16,0-18-184 0,18-6-8 16,-27-9-272-1,12-9-48 1,1 23-456-16,-13 10-2017 0</inkml:trace>
  <inkml:trace contextRef="#ctx0" brushRef="#br0" timeOffset="96689">6526 15658 4280 0,'0'0'2217'0,"0"0"-1281"0,0 0-392 0,0 0 632 16,0 0 89-16,0 0-337 16,-12 0-400-16,12 0-240 15,0 0 96-15,0 0 8 0,0 0-112 16,0 0-104 0,0 0 0-16,0 0 32 15,0 0 8-15,0 0-23 0,0 0 31 16,0 0 24-16,0 0-72 15,0 0-48-15,0 0-56 16,0 0-64-16,12 0 0 0,1 0 8 31,8 0-8-31,3 0 8 0,12 0-8 16,-3-4 8-16,3 4-16 16,10-5 16-16,2 0-8 15,-3 5-8-15,1 0 0 0,2 0 8 16,-6 0-8-16,9-3 0 31,-8 3 0-31,14-6 0 0,-6 6 8 16,7-4-8-16,-16-1 8 15,9 5-8-15,-5-4 0 16,2-2-8-16,-3-2 0 0,0 3 8 16,-11 5 0-16,17-9 0 15,-6 4 0 1,0 0-8-16,4 1 8 0,-4-6 0 15,3 5 8-15,10-4-16 16,-13 0 16-16,3-1-8 16,-6 7 0-16,10-2-8 0,-19 0 8 15,15 1 0 1,-3-1 0 0,-11 5 0-16,14-5 0 15,-6 5 0-15,-3-5 0 0,7 2 0 0,14-3 8 16,-15 1-8-16,13 1 0 15,2 0 0-15,-6-2 0 0,-5 3 0 32,11-2 0-32,-18-1 0 15,7 2 0-15,-13 0 0 0,21-1 0 16,-9 0 0-16,-2 1 8 16,11-1-8-16,-9 5 0 0,-5 0 0 15,8 0 0-15,-9 0 8 31,-3 0-8-31,-5 0 0 16,2 0 0-16,-3 0 0 0,3 0 0 16,10 0 16-16,-1 0 56 15,3 0 32-15,-3 0 0 0,4 0 24 16,8 0-56-16,-9 0-24 31,-2 0-40-31,11 0 0 0,-9 0 8 16,-3 0-8-16,16 0 0 0,-16-5 8 15,9 5-8-15,19-4 0 16,-13 0 0-16,-2-2 8 0,-1 6 40 16,0 0-48-1,-8 0-8 1,-4 0 72-16,15 0-72 0,-15 0 0 16,1 0 8-16,-1 0-8 0,15 0 8 15,-14-5 8-15,14 5-8 16,-3-3 72-1,1-3-8-15,-10 2 24 16,-3 0-24-16,13-1-64 16,-10-1 56-16,-3 3-64 15,16 3 56-15,-16-5-40 0,12-5-8 16,4 6 0-16,-4-2-8 0,-12-1 56 31,3 1-48-31,-2 6-8 16,-1-4-8-16,-12 4 8 15,15 0 0-15,-23 0 8 0,20 0-8 16,-21-5 8-16,24 5 0 16,-14 0-8-16,2 0 8 0,-3 0-8 15,15 0 8-15,-15 0-8 32,13 0 8-32,2 0-8 15,-12 0 8-15,9 0 0 0,-8 0 0 0,5 0-8 16,-3 0 16-16,-6 5-16 15,13-1 0-15,2-4 0 0,-3 6 8 16,13-3 8 0,-10 1 64-1,12 2-16-15,-18-6-56 16,7 4 0-16,-1 1 48 0,-3 5-48 16,4-7-8-16,-4 3 8 0,-12-1-8 15,15-1 8-15,-5 0 8 0,17-4-16 31,-3 6 8-31,16-3 40 16,-4 2 64-16,1-5 56 16,11 6-16-16,1-2-88 0,-4 0-64 15,7-4 8-15,-19 5 96 16,18 0-96-16,-2-1 8 0,-13 1-8 31,16-5 8-31,-19 0-8 16,19 0 0-16,-19 0-8 0,-8 0 8 15,14 0 0-15,-3 0 0 16,-8 0-8-16,8-5-8 0,-24 1 8 16,13-1 8-16,14 0 0 31,-14 5-8-31,-1-4 144 16,12 0-88-16,-8 4-48 0,-4-6-8 15,9 6 16-15,-8 0 88 0,14 0 16 16,-11 0-48-16,8-5 80 0,-3 5-56 15,-5-3 136 1,20-3 249 0,-14 6-329-16,17-4-104 15,-17 4-40-15,17-4 56 0,-2-1 80 16,11-1 64-16,1 3 128 0,-1-2 224 16,1-5-384-16,-13 6-128 0,1 4-40 31,11-6 8-31,-17 2-16 15,8 1 48-15,10-3-48 16,-4 6 16-16,-5-4 24 0,21 4-32 16,-1 0 56-16,-2 0-56 15,12 4-8-15,-1 5 8 0,-5 5-8 32,-7 1 0-32,4-1 8 15,-12-6 8-15,8 6-8 0,-5-4-8 16,-16-6 0-16,1 1 0 15,-1-5 0-15,-2 0 8 0,-7 0 32 16,7 0-40-16,-7 0 0 31,-14-5 0-31,11 1 8 16,-21-6-8-16,10 10 0 0,-13-5 0 16,3-4 8-16,-3 9 0 15,16-4-8-15,-16 0 0 16,0-1-64-16,4 5 64 0,-7-6 0 15,9 6 0 1,-9-3 0-16,10 3 0 16,-7 0 0-16,0 0 0 0,4 0 0 15,-4 0 0-15,-12 0 0 16,15 0 0-16,-11 0-16 16,8 0 16-16,-9 0 0 15,-15 0 48-15,27 0-40 16,-23 0 88-16,17 0 24 15,-15 0-48-15,3 0-8 0,9 0-8 16,-5 0-8-16,-13 0 48 16,18 0-48-16,-21 0-40 15,9 0 0 1,-15 0-8-16,0 0 64 16,-3 0-56-16,7 0 40 0,-16 0-48 15,0 0 8-15,9 0-16 16,-9 0-32-16,0 0-8 15,0 0 40-15,12 0-56 0,0 0 64 32,-3 0-8-32,6 0 8 15,-3 0 0-15,0-5 8 0,-12 0 56 16,9 5-56-16,3-5 0 16,0 5 72-16,0-4 16 15,-3 4-8-15,-9 0 64 0,15-6-24 31,-15 6-40-31,10 0 32 0,-10 0-112 16,0-4 0-16,0 4 0 0,12 0 0 16,-12 0 0-16,0 0-8 15,0 0 0-15,0 0 0 16,0 0-144-16,0 0-104 16,0 0-120-16,0 0-208 15,0 0-112-15,0-3-64 16,12-3-264-16,-3-16-657 0,6-2-663 15,-3-3-3378-15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5:56.9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6336 17652 8361 0,'0'0'1073'16,"0"0"-1073"0,0 0-369-16,0 0 241 15,0 0 128-15,0 40 152 0,15-21 32 16,-2 1-71-16,-1-3 95 16,6 1 48-16,-18-8-32 15,15 5 8-15,-3-7-48 0,0 2 80 31,-12-10-56-31,12 4 48 16,-12-4-8-16,9 0-16 0,-9 0 8 16,12 0 64-16,0 0 56 15,-3 0 40-15,6-4-64 16,9-10-104-16,-5 4 16 0,20-4-112 31,-3 1-120-31,6-1-8 0,7 1 0 16,-4-2 0-16,12-4-8 15,-5 9-8-15,-10 7-120 0,6-2 48 16,-12 5 72-16,-3 0-64 16,-8 0 64-16,-1 0-40 15,0 8 48 1,-6 2-8-16,-3-1 0 16,9 1-16-16,-12-1 16 0,-3 0 0 15,-9-4 8-15,12 0 0 0,-12-1 0 16,13-4 0-16,-13 0 0 15,0 0 56 1,0 0-8-16,0 0 24 16,0 0 24-16,0 0 89 15,0 0-9-15,0 0-48 0,0 0-8 16,0-9 16-16,0 4-48 16,12-9-88-16,0 0 0 0,12-5-16 31,-6 2 8-31,21-1-88 15,6-2-40-15,4 7-8 16,8-6 48-16,-12 4 88 0,16-7-72 16,-4-1 16-16,9 0 47 15,-5-9 1-15,-13 4 16 0,-6-5 8 32,-2-5 57-32,-7 2 87 15,-9-1-8-15,-3-4 8 0,-21-2-96 16,0-4-56-16,0-3-264 0,0 4-385 15,-21 0-807 1,-3 14-1024-16,-9 12-1921 0</inkml:trace>
  <inkml:trace contextRef="#ctx0" brushRef="#br0" timeOffset="337.18">7326 18169 6809 0,'0'0'2849'0,"0"0"-2065"16,0 0-784-16,0 0 0 16,0 0 216-16,0 0 184 0,49 104-240 31,-25-73-8-31,0 6-72 16,-15 1-80-16,15-7 0 15,-12-2-80-15,-12-1-824 0,9-9-865 0,-9-6-903 16</inkml:trace>
  <inkml:trace contextRef="#ctx0" brushRef="#br0" timeOffset="534.05">7212 18142 7329 0,'0'0'2169'0,"0"0"-1329"16,0 0 24-16,0 0 184 15,0 0-312-15,0 0-408 16,0 0-280-16,0 0-48 16,48-65-128-16,-15 43-744 0,15 3-1600 15,-26 0-2497-15</inkml:trace>
  <inkml:trace contextRef="#ctx0" brushRef="#br0" timeOffset="1215.23">7562 18175 7377 0,'0'0'1456'0,"0"0"-1048"15,0 0-103-15,0 0 247 32,0 0 16-32,0 0-344 0,0 0-144 15,0 4-32-15,0 1 8 16,12 5-56-16,0-2 88 0,-12 6 120 16,21 5-56-16,-9 3 16 15,0 2-40-15,9-1-80 16,-6 1-48-1,3-5 72-15,-2 3-64 0,-4-8 0 16,0-4 0-16,0-2 0 16,-12-2 0-16,0-3 8 0,9-3-8 15,-9 0 48-15,0 0 32 16,0 0 0 0,0 0-88-16,0 0-56 15,0 0-720-15,0 0-1361 0,-9-9-2648 16</inkml:trace>
  <inkml:trace contextRef="#ctx0" brushRef="#br0" timeOffset="1483.54">7456 18600 6329 0,'0'0'2976'0,"0"0"-2007"0,0 0-545 16,0 0 400-16,0 0 24 15,0 0-304-15,0 0-344 0,12-4-48 16,12-5 184-16,-3-10 24 16,1 0-215-16,17-4-145 15,-6 1-425 1,12-11-671-16,-12 5-864 0,-5 5-1145 15</inkml:trace>
  <inkml:trace contextRef="#ctx0" brushRef="#br0" timeOffset="1973.2">7725 18407 4416 0,'0'0'3281'0,"0"0"-1801"15,0 0-551-15,0 0-401 32,0 0-128-32,0 0 200 15,0 0-216-15,0-112-24 0,0 90 24 0,0 3 80 16,0 5-96-16,0 9-176 15,0 5-128-15,12 0-64 0,-3 0-200 16,3 0 96-16,0 5 96 16,12 3 8-1,9 7 0 1,-24-5 0-16,16 3-8 0,-10-9 8 0,6 1-16 16,-9-5-200-16,0 0-296 15,-12 0-320-15,24-9-376 0,-15-14-585 16,6 0-1247-16</inkml:trace>
  <inkml:trace contextRef="#ctx0" brushRef="#br0" timeOffset="2366.83">7969 18022 4536 0,'0'0'3929'0,"0"0"-3057"31,0 0-167-31,0 0 383 16,0 0-248-16,0 0-352 0,0 0-336 15,0 0-152-15,-48 0-8 16,36 4-72-16,0 10 8 0,12 1-24 15,0-2 48-15,0 2 40 0,12-7-200 16,0 2-208 0,21-2 232-1,3-2 88-15,1 2-16 0,8-2-16 16,-21 2 32-16,0 2-184 16,0 4 24-16,-24 0-80 0,0 0-24 15,0 4 176-15,-24 1-80 16,-12-10-769-1,15-4-551-15,-3-5-1105 16</inkml:trace>
  <inkml:trace contextRef="#ctx0" brushRef="#br0" timeOffset="3176.15">7909 17748 6009 0,'0'0'2048'0,"0"0"-1376"31,0 0-624-31,0 0 64 16,0 0 577-16,0 0 279 0,118 144-296 15,-61-92-296-15,-9-2-120 16,-3-8-152-16,1-1-56 16,-13-9-48-16,-6-7-440 0,-15-8-736 31,0-3-1145-31,-12-14-2568 0</inkml:trace>
  <inkml:trace contextRef="#ctx0" brushRef="#br0" timeOffset="3365.71">8027 18068 8329 0,'0'0'2049'0,"0"0"-1329"16,0 0-112-16,0 0-72 16,0 0-328-16,0 0-152 0,93-70-56 15,-60 51-344-15,16 2-656 16,-4 7-1377-1,-9 6-1567-15</inkml:trace>
  <inkml:trace contextRef="#ctx0" brushRef="#br0" timeOffset="3642.08">8295 18050 6057 0,'0'0'1928'0,"0"0"-1192"15,0 0-328-15,0 0 393 0,0 0 79 16,0 0-80-16,0 0-216 15,33 0-144-15,-21-5-8 16,0-4-128-16,10 4-168 0,-22-4-16 31,15-1-72-31,-15-8 152 0,0-5-200 16,0-10 0-16,0 5-112 16,0 1 0-16,0 4-64 15,0 8-32-15,0 12-272 0,0 3-104 16,9 0-88-16,15 0 112 31,12 18 88-31,-3 24-168 16,16-6-537-16,-28 2-1287 0</inkml:trace>
  <inkml:trace contextRef="#ctx0" brushRef="#br0" timeOffset="5448.42">8573 17591 7161 0,'0'0'2168'0,"0"0"-2168"16,0 0-96-16,0 0 96 0,0 0 48 16,93 120 24-16,-56-78 17 0,-16-4-73 15,3-3 40-15,0-6-56 0,-12-1-64 31,-6-9-169-31,-6-5-63 16,0-6 64-16,0-8 48 0,-18 0 184 16,-6-8 72-16,-12-20 88 15,-1-18 80-15,4-5-8 0,0-9 161 16,-3-1-97-16,15-4 0 31,9 10 16-31,-3 4-168 16,15 4-88-16,0 6-56 0,15 8 0 15,6 9-48-15,0 10-64 16,6 9-120-16,6 5-304 0,0 10 39 16,4 18-15-16,-16 10-88 31,-6 3 24-31,-3 6 64 16,-12-6 328-16,0 0 120 0,-12-3 64 15,-12-5 0-15,12-11 264 16,3-9 120-16,9-3-16 0,0 4-80 0,0-5-80 15,0 5-8 1,0 0 8 0,9 1 32-16,12-7 72 15,6-3-63-15,3 0 23 0,6-5-24 16,4 0-72-16,-7 0-64 0,12-10-40 16,-9-3-72-16,0-6-200 15,-17 0-120 1,-4-4-40-16,9-4-1 15,-12-1-367-15,-12-4-16 16,0-1 424-16,0 9 320 0,-12 2 272 16,0 8 272-16,0 4 72 15,-9 6-200-15,8 4-279 0,-2 0-137 32,6 14 0-32,9 14-89 15,0 4 81-15,0 4 8 0,0-3 8 16,37-5-8-16,-16-10-112 15,24-13-48-15,-9-5-64 16,12-10-328-16,-2-25-512 0,-10-7-832 31,-15-10-1097-31,0 1 1417 16,-6 5 1576-16,-15 9 2440 0,0 8 57 16,0 12-161-16,-24 7-151 15,12 10-777-15,-9 0-680 16,-3 0-536-16,-3 18-192 0,9 10 8 15,5 4 0 1,13 1-8-16,0 5-112 16,0-10-248-16,22-6-216 0,2-8-136 15,12-4 264-15,6-1 96 16,6-9 112-16,1 5-72 16,5 3 55-16,-3 11 73 15,-5 5 112-15,-10 7 72 16,-3 2 16-16,3 10 88 15,-27-2 64-15,-9-3-88 0,0-3 153 16,-9-2 359-16,-42-9 328 16,-3-10-136-16,-28-10-504 15,13-4-280 1,-28-50-584-16,40-7-1416 16,3 3-3626-16</inkml:trace>
  <inkml:trace contextRef="#ctx0" brushRef="#br0" timeOffset="5707.58">9511 17424 9009 0,'0'0'8'0,"0"0"-8"15,0 0-3200-15</inkml:trace>
  <inkml:trace contextRef="#ctx0" brushRef="#br0" timeOffset="7271.34">9982 14217 5577 0,'0'0'1376'0,"0"0"-1056"0,0 0-64 15,0 0 136-15,0 0 24 16,94-82-104-16,-49 63-208 0,9-5-8 15,19 1 40-15,-4 4 72 16,13 1 81-16,-1-1-33 16,-2 1-104-1,14 0-96-15,4 4-48 16,-4 4-8-16,1-4-56 16,0 10-16-16,-4-6 0 0,-8 7 72 0,-4-2 8 15,7-1-8 1,-16 6 8-16,16-5-8 15,-28 5 0-15,0 0 0 16,1 0-48-16,-10 0-96 16,-15 0-48-16,15 0-25 15,-27 0-47-15,4 5 16 0,-13 1-128 16,0 7 72-16,0 6 96 0,-12-1 112 31,0 0 96-31,0 6 8 16,0 4 0-16,0-1 40 15,0 5 80-15,-24 2 208 0,-3 3 88 16,8-1 16-16,-20 6 97 16,-3 0-177-16,-9 0 24 0,-7-5-176 31,4 5 128-31,-15-6 8 16,-16 7-32-16,-18-3-56 15,-38 2 176-15,-19-4-24 0,-28-6-208 0,13-4-152 16,37-15-40-16,32-7 88 15,33-2-48-15,16-4 312 16,-9 0-32 0,-19-14-176-16,19-4-88 15,5-1-56-15,4-9 0 16,30 0-8-16,18-5 0 0,9-3-200 16,0-10-232-16,48-1 104 15,-3 1 0-15,16-5-112 16,5 4-160-16,7 11-192 15,5 3 248-15,7 5 48 16,29 15-817-16,-20-2-615 16,-28 11-2209-16</inkml:trace>
  <inkml:trace contextRef="#ctx0" brushRef="#br0" timeOffset="8516.03">14645 14106 1824 0,'0'0'4129'0,"0"0"-3601"16,0 0-224-16,0 0 328 15,-139 42 72-15,91-33 176 0,-18 1-55 16,-4-1-57-16,-11 4-88 31,-13 1-88-31,-14-3-392 0,5 2-128 16,-12 1 88-16,7 4 96 16,5-3-160-16,0-2 16 0,-2-4 8 15,11-4-16-15,1-5 8 16,20 0-64-16,7 0 8 31,9-10 56-31,20-4 16 0,4-8-64 16,21-6 32-16,0-1-96 15,12-7-24-15,0-10-256 0,24-1 200 16,9-4-144-16,16 0 136 16,8-5 80-16,12 1-40 15,13-1 48 1,11 1 0-16,1 3 8 0,9 11 0 15,14 4 0-15,-11 5-8 16,21 8-8-16,12 1 8 0,-10 9-8 16,-14 10 0-16,-21-1 0 15,-13 5-48 1,-2 0-16 0,14 0 64-16,4 5 0 0,-16 3-120 0,1 7 72 15,-13-2 0-15,-12 6-40 16,10 5-56-16,-16-1-104 0,-6 0 24 15,-8-1 0-15,-16 6-56 32,-9 0 88-32,-12 0 192 0,0 0 8 15,-12 5 8-15,-24 3 104 16,-19 2 40-16,-17 0 80 0,-19 7-56 16,-54 6-16-16,-36 5 48 15,18-11-80-15,30-12-8 31,40-18-112-31,51-12 32 0,-16-3-40 16,-2 0-1552-16,27-3-6794 0</inkml:trace>
  <inkml:trace contextRef="#ctx0" brushRef="#br0" timeOffset="10138.29">17485 11044 4384 0,'0'0'745'0,"0"0"-505"0,0 0 80 16,0 0 584-16,0 0-72 31,0 0-280-31,130-122-200 0,-85 104 88 16,1-5-40-16,23 1 9 16,13-3-81-16,11-7-64 15,1 0 40-15,8 0-16 0,7-5-8 16,-18 9-8-16,11 4-144 15,-5 5-128 1,-19 6 8-16,16 9-8 0,-10 4-56 16,-2 0 48-16,11 8-120 15,-2 6-128-15,-10 0-56 16,-2 5 216-16,-19 0 88 0,-2-1-88 16,-10 5-80-1,-12 1-40-15,-12-2 64 16,-15 2-24-16,3 8 16 0,-12-3 144 15,0 3 0-15,0-1 16 16,0 7 16-16,0-10 56 16,-21-1 24-16,-3 2-16 0,-3-1 128 31,-3-6 32-31,-19 6 56 0,-8-5 48 16,0-4-240-16,-16 3 16 15,-5-3-64-15,-40-5-8 16,-21-4 56-16,-48-6 104 0,-12-4 48 15,15 0 24-15,33 0-88 32,57-9 24-32,37-1 512 0,6 1-96 15,9-13-351-15,-10-7-137 16,10-3 88-16,6-10-176 16,24 1-56-16,3 0-8 0,9-6-248 15,9 5-153-15,15 5-95 16,12 5 88-1,9 4-136-15,13 4-216 0,20 16-864 16,-2 2-809-16,-19 6-3752 16</inkml:trace>
  <inkml:trace contextRef="#ctx0" brushRef="#br0" timeOffset="11684.27">21732 8106 3880 0,'0'0'1121'0,"0"0"-785"0,0 0 360 16,0 0 96-16,-57 19-224 0,32-10-288 16,-2-5-104-16,-3 5-32 31,-18 4-96-31,15-3 152 15,-16 5 32-15,1 2 0 0,-6-3 16 16,-16 5-152-16,10 0-40 16,-9-1 48-16,-13-3-8 0,13 3 9 15,-13-9-97-15,-11 5 416 32,8-9 88-32,-5-5-72 15,-1 0-160-15,-3 0 0 0,1 0 0 0,-1-5-16 16,22-9-40-16,5 0 40 15,10-9 24-15,9 0-136 0,15-4 64 16,21-1-32 0,-1-11-184-1,-2-1-96-15,15-3 16 16,0-3-48-16,28 4-32 0,-7-4-40 16,3-1 184-16,24 7-40 0,-3-7-224 15,1 10 88-15,14 4-136 0,-3 1 208 31,10 3 16-31,17 2 104 16,22-1 0-16,21 1 0 16,33 3 8-16,-9 7-8 0,-1 11 48 15,-5 6-40-15,-30 0-8 0,12 19 0 16,-10-1 0-16,13 1-96 31,-39-1-64-31,2-4 80 16,-23-5 80-16,-1 1-16 0,13-1 0 15,-1 4 16-15,13 3 0 16,-25 2 0-16,4 5-8 0,-28-4-48 16,-12 3-120-16,-9 6-88 31,0-4-176-31,-12 4-144 16,-12-1 159-16,0 0 225 0,0 1 112 15,-36 4 24-15,-12-3 64 0,-6 3 8 16,-28 1 72-16,-27-1-72 0,-51 6 96 15,-27-12-96 1,-21-6 0 0,9-12 152-16,48-8-64 15,57 0-88-15,25 0-8 0,33 0 0 16,0 0-208-16,11-3-2040 16</inkml:trace>
  <inkml:trace contextRef="#ctx0" brushRef="#br0" timeOffset="12917.29">25094 6322 3688 0,'0'0'632'16,"0"0"-424"-16,0 0 129 15,0 0 135-15,0 0-8 16,-127 55 232-16,79-42 8 0,3 2-248 15,0-2-152-15,-16 1 0 16,-8 1-16-16,-13-1-120 16,-35-1-160-1,-22 5 112-15,-48 1-112 16,15-6 136-16,21-2 40 0,45-11 417 16,49 0 399-16,8-5-120 15,13-14-296-15,-9-3-112 16,12-16-192-16,9-3-48 0,-1-6-16 31,25-13-216-31,0 5 0 16,0-6-64-16,25-4 16 0,11 9-112 15,-3 6-96-15,15 4 104 16,10 8 0-16,11 14-32 16,13 7-64-16,11 6 120 0,22 11 24 31,39 0 104-31,18 15-184 0,27 14 56 15,-15-2 32-15,-9 0-168 0,-57-4 40 16,-25-4-192-16,-35-1-280 16,-13 2 31-16,15-2-95 15,-14 10 216-15,2-1 288 16,-27 11 144-16,-9-7 64 16,-12 12 48-1,0-2 72-15,-33 5 32 0,-15 1-16 0,-22-6 16 16,-23 2 56-16,-34-2 152 15,-48-13-88-15,0-5-96 16,-12-18-80 0,24-5-48-16,24-5-856 15,42-5-696-15,43 7-745 0</inkml:trace>
  <inkml:trace contextRef="#ctx0" brushRef="#br0" timeOffset="14250.21">24943 10302 5417 0,'0'0'848'0,"0"0"-632"16,0 0 144-16,-126 23 80 0,77-13 24 31,4 4-176-31,-27-1-48 16,5-4-8-16,-26 9-56 15,-1-4 32-15,-24-4 88 0,-33-1-71 0,-15-9 55 16,-6 0 96-1,12 0-152-15,31-13 32 0,47 4-24 16,13-6 184 0,11 1-48-16,-2-8-240 15,3-2 48-15,-1-4 152 16,10-9 104-16,12 5-96 0,15-10-136 0,21 0-136 16,0-9-64-1,21 1-80-15,36-7 24 16,37-11-88-16,35-11 40 15,59-10 96-15,32-3 0 16,21 13 8-16,-5 14 0 16,-13 14 176-16,-15 23-24 0,-20 19-96 15,-13 9-56-15,-12 0-64 0,-13 9-232 32,13 15-64-32,-24 4-200 15,0-1-64-15,-36 6 40 16,-10-6 240-16,-35-3 248 0,-25-1 96 15,18 9 0-15,-18 5-64 16,1 10-168-16,-34 0-176 0,0-2 272 31,-43 5 136-31,-32 11 160 16,-49-1 112-16,-54 10 152 16,-3-9-88-16,-18-11-56 0,24-3-56 15,24-15-160-15,12-14-64 0,45 1-168 16,1-6-816-16,35-7-641 15,7-6-3808 1</inkml:trace>
  <inkml:trace contextRef="#ctx0" brushRef="#br0" timeOffset="15734.34">23709 16075 5905 0,'0'0'1136'15,"0"0"-544"-15,0 0 72 31,0 0 176-31,0 0 145 0,0 0-209 16,-9-22-384-16,18 13 128 16,27-1-192-16,0-4-48 0,10-5-160 15,23 5-120-15,-3-5 0 16,52 6 0-16,12 4 0 31,33 9 0-31,-3 0 88 0,-9 0-8 0,-18 5-32 16,-52-1 16-16,-12 6-64 15,1-2-40-15,-4 6-88 0,31 0-48 16,-4 5 96-16,-14 0-96 16,-7-1-360-1,-2-4 56 1,-25 4 88-16,-9 0 176 0,-12-3 96 0,-6-2-8 16,-18 6-56-1,0 0 32-15,0-1 152 0,-6 1 88 0,-18 9 80 16,-24-1-80-16,3 6 144 31,-13 0 320-31,-11 7-48 16,-25-2-184-16,-11 13 8 0,-58 9 32 15,-33 0-184-15,-28 1-64 16,1-6 80-16,-19-22 72 0,22-6 8 16,9-13-88-16,27-14-64 31,45 0 97-31,45-14 71 0,34-8 200 15,27-16-408-15,-3-13-80 16,14-17-432-16,10-17 176 0,12-8-40 16,21 1-121-16,40 4-143 15,29 9 80-15,52 5 96 32,54 14 208-32,34 9 176 0,-4 18 16 15,-18 25 120-15,-33 8 8 0,-36 8-144 16,-12 25-1200-1,-42-10-737-15,-16-5-1159 0</inkml:trace>
  <inkml:trace contextRef="#ctx0" brushRef="#br0" timeOffset="17066.72">26570 12586 4456 0,'0'0'2217'15,"0"0"-1401"-15,0 0-480 16,0 0 256-16,0 0-168 0,142-83 217 15,-85 69-457-15,13-4-112 16,2 4 40-16,19-5-16 16,26 6 160-16,46-2 40 0,34 2 64 31,35 3-168-31,3 10 16 0,-14 0-128 16,-34 0 32-16,-15 13-48 15,0 6-56-15,-21-5-8 16,-18 0-48-16,-55 5 40 0,-6-6-248 15,-38 1-136-15,2 10-248 32,-3 4 112-32,-9 5 87 0,-24 7 137 15,0 7 304-15,-48 5 8 16,3 2 96-16,-25 3 0 16,-26 7 8-16,-40 6 41 0,-30-1-41 15,-15 1-64-15,-18-10 8 16,2-9 8-1,10-19-64-15,0-14 0 0,-21-13-168 16,9-5 64-16,-1-27 47 16,4-14 49-16,9-16 8 15,15-8 233-15,54 10-129 0,25 4-96 16,48 9 64 0,17 1 416-16,19-11-16 15,9-8-368-15,9-9 128 0,76-1-24 16,54 0-112-16,72 6-96 15,21 8-208-15,25 24-728 16,-16 22-153-16,-5 10 169 0,-4 10 440 31,-23 26 304-31,-34 6 168 16,-37 23-8-16,-56-13 8 0,-34-5-1632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6:59.6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4619 15431 11082 0,'0'0'1640'15,"0"0"-1328"-15,0 0-304 16,0 0 176-16,-106 163 96 16,82-89 72-16,-9 13-167 15,9 12 7 1,0-7-96-16,0 1-40 16,-1-10-56-16,16-9-40 0,-3-10-545 0,-12 1-807 15,9-19-1104-15,9-21-1681 16</inkml:trace>
  <inkml:trace contextRef="#ctx0" brushRef="#br0" timeOffset="234.88">4049 15793 9522 0,'0'0'1880'15,"0"0"-1240"1,0 0-376-16,0 0 312 15,0 0-416-15,0 0-160 16,0 0 0-16,217 112 528 0,-66-16-7 16,-9 2-201-16,-37-19-120 15,-23-24-200-15,-37-23 0 0,0 1-48 32,13-14-777-32,-10-5-951 15,-24-14-2769-15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02.3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4954 15302 4961 0,'0'0'8353'0,"0"0"-7432"31,0 0-905-31,0 0 192 16,0 0 48-16,0 0-40 16,-69 161-128-16,54-90-80 0,-4 3 0 15,4 5-8-15,6-11-56 0,-15-7-272 16,12-5-465-16,-33-6-759 31,18-7-1080-31,-16-15-1409 0</inkml:trace>
  <inkml:trace contextRef="#ctx0" brushRef="#br0" timeOffset="188.01">4396 15505 9938 0,'0'0'1864'16,"0"0"-1736"-16,0 0-80 0,0 0 392 15,129 70 624-15,-47-23-231 0,21 7-417 16,2 3-264-16,1 3-32 15,-4-5-120-15,28 5-504 16,-27-13-1481 0,-19-19-4064-16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04.5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3756 14607 9634 0,'0'0'2200'0,"0"0"-1112"0,0 0-592 15,0 0 441-15,0 0-49 16,0 0-240 0,-12 9-424-1,12 4-224-15,-9 20-128 0,-31 37 80 16,7 45 48-16,-24 48 0 16,-12 18 0-16,11-10-376 0,22-46-320 0,3-50-201 15,21-24-327-15,-15-23-744 31,17-15-1137-31,-14-9-4567 16</inkml:trace>
  <inkml:trace contextRef="#ctx0" brushRef="#br0" timeOffset="150.66">3197 14885 11482 0,'0'0'1856'0,"0"0"-1832"16,0 0-24-16,0 0 0 15,0 0 120-15,130 112 368 0,-48-52-239 16,8 8-121-16</inkml:trace>
  <inkml:trace contextRef="#ctx0" brushRef="#br0" timeOffset="3163.88">3511 15163 224 0,'0'0'2232'0,"0"0"-1488"0,0 0-664 16,0 0 48-16,0 0-24 15,0 0 88-15,0-24 240 0,0 19 88 16,0 5-15-16,0 0 39 15,0 0 64 1,0-3-16-16,0 3-128 16,0 0-248-16,0 0-32 0,0 0 48 15,0 0 104-15,0 0 176 16,0 0 41-16,0 0 95 0,0 0-112 16,0 0 32-1,0 0-152-15,0 0-64 16,0 0-112-16,0 0 8 15,0 0-112-15,0 0-48 0,0 0-88 16,0 0-16-16,9 3-8 16,16 12 24-16,8-1 168 0,18 8 48 31,-6 6 8-31,16 9 32 16,8 2-24-16,1 6 16 0,-4 2-119 15,18-1-25-15,-14 1-48 16,-1-6-48-16,-11-4 0 0,2 0 64 15,-18-10-72-15,-6-8-200 32,-20-10-617-32,-7 1-1055 15,-9-10-3929-15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09.7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4640 14861 8529 0,'0'0'2329'0,"0"0"-1265"15,0 0-232-15,0 0 248 0,0 0 57 0,0 0-329 16,0 0-344-1,-21 0-312 1,9 19-152-16,0 27-120 16,-24 52 120-16,-22 55 0 0,1 22 48 15,-3-12 0-15,14-47-40 16,7-46 16-16,21-19-24 0,-6 4-504 0,-12-5-560 31,14-13-273-31,10-13-871 16,0-24-2201-16</inkml:trace>
  <inkml:trace contextRef="#ctx0" brushRef="#br0" timeOffset="195.38">3979 15218 10138 0,'0'0'2008'0,"0"0"-1168"15,0 0-608-15,0 0-192 16,0 0-32-16,0 0 224 0,136 98 377 15,-52-48-265-15,16 7-184 32,9-6-88-32,-4-5-72 15,7-4-216-15,21 9-521 0,-31-10-1007 16,-20-14-2777-16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9:17.7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7115 3064 3288 0,'0'0'1264'0,"0"0"-559"16,0 0 23-16,0 0-232 31,0 0 336-31,0 0 24 31,0 0-400-31,0 0-184 0,0 4 0 16,0-4-23-16,0 0-33 15,0 6-16-15,0-6-48 0,0 4-64 16,0 4 112-16,0 2 144 0,0 5-40 16,0-12-72-16,0 8-56 15,0-3-24-15,0-3 8 0,0 4 0 16,0-3-32-16,0-6-40 15,0 3 40-15,15 2 16 16,-15-5 72 0,0 0 0-16,0 0-16 15,12 0 48-15,-12 0 32 0,12 0 0 16,0 5 0-16,-3-5-87 0,16 0-81 16,-1 0-24-16,0 5 8 15,9-5-48 1,-9 0-40-16,12 4-8 31,-2-4 8-31,2 5-8 16,-6 0 8-16,6-5 0 0,0 3 0 15,13-3 0-15,-4 5 8 16,15-5-8-16,-14 0 8 16,23 0 0-16,10 0-16 0,-7 0 48 31,-3 0-48-31,1 0 0 15,2 0 0-15,-14 0 0 0,-4 0 8 16,-3 0 0-16,-6 0 0 16,1 0-8-16,14 0 8 15,-27 0-8-15,28 0 48 0,-16 0-40 32,0-5 8-32,16 2-8 15,-16 3 0-15,-3-5 0 0,9 5 0 0,-8 0-8 16,17-5 0-16,-12 5 0 15,10 0 0-15,2-4 0 16,9-1 0-16,-11 5 0 0,-1 0 0 16,0 0 8-1,4 0-8-15,-4 0 0 16,-15 0 0-16,19 0 8 0,-4 0-8 16,4 0 8-16,8 0-8 15,-9 0-8-15,10 0 0 16,-1 0 0-16,-12-5 8 0,10 5 0 15,5 0 0-15,1-5 8 16,-16 5 0-16,9-3 0 0,-5 3 0 16,8-6-8-16,-8 1 0 15,8 1 0-15,-12-1-8 0,1 5-8 32,2-5 8-32,-15 5 8 15,1-3-8-15,-1 3 8 0,3 0-8 16,13 0-8-16,-4 0 0 15,0 0 16-15,1 0 0 32,2 0 0-32,-3-5-32 0,13 5 32 15,-25 0 8-15,12 0-8 16,-8 0 0-16,-13 0 0 0,-3 0 8 16,15 0 0-16,-5 0-8 0,8 0 0 15,6 0 0 1,1 0 0-1,-1 0 0-15,3 0 8 0,-2 0-8 16,-1 0 16-16,3 0-8 16,-5 0 8-16,-7 0-16 0,0 0 8 15,-2 5 0-15,-1-5 8 0,15 0-8 32,-15 0 88-32,13 0-88 15,2 0 64-15,-15 0-64 0,10 0 0 16,-4 0 0-16,-18 0 8 15,16 0 40-15,-16 0-48 0,15 0 56 16,6 3-56-16,-2-3 64 16,5 0-56-16,12 5 16 15,-11-5-24 1,8 5-8-16,-2-1 0 16,-10 7 0-16,-6-11 8 0,0 3-8 15,-14 2 0-15,14-5 40 16,-3 5-40-16,1-5 0 15,11 0 8-15,-9 0-8 0,13 0 0 32,-4 0 8-32,-12 0 8 31,12 0-8-31,-23 5-8 0,14-5 16 0,-12 4-8 16,9 1-8-16,4 0 0 15,-19-5 0-15,21 3 0 16,-9 2 0-16,10 0 0 0,5 0 0 15,-15-5 0-15,19 0 0 16,-4 4 0-16,-9-4 0 0,13 6 16 16,-19-6-16-16,6 4 0 0,1-4 0 31,-4 0 0-31,15 4 0 16,-14-4-16-16,-1 0 32 0,3 5-16 15,-3-5 8-15,4 5 64 16,-7-1-56-16,-3 1-16 0,6 0 0 15,-8-2 0-15,8 3 8 16,-9-1 0-16,-3 0 0 0,0-2 0 31,1 2-8-31,5 0 8 16,-6 0-8-16,3-1 0 0,1 2 8 16,-4-3-8-16,0-3 0 15,3 5 0-15,0 0 8 16,-2-5-8-16,11 4 16 0,-9 1-16 31,0-5 0-31,1 5 0 31,-4-5 0-31,0 0-16 16,0 5 16-16,6-5-8 0,7 0 0 0,-13 0 0 16,0 0 0-16,6 0 0 15,-6 0 8-15,-8 0 0 0,-13 0 8 16,-3 0 0-16,6 0 64 15,-15 0-24-15,0 0 112 16,0-5 88-16,12 5 16 0,-12-5-48 16,0 5-24-16,9-5-40 15,-9 5 0-15,0-4 48 16,12-1 0-16,-12 0-8 16,0 5-64-16,0-3-48 15,9-7-32-15,-9 5-48 16,15-5-96-16,-3 2-184 0,0-6-416 15,0 4-464-15,10-18-304 16,-10 9-1625 0,-12-3-5105-16</inkml:trace>
  <inkml:trace contextRef="#ctx0" brushRef="#br0" timeOffset="4149.46">26419 4732 4368 0,'0'0'2433'0,"0"0"-1729"16,0 0-512-16,0 0-96 0,-21 0-88 16,9 0 0-16,12 0 88 15,-27 0-88-15,21 5 224 0,-18-1 208 31,-4 0-16-31,-5-4-7 16,12 6-81-16,-27 3 80 16,27-4-120-16,-16-5-88 0,4 5 160 15,-3-2-144-15,-3 2-96 0,6 0-48 16,-13-5 48-16,1 5-16 16,0-1 40-16,-3-4-24 0,2 0 56 15,-11 0-40-15,9 0-8 16,-10 0 8-16,-11 0-56 0,8-4-16 15,13-1 8-15,-9-5 40 16,-4 2 32-16,4 8-16 16,3-5-16-16,9 0-8 0,-7 5-104 0,-2 0 80 31,6 0-80-31,14 0 0 16,-14 0 48-16,3 0-56 0,0 0 8 15,8 0-8-15,-11 0 48 16,3 0-40-16,-3 0 104 15,2 0-96-15,1 0 64 0,-3-4-32 32,14-2 57-32,-5 6 55 0,-3-8-88 15,-6 3-16-15,14 0 32 16,-11 1-24-16,6 4-16 16,-3-5-32-16,6 5 32 0,11-5-48 15,-8 5 0-15,-3 0 16 31,0 0-16-31,3 0 0 0,-4 0 0 32,4 0 16-32,-18 0-8 15,21 0-8-15,-7 0 0 16,4 0 0-16,-3 0 8 0,12 0-8 0,-9 0 8 16,8 0 0-1,4 0 0-15,-15 0-8 0,12-3 0 0,3 3 0 16,-3 0 8-16,0 0 0 15,-1-6-8-15,1 1 0 16,3 0 48-16,-18 2-48 0,21-3 8 16,-6 2-8-1,0-1 24-15,-1 1 32 16,4-1 64-16,9 1 0 0,0 0-40 31,-3-2-8-31,6 1-72 16,0 1 56-16,9-6 40 15,-12 7-24-15,0-8 80 0,-3 3 80 16,6-6-56-16,9 4-112 0,-12-4 128 16,12 5-72-16,-13-9-112 31,13 3 56-31,0 2-40 16,0-10-24-16,0 0 0 0,13-5-8 15,-1-4-48-15,-3-6 48 16,18 2-32-16,-6-7 40 0,-12-3 0 15,18 4 8-15,-3-5 8 16,-3 7-16-16,1 1 8 16,-7 7-8-16,9 4 0 0,-12 6-8 15,9-2-80-15,3 6 80 16,-12 0 8 0,12-6 0-16,-6 6-8 0,7-1 8 15,14 1 0-15,-18 4-56 16,12 1 40-16,-6-2 16 15,4 5-72-15,8 2 72 16,6-2 0 0,-9-4 8-16,10 6 0 0,-4-3 8 15,9 3 32-15,-18-2-48 0,16 0 0 16,-16 2-8-16,12-1 0 16,3 4 8-16,-2-5 16 15,11 2 32-15,-9 3-40 0,-2-1-8 31,11 6 8-31,-6 0 8 16,7 0 32-16,-1 0-48 0,0 0 0 16,4 0-48-16,-4 0 48 15,-12 6 8-15,16-1-8 0,-4 3 0 32,0 2 8-32,1-1-8 15,2 0 0-15,-3-5 56 0,13 11-56 16,-13-5-8-16,3-2 8 31,-2 2 0-31,-1-1-56 31,0 0 56-31,-11 1 8 0,2-6-8 16,0 0 0-16,-2 6 8 0,2-5 0 16,-3 0-8-16,0 0 0 0,1-2 0 15,-13 2 0-15,18 0 0 16,-18-1 0-16,1 6 8 15,-1-10-8-15,6 4 8 0,-18 1 8 16,3-5-16-16,10 5 8 16,-7-1-8-16,-6-4 0 0,15 5 0 15,-12 0 0-15,-3 0 0 0,0 4-8 16,7-4-8-16,-4 3 8 16,-18 2 8-16,33-6-8 0,-18 6 8 31,3-1-8-31,0 0-40 15,-11-5 40 1,11 5 8-16,-15 2-16 31,15-6 16-31,0 8 0 16,0-4 8-16,9 4-8 0,-9 2 8 16,1-2-8-16,-13 2 0 15,9-1-8-15,-9 4-104 16,-3-5 112-16,6 6-48 0,-3 0 0 15,-12 0 40-15,9 3 8 16,-9 2-8-16,0-1 8 0,12 4-8 16,-12-3-8-16,0 4 8 15,0-4-56-15,0-6 56 16,0 5 8-16,0 4-8 0,0-3 0 0,0-2 0 16,-12 6-80-16,-9-4 80 15,6-1 8-15,6 4 0 0,-15 2 0 16,3-6-8 15,9 4 8-15,-16-2-8-16,19-3 8 0,-12-4 8 15,9 1-8-15,-12-5 8 0,24 5-8 16,-12-5 8-16,0-6-8 16,0 2 0-16,0-1 0 0,3 1 0 15,9-7-8-15,-12 8 8 16,0-3 0-16,-1-2 8 15,-2-3-8-15,6 8 8 0,0-6 0 16,9 3 0-16,-24-3 0 0,24-1-8 16,-24 6 8-16,12-6-8 31,-3 6 8-31,9-6-8 16,-6 1 8-16,0 5 40 0,0-7-32 15,-4 2 48-15,7 1-48 16,-15-3-8-16,15 2 8 0,-3 0 88 15,0-5-40-15,-15 0-64 32,18 0 64-32,-12 0-16 15,-6 0-40-15,17 0 88 0,-23-10-24 16,9 1-72-16,-3 1 0 0,3-2 48 16,6 1-48-16,-6-1 0 15,-1 1 8-15,1 0-8 16,15-1 8-1,-15-3 56-15,12 4 0 16,-3-5-56-16,-3 3 0 0,3 3-8 16,-6-6 8-16,9 4-8 15,-13 2 0-15,16 3 16 16,-3-4-16-16,0-1 0 16,-15 1 0-16,18 0 0 15,-15 4 0-15,15-3 8 16,-6 8-8-16,6-6 8 0,9 1-16 15,-12 5 8-15,12 0-8 0,0 0 0 16,-16 0-512-16,10 0-736 31,-6 0-1713-31,0 0-6185 0</inkml:trace>
  <inkml:trace contextRef="#ctx0" brushRef="#br0" timeOffset="16215.91">10272 5845 6313 0,'0'0'1184'0,"0"0"-656"0,0 0 32 15,0 0-320-15,0 0 329 0,0 0-121 16,0 0-432-1,0 0-16 1,0 0 72-16,0 3-72 16,0 2 0-16,0 0 64 0,0 0 24 0,0 4 160 15,0-1-64-15,0 3 72 16,12 3-64-16,-3-5 40 0,-9 1-56 31,15-2-56-31,-15 6-16 16,9-9-56-16,3 3 8 0,-12 3-8 15,12-7 8-15,-3 6-48 16,-9-7 128-16,16 2 32 0,-4-5 40 16,0 6-56-16,-3-3 8 31,3 2-56-31,0-5-32 16,0 5-24-16,12-5 40 0,-3 5 64 15,0-5-24-15,19 0 24 16,-22 0 16-16,18 0-32 0,-12 0-8 15,9 0-80-15,-6 0-40 32,7 0 64-32,-10 0-64 15,24 0 40-15,-15 0-40 0,4 0 8 16,8 0 41-16,3 0-57 0,-18 0 8 16,22 0 0-16,-19 0 0 0,3 0 0 15,9 0-8 1,-9 0 8-1,-2 0-8-15,2 0 0 16,9 0 8-16,0 0-8 0,4 0 8 16,8 0-8-16,3 0 8 0,-2 0 0 15,-1 0 0-15,0 0 0 0,4 0 0 32,-16 0-8-32,12 0 0 15,-8 0 0-15,-4 0 0 16,3 0 0-16,-14 0 0 0,11 0 0 15,12 0 16-15,-9 0-8 16,13 0 0-16,-19 0 0 0,9 0 8 31,-8 0 56-31,5 0-64 16,0 0 0-16,-3 0 48 0,4 0-40 16,-16 0 56-16,12 0 8 15,4 0 0-15,-7 0-8 0,-3 0 8 16,6-5 0-16,4 5 16 31,-7-5-80-31,9 5-8 16,-18-5 0-16,16 5-8 0,-16-3 48 15,12 3-32-15,-12 0-16 16,7 0 72-16,-7 0 0 0,3 0 8 0,-3 0 24 16,0 0-88-1,16 0 32 1,-13 0-40-16,0 0 0 15,-6 0 0-15,22 0 16 0,-19 0 24 16,3 0-40-16,9 0 56 16,-9 0-64-16,-2 0 104 0,-1 0-56 15,-6 0-32 1,-6 0-8 0,15 0 8-16,-11 0-8 0,-4 0 16 15,15 3 32-15,-18-3-8 0,9 0 0 16,6 0 32-16,4 0-16 15,-16 0-56-15,18 0 0 16,-21 0 40 0,9 0-32-16,-3 0-16 15,-3 0 16-15,16 0-8 0,-13 5-8 16,-6-5 8-16,9 0 8 16,-3 0-8-16,0 0 40 15,-6 0-40-15,10 0-8 0,-4 0 16 31,9 0-16-31,-9 0 8 16,0 0-8-16,-6 0 0 0,7 0 0 16,2 0 0-16,-18 0 0 15,15 0 8-15,0 0 8 16,12 0-16-16,-15 0 8 0,4 0 0 16,-13 0-8-1,12 0 16-15,-15 0 40 16,3 0 0-16,9-5 8 0,-6 5 40 15,-3 0 16-15,9-3-40 16,3 3-24-16,-11-6-8 16,11 6-48-16,-3 0 8 15,-9-5 56-15,12 5-16 16,-12 0-48-16,0-3 16 16,0 3 88-16,-6 0 0 0,9 0 16 15,-15-6 24-15,12 6-24 16,-12-4 56-16,0 4 24 15,13-4-32 1,-1 4-40-16,-3-5 0 16,-9-1 48-16,15 3-39 0,-6-2-49 15,0 0-40-15,-9 0 0 16,15 1-40-16,-6-1-8 16,6-3 0-16,-3-2-16 0,0 1-305 31,-3-16-767-31,3 8-1024 15,12-1-4890-15</inkml:trace>
  <inkml:trace contextRef="#ctx0" brushRef="#br0" timeOffset="21399.2">6756 6248 6385 0,'0'0'1816'15,"0"0"-928"-15,0 0 225 0,0 0-633 16,0 0 112-16,0 0 128 16,0 0-400-16,0 0-96 0,0 0-48 15,0 0 112-15,0 0-64 16,0 0-88-16,-9 0-80 16,-3-5-56-16,-12 0-72 0,2 0-56 15,-14 1 0 1,-12 4-16-16,3 0 64 15,-1 0 72-15,-14 0-40 0,15 4-8 16,-13 11 40-16,10-6 16 16,3 10 0-16,0-2 0 0,8 7 8 15,4 4-8 1,-18-1 8-16,27 2 0 16,-9 7 48-16,11-4-48 15,10 1-8-15,0 0 64 0,12 0-56 16,0-1 48-16,0 4-56 15,12 2 0-15,12 3 152 16,13-3-24 0,-7 3-24-16,21 0-56 15,-18 2-40-15,4 2 0 0,-7 3 8 16,-3 2-8-16,-3 2 48 16,-3 2-48-16,-9 3-8 15,-3 3 0-15,-9 0-8 0,0 0 8 31,-9 0 56-31,-24 0-8 16,-3 0 88-16,-9-4 120 0,-4-5 17 16,-8-5-17-16,12-4-24 15,-16 0 40-15,16-5-64 16,-3-9-8 0,15 4-48-16,-4-14-56 15,4 1 0 1,9-5 32-1,9-8-48-15,6-3 48 0,-3 2 32 0,12-5 16 16,0 0-16-16,0 0 0 16,0 0 80-16,0 0-240 15,0 0-40-15,0 0 24 0,12 0 16 0,-12 0-8 16,0 0-40-16,0 0-56 16,9 0-8-16,-9 10 64 0,15 4 40 15,9 8-8 1,-6 6 8-16,-3 4-64 0,9 15 72 15,-11 4 8 1,-4 4 40-16,6 15-40 16,-6 4 80-16,-9 6-72 0,0 7 56 15,0 19 112-15,-9 25 8 16,-15 12-112-16,-1-8 64 16,13-29 16-16,-9-27 8 0,9-18-40 31,-12 2-8-31,0 13 8 15,0 6 56-15,-9-3-8 16,5 0 56-16,10 1-63 0,-21-2 7 31,18-4 64-31,9-1-24 16,-21 2-40-16,21-1-96 0,-13 0 8 0,16 1 40 16,-15-10-120-16,9 3 48 15,6 3 24 1,9-8-72-16,-12-2 56 0,0-1-56 0,12-3 8 15,-9-6 24 1,9-5-32 0,-15 4 32-16,6-4-40 0,9 6 8 15,-12-5-8-15,0-1 8 0,-1 5 8 32,13-9-8-32,-15 4-8 15,9 0 0-15,6-5 8 0,-12 1-8 16,12 1 0-16,-15-7 0 15,15 2 0-15,0-1 0 0,0-6 0 16,0-2 0-16,0 3 0 16,0-9-8-16,0-1-56 0,0 2 8 15,15-1 48-15,-3 6-40 16,-6-7 48-16,9 6-16 0,-2 4-136 31,-1 1 72-31,0 0-80 16,-3 0 160-16,6-6-8 15,-6 0-8-15,3 1 8 0,9-4-96 16,-21-6 24-16,27 5 80 16,-15-5 0-16,-3 2-48 0,3 3-24 31,13-6-8-31,-16 8-112 0,15-7 24 16,0 0 56-16,0 1 96 15,0-5-40-15,-6 5 48 0,19-11-41 16,-13 2 33-16,9-1-144 15,6-9-24-15,-6 6 0 16,4-6 8 0,5 0 64-16,-3 0 112 0,6 0 0 15,4 0 0-15,8 0 0 16,-12 0 0 0,4-6 0-16,-7 1-8 15,9-4 0-15,-18 1 8 16,16-6 0-16,-16-1 0 0,12-3 0 15,-21 0-96-15,0-1-224 32,-12 0-152-32,-12-3-344 0,0 2-760 15,-27 2-4386-15</inkml:trace>
  <inkml:trace contextRef="#ctx0" brushRef="#br0" timeOffset="55734.1">16646 8216 1696 0,'0'0'1904'0,"0"0"-1048"0,0 0-231 0,0 0-97 16,0 0 72 0,0 0-16-16,0 0-192 15,0 0-104-15,0 0 104 16,0 0 96-16,0 0 32 15,0 0-48-15,0 0 41 0,0 0 39 16,0 0-88-16,0 0-32 16,12 0 104-16,1-4-104 0,11 4-48 31,0 0-24-31,9-5-96 16,27 5 32-16,-2 0-104 15,20 0-16-15,28 0 25 0,48 0 31 16,-15 0 40-16,-28 0-72 15,-2 0-152-15,-43 0 0 0,19 0 8 32,-19 0-56-32,7 0 8 15,-13-5-8-15,-3 2 8 16,-11-3 88-16,2 1-72 0,-15-3 24 16,-9 3-40-16,-3 0-8 0,-6 1 0 15,-2-2-152 1,-4 6-128-1,-9 0-384-15,0 0-601 0,-9 0-751 16,-4 0-1233-16</inkml:trace>
  <inkml:trace contextRef="#ctx0" brushRef="#br0" timeOffset="56720.78">16671 8314 2536 0,'0'0'2136'0,"0"0"-1359"16,0 0-481-16,0 0-224 16,0 0-16-1,0 0 0-15,0 0-56 0,-34 0 16 16,34 0 176-1,0 0 216-15,0 5-64 0,0-5-56 0,0 0 72 16,0 0 56-16,0 0-48 16,0 0 8-1,0 0 48-15,0 0 65 16,0 0-41-16,0 0-96 0,0 0-32 16,0 0 112-16,9 0 160 15,16 0 200-15,11 0 96 0,21 0-71 16,25 0-225-16,56-10-88 31,50-8-8-31,20-6-16 0,15 6 72 16,-60 4-48-16,-51 6 56 15,-40 2-176-15,-11 1-200 0,-28 5-128 16,12-4 0-16,-21-1-40 16,0 5 40-16,-24-5-56 31,0 5-48-31,0 0-496 0,0 0-800 15,0-3-824-15,0 3-2977 0</inkml:trace>
  <inkml:trace contextRef="#ctx0" brushRef="#br0" timeOffset="58284.35">18895 8199 6665 0,'0'0'1176'16,"0"0"-792"-16,0 0 472 15,0 0 129-15,0 0 47 0,0 0-160 32,0 0-296-32,0 0-176 15,0 0 56-15,0 0 152 0,9-6-87 16,27 1 23-16,6 5-192 16,19-3-88-16,23-2-152 15,16 5-104-15,45 0 8 0,-22 0 56 16,-5 0-24-16,-27 0-48 31,-31 0-8-31,0 0-264 0,-14 5-32 16,-10-5-24-16,-27 0-128 15,6 0-161-15,-15 0-215 16,-24 0-272-16,0 0-520 0,-9 0-2529 16</inkml:trace>
  <inkml:trace contextRef="#ctx0" brushRef="#br0" timeOffset="58615.89">18638 8398 6689 0,'0'0'3313'0,"0"0"-2073"16,0 0 120-16,0 0-312 15,0 0-151-15,0 0 31 0,115-14-400 32,-9-4-96-32,33-2 40 15,57-4 8-15,3 7 32 16,12-1-112-16,-60 12-56 0,-57 2-199 16,-49 4-41-16,-24 0-104 0,3 0-233 15,-15 0-255-15,-9 0-856 31,-33-5-464-31,-12 0-1017 16,-1 0-7713-16</inkml:trace>
  <inkml:trace contextRef="#ctx0" brushRef="#br0" timeOffset="76617.3">18496 14334 4352 0,'0'0'1801'15,"0"0"-777"-15,0 0 64 0,0 0-256 16,0 0-135-16,0 0-161 16,0 0-248-16,0 0-136 0,0 0 40 15,-9 0 40-15,-3 0-64 16,-15 0-80-1,-6 0-72-15,12 0-8 16,-27 0 96-16,-1 0 0 16,7 0 64-16,-18 3 64 0,2 2 0 15,10 1-32-15,-12-6-40 16,5 3 24-16,10 2 40 0,-15-5-48 31,14 5 0-31,-11-5-88 16,-3 5-24-16,2-5 0 15,1 0 40-15,-15 4 16 0,11-4-16 16,7 0-23-16,-3 0 15 16,-1 0-24-16,-2 0 24 0,-13 0-32 31,16 0-56-31,-9 0 0 0,5 0 0 16,-8 0 80-1,-4 0-80-15,7 0 0 0,-3 0 0 0,-1 0-8 16,1 0 8-1,8 0 40 1,-8-4 0-16,21 4 8 16,-10-5 24-16,-2 0 0 0,18 5-80 0,-16 0 8 15,7-5 0-15,9 5 0 16,-9-3-8-16,8 3 72 0,-5-6-24 31,3 6-40-31,-1-5-8 16,-14 2 16-16,15 3-8 0,0-10 72 15,-4 10-72-15,-8-4 0 16,9-1 8-16,-1-1 0 0,7 3-8 16,-18 3-8-16,11-5 48 15,7 0-40-15,-18 0-8 0,2 1 8 32,1-6 80-32,-3 7-40 15,2-7 48-15,1 5-24 16,-3-5 0-16,14 6 40 0,1-5-48 15,-3 0 40-15,3 4-8 16,-4-9-16-16,13 1-32 0,-6 3 24 31,-9-8 40-31,8 3-64 16,-5-2 128-16,3-2-48 16,5-1 40-16,7 2 40 0,12-1 160 15,-3 6-144-15,3-5-72 0,9-1-48 16,-12 0-8-16,9 1 32 15,6-1-40 1,-4 1-8-16,13 0 8 16,-12-2-80-16,3-2 24 15,9-7-32-15,-15 7-8 16,15-11 8-16,-9 6 8 16,9-5 104-1,0 4-64-15,0-1-48 0,0-3-8 0,0 4 8 31,0 0 0-31,0 0 0 16,0 1-8-16,0-1-40 0,9-1 40 16,15 1-8-16,1-4-56 15,11 4 72-15,-6 1-48 0,21 0 48 16,-18-1 0-16,28 4-8 16,-16 5 0-16,9-3 0 15,22 3-48-15,-19-3 48 0,13 3 0 16,-4 5 8-16,-9 0-72 15,16 0 64-15,-1-1-8 32,-5 7 8-32,17-2-56 0,-2 6 64 15,-1-2-8-15,1 2 8 16,5 1-8-16,7-3-8 0,-10 6 16 0,10-5-16 16,-13 5 8-1,1 0-16-15,11 0 16 16,-11 0-40-1,11 0 48-15,-14 0-8 0,14 0 8 16,-8 0-8 0,5 0 8-1,-8 0-8-15,12 0 0 0,-13 0 0 16,-3 0 8-16,-5 0 0 0,-4 0 0 16,4 0 0-1,-4 0-8-15,-11 5 0 16,11 1 8-16,-3 1 0 15,7-1 0-15,-1 3 0 16,10 1 0-16,-13-2 0 0,-12 2 0 16,-11 0-8-16,14-3 8 15,-27 8-8-15,25-5 8 0,-10-1 0 16,-3 4 0-16,16-3-8 31,-4 8 8-31,-12-4 0 0,3 1-8 16,10-1 8-16,-22-1-8 15,-3 2 0-15,3-2-8 16,-14 0-40-16,2 1 48 0,0 0-16 16,-3 5 16-16,3 0 0 15,0 0 0-15,0-1-8 0,-5 5 16 0,8-4-8 16,-3 3 8-16,-3 2 0 16,-9-1 0-1,-3-5-16 1,6 6-64-16,-6 4 32 0,6-1 48 15,-3 0 0-15,-6 1 0 16,10 5 0-16,-4-5 0 0,-12-5 0 16,12 5 0-16,0 0 8 15,-12 0-8 1,0 4 0 0,0 0 8-16,0 0 56 0,-24-4-64 0,12 10 72 15,-10-11-72-15,-5 1 0 16,-6 0 104-16,0 1-88 0,-3-7 128 15,-22 6-32-15,1-5 0 32,-3 0 24-32,-10 1 0 0,-2-2-32 15,5-3 24-15,-2-6 9 16,-4 2 47-16,13-10-48 0,3 0-88 16,2-5-48-16,16 0 0 15,9 0-48-15,3-5-409 31,27-28-951-31,0 6-1296 0,39-1-6762 0</inkml:trace>
  <inkml:trace contextRef="#ctx0" brushRef="#br0" timeOffset="77923.05">22115 14435 4672 0,'0'0'2337'16,"0"0"-1713"-16,0 0-32 0,-90 0 496 15,66 0-71-15,-13 0-193 16,4 0-280-16,-15 0-80 0,0 0-8 0,2 0 72 16,-26 0-56-1,18-8-120-15,-16-8-7 0,-11 3-105 16,-1-10 56-16,1-1-48 0,-4-3 16 15,7-1 160 1,5-4 16-16,7-5-40 16,5 5 64-16,4-11-160 0,12 1-56 31,-3 1 0-31,23-5-32 16,1-10-88-1,15 0 24-15,9-9-88 0,0 2-64 0,9-8-8 16,27-3 8-16,13 0-8 15,8 1 0-15,10 2-192 0,17 2 128 16,-2 4-96-16,-1 9-32 16,-3 6 24-16,7 3 56 0,-19 5 40 15,19 11-8-15,-19-2-16 32,10 15 32-32,5-2-8 0,1 15-16 15,-1 5-8-15,1 0 24 16,-4 5 64-16,4 23 8 15,-1 4-8-15,-8 14-40 0,-7 7 56 16,-9 11-48-16,1 5 32 31,-7 15-112-31,-18 17-24 0,-24 25 24 16,-9 14-48-16,0-11 96 0,-21-27-24 16,0-33 48-16,-15-23 48 15,3 0 0-15,-28 10-8 0,-8 5 16 16,-13-15 56-1,-32-4 104 1,-28-15 112-16,-30-13 96 0,9-14 64 16,9 0-88-16,63-19-176 0,31 2-168 15,27-8-152-15,-7-15-584 16,10-2-632-16,3 4-1865 0</inkml:trace>
  <inkml:trace contextRef="#ctx0" brushRef="#br0" timeOffset="90600.77">3360 8212 8145 0,'0'0'1737'15,"0"0"-633"-15,0 0-176 0,-12 0-240 16,12 0-24-16,0 0-128 15,0 0-312-15,0 0-159 16,0-5-1-16,0 5 0 0,22 0 80 16,17 0 80-16,18 0 80 31,13 0-64-31,32 0-152 0,49 5 0 0,24 4-80 16,9 1 40-16,-9-1-48 15,-33-4 0-15,-60-1-256 16,-22 1-344-16,-15-5-529 0,13 0-759 15,-22 0-1217-15,-3-9-4080 16</inkml:trace>
  <inkml:trace contextRef="#ctx0" brushRef="#br0" timeOffset="90932.58">4456 7929 10426 0,'0'0'1776'0,"0"0"-992"16,0 0 40-16,0 0-503 0,0 0-321 15,0 0-32-15,0 0 32 16,112 33 136-16,-40-6 8 0,-11 1-40 31,-4 4-48-31,-12 0-48 16,-12 2-8-16,-9 3-8 15,-14-4-120-15,-10 3 128 0,-10 10 8 16,-35 1 288-16,-24 8 160 16,-1-4-104-16,-23 6-104 0,-1-7-144 15,1 2-104 1,-46-1-664 0,30-20-1953-16,31-12-6153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19.8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14380 5149 6769 0,'0'0'1792'0,"0"0"-1320"31,0 0 441-31,0 0 447 16,0 0-456-16,0 0-224 0,0 0-192 15,-12-33-128-15,12 33-47 16,0 0-65-16,0 0-80 16,0-4-56-16,12-1-64 0,9-5-48 31,3 10-8-31,24-3-40 0,-15 3-56 15,13 0-120-15,2 18-41 0,-3 11-7 16,-8 6-16-16,-1 17 72 16,-15 8 24-16,0 0-8 15,-21 14 0-15,0 0 112 16,-9 5-8 0,-15 0 8-16,-21 0 88 15,8-10 96-15,-8 1 64 0,-3-15 16 0,2-8-48 16,25-10 56-16,-6-10-88 15,6-7-80-15,9-12 0 16,12 2-16 0,0-6-8-16,0 1-72 15,0 0-56-15,0-1 8 0,0 1 56 16,0 0 72-16,0 0 0 16,12-2 0-16,0 3 0 15,-12 3 0-15,9 1 16 0,6-2 0 31,-3 11-8-31,-6 0-8 16,9 9 8-16,10 4 0 0,-4 4 0 16,-6 11 40-16,6 9-48 15,15 9 56-15,-15-4-48 16,0 7 80-16,7-2 96 0,-4 2-56 31,-3-3 80-31,0 1 0 0,6-7-40 16,-15-3-15-16,-3-6-25 0,-9-7 32 15,9-6 40-15,-9-4-32 16,0-6 64-16,0 1 104 16,-9-5 8-16,-24 10-136 15,-15-5 8 1,-13-1-72-16,4 1-144 16,-9-15-216-16,-19-3-384 0,7-10-368 0,20 0-785 15,10-10-3488-15</inkml:trace>
  <inkml:trace contextRef="#ctx0" brushRef="#br0" timeOffset="3314.63">14229 10209 4000 0,'0'0'2529'0,"0"0"-1657"31,0 0 248-31,0 0 713 0,0 0-361 16,-12-51-472-16,12 42-280 15,0-1-143-15,0 2-113 0,0-6-144 16,12 4-208-16,0-4-48 16,9 5-64-16,3-5 0 31,12 9-8-31,-2 0-64 0,2 5-104 16,9 0-56-16,3 19-40 15,-17 9-33-15,20 4 57 0,-18 10-8 16,-9 5-88-16,-3 3-24 15,-21 15 80-15,0 5 152 16,0 8 136 0,-9 1 40-16,-27 5-32 0,12 0 208 15,0-10-104-15,3-9 32 16,6-10-40-16,15-4 8 0,0-14-32 16,0-5-64-16,15-9 80 0,6-4-88 31,15-9-8-31,0-6-8 15,-3-4-8-15,16 0-96 0,-16-4 16 16,-21-6 16-16,12 10 72 16,-12-4 8-16,-12 4 0 0,0 0 8 15,0 0 0-15,0 0 0 32,12 14 0-32,-12 14-8 0,0 13 8 15,0 10 72-15,0 4-72 16,0 16 64-16,0 7 8 0,0 19 120 15,0 28-96-15,0 19 0 16,9 14-32-16,-9-15-24 31,0-12-40-31,0-31 104 0,0-21-48 16,0-18 97-16,0-10 15 16,0 4 48-16,0 5-64 0,-9 10 344 15,-15-14 88-15,-12-5 80 0,3-5 0 16,-28-4-152-1,4-15-96 1,0-8-208-16,-16-10-216 0,7-9-592 16,-19-37-832-16,19-8-1025 15,15-7-4000-15</inkml:trace>
  <inkml:trace contextRef="#ctx0" brushRef="#br0" timeOffset="5122.06">14005 7896 16 0,'0'0'7417'16,"0"0"-6449"0,0 0-32-1,0 0 569-15,0 0-465 16,0 0-472-16,-9-36-232 0,18 32-88 16,4-6-120-16,23 10-48 0,-3-5-40 15,3 5-40-15,9 5-8 0,16 23 0 31,-16 13 8-31,12 6-48 16,4 12 48-16,-16 12-80 16,-9 7 8-16,-3 6 56 0,-23 8 8 15,5-4-56-15,-15 5 64 0,-15-1 0 16,-10-2 16-16,-8-3 112 31,-12-4 48-31,0 1 56 16,-1-11 56-16,-14-3 9 0,15-14-41 15,-4-10-56-15,4-4-24 16,9-15-96-16,15-2-32 0,-6-13-48 16,6 2 8-16,8-5 0 31,13-4 0-31,0 0-8 16,0-5-152-16,0 0-168 0,0 0-249 15,0 0-287-15,0 0-680 16,0-13-873-16,0-7-2072 0</inkml:trace>
  <inkml:trace contextRef="#ctx0" brushRef="#br0" timeOffset="5470.84">14005 8985 7097 0,'0'0'1976'31,"0"0"-1471"-31,0 0 431 15,0 0-216-15,0 0-600 16,0 0-112-16,-9 84 216 0,9-32 112 16,0 8 8-16,0 0-72 0,0 1 160 15,-15-10-104-15,15-1-72 32,-9-8-32-32,-3-6-16 15,0-8 1-15,12-10-57 0,0-8-56 16,-12-5-88-16,12-5 56 15,0 0 88-15,0 0-64 0,0 0 72 16,12 0 72-16,21 0-64 31,4-5-8-31,32-9-16 16,0 0-144-16,16 0-120 0,30-14-464 16,-22 9-1241-16,-11-3-3432 0</inkml:trace>
  <inkml:trace contextRef="#ctx0" brushRef="#br0" timeOffset="8630.49">15415 15496 6737 0,'0'0'1728'0,"0"0"-1184"0,0 0-119 16,0 0 167-16,0 0 152 15,0 0-376-15,12-5-288 0,6-3-8 16,9-1 8-1,-3 4-24-15,10-1-40 16,-10 6 40-16,12 0-56 16,-15 0-16-16,3 11 16 0,-3 11 0 15,7 2-8-15,-22 8 0 16,9 0-64-16,-15 6 72 16,0 3 0-16,-15 5 200 15,9 6-64-15,-7-1 192 16,-11-1-128-16,12 2-40 15,0-6-8-15,12-5-96 0,0-3 0 16,0-6-56-16,0-9 0 16,24-10-48-1,0 2-128-15,-5-15 8 16,20 0 24-16,-18 0 128 16,15 0-56-16,-24-4-584 0,12-2 656 15,-24 1 8-15,12 5 64 16,-12 0 168-16,0 0 96 0,0 0-144 31,0 0-192-31,0 15-80 16,0 17 72-16,0 10 8 15,0 9 8-15,-12 9 0 0,12 4 0 16,0 2 144-16,0 7 88 16,12 7-136-16,10-1-88 0,-13 3 272 31,6 2-144-31,6 4-80 0,-6 5 24 15,-6 5 88-15,3 3-48 16,9 11 80-16,-6-10 0 0,-3 0-55 16,0-6-97-16,-12-26-8 15,0 9 56-15,0-13 296 16,-12-16-56 0,-15-4-32-16,-6 0-80 0,-12-13-232 15,-1 0-128-15,-59-33-608 16,23 0-889-16,-11-14-2504 0</inkml:trace>
  <inkml:trace contextRef="#ctx0" brushRef="#br0" timeOffset="9446.61">14902 13440 7057 0,'0'0'1240'15,"0"0"-856"-15,0 0-72 32,0 0 369-32,0 0 143 0,0 0-248 15,36-113-280-15,-12 105-40 16,9-2-16-16,1 10-96 0,14 0-136 0,9 18 0 15,4 29-8-15,8 26 0 16,-12 39 0 0,10 33 0-1,-16 12 24-15,-30-14 48 0,-21-12-16 16,0-25 72-16,0-13 160 16,-21-16 224-16,-3-20-56 0,-3-3-48 0,9 3 17 15,-6 3-121-15,-1 1-80 31,1-15-136-31,15-13-40 16,-3-15-48-16,12-9-144 0,-12-9-272 16,12 0-329-16,0-19-503 15,-12-17-1592-15,12-7-5722 0</inkml:trace>
  <inkml:trace contextRef="#ctx0" brushRef="#br0" timeOffset="9768.79">15195 14402 8097 0,'0'0'1497'0,"0"0"-1153"31,0 0-240-31,0 0 16 0,0 0 368 16,0 0 208-16,21 112-152 15,-9-71-160-15,-3 5 24 0,6 1 8 16,-3-5-136-16,0-5 16 0,0-4-64 15,-3-6 57 1,3-8-137 0,-12-1 0-16,12-9 40 0,-12 0-112 15,0-4-8-15,0-5-16 16,0 5 24-16,9-5-8 0,7 0 24 16,-4 0 200-16,18-13 168 0,21-15 40 31,6-10-504-31,25-35-240 15,-13 7-1184-15,-11 1-2417 0</inkml:trace>
  <inkml:trace contextRef="#ctx0" brushRef="#br0" timeOffset="14546.62">15309 15704 3272 0,'0'0'1897'0,"0"0"-929"16,0 0-112-16,0 0 96 0,0 0-296 15,-12 0-136-15,12 0-151 32,0 0 15-32,0 0-24 15,-9 0 56-15,-3 0-144 0,0 0-168 16,0 0-40-16,-12 0 0 0,12 0-56 15,-9 0-8-15,-16 0 8 0,13 0 0 16,3 0 8 0,-15 0-16-1,12 0 8-15,0 0 40 16,-10 0 8-16,7 0-48 0,9 5 120 16,-21 1-72-16,6-6 64 0,0 4-112 15,-4 0 80-15,4 1-8 0,-3 0-32 31,3-1-40-31,-7 1 0 16,10 0 0-16,-6 0-8 16,3-2 8-16,9-3 8 0,-13 6 88 15,16-2-48-15,-6-4-48 0,6 5 40 16,-3-5-8-16,3 0-40 31,-3 5-8-31,-4-1 8 16,10 0 0-16,-6-4 0 0,0 5 0 15,-9-5 8-15,21 5-8 16,-27-1-8-16,17 1 8 0,10 0-8 16,-12-5 8-16,3 5 0 31,-3-1 0-31,3 1 0 16,-6 0 8-16,6-5-8 0,-1 4-8 15,-14 5 8-15,12-9 48 0,3 5-48 16,-15-1-8-16,12-4 8 0,-1 6 0 15,4-3 0 1,-3 2 0 0,3 0 0-16,-6 0 8 15,18-5 0-15,-15 4-8 0,0 1 0 16,14-5 0-16,-14 5-8 16,12-1 8-16,-12 0 8 0,3-4 8 0,-6 6-16 31,6-1 0-31,9-2-8 15,-10 3 0-15,-2-6 8 16,9 4 8-16,6-4-8 0,-3 0-8 16,-9 0 8-16,6 0 8 15,-6 0-8-15,-3 0-8 0,2 0 0 32,-5 0-64-32,-6 0 72 15,0 0 0-15,-18 0-64 0,20 0 64 16,-5 0 136-16,3 0-56 15,-3 0-72-15,3 0 0 0,-7 0 8 16,7 0-16-16,0 0-16 31,-3 0-24-31,3 0 40 16,-4 0 8-16,16 0 0 0,-3 0-8 16,-12 0 0-16,15 0 0 15,-6 0-8-15,-7 0-24 0,10 4 24 16,-21 1 8-16,21 1 0 15,-9-6 0 1,-4 3 0-16,16-3 0 16,-15 0 8-16,0 0 72 0,0 5-24 15,-1-5-8-15,7 0-32 16,-18 5-8-16,12-5 0 0,-10 5-8 16,-2-5 8-1,6 0-8-15,-6 0 8 16,14 4 0-16,-2-4 8 15,-12 0 72-15,15 0 80 0,-4 0-56 16,-11 0 8-16,15 0-120 16,-12 5 8-16,-1-5-8 0,10 0 0 31,-9 0 0-31,-3 0 8 16,-1 0 0-16,-8 0 32 0,12 0-40 15,-4 0-8-15,4 0-64 16,0 0 0-16,-15 0-80 0,14 5 88 15,-11-5 64-15,0 3-8 32,5-3 8-32,-5 5 0 15,12-5-72-15,-1 0 64 0,1 5 8 16,-3-5-8-16,15 0 0 16,-19 0-16-16,19 0 16 0,-12 0 0 15,12 0 8-15,-7 0 8 16,10 0-8-1,-6 0-8-15,12 0 8 16,-9 0 0-16,-4 0 0 0,4 0 0 16,-3-5 0-16,-9 5 8 15,9-5-8-15,-1 2 0 0,-8 3-48 16,12 0 40 0,-3-5 0-16,-1 5 8 15,4 0 8-15,-6 0 0 16,9-5-8-16,-6 5 16 0,2 0-8 15,-2 0 56-15,12-4-48 16,-9 4 32-16,-3-5-40 0,11 5-8 31,4-5 104-31,-6 0 88 16,18 5 16-16,9-3 8 0,-15-3-40 16,6-3-24-16,9 5-32 15,-9-2-72-15,-6-2-48 16,6-2 8-16,-3 1 40 0,0 0-48 31,0-1-16-31,-4-4 8 16,10 0 8-16,-18 1-64 0,12-1 64 15,-3-5-152-15,-6 6 136 16,9-1 16-16,3 5-72 16,-3-1 72-16,0 1 8 0,0-1 0 15,12 6 0 1,0 0 72-16,-15-7-72 15,15 8 0-15,0-3 104 0,0 2-104 16,0-6-8-16,0 2 8 16,0-2-8-16,0 1-8 15,0-1 0-15,0-3 8 16,0-2-8 0,15 2 0-16,-15 4 8 0,12-5-56 15,0-1-8-15,0 6 56 0,9-5-80 16,-9 6 72-16,12 3 8 15,0-9 8-15,10 9-8 16,2-9 8 0,-3 9-8-16,15-9 8 15,-2 0 0-15,14 1 0 0,9-6 0 16,-14 5 8-16,2-4-8 16,-6 3 40-16,7-3-40 15,-16 4-8-15,18 1 8 0,-2-5 0 31,14-1 0-31,-3 1 16 16,1-2-16-16,-1 6 0 0,10-4 16 16,5 9 0-16,-14-4-8 15,14 7 0-15,-26-3-8 16,8 5 8-16,-9-2-24 0,16-2 24 31,-13 3-8-31,-3-4 8 0,13-1-8 16,-1-4-48-16,-2 0 48 0,5 0 0 15,7 6 0-15,5-6 0 16,-2-1 8-16,-1 6 64 16,13 1 8-16,-16-2-24 15,7-5 64 1,-4 7-120-16,1-2 8 0,-4-4 0 16,16 6 0-16,2-3 0 0,-2 2 0 15,-16 5 65-15,13 0-73 16,-7-1 0-16,-2 5 0 15,-1-6-17 1,-8 3 17-16,5 3 0 16,-5 0-8-16,-7-5 8 15,6 5 0-15,-2 0 8 0,-13 0-8 16,13 0 0-16,-10 0 0 16,-15 0 17-16,13 0-9 0,-13 0 0 31,3 0-8-31,13 0 16 15,-19 0-8-15,6 0 40 0,-3 0-40 16,-8 0 0-16,11 0 8 16,-18 5-8-16,21-2 40 15,-17 3-48-15,14 3-8 0,-3-5 8 32,3 5 0-32,-2-3 0 15,-1-1 0-15,15 3 8 0,-17 2 0 0,8-6-8 16,-18 1 0-16,12 0-8 15,-8 0 8-15,8 4 0 16,-21-4-8-16,12-1 8 16,-15 6 0-1,3-7 8-15,1 2-16 16,-4 4 8-16,3-4 0 0,0 5 8 16,0-1-8-16,-6 0 0 0,-3 5 8 15,22-4-8-15,-13-2 8 16,-15 11 0-1,15-5 0-15,0-1 56 16,0 2-56-16,-3-2 48 16,3 6-48-16,1-6-8 0,-4 2 0 15,-9 3 8-15,-3-4-8 16,18 0 0-16,-15 1 0 0,0-2 8 31,-3 5-8-31,3-4 8 16,0 4 0-16,-3 1 8 0,7-5 32 15,-4 0-32-15,-12 5-16 16,12-6 48-16,-3 7-40 16,0-7-8-16,-9 1 0 0,15-4 0 31,-15-1 0-31,12 4 8 16,0-3-8-16,-12 0 0 0,0-2-8 15,12-3 8-15,-12 4 8 16,0 1-8-16,0-7 48 0,0 8-40 15,0-3 0-15,0-2 0 16,0 3 8 0,0-5-16-16,0 5 8 15,0-9-8-15,0 5 8 16,0 0 0-16,0-5 32 0,0 4 8 16,0 6 24-16,0-5-16 0,-12 3 16 15,12 2-16 1,-12-6-8-16,0 2-40 15,-3-3 8-15,15 2 40 16,-18-5 40-16,6 6-8 16,-16-6 56-16,-5 0-88 0,12 0 40 15,-18 0 80-15,18 0 16 16,0 0-136 0,-16 0 72-16,13 0-48 15,3 0-32-15,-6 0-48 16,18 0 8-16,-15 0 8 0,15 0-8 15,-6 0 0-15,6 0 0 16,9 0-8-16,-12 0-120 0,-1 0-72 31,13 0-8-31,-12 0 48 16,12 0 32-16,-15 0 64 16,15-6-16-16,0 6 64 0,0 0-40 15,0 0-72-15,0 0-64 16,0-5-168-16,0 5-232 0,0-3-433 15,0-3-599 1,0 2-849-16,0-6-2440 16</inkml:trace>
  <inkml:trace contextRef="#ctx0" brushRef="#br0" timeOffset="22546.71">25477 6636 6489 0,'0'0'1872'0,"0"0"-1280"0,0 0-167 15,0 0 447-15,0 0-384 16,0 0-288-16,25 0-96 0,11-8-48 16,-15 2-48-16,27 6 40 15,-2 0 56 1,14 0-48 0,-15 0-56-16,0 9-8 0,1 6-48 0,-13 8 48 15,18 5-64-15,-30-1-104 16,-9 6-32-16,0 9 32 0,-12 0 88 15,-24 9 88-15,3-1 56 32,-30 1-56-32,18 1 80 0,-13-2 80 15,25-4 16-15,-3-8-64 16,12 3-40-16,-3-9-48 0,15 1 24 16,0-5-48-16,0 0 0 15,15-10 80-15,21 1-24 31,-15-5 16-31,4-4-24 0,11-10 40 16,-18 3 8-16,-3-3-48 16,-3 0-40-16,0 0 8 0,-12 0 40 15,0 0-48-15,0 6 88 16,0-6-48-16,0 8 8 31,0 6-56-31,0 5 0 0,12 18 16 0,9 5-8 16,3 4 40-16,-2 10-40 15,11 0 8-15,6 9-8 0,-18-1 8 16,3 1 32-16,0 0-40 16,-14 1 32-1,-10-12-24 1,0 3 64-16,0-12 56 0,0-3 120 16,-34-9 208-16,1-6 272 15,-24 1-239-15,-4-6-17 0,4-3-320 0,-12-9-160 16,-13-5-320-16,-11-5-665 31,23-23-799-31,13-1-3673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8:12.6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27038 6562 5777 0,'0'0'1696'0,"0"0"-1032"0,0 0 272 16,0 0 225-16,0 0-353 0,0 0-240 15,0 0-104-15,0 0-56 16,0 0-128-16,0 0-72 31,9 0-112-31,6 0-96 0,3 0 0 16,21 0 8-16,7 0 8 15,2 0-16-15,-3 6 0 0,3 11-208 16,-5 1-120-16,-4 1-104 16,-6 9 88-16,-12 4 16 31,3 1-8-31,-24 5-104 0,0-2-96 16,0 16 456-16,-24-6 80 15,-12 9 112-15,6 2 40 0,-6-7 24 16,2 1-48-16,10-5-56 15,12-5-72-15,0 2 8 16,12-7 48 0,0-3-56-16,0-6-96 0,24-2-64 15,13-7 64-15,8-4 16 16,-3-10-24-16,9 1-32 0,-17-5-64 16,2 0 24-16,-12 0 88 15,-18 0-32 1,9 0 120-16,-15 0 256 15,0 0 216-15,0 0-80 0,-15 13-112 16,9 11-152-16,-18 9-24 16,-3 9 96-16,6 9 56 0,8-1-200 15,13 10-40-15,0 4-16 32,0 11 8-32,0 4 8 0,13 8-8 15,-1 7 0-15,-3 2-8 16,6 6 0-16,-3 15 0 0,0 12 0 15,-12 21-56-15,12-4 48 16,-12-6 8-16,0-28 0 31,-12-25-16-31,0-22 16 0,0-4 0 16,-3 4 0-16,-6 14 8 16,-1 3 0-16,-2-12-8 0,-3-6 0 15,9-7 56-15,-6-10 88 0,-12-12 328 16,-1-6 40-1,-8-7 24 1,-12-2-208-16,-13-12-32 0,-2-8-135 16,-7 0-161-16,-17-46-137 15,17-5-719-15,22-9-1848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8:27.8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24967 7864 4488 0,'0'0'1057'0,"0"0"-865"0,0 0 176 16,0 0 248-16,0 0-256 15,0 0 56-15,0 0-72 16,-24 0-144-16,12 0-32 0,12 0 40 16,-12 0 40-1,3 0-136-15,-3 0-16 16,0 0-88-16,0 0 48 0,-12 0-40 15,3 0 88-15,-7 0 32 16,7-4 49-16,-3 4 63 16,-9 0 96-16,9 0 16 0,-9-4-56 31,8 4-72-31,-11 0-48 0,15-6-56 16,-3 6-24-16,-3 0-80 15,-6 0-16-15,11 0 40 16,-2 0-48-16,-9 0 8 0,9 0-8 15,-12 0 8-15,0 0 0 32,-1 0 56-32,7 0-64 0,-6 0 0 15,12 0 48-15,-9 0-40 16,8 0 8-16,-8 0 64 16,6 0-32-16,-6 0 8 0,0 0-56 15,-4 0 0-15,4 0 8 16,-6 0-8-1,3 0 8-15,6 0 0 0,-7 0-8 16,4 0 48-16,9 0-32 16,-21 0 56-16,21 0 0 15,-13 0 104-15,1 0-56 0,15 0-120 16,-12 0 0 0,9 0 8-16,-16 0 0 15,7 0 0-15,0 0 0 0,0 0 0 16,-3 0-8-16,-13 0 0 15,16 0 0-15,-12 0 16 16,6 0-16-16,-4 0 8 0,7 0 0 31,0 0 40-31,0 0 8 0,3 0 56 16,-1 0-48-16,-2 0-16 16,15 6-40-16,-15-6 0 15,0 0 0-15,2 0 8 0,-5 4-8 16,6-4 40-16,0 0-48 31,0 0 8-31,-19 0 32 0,10 0-40 16,-18 4 0-16,11-4 24 15,-17 4-24-15,9-4 48 16,-4 6 144-16,16-6 0 0,-12 0-120 16,8 0 80-16,4 0-128 15,6 0 72 1,-3 0-88-16,5 0 0 15,-8 0 16-15,9 0-16 0,3 0 8 16,-4 0-8-16,4 4 56 16,9-4-56-16,-15 5 40 0,6-5-48 15,12 0 0 1,-4 5-8 0,-8-5 8-16,-6 0 0 0,6 5 0 15,0-5 0-15,-13 3 0 0,-2 3 0 16,3-6 0-16,-13 5 0 15,10-2 8-15,0-3 64 0,-13 5-16 32,19 0-56-32,-15-5 48 15,-4 9-48-15,16-3 0 0,-12-3 8 16,-16 2 0-16,13 5 0 16,-6-6 0-16,-4 1-8 0,-2 0 0 15,14-5 16-15,-8 0-8 31,6 0 49-31,2 0-49 0,13 0 40 16,-15 0-40-16,14 0-8 16,-2 0 8-16,3 0 0 15,9-5 64-15,-13 0-64 0,16 5 8 16,0-9-8-16,-15 4 8 31,2 0-8-31,-2 2-8 0,3 3 8 16,12-6 0-16,-16 1-8 0,4 1 8 15,6 4-8-15,-3 0 0 16,5 0 8-16,1 0-8 0,-9-5 0 16,12 5 0-1,-4 0 0 1,1 0 8-16,15 0 0 0,-18 0 48 16,21 0-48-16,-6 0 0 0,-1-5 0 15,1 2 8-15,3 3 32 16,-3 0-40-16,0-5 48 0,15-1-8 31,-15 3 32-31,9 3 8 16,6-5-40-16,-3 5 8 0,-4-5 24 15,10 5-24-15,-6 0-40 16,0-5 40-16,0 1-8 0,12 4-32 16,-24-6 48-16,12 2 48 31,12 4 16-31,-9-4 8 0,-3 0 40 15,-3-2 16-15,15 2-32 16,-9-1-144-16,-3 0 32 16,0 2-40-16,-1 3 0 0,13-5 0 15,-9 0 8-15,9 5 48 32,0 0-8-32,0-5 88 15,-12 5-16-15,12-4 40 0,-12-1-40 0,12 5-48 16,-15-5 24-16,15 1-8 15,-9 0 8-15,-3-2-32 0,12 1-8 16,-12 5 8 0,12-4 16-1,0-5 48-15,-9 5 72 16,9-10-40-16,-15-1-96 0,6-3-64 16,9-9 0-16,-12-2 0 0,0-3 0 15,0-1-8-15,-4-9-72 16,10-4 16-1,6-1 56-15,-12-7-64 16,12-6 56-16,0 0-48 16,0-11-64-16,0 6-40 0,0 1 16 15,0 4 96-15,0 3 40 0,0 11 0 16,0 5 8-16,0-1-8 31,0 10 0-31,0 4 0 16,0 0 0-16,0 5 8 0,0 4 0 15,0 1 0-15,0 3 8 16,0 7 8-16,0 3-16 0,0-4 8 16,0 4 56-16,-15 5-48 31,15-5-8-31,0 1 0 16,0 4 0-16,0 0-8 0,0 0-8 15,0 0-48-15,0 0 0 0,0 0 8 16,0 0 32-16,0 0 8 0,0 0-40 15,0 0 0 1,0 0 48 0,0 0 0-16,0 0 0 15,0 0 0-15,0 0-48 0,0 0 0 16,0 0-56-16,0 0 8 0,27-4 96 16,-21-2 0-16,22 6 8 15,5-8-8 1,3-2 64-16,12 6-64 15,-2-7 0-15,2-2 0 16,9-1 16-16,10 0-8 0,-10-5-8 16,15 6 8-16,-2-6-8 15,-1 5 16-15,4 0-16 0,-16 0 8 32,12 1 0-32,-11 4-8 15,2-1 8-15,10 2-8 0,-13-3 0 16,0 7 0-16,13-5 0 15,2 0 8-15,-2 0-8 0,-13-1 0 16,9 5 0-16,-5 1 8 31,-1-1-16-31,-3 0 8 16,1 1 0-16,-10 0 0 0,9-1 0 16,1 0 8-16,2-5-8 15,9 6 0-15,-11-5 0 0,11 0 0 16,-2 4 0-16,5-5 0 15,-3 1 0 1,1 4 0-16,-13 2 8 16,1-7-8-16,2 10 8 0,0-9-8 15,10 3 0-15,-16 3 0 16,18-2 8-16,-14 0 0 0,20 0 0 16,-2 1 40-1,-7-1-40-15,13 0 64 16,-25 2-16-16,12 3-48 15,-11-5 0-15,2 5-8 0,-3 0 8 16,13 0-8-16,-13 0 0 16,4 0 0-16,-4-6 0 0,9 6 8 31,-8 0-8-31,14 0 16 16,1-5 40-16,-16 5-40 0,12-3-8 31,-11 3 8-31,2 0-8 15,-3 0-8-15,1 0 8 0,-13 0 16 16,15 0-16-16,-5 0-8 16,2-6 8-16,15 6 8 15,1 0-8-15,-16 0 0 0,10 0 8 16,-7 0 32-16,9 0-48 16,-8 0-8-16,-7-4 8 0,3 4 0 15,1 0 8-15,2 0-8 16,1-4 8-1,-4 4-8-15,-9-6 0 16,10 6 0-16,-1 0 8 0,-9-5-8 16,9 5 0-16,-11 0 0 15,2 0 8-15,9 0-8 0,1 0 0 16,2 0 0 0,-15 0 8-16,10 0 0 15,5 0 0-15,-3 0 0 16,1 0 8-16,2 0-8 0,0 0 56 15,10 0-64-15,-16 5 8 16,-2 5 40-16,5-6-48 16,0 5-8-1,-15 2 8-15,10-6-8 16,5 3 8-16,-21-3 0 0,10-1 0 16,-10 1 0-16,-24 0 0 15,9 0 0-15,-12-5 0 16,-9 3-16-16,0-3-32 0,0 0 32 31,0 0-48-31,0 6-16 16,15 3 8-16,-15 4 0 0,0 11 72 15,12 3 0-15,0 11 8 16,-12 4 0-16,12-1 0 16,-12 5 0-16,6 6 0 0,-6-1 16 31,0-5-16-31,0 5 0 0,0-5 0 15,0 0 0-15,0-3 0 0,-6-2-8 16,6 0 0-16,-12 1 0 16,0 1 0-16,0 3 0 15,-3-5 8-15,6 0-8 16,-3-3 8 0,3-1-8-16,-3 0 8 0,-3-4-8 15,15 3 8-15,-9-8-8 0,-3 5 0 16,0 0 0-16,-1-6 8 15,13-4-8-15,-9 1 0 16,-3-7 0 0,12-2 0-16,-12-1 8 15,12-5-8-15,-15 4 0 16,15-2 8-16,-9 2 0 0,9-4 0 16,-12-3-8-16,0 2 8 15,12 1 8-15,-9-4 32 0,-6 5-40 31,6-2 0-31,9-3 72 16,-12 4-72-16,0 0 0 0,-16 1-8 16,22-1 0-16,-6 4 8 15,-3-7 0-15,6 4-8 16,9-7 8-16,-15 3 40 0,6-2 0 31,-3 1 0-31,12-5 8 16,-12 4-40-16,3 1 32 0,-3-1-40 0,0 0-8 15,-15 2 0-15,21-2 0 16,-7 1 0-16,1 5 8 16,0-7-8-16,-3 2 8 15,-6 1-8 1,9-2 0-16,12 0 0 16,-9 1 0-16,-3-1 8 0,0 1 0 0,0-5 0 15,-3 6 40-15,6-2-40 16,0-4 72-1,-16 4-8-15,10-4 0 16,6 0 0-16,-3 0-16 16,-9 5 40-16,9-5 9 15,-12 0 7-15,9 0-24 0,-15 0-72 16,18 0 40-16,-13 0 40 16,1 0 0-16,0 0-24 0,3 0-64 31,6 0 112-31,-9 0-104 15,6 0 64-15,3 0 0 0,5 0 8 16,-2 0-32-16,0 0 32 16,0 0-80-16,12 0 0 15,0 0 8-15,0 0-8 0,0 0 0 32,0 0 0-32,0 5-8 15,0-5 8-15,0 0-8 0,0 0 8 0,0 0 0 16,0 0 0-16,0 0 0 15,0 0 0-15,0 0-8 16,0 0 8-16,0 0-8 16,0 0 0-1,0 0-8-15,0 4 8 16,0-4-8-16,-15 5 0 0,15-5 0 16,-6 5 8-16,-6 0 0 0,12-2 0 15,-12 2 0-15,0 0 8 16,-3-1 0-1,6 2 0-15,9-6 0 16,-12 4 0-16,12-4 8 16,0 0 40-16,0 0-48 0,0 0 0 15,0 0 80-15,0 0-16 16,0 0 8-16,0 0-16 0,0 0-56 31,0 0-8-31,0 0-192 16,-21 0-840-16,8-4-1473 0,-11-11-2408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8:38.6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19091 12934 4809 0,'0'0'1928'0,"0"0"-1416"16,0 0 56-16,0 0 584 0,0 0-271 15,0 0-401-15,0 0-216 16,0 0-32-16,0 0 48 0,0 0-104 31,0 9-88-31,0 5 160 16,0 10 176-16,0-2-128 15,12 2-88-15,-12 4-80 0,12-6-56 16,0-4-64-16,-3 2 48 16,-9-7-48-16,12-3 8 0,0 0 32 15,1-6 8 1,-1-1 16-16,-3-3 16 15,6 0 80-15,-6 0 72 16,15 0 40-16,-12 0-80 0,12-3-103 16,-15-7-41-16,15 6 0 15,-12 4-48-15,10 0-8 16,-7-5-8 0,3 5 0-16,-3 0-8 0,9 0 8 15,-12 0 0-15,-3 5-72 16,6-1-25-16,-6 6 9 0,3-1 0 15,0 0 88-15,-12 1 8 16,9-1-8 0,-9 1 8-16,0-7-24 15,0 7-32-15,0-6 8 16,0 1-8-16,0 0 48 0,0-5 0 16,0 0 0-16,0 4 8 15,0-4 0-15,0 0 8 0,0 0 64 31,0 0-16-31,0 0 48 16,0 0-32-16,16 0 24 16,-16-9-96-16,0 0-8 0,12-1 8 15,0-3-8-15,-3 4 8 16,0-5 8-16,18 0-8 0,-3 4-16 31,-3 1 8-31,15-1 8 0,-11 7-8 16,8-2-72-16,3 5 8 15,-3 0 64-15,3 0 8 0,-2 0 0 16,-10-5 0-16,9-4 16 16,-9-1 56-16,-15-4 137 15,6-3 79 1,9-12 40-16,-11-3-88 16,-13-10-80-16,0-5-56 15,0-3-64-15,-13-1-40 0,-2 5-280 0,-18-6-240 16,9 20-737-16,3 10-3552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2:05.9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7015 7031 6969 0,'0'0'1360'0,"0"0"-952"16,0 0 64-16,-24 0-239 16,12 0-49-16,12 0 376 0,-15 0-384 15,-3 0-88-15,-6 0-80 16,0 0 72 0,-9 3 104-16,-19 8-88 15,-5-3 88-15,12 6 80 0,-4 0-56 16,16 0 72-16,-12 1-136 15,0-1-80-15,8 3 104 0,1-3-40 16,15-4 8 0,-3 4-56-16,12-9 16 15,-3 3 40-15,6-8-8 16,9 5 24-16,0-5 0 0,-9 0 48 16,9 0-48-16,0 0 0 15,0 0-40-15,0 0-64 0,0 0-32 31,0 5-8-31,0 5-8 16,0 8 0-16,0 10 0 0,0 13 16 16,-12 14 40-16,12 10-8 15,-13 5 8-15,13 9 17 0,-15-1-25 16,15 5 64-16,-9 2-64 31,9 3 32-31,0-4 16 16,0-6 0-16,0 0 32 0,0-4 24 15,0-9 0-15,0 0-24 16,0-10 24-16,0 2-32 0,0-2-16 16,0-4-32-16,0-4 16 15,0 0 24 1,0-7-8-16,0-2-8 16,0-5-40-16,0-11-8 0,0 2-40 15,0-10 64-15,0 5-16 16,0-6-32-16,0-4 32 15,0 4 40-15,0 2-40 16,0-2-40-16,0-3 32 16,0 4 32-16,0-5-8 15,0 1-64-15,0-1 40 0,9-4-40 16,-9-1 8-16,0 1 40 16,0 0-40-16,0-2 88 15,0 2-56 1,0 0 32-16,0 4-32 15,0 1 8-15,0-6-40 16,15 6 64-16,-15-6-24 0,0 6 8 16,0-2-8-16,0-2 48 15,13-1-16-15,-13-2-8 0,0 2-32 32,0 0 48-32,0-5-16 15,12 4-16-15,-12 1 16 0,9 1 40 16,0-3 80-16,6 7-8 15,9-6 9-15,-3 6-1 16,12-2-104-16,6 2-16 0,-5-4 0 31,2-3-80-31,-3-3-240 32,0 0-409-32,16 0-615 0,-13-9-600 0,0-9-2401 15</inkml:trace>
  <inkml:trace contextRef="#ctx0" brushRef="#br0" timeOffset="8234.59">5899 9690 6953 0,'0'0'1384'0,"0"0"-664"0,0 0 297 16,0 0-369-16,0-4 96 16,0-1 120-16,0-4-448 15,0 3-240-15,0 2 72 0,-15 0 112 16,15-6-152-1,-9 6-128 1,-16-1-80-16,-2-5-88 0,9 7-24 16,-21 3-24-16,6 0 80 0,0 0 48 15,-13 8-56-15,7 11 56 16,6 0-48-16,0 3-16 0,-4 2 16 31,16 8 8-31,9 2 40 16,-3-3-48-16,6 11 56 0,9 5-8 15,0 3 0-15,9 1-8 16,6 9 8-16,18 0 0 0,-8 5 0 31,20 5 0-31,-12 5 8 16,6 3 0-16,-6 10 0 0,4-5 0 16,-16 6 0-16,0-2 0 15,-6-3 0-15,-15-1 40 16,0 5 16-16,0 1 64 0,-24 3 32 15,-9 2 48-15,-19-2-48 32,10-4 8-32,6-1-32 0,0-12-31 15,2-1 63-15,1-14-40 0,-3 1-16 16,12-11 40-16,0 1-32 16,3-5-16-16,9-4-48 0,-16-5 0 15,22-14 8 1,-6-4-56-1,-3-6 8-15,15-7 32 0,0-6-32 16,0 0 40-16,0 0 56 16,0 0-88-16,0 0-8 0,0 0 0 15,0 0 8 1,0 0-8-16,0 0-8 16,0 0-8-16,0 5 8 15,15 3-8-15,-3 6 8 0,-6 5 0 16,22 5 8-16,-16 3 64 15,0 6-64-15,12 9-8 0,-15-2 8 32,3 6 56-32,0 1-8 15,-3 0 24-15,6 4 40 16,-15 4-16-16,12 2-88 0,-12-2 72 16,0 10 24-16,0-1-56 15,0 6-48-15,0-1 72 0,0 6-72 16,-12-7-8-16,12 3 16 31,-15-7-8-31,15-4 40 16,0 1 16-16,-9-5 24 0,9 3 0 15,-12 1 8-15,0 11-32 0,3 3 64 16,9 0-56-16,0 8-64 16,-15 2 136-1,6-5 80-15,9 5-40 16,-12-6-96-16,12-3-8 15,0-1 40-15,-12-5 32 0,12 1 0 16,0-5-72-16,0 9 80 0,0-10 40 16,0 1-48-16,0 6-72 0,0-11-8 31,0 0 25-31,0 5-9 16,12-5-24-16,-12 5 0 15,12-1-16-15,-12 1 24 0,9 1-64 16,6-1 48-16,-15 3-40 15,9-2 40-15,3 3-48 0,-12 1 72 32,12-1-8-32,-12 5-24 15,9-5-32-15,-9 5-8 0,0-4 56 16,0 9-64-16,0-5 56 16,0 5-48-16,0-4 0 0,0-7 0 15,0 3 0-15,0-3 8 31,0-3-16-31,0 6 0 16,0 2 16-16,15 6-8 0,-15 4-8 16,0-5 8-16,12-8 64 15,-12 5-72-15,12-15 16 0,-12-5 56 16,0-3-64-16,9 3 40 16,-9-9 0-1,12 6 0-15,-12-1-32 16,13-5 32-16,-13 4-40 0,12-3 0 15,-12 5 0-15,9-7 0 16,-9 2 0-16,0 0 0 0,15-1 40 16,-15 0-40-1,9-8-8-15,-9-3 0 16,12-7 0-16,-12 0 0 16,12 0 0-16,-12-5 0 0,9 1-48 15,6-6 40-15,-3 6 0 16,0-2 8-16,-3 2 0 0,0-2-48 31,6 2-8-31,-2-5 40 16,-4 4-40-16,6 0 48 0,-6-1 8 15,15 3-48-15,0-8-40 16,-12 2 80-16,18-1 0 0,-3-4-48 16,-2-5-88-16,-1 6 24 31,9-6 0-31,-9 0 48 15,9-9 64-15,-9 0-112 0,13 0-48 16,-4 0-32-16,3 0-1 16,-12 0 33-16,9-9-112 0,-8 0-392 15,-13 4-368-15,0-14-224 16,-12 11-1233 0,0-6-6265-16</inkml:trace>
  <inkml:trace contextRef="#ctx0" brushRef="#br0" timeOffset="16083.71">15216 18568 5569 0,'0'0'2512'16,"0"0"-911"-16,0 0-897 15,0 0 192-15,0 0 24 0,0 0-304 16,0 0-304-16,0 0-184 15,0 0 0-15,0 0 144 0,0 0 16 16,-9 0-135-16,9 0-49 31,-12 0-56-31,-13 5-40 16,1 0 0-16,3-1 0 0,-3 6 0 16,-15-2 0-16,6 7 56 15,-1-5-16-15,1-2 24 0,-3 1-48 16,0 1 24-16,15-1-40 31,-16 1 0-31,4-6 0 16,9 6 8-16,-12-6-8 0,3 6 0 15,9-7-8-15,-22 7 8 0,10-1-8 16,3-4 64-16,-18 4-64 0,20-5-8 16,-5 6 8-1,-12-5 0 1,15 0 8-16,-4-1-8 15,4 0 8-15,-3 2-8 0,3-6 8 16,9 0 0-16,-13 0-8 0,16 0 0 16,-3 0 8-16,-12 0-8 15,15 0 0 1,-15 0 0-16,11 0 8 16,-8 0-8-16,-3 5 0 15,3-5-8-15,-3 0 8 0,-1 3 0 16,4-3-8-16,0 0 8 15,-3 0 0-15,0 0 8 0,2 0-8 32,-5 0 0-32,-3 0 0 15,6 0 0-15,2 0 0 0,-5 0 0 16,9 0 0-16,-6 0 8 16,0 0-8-16,2 0 0 0,-5 0 0 15,6 0 8-15,0 0 0 31,0 0-8-31,-19 0 8 16,19 0-8-16,-12 0 96 0,0-3-40 16,-4-2 16-16,4-1 24 15,9 2-88-15,3 0 56 0,-4-1-48 16,1 5-8-16,15-9 40 16,-18 3 16-1,6-2-64-15,-1-2 0 16,1 1 56-16,-18-1 64 0,18 2 8 15,-13-1 72-15,13-5-24 16,-6 4-16-16,6 6 16 0,9-11 32 16,2 6-32-1,7 1-56-15,-3-2 8 16,-6 1-56-16,9-5-16 16,6 4-40-16,-3 1-8 0,-9-4 40 15,6-1-48-15,6-6 8 16,-16 8-8-16,13-8 0 0,3 2-8 31,-15-5 8-31,9 4 0 16,6-5 0-16,-3 7-48 0,12-7 40 15,-12 5 0-15,12-3 0 16,0-6-112-16,0 1 24 0,0-2-16 16,0-2 40-16,12-3-24 31,0 2 40-31,-3 0 48 15,-9 0-64-15,27-1-8 0,-15 0 64 16,9 0-32-16,4 5 48 16,-1 1-64-16,9 0 8 0,-9 2-8 15,12 3-24-15,-2 4 16 16,-1-2 24 0,0 2 0-16,18 4 32 15,-5-5-32-15,-1 6 48 16,15-1-8-1,-15-5 8 1,10 5-8 0,5 0 0-16,-3 1 8 0,1-2-8 15,2 7 8-15,1-2-8 0,-16-4 8 16,12 9-8-16,4-3 0 16,-4 2 8-16,-3 3 56 0,19-2-56 15,-1 5 48-15,-3-5-32 16,-14 5-8-16,17 0-8 0,-14 0 0 15,2 0 0-15,-3 5 8 16,1 3 40-16,-10 3-40 0,9-3 8 16,1 2 32-16,-10 0-40 15,6 2 72-15,-5-2-72 0,11 0 0 16,-15 3 8-16,0-4 40 31,4 5-8-31,-4 0 32 16,3-4-72-16,-5 4 40 0,8 4-40 15,-18-3 8-15,12-2 64 16,-8-4-72-16,8 4 40 0,-12 3 0 16,6-8-40-16,-6 6 40 15,4-5-40 1,-4 6 16-16,3-1-16 16,-12-6 40-16,9 6-40 0,-8 0 56 15,-1 0-56-15,-15-4 40 16,15 4 24-16,-15-1-16 15,18 6 16-15,-15-1 8 16,-3 1 64 0,3-1 8-16,0 6-40 0,0-6-96 15,-2 6 56-15,5-11-64 0,-3 6 48 16,-12-5-48-16,9-5 0 16,3 4 40-16,-12-3-40 15,9 4 0 1,-9 0 80-16,0-1 0 15,15 2-8-15,-15-2-8 0,0 6 48 16,12-6-24-16,-12 7-16 16,0-7-8-16,12 1-24 15,-12 0-40-15,0 0 80 0,0 0-32 32,0-1-8-32,0 2 25 15,12 3-25-15,-12-4 32 0,0 5 0 16,0-6 16-16,0 2-32 15,0-1-16-15,0 4 0 16,0 0 8-16,-12-4-48 0,12 5 64 31,-12 0 0-31,12-5-24 0,-12-1-32 16,12-4 32-16,-15 6-40 0,15-11 48 16,-9 10 8-16,-3-4-8 15,12-6-40-15,-9 6 64 16,-3-7-64-16,-3 7 32 15,5-5 24 1,10-1 8-16,-12-4-8 16,0 0 8-16,0 5-8 0,3-5-56 0,-3 5 32 15,0-5-40-15,12 0 0 16,-15 0 8-16,6 0 40 16,-6 0 24-1,6 0-64-15,0 0-8 16,-6 0 8-16,-6 0 32 0,8 0-40 15,-14-5-8-15,21 0 8 16,-6 1 0-16,-12-6 8 16,9 5-8-16,6-3 40 0,-3-1-48 31,0 3 16-31,3-2-8 16,9 3-8-16,-12 0 0 0,12 5-64 15,0-4-160-15,0-1-128 16,-12-5-152-16,12 1-160 15,0 4-49-15,-13 2-71 0,13-7-40 32,-15 10-64-32,6-15-416 15,0 7-1057-15,-3-2-3680 0</inkml:trace>
  <inkml:trace contextRef="#ctx0" brushRef="#br0" timeOffset="28450.82">10634 13199 4785 0,'0'0'1664'16,"0"0"-1240"-16,0 0-96 0,0 0 232 15,0 0-128-15,-75 0 96 0,69 0-128 16,-6 0-296-16,12 0-16 16,-25 0 481-16,10 0-185 15,-6 0-248 1,0 0-72-16,-3 0 80 15,-12 3 48-15,15 2 40 0,-16 0 24 16,4-1-48-16,-3 1-16 16,12 0 8-16,-9-1-72 0,9-4 0 15,-13 0 24 1,16 0-40-16,-3 0-24 16,-3 0 0-16,9 0-80 15,-21 0 0-15,17 0 32 0,1 0-32 16,-15 0-8-16,3 0 0 15,-6 0 8-15,17 0 8 0,-11 0-8 32,-15 0 0-32,15 0-8 15,-3 0 8-15,-1 0 0 0,-8 0 0 16,12 0 0-16,-3 0-8 16,-4 0 8-16,-2 0 0 0,18 0 0 15,-9 0 8-15,-3 0-16 31,2 0 8-31,-5 0 0 16,6 0 0-16,0 0-8 0,-3 0 16 16,2 0-8-16,-2 0 0 15,0 0-8-15,-9 0 0 0,11 0 0 16,-2 0 16-16,0 0 32 16,-9 0 32-1,12 0-24-15,-7 4 40 16,4-4-88-16,-6 0 64 0,-3 0-16 15,8 0 8-15,-8 0 64 16,6 0 32-16,-3 0 64 16,5 0-64-16,4 0-79 15,-6 6 39-15,15-6-40 16,6 0 0-16,-19 4-32 16,13-4 0-16,3 0 24 0,-3 5-24 15,-12-5 56-15,12 0-48 16,-10 5-48-16,-2-5 80 15,3 5-72 1,9-5 120-16,0 0-40 16,-9 0-24-16,5 0-16 0,7 0-8 15,0 0 56-15,-15 0-56 16,12 0 0-16,3 0 32 16,-6 0-16-16,-7 0-8 0,10 0-56 31,3 0 8-31,-3 0 0 15,3 0 40-15,-15 0-40 0,11 0 0 16,1 3 56-16,3-3-56 16,-3 0 72-16,3 0 8 15,9 0-24-15,-12 0 24 0,9 0-32 32,6 0 48-17,-16 0-48-15,16 0-48 16,-6 0 64-16,6 0-64 0,-3 0 80 15,-3 0-32-15,15 0 24 16,-9 0-8-16,9 0 16 16,0 0 0-16,-9 0-16 0,9-3-64 0,-12 3 56 15,0-5-56-15,-3 5-16 16,6 0-8-16,-3 0 16 0,-1-5 0 16,13 5 24-16,-9 0 32 15,-6 0 32-15,6 0-88 16,-3 0 40-1,12-5-32-15,-12 5 0 16,12 0 48-16,-12 0 40 0,12 0 40 16,-15-4 24-16,15 4-152 31,-6-6 48-31,-6 2-56 16,-3 4 0-16,6-4 8 0,-3-1 72 15,12 0 16-15,-12 5 72 16,12-4 40-16,0-1-24 0,0 5-32 15,-13-5-31-15,13 2 7 16,0-7-48-16,0 1-32 16,0-5 0-16,-12-4-48 0,12-10-64 31,0-1-32-31,0-2 16 0,0-2 32 16,0-5-8-16,0 1-9 0,0 0-15 15,0 0 0-15,0-5-8 16,0 1 80-1,0-2-8 1,0 2-64-16,0 4-40 0,0 0 24 16,0 5 48-16,12 5 40 0,-12 2 0 15,13 3-48-15,-13 2 40 0,0 2 8 16,12-4 8-16,-12 2 8 16,0 2 0-16,12 0-8 15,-12-5 0 1,0 3 8-16,9 2-8 15,-9 4-8-15,0 0 8 0,0 6 48 16,0-2-32-16,0 6 40 16,15-6 8-16,-15 6-16 15,0 0-48-15,0-2 0 0,0 2 0 32,0-1 72-32,0 5-56 15,0 0 168-15,0 0 16 0,0 0-71 16,0 0-121-16,0 0 56 15,0 0-64-15,0 0-48 16,0 0 40-16,0 0 0 0,0 0 0 31,0 0-40-31,0 0-1 0,0 0-23 16,0 0 64-16,0 0-72 0,0 0 24 16,0 0-80-16,0 0 32 15,12 0 56-15,-6 0 48 16,9 0 64-16,9-5-8 31,12 0-8-31,-2 2-40 0,2-7 40 0,9 6-40 16,0-1-8-16,4-5 0 15,8 7 0-15,-12-3 8 0,16 1 0 16,-16 1-8-16,15-1 8 16,-17 5-8-1,17-5 0-15,0 2 0 16,-2-2 0-16,-1-1 40 15,0 3-32-15,4-2-8 0,-4 0 0 16,0 5 0-16,4-5 0 16,-19 5 8-16,18-4-8 0,-11 4 8 31,-7 0-8-31,6 0 0 16,-12 0 0-16,10-5 0 0,2 0 8 15,-18 5 0-15,21-4-8 16,-8 0 8-16,8-2-8 15,-6 6 0-15,4-4 8 0,-4 4-8 32,0 0 0-32,-12 0 0 15,16 0-8-15,-4 0 8 0,3 0 0 0,0 0-8 16,-2 0 8-16,-1 0-8 16,3 0 0-1,10 0 0 1,-10 0 0-16,-6 0 8 0,19 0 8 15,-13 0-8-15,9 0 0 16,-12 0 0-16,16 0 0 0,-16 0 0 0,0 0 0 16,4 0 8-1,8 0-8-15,-12 0 56 0,13 0-48 16,-10 4 0 0,-3 2 40-16,3-2-48 15,1-4 8-15,-4 0 0 16,0 4-8-16,-9 1 8 15,1-5 0-15,-4 5 0 0,0-1 0 16,0 1-8-16,-6-5 0 0,7 5 0 31,2 0 16-31,-15-5 33 16,6 3-49-16,-6 3 8 16,-9-6 8-16,13 5-8 0,-4-2 0 15,-9-3 0-15,12 5 40 16,0-5-40-16,-6 0 72 0,-3 5-64 31,-6-5-8-31,6 4 8 16,-3-4 32-16,-3 5-48 15,-9-5-8-15,0 6-48 0,0-3-64 16,16 7 112-16,-16-5-80 16,9 9 31-16,-9 4 49 0,12 0 8 15,0 6 0 1,-3 8 41-16,-9-4-41 15,15 9-9-15,-15-1 9 16,0 6 9-16,0 1-9 0,0 3 8 16,0 1 0-16,-15-2 0 0,6-2 8 15,9 3-8 1,-12-10 0-16,12 1 0 16,-12 1-8-16,12-5 8 15,-9-6 0-15,9 1-8 16,-16-6 8-16,16 3-8 0,-9-7 16 15,9 4-8-15,-12-3-8 16,12-5 8 0,0 5 48-16,-15-5-48 15,15-1 8-15,0-3-8 16,-9 0-8-16,9-6 48 0,0-1-40 16,0 3-8-16,0-1 0 15,0-5 56-15,0 4-48 0,0-4 56 31,0 0 32-31,0 0-32 16,-15 0 24-16,15 0-16 16,0 0 8-16,0 0-32 0,0 0-24 15,0 0 48-15,-6 0-72 0,-6 4 8 16,-3 2 0-16,6-3-8 16,-15 3 8-1,12-6 0-15,-9 5 0 16,-4 0 40-16,-2-2-40 15,9 2 8-15,-6-5-8 0,0 0 0 16,0 5-8-16,15-5 8 0,-16 0 0 16,-2 0 0-1,18 4 0 1,0-4 0-16,-15 0 40 0,0 0-40 16,12 0 8-16,-9 0-8 15,9 0 0-15,-13 0 40 0,10-4-40 16,-6-1 0-16,12 5-8 15,-3-5 8 1,-12 2 0-16,12-2-8 16,0 0 16-16,0-1-16 15,3 3 8-15,-3-3 40 0,-16 2-48 16,19 0 0-16,-3-1 0 16,-9-1 0-16,6 3 0 0,6 3 8 31,-3-4-8-31,0 4 0 15,12-6-64-15,-27 6-392 16,27 0-296-16,-18 0-465 0,3 0-583 16,-10 0-89-16,4 19-2095 15,0-6-3570-15</inkml:trace>
  <inkml:trace contextRef="#ctx0" brushRef="#br0" timeOffset="30566.23">13704 6688 4945 0,'0'0'5217'15,"0"0"-4265"-15,0 0 328 0,0 0-120 16,-12-9-688-16,12 9-39 0,12 0-233 16,12 0-192-1,12 0 56 1,-3 0 112-16,16 0-56 0,-7 9-72 15,6 0-48-15,-3 4 8 16,-8-3 56-16,-1-1-64 0,-12 1-56 0,-6-1 56 16,-3 0-48-16,-3 0-24 31,-12 0-8-31,0 10 80 16,9 0-8-16,-9 13 8 0,0 15 8 15,15 8 48-15,-15 14 0 16,0 20-8-16,0 3-32 0,0 2 88 15,0 2-96-15,0-12 0 32,9 3 40-32,-9-2-40 0,12-16 80 15,-12 4 8-15,13-8-80 16,-4-5 48-16,-9 0 0 16,0-3 16-16,0-3-8 0,0-7 8 15,0 0-8-15,0-1 24 31,0-5 8-31,-9-3-8 0,9 0 0 16,-13-3 56-16,1-7 16 16,12 5-24-16,-9-9-40 15,9-2-96-15,-15-3 8 0,15 0-8 0,-9 0 40 16,9-2-40 0,0-2 80-1,-12-1-32-15,12-6 24 0,0 7-64 16,0-10 40-16,0-5 16 15,0 3 24-15,0-3 40 16,0 0 136-16,0 0 184 0,0 0 25 16,0 0-41-1,-15 0 32-15,15 0-40 16,-18 0-168-16,6 0-208 0,-24 0-56 16,-13 0 8-16,4 0 0 15,-12 5 136-15,-1 6-136 16,1-8 88-16,-15 7-80 0,-1-1 32 31,7 0-48-31,8 1-320 0,1 4-656 16,9-1-1393-16,15-8-2208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2:48.8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21442 5877 8809 0,'0'0'1921'15,"0"0"-1569"1,21-42 296-16,16 19 8 0,8-1-168 0,3-4 32 16,22 6-96-16,-1-2-312 15,12 5-64-15,-11 2-40 0,-1 3-8 16,13-1-176-16,-22 6-232 31,-3 0-456-31,-14 0-688 16,-4 0-745-16,-27 3-1583 0</inkml:trace>
  <inkml:trace contextRef="#ctx0" brushRef="#br0" timeOffset="576.72">21581 5520 5433 0,'0'0'1928'0,"0"0"-1440"16,0 0-144-16,0 0-88 0,0 0-128 16,0 0 264-16,-24 65 361 15,12-28-241-15,0 0 8 0,-9-1-8 32,9 2-24-32,-1-2-104 15,-11-3-200-15,15-9-24 0,-15-2-56 16,9-3 120-16,6-9 56 15,-3-1-24-15,12-9-128 16,-12 0 104-16,12 0 48 0,0 0 49 31,0 0 23-31,0 0-16 0,0 0-16 16,0 0-96-16,0 0-88 16,0 0-40-16,0 0 24 15,0 0 8-15,0 0-8 0,0 0-64 16,0 0 0-16,0 0-8 31,12 5-48-31,0-1 0 0,12 6 88 16,9-1 184-16,16 4-48 15,5-3-224-15,30-10-208 0,-2 0-1232 16,-25 0-2681-16</inkml:trace>
  <inkml:trace contextRef="#ctx0" brushRef="#br0" timeOffset="32697.95">22477 16845 9418 0,'-15'0'2344'0,"15"0"-1584"16,0 0-448-16,0 0 456 0,0 0 113 16,0 0-217-1,15 0-392-15,10 0-144 16,29-5 0-16,18-5 192 0,31 2 24 16,39-2-200-1,9-4-72-15,0 5-16 0,-34 0 48 0,-35 5-24 16,-25-2-72-16,-12 6-16 31,4 0-48-31,-16 0-344 0,-9 0-208 16,-24 0-256-16,0 0-241 15,-24 0-279-15,-9 0-632 16,-16 0-1913-16</inkml:trace>
  <inkml:trace contextRef="#ctx0" brushRef="#br0" timeOffset="33492.69">22722 16506 4825 0,'0'0'1728'0,"0"0"-1168"15,0 0-312-15,0 0 480 0,0 0 120 31,0 0-175-31,0 0-281 0,0 0-112 16,0 0 8-16,0-8-40 16,0 16-88-16,-12 11 0 15,-12 0 176-15,3 8 72 0,-16 6-72 16,1-6-64-16,-9 6-16 31,0-1-16-31,5-4 8 0,7-4-8 16,0-5-40-16,9-6 24 15,-3-4-23-15,21 0-1 16,6-5 16-16,-12 2 8 0,12-6-56 16,0 0 32-16,0 0 8 15,0 0-8 1,0 0-24-16,0 0-16 0,0 0 16 16,0 0-32-16,0 0-32 15,0 0-48-15,0 0-56 16,0 0 0-16,0 0 0 0,0 0-8 15,0 0-8 1,0 0 0-16,0 0-40 16,0 0 48-16,0 4 0 15,0-4 0-15,0 5 0 0,0 5 0 16,0-2 8 0,0 6 0-16,0 0 8 0,0 5 48 0,12-5-56 31,-12-1-8-31,6 7 8 15,-6-8 8-15,15 13 88 0,9-8 40 16,-3 11-24-16,-6-4 16 16,18 0 40-16,4 3-24 0,-7-9-16 15,21 0-24-15,-18-3-112 32,15-6 0-32,-14-9-448 0,-10 0-488 15,-3-19-984-15,-21-4-5146 0</inkml:trace>
  <inkml:trace contextRef="#ctx0" brushRef="#br0" timeOffset="35389.81">22233 16863 4216 0,'0'0'1929'16,"0"0"-1017"-16,0 0-496 16,0 0 360-16,0 0-120 0,0 0-63 15,0 0-153-15,0 0-184 16,0 0 0-1,0 0 168-15,0 0 88 16,0 0-136-16,0 0-40 16,0 0 72-16,12 5-24 0,-3-5-168 15,3 5 168-15,24-1-40 16,1 1-87-16,-16 0-1 0,24-5-136 31,-9 4-56-31,-15 1 0 16,7-5-64-16,-7 0-448 15,-12 0-825-15,6 0-1711 0</inkml:trace>
  <inkml:trace contextRef="#ctx0" brushRef="#br0" timeOffset="38638.4">18161 9022 10202 0,'0'0'1520'16,"0"0"-1112"-16,0 0 80 0,0 0-288 16,0 0-40-1,221-45 160-15,-70 22-112 16,0-1-96-16,-13 10-96 0,-35 6-16 16,-46 3-56-16,19 5-528 15,-19 0-232-15,1 0-544 16,-4 0-121-16,-3 0-63 0,-18 0 8 15,-21 0-705-15</inkml:trace>
  <inkml:trace contextRef="#ctx0" brushRef="#br0" timeOffset="38977.23">18337 9157 1192 0,'0'0'7745'0,"0"0"-6592"0,0 0-401 16,0 0 304-16,0 0-32 16,0 0-128-16,0 0-167 15,0 0-329 1,18 0-96-16,33 0 8 15,18-8 312-15,55-12-48 0,51-7-176 16,15-1-152-16,-39 4-136 16,-48 6-96-16,-34 8-16 0,-11 6-424 0,-10 0-560 31,12 0-496-31,-18 4-1609 16,-26 0-5009-16</inkml:trace>
  <inkml:trace contextRef="#ctx0" brushRef="#br0" timeOffset="44164.94">26561 5649 6953 0,'0'0'1352'0,"0"0"-672"0,0 0 633 0,0 0-297 16,0 0-80 0,0 0-136-1,-12 0-160-15,12-4-167 16,0-1 71-16,0-4-64 0,0 0-88 16,0 0-104-16,12-5-64 15,-3 0-152-15,27-10-72 0,0 6-8 16,22-10-48-16,-1 1 40 31,25 3 16-31,35-4-8 16,-11 9 8-16,-3 1-8 0,14 5 8 15,-23 9 0-15,-4 4 0 16,1 0-48-16,3 0 32 0,-10 4 8 16,-18 14-40-16,10 0-24 31,-19 6 64-31,-14-2-48 0,8-2 48 15,-9 2 0-15,-15 2-8 16,3-2-40-16,10 2 56 16,-19-5 0-16,-6-1-8 0,3 0-40 15,-3-8 48-15,-3 4 0 16,-12-9-8 0,12-2 8-16,-12 3 0 0,0-6 0 15,0 0 0-15,0 0-56 16,0 0-216-16,0 0-288 15,0 0-289-15,12 0-487 16,-6-9-1280-16,-6-6-1385 0</inkml:trace>
  <inkml:trace contextRef="#ctx0" brushRef="#br0" timeOffset="44652.92">28318 5251 8329 0,'0'0'1961'0,"0"0"-1089"16,0 0-96-16,0 0-648 31,0 0-128-31,0 0-80 0,0 0 80 16,12 79 112-16,-3-38 88 15,6 5 0-15,-6 1 16 16,15-1-24-16,-15 0-88 0,6-3-40 16,9-2 24-16,-15-8 0 31,-9 0-24-31,12-11 0 0,-12-4-48 0,0-8-8 16,0-6 112-16,0 2-48 15,0-6 32-15,0 0 112 16,0 0 89-16,0 3-25 0,-21-3-56 15,-3 5-80 1,-24 0-88 0,3 1 0-16,-13-6-8 0,-14 0 0 0,11 0 56 15,4 0 48-15,3 0 64 16,-4 0-104-16,19 0-48 16,6 0 16-16,24 0 0 0,9 0-72 31,0 0-8-31,0 0-328 0,0 0-376 15,0 0-745-15,0 3-1807 16,0 7-2402-16</inkml:trace>
  <inkml:trace contextRef="#ctx0" brushRef="#br0" timeOffset="46076.83">28668 6832 6601 0,'0'0'2584'0,"0"0"-1503"15,0 0 79-15,0 0-360 0,0 0-400 16,0 0-192-16,0 0-184 16,0 13-24-16,0 10 0 0,-12 9 120 15,-3 15 200-15,5 12-40 31,-23 8 88-31,-3 12-87 16,-9-1 223-16,-4 10-312 0,-8-4-64 16,9-2 96-16,-10-8-8 15,13-9-120-15,-3-10 48 0,15-12-88 16,9-10-48-16,-4-11-8 16,22-8 72-1,-6-4-16-15,12-10 16 16,0 0 48-16,0 0 0 0,0 0-8 15,0 0-112-15,0 0-296 16,0-15-576-16,0-2-825 0,0-30-327 16,0 10-2009-1,0-1-920 1</inkml:trace>
  <inkml:trace contextRef="#ctx0" brushRef="#br0" timeOffset="46423.68">28167 7304 6729 0,'0'0'2512'16,"0"0"-1695"-16,0 0-17 0,0 0-112 15,0 0-280-15,0 0-272 16,0 0-128-16,0 41 112 0,-12 1 240 16,12 4 24-16,0 5-16 31,0-4-72-31,-12 5-88 15,12-12 25-15,-16-2 7 0,16-10-112 16,0-1 32-16,-6-4-16 16,6-5-136-16,0-3 80 0,0-11-40 15,0 1-32-15,0-1 48 16,0-4 104 0,0 0 112-16,0 0 0 15,0 0 16-15,0 0 32 0,22 0-24 16,14 0 24-16,6 0-104 15,15 0-224-15,4 0-32 0,23-13-832 16,-26-2-576 0,-1 2-2921-16</inkml:trace>
  <inkml:trace contextRef="#ctx0" brushRef="#br0" timeOffset="48131.03">26084 8017 7177 0,'0'0'1888'32,"0"0"-1167"-32,0 0 687 15,0 0-312-15,0 0-168 0,0 0-39 0,0 0-233 16,0 0-32-16,-12-3 88 16,-3-16-288-16,-9-1-96 15,18-12 48-15,-21 4 16 16,5-9-112-1,-2-8-80-15,3-3-40 16,-15-8-24-16,15-8 8 0,-15-5-64 16,24-15 57-16,-13 1-33 15,13-5-32-15,3-1-72 0,9 16 0 16,0 4 0 0,0 12 8-16,0 10 0 15,0 12 0-15,0 6 0 16,9 7 0-16,-9 7-8 0,0 5 72 15,0 10-24-15,12-3-32 16,-12 3-16-16,0 0 0 16,0 0-64-1,0 0 56-15,0 0-64 16,0 0 24-16,0 0 40 0,0 0-8 16,0 0 0-16,0 0 0 15,0 0 8-15,0 0-56 16,0 0 56-16,0 0 8 0,0 0-8 31,0 0 0-31,0 0-57 16,0 0 17-16,0 0-56 0,-12 0-16 15,12 8-40-15,-9 6 48 0,-3 5 104 16,-12 4-8 0,-9 10 8-16,-6 4 8 0,2 4-8 15,7-3 8 1,-6-2 0-16,15-3 0 15,-6-10 0-15,6-5 8 0,9-3 0 16,-1-11-8-16,13 1 16 16,0-5 32-16,0 0 56 15,0 0 64-15,0-9 64 32,13-19-63-32,11-4-169 15,0-11-96-15,9-3-49 16,3-1-71-16,-12 6 40 0,10 9 32 15,-10 10 40-15,0 6 96 16,-6 7-80-16,-3 5 8 0,-3 4-88 16,0 0-80-16,9 0-152 15,-9 13 144-15,13 11 80 16,-4 0 88-16,12 4 40 0,-6-1-40 16,-3-4-32-16,-15 1-368 15,15-2-592-15,1-4-1361 0,-25-12-3080 16</inkml:trace>
  <inkml:trace contextRef="#ctx0" brushRef="#br0" timeOffset="53637.88">4942 12582 7153 0,'0'0'2345'0,"0"0"-1081"16,0 0 16-16,0 0-184 0,0 0-328 15,0 0 1 1,0 0-169-16,-9 0-368 16,9 0-112-16,0 0 8 0,0 0-24 15,0 0-104-15,0 4-104 16,21 1 56-16,3 0 48 15,21-1 240-15,16 9 56 16,8-3-96 0,13-1-88-16,23 5-104 15,-14-3 56-15,15-3-56 0,-1-3 0 0,-2-1-8 16,-25 1-56-16,-17-5-424 16,-13 5-272-16,-36-5-352 15,0 5-641 1,-24-2-567-16,-15 2-297 15,-6 0-1528-15</inkml:trace>
  <inkml:trace contextRef="#ctx0" brushRef="#br0" timeOffset="54025.91">5537 12498 9233 0,'0'0'1289'31,"0"0"-537"-31,0 0 24 0,0 0-624 16,0 0-152-16,0 0 0 16,0 0-136-16,21 5 136 0,3 13 64 15,0 0 96-15,12 1-56 16,-6 5-32-16,7 4 8 15,11-6-8 1,-12 6-64-16,-6-4 48 16,9-1-56-16,-17 0 8 0,2-4-8 15,-15 0-8-15,-9-1-72 0,0-1 72 16,-9 11 8-16,-24 5 136 16,-25 10 208-1,-26-2-152-15,5-5-192 16,-26 7-144-16,20-21-800 15,19-11-2113-15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4:27.2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13948 6326 5737 0,'0'0'1024'0,"0"0"-504"16,0 0-104-16,-12 0-208 16,12 0 456-16,0 0 425 0,0 0-305 15,0 0-400-15,0 0 136 16,0 0-32-16,0 0-128 31,0 0-256-31,0 0-40 0,12 0 144 16,12 0-72-16,0 0 160 15,10 0-64-15,14 0 128 0,-3 0-88 0,13 0-87 16,8 0-81-16,9 0-8 16,4 0-40-1,-7 0 48 1,7 0-88-16,14 0-8 0,-11 4 0 15,-1 2 72-15,13-6-32 16,-13 4-48-16,13 1 0 0,-1-5 0 16,1 0 8-16,-12 5 40 15,-1-1 24 1,-12 0-72 0,-11 1 0-16,-1 0 0 0,-12-1 0 0,16 1 0 15,-13 0 8-15,-6 0 0 16,7-2-8-16,11-3 8 0,-18 0 8 15,16 0-8-15,2 0 0 32,12 0 8-32,-14 0-16 15,-4 0 8-15,-3 0-8 0,7 0 0 16,-13 0 0-16,15 0 0 0,-14 0 8 16,11 0-16-16,-9 0 16 15,7 0-8-15,2 0 0 31,3 0 0-31,-2 0 0 0,14 0 0 16,-15-3 0-16,4-2 16 16,-7 0 32-16,-6 0-48 0,13-4 0 15,-4 4 0-15,-15 1 48 16,10-5-48-16,5 4 8 16,-15 1 56-1,19-6-56-15,-4 10 40 0,-9-4-48 16,-2-1 48-16,2 0-40 15,0 5 48-15,9-4-56 16,-11 4 0-16,2-5 8 0,-3 5-8 16,13 0 8-1,2 0 0-15,-3 0 8 16,1 0-8-16,11 0 56 0,-9 0-64 16,-2 0 8-16,-1 0 48 15,0 0-56-15,4 0 8 16,-4 0 0-16,1 0 0 0,2 0-8 31,-3 0 8-31,1 0 0 0,-1 0 88 16,15 0-40-16,-14 0 40 15,11 0 48-15,-12 0-56 16,10 0 0-16,-7 0-8 0,-2-5 24 16,14 5-40-16,-15-5-56 31,13 5 72-31,-1-4-80 0,-8-1 48 15,8 5 24-15,0-5-16 16,1 2-40-16,11-3 64 16,-11 6 16-16,-1-4-16 0,4 4 8 15,-16 0 24-15,12 0 16 16,-11 0-80 0,8 0 48-16,-6 0-32 0,-2 0-64 15,2 0 56-15,-2 0 8 16,2 0-56-16,-3 0 64 15,-12 0-72-15,16 0 80 0,-4 0-16 16,-12 0-56 0,4 0 88-16,-4 0-88 15,15 4 0-15,-14 2 0 16,-1-3 40-16,3 2-40 0,-6-5-8 16,19 0 48-16,-13 0 16 15,-6 0 40-15,19 0 24 0,-13 0 16 31,-6 0 24-31,-2 0-64 16,-4-5 40-16,-3 2-47 0,-9-3-17 16,-12 2 24-16,-12 4-32 15,12 0-56-15,-12 0-16 0,0-5-168 16,-12-5-705-16,0 2-1103 31,-27-2-3193-31</inkml:trace>
  <inkml:trace contextRef="#ctx0" brushRef="#br0" timeOffset="12518.17">15053 8508 4400 0,'0'0'1105'0,"0"0"-385"16,0 0 296-16,0 0-232 0,9 0-8 15,-9 0 33-15,0 0-225 32,0 0-272-32,0 0 104 15,0 0 72-15,0 0-160 0,0 0-168 16,-9 5-88-16,0-5-64 15,-15 5 0-15,-1-5-8 0,-8 5 56 16,9-1-56-16,-12-4 0 31,12 0 32-31,-9 0-24 0,-4 0-8 16,4 5 0-16,-3-5 8 0,-9 0-8 16,8 5 0-16,4-5 8 15,-15 0 40-15,3 4-48 0,-1-4 0 16,-2 5-8 15,12-5 0-31,-9 0 0 0,-4 0 0 0,4 0 8 16,0 0 0-16,-4 0 8 0,4 0-8 15,0 0 0-15,-3 0 8 16,14 0-8-16,-14 0 16 0,3 0-16 31,-3 0 0-31,14 0 0 16,-17 0 0-16,9 0 0 15,6 0 0-15,2 0 0 0,-14 0 0 16,0 0 0-16,15 0 24 16,-13 0-24-16,1 0-8 0,-3 0-56 31,2 0-40-31,-5 0 96 16,18 0-64-16,-12 0 72 0,12 0-16 15,-7 5 16-15,-2-5 16 16,6 0-8-16,-9 3-8 15,8 2 0-15,-8 0 0 0,-3-5 0 32,15 5 0-32,-16-5 0 15,4 4-8-15,6-4 8 0,-3 6-16 16,-7-2 8-16,16 0 8 16,-12 0-48-16,9 2 48 0,-4-6 0 15,-2 4-8-15,18-4 8 16,-9 5 0-1,-19-5 0-15,22 0 0 16,-18 0 0-16,3 0 8 0,-1 0-8 16,-2 0 8-16,0 5-8 0,3-5 16 15,-4 0-8-15,4 0 48 16,-12 0-8 0,11 3-40-16,-2-3 72 15,3 5-80-15,-13 1 0 16,10-1 0-16,3-5 8 0,-12 3-8 15,-4 2 0-15,4 0 48 16,-4-1-40-16,16 1 8 16,-12 1 48-1,9-3-48-15,2 2 32 16,13 0-32-16,-15 4-8 0,15-9-8 16,-19 5 8-16,22-5 8 15,-18 0-8-15,3 0-8 16,-7 0 0-16,-2 0 16 0,9 0 64 31,-16 0-8-31,4 0-64 16,-13 0 88-16,13 0-88 0,-12-5 64 15,8 0-64-15,-8 1 0 0,0-1 0 16,-13 0 0-16,13 5 0 16,-13 0-8-16,-2 0 16 15,5 0-16 1,7 0 0-16,5 0 72 15,-17 0-72-15,23 0 8 0,-17 0 0 16,6 0-8-16,5 0 8 16,-2 0 0-16,-4-3-8 15,7 3 8-15,-4-6 64 16,10 1-56-16,-12 1 112 16,14-1-112-16,4 5-16 15,-6-5 8-15,2 2 8 0,1-2-8 16,0-1 48-16,8 1 48 15,-11 2 96-15,27 3-16 16,-13-5-16 0,22 0 8-16,3 1-63 15,-15-2-65-15,12 2 32 0,0-4-32 16,-10-2-48-16,-2 0 0 16,-12-3 16-16,6-1 112 15,-10-5-40-15,-5 5 128 0,12-5 24 31,-3 6-64-31,14-2-56 16,-11 2-64-16,9 0 8 0,3-1 24 16,5 3 24-16,10 3-104 15,-6-1 56-15,0-6-48 0,-3 6-8 16,-3 0 40-16,3-4-40 16,5 3-8-1,-14-4 56-15,27 5 0 16,-18-1 56-16,9 2 16 0,6-7 32 15,0 5 40-15,-3 7-40 16,6-11-88-16,-3 4 0 16,12 2-16-16,-13-3-48 15,13 2 8 1,-9-5-16-16,-6 1 0 0,15-1 0 16,-9-5 0-16,-3 6 16 0,12-1 32 15,-12-5-48 1,12 5 0-16,-12 4 0 0,12-3 0 15,0 3-8 1,-15 5 8-16,15 2-8 16,0-7-136-16,0 5 64 0,0 1-16 15,0-2 40-15,0-1 40 16,0-4-56-16,15 3 8 16,-3-7-8-16,0 5-72 0,9-3 136 31,3-6 8-31,1 5-24 15,-1-3 24-15,9 3 0 0,-9-1-56 16,-3 1 56-16,15 0 0 16,-14 0 0-16,17 1-8 15,-6 4-128-15,3-1 120 0,-3 2-72 16,4-3 88 0,8 2-16-16,0 1 16 15,3-3 0-15,-2 8 8 0,2-7-8 16,-12 5-16-16,10 1 8 15,-1-6-56 1,3 6 64-16,9-1 0 0,1 1 0 16,2-5 0-16,-15 3-8 15,13 3 8-15,14-2 0 16,-17 0-8-16,17 5-40 0,-3 0-88 16,-2 0-40-16,5 0 80 15,-2-6 48-15,-1 6 0 16,16 0 48-1,-4 0-8-15,1-3 8 16,-13-2 0-16,12 0-8 16,-11 5-8-16,-1-4 8 0,-11-1 0 15,-1 5 0-15,12-5 8 16,-20 0 0-16,8 2 0 0,12 3 0 31,-8-6 0-31,8-3 0 16,1 4 0-16,-1 0 8 15,-3-3 0-15,19 3 0 0,-16 0 8 16,1 1-16-16,-10 4 48 16,10-5-40-16,-13 0 0 0,9 2-8 31,7 3 8-31,-1-6 8 0,-14 1-8 16,-1 1-8-16,0 4 0 15,4-4 8-15,-19 4 0 0,15-6 56 16,4 6-64-1,-1-3 0-15,-3-3 0 0,1 1 0 16,2 0 8 0,-3-3-8-16,1 3 0 15,2 1 0-15,-3-6 8 0,1 6 0 16,-1-6-8-16,3 5 0 0,-14 1 0 31,11-6 0-31,3 7 8 16,-2-2 0-16,-1-4 0 0,0 4-8 15,4 0 0-15,-19 5 0 16,9-5 0-16,7 5 8 16,-16-4-8-16,15 4 8 0,4 0 0 15,-1 0-8-15,-3 0 0 16,10 0 8 0,8 0 0-16,-5 0-8 15,-1 0-8-15,0 0 8 16,-11 0-8-16,11 0-40 0,-8 0 48 15,5 0 0-15,-9 0 8 16,4 0 0-16,8 0-8 0,-9 0 8 31,10 0 0-31,-13 0 0 0,13 0 0 16,-10 0 0-16,6 0-8 16,7 0 16-16,-16 0-8 0,13 0-8 15,-4 0 48-15,6 0-32 16,-11 0-8-16,-4 0 0 15,-3 4 0 1,7 1 56-16,-4 0-16 16,1 0-48-16,2-2 16 0,-12 3 0 15,-6 2 24-15,10 2-40 16,-10-6-8-16,6 11 8 0,-11-6 0 16,8 5-8-1,-9-6 8-15,0 8-8 16,-3-3 8-16,1 5-8 15,-1 1 8-15,6 4 0 16,-6 0 8-16,3 4 0 0,1-2-8 16,-7-3 0-16,-3 7-8 0,-3-7 8 31,-15 6 0-31,3 1-8 16,0-2 8-16,-3-4-8 15,-9 9 8-15,0-9 0 0,0 9 8 16,0-3 0-16,0-1 0 15,0-6-8-15,0 6 0 0,0 1 0 32,-9-7 0-32,-3 6 8 15,0-4-8-15,-9 3 0 0,9-7 8 16,0-2 0-16,-3-1-8 0,6-2 8 16,-3-1-8-16,3 0-48 15,-3 0 40-15,-13 0-16 16,1-1 16-1,3 1-8-15,-3-1-32 16,0 2 48-16,0-2 8 16,0 3 32-16,3-7-40 0,-4 4-8 15,4-4 8-15,-15 1 8 0,12-6 8 16,-9 11-8 0,-4-12 64-16,13 7-72 15,3-1 0-15,-15 0 0 16,12-4 8-16,3 5 0 15,-3-6-8-15,-1 6 8 0,4-6 0 16,9 1 8-16,-12 0 56 16,0-5-8-1,15 0 24-15,-15 0-32 16,-3 0 40-16,-4-5 48 16,4-9-56-16,-6 5 24 0,9-1 24 15,3 1-56-15,-19-1-72 16,22 6 64-16,-6-6-64 0,12 7 48 31,0 3-48-31,0-5 0 16,-3 5 0-16,15 0 0 15,-6 0 0-15,6 0 0 0,0 0-8 0,0 0 0 16,0 0-16-16,0 0-40 16,0 0-216-1,0 0-336 1,0 0-648-16,0 0-1449 0,0 0-3352 15</inkml:trace>
  <inkml:trace contextRef="#ctx0" brushRef="#br0" timeOffset="15264.81">6201 6895 3992 0,'0'0'1233'0,"0"0"-593"16,0 0 232-16,0 0-208 0,0 0 272 16,0 0 129-16,0 0-233 0,0 0-320 15,0 0 32 1,0 0 48-1,0 0-240-15,0 0-272 0,-25 0-72 16,-8 5-8-16,-18 5-120 16,9 3 112-16,-19 3-8 0,4 1 8 15,0-2-48-15,-1-2 56 0,-2 2 48 32,12-2-48-32,11-4 0 15,7 1 48-15,18-10-40 0,-3 3-8 16,15-3 72-16,0 0 24 15,0 6-96-15,0-1-72 0,0-1-64 16,0 9 136-16,15 11 16 31,-3 0 96-31,0 12 32 0,-3 15-88 16,0 4 88-16,19 11-16 16,-4 8 32-16,-3 10 0 15,0 4-8-15,6-6 40 0,-3 7 16 16,-3 4-72-16,-9-6 40 31,13 1-31-31,-16-4-9 0,6 4 32 16,-6-9-8-16,0-5 56 15,6-9-88-15,-3 0-40 16,0-15 8-16,-12-4 24 0,12 1-8 0,-3-5-24 16,-9-5-24-1,0 1 32 1,12-6-16-16,-12-10-32 0,0 6-32 15,0-9 56-15,0-9-72 16,0-2 0-16,0 3 8 16,0-8 0-16,0-3 8 0,0 5-8 0,0 0 40 31,0-1 0-31,0 6 16 16,0-6-8-16,0 6-8 0,0-6 0 15,0-4 8-15,12 5 48 16,-12-5 32-16,0 0 32 15,0 0 24-15,0 0 40 0,0 0-8 32,0 0-72-32,0 5-48 0,0-5-40 15,0 5-16-15,0-2 24 16,12 2-16-16,-12 0 40 16,0-1-88-16,0-4 40 0,0 5-40 15,0 0 0-15,0-1 80 31,0 1-80-31,0 5-8 16,0-1 0-16,0 5 8 0,0-1 56 16,0 1-56-16,0 0 0 15,0 4 0-15,0-4-8 0,0 5 8 0,0 1 8 16,0-7-16 0,12 1 8-1,-12-6 0-15,0 2 0 0,0-4 0 16,0-3 8-16,0-3 40 15,10 6 0-15,-10-6-8 16,0 0 24-16,15 4 16 0,-3 0 24 0,-6 1-16 31,18-5 1-31,3 5 7 16,18-5 16-16,4 0-72 16,8 0-48-16,0 0-673 0,37 0-1143 15,-28-10-1193 1,-8-4-5080-16</inkml:trace>
  <inkml:trace contextRef="#ctx0" brushRef="#br0" timeOffset="25766.08">6351 15260 1488 0,'0'0'7473'0,"0"0"-6048"15,0 0-833-15,0 0 40 16,0 0 72-16,0 0 32 0,-15-4-248 15,-6-2-216-15,9 6-168 16,-21-8-56-16,-3-2-40 31,-13 6 40-31,-8-1-48 0,-21 0 8 16,-4 5-8-16,-24 0 0 0,-23 14-8 16,-46 24 8-16,15 3 41 0,-3 10-41 15,33-4 0-15,39-11 0 16,19-7 8-1,0 2 0 1,5 1-8-16,-2-4 8 0,-1 4-8 16,13-7 16-16,18-6 72 15,18-16-40-15,-1 7-48 0,22-10-72 0,-12 4-137 32,12 1-351-32,0 5-424 15,0-7-584-15,-12 16-689 16,12-10-87-16,0-4-937 0</inkml:trace>
  <inkml:trace contextRef="#ctx0" brushRef="#br0" timeOffset="26153.73">4770 15297 6369 0,'0'0'1400'0,"0"0"-800"16,0 0 120-16,0 0 41 0,0 0-145 15,0 0-208-15,-24-13-360 0,12 18-48 16,-3 12 0-16,-3 7 0 16,-19 8 80-16,13 5-32 15,-21 0 64 1,9 4 72-16,2-3 144 15,-2-1 56-15,3-5-56 0,9 0-64 16,0-4-80-16,12 1 48 0,12-7-160 16,0-2 32-16,0 2-96 15,12-4 96 1,24 6 0-16,-6-6 40 16,21 6-56-16,7-6-8 15,-1-3-64-15,13-2-16 0,11-4-456 16,-2-9-1128-16,-7 0-1473 15,-27 0-3928-15</inkml:trace>
  <inkml:trace contextRef="#ctx0" brushRef="#br0" timeOffset="27699.62">2696 16349 8057 0,'0'0'1769'16,"0"0"-793"-16,0 0-328 15,0 0-408-15,0 0-240 16,0 0 0-16,0 0 24 0,0 121 200 16,10-61-112-16,-10 0-24 15,15-5-24-15,-3-9-56 0,0-8 8 32,-12-19 24-32,12-11-40 15,-12-8 0-15,0 0 80 16,0-22-56-16,0-21-24 0,-12-20-744 15,0-13 208-15,-15-6 104 16,17 3 432-16,1 13 80 0,-3 20 328 31,12 14 312-31,0 18-136 16,0 9-456-16,0 5-128 0,0 10-376 16,21 12 120-16,4 11 128 0,11 10 64 15,-3-8 64-15,-9-2 56 16,0-10 0-16,-6-8-56 15,-2-6-72 1,-16-9-40-16,12-5 112 0,0-23 40 16,0-13-40-16,-3-11-448 15,15-3 88-15,-15 4 344 0,6 14 16 16,-15 14 120-16,12 14 96 16,-12 9-216-1,12 0-128-15,0 28-80 16,21 8 200-16,-8 10-8 15,-1 6 16-15,9 3 56 0,-9-4-56 16,0-4-408-16,-12-20-785 16,9-13-935-16,-8-10-2281 0</inkml:trace>
  <inkml:trace contextRef="#ctx0" brushRef="#br0" timeOffset="27899.55">3219 16062 7633 0,'0'0'1384'0,"0"0"-1128"31,0 0-248-31,0 0 585 16,0 0 207-16,48 148 24 0,-39-98-448 16,18-3-240-16,-15 4-56 15,9-10-80-15,3-3-600 0,-14-19-1280 16,17-10-1169-1,-6-9-3128-15</inkml:trace>
  <inkml:trace contextRef="#ctx0" brushRef="#br0" timeOffset="28282.35">3478 16028 8433 0,'0'0'2297'15,"0"0"-1681"-15,0 0-560 16,0 0-48-16,0 0 384 0,21 150 216 15,0-90-216-15,-5 0-240 16,8-9-104-16,-12-4-32 0,-6-19-16 31,9-6-16-31,-3-17-520 16,-12-5-8-16,0-14 544 16,0-32 56-16,-27-14-56 0,9-19-8 15,-6-5-48-15,-1 5 56 16,1 15 304-16,15 12-104 0,9 12-104 31,0 12 96-31,0 4-64 16,9 15-64-16,15-1-64 15,1 10 0-15,11 0-48 0,-15 19-80 0,3 8-24 16,-3 6-216-16,-6 13 184 16,-15 1 88-16,-15 4-112 15,-6-5-40 1,-18 1-200-16,-3-15-528 15,5-9-577-15,16-18-815 16</inkml:trace>
  <inkml:trace contextRef="#ctx0" brushRef="#br0" timeOffset="28615.32">3919 15793 9057 0,'0'0'1857'0,"0"0"-657"0,0 0-16 15,0 0-367-15,0 0-33 32,0 0-584-32,0 0-200 0,-15-10-88 15,9 15 88-15,6 14 0 16,-24 8-152-16,11 1-72 0,13 4-24 16,0-4-169-16,0 5-39 15,0-10 48-15,37 0 152 31,-16 1 56-31,15-5 128 0,6-1 40 16,-2-5 32-16,5 6 0 16,-21 5 0-16,0-2-64 0,-15 6-144 15,-9 4-144-15,-24 11 352 16,-9 2 8-16,-52 6-8 16,7-9-1424-1,5-14-3097-15</inkml:trace>
  <inkml:trace contextRef="#ctx0" brushRef="#br0" timeOffset="29831.95">25619 12920 5153 0,'0'0'4601'0,"0"0"-3097"0,0 0-680 15,0 0 248-15,0 0-79 16,0 0 15-16,0 0-224 31,0 0-328-31,46-60-304 0,-22 18-48 0,18-13-32 16,9-16-64-16,16-8-8 16,17-23-48-16,40-22-192 15,27-19-128-15,15 13 96 0,-3 18 176 16,-33 44-32-1,-49 29 24 1,-24 17-80-16,-23 12-416 0,-1-4-537 16,-6 10-87-16,-15 4-400 0,-12 0-1121 15,0 0-1872-15</inkml:trace>
  <inkml:trace contextRef="#ctx0" brushRef="#br0" timeOffset="30145.92">26341 11882 8793 0,'0'0'2089'0,"0"0"-1305"0,0 0-184 16,0 0-128-16,0 0-464 15,0 0 240-15,93-23-64 16,-47 19-104-16,-1-2-32 0,0 6-48 15,3 0 0-15,-11 0-48 32,-4 14 32-32,-9-4-32 0,0 9-56 15,-12-2-24-15,-3 11 120 0,-9 1 8 16,0 7 48-16,0 7 56 16,-21 2-88-16,-15 6-16 0,3 1-264 15,8-11-1088 1,1-14-1513-1,12-12-4992-15</inkml:trace>
  <inkml:trace contextRef="#ctx0" brushRef="#br0" timeOffset="31079.62">27572 11497 7193 0,'0'0'2761'16,"0"0"-1393"-16,0 0-968 15,0 0-56-15,0 0-224 0,0 0-120 32,0 51 304-32,0-17 24 0,12 6-168 15,-12-3-8-15,0-4-32 16,0-1-64-16,12-13-32 16,-12 0-24-16,0-10-16 0,0-9-192 15,0 0 208-15,0 0 8 31,0-18-8-31,0-19-88 0,-12-10-296 16,12-13 216-16,0-11 168 16,0 11 0-16,0 0 0 15,0 19 136-15,0 8 88 0,0 19-16 16,0 9-208-16,0 5-80 16,24 5-72-16,-15 18 32 0,15 10 64 15,1 9 56 1,-1 0 0-16,-12-6 8 15,-3-4 8-15,3-7 0 16,0-12-16-16,0-7-136 0,-12-6-64 16,12 0 112-16,-3-25 72 15,18-11-56-15,4-7-240 16,-4-3 216-16,-3 10 96 16,-15 7 184-16,3 15 144 15,0 11-72-15,-3 3-256 16,18 13-136-16,-15 24 136 0,7 9 216 15,8 5-72-15,-3 9-80 16,-3-8-64 0,-9-6-304-16,24-9-744 15,-24-13-1225-15,6-20-2736 0</inkml:trace>
  <inkml:trace contextRef="#ctx0" brushRef="#br0" timeOffset="31270.9">28330 11211 7769 0,'0'0'1985'0,"0"0"-1849"15,0 0 280-15,0 0 432 16,0 139-104 0,0-89-104-16,0 6-256 15,9-6-256-15,6 1-128 0,-15-10-464 16,0 3-1024-16,9-17-1745 15,-9-19-3048-15</inkml:trace>
  <inkml:trace contextRef="#ctx0" brushRef="#br0" timeOffset="31699.37">28631 11251 7865 0,'0'0'1849'0,"0"0"-1449"31,0 0 64-31,0 0 424 16,10 121-16-16,-10-69-264 0,15-1-168 16,-15-5-272-16,0 0-168 15,12-15-40-15,-12-7-424 0,12-10-328 16,-12-14-552-16,0 0 312 31,0-27 888-31,0-25-457 16,-12-13 345-16,0-9 256 0,-3-9 416 15,15 9 281-15,-10 14 247 16,10 9-184-16,0 13-208 0,10 16-184 16,5 7-112-16,9 6-112 15,-6 9-144 1,9 0 0-16,-3 9 0 16,-3 15-128-16,0 9-16 0,-6-1 40 15,-15 9 8-15,0 0-136 16,-24 3 0-16,-9-4 128 0,-3-7-200 15,-9 0-248 1,8-15-920 0,13-8-673-16,15-10-2128 0</inkml:trace>
  <inkml:trace contextRef="#ctx0" brushRef="#br0" timeOffset="32167.89">29211 11136 6689 0,'0'0'2080'0,"0"0"-551"0,0 0 111 0,0 0-616 16,0 0-280-16,0 0-255 15,-54-37-321-15,14 37-168 0,7 19 0 16,0 8 48-1,9 6-48 1,-3 3-64-16,21 1-64 16,6-3-8-16,0 3-121 0,21-1 105 0,15 2 144 15,-12-6-40-15,9 1 32 16,-9-11-160-16,-11 1 80 0,-1-4-104 31,-12-1-88-31,0-4 56 16,-49 0 88-16,1-3 136 15,-18-3-256-15,-28-8-560 0,10 0-1088 16,38-14-2433-16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5:17.30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13713 13161 4721 0,'0'0'1520'16,"-9"-6"-672"-16,9 3 360 0,0 3-79 15,0 0-145-15,0 0-48 16,0 0-272-16,0 0-232 31,0 0-24-31,0 0-24 0,0 0-144 0,0 0-152 16,9 0-24-16,30 0 80 16,-6 0 88-16,12 0-23 0,13 0-137 15,14 0-72-15,-2 0-8 16,-4 0-417-1,6 0-271 1,-11-4-376-16,-16 4-240 0,12-6-577 16,-20 2-495-16,-25 4-409 0</inkml:trace>
  <inkml:trace contextRef="#ctx0" brushRef="#br0" timeOffset="336">13797 13226 2632 0,'0'0'1464'0,"0"0"-711"16,0 0 63-16,0 0 144 15,0 0-128-15,0 0-24 0,0 0-128 16,-27 0-175-16,27 0 15 15,0 0-80-15,0 0-184 32,15 4-64-32,-3-4 232 0,21 4 224 15,4 2-64-15,11-2-136 16,-3-4-192-16,13 0-128 0,11 0-128 0,-9 0-56 16,10 0-680-16,-13 0-864 15,0-4-809 16,-20-2-1784-31</inkml:trace>
  <inkml:trace contextRef="#ctx0" brushRef="#br0" timeOffset="3029.62">19278 13027 3816 0,'0'0'2369'0,"0"0"-1025"15,0 0-328-15,0 0 233 16,0 0-161-16,0 0-168 0,0 0-224 0,9 0-184 16,3 0 120-1,25 0 49 1,-1 0-97-16,9 0-296 15,0 0-192-15,16 0-96 0,-4-5-8 16,0 5-360-16,10 0-376 16,-7 0-417-16,-12 0-271 0,-2 0-1033 0,-10 0-407 31,-15 0-1225-31</inkml:trace>
  <inkml:trace contextRef="#ctx0" brushRef="#br0" timeOffset="3290.72">19299 13155 4809 0,'0'0'1888'16,"0"0"-1080"-16,0 0 192 0,0 0 345 15,0 0-169-15,0 0-528 31,0 0-360-31,61 0 224 16,-28 0 144-16,12 0-272 0,28 0-232 16,-4 0-152-16,-3-3-176 15,7 3-376-15,5 0-296 0,7 0-848 0,-28 0-1137 16,-9 0-1456-16</inkml:trace>
  <inkml:trace contextRef="#ctx0" brushRef="#br0" timeOffset="5524.18">7619 14152 5905 0,'0'0'1632'0,"0"0"-848"16,0 0 505-16,0 0-169 15,0 0-360-15,0 0-120 0,0 0-320 31,33-4-24-31,0-6 168 16,19-4-56-16,5-4-152 16,10 4-176-16,5 0-80 0,-3 0-408 15,1 9-496-15,2-4-1216 16,-27 9-833-16,-11 0-1256 0</inkml:trace>
  <inkml:trace contextRef="#ctx0" brushRef="#br0" timeOffset="5787.2">7652 14259 6649 0,'0'0'1544'0,"0"0"-776"16,0 0 345-16,0 0-257 15,0 0-32-15,0 0-280 0,0 0-416 16,15 0 16-16,-6 0 320 0,16 0 128 31,20-10-216-31,3 2-191 16,-6-6-185-16,19 1-209 15,-4-3-735-15,28-2-832 0,-19 5-913 16,-18-2-1656-16</inkml:trace>
  <inkml:trace contextRef="#ctx0" brushRef="#br0" timeOffset="7081.84">7876 8472 3624 0,'0'0'1016'0,"0"0"-63"0,0 0 503 16,0 0-136-16,0 0 177 15,0 0-257-15,-15-24-464 0,15 24-488 16,0 0-288-16,0 4-112 15,0 21-24-15,0 16 136 32,0 20 240-32,0 7 16 0,15 11-40 15,-15 5-8-15,0-1-104 16,12-8-56-16,-12-7-40 0,0-8-8 0,0-16-64 16,0-13-376-1,0-12-376-15,0-14-744 16,0-5-345-1,0 0 105-15</inkml:trace>
  <inkml:trace contextRef="#ctx0" brushRef="#br0" timeOffset="7457.64">7851 8633 600 0,'0'0'5793'0,"0"0"-4993"16,0 0-408-16,0 0-256 15,0 0 48-15,0 0 256 0,0 0-56 16,-81 120-168-16,69-91-96 31,12-11 64-31,-12-8-23 0,12-5-113 16,0-5 104-16,0 0 344 16,0-15 480-16,0-16-896 0,0-16-80 15,0-4-256-15,12-6 144 16,0 12 104-16,0-1 16 31,0 13 128-31,-3 10 80 0,15 8 96 16,0 11-144-16,1 4-168 15,20 0-24-15,-12 19 16 0,15 13-64 0,13 1 72 16,-28 4 0 0,15 0 0-16,-15-5 8 31,-8 5-8-31,-4 0-256 0,3-9-1312 0,-24-9-1241 15</inkml:trace>
  <inkml:trace contextRef="#ctx0" brushRef="#br0" timeOffset="8759.86">13610 14119 5657 0,'0'0'1976'16,"0"0"-1248"-16,0 0 104 0,0 0 449 0,0 0-161 15,0 0-168-15,-9 0-272 16,9 0-424-16,9 0-56 16,-9 0 112-16,24 0-103 0,12 0-41 31,-2 0-32-31,14-3-48 0,-3 3-88 15,13 0 0-15,2 0-288 16,-15 0-241-16,13 0-599 16,-10 0-768-16,-3 0-489 0,-9 0-255 15,-15 0-593-15</inkml:trace>
  <inkml:trace contextRef="#ctx0" brushRef="#br0" timeOffset="9034.75">13483 14249 1192 0,'0'0'6121'0,"0"0"-4849"16,0 0-359-16,0 0 431 15,0 0-240-15,0 0-568 0,37 0-48 16,-4 0-16-1,15-4-128 1,9-5 25-16,-2 0-129 16,17 4-64-16,10-3-80 0,-13-3-96 0,13 3-352 15,11-7-697-15,-14 11-1223 16,-22-5-1721-16</inkml:trace>
  <inkml:trace contextRef="#ctx0" brushRef="#br0" timeOffset="11691.6">19185 14157 8569 0,'0'0'2761'0,"0"0"-1753"16,0 0-200-1,0 0-96-15,0 0-271 16,0 0-185-16,151-22-184 0,-94 17 32 16,3-1-88-16,-2 1 72 15,-16 5-72-15,9 0 32 0,6-3-48 16,-20 3-280 0,-4 0-585-16,-9 0-711 15,-15 0-1160-15,6 0-569 16,-15 0-2712-16</inkml:trace>
  <inkml:trace contextRef="#ctx0" brushRef="#br0" timeOffset="11968.59">19127 14287 6769 0,'0'0'2681'0,"0"0"-1489"0,0 0-144 16,0 0 264-16,0 0-472 16,0 0-287-16,21 0-177 0,16 0 208 15,5 0 352-15,18-10-16 16,25-3-384-16,5 4-344 0,-8-5-120 16,11 0-72-16,-11 9-488 31,-13-3-584-31,1-3-472 0,-22 6-817 15,-15 2-3248-15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5:49.4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7701 10025 7817 0,'0'0'1464'0,"0"0"-847"16,0 0 71-16,0 0-456 15,0 4-224-15,12 0 264 0,21 0 0 16,3 10 136-16,18-5 224 16,19 1 24-16,29-5-248 0,40-1-104 15,33-4 9-15,12 0-57 16,10-19 32-16,2 6 56 16,-15 3 0-16,-9 2-120 0,-24-2-24 15,-33 10-96-15,-28-4-64 16,-29-1-40-16,-28 5 0 0,15-5 8 31,0 0-8-31,-2 5 16 16,-10-3 64-16,-15 3 112 15,-12 0 48-15,6 0-160 0,-3 0-8 16,-12 0-72-16,12 0-184 0,-12 0-752 16,0 0-945-16,-12-6-3216 0</inkml:trace>
  <inkml:trace contextRef="#ctx0" brushRef="#br0" timeOffset="14010.61">17567 9435 2904 0,'0'0'2817'0,"0"0"-1393"0,0 0 8 16,0-4 97-1,0-1-345-15,0 0-256 16,0 0-184-16,0 5-336 15,9-3-112-15,6-2 137 0,18 0-97 16,13 5-88-16,11 0 56 16,15 0-96-1,46 0-32-15,18 0-48 16,-6 0-112-16,-1 0-16 0,-35 0-192 16,-25 0-464-16,13 0-257 15,11 0-743-15,-35 0-1601 0,-13 0-2456 16</inkml:trace>
  <inkml:trace contextRef="#ctx0" brushRef="#br0" timeOffset="14354.26">18219 9269 7497 0,'0'0'1672'16,"0"0"-1664"-16,0 0-8 0,0 0 104 16,24 5 49-16,9 3 263 15,15 2-240-15,-17 8-40 16,20-8-64 0,-9 7-64-16,-3-1-8 0,-20-3 8 15,8 2-8-15,-15-2-88 16,0-4-32-16,-12 9 16 0,0-4 104 15,-12 10 64-15,-37-2 296 16,-8 11-24 0,0 5-168-16,-28-2-168 15,-38 15-312-15,29-4-913 0,9-15-1879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6:37.4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7468 12220 3472 0,'0'0'4009'0,"0"0"-3233"15,0 0-544-15,0 0-48 16,0 0-80-1,0 0-8-15,0 0-64 16,0 6-32-16,0 12-8 0,9 4 8 0,-9 6 128 16,0 4 8-16,15 1 137 15,-6 0-41-15,-9-10 0 16,12 0-72 0,1-4 16-16,-4-5 32 15,6 0 0-15,-3-6-32 16,12 2-16-16,-3-10 120 15,3 4 120-15,21-4 48 0,-8 0-184 16,20 0-56-16,-9 0-88 16,10 0-64-1,-1-4 0-15,0-1-48 16,4 0 48-16,8 1-56 16,13 4 0-16,11-4 32 0,1-2-24 15,-4 6-16-15,13 0 16 16,6 0-8-16,-10 0 0 0,10 0 16 31,-16 0-16-31,10 6 8 16,-6 2 0-16,-19 2-8 15,3-2-8-15,-11 2 8 0,2-5-8 16,-2 5 8-16,-13-1 0 0,13-1-16 16,-10 2 8-16,-15 5 8 15,12-2 0 1,4 6-8-16,-16-6-32 15,0 6 32-15,-8-1-48 16,-1-4 40-16,-15 4-64 0,-9 1 64 16,0-5-48-16,9 4 64 0,-21-3 48 15,12-5-48 1,-12 3 0-16,0-8 0 16,12 4 0-16,-12-5 8 15,0 0 56-15,0 2-64 16,0-2 0-16,0-4 0 0,0 0 8 15,0 5 48-15,0-5-48 16,9 0 120 0,-9 0 8-16,0 0 344 15,0 0 97-15,0 0-137 16,0 0-8-16,0 0-88 0,0-9-72 16,16-1-136-16,-16-8-136 15,9 0-120-15,18-6-88 0,-21 6 80 31,9-1 48-31,-3 1 8 16,12 4-24-16,0 1 48 16,-3-7-56-16,28 6 48 0,-4-4-40 15,12 4-88-15,16-5-40 16,-7 5 168-16,19 6-72 0,-28-3 64 16,12-2-25-16,1 8 1 15,-1-5 80 1,1 2-48-16,2 3 56 15,-3-4-16-15,13 5 16 0,12-5 0 16,-16 4 0-16,7 0-8 0,5 5 8 16,1 0 0-1,-7 0 0 1,-2 0 0-16,11 0 8 0,1 0 64 16,11 10-64-16,-14-7-8 15,24-3 56-15,-7 6 41 0,-8-6-1 16,-4 0-40-16,-17 0-48 15,5-9 88 1,-17-6-24-16,5-3 40 16,1-6 32-16,-16-8 40 15,0-10 40-15,1 1-72 0,-13-5-48 16,3-1-88-16,1 10 32 16,-28 4 40-16,3 0-24 0,-15 5 112 31,6 1-80-31,-3-6-96 15,-12 7-152-15,0-2-456 16,0-4-152-16,0 7-577 0,0 3-1439 16,0 3-3258-16</inkml:trace>
  <inkml:trace contextRef="#ctx0" brushRef="#br0" timeOffset="6901.16">10444 10186 6545 0,'0'0'1768'31,"0"0"-984"-31,0 0 409 0,0 0-97 15,0 0-472-15,-21-10-40 16,21 10-272-16,0 0-280 0,0 0-32 16,0 20-104-16,0 16 96 15,0 10 8-15,-12 19 8 16,12 9 64 0,-12 10-64-16,3 4 48 0,9-4 8 15,-12-5-64-15,12-5 0 16,0-14 16-16,0-8-16 0,0-17 0 15,0-3-496-15,0-7-248 16,0-16-752 0,0-9-761-16,-12 0-607 15,-4 0-2328-15</inkml:trace>
  <inkml:trace contextRef="#ctx0" brushRef="#br0" timeOffset="7196.12">10260 10738 7377 0,'0'0'1608'16,"0"0"-1031"-16,0 0 23 0,0 0-376 15,0 0-48-15,0 0 16 16,0 50 160-16,0-18 56 31,12 2-120-31,9 6 0 0,-6-2-88 16,6-5-104-16,-9 0 40 15,13-11-40-15,-13-3-16 0,0-6-32 16,-12-7 8-16,9-6 80 16,-9 0 240-16,12 0 288 31,0-14-103-31,9-15 7 0,15-3-352 0,0-13-216 16,1-7-48-16,-4 6-312 15,24-20-641-15,-21 15-1415 0,-11 9-4353 16</inkml:trace>
  <inkml:trace contextRef="#ctx0" brushRef="#br0" timeOffset="10248.65">12705 10168 6977 0,'0'0'1600'15,"0"0"-976"-15,0 0-175 32,0 0-449-32,0 0-8 15,0 0 8-15,0 107 160 0,0-44 96 16,0 21 112-16,0 4 32 0,0 4-88 16,0-7-120-16,0-2-48 15,0-19-64-15,0-4-72 16,0-8 56-1,0-15-56-15,0-9-8 16,-15-6-520-16,6-11-704 0,-4-7-1201 16,-11-4-1544-16</inkml:trace>
  <inkml:trace contextRef="#ctx0" brushRef="#br0" timeOffset="10601.55">12460 10780 7113 0,'0'0'2265'16,"0"0"-1417"-16,0 0-32 0,0 0-296 31,0 0-312-31,0 0 80 16,0 0-168-16,18 18-40 0,9 0 80 16,-2 10-16-16,-1 0 16 15,-6 4-80-15,9 5 8 16,6-5-8-16,-21-4 32 0,12 1-104 31,-11-11 120-31,-13-5-128 16,9-2 0-16,6-8 72 0,-15-3-56 15,0 0 328-15,0 0 385 16,12-3 231-16,-6-25-16 16,18-11-616-16,3-1-328 0,6-16-40 15,-9 1-176 1,25-1-312-16,-4-14-416 15,0 10-681-15,-9 13-2656 0</inkml:trace>
  <inkml:trace contextRef="#ctx0" brushRef="#br0" timeOffset="12904.03">7827 10005 7761 0,'0'0'1641'16,"0"0"-1057"-16,0 0-320 15,0 0-264-15,-9 32-56 0,-6 1 56 16,15 18 32-16,-9 14 64 0,9 14 96 16,0 5-40-16,0 3-24 15,0-3 32 1,0-2-88-16,0-11 0 15,0-6-72-15,0-20 8 16,0-8 40-16,0-9-48 0,0-9-328 16,0-9-648-16,0-10-625 15,0 0-431-15,0-10-441 0</inkml:trace>
  <inkml:trace contextRef="#ctx0" brushRef="#br0" timeOffset="13271.42">7586 10436 6145 0,'0'0'1168'0,"0"0"-464"15,0 0 376-15,0 0-191 16,0 0-353-16,0 0-256 0,0 0-280 16,0 0-40-16,0 0 40 15,21 93 152-15,-9-52 64 31,12 6-64-31,0-1 0 0,-6-8-56 16,10-1 112-16,-4-10-24 16,-15-9-48-16,3-3-32 0,0-6-8 15,0-4 0-15,0-1-8 16,-12-4-24-16,0 0 104 16,9 0 304-1,6 0 112-15,-6-18 89 16,15-10-201-16,13-9-208 0,-4-9-152 15,0-6-24-15,3 1-88 0,1 1-328 16,-1-2-440-16,-15-8-529 16,0 9-1639-1,-21 9-6610-15</inkml:trace>
  <inkml:trace contextRef="#ctx0" brushRef="#br0" timeOffset="26284.94">20953 10158 1512 0,'0'0'1872'16,"0"0"-1184"-16,0 0 121 0,0 0 167 15,0 0-216-15,0 0-232 16,0 0-200-16,0 0-88 0,0 0 112 16,0 0 200-16,0 0-88 15,0 0-47-15,0 0-9 31,0 0-16-31,0 0-48 0,0 0-72 16,0 0-32-16,0 0 8 16,0 0 16-16,0 0-64 0,0 0 16 15,0 0 32-15,0 0 40 16,0 0 8 0,0 0-88-16,0 0-48 15,0-9-16-15,0 4-8 0,0-3-32 16,0-3-56-16,0-3 48 15,0 6-88-15,0-6 0 0,0 0 0 16,9 4-8 15,-9-4 120-31,0 6-120 0,0-2 72 0,0-4 1 16,0 0-65 0,0 6 0-16,0-6 88 15,0 4-96-15,0-5 48 16,0 7 64-16,0-6-48 0,0 4 88 15,0 2 48-15,0-6 112 16,0 4-16-16,0 1-64 16,-9 0 16-16,9-1-64 0,0 6-64 15,-12-1-32-15,12 0-24 0,0 5-56 16,0-5-8-16,0 5 8 31,0 0 48-31,0-3-48 16,0-2 0-16,0-5 80 0,0 6-8 15,0-6 16-15,-12 1-40 16,12-5 8-16,-12 0 0 0,12 1 24 16,-15-2-32-16,9-2 0 31,6-8-40-31,-12 3-8 0,-12-6 0 16,0-1 0-16,11-2 0 0,-23 2-8 15,15-3 8-15,-3 4-8 16,-9-5 8-16,9 10 0 0,0-4 8 15,-10-1-8 1,10 0 56 0,3 0-56-16,-18 0 0 15,6 6 8-15,8-7 64 0,-8 1-8 0,0 6-64 16,-3-6 8-16,0 5-8 16,2-5-8-16,-5 0 8 0,9 5-8 15,-18 1 0-15,15-3 0 31,-7 7 8-31,10 0 8 16,-18 3-16-16,15 2-16 0,-16 4 16 16,16-5-8-16,-15 4-56 15,3 1 56-15,-4 0 0 0,-8 9-40 32,12-5 48-32,-16 0-8 15,16 5 0-15,-12 0 0 0,-4 0 0 16,16 0 0-16,0 0 8 15,-4 0-8-15,4 0 0 0,-6 10 0 16,9-1-16-16,-7 0 16 31,16 10 0-31,-27-5-40 16,15-1 48-16,-1 6-8 0,-2-1 8 0,3 2-8 16,-13 2 8-16,10 3 8 15,3-3-8-15,-7 1-40 16,19 5 40-16,-12-5 0 15,12 0 0 1,-6 4-48-16,8 1 48 16,-5 1-8-16,12-7 0 15,-9 11 0-15,6-10 8 0,9 5 8 16,-7 0 32-16,1-1-32 0,0-4 32 0,15 6-32 31,-15-1 0-31,12-6 8 16,-3 7-16-16,6-1 64 15,-3-1-64-15,3 0 16 0,-4-3 56 16,-2-1-8-16,15-3-16 16,-9-3 0-16,9-2-32 0,-12-2 32 15,12-7-40-15,0-3 8 32,-12 2-8-32,12-5 64 0,0 0-24 15,0 0-32-15,0 0 48 16,0 0 0-16,0 0-16 0,0 0 8 15,0 0 24-15,0 0 32 32,0 0 112-32,0 0-16 15,0 0-88-15,0-14-47 0,0 1-73 16,0-11-153-16,0 1 33 0,0-1 40 16,0-4 16-16,0 10 56 15,0-1 0-15,0 2 8 16,0 7-8-1,0-4-8-15,0 10 16 16,0-1 0-16,0 0-8 0,0 5 8 16,0 0-8-16,0 0 0 15,0 0-64-15,0 0 24 0,0 0-32 16,0 0 8-16,0 0-24 16,0 0 40-1,0 5-96-15,0 4 8 16,0 9 40-16,0 2 88 0,0 2 8 15,0 7 8-15,0-1-8 16,0 4 8-16,0-1-8 0,0 7 8 31,0-10 0-31,0 4 0 16,12-13 0-16,-12-6 0 0,0-4 8 16,12-9-8-16,-12 0 8 15,0 0 96-15,0 0 184 16,9 0-8-16,6 0 32 0,-2-17-40 31,8-2-103-31,3-5-105 16,12-8-56-16,-3 4-8 0,3 0-249 15,10 2-551-15,11-13-656 16,-9 7-648-16,-17 4-2393 0</inkml:trace>
  <inkml:trace contextRef="#ctx0" brushRef="#br0" timeOffset="29655.87">21557 11895 6057 0,'0'0'2040'16,"0"0"-1160"-16,0 0-471 0,0 0 159 15,0 0-208-15,0 0-144 32,0 0-152-32,0 0-64 15,0 6 16-15,0 2 96 0,0 2 104 16,0-1-24-16,0 0-16 0,0 1 48 16,0-1-16-16,9 1-80 15,-9-2 8-15,15-3 40 16,-15 4-64-16,0-3 16 0,12-2-32 31,-12 0 64-31,12-4 56 16,-12 5 48-16,12-5 88 0,-6 0 0 15,9 6-15-15,10-6-89 16,-4 0-112-16,3 3-40 31,0-3-24-31,12 4-64 0,-15-4 48 0,16 6-48 16,-1-2 64-16,9-4-56 15,-9 5 64-15,6-5-8 0,-2 0-16 16,5 0 64-16,0 0-64 0,-9 0 0 31,7 0-8-31,8 0 16 16,-18 0 0-16,16 0-48 0,-16 0 40 16,12 0-48-16,3 0 0 15,1 0-8-15,-16 0 0 0,3 0 0 16,-3 0 8-16,3 0 0 31,-5 0-8-31,8 5 0 0,-3-5 16 16,-3 0-8-16,3 5 0 15,-14-5 0-15,14 3 40 0,0-3-32 16,-6 0 64-16,6 0 0 16,13 5-80-16,-13-5 80 31,-6 0-8-31,9 0-72 0,-5 5 8 15,2-5 0-15,-12 5 56 16,9-5-64-16,-9 4 0 0,-3 2 8 16,13-3-8-16,-7-3 8 15,-3 4 0-15,-3-4-8 16,3 6 8-16,-3-6 0 0,3 4 8 16,1-4-16-1,-1 0 0-15,0 0 8 16,-3 0 72-16,3 0-72 0,-15 0 40 15,18 0 56-15,-6 0 24 16,4 0 0-16,-1 0-16 16,-3 0 24-16,3 0 16 15,-15 0 8-15,18 0 24 16,-18-4-8-16,12-6-24 16,7 7-40-16,-16-3-8 15,6 2-8-15,-3-1-24 16,6 0-16-1,-6 0-40-15,-6 2 32 0,6-2-40 16,-15 5 96-16,0-5 32 16,9 5 72-16,-9-5 65 0,0 5 39 15,0 0 16-15,0 0-72 16,0 0-32-16,0-4-32 31,0 4-72-31,0-6 32 0,0-1 16 16,9-4-72-16,-9-3-40 15,0 0-8-15,0 6-40 0,15-6-8 16,-15 9-8-16,0-5-504 16,0 1-784-16,0 9-1241 31,0 0-1360-31,0 0-4385 0</inkml:trace>
  <inkml:trace contextRef="#ctx0" brushRef="#br0" timeOffset="35703.3">17706 11909 6977 0,'0'0'1792'31,"0"0"-1456"-31,0 0 1 16,21 0 231-16,18 0 32 0,6 0 168 15,1 0-304-15,14-3-288 16,9-2-56-16,-11-1-72 16,-1 3-48-1,-12 3-608-15,4 0-688 0,-13 0-673 16,-12 0-1151-16</inkml:trace>
  <inkml:trace contextRef="#ctx0" brushRef="#br0" timeOffset="35933.71">17766 11994 4729 0,'0'0'4544'16,"0"0"-3767"-16,0 0-593 15,0 0 232-15,0 0 16 16,0 0-168 0,0 0 352-16,103 0-280 15,-43 0-160-15,6 0-176 0,7 0-88 16,33-6-1120-16,-25-3-1729 16,-12-1-2800-16</inkml:trace>
  <inkml:trace contextRef="#ctx0" brushRef="#br0" timeOffset="37650.17">21382 13055 6409 0,'0'0'2784'0,"0"0"-1703"15,0 0-737-15,0 0 160 0,0 0-288 16,0 0-168-16,-61 46 48 31,43-24 16-31,-21 10 144 0,6 2 200 16,-12-2-48-16,-13 6-176 0,-2-7 0 16,3 6 16-16,-1 1-40 15,-11-7-72-15,-4 3 8 0,4-2-48 16,0-3-15-1,-1-7-25 1,1-3 0-16,-1 0-40 0,-11-11 56 16,11 1 32-16,-11-4 48 0,12-5 32 15,-13 0-64 1,13 0-24-16,-13 0 16 0,1 0 40 0,-4 0-56 31,7-5 32-31,5-4-48 16,4 9-72-16,-1-5 40 0,25 2 96 15,-12-7 16-15,8 10-48 16,4-9-56-16,-6-1-48 16,18 6 8-16,-25-10 32 0,13 1-40 15,-3-6 40-15,15-6 32 16,-13 8 16 0,7-1 104-16,9-1-64 15,-6-5-24-15,-1 1 0 16,4 4-16-16,18-3-16 15,-18 3 32 1,24 0 40-16,-6 1-24 16,6-1 72-16,-3 5-120 0,0 0 32 15,12 1-64-15,-12-2 0 16,12 7-40-16,-16-6 48 0,10 4 0 16,6 6-56-16,-12-6 0 0,-3 5 0 15,15 2 0-15,-9-2 8 16,9 0 80-16,-15 0-16 15,15 1-8 1,0-2 24-16,0 6-16 16,-9 0 8-16,9 0-56 0,0 0 24 15,0 0 8-15,0 0 33 0,0 0-81 32,0 0-8-32,0 0-8 15,0 0-73-15,0 0-31 0,0 0 0 16,-12 15 0-1,12-2 32 1,-12 12 80-16,12-3 0 0,-9-3 0 16,9 4-8-16,-12-5 0 15,12 1 8-15,0-6-8 16,0 1 8-16,-12-4-8 0,12-6 0 16,0 1 8-16,0-5 8 15,0 0 48-15,0 0 16 0,0 0 144 16,0 0 113-16,0-5 15 15,0-12-88-15,0-7-216 0,0-4-40 32,12-4-72-32,-12-5 64 15,12 8 0-15,-12 1-8 16,9 10 8-16,3 4-48 0,-12 6 48 0,0 2-80 16,12 6-16-1,-12 0-40 1,9 0-32-16,15 0 80 15,3 6 39 1,-5 7 49-16,23-4-96 16,-9 5-416-16,12-4-448 15,10-10-696-15,-13 0-1201 0,-9 0-3912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44:46.2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786 5483 6177 0,'0'0'1072'15,"0"0"-688"-15,0 0 224 0,0 0-192 16,0 0 16-16,-18-33 169 16,18 33-297-16,0 0-296 15,0 0 120-15,0 0 40 0,0 0 112 31,0 0 0-31,0 0-64 0,0 0-40 16,0 0-24-16,0 0-152 16,-12 5 0-16,12 17-128 31,-12 16 128-31,12 17 8 0,-24 42 64 16,11 38 32-16,-23 37-32 31,3 13-56-31,6 10-8 0,-6-14 0 15,12-10 8-15,-4 1-8 16,-8 3 72-16,9 2-72 16,0-2 96-16,0-3 48 0,0-10-80 0,-13-13 168 15,19-6-96 1,-21-4-88-16,18-9-8 0,-15-4 32 0,27-25-80 16,-3-22 16-16,0-24-16 15,2-7 8-15,-2 2 0 16,0 1-8-16,12-5 8 0,-12-9 0 15,12-9 0 1,0-10-8-16,0-8-8 16,0-5-192-16,0-5-160 0,0 0-288 15,0-43-552-15,0-3-873 16,0-4-2560-16</inkml:trace>
  <inkml:trace contextRef="#ctx0" brushRef="#br0" timeOffset="1215.35">2069 5186 6601 0,'0'0'1616'0,"0"0"-712"31,0 0-335-31,0 0-321 0,0 0 88 16,-82 168 120-16,61-48-88 15,-3 55-16-15,-12 29-88 16,15 14 112-16,-16-5-40 0,-2-14-72 0,-3 6-40 16,-6 2-96-1,-13 8-48 1,4 1-72-16,3-3 144 15,-4-13 0-15,10-4 248 0,-9-6 209 0,8-20-193 16,-8-3-192-16,12-18 232 16,8-16-328-16,4-26 72 0,9-23-128 31,0-24 24-31,12-5 32 16,-3 1 8-16,9 0-40 15,-6-1-40-15,0-22-48 0,0-9 0 16,12-16-8-16,0-8-280 0,0 0-240 15,-16-36-296-15,16-10-777 32,-9-14-3080-32</inkml:trace>
  <inkml:trace contextRef="#ctx0" brushRef="#br0" timeOffset="1951.12">532 6034 6345 0,'0'0'1256'16,"0"0"-792"0,0 0-120-16,0 0 16 15,212-28 601 1,-61 0-65-16,69-13-432 0,21-1-96 0,-5 10 184 16,-61 8-112-16,-57 15-136 15,-61 5-304-15,-12 4-808 0,-21 0-312 31,-24 9-473-31,0 9-743 16,-24 6-121-16</inkml:trace>
  <inkml:trace contextRef="#ctx0" brushRef="#br0" timeOffset="2421.49">418 6464 4849 0,'0'0'1672'16,"0"0"-744"-16,0 0-168 15,0 0-384 1,0 0 120-16,0 5 49 16,0-5-201-16,0 0-136 15,24 5 272-15,-6-5 480 0,33 0-32 16,43 0-64-16,45-10-264 47,48-17-63-47,30 0-201 0,-9 4-56 15,-17 8-88-15,-65 11-192 16,-47 4-368-16,-7 0-368 31,-36 0-113-31,10 0-535 0,-10 0-792 16,-3 9-1017-16</inkml:trace>
  <inkml:trace contextRef="#ctx0" brushRef="#br0" timeOffset="2955.11">336 6971 5905 0,'0'0'2072'16,"0"0"-896"-16,0 0-199 15,0 0-585-15,0 0 40 16,0 0 192-16,0 0-368 0,0 0-128 16,24 0 272-16,-2 0 352 0,23 0 56 15,27 0-215-15,22 0-25 16,57 0-40-16,36-15-72 16,9-2-88-16,-33 6-168 0,-36 3-200 15,-67 8-184-15,-3 0-368 16,10 0-64-16,-16 0-232 15,7 0-625 1,-34 0-791-16,-15 0-713 0,-9 0-3584 0</inkml:trace>
  <inkml:trace contextRef="#ctx0" brushRef="#br0" timeOffset="3329.51">185 7489 7457 0,'0'0'1736'16,"0"0"-727"-16,0 0-481 16,0 0-176-16,0 0 672 0,0 0-120 15,151 4-296-15,-84-4-175 16,29 0-1 0,16 0 48-16,33-9-120 15,-6-4-16-15,-13-1-96 0,-32 4-160 16,-13 0-88-16,-11 10-592 15,-1-4-224-15,-8 4-177 0,-28 0-503 16,3 0-1080-16,-24 0-1793 0</inkml:trace>
  <inkml:trace contextRef="#ctx0" brushRef="#br0" timeOffset="3922.73">197 7804 3440 0,'0'0'1096'15,"0"0"-303"-15,0 0-281 16,0 0-112-16,0 0 456 16,0 0 200-16,0 0-32 15,0 0 49-15,0 0 63 0,151 19-96 16,-81-14-56-16,23-5-191 15,34 0-161 1,48 0-32-16,0 0 88 16,-24-5-88-16,-48 5-328 15,-46 0-232-15,0-5-40 0,-5 5-536 16,5 0-376-16,-15 0-192 16,-2-4-657-16,-19-6-1199 0,-9 6-3138 0</inkml:trace>
  <inkml:trace contextRef="#ctx0" brushRef="#br0" timeOffset="4880.7">822 6140 440 0,'0'0'3184'15,"0"0"-2304"-15,0 0-335 16,0 0-305-16,0 0 24 0,-115 57-56 15,103-35-72-15,12-3-136 16,0 0-16-16,0-6-88 0,0-4 32 31,12-4-64-31,10 0 16 16,5-5 120 0,-6 0 16-16,3-5 176 15,-3-9 8-15,-6 1-8 0,6-1-8 16,-9 4 224-16,-12-4 168 15,10 11 48-15,-10-2-8 0,0 5-136 16,15 0-192-16,-15 0-288 0,12 0-128 16,-12 0 0-16,24 0-96 15,-3 5-432-15,3 3-352 0,12 1-96 16,-2 1-217 0,-10-5-1343-16</inkml:trace>
  <inkml:trace contextRef="#ctx0" brushRef="#br0" timeOffset="5274.73">1172 6183 4705 0,'0'0'1928'0,"0"0"-904"31,0 0-200-31,0 0-512 16,0 0 16-16,0 0-144 15,0 0-144-15,0 0-40 0,0 0-16 16,-90 60-64-16,90-52-48 15,0-2 40-15,0-2-216 32,0-4-168-32,21-4 456 0,-9-20-136 0,12-12 64 15,0-6-584 1,-15-9-264 0,0-5 552-16,6 6 72 0,-15-7 312 15,0 11 272-15,0 9 696 16,0 5 312-16,-15 18-39 15,15 9-265-15,0 5-536 0,-9 10-440 0,9 21-152 16,-9 16 136-16,-6 14 16 16,15 3 0-16,0-4-96 0,0-3-408 15,0-17-136-15,0-1-161 32,48-22-431-32,-23-7-160 15,8-10-537-15</inkml:trace>
  <inkml:trace contextRef="#ctx0" brushRef="#br0" timeOffset="5655">1429 6076 4176 0,'0'0'2737'15,"0"0"-761"-15,0 0-479 0,0 0-801 16,-58-5-176-16,43 10-224 16,-6 9-168-16,0 5-24 0,6 3-104 15,6 2-56-15,-3-7-200 16,12-2-128-16,0-2-288 31,0-2-232-31,12-6 135 0,12-5 433 16,-3 0 272-16,0-19-40 15,19-6-376-15,-19-10-328 0,3-3 304 16,-15-3 256-16,6-6-72 0,-15-5 320 16,0 1 112-1,0 6 688 1,-15 2 272-16,15 16 345 0,-9 8-337 15,-3 14-120-15,12 5-520 0,0 0-440 16,0 16-176-16,0 19 64 0,0 17 112 16,0 8 120-16,0 14-48 31,0-4 8-31,12-9-80 16,12-7 0-16,9-2-264 0,3-19-1048 15,-11-16-1329-15</inkml:trace>
  <inkml:trace contextRef="#ctx0" brushRef="#br0" timeOffset="7844.86">801 6502 5617 0,'0'0'1880'0,"0"0"-192"0,0 0-575 47,0 0-633-47,0 0-32 16,0 0-232-16,0 0-216 0,0 33 0 15,0 0 248-15,-15 2 120 16,15 4 56-16,0-2-264 0,0-1-16 16,0-3-8-16,0-6 16 15,0-3-72-15,0-10-24 0,0-6-56 16,0-2 8-16,0-1 0 31,0-5 64-31,0 0 0 16,0 0-64-16,0-5 40 0,15-14-48 15,-3 0-56-15,12 5-192 16,-3 0 136-16,1 6-192 0,5 3-80 16,-15 5 24-16,6 0-24 0,-3 5 8 15,-3 13-24-15,-12 0 72 16,0 6 192-16,0-5 32 0,-12-2 104 16,-9 2 0-1,-15-5 8 1,-1-1 48-1,-8-8-48 1,9-5-8-16,3 0-80 0,18-13-720 0,-7-11-649 16,22 6-1495-16</inkml:trace>
  <inkml:trace contextRef="#ctx0" brushRef="#br0" timeOffset="8453.73">1070 6757 5145 0,'0'0'1224'15,"0"0"-144"-15,0 0-496 16,0 0-240-16,0 0 296 16,0 0-247-16,0 0-137 0,33-9-16 15,-21 0-64-15,0-6-176 0,0 1-72 16,-3 1-392-16,6-2-89 31,-15 2 225-31,0 4 88 16,0 4 240-16,0 0 104 0,-15 5-56 15,-6 0-48-15,9 0 0 16,-15 19 8-16,9 4 48 0,-6 0-56 16,-1 10-16-16,25-6-96 31,0 1-96-31,0-4-48 15,0-10-128-15,37-6-96 0,8-8-144 16,15 0-80-16,-18-4-1033 0</inkml:trace>
  <inkml:trace contextRef="#ctx0" brushRef="#br0" timeOffset="8839.16">1417 6618 5721 0,'0'0'1472'0,"0"0"-176"15,0 0-688-15,0 0-127 16,0 0 47-16,0 0-304 16,-118 61-120-1,109-43-72-15,-3-5-32 0,12-3-184 16,0-1-312-16,0-9-217 0,12 0-23 16,12 0 456-16,9-5 208 15,-9-9-32-15,1 5 0 0,-4 0 96 31,-9 5 8-31,0 4 64 16,-12 0-56-16,0 4 88 0,0 14 272 16,0 6 56-16,0 8 56 15,-12 5 153-15,0 5-97 0,-9 0-144 16,-4-1-32-16,1-3-56 31,12-11-72-31,-9-8-104 16,21-5-72-16,0-9-56 0,0-5-152 15,21-5-608-15,61-37 208 32,-22 0-801-32,10-5-1479 0</inkml:trace>
  <inkml:trace contextRef="#ctx0" brushRef="#br0" timeOffset="12423.74">686 7160 5961 0,'0'0'2024'0,"0"0"-1376"16,-15 24-32-16,6-6-351 0,9 10-153 16,0 0 144-16,0-1-240 15,0 1 24-15,9-15-40 16,6 2-136-16,6-11 8 0,-8-4 32 15,11 0 96-15,0-4 88 16,-6-14-88-16,-3-6-232 0,-3-3-105 0,-12-1 105 16,0-1-104-16,0 6 144 31,-27 5 72-31,9 9 112 16,-21 4 8-1,17 5-168-15,-23 10-624 16,9 12-592-16,15 1-857 0</inkml:trace>
  <inkml:trace contextRef="#ctx0" brushRef="#br0" timeOffset="12751.83">870 7197 7297 0,'0'0'1608'16,"0"0"-375"-16,0 0-793 16,0 0-360-1,0 0 136-15,0 0-72 0,0 0-88 16,127 37-56-16,-103-8 0 16,1-7 0-16,-13 6 64 15,0-10-64-15,-12 2 8 0,0-7-8 16,0-4 56-16,0-4-56 15,-24-5 16-15,8 0 56 0,7-24-72 16,0-7-72-16,9-12-184 0,0-3-288 31,0-1-120-31,34-7-353 16,2 12-439-16,-15 4-1353 16</inkml:trace>
  <inkml:trace contextRef="#ctx0" brushRef="#br0" timeOffset="13387.24">786 7628 6225 0,'0'0'2232'0,"0"0"-1015"0,0 0-337 0,0 0-872 16,0 0-8-1,0 0-496 1,0 0-849-16,0 0 145 16,0 0-72-16,0 23-1049 0</inkml:trace>
  <inkml:trace contextRef="#ctx0" brushRef="#br0" timeOffset="13536.84">777 7818 4713 0,'0'0'616'16,"0"0"-616"-16,0 0-1409 0,0 0-1223 15</inkml:trace>
  <inkml:trace contextRef="#ctx0" brushRef="#br0" timeOffset="13665.49">777 7907 3136 0,'0'0'1344'0,"0"0"-863"0,0 0-481 15,0 0-96-15,0 0-721 16,0 0-2247-16</inkml:trace>
  <inkml:trace contextRef="#ctx0" brushRef="#br0" timeOffset="17624.2">3572 5691 5737 0,'0'0'1464'0,"0"0"-632"16,0 0-80-16,0 0-488 0,0 0-256 31,-12 4 0-31,12 20 0 15,0 17 88-15,0 16 257 16,0 17 303-16,0 27 136 0,-15 29-296 16,6 37-120-16,9 13-136 0,-16-7-64 15,7-21-16-15,9-23 96 16,-12-3 48 0,12-10-104-16,0-18 24 15,0-25-40-15,-12-17 24 16,12-11 41-16,0 7-121 0,-9-2-48 15,-3-3 16-15,12-10-48 0,-12-14-40 16,12-8-8 0,-12-11-497-16,12-4-431 15,0-14-688-15,0-14-505 16,0-4-4576-16</inkml:trace>
  <inkml:trace contextRef="#ctx0" brushRef="#br0" timeOffset="18943.97">3629 5691 5705 0,'0'0'1328'0,"0"0"-192"16,0 0-624-16,0 0-136 15,0 0 273-15,0 0-41 0,106 0-136 32,-37 0-32-32,31 0-56 15,51 0-112-15,51-9-40 16,6 0-16-16,-9 9-40 0,-48 0-48 15,-57 0-48-15,-37 0-72 16,-9 0 0-16,-2 5 40 0,11-1-40 31,3 1 8-15,-14-5 32-16,-1 0 24 16,-24 0 88-1,18 0 56-15,-6 0 40 0,-8 0-104 0,-13 0-152 16,12 0 72-16,-3 0-72 15,-9 0 0-15,-3 0 8 0,18 0-8 16,-15 0 8-16,-3 0-8 0,16 0 8 16,-4 0 0-16,3 0 80 15,0 4-40-15,-15-4-48 0,18 0 8 32,-15 0 64-32,-12 0-55 15,0 4 103-15,0-4 8 0,0 0 48 16,0 0-32-16,0 0-32 15,0 0-48-15,0 5-48 0,0 1-16 16,0 7 0-16,0 14 0 16,0 12 64-16,0 15 72 31,0 12-40-31,0 7 0 0,0 25-40 16,0 17-40-16,0 30 40 15,0 8-48-15,0-6 104 0,0-8 144 16,0-9 48-16,0-4-24 15,0-5-96-15,0-21-16 32,0-21-48-32,0-23-32 0,0-6 8 0,9 2-32 15,-9-5-56-15,0 3 48 16,0-13-48-16,0-14 8 0,0-4 32 16,0-6-48-16,0-2 8 15,0-6 8 1,-9 4-16-1,-3 0-16-15,-15-5-32 0,18 5-128 0,-15 1 16 16,-21-6 64-16,11 1 16 16,-14-5 8-16,0 5 64 0,-13-5 0 15,4 0 0-15,-9 0 8 32,-4 0 0-32,13-5-8 15,-25-4 0-15,1-1 8 0,-1 1-8 16,-35 0 0-16,-22-1 8 0,-24 7 0 15,12-7 0-15,18 10 72 16,55 0 88-16,5 0-16 31,-5 0-40-31,-4-6 16 0,-11 6 8 16,11-3-56-16,-2-2-64 16,26 0 0-16,4 5-8 0,15 0-8 15,9 0-136-15,18-4-336 16,12-11-560-16,0 6-697 31,24-10-1191-31</inkml:trace>
  <inkml:trace contextRef="#ctx0" brushRef="#br0" timeOffset="20521.5">4082 5937 176 0,'0'0'6289'0,"0"0"-5017"15,0 0 128-15,0 0-439 16,0 0-673-16,0 0-168 15,0 14-64-15,0 9 232 0,0 9 264 16,0 0-80-16,0 6-264 16,0-5-104-1,0-2-56-15,0-2-8 0,-12-1-40 16,12-9-432-16,0-2-640 16,0-2-817-16,0-12-1199 15</inkml:trace>
  <inkml:trace contextRef="#ctx0" brushRef="#br0" timeOffset="20801.57">4037 5941 6849 0,'0'0'1464'0,"0"0"-279"31,0 0-361-31,0 0-632 16,0 0-24-16,0 0-72 0,0 0-96 15,138-36-48-15,-114 36-120 16,-2 9-88-16,-10 4-136 0,0 1 96 16,-12 1 23-16,0 3 193 31,0 0 80-31,-12-4 153 0,-22 5-25 16,10 0-56-16,-3-5-72 15,9-6-385-15,-6-3-703 16,12 0-544-16,0-5-2737 0</inkml:trace>
  <inkml:trace contextRef="#ctx0" brushRef="#br0" timeOffset="21104.33">4535 5974 6009 0,'0'0'1624'16,"0"0"-376"-16,0 0 49 15,0 0-745-15,0 0 32 0,-79-9-344 32,55 28-232-32,0 8 80 15,12 0 24-15,0 1-40 0,12 5-24 16,0-10 88-16,0 0-112 15,12-4 24-15,9-6-48 0,18-3-320 16,6-10-216-16,1 0-1192 31,-10-4-1393-31</inkml:trace>
  <inkml:trace contextRef="#ctx0" brushRef="#br0" timeOffset="21615.96">3825 5914 3136 0,'0'0'3913'0,"0"0"-2721"0,0 0-47 16,0 0-913-16,0 0-72 16,0 0 560-16,0 0 0 0,21 124-96 15,-6-77-144-15,-15 5-48 31,13-6-120-31,-13 4-112 16,0-7-136-16,0-7-16 0,0-8-48 16,0-5-104-16,0-9-472 0,0-4-608 15,0-10-808-15,0-5-529 16,0-14-2816-16</inkml:trace>
  <inkml:trace contextRef="#ctx0" brushRef="#br0" timeOffset="22410.84">3861 5919 5265 0,'0'0'1848'16,"0"0"-976"-16,0 0 128 0,0 0-864 15,0 0 233-15,0 0 7 0,0 0-248 31,37-39 88-31,-37 39 264 16,6-3 168-16,9 3-112 16,-15 0-72-16,12 0-80 0,12-5-72 15,0 5-32-15,-6-5-104 16,22 1-104-16,-7 4 16 0,-9-5-72 16,12 0 32-16,-18-3-40 31,21 2 0-31,-17 6 0 15,14-4 48-15,-15-1-56 0,6 1 0 16,3 4-8-16,-3 0 0 16,7 0 0-16,-1 0 0 0,6 0 8 0,-21 0-8 15,21 0 8 1,-5 0-16 0,-13 0 0-16,18 4-64 15,-21 1 64-15,9-1 8 0,6-4-8 16,-8 0 16-16,-1 0 0 15,-12 0 0-15,12 0 16 0,-3 0-16 0,-9 0 8 32,0 0-8-32,0 0 0 15,-12 0 8-15,0 0 144 16,0 0 88-16,0 0 65 0,0 0 15 16,0 0-72-16,0 0-96 15,0 0-72-15,0 0-80 0,0 0 0 31,0 0-24-31,0 6-48 16,0 2-16-16,0 11 80 16,0 4 8-16,0 9 56 0,9 6-40 15,-9 8-8-15,15-5 56 0,-15 11-56 16,0-6 72-16,0 1-80 31,0-6 0-31,0 0 8 16,0-8-8-16,-15 0 56 0,15-15-48 15,-9 6 56-15,-3-10-16 16,0-1 136-16,0 2 16 0,-21-2-80 16,-6 1 24-16,-16-6 8 15,-41 2-80 1,-28-10-24-16,-54-5-48 16,18-13-120-16,33-10-456 0,9-5-152 15,61 11-865-15,9-6-3200 16</inkml:trace>
  <inkml:trace contextRef="#ctx0" brushRef="#br0" timeOffset="27111.96">3886 6094 960 0,'0'0'1432'15,"0"0"-360"-15,0-4-192 0,0 4-343 16,0 0-105-16,0 0-112 16,0 0-120-16,0 0-16 15,0 0 112-15,0 0 64 0,-12 0-136 16,12 0 40-16,0 0-104 31,0 0 72-31,0 0 48 0,0 0-72 16,0 0 24-16,0 0 40 15,0 0-72-15,0 0-8 16,0 0-72-16,0 0-112 0,0 0 40 16,-13 0 24-16,13-5-64 15,0 5 72 1,0 0-80-16,0 0 48 0,0 0 41 16,0 0-89-1,0 0 8-15,0 0-8 0,0 0 8 16,0 0 0-16,0 0-8 15,0 0 0 1,0 0-8-16,0 0-89 0,0 0 89 16,0 0-72-16,0 0 72 15,0 0 0 1,0 0 0-16,0 0 8 16,0 0 8-16,0 0 48 15,0 0 8-15,0 0-64 0,0 0 8 16,0 0-8-16,0 0 0 0,0 0-48 15,0 0 40-15,0 0 0 16,0 0-48-16,0 0-48 31,0-5-144-31,0 5-272 0,-15-4-1216 16</inkml:trace>
  <inkml:trace contextRef="#ctx0" brushRef="#br0" timeOffset="41557.36">5361 5932 80 0,'0'0'1096'16,"0"0"-456"-16,0 0 24 0,0 0-144 16,0 0-24-16,0 0-24 15,13 0-112-15,-13 0-128 0,0 0-47 32,0 0-105-32,0 0-8 15,0 5-24-15,0-5-48 0,0 0-8 16,0 0 0-16,0 0 8 15,0 4 224-15,0-4-32 16,-13 0-8-16,13 0-8 0,-15 0 32 31,15 0 8-31,0-4 64 16,0-1-48-16,0-3-40 0,0 3-144 16,15 0-48-16,-2 5-8 31,-1 0 8-31,0 0 8 0,-12 0-8 15,9 0 0-15,6 0-48 16,-6 10-88-16,-9-2-16 16,0 1-72-16,0-4-16 0,0 0 128 0,0 3-8 15,0-8 64-15,-9 6 56 16,-6-6 0-16,6 0 64 0,-3 0-56 16,0 0-16-1,12 0 8 1,0-14-384-16,0 4-352 15,0 1-1209-15</inkml:trace>
  <inkml:trace contextRef="#ctx0" brushRef="#br0" timeOffset="84210.7">3997 6127 6305 0,'0'0'1528'16,"0"0"-408"-16,0 0-391 0,0 0-449 46,0 0 160-46,0 0-120 0,0 0-192 16,-42 0-120-16,18 0 0 16,-9 0 96-16,-4 0 56 15,-8-5 16-15,-3 1-128 0,-9-2 168 16,-1-2 136-16,10 3-144 16,-12 0-128-16,2 1-16 0,-2-1 0 15,3 5 56-15,2-5-64 16,-14 5-48-16,8 0 48 15,-8 0-56-15,0 0 64 0,-1 0 16 32,1 0-72-32,11 0 88 15,-14 0-40-15,0 0 72 0,5 5-120 0,10-5 88 16,11 5 8-16,-2-5-32 16,0 4 16-16,3-4-40 15,-4 5-40-15,16 0 0 0,-12-5-8 16,6 5 0-1,-4-2 0 1,19 3 0-16,-3-2 8 0,9-4 88 0,6 0-8 16,0 0 56-16,12 5-40 15,0-5 0-15,-15 0-47 16,15 0 15-16,0 0 24 0,0 0 24 31,0 0 8-31,0 0 48 16,0 0 16-1,0 0 0-15,0 0-16 16,0 0-104-16,0 0 40 16,0 0-56-16,0 0-48 0,0 0 0 15,0 0 0-15,0 0 8 16,0 0-16-16,0 0 48 0,0 0-40 16,0 0-8-16,0 0 16 15,0 0-8-15,0 0 0 16,0 0-8-16,0 0-40 0,0 0 32 15,0 0-8-15,0 0 8 32,-9 0-64-32,9 0 24 0,-12 0 40 0,12 0-72 15,0 0 64-15,0 0-40 16,0 0 56-16,0 0 0 16,0 0-64-16,0 4-16 0,0 2-24 15,12 7 104 1,-3 1 8-1,6-1-8-15,-3 7 48 0,12-6-40 16,-3 4 0-16,-9-9-8 16,-3 4 8-16,15-3-8 0,-8-1-8 15,-7-3 8-15,-9-3 0 0,9 2-8 32,-9-5-32-32,0 0 40 15,0 0 96-15,0 0-32 16,0 0 80-16,0 0-16 0,-9-18-56 15,-16 0-72-15,1-11-16 0,15-3-72 16,-18 0 88-16,9 4 8 31,6 5-8-31,0 4 80 16,-3 5 16-16,15 5 48 0,0-1 16 16,0 6-88-16,0 0 8 31,0-2-80-31,15-2-128 0,9-6 80 15,21 4-16-15,-12-4-232 16,40-4-536-16,-28 3-1073 16,3 7-2224-16</inkml:trace>
  <inkml:trace contextRef="#ctx0" brushRef="#br0" timeOffset="98268.31">418 6071 4745 0,'0'0'1376'0,"0"0"-304"16,0 0-56-16,0 0-224 0,0 0 217 16,0 0-377-16,0 0-224 31,-15-9-104-31,15 5 56 0,0-2 8 16,15-2-192-16,-6-11-56 0,15 5-64 15,0-5 48 1,0 5 72-16,9 1 64 0,-8-6-64 0,11 5-56 15,9-4 8 1,3-1 32-16,10 1 8 16,-1-1-8-16,0-4-8 0,16 5-95 15,-16-1-41-15,1 0 64 16,-1 6-80-16,-12-2 0 16,3 6 24-16,-11 5-16 0,8-1-8 31,-24-4 0-31,15 4 8 15,0 0-8-15,-11 0 8 0,8 5 0 16,3-3-8-16,6-3 8 16,-2 1-8-16,-7 5 0 0,3-4 0 15,-12 4-8-15,9 0 8 16,-9 0 0-16,-2 0 0 0,2 0 0 31,0 0 0-31,-15 4 0 16,18 1-8-16,-21 4 0 15,9-4 0-15,-3 5-56 0,0-1 56 16,0 4-40-16,-3 1 40 31,7 5 8-31,5 0 0 0,-9 3 8 16,-3-3-8 0,18 9 8-16,-15-4-8 15,-3-1 0-15,3 4 0 16,0-3 0-16,0-2 0 0,-12 2 0 15,9-5 16-15,-9 3-8 0,0 2 0 16,0-1 56-16,0 0-56 0,0 0 0 16,0 1 0-16,0-6 0 15,0 6 0-15,0-6 0 16,0 4 64-16,0-3-16 0,0 4 16 31,-9 1 96-31,-3-1 16 16,0 0 0-16,0-4-72 0,-9-5 0 15,9 4-24-15,-12 0 16 16,12-8 8-16,-9 4 8 0,-4-1 32 16,1-3-24-16,-9 3 48 31,6 3-48-31,-6-3 24 0,9-4-80 16,2 1 24-16,-2-7 40 15,-9 7 40-15,9-1 8 16,-12-3-80-16,15-3-32 0,-4 2-8 15,-11 0 32-15,3-1 0 32,-3 6-16-32,15-5 16 0,-16-2 32 0,1-3-16 15,0 5 8-15,15-5-16 16,-15 6 24-16,-1-6-32 16,4 4-88-16,-12-4 72 0,6 4-72 15,9 2 0 1,-7-6 80-1,4 0 0-15,-3 0 73 16,3 0-57-16,9 0 0 0,-1 0 16 16,-8 0-104-16,9-6-16 0,-12 2 80 15,15-6-72-15,-15 5 72 0,11-3-16 32,-8-2-16-32,9 6-48 15,-9-6 40 1,6 1-40-16,-6-4 0 0,8 7 48 0,4-2-32 15,9-3-8-15,-15 3 0 0,18 0 48 16,-15 2-48-16,15-4 0 31,-6 7 80-31,-6-7-80 16,5 5 88-16,10-5-88 0,6 7 40 16,-12-2-48-16,0-4 8 15,0-1 0-15,12 5-8 0,-15 2 8 16,6-8 8-16,9 7-8 47,-12 0 64-47,3-5-64 15,-3 4-8-15,-3-4 8 0,15-1-8 0,-9 5 0 16,9-4 0-16,-12 4 8 16,12 1-8-16,-12-5 0 0,12 4 8 15,0-5 0 1,-10 6-8-16,10-5-8 0,-12-5 8 15,12 4 0-15,-12 1-8 0,12-5 0 16,0 5 0-16,-12-4 0 16,12-2 8-16,-15 1 0 0,15 0-48 0,0 0 40 31,0 0 0-31,0 6-8 16,0-6 8-16,0 4 0 15,0 2-48-15,0-7 48 0,0 2 8 16,0 3-8-16,15-4 0 15,-15 0 0-15,12 5 8 0,0-9-8 32,0 4 0-32,10 4-56 15,-10-4 64-15,12 0-8 0,-12 6-48 16,9-2 40-16,-12 6 8 16,18-7-16-16,-3 3 16 0,10 3-72 15,-10 0 80-15,9-4-48 31,-9 4 40-31,0 5-112 16,9-3-56-16,-8 3 64 0,-13 0-40 16,12 0 48-16,-6 0 15 15,-3 8 9-15,9-3-16 0,-12-1 16 16,-3 1-32 0,6-5 104-16,-6 5-8 15,-9-5-64 1,12 0 72-16,-12 0 8 0,13 0 0 0,-13 0-8 15,0 5 0-15,9-5-40 16,-9 0 40-16,0 3-8 0,15-3 8 0,-15 0 0 31,0 0-40-31,0 0-136 16,0 0-512-16,0 0-328 16,0 0-360-16,0-3-1345 0</inkml:trace>
  <inkml:trace contextRef="#ctx0" brushRef="#br0" timeOffset="144135.09">13019 4955 1536 0,'0'0'5329'0,"0"0"-4209"15,0 0-192-15,0 0-15 16,0 0-145-1,0 0 136-15,0 0-184 16,0 0-384-16,0 0-112 16,0 0 32-16,0 0-24 0,12 0-128 15,0 0 0-15,21 0-32 16,12 0 32-16,28 0 72 0,-7 0 0 31,18 0 17-31,-2 0-121 16,12 0 56-16,5 4-40 15,10 1 24-15,-7 4-32 0,-11 1-64 16,18-7-16-16,-7 2 72 16,7 0-16-16,-19 0-8 0,16-1 16 15,-12 1 0-15,-16-5-16 16,7 5 24 0,-4-1-48-16,-11-4 24 15,-4 0 24-15,6 0 16 0,-11 0 80 16,8 0-72-16,-2 0 40 15,-10 0 16-15,15 0 0 16,-11-9-32 0,-4 4-8-16,-12 1 128 0,13-1-56 15,2-5-8-15,-15 7-64 16,10-7 64-16,-4 6 8 0,-6-1-32 16,3 0 40-16,-2 1 0 15,-10 0-16 1,-15 4-80-16,0-6-16 15,-6 6 0-15,-15 0 8 16,0 0-16-16,0 0-16 0,0 0-48 16,0 0-8-16,0 0-456 15,0 0-880-15,-24 0-1160 32,0 6-4658-32</inkml:trace>
  <inkml:trace contextRef="#ctx0" brushRef="#br0" timeOffset="158679.59">1498 5496 6225 0,'0'0'1224'16,"0"0"-344"-16,0 0-256 31,0 0 81-31,0 0 23 0,0 0-352 0,24-125-296 16,-12 93-80-16,13-10 48 16,-4-4 80-16,15-9 24 0,0-11 8 15,22-7-8-15,-1-11 160 16,12-5-96-1,13 2-104 1,20 0 88-16,13-7 80 0,18 2-48 0,-6 13-24 16,-10 9-128-16,-2 15 24 15,-36 8-56-15,29 2-48 0,10-12 16 16,-28 15-16 0,40-8 8-1,21-1 0-15,12-1-8 16,9 6 0-1,-21 14 48-15,-36 13-40 16,-40 5 0-16,-5 10 0 0,-4-10 64 16,28 9-72-16,11-3 0 15,-11 8 8-15,11-5 8 16,-11 5 0-16,9 0-16 0,-10 0 8 16,-2 0 40-16,-7 5-48 15,10-2 8-15,-13 7-8 0,-11-1 0 16,-4-4 0-16,-9-1-8 15,4 6 16-15,-4-6-16 32,3 6 8-32,10-1 0 0,-1 1 48 15,1-2-48-15,20 6 280 0,-5 5-23 16,-4 0-137-16,13 0-112 0,-25 3 0 16,4 1 0-1,-16-5 40-15,-3 1-48 16,-5 0 0-1,11 0 8-15,-18-5 8 0,16-1 32 0,-7 6 24 16,15-5 96-16,-5 5 0 16,8 3 0-16,4-2-72 0,-16 2-48 15,0 1-48-15,1 0 16 32,2 1-8-32,-3-5 8 15,-11-1 32-15,2-4-48 0,-3 4 48 16,12 0 8-16,-8 1 16 15,8 4 32-15,-12-4 16 0,16-1 0 16,-16 6-48-16,0-6-16 16,-12 1-48-16,7 4 0 0,-19-5 0 31,3 1 0-31,0 0 8 16,0-1-8-16,-15-3 40 0,0 2-40 15,6 1 0-15,-5-2 56 16,5-3-56-16,-3 5 56 31,-3-4-64-31,3-4 8 0,0 3 0 16,-12-3 8-16,0-1-16 15,12-4 16-15,-12-2-8 0,0 3 0 0,0-6 8 16,0 0 48-16,0 0-16 16,0 0 56-1,0 0 48 1,0 0 96-16,0 0 0 0,0 0 8 15,0 0-40-15,0 0-72 16,0 0-40-16,0 0-56 0,0 0-48 0,0 0 64 31,0 0-64-31,0 0 0 16,0 0-8-16,0 0-88 16,0 0 8-16,0 0-32 0,0 0-152 15,0 0-344-15,0 0-368 16,-24 0-584-16,-9-6-1689 0,8-2-4553 0</inkml:trace>
  <inkml:trace contextRef="#ctx0" brushRef="#br0" timeOffset="160418.55">7350 4631 8041 0,'0'0'2057'0,"0"0"-817"0,0 0-400 15,0 0-528-15,0 0-128 16,61 0-88-16,-31 0-40 0,6 0-56 31,13 3-8-31,-13 2 8 16,9 4-8-16,-9 2 8 0,-3 2-8 15,16-4 16-15,-16 4 48 16,3-3 16-16,-12-1 184 0,-6 1-176 16,7-1-64-16,-10 0 112 31,6-5 32-31,-21-4 16 16,12 6 96-16,-12-6 225 0,0 0 55 15,0 0 48-15,0 0 80 16,12-6 0-16,-12-12-264 0,12 1-144 15,9-12-112-15,-6-4-64 32,-3-8 56-32,-3-1-88 0,3-4-64 15,-3 0 0-15,-9 4 0 0,16 4 0 16,-16 12-216-16,0 6-352 16,0 7-640-16,0 2-632 0,0 8-2105 15,-16 3-6393-15</inkml:trace>
  <inkml:trace contextRef="#ctx0" brushRef="#br0" timeOffset="162151.08">545 4620 6553 0,'0'0'1760'16,"0"0"-663"0,0 0-305-16,0 0-792 15,0 0-48-15,0 0-24 16,0 0 72-16,0 0 0 0,0 74 56 16,0-45 24-16,0-7 24 15,0 3-32-15,0-3-16 0,0-9 0 31,0-2-48-31,0-7 56 16,0-4-8-16,0 0 0 0,0 0 104 16,0 0 40-16,0-9 128 15,0-19-328-15,-13-10-40 16,1-13-296-16,3-9 128 0,9-4 120 31,-12-1-168-31,12 5 112 16,0 8 32-16,0 11 32 0,0 9 80 15,0 8 0-15,21 10 0 16,-9 11-64-16,13 3-144 16,-4 0 0-16,6 13 40 0,-6 10-1 15,3 9 161 1,-3 6-48-16,3-2 56 16,1-4 8-16,-1 1 48 0,-12-5-56 15,0-10-8-15,-12-3 0 16,9-7 0-16,-9-3 0 15,0-5 8-15,0 0 56 16,0 0 153-16,0-5 367 16,9-18-320-16,-9-9-112 15,27-5-136-15,-18-13-16 0,6-6 8 16,6 0-64-16,1 1-80 16,5 12 56-16,-3 7 8 15,-18 17-40 16,9 10 120-31,-3 9-144 16,0 4-96-16,0 29 32 0,-3 13 208 16,15 14 128-16,1 10 104 15,-13-1-24-15,0-4-144 16,0-9 24-16,-6-10-40 0,9-8-48 16,-15-16-344-16,0-11-873 15,0-7-3152-15</inkml:trace>
  <inkml:trace contextRef="#ctx0" brushRef="#br0" timeOffset="165045.97">1172 4528 6001 0,'0'0'1464'0,"0"0"-280"0,0 0-504 16,0 0-215-16,0 0 7 15,0 0-304-15,0 0-168 32,0 0 56-32,106-60-48 0,-94 41-8 0,12-4-184 15,-3-1-8-15,-9 2-16 16,-12-1 144-16,9 8-104 0,-9-7-64 16,0 12 216-16,-9 1-32 15,-3 9-41 1,-24 0-55-1,15 6 64-15,-3 16 72 0,-9 6 8 16,8 8 8-16,1 6 80 0,15 1-80 16,9-2 40-16,0-5-48 0,0-7 0 15,9-11 16-15,24-4 129 32,-5-10-41-32,17-4-32 15,-9-4-72-15,34-28-457 0,-25-5-1519 16,-9 4-3673-16</inkml:trace>
  <inkml:trace contextRef="#ctx0" brushRef="#br0" timeOffset="165638.05">1498 4399 3344 0,'0'0'3129'0,"0"0"-2225"16,0 0-568-16,0 0-336 15,0 0 0-15,0 46 264 0,0-23 16 0,9 0 0 16,-9 0-128-16,15 1-64 16,-15-7 8-1,0 2-48 1,0-5-48-16,0-4 80 0,0-10-80 15,0 0 0-15,0 0 0 16,0 0 200-16,0-19-200 0,0-8-400 0,0-6 56 16,12-5 16-16,1 6-88 31,-1 4 264-31,-3 9 152 16,-9 6 8-16,12 9 120 0,-12 4-128 15,12 0 0-15,-3 14 0 16,6 8 80-16,-3 2 184 0,-12 4-144 15,12-5-32-15,-12 0-32 32,12-10-56-32,-12-3 0 0,0-10 0 15,6 0 56-15,-6 0 152 16,15-14 496-16,-3-9-704 0,0-4-48 16,1-6-184-16,11 1 48 15,-15 8 24-15,0 6 40 16,15 4 120-16,-24 14-8 0,15 0-104 31,-3 18 112-31,-6 14 24 16,-6 6 128-16,15 3 0 15,-15-3-80-15,0-7-72 0,0-2-144 0,12-11-672 16,-12-8-1336-16</inkml:trace>
  <inkml:trace contextRef="#ctx0" brushRef="#br0" timeOffset="166051.5">1942 4375 6753 0,'0'0'1288'16,"0"0"-872"-16,0 0-232 0,0 0 80 16,0 0 120-16,0 0-151 31,0 121-17-31,12-98 8 0,0-14-32 15,9 1 8-15,3-10 8 16,0 0 0-16,-2-6-64 16,-1-12-144-16,-6-10-296 0,-3-5-128 15,-12 1-144-15,0 0 287 16,-12 0 281 0,-24 14 17-16,-1-1 47 0,-8 14-64 15,12 5-8-15,-15 14-457 16,14 9-991-16,10 0-920 15</inkml:trace>
  <inkml:trace contextRef="#ctx0" brushRef="#br0" timeOffset="166440.96">2129 4323 8025 0,'0'0'1481'16,"0"0"-177"-16,0 0-1072 15,0 0-232-15,0 0-48 0,0 0 40 16,0 0-64-16,127 70 0 16,-103-42 56-16,-15 0 16 0,3-4-96 62,0-6-40-62,-12-4-16 31,0-5 24-31,0-9 128 0,0 0 0 16,0 0 680-16,-12-14-384 0,12-13-296 16,-12-11-296-16,3-4-48 15,9 1-96-15,0-1 88 0,0 11 264 16,0 2 8-16,0 15-489 15,0 6-831-15,9 8-1673 16</inkml:trace>
  <inkml:trace contextRef="#ctx0" brushRef="#br0" timeOffset="166867.7">2407 4228 7217 0,'0'0'1656'0,"0"0"-71"16,0 0-929-16,0 0-656 16,0 0-128-16,0 0 120 0,0 0 0 15,0 0 16-15,12 92-8 32,0-73 8-32,-3-6 0 0,6-4-8 15,-6-3 0-15,3-6-336 16,0 0 88-16,-3 0 248 15,18-20 0-15,-5-4 8 0,-13-3 48 16,18-6 16-16,-18 11 64 31,-9 3 200-31,0 5 200 0,0 6 128 0,15 8-192 16,-15 0-472-16,0 3 0 16,9 26-384-16,-9 18 296 15,12 16 80-15,0 26 0 0,-12 4 8 16,0 3 0-1,0 2-40 1,0-33 24-16,-12 1-32 0,0-21 48 0,-21-13 0 16,-13-13 328-16,-14-19-328 15,-36-22-128-15,29-21-1960 16,-2-13-8042-16</inkml:trace>
  <inkml:trace contextRef="#ctx0" brushRef="#br0" timeOffset="169304.72">4139 4964 7921 0,'0'0'1352'0,"0"0"-1111"0,0 0-233 15,0 59-8-15,-9-12 152 16,9 5 48-16,-15 8-144 0,15 0 24 16,-9-9-72-1,9-5 48 1,0-14-56-16,0-13-8 15,0-10-280-15,0-4-185 0,0-5-255 16,0-9 240-16,0-19-624 0,9-14-1056 16,6-8-433-16,-15-11 2161 0,0 1 440 15,0 0 2104-15,0-1-15 16,0 11-201-16,-15 3-271 16,15 10-225-16,0 9-280 0,0 6-248 31,0 3-384-31,15 0-288 15,3 10-152-15,9-1-40 0,7 6-104 16,2 4 32-16,0 14-192 16,-3 8-160-16,3 11-48 0,-11 4 40 31,-16 5 96-31,3-5-24 16,-12 0 128-16,-21-1 112 0,-4-7 64 15,-11-1 0-15,3-9-296 16,-3-16-633-16,12-3-967 15,12 0-2849-15</inkml:trace>
  <inkml:trace contextRef="#ctx0" brushRef="#br0" timeOffset="169674.83">4375 5176 8249 0,'0'0'2361'0,"0"0"-1385"0,0 0 408 16,0 0-656 0,0 0-319-16,0 0-169 15,0 0-240-15,0 0-88 16,57-22 24-16,-33 36-72 0,-15 0-297 15,0 8-127-15,6-3 128 16,-15 5 64-16,0-10-80 0,0 0 136 31,0-1 56-31,0-8 96 16,0-5 160-16,-15 0 8 0,15 0 272 16,0-23-280-16,0 0 0 15,0-6-464-15,27 2-72 16,19-6-761-16,2 10-911 0,-18 4-2865 0</inkml:trace>
  <inkml:trace contextRef="#ctx0" brushRef="#br0" timeOffset="170035.47">4779 5149 7937 0,'0'0'1288'0,"0"0"217"0,0 0-1017 15,0 0-360 1,0 0-80-16,0 0 40 16,0 0 16-16,-78 102-48 15,62-70-48-15,16-4-8 16,0-9 16-16,0-1-8 0,0-9-8 15,0-9-96-15,16 0 96 16,-7 0 56 0,15 0 48-16,-12-18 56 15,0-6-160-15,0-3-96 16,-3 0-368-16,-9-6-56 0,0 9-336 16,0 2 55-16,-21 12-295 15,9 10-528-15,0 0-3449 0</inkml:trace>
  <inkml:trace contextRef="#ctx0" brushRef="#br0" timeOffset="170296.69">5014 5172 8129 0,'0'0'2073'0,"0"0"-793"16,0 0-24-16,0 0-968 0,0 0-288 16,0 0 0-1,0 0-8-15,-60 75-8 16,60-39-40-16,0-4-72 16,0 1 56-16,12-10 24 15,24-4-168-15,34-19-208 0,-4 0-816 16,-9-8-3673-16</inkml:trace>
  <inkml:trace contextRef="#ctx0" brushRef="#br0" timeOffset="173567.02">907 6414 8009 0,'0'0'1681'0,"0"0"-801"31,0 0-80-31,0 0-544 0,0 0-104 0,123-18-32 16,-50 9-56-16,-4-1-64 16,1 1 0-16,2 4-64 15,10 0-184-15,-13 1-248 0,13-5-504 16,-13 9-713-1,-27-5-879 1</inkml:trace>
  <inkml:trace contextRef="#ctx0" brushRef="#br0" timeOffset="173850.27">1127 6469 5617 0,'0'0'2944'0,"0"0"-1503"15,0 0-17-15,0 0-672 16,0 0-64-16,0 0-152 16,0 0-528-16,12 0 8 0,12 0 120 15,-6 0 200-15,34-8 9 16,14-2-113-16,19-9-80 0,8 1-72 15,10-6-80-15,-10 2-136 16,10 4-889-16,-19 4-1615 31,-26 4-2081-31</inkml:trace>
  <inkml:trace contextRef="#ctx0" brushRef="#br0" timeOffset="185198.33">23570 7197 1488 0,'0'0'3225'16,"0"0"-2225"-16,0 0 448 31,0 0 168-31,0 0-15 0,0 0-281 16,0-13-344-16,0 13-312 15,0 0-80-15,0 0-55 0,0 0-97 16,0 0-88-16,24 0-160 31,0 0 88-31,34 8-64 16,35 12 8-16,43 12-160 0,30 9-48 0,21 5 56 15,-24-4-56-15,-24-4-8 16,-58-20-64-16,-14-4-184 0,-19-5-256 16,-3 1-176-1,13-1 16 1,-7-4-73-16,-30-5-199 15,0 0-144-15,-21 0-208 0,0-5-1009 16,-9-9-2368-16</inkml:trace>
  <inkml:trace contextRef="#ctx0" brushRef="#br0" timeOffset="185498.52">23594 7452 8689 0,'0'0'2049'0,"0"0"-1441"0,0 0 520 16,0 0-408-16,0 0 24 16,0 0-215-16,0 0-145 0,94 5 32 15,-13 9 120-15,19-1-208 16,54 11-128-16,33 4-72 31,12 4-56-31,-24 0-16 0,-36-9-56 16,-70-9 0-16,-23-8-72 15,-25-3-376-15,-6 2-408 0,-30-10-433 0,-15-13-991 16,-19-5-7258-16</inkml:trace>
  <inkml:trace contextRef="#ctx0" brushRef="#br0" timeOffset="188614.94">24014 6243 4905 0,'0'0'6249'15,"0"0"-5425"-15,0 0-480 0,0 0 256 16,0-43-208 0,9 20-80-16,27-9-200 15,12-4-96-15,10-11 56 0,8-4-64 16,18-9 96-16,-2 4-96 15,12 0-8-15,-25 5 0 16,0 9-160-16,-14 15-312 0,-16 3-192 16,-18 11-744-1,-9 9-1041-15,-12-1-2968 16</inkml:trace>
  <inkml:trace contextRef="#ctx0" brushRef="#br0" timeOffset="188884.72">24500 5617 8305 0,'0'0'4089'0,"0"0"-3617"16,0 0-136-16,0 0-16 0,0 0-160 31,0 0-64-31,0 0-48 16,0 0-48-16,141 14 0 0,-98 9-8 15,8 1-112-15,-30 7-184 16,3-2-104-16,-24 2 112 16,0 12-120-16,-36 3 184 0,-9 1 112 31,-25 4 8-31,1 4-688 0,0-8-768 16,17-15-1417-16</inkml:trace>
  <inkml:trace contextRef="#ctx0" brushRef="#br0" timeOffset="189788.48">25305 5218 8977 0,'0'0'1265'0,"0"0"-705"31,0 0 304-31,0 0-336 0,0 0-240 0,0 0-264 16,0 0-24-16,-105-42-112 16,93 62-32-16,-15 7-56 15,27 1-184-15,0 4-248 16,0 0 152-1,15 10 376-15,9-4 96 16,9-6 0-16,3 5 8 0,0-8 0 0,-2-2-16 16,-22-8-328-16,-12-5-168 15,0-6-65-15,0-2 273 16,-40-3 248-16,7-3-48 0,-24 0-704 31,-3 0 8-31,29-17-88 16,4-8-1033-16</inkml:trace>
  <inkml:trace contextRef="#ctx0" brushRef="#br0" timeOffset="189998.57">25595 4852 5009 0,'0'0'5513'0,"0"0"-5049"16,0 0-464-16,0 0 0 0,0 0 520 31,0 153 88-31,0-83-200 16,12-1-240-16,0 1-168 15,-12-1 0-15,12-13-696 0,-6-9-664 0,-6-16-921 16,16-12-2448-16</inkml:trace>
  <inkml:trace contextRef="#ctx0" brushRef="#br0" timeOffset="190306.68">25607 5275 8209 0,'0'0'2729'0,"0"0"-2025"0,0 0-704 15,0 0 0 1,0 0-328-16,0 0 240 16,0 0 72-16,82 22-344 15,-49-12-144-15,3-2 48 16,-12-2-249-16,-15-2 113 0,3-4 200 15,-12 0 392-15,0 0 288 0,0 0 512 32,0 0 209-32,0 0-185 15,0 0-456-15,-12 0-248 16,3 0-40-16,-3 0-80 0,0 0 0 16,0-4-120-16,-12-2-432 15,0-2-520-15,0-2-569 0,3 1-351 31,5 4-2481-31</inkml:trace>
  <inkml:trace contextRef="#ctx0" brushRef="#br0" timeOffset="190793.58">25429 5223 9097 0,'0'0'2497'0,"0"0"-1473"15,0 0 160-15,0 0-503 0,0 0-321 16,0 0-264 0,178-65-96-16,-96 51-224 15,20 0-465-15,-11 0-1327 16,-31 10-2401-16</inkml:trace>
  <inkml:trace contextRef="#ctx0" brushRef="#br0" timeOffset="191198.91">25978 5251 7801 0,'0'0'2881'31,"0"0"-1897"-31,0 0-152 16,0 0-440-16,0 0-296 15,0 0-96-15,0 0 0 0,-45 60 104 16,45-32-104-16,0 0-88 16,0-5-8-16,21-5-80 0,3-9 72 31,13-9-96-31,-19 0 16 0,6-9 128 16,3-17-16-1,-27-2 64-15,0-11-424 0,0 7 248 0,-12 0 104 16,-27 9-72-16,6 13-512 15,-13 10-649-15,13 0-999 16,9 5-4649-16</inkml:trace>
  <inkml:trace contextRef="#ctx0" brushRef="#br0" timeOffset="191513.22">26259 5275 10610 0,'0'0'1816'16,"0"0"-992"-16,0 0-520 15,0 0-296-15,0 0-8 32,0 0 56-32,94 46-56 0,-73-19-80 15,3-4-200-15,-12-4 0 16,-12-1-96-16,0-9 16 0,0-4 48 15,0 0 312-15,-12-5 232 16,12 0 160-16,-12-13-120 16,0-11-16-1,-3-9-256-15,15 1-176 0,0 0-168 16,15-6-408 0,9 11-888-16,-3 8-1265 0</inkml:trace>
  <inkml:trace contextRef="#ctx0" brushRef="#br0" timeOffset="192067.57">26504 5357 1168 0,'0'0'9362'0,"0"0"-8130"15,0 0-488-15,0 0-120 16,0 0-344-16,0 0-8 0,45-18-272 15,-9 0-696-15,-3-6 176 0,4-3 168 16,-13-7-136-16,-3 7 128 16,-21 9 360-16,0-5 224 31,0 13 712-31,0-4-144 0,-12 14-320 16,-9 0-256-16,-19 0-216 31,19 28-96-31,-15 4 16 0,15 11 72 15,9-2-72-15,0-4-88 16,12-5-168-16,24-13 160 16,12-9-16-16,6-10 48 0,19-10 64 15,-1-27-224-15,10-5-336 16,-1-13-56-16,-12-1 328 0,-20 5 368 0,-4 6 384 16,-24 12 656-16,-9 9 176 15,0 10-263 1,-9 10-545-1,-24 4-408-15,-4 4-8 0,4 23-128 16,-6 11 8-16,30 3-72 0,9 2-201 16,0-2-95-16,9-8 240 0,39 0 112 15,0-11 72-15,-14-4 8 32,11 2-24-32,-18-12 88 15,-21 3-56-15,9-8-144 0,-15 7 72 16,-21-1 8-16,-15 5 64 0,-46 4-480 15,13 1-1793-15,12-10-6791 0</inkml:trace>
  <inkml:trace contextRef="#ctx0" brushRef="#br0" timeOffset="196191.14">28143 4876 720 0,'0'0'9474'0,"0"0"-8034"16,0 0-976-16,0 0 128 31,0 0-280-31,-46-60-136 0,34 60-176 0,-12 0-208 16,-9 4-224-16,9 15 232 16,-13 13 192-16,4 1-144 0,9-1-184 15,12 1-64-15,0-11-144 16,12-8 48-1,0-4 168 1,24-6 160-16,0-4 96 0,0 0 72 0,22-18 40 16,-13 0-40-1,0-6-136-15,-6 6 136 0,-15 8 0 0,0 2 272 16,-12 8-272-16,0 0 0 31,0 0-96-15,0 13 24-16,0 2-8 0,6 3 80 0,22-1-569 15,-4 2-711-15,9-14-960 0</inkml:trace>
  <inkml:trace contextRef="#ctx0" brushRef="#br0" timeOffset="196566.93">28411 4884 8225 0,'0'0'1841'0,"0"0"-1401"0,0 0-184 15,0 0 64-15,0 0-88 16,0 0-144-16,-118 42-88 0,103-17-72 31,15-12-176-31,0 6-200 16,0-6 8-16,15-8-184 0,10-5 135 16,11 0 233-16,-3-28-152 0,3-9-320 15,-15-15-336 1,3-2 480-1,-11-11 424-15,-13-6 160 0,0 8 224 16,-13-8 464-16,-20 11 440 0,21 13 393 16,-15 15-273-16,18 18-192 15,9 14-616-15,-15 6-440 0,15 30-344 32,-9 39 216-32,9 35 56 15,0 1 72-15,0-7 0 0,0-22-240 16,24-27-272-16,0 5 16 15,33-9-745-15,1-23-671 0,2-18-1281 16</inkml:trace>
  <inkml:trace contextRef="#ctx0" brushRef="#br0" timeOffset="196980.01">28770 4792 8753 0,'0'0'2401'0,"0"0"-1425"0,0 0 40 31,0 0-480-31,0 0-384 16,0 0-112-16,0 0-40 0,-81 57-16 16,72-26-64-16,9 1-128 15,0 1 120-15,0-9-144 0,0-7-288 16,18-2-200-16,-3-15 160 0,9 0 104 16,-3-5 264-1,12-22 96 1,-8-11 0-16,-10-9 80 0,3-13-88 15,-3-4 48-15,-15-11 56 16,0-8 96-16,0-9 200 16,-15 0-32-16,9 3 176 0,-21 20 400 15,27 17 232 1,-10 25-223-16,10 17-417 16,-15 10-432-16,15 32-192 0,0 25 64 15,0 30 56-15,0 1 72 16,0 9 16-16,0 5-16 0,25-26 8 15,2 6-8-15,6-17 0 16,-9-10-537-16,21-16-711 0,-8-21-736 31,-19-18-857-31</inkml:trace>
  <inkml:trace contextRef="#ctx0" brushRef="#br0" timeOffset="197291.05">29084 4745 10762 0,'0'0'1848'0,"0"0"-776"0,0 0-399 16,0 0-521 0,0 0-144-1,0 0-8-15,61 15 72 16,-40 3-72-1,3 1-88-15,-12-5-216 16,-3-5-9-16,6 1 49 0,-15-7 32 16,0-3 232-16,0 0 40 0,-15 0 472 15,6-22-207-15,-3-11-89 16,12-8-216-16,0-2-144 0,0 2-169 16,12 8-239-16,21 11-624 15,0 8-1736-15,7 9-2866 16</inkml:trace>
  <inkml:trace contextRef="#ctx0" brushRef="#br0" timeOffset="198004.68">29947 4592 8633 0,'0'0'2857'0,"0"0"-1545"16,0 0 9 0,0 0-457-16,0 0-512 15,0 0-352-15,0 0-144 16,0 0 88-1,-24 56-16-15,12-28-136 16,12 0 32-16,0-9-56 0,12-1-225 0,0-14-95 16,9-4 8-16,4 0 136 15,-16-13 264-15,18-9-72 16,-15-16-104-16,-12 5 288 0,0 6 32 16,0-1 568-16,0 9 88 15,-12 9-64-15,0 10-264 0,-3 0-280 16,15 0-48-16,-9 10-200 31,9 13-96-31,0-4-216 0,0-6 16 16,9-2 136-16,18-11 128 15,3 0 184-15,21-19-160 0,-8-14-656 16,-4-8 192-16,-6-6 672 31,-9 5 416-31,-12-5 192 16,-12 6 368-16,0 14 176 0,0 3 25 15,0 10-113-15,0 10-288 16,0 4-672-16,0 4-104 0,0 23-368 16,-12 25 232-16,0 36 128 15,0 33 8 1,3-11-176-16,9-7-360 16,0-24-328-16,0-29 303 0,9-7 217 15,15-7 128-15,12-18 120 16,-15-18 48-16,16-4 48 0,-13-29 128 15,-12-17-128 1,-3-10-168 0,-9-5 72-16,0-1 96 0,-33 12 0 15,-3 11-80-15,-13 15-224 0,-5 28-904 16,-9 0-1577-16,29 14-5703 16</inkml:trace>
  <inkml:trace contextRef="#ctx0" brushRef="#br0" timeOffset="198410.07">30971 4218 10882 0,'0'0'1952'16,"0"0"-1552"-1,0 0-400 1,0 0-360-16,0 0 360 0,0 111 168 16,0-60-80-16,0 0-40 0,0-9 8 15,0-1-56-15,0-13-312 16,0-10-648-16,0-18-944 0,9 0-1209 31,-9-8-3488-31</inkml:trace>
  <inkml:trace contextRef="#ctx0" brushRef="#br0" timeOffset="198664.09">30995 4200 9057 0,'0'0'2761'16,"0"0"-1457"-16,0 0-111 31,0 0-441-31,0 0-432 16,0 0-320-16,9 18-136 0,15 14 136 15,0 5 0-15,12 5 56 16,-3 0-48-16,1 0-8 0,-1-10 16 15,-6-4-8-15,-3-10-8 32,-18-9 0-32,9-4-152 15,-15-5 152-15,12-9 216 0,-12-19-64 0,12-19-152 16,-12-13-232 0,12-9-176-16,-2-1-48 0,-10 1-377 0,0 9-271 15,0 17-224 1,0 21-1537-16</inkml:trace>
  <inkml:trace contextRef="#ctx0" brushRef="#br0" timeOffset="199186.42">31363 4478 7601 0,'0'0'1584'31,"0"0"-1223"-31,0 0-129 16,0 0-176-16,0 0 8 0,0 0 16 16,0 0-32-16,142-107-32 15,-133 78 320-15,6 7-24 0,-15-2 328 16,0 7 232-16,0 6-120 31,0 6-256-31,0 5-384 16,-15 0-112-16,-6 19-56 0,0 9-48 15,-4 4 8-15,13 6-56 16,0-5-88-16,12-6-88 0,0-4 80 16,0-8 136-16,24-7 72 15,1-8 40 1,8 0 152-16,3-18-152 15,9-10-464-15,-9-5 56 0,7-3 264 16,-16 7 136-16,-3 7 8 0,-15 3 240 16,-9 10 200-16,12 4-24 15,-12 5-168 1,0 0-232-16,0 0-16 16,12 0-104-16,-12 0-144 15,0 14-120-15,9-5-272 0,-9 1-576 16,0 9-313-16,0-6-175 15,15-8-617-15</inkml:trace>
  <inkml:trace contextRef="#ctx0" brushRef="#br0" timeOffset="199576.01">31843 4268 5673 0,'0'0'2424'16,"0"0"-1432"-16,0 0-63 16,0 0-257-16,0 0-208 15,0 0-256-15,0 0-192 16,-33 39 352-16,8-7 448 16,-2-4-280-16,6 4-376 0,0 0-80 15,9-10-80-15,0 3 0 31,0-12-680-31,12-13-1040 0,12 0-1553 16,0-13-4352-16</inkml:trace>
  <inkml:trace contextRef="#ctx0" brushRef="#br0" timeOffset="199771.86">31785 4200 9962 0,'0'0'1896'15,"0"0"-1576"-15,0 0-312 0,0 0 320 16,0 0 80-16,0 129 8 16,12-87-128-16,1-11-112 15,20-2-80-15,0-1-96 0,0-9-336 16,18-16-1040-16,-5-3-1432 16,-25 0-4682-1</inkml:trace>
  <inkml:trace contextRef="#ctx0" brushRef="#br0" timeOffset="200099.97">32084 3930 8905 0,'0'0'3177'0,"0"0"-1801"16,0 0-503-16,0 0-593 0,0 0-280 31,0 0-32-31,0 0 32 16,27 130 136-16,-15-64-32 0,-2-3-104 15,2-2-56-15,-12-4-608 16,0-7-985-16,0-14-1063 31,0-11-2129-31</inkml:trace>
  <inkml:trace contextRef="#ctx0" brushRef="#br0" timeOffset="200230.22">32051 4301 9498 0,'0'0'4040'0,"0"0"-3207"15,0 0-129-15,0 0-296 16,0 0-112-16,118-28-296 16,-37 5-728-16,-11 9-1785 15,-13 0-3272-15</inkml:trace>
  <inkml:trace contextRef="#ctx0" brushRef="#br0" timeOffset="200653.2">31064 5186 8185 0,'0'0'3241'15,"0"0"-2073"1,0 0-752-16,0 0-304 0,0 0-104 16,0 0 240-16,0 0-24 15,0 116-120-15,0-88-48 0,0-4-56 16,0-2-560-16,-12-8-1160 16,-3-9-1513-16</inkml:trace>
  <inkml:trace contextRef="#ctx0" brushRef="#br0" timeOffset="200784.15">31028 4983 9329 0,'0'0'2609'32,"0"0"-2241"-32,0 0-368 15,0 0-1208-15,0 0-1625 0,0 0-183 16</inkml:trace>
  <inkml:trace contextRef="#ctx0" brushRef="#br0" timeOffset="201139.95">31179 5158 3976 0,'0'0'5818'0,"0"0"-4682"0,0 0-480 16,0 0-72-1,0 0-280-15,0 0 160 0,36 51-48 31,-24-24-192-31,0-2-104 0,-6 2-64 16,-6-4-48-16,15-4 40 0,-15-6-48 16,0 1-112-16,0-9-136 0,0-5 40 15,0 0 208 1,12 0 112-16,-12-19-112 0,12-9-192 0,10-4-216 31,2-4-104-31,0 3 112 16,0 10 208-16,-12 8 104 15,9 15 80-15,-9 0 0 0,0 6-152 16,0 21 160-16,-3 6 16 0,7 3 64 31,-16 1-80-31,12-4 0 16,-12-5-312-16,21-14-664 16,3-9-809-16,-12-5-695 0</inkml:trace>
  <inkml:trace contextRef="#ctx0" brushRef="#br0" timeOffset="201429.66">31680 5130 8105 0,'0'0'2393'0,"0"0"-1057"0,0 0-232 0,0 0-456 16,0 0-360-16,0 0-192 16,0 0-96-16,0 0 24 15,-58 71-24 1,58-44-48-16,0-8-112 15,0 4-8-15,25 0-64 16,-7-5 120-16,9-4-32 0,6 0 40 0,-21-5 96 16,0 0-32-16,-3-9 40 15,-9 5-96 1,0-5-8-16,-9 0-120 16,-15 0 64-16,3 0 104 15,-18 0-400-15,9-8-504 16,2-11-809-16,19-9-2159 0</inkml:trace>
  <inkml:trace contextRef="#ctx0" brushRef="#br0" timeOffset="201631.03">31797 4880 7825 0,'0'0'2841'0,"0"0"-2185"15,0 0-376-15,13 24-272 0,-7 8 656 16,9 5 232-16,-3 9-256 16,0 0-231-16,0 1-161 0,-3-5-104 15,-9-5-144-15,0-10-344 0,0-3-953 16,15-15-1175-16,-15-5-2001 16</inkml:trace>
  <inkml:trace contextRef="#ctx0" brushRef="#br0" timeOffset="201799.3">31749 5112 6177 0,'0'0'5345'0,"0"0"-4241"16,0 0-240-16,0 0-199 16,0 0-345-16,0 0-280 0,0 0-40 15,127-9-1041-15,-70 3-943 16,-8 3-521-16,-25 3-3200 0</inkml:trace>
  <inkml:trace contextRef="#ctx0" brushRef="#br0" timeOffset="202040.66">32042 5144 1584 0,'0'0'5353'0,"0"0"-3969"0,0 0-87 16,0 0-113-16,0 0-152 16,0 0-96-16,0 0-272 15,0 0-256-15,0 0-151 0,0 0-153 31,115 126-96-31,-103-108 40 16,-12-9-48-16,0 1-128 0,0-6-25 16,0-4 81-16,0 0 72 15,0 0 233-15,0-23-225 16,0-4-8 0,0-16-569-16,0-3-191 0,0 4-184 15,24 6 64-15,-3 7-873 16,0 10-1007-16</inkml:trace>
  <inkml:trace contextRef="#ctx0" brushRef="#br0" timeOffset="202328.66">32425 5251 10778 0,'0'0'3080'15,"0"0"-2191"-15,0 0-657 0,0 0-232 16,0 0-1785-16,0-4-7313 0</inkml:trace>
  <inkml:trace contextRef="#ctx0" brushRef="#br0" timeOffset="-198136.18">17359 9662 4280 0,'0'0'3881'0,"0"0"-3337"0,0 0-280 15,0 0 161-15,0 0 239 0,0 0 168 16,0 0-328 0,0 0-336-1,9 0 24-15,3 0 320 0,0 4 0 16,0-4-216-16,24 6-40 15,-3-1 16-15,13 4-24 0,11-9-72 16,0 8-63-16,28-2-17 0,-4-1 16 31,13-2-64-31,-1 7-32 16,10-5 88-16,-9-1-96 0,-1 2 0 16,13-2 40-16,-13-4-48 15,-11 0 8-15,-1 0 40 0,13 0 24 16,-13 0 40-16,-11 0 40 31,11 0-64-31,-2 0-32 0,-7 0 0 16,-2 0-8-16,-1 0 0 15,-12 0 8-15,10 0-8 0,8 0 16 16,-5 0 16-16,-13 0-80 16,0 0 8-16,4 0 0 31,-4 4 72-31,12-4-8 0,-11 0 24 15,-1 0 64-15,16 0-16 16,-4 0 16-16,-12 0 0 0,1 0-16 16,2-4 24-16,-15 0-40 15,1-2-48-15,-10 2-16 16,0-1 0 0,-15 5-16-16,15-5-40 0,-27 5 8 15,16 0-8-15,-13-5 40 16,0 5-48-16,-3 0 0 0,-9 0 0 15,0 0-96-15,0 0-360 16,0 0-456 0,0 0-368-16,-42 0-633 15,5 0-1936-15,-8 0-4216 0</inkml:trace>
  <inkml:trace contextRef="#ctx0" brushRef="#br0" timeOffset="-197377.68">17576 9829 8185 0,'0'0'1144'16,"0"0"-855"-16,0 0-161 16,0 0-32-16,0 0 328 0,-21 0-168 31,21 0-256-31,0 0 0 15,0 0 24-15,12 5 312 0,-3 0 88 16,18 3 336-16,3-3 40 16,22 5-72-16,17-1-127 15,22-1-185-15,26 3 0 0,58-7-48 32,12-4-40-32,10 4-96 0,-10-4 72 15,-12 0-48-15,-15 0-56 16,6 0-8-16,-30-4 16 15,-28 4-16-15,-38 0-120 0,-13 0-64 16,0 0-8-16,25 0 8 31,-4 0-8-31,7 0 0 0,-4 0 0 16,1-4-64-16,11-7 56 0,-14 3 0 16,-7-1 0-16,-2-1 0 15,-22 5 8-15,-3-3 0 0,-12 3 8 16,-17 0 0-1,-7 5 0 1,3 0 8-16,0-4-8 0,-12 4-8 0,0 0-32 16,0 0-360-16,0 0-448 15,0 0-616 1,-12-6-1193-16,0 2-3512 0</inkml:trace>
  <inkml:trace contextRef="#ctx0" brushRef="#br0" timeOffset="-192720.1">26359 8188 9153 0,'0'0'1553'0,"0"0"-1297"16,0 0 72-16,0 0-16 0,-30-68-72 15,18 68-88-15,-4 0-152 16,-17 0-360-16,-12 22 120 15,0 6 72 1,-25 14-64-16,19 5 120 0,-6-6 56 16,23 5-16-16,10-13-88 15,3-6 8-15,21-7-96 0,0-16-216 16,12-4 464-16,9 0 200 16,25-13 56-1,-13-11-200-15,27-3-32 16,-24-6 24-16,1 9 16 15,-13 2 216-15,-15 12 160 0,0 5 88 16,-9 5-320-16,0 0-208 16,15 0-360-16,-15 15 216 0,0 7 144 15,12-3-128-15,0 4-224 32,21-5-432-32,4-8-665 15,-1-5-1119-15</inkml:trace>
  <inkml:trace contextRef="#ctx0" brushRef="#br0" timeOffset="-192308.55">26561 8287 7889 0,'0'0'2401'0,"0"0"-1753"16,0 0-104-16,0 0-160 15,0 0-208 16,-127 22-104-31,103 2-72 0,12 3-168 0,12-8-64 16,0 0-192-16,0-11 48 0,21-2 144 16,3-6 232-16,25 0 0 0,-16-28-24 15,12-10-256-15,3-8-40 16,-24-9 96-16,1-5 56 16,-4-5-145-1,-9-9 273-15,-12 8 40 16,0 6 289-16,0 14 527 15,0 18 136-15,0 5-328 0,-12 18-248 16,12 5-376-16,-9 5-176 31,-3 22-200-31,-13 25 264 0,1 8 96 16,3 14 8-16,-6 5 0 16,18-6 8-16,-3-2-184 0,12-11-328 15,0-10-504-15,48-2-465 16,-18-26-663-16,22-9-4153 0</inkml:trace>
  <inkml:trace contextRef="#ctx0" brushRef="#br0" timeOffset="-191905.65">26956 8245 8617 0,'0'0'1801'16,"0"0"-1233"-16,0 0 224 0,0 0-448 15,0 0-40-15,-126 32-144 16,101-4-112-16,13-5-40 0,-3 5-8 0,15-5-64 16,0-4-88-1,0-5-104 1,15 0-296-16,-3-10 328 16,13-4 144-16,8 0 72 0,3-13-88 15,9-16-248-15,-8-8-344 16,-4-9-40-16,0-10 135 0,-6-8-199 15,-21-1 488-15,-6-9 304 32,0 3 280-32,0 6 400 0,0 19 1017 15,0 10-97-15,-6 12-624 16,6 24-344-16,-12 0-552 0,-3 19-80 16,-9 32 0-16,3 18 0 15,0 19 104-15,8 1-40 31,13-7-64-31,0-7 0 0,13-11 0 16,20-12-304-16,33-19-544 16,-6-15-1184-16,-2-18-2617 0</inkml:trace>
  <inkml:trace contextRef="#ctx0" brushRef="#br0" timeOffset="-191309.24">28221 7962 7761 0,'0'0'1769'0,"0"0"-1361"0,0 0 192 16,0 0-344-16,-124-24-160 15,97 29-96-15,-6 14-72 32,12 8-216-32,9 1-168 0,12 1-16 0,0 2-209 15,0 1 145-15,24 1 312 16,-15-5 224-16,24 1 8 0,-6-7 200 15,-15 2 64-15,0-7 32 16,-6-2-24 0,10-5-176-16,-16-2-104 15,0-3 233-15,-22-5 223 0,-2 0-40 16,-24 0-160-16,3 0-136 16,-1-5-120-16,-2-9-128 0,0-5-280 15,27-16-320-15,-3 7-713 31,8-5-767-31</inkml:trace>
  <inkml:trace contextRef="#ctx0" brushRef="#br0" timeOffset="-191093.62">28097 7846 5297 0,'0'0'2496'0,"0"0"-927"0,0 0 279 16,0 0-624-16,0 0-736 15,0 0-488-15,-12 10-48 16,-3 30 48-16,6 21 280 0,-15 9-24 16,3 9 48-16,-18 8-104 15,20-8-144 1,-5-5-48-16,0-8-8 0,12-16-464 16,12-13-560-16,12-13-1152 15,-3-20-2529-15</inkml:trace>
  <inkml:trace contextRef="#ctx0" brushRef="#br0" timeOffset="-190627.47">28698 8014 7033 0,'0'0'2497'0,"0"0"-1369"16,0 0 464-16,0 0-480 15,0 0-616-15,0 0-336 0,0 0-160 16,-91-19-120-16,58 38 16 31,6 8-96-31,6 0-176 0,0 11-112 0,21-6-24 16,0 0 144-16,0-3-40 16,12 3 208-16,9-4 200 15,3-10 64-15,-12 0 112 0,12-4 56 16,-24-4-112-1,0-7-120 1,0 3 0-16,0-6 256 0,-24 5 32 0,-3 0-288 16,-15-5 0-16,-7 3-416 15,16-3-688-15,6 0-1449 16,27-8-1808-16</inkml:trace>
  <inkml:trace contextRef="#ctx0" brushRef="#br0" timeOffset="-190347.75">28831 8272 10842 0,'0'0'1816'0,"0"0"-784"16,0 0-167-16,0 0-497 15,0 0-280-15,0 0-80 16,0 0-16-16,0 37 8 0,12-27-160 15,-12-1 8-15,21-9 24 16,-9 0 24-16,0 0 8 0,-12 0 16 31,12-9 64-31,-12-10-96 0,0 0-417 16,-12 0 65-16,-12 11-136 16,-24 3-560-16,2 5-1193 0,13 0-2800 15</inkml:trace>
  <inkml:trace contextRef="#ctx0" brushRef="#br0" timeOffset="-189851.34">29990 8036 7281 0,'0'0'2281'0,"0"0"-1529"15,0 0 424-15,0 0-504 0,0 0-336 32,0 0-216-32,-112-41-112 15,73 49 96-15,18 10-24 0,9 10-80 16,2 0-120-16,10 4-320 0,0 6-112 16,22-5 416-1,-1 3 72 1,18-3 64-1,-21-1 8-15,9-4 96 0,-3-4-104 0,-24-6-56 16,9-3-152-16,-9-8 128 0,-9-1 24 16,-27 3 56-16,3-9 80 0,-15 0-80 31,2 0-72-31,-14-9-512 16,24-14-1105-16,15 0-1319 15</inkml:trace>
  <inkml:trace contextRef="#ctx0" brushRef="#br0" timeOffset="-189491.44">29956 7864 5657 0,'0'0'2472'15,"0"0"-1360"-15,0 0 537 0,0 0-409 0,0 0-368 16,0-4-368 0,-9 4-456-1,9 14-48-15,-12 19 0 16,-12 13 328-16,0 15-47 0,3 12 55 15,-6 6 112-15,6 4-112 16,-1-4-112-16,10-6-120 0,0-7-104 0,12-10 0 16,0-15-536-1,-12-18-601 1,12-4-879-16,0-14-2273 16</inkml:trace>
  <inkml:trace contextRef="#ctx0" brushRef="#br0" timeOffset="-188970.38">30466 8092 9498 0,'0'0'1584'0,"0"0"-864"15,0 0 176-15,0 0-568 0,0 0-248 16,0 0-80-16,0 0-144 16,-111-18 80-1,99 40 64-15,-15 2-8 16,18 3-8-16,-4 1-144 0,13-1-48 16,0 2 16-16,0-1 192 15,13-6 56-15,11 6 88 0,0-4-32 31,-3-6-40-31,3 0-16 16,-24-3-56-16,9-6-8 0,-9-4-120 16,0-2 0-16,-9 2-40 15,-24 1 160-15,-18-1-120 0,20-5-208 16,-17 0-424-16,15 0-896 31,9 0-2241-31</inkml:trace>
  <inkml:trace contextRef="#ctx0" brushRef="#br0" timeOffset="-188790.67">30539 8373 8089 0,'0'0'2913'0,"0"0"-2209"0,0 0-40 0,0 0 120 15,0 0-88-15,0 0-239 16,-21 112-257-16,9-74-200 0,0 8-384 15,-16-4-1057 1,10-15-3320-16</inkml:trace>
  <inkml:trace contextRef="#ctx0" brushRef="#br0" timeOffset="-188276.06">31758 8087 7481 0,'0'0'2089'16,"0"0"-1409"-16,0 0 600 0,0 0-480 0,0 0-472 16,-9-33-328-16,-3 33-24 15,-21 0-128-15,9 0 152 16,-9 10 0-16,8 7 8 0,1 3 8 15,12 4-16 1,12-2-16-16,0 6-184 16,0 4 144-16,0 1 56 0,21-1 64 15,-6 1-64-15,10 0 0 16,-16-2 48-16,0-7-48 16,6-5-8-1,-15-5-136-15,0-1 32 16,-15-4 112-16,-28 1 0 0,7-10 120 15,-9 4-120-15,-3-4-16 16,11 0-352-16,16-23-552 16,9-4-1057-16,12-1-4672 0</inkml:trace>
  <inkml:trace contextRef="#ctx0" brushRef="#br0" timeOffset="-188008.26">31749 7910 9225 0,'0'0'1809'0,"0"0"-609"16,0 0-600-16,0 0-552 16,0 0-32-16,0 0 424 15,-57 171 24-15,30-96-111 0,9 4-25 16,-7 0-56-1,1 0-184-15,-9-10-80 16,9-4-8-16,12-9-32 16,-12-9-496-16,12-11-473 0,3-9-999 15,9-17-2153 1</inkml:trace>
  <inkml:trace contextRef="#ctx0" brushRef="#br0" timeOffset="-187600.82">32178 8188 5473 0,'0'0'2736'0,"0"0"-1856"31,0 0 225-31,0 0-89 16,0 0-640-16,0 0-376 0,0 0-24 15,0 0 24-15,-127-18 0 0,103 41 56 16,3 0-56-16,9 1 0 16,0 8-192-16,12-4 24 0,0 5 168 15,24 0 64 1,-3-6 96-1,15 6-16-15,-15-7-136 0,6-1 0 16,-15-8-8-16,-2 2-64 0,-10-5-64 16,0-4 72-16,-22 4 56 15,-5-6-8 1,-6 2-128-16,-12-6-768 16,21-4-1401-16,2 0-4168 15</inkml:trace>
  <inkml:trace contextRef="#ctx0" brushRef="#br0" timeOffset="-187238.08">32262 8513 10114 0,'0'0'2240'0,"0"0"-1240"31,0 0 89-31,0 0-329 0,0 0-384 16,0 0-248-16,0 0-80 15,91 5-48-15,-76 9 0 16,-6 0-112-16,-9 9-40 0,0 5-136 16,-24 5 88-1,-21-2 120-15,-1 11 80 16,-2-5 8-16,3-8 0 0,-1-7 16 15,22-3-16-15,24-10 0 16,0 1 0-16,0-10 8 0,12 3 192 16,34-3 160-1,11 0-368-15,37 0-504 16,-16 0-1705-16,-18 0-3576 16</inkml:trace>
  <inkml:trace contextRef="#ctx0" brushRef="#br0" timeOffset="-184230.38">19495 8036 10538 0,'0'0'2112'0,"0"0"-1424"15,0 0-56-15,0 0-415 16,0 0-217-16,0 23-281 0,0 24 89 15,-9 22 192 1,-15 15 0-16,15 3 72 16,-15 11-64-16,12-10 0 0,-12-9-8 15,9-10-8-15,15-9-376 16,-6-9-400-16,6-10-400 16,0-12-985-16,0-15-1095 0</inkml:trace>
  <inkml:trace contextRef="#ctx0" brushRef="#br0" timeOffset="-183947.73">19254 8532 6249 0,'0'0'2720'0,"0"0"-1735"15,0 0-545-15,0 0-256 16,0 0 296-16,0 0 240 15,-12 115-40-15,12-69-168 0,12 1 48 16,0-5 105-16,0-9-265 31,-3 0-72-31,3-16-24 0,12-7 176 16,-2-10 224-16,5 0 200 0,18-10-48 16,12-26-408-1,4-16-448-15,-4-7-496 0,-12-45-1016 0,4 17-968 16,-31 12-5394-16</inkml:trace>
  <inkml:trace contextRef="#ctx0" brushRef="#br0" timeOffset="-179288.15">26359 8658 8617 0,'0'0'2713'0,"0"0"-1849"0,0 0-632 15,0 0 24-15,0 13-256 16,0 19-56-16,0 15 56 0,0 13 112 16,0 9-32-1,0 10-32-15,0-5-32 16,0-4-8-16,0-10-8 15,-6-9-248-15,-6-14-440 16,0-13-616-16,0-11-1129 0,-4-13-2736 0</inkml:trace>
  <inkml:trace contextRef="#ctx0" brushRef="#br0" timeOffset="-178966.5">26341 8753 8449 0,'0'0'1609'15,"0"0"-1233"-15,0 0-312 0,0 0 136 16,0 0 80-16,0 0-152 0,-82 112-8 16,70-84-112-16,0-10 32 15,0-8-40 1,12-6-48-1,0-4 40-15,0 0 8 0,12-22 384 16,12-6-288-16,-3-4-96 0,16-7 0 16,-1 7 0-16,-3 10-88 0,0 8 40 15,15 14-128-15,-2 0 104 32,-10 17-344-32,12 40-616 15,-18-16-889-15,-2 1-3408 0</inkml:trace>
  <inkml:trace contextRef="#ctx0" brushRef="#br0" timeOffset="-174224.19">15029 12165 6041 0,'0'0'1168'0,"0"0"-496"16,0 0 344-16,0 0-31 31,0 0-193-31,0 0-192 0,0 0-288 16,0 0-56-16,0 0 208 15,0 0-112-15,0 0-192 16,0 0-32-16,0 0-40 0,0 0 72 16,0 0 16-1,0 0 8-15,0 0 40 16,0 0-176-16,15 4 0 0,3 1 80 16,21 5 105-16,6-1-137 15,16-1 8-15,-4-3-16 16,9 4 8-16,7-4-24 15,-4 1-64 1,-11 2 8-16,11-3-8 0,-12 0 0 16,-8 4 0-16,11-4 72 0,9-2-80 15,-2 2 176-15,17 5 40 16,-2-10-136-16,11 4 0 16,-11 2-8-1,8-6-64-15,-8 4 64 16,-1 0-24-16,-8-4-48 15,-4 0 16-15,1 0 48 0,-13 5-16 16,0-5 0-16,4 0 16 16,-4 0-48-16,-12 0 48 0,16 0-16 15,-7 0 128-15,-6 0 40 32,1 0-40-32,5 5-104 0,-6-5 0 31,13 8-64-31,-4-2 40 15,0-6 0-15,4 3-32 16,8 2 72-16,-12 1 0 0,1-6-32 16,8 0-56-16,-5 5 72 15,-1-2-64-15,-3-3 80 0,1 5-16 16,2-5 64-16,-3 5-24 0,1-1-32 16,2-4-32-16,-18 0 48 15,16 5-32-15,-7-5 24 0,-9 0-16 16,-3 0 16 15,7 0 32-31,-1 0 24 0,-9 0-24 0,6 0-64 16,10 0 40-16,-19 0-96 0,15 0 16 15,-2 0-16-15,2 6 40 16,-15-6-40 0,15 3 0-16,-2 1 0 15,2-4 8-15,9 6-8 16,-12-2 0-16,13 1 0 0,2-5 8 15,-2 5-8-15,-1-5 16 16,3 0-16-16,-2 0 8 0,-16 0 0 31,18 0 40-31,-12 0-48 16,-5 0 0-16,8 0-8 0,6 5 8 16,1-5 0-16,11 0 41 15,4 0-41-15,-4 0 0 16,0 0 0-16,-2 0 0 0,-10 0 0 31,4 0 8-31,-13 0 0 16,-12 0 8-16,-15 0 96 0,3-5-16 15,-12 5 88-15,-12 0 24 0,0 0-96 16,0 0-64-16,0 0-48 16,0-5-560-16,0 0-1497 0,-12-5-1736 15</inkml:trace>
  <inkml:trace contextRef="#ctx0" brushRef="#br0" timeOffset="-169351.27">29516 8865 3472 0,'0'0'5521'0,"0"0"-4184"0,0 0-969 16,0 0 24-16,0 0-40 16,0 0-48-16,0 0-168 0,0 0-136 15,0 0-112-15,0 0 48 16,0 0-40-16,0 5-24 31,0 8 80-15,-12 7 48-16,12-2 0 0,0 0 8 15,0 6 0-15,0-5 0 16,0-1-8-16,24 0 8 0,0-4 144 16,-6-1 32-1,21-8 80-15,-2 1 64 0,-4-6-40 0,12 0-120 16,3 0-16-16,-14 0-64 15,14-6-40-15,9 1-32 0,-12 2-8 16,4 3 72-16,8-6-80 31,-12 6-8-31,4 0 8 0,-1 0 8 16,-3 0 0-16,13 0-8 16,-10 6 8-16,-3 2-8 15,3 3 8-15,-2-3-8 0,-1 1 0 16,0 5-8-16,3 0 0 15,-2 1 8-15,2-2-48 32,-6 2 48-32,10-2-16 0,-19-4 8 15,15 5 8-15,-15 1 0 0,4-7 0 16,-4 6 0-16,-9-1-8 0,0 2 0 16,0-2-64-1,-6 1 16 1,-3 5 56-16,-3-1 8 15,13 2 0-15,-16-7 0 0,-9 6 8 16,15-4-8-16,-15-8 32 0,0 8-32 16,9-10-8-16,-9-5 88 0,0 5-72 31,0-5 144-31,0 0 136 16,0 0 113-16,9 0-25 15,-9 0 40-15,0 0 56 0,0 0 48 16,15-15-96-16,-3 1-320 15,12-4-96-15,-3-6-8 0,3 2-8 32,13 4 0-32,-4-2-48 15,3 1-40-15,9 11 24 0,4-1-32 16,-4 9 24-16,12 0 24 16,4 0-24-16,-4 9 16 0,12 10 48 15,-11-1-112-15,20 0 72 31,7-4-32-31,-4-4 72 16,13-2 8-16,-1-8 8 0,-11 0 40 16,-1-5-40-16,-11-12-8 15,-28-1 8-15,-3-10-8 0,-3 0-176 0,-27-23-368 16,4 5-881 0,-1 3-2567-1</inkml:trace>
  <inkml:trace contextRef="#ctx0" brushRef="#br0" timeOffset="-166076.45">21557 10413 8737 0,'0'0'2033'16,"0"0"-1753"-16,0 0-48 0,0 0-88 15,0 0-72 1,-24 0-72-16,3 0-176 16,9 0-176-16,-25 0 264 15,16 0 88-15,-27 0 0 0,27 4 16 16,-15 1 112-16,2-5 8 15,10 9-8-15,9-4-32 16,-6 0-16-16,9 4 0 16,12-3-8-16,-9-2-72 15,9 9 8-15,0 2 0 16,0-2 72-16,0 9-72 0,0 7 96 16,-15 3-8-16,15 1-40 15,-9 13-40-15,9-4 88 0,-12 9-24 31,12-5 32-31,-15 6 16 16,15-12 16-16,0 7-16 0,0-5 48 16,0-10-24-16,0 1-56 15,15-6-88-15,6-3-16 0,3-5 16 32,9-11-8-32,15-2 0 15,1-6-264-15,20 0-984 16,-12-14-1569-16,-11-10-5975 0</inkml:trace>
  <inkml:trace contextRef="#ctx0" brushRef="#br0" timeOffset="-165111.41">21883 10630 5457 0,'0'0'2992'16,"0"0"-2063"-16,0 0 159 31,0 0 40-31,0 0-360 0,0 0-176 16,0 0-232-16,0-31-176 16,0 26-56-16,-12 0-128 0,3 0-32 15,-18 5-104-15,-19 0 16 16,13 0 40-16,-15 0 80 31,3 15-64-31,5 7 48 0,-2 1-72 16,6 6 0-16,15-1-80 15,9-1-224-15,12-3-88 0,0-2-200 0,12-3 296 16,21-5 304-16,3-1 80 16,9 1 80-1,16 0 32-15,-19-8-64 0,-3 2-48 16,-30-3-8-1,15 0 0-15,-24 0-128 16,0-1-40-16,0 1 168 0,-24 3 8 16,-9 2 120-16,-24-1-120 15,8 0-48 1,-20-9-648-16,12 0-625 16,20-3-975-16</inkml:trace>
  <inkml:trace contextRef="#ctx0" brushRef="#br0" timeOffset="-164490.4">22058 10812 760 0,'0'0'8794'31,"0"0"-7370"-31,0 0-976 0,0 0-272 15,0 0-160-15,0 0-16 16,0 0 240-16,0 82-120 0,0-49-112 16,0 0-8-16,0-5-24 15,0-1-848-15,0-9-1273 16,0-7-2392 0</inkml:trace>
  <inkml:trace contextRef="#ctx0" brushRef="#br0" timeOffset="-163980.17">22185 10395 3608 0,'0'0'6714'15,"0"0"-5818"-15,0 0-632 0,0 0 96 16,0 0-344-16,0 0-8 31,36 0 120-31,-12 0 16 0,9 0-88 16,0 0-8-16,-17 0-48 15,2 5 0-15,-3-5 0 16,-3 0 8-16,0 0 0 0,-12 0 96 16,0 0 104-16,0 0-40 15,0 3-120 1,0 3-48-16,12 2-184 0,-12 6 120 16,0 15 64-16,9 12 216 15,6 10 0-15,-6 4-96 16,-9 6-48-16,12 4-16 0,0-5-8 15,-3-5 32 1,-9-9-24 0,0-8 40-16,0-5-88 0,0-5 0 0,0-10-8 15,0-9 0 1,-33 1-240-16,0-10-472 0,-18-5-776 16,17-15-969-16,1-2-3432 0</inkml:trace>
  <inkml:trace contextRef="#ctx0" brushRef="#br0" timeOffset="-163177.49">23869 10422 880 0,'0'0'6105'0,"0"0"-4713"0,0 0-239 15,0 0 7-15,0 0-280 16,0 0-136 0,0 0-296-16,-6-9-232 15,-18 5-144-15,-4 4-56 16,-2-6-16-16,-6 3 8 0,-9 3-8 15,6 0 120-15,8 0-40 32,-5 0 128-32,0 0-40 0,15 3-64 15,9 3-8-15,12 2-96 16,-15 3 0-16,15-3 0 0,0 6 0 16,0 4 0-16,0 5 0 0,0 6 88 15,0-1 0-15,0-1-7 16,0 11-33-16,0 3 8 31,0 1 0-31,0 4 24 0,0-5-8 16,0 6 24-16,-9 0-24 0,-7-5 8 15,7-1-16-15,9-8-56 0,0-11-8 32,0 2 0-32,0-11 8 15,0 1-8-15,0-5-8 0,25-9-8 16,-1 5-32-16,0-5-280 15,30-5-873-15,4-18-1703 0,-10 4-3154 16</inkml:trace>
  <inkml:trace contextRef="#ctx0" brushRef="#br0" timeOffset="-162765.18">24002 10552 3792 0,'0'0'5642'0,"0"0"-5138"16,0 0-152-16,0 0 288 0,0 0-304 16,0 0-96-1,0 0-240 1,-82-42-232-16,58 47 136 15,-9 9 96-15,9 9 0 0,-4 0 16 16,19 1-16-16,9 7-64 0,0-2-112 16,0 3 176-16,9-4 48 0,19-5-40 31,-4 0 8-31,9-5 40 16,-9-3-56-16,0-1-56 15,-15-6-152-15,0-2-40 0,-9-2-120 16,0 0-16-16,-9 2 72 15,-15-2 232-15,-21-4 72 0,12 4-257 32,-28-4-615-32,25 0-624 15,3 0-2585-15</inkml:trace>
  <inkml:trace contextRef="#ctx0" brushRef="#br0" timeOffset="-162375.3">24189 10756 6569 0,'0'0'5433'0,"0"0"-4793"0,0 0-8 15,0 0-40 1,0 0-440-16,0 0-152 0,0 0-8 0,81-23-248 0,-72 23 24 31,0 0-120-31,-9 9-192 16,0 5 56-16,-9 4 232 16,0 10 248-16,-30 0 8 0,18-4 8 15,0-6-8-15,-3 1 72 16,24-11-32-16,-12-3-40 0,12-5-8 31,0 5-56-31,21-5 64 16,3 0 400-16,9 0-400 0,6 0-48 15,16-5-1360-15,2-8-1361 16,-18-1-3784-16</inkml:trace>
  <inkml:trace contextRef="#ctx0" brushRef="#br0" timeOffset="-161916.37">24421 10343 9946 0,'0'0'2048'0,"0"0"-1192"0,0 0-72 16,0 0-632-16,0 0-88 15,0 0-64-15,0 0-352 0,139 0 144 16,-115 0 120-16,-3 0 80 16,-21 0 8-1,12 0 0-15,0 0 144 16,-12 0 48-16,0 0 112 0,0 0-15 16,0 0-89-16,0 0-96 15,0 0-104-15,0 0-40 0,0 9-56 31,0 6 96-31,0 13 224 16,12 5 24-16,-12 17-120 0,10 10-16 16,-10 9-48-16,0 1-16 15,0 0-32-15,15-5-16 0,-15-10 8 16,0-9 48-16,0-5-48 16,0-2-8-16,0-12 0 31,0-3 8-31,0-10 8 0,-15 3 40 15,-19-7-56-15,-11-5-208 16,-49-5-680-16,13 0-1537 0,9 0-5409 0</inkml:trace>
  <inkml:trace contextRef="#ctx0" brushRef="#br0" timeOffset="-149476.1">18916 13073 6105 0,'0'0'1928'0,"0"0"-864"16,0 0 465-16,0 0-257 31,0 0-336-31,0-13-208 16,0 13-320-16,0 0-231 0,0 0-73 16,0 3-104-16,-12 25-88 15,-9 19 88-15,-15 14 128 16,-10 16-24-16,-14 12-16 0,3 8-72 15,-4-8 32-15,16-15-40 32,0-10-8-32,18-21 0 0,17-11-104 15,1-13-296-15,9-16-801 0,0-3-831 16,9-14-329 0,1-9-567-1</inkml:trace>
  <inkml:trace contextRef="#ctx0" brushRef="#br0" timeOffset="-149173.19">18859 13082 8465 0,'0'0'2153'0,"0"0"-1129"0,0 0-40 15,0 0-216-15,0 0-368 0,9-5-400 16,6 19-8-16,-3 5 8 15,-3 9 96-15,12 8 32 16,-6 6-31 0,9 9-17-16,-12 5-8 15,-6 8 56-15,10 7-32 0,-4-7-8 16,-12-3-72-16,9-6 48 16,-9-8-56-16,0-11-8 15,0-8-200-15,0-5-200 0,0-9-393 16,-21-4-359-16,5-10-664 31,-2 0-961-31</inkml:trace>
  <inkml:trace contextRef="#ctx0" brushRef="#br0" timeOffset="-148972.4">18672 13559 3744 0,'0'0'5946'15,"0"0"-5130"-15,0 0-408 16,0 0 240-16,0 0-344 16,0 0-120-16,0 0 176 15,0 0-136-15,117 0-24 16,-59 0-200-16,-1 0-120 16,21-13-1096-16,-26 3-1745 0,-10-4-3888 15</inkml:trace>
  <inkml:trace contextRef="#ctx0" brushRef="#br0" timeOffset="-148586.77">19323 13194 9498 0,'0'0'2584'0,"0"0"-1904"16,0 0-232-16,0 0-248 15,0 0-184-15,0 0-16 0,0 0 0 16,13 60 8-16,-4-13 80 16,-9 3 56-1,0 11-8-15,-9-1-8 0,-4 4-56 16,1-8 1-16,0-10-65 15,0-9 80-15,12-8-8 16,0-12-8-16,0-2 16 16,0-6 64-1,24-5 104-15,1 1 8 0,11-5 64 16,9 0-176-16,12 0-152 0,4-5-456 16,17-8-705-16,-17 3-983 15,-16-4-1921-15</inkml:trace>
  <inkml:trace contextRef="#ctx0" brushRef="#br0" timeOffset="-147998.65">19824 13230 9009 0,'0'0'2825'0,"0"0"-1977"15,0 0-480 1,0 0-184-16,0 0-184 16,0 0 320-16,0 0-40 0,13 153-152 15,-1-92-39-15,9-6-1 16,-9-3-24-16,12-2-64 15,0-13 8-15,-6-4 40 32,-3-15-48-32,-6-3 8 0,19-12 80 0,-16-3-8 15,9-3 120-15,3-26 48 16,0-13-120-16,-3-4-72 0,0-15-48 16,6-3-8-16,-14-5 0 15,-1 3 0 1,-12 6 0-16,0 9 88 15,0 9 8-15,0 10 136 16,0 13 112-16,0 6-40 16,0 8-16-16,0 5-152 0,0 0-136 15,0 0-88-15,0 0-80 0,0 10-48 32,0 13 144-32,0 9 72 15,0 10 88-15,0 13 80 16,9 5-40-16,3 6 16 0,0 3-40 15,-3-5-88-15,6 2-8 16,9-15-8-16,-15-5 0 0,15-14-408 31,0-13-256-31,46-19-560 0,-1 0-1625 16,-11-28-6841-16</inkml:trace>
  <inkml:trace contextRef="#ctx0" brushRef="#br0" timeOffset="-118500.41">23362 13091 6513 0,'0'-9'2376'0,"0"4"-1727"16,0 1 391-16,0-1 200 0,0 0-400 15,0 5-280-15,0 0-360 16,-12 0-200 15,-3 25-56-31,-7 7 56 0,1 14 0 0,9 4 56 16,0 10-40-16,12-9 64 0,0-4-72 15,12-9-8-15,21-6-48 16,4-14-48-16,5-14 96 0,9-4 0 31,7-19-176-31,-10-16-264 16,-15-17-368-16,-12-3-248 0,-21-6 256 15,0 0 520-15,-9 6 112 16,-36 15 72-16,6 7-16 16,-4 13-57-16,-5 20-431 0,15 0-1096 31,-3 20-1609-31</inkml:trace>
  <inkml:trace contextRef="#ctx0" brushRef="#br0" timeOffset="-118091.14">23688 13120 7601 0,'0'0'4897'0,"0"0"-4345"0,0 0-264 16,0 0 24-16,0 0-312 16,0 0 48-16,21 101 80 0,3-27-48 15,-12 10 0 1,-12 9-72-1,0-1-8-15,0-9 0 0,0-18-128 0,0-19 120 16,0-21 0 0,0-17 8-16,0-8 136 15,0-27 417-15,0-20-289 0,0-37-152 0,9-36-112 32,18 9-72-32,-18 10-24 15,3 21-16-15,-3 25 0 0,7 9-80 16,-4 3-56-16,0 15 232 15,0 20-177-15,-6-2-47 16,-6 10-120-16,0 0-312 0,0 18 80 16,0 10 136-16,0 5 248 0,-6 5-40 31,-18 3-152-31,-13-4-296 16,16-4-209-16,-27-6-463 15,15-8-552-15,9-10-3033 0</inkml:trace>
  <inkml:trace contextRef="#ctx0" brushRef="#br0" timeOffset="-117510.15">24107 13088 10234 0,'0'0'2248'31,"0"0"-1528"-31,0 0 169 0,0 0-521 16,0 0-280-16,0 0-64 16,0 0-24-16,67 17-240 15,-43 6-8-15,-12 1 23 0,0 4-39 0,-12-1 72 16,0-4 40 0,0 1 40-1,0-11 64-15,0-4 48 0,0-9 56 16,0 0 104-16,0 0 120 15,0-17-224-15,0-16-56 16,9-10-640-16,18-2-560 0,3-11-824 16,-3 15-121-1,-17 9-663-15</inkml:trace>
  <inkml:trace contextRef="#ctx0" brushRef="#br0" timeOffset="-117307.35">24500 13183 10306 0,'0'0'2384'15,"0"0"-1488"-15,0 0-7 16,0 0-529-16,0 0-296 0,0 0-16 16,12 71-32-16,0-39-16 31,-12 5 0-31,0 0-432 15,0 10-865-15,0-14-1639 0,0-11-4770 0</inkml:trace>
  <inkml:trace contextRef="#ctx0" brushRef="#br0" timeOffset="-116602.41">25523 12907 9842 0,'0'0'1976'0,"0"0"-1336"0,0 0 128 15,0 0-464-15,0 0-216 31,0 0-72-31,0 0 160 0,0 142-48 16,0-81 81-16,-9-1-89 16,9-9-72-16,0-5-48 0,-12-4-128 15,0-10-665-15,-1-8-663 32,4-6-992-32,-3-8-1449 0</inkml:trace>
  <inkml:trace contextRef="#ctx0" brushRef="#br0" timeOffset="-116428.31">25245 13115 9434 0,'0'0'2376'15,"0"0"-1736"1,0 0-16-16,0 0-200 16,0 0 64-16,151-5-191 0,-91 5-297 15,22-5-40-15,-25 1-393 0,37-2-879 16,-25 6-1480-1,-24-4-1273 1</inkml:trace>
  <inkml:trace contextRef="#ctx0" brushRef="#br0" timeOffset="-116038.29">26072 13031 10042 0,'0'0'2272'0,"0"0"-1512"0,0 0-296 15,0 0-368-15,0 0 208 16,-45 107 137-16,33-51-193 0,12-1-144 15,0-9-96-15,0-5-8 32,18-17-80-32,6-5-152 15,27-19 40-15,7 0 16 0,-1-33-185 0,0-12-247 16,-8-7 112-16,-19-14 72 16,-3-2 136-16,-27-3 288 0,-12 11 208 15,-21 10 120 1,-16 13-224-1,4 18-104-15,-12 15-184 16,8 18-776-16,1 13-1281 0,12 10-2928 16</inkml:trace>
  <inkml:trace contextRef="#ctx0" brushRef="#br0" timeOffset="-115478.45">26585 13060 10282 0,'0'0'2032'0,"0"0"-1184"15,0 0-8-15,0 0-543 16,0 0-289-16,0 0 216 0,21 101 104 16,-21-46-80-16,12 5 8 15,-12 5-72 1,0 1-88-16,0-11-88 15,-12-9 8-15,3-13-8 0,-3-20 0 16,12-8-8 0,0-5 0-16,-15-5 32 0,15-27 320 0,0-15-352 15,0-16-280-15,0-16 176 0,0-5 32 32,0-4-8-32,0 15 64 15,15 7 8-15,6 20-112 0,0 13-104 16,7 14-32-16,-4 15 96 15,9 4 88-15,-9 4-160 16,-3 24-289 0,0 4 49-16,-21 6 176 15,0 0 240-15,0-3 48 0,-30 3 8 16,-6-5 0-16,-21 0-56 16,8-6-1248-16,13-9-3601 0</inkml:trace>
  <inkml:trace contextRef="#ctx0" brushRef="#br0" timeOffset="-115150.98">26872 13022 12018 0,'0'0'1792'16,"0"0"-1007"-1,0 0-73-15,0 0-584 16,0 0 40-16,0 0-160 0,0 0-8 15,142 55-8-15,-118-22-48 16,0-1-168 0,-24 0-152-16,0 1 144 15,0-10 112-15,0-4 48 0,0-14-32 16,0 0 104-16,0-5 112 16,0-5 360-16,0-19-88 0,0-12-216 15,0-10-120-15,12-14-48 16,9-6-176-16,3 1-256 15,13 15-272 1,-4 3-137-16,15 23-663 16,-15 16-840-16,-21 8-641 0</inkml:trace>
  <inkml:trace contextRef="#ctx0" brushRef="#br0" timeOffset="-114509.89">27421 13183 8209 0,'0'0'4049'31,"0"0"-3057"-31,0 0 281 16,0 0-417-16,0 0-448 0,0 0-264 15,0 0-144-15,106-13-8 16,-76 13 8-16,-3 0-8 16,-15 0-320-16,-12 13 8 0,0 6-16 15,-12 9 144-15,-21 4 56 16,-18 7 136 0,8-7 0-16,-8 0 16 15,21-10-8-15,3-7 0 0,27-5 8 16,0-7 184-16,0-3 192 15,39 0-80-15,15 0 216 16,19 0-528 0,8-3-312-16,46-22-1048 15,-24 7-1857-15,-19-5-4745 0</inkml:trace>
  <inkml:trace contextRef="#ctx0" brushRef="#br0" timeOffset="-113397.16">22070 11275 6753 0,'0'0'2144'31,"0"0"-303"-31,0 0-633 16,0 0-608-16,0 0-400 0,0 0-128 15,0 0 56-15,33 143 376 16,15-31 97-16,10 35-185 0,11 16-56 31,-2-1-104-31,8-13 48 16,-18-39-88-16,-14-17-64 15,-7-28-24-15,0-8-80 0,0 6-48 0,7 11 0 16,17 2 8-16,-12-7 0 16,-2-9 0-16,11-4 8 15,-24-20-16 1,6-8 0-16,-5-14-160 15,-10-4-256-15,-3-10 32 16,-6 0 136-16,6-19-56 16,-9-9-569-16,12-27-775 0,-12 8-1241 0,0 2-3696 15</inkml:trace>
  <inkml:trace contextRef="#ctx0" brushRef="#br0" timeOffset="-112790.72">22221 11335 4120 0,'0'0'1825'0,"0"0"-1017"31,0 0-80-31,0 0-272 16,0 0-184-16,0 0 56 0,0 0-96 16,-70 69-120-16,46-49 40 15,0-7 112-15,15-4 41 0,-3-4-73 16,0 0 88-16,12-5 16 31,0 0 152-31,0 0 248 0,0-14 88 16,0-14-664-16,0-4-160 15,12-10 0-15,0 5 8 0,-3-1 16 16,-9 16 64-16,12 3 232 16,0 14-160-16,-3 5-152 31,16 5 0-31,-1 28-8 0,0 7 0 15,12 7-48-15,-15 0-280 16,24 13-520-16,-17-14-880 0,-7-8-2241 16</inkml:trace>
  <inkml:trace contextRef="#ctx0" brushRef="#br0" timeOffset="-111500.2">24433 11322 6249 0,'0'0'2456'0,"0"0"-1439"15,0 0-145-15,0 0-216 16,0 0-400-16,0 22-8 0,6 16 536 15,21 17-256-15,7 11 56 32,-1 35-47-32,18 29 39 0,16 31-208 15,5 20 32-15,6-18-80 0,7-37-120 16,-19-40-8-16,-8-26 0 16,2-8-88-16,12 8-32 0,19 6-64 15,15 3 56 1,-16-14-56-1,-5-8 0-15,-4-10 8 0,-11-14-16 16,-22-14-272-16,-3 0-232 16,-21-9-56-16,-3 0-88 15,-21-23-145-15,0-4-679 0,0-1-2609 0</inkml:trace>
  <inkml:trace contextRef="#ctx0" brushRef="#br0" timeOffset="-110785.36">24421 11275 5089 0,'0'0'2896'0,"0"0"-2104"15,0 0-584-15,0 0-160 16,0 0 8-16,0 0 72 16,-60 78 113-16,48-45-81 0,3-1 8 15,-6-4 40-15,15-10 64 16,-10-4-128-16,10-4-56 0,0-10 184 31,0 0 400-31,0-5 248 16,25-22-320-16,-4-11-472 15,15-8-128-15,0-1-64 0,9 1-8 0,-11 10 64 16,-13 12 8 0,6 10 16-1,-15 14 120-15,6 14-136 0,9 24 64 16,7 17 40-16,-10 15 8 15,24-1-112-15,-3 23-136 16,4-21-1192-16,-16-21-2913 0</inkml:trace>
  <inkml:trace contextRef="#ctx0" brushRef="#br0" timeOffset="-49286.15">13589 16085 9706 0,'0'0'2344'15,"0"0"-1536"-15,0 0-728 16,0 0-72-16,0 0 88 16,-36 0 176-16,36 0-88 15,0 0-184-15,0 0 8 16,0 0 104 0,0 0 256-16,0 0-159 0,0 0-25 0,0 0 184 15,24 0 40-15,-12 0 24 31,18 0 168-31,21 4 64 16,16-4 8-16,42 0-176 0,41 0-80 16,44-4-168-16,41-2-103 15,-24 2-25-15,-2 4-24 0,-46 0-88 16,-1 0 8-16,-2 0-16 31,6 0 8-31,9 0 8 0,10 0-8 16,2-4 72-16,12-10 120 15,-6 1 24-15,9-6 8 0,-63 9 40 16,-27 7-24-16,-37-8-32 16,-42 6-96-16,16 5-72 31,-16-3-40-31,3 3 160 0,-24-6 32 0,9 6-16 16,-12 0-56-16,-9-4 16 15,16 4-16-15,-16 0-56 16,0 0-72-1,0 0-24-15,0 0-784 16,0 0-664-16,0 0-1193 0,0 0-1944 16</inkml:trace>
  <inkml:trace contextRef="#ctx0" brushRef="#br0" timeOffset="-45848.07">24107 13925 6041 0,'0'0'2704'16,"0"0"-1823"-16,0 0-721 16,0 0-40-16,0 5 24 0,0 0-144 0,0-5-8 15,0 9-88-15,0 4 96 16,0 2 136-16,0-2-32 16,0 6-8-1,0 0 112-15,0 0 48 16,0-2-40-16,0 2 32 15,6-5 8-15,9 0 0 0,-3-1-48 16,1-2-8-16,-1-3 144 0,12-3 16 16,-3-5-56-16,0 0-32 31,18 0-16-31,-6 0-48 16,4 0-112-16,-4 0 17 0,3-8-25 15,9-3-72-15,1 3 0 16,14-2-8-16,-15 0 80 0,16 2-88 15,-4 3 8-15,-12 5 0 32,4-5 0-32,-7 5-8 15,-3 0-8-15,-6 0 8 0,3 5 0 16,-11 0-48-16,8 3 40 16,-21 2 0-16,12 0 0 0,-3 4-72 0,-9-6 72 15,12 6 0 1,-12 4-40-1,0-3-49-15,1-2 97 16,-7 3-8-16,-6-3-64 0,15-4 64 16,-3 0 0-16,-12 1 0 0,0-6 8 15,0-4-56-15,0 0 56 0,0 0 8 32,0 0 80-32,0 0 65 15,0 0 63-15,12 0-8 16,-12 0-24-16,0 0 56 0,0-4 48 15,0-6-112-15,12-4-160 0,-3 0-8 16,-9-5 0-16,12 6-8 31,9-5 0-31,3 3 0 16,-9 1-8-16,19 0-48 16,-10 6 40-16,12-2 8 0,-3 0-64 15,3 6 64-15,10-5 8 0,2 9-16 16,-3 0 16-16,-9 0-8 31,7 0 0-31,5 0-40 16,0 0 48-16,-2 0 0 0,2 5 0 15,-3-1 0-15,0 0 0 0,16 2 0 16,-4-6 8-16,0 0 0 16,13 0 0-16,-10 0 8 15,-2 0-8 1,-1 0 0-16,-12-14 8 15,3 4 64-15,-2-4 40 0,-10-4 40 16,0 0 64-16,-3-6-16 16,-9 2 40-16,1-7-72 0,-4 1-120 0,-9-4 8 31,0 4-64-31,-3 1-144 16,-9-11-480-16,0 10-568 15,0 1-1889-15</inkml:trace>
  <inkml:trace contextRef="#ctx0" brushRef="#br0" timeOffset="-43108.72">25311 14241 7193 0,'0'0'1592'0,"0"0"-1328"0,0 0-216 16,0 0-8-16,0 0 225 15,0 115 335 1,-6-55 256-16,-21 5-272 16,-18 15-72-16,12 2 32 15,-25 11-232-15,-2 0-96 0,-12 4-24 16,-7-4-16-16,-2-1 56 15,-13-3-40 1,13-11 49-16,-4-7-41 16,28-17-104-16,2-2-88 15,16-20-8-15,9-4 0 0,3-14-401 16,6-14-471-16,9-5-632 16,12-14-1401-16</inkml:trace>
  <inkml:trace contextRef="#ctx0" brushRef="#br0" timeOffset="-42784.72">24491 15005 9233 0,'0'0'2377'0,"0"0"-1937"0,0 0-440 16,0 0 176-16,0 0 240 0,-58 134-88 15,46-78-24-15,0 9-96 16,-15-4 80-16,18-6 105 16,-3-4-233-16,0-4-8 15,12-11 24-15,0-9 0 16,-9-2 0-16,9-12 24 16,0-4 8-16,0-9 8 0,9 5-80 15,15-5 168-15,24 0 56 31,9-5-360-31,49-23-80 16,45-18-1088-16,-27-5-1681 0,-4 4-9025 0</inkml:trace>
  <inkml:trace contextRef="#ctx0" brushRef="#br0" timeOffset="-38278.75">31076 7744 4656 0,'0'0'2905'16,"0"0"-2241"-16,0 0-536 15,0 0 400-15,-24-66 113 0,24 53-305 16,-15-6-208-16,15 1-120 16,0-5 8-16,-9 1 176 0,-3-6-16 15,0-1-128 1,3-8 56-16,-6 0 32 16,6 0-16-16,-19-5 32 15,19 5 144-15,-12-5 56 0,-6 6-96 16,18-2 0-16,-15 2 112 15,-9-7-176-15,8 7-80 0,-8-2-104 32,6-3 408-32,-6 4-344 15,0 0 24-15,-4 5-24 16,4 4-16-16,9-1 48 0,-12 7-96 16,3-2 56-16,-7 1-56 15,10 0 0-15,-6 5 8 0,-9-1-16 31,-3 5 0-31,-1 0 0 16,-5 5 0-16,6 0 0 0,-10 0 0 16,7 4-8-16,-6 5 0 15,2-5 8-15,-2 5 0 0,9 0 0 16,-22 0 0-16,13 0 0 16,-16 0 48-1,13 0 24-15,6 10 40 16,-4 8 0-16,1-5-31 0,9 6-25 15,15 0-48-15,-19 8 16 16,10 1 48-16,-18 10 8 16,2-1 24-16,1 5-24 15,0 4 40-15,8-6 8 16,-8 7 40-16,12-5-56 16,-7 0 16-16,10-5-56 0,6-5 0 15,12 1 24-15,3-6-16 16,-6-2-32-16,17-8 0 15,-2-2-48 1,0-7 8-16,3-3 0 16,9 0 16-16,0-5-16 15,0 0 56-15,0 0-16 0,0 0 16 16,0 0 32-16,0 0-88 16,0 0-8-16,0-5 0 0,0-8-72 31,0-16-240-31,21 1-8 15,-9-8 112-15,-2-2 40 0,5 6-64 16,-15 5 176-16,12 4 56 16,-12 8 72-16,0 6-8 15,0 4 64-15,0 1-8 0,0 4-24 32,0 0-96-32,0 0 48 0,0 0-48 15,0 0-48-15,0 0-8 0,0 9-16 16,0 5 64-16,0 13 0 15,-12 6 8-15,-3 4 120 16,5 5-120-16,10-9 16 16,-12 3-16-16,12-8 16 15,0-5-16-15,0 1 16 16,0-10-8 0,0 0 0-16,0-6 0 15,0-8 0-15,0 0 8 16,12 0 160-16,-2 0 160 15,17 0 16-15,3-8-24 0,30-11-320 16,-2 0-8-16,35-13-792 0,-8 9-881 16,-19 4-3160-16</inkml:trace>
  <inkml:trace contextRef="#ctx0" brushRef="#br0" timeOffset="-30206.63">24829 16206 5601 0,'0'0'1992'0,"0"0"-1416"15,0 0 304-15,0 0 185 0,0 0-369 16,0 0-408-16,0 0-240 15,0-20-48-15,-28 16 0 0,7 4 0 16,-15 0-72-16,0 0 72 31,-6 0 0-31,5 14 184 0,-2 4 16 16,21 1-24-16,6 5-64 16,12-2-112-16,0 6 0 15,12-4-72-15,21-2 64 0,13-4-40 16,11 2 48-16,-9-2 56 31,-3-3-48-31,-17-2-8 0,-7-8 0 16,-12 4-8-16,-9 0-144 15,-9-4 152-15,-24 5 0 0,-4-7 0 16,-8-3-184-16,-15 0-232 0,14-3-384 16,1-21-561-1,21-3-983 1</inkml:trace>
  <inkml:trace contextRef="#ctx0" brushRef="#br0" timeOffset="-29954.5">24792 15968 6001 0,'0'0'5305'0,"0"0"-4729"0,0 0-576 16,0 0 328-16,0 0 240 0,-48 117 64 15,39-52 9-15,-3 13-57 32,-3 11 128-32,6 3-88 0,-15 1-360 15,15-10-168-15,-6-9-96 16,5-14 0-16,10-12-496 31,-12-21-448-31,12-19-577 0,0-8-1319 16,0 0-2881-16</inkml:trace>
  <inkml:trace contextRef="#ctx0" brushRef="#br0" timeOffset="-29529.88">25420 16178 6329 0,'0'0'1968'0,"0"0"-1600"0,0 0 737 0,0 0 519 16,0 0-920-1,0 0-568-15,0 0-128 0,-142-19 56 16,109 38 144-16,9 3-88 0,3 6-120 31,9 1 0-31,12-1-152 0,0-1-128 16,24 0 128-16,9 1 144 15,0-4 8-15,0-1 0 16,19-5 8-16,-28 1-8 0,-15-5 0 16,3-1 0-16,-12-3 0 31,0 0 64-31,-21-2 128 0,-15 2 8 15,-10-1-200-15,-14-4 0 16,15-5-136-16,0-5-472 16,20-14-992-16,13-3-1561 0</inkml:trace>
  <inkml:trace contextRef="#ctx0" brushRef="#br0" timeOffset="-29189.34">25731 16345 10122 0,'0'0'2520'0,"0"0"-1808"0,0 0 225 0,0 0-281 16,0 0-400-16,0 0-256 16,0 0 64-16,72 4-64 15,-35 11 8-15,-28-2-8 0,18 9-8 16,-21 3-32-16,21 2 40 15,-27-3 0 1,0-1 0-16,0-1-16 16,-12 2 16-16,-9-11 0 15,-6-4 48-15,-6-4 32 0,-1-5-32 16,-2-9-48-16,12-15-72 31,0-8-208-31,24 1-216 0,0-7-25 16,33 0-383-16,6 3-1536 15,-6 10-7290-15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7:37.1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11087 10037 8105 0,'0'0'1793'31,"0"0"-913"-31,0 0 368 16,0 0-464-16,0 0-104 0,0 0 1 16,0-8-441-16,0-2-144 15,-15-9 8-15,15 5 104 0,-9-8-64 16,-3 3-136-16,-9-3 64 31,-4-7 0-31,-2 1-48 16,-3-4-24-16,-6-1 0 0,0 0-8 15,-10 2-48-15,1 7 48 16,-15-3-40-16,2 3 40 16,-14 1 0-16,18 5 8 0,-7-5-8 15,4 9 8 1,-16-5-8-16,7 6 0 16,-3-2 8-16,-4 1-8 0,-5 5 0 15,5 4-8-15,-5 5 8 16,-4-4-40-16,10 4 40 15,3 0 8-15,-16 0 0 0,19 0 0 16,-19 0-8 0,19 0 8-16,-19 9 0 15,19 0 0-15,-19 5 0 0,19 1 0 16,-4 2-16-16,-11 2 8 16,12-1 8-16,-7 2-16 15,10-2 16 1,-4 4-8-16,-2 6 0 15,15-4 8-15,-10 8 0 16,-2-4 8-16,8 0-8 0,-11 0 8 16,18 0 40-16,-4 0 0 15,10 0 104-15,3-6-96 0,5 2-48 16,19-2 32-16,0-3-40 31,6-5-8-31,6-4 8 0,-3-2 0 16,12-8 0-16,0 0 8 15,0 0 40-15,0 0 40 16,0 0 32-16,0 0-48 0,0 0-24 31,0 0-40-31,0 0-8 16,0-4-48-16,0-10-160 0,0-5-120 0,0-3-24 16,12-6 16-16,-3-4 208 15,6-7 128-15,-3 4-88 16,-3-8-73-16,3 1 33 15,-3 6 40 1,7 7 88-16,-16 7 0 16,12 3 72-16,-12 10-24 0,0 4 32 0,0 0 24 15,0 5-55 1,0 0-49-16,0 0-65 0,0 0 65 16,0 0-8-1,0 5-32-15,0 14 40 16,0 9 8-16,-12 4 105 15,-4 5-105-15,-5 5 88 0,12 0-40 16,-18-5 40-16,18-6 56 16,-3-2-32-16,0-7-32 0,12-2-16 31,-12-12-64-31,12 3 112 16,0-8-112-16,0-3 80 0,0 5 32 15,0-5 24-15,0 0 8 16,0 0 0-16,0 0-48 15,0 0-96-15,12 0 88 0,12 0 8 32,21 5 16-32,4 4-16 15,8 1-40-15,0-2 8 0,13 2-72 16,-10 0-64-16,-3-2-312 0,1-3-288 16,2-15-649-16,-15-13-1863 15,4-14-7146-15</inkml:trace>
  <inkml:trace contextRef="#ctx0" brushRef="#br0" timeOffset="7165.84">10993 13063 5569 0,'0'-3'2088'16,"0"3"-1368"-16,0-5 281 0,0-1 159 15,0 6-488-15,0 0-160 0,0 0-208 16,0 0-224-16,0 0-72 16,0 0 48-16,0 0 16 15,-15 14-64-15,-9 5 56 0,6 4 64 31,-6 10-8-31,-12-1 8 16,2 0-32-16,-5 0 72 0,6 1 32 16,0 1 0-16,-12-2-64 15,-4-5-8-15,1 6-40 0,6-6 0 16,-19 0 0-16,4 1-8 31,0 1 1-31,-4-1-9 0,-8-6 64 16,-4 2-32-16,-5-5 16 15,-4 4 0-15,-2-10-8 16,18 6 32-16,-19-6 32 0,7 2-72 16,5-2-24-16,-5 1-32 31,8-4 8-31,-11 5-8 0,11-7 16 0,1 1-56 16,-13 0 48-16,-2-3 40 15,18-3 32-15,-7-3 8 16,16 0-48-16,-1 0 0 0,7 0 24 15,9-3 0 1,6-16 40 0,-10 0 0-16,10-3-56 0,3-7-40 0,-3 6 32 15,0-9-80-15,2 4 16 16,1 0 24-16,-3 5 0 16,3-5 8-16,9 6 16 0,-1 3-72 31,-2-6 0-31,9 8 48 15,-6 2-48-15,9 2 8 0,-6-2-8 16,9 7 8-16,3-2 48 16,-3 1 40-16,-1 4-88 0,1-4 0 15,-3-1 64-15,6 7 16 32,0-7-40-32,-3 6 8 0,0-1-48 15,12-4 64-15,-15 5 0 16,15 4-56-16,-9-11 40 15,9 7-48-15,-12-1 56 0,12 0-16 32,-12-4 32-32,12 9-8 15,-9-8-16-15,9 3-8 0,-12 0 16 16,12 5 16-16,0-5 0 16,-12 5 8-16,12 0-80 0,0 0 40 15,0 0-40-15,0 0-8 16,0 0-8-1,0 0 8-15,0 0-8 16,0 0 0-16,0 0 0 0,0 0-88 16,0 0 24-16,-12 0-48 15,12 10 0-15,-16 9 40 0,7 3 64 16,-3 6 8 0,3 4 0-16,-3-8 8 15,-3 4 0-15,6-5 0 16,-3 5 0-16,0-11 0 0,0 2 0 15,12-5 0-15,-12-4 0 16,12-6 0-16,0-4 0 0,0 0-8 31,0 0 8-31,0 0 16 16,0 0 40-16,0-9 24 0,0-10-80 16,12-3-64-16,0-10-64 15,0-6 40-15,0 1 32 16,12 5-24-16,-12 0 80 0,-3 4-48 31,12 9 48-31,-5-1 0 16,-4 7 0-16,12-1-80 0,-3 9-24 15,-9 2 16-15,12 3-16 16,0 0 0-16,9 0 16 0,4 3 24 16,-4 7-56-16,-9-1-168 15,12 0-408 1,-3 1-304-16,1-10-737 15,-1 0-2176-15,-9-10-5351 0</inkml:trace>
  <inkml:trace contextRef="#ctx0" brushRef="#br0" timeOffset="21832.31">13200 10450 280 0,'0'0'1080'15,"0"0"64"-15,0 0-48 0,0 0-184 31,0 0-215-31,0 6-153 16,0-6 88-16,0 0 168 0,0 0-72 16,0 0-80-16,0 0-104 15,0 0-71-15,0 0-161 16,0 0-104 0,0 0-64-16,0 0 48 15,0 0 40-15,0 0 16 0,0 0 48 16,0 0-64-16,0 0-144 0,0 0-88 15,0 0-104-15,0 0-72 16,15 0 176-16,9 4 0 16,21-4 56-16,3 0-56 15,10 0 48-15,11 0-48 16,1 3-24-16,20-3 16 16,28 0 8-16,24 0 0 15,45 0 8-15,-6 0 88 0,9-3 8 16,-27 3-8-16,-24 0-88 15,0 0-8 1,-34 0 0-16,-11 0 16 16,-25 0-16-16,1 0 0 0,23 3 0 15,1 2-48-15,8-5 48 16,4 0 8-16,-12 0 72 47,-13 0-32-47,-2 0 136 0,5 0-40 15,-23 0-88-15,-4 0-40 16,-15-5-8-16,15 5 200 16,-17-3-56-16,5 3-96 0,-12-4 72 15,3 4-32-15,1 0 56 16,-16 0-104-16,6-6-48 0,-6 6 48 0,-12 0-48 16,-9 0-128-16,15 0-280 15,-15 0-32-15,0 0 8 16,0 0 48-16,0 0-8 0,0 0-24 15,0 0 168-15,0 0 120 16,0-4-248-16,0-6-713 16,-15 2-1327-1</inkml:trace>
  <inkml:trace contextRef="#ctx0" brushRef="#br0" timeOffset="22173.76">16124 10204 4152 0,'0'0'5986'15,"0"0"-5106"-15,0 0-592 32,0 0 16-32,0 0-152 0,0 0-136 15,36 33 272-15,-2-14-32 16,14 3-120-16,-6 7-56 15,6-7-16-15,-2 6-16 0,2-4-48 16,-12-2 8-16,-12-8 8 31,-15 0-16-31,-9-4-56 0,0 5-8 16,-9-3 64-16,-42 8 72 16,-6 7 112-16,-22 0-72 0,-2 6-56 15,-1-6-48-15,13 1 48 0,18 1-56 16,8-7-304-16,43 11-928 15,0-5-1721-15,0-14-3032 0</inkml:trace>
  <inkml:trace contextRef="#ctx0" brushRef="#br0" timeOffset="26006.24">19604 10840 6121 0,'0'0'2240'16,"0"0"-1392"-16,0 0 121 0,0 0-121 15,0 0-360-15,9 0-56 16,3 0-200-16,24 0-48 16,1 0 216-1,8 0-8-15,0-10-264 0,16 6-128 16,-4-6-128-16,-15 6-536 16,22-1-832-16,-31 5-977 0,-12 0-399 15,-21 0-2776-15</inkml:trace>
  <inkml:trace contextRef="#ctx0" brushRef="#br0" timeOffset="26199.5">19625 10954 5521 0,'0'0'1824'0,"0"0"-1080"16,0 0 184-16,0 0 97 31,0 0-625-31,0 0 296 15,0 0-80-15,118-3-192 0,-64-2-256 16,7-3-168-16,20-11-800 16,-8 4-1977-16,-28-3-3600 0</inkml:trace>
  <inkml:trace contextRef="#ctx0" brushRef="#br0" timeOffset="30386.17">19462 9435 600 0,'0'0'5873'15,"0"0"-5001"-15,0 0-176 16,0 0-160-16,0 0-376 0,0-4-104 16,0 4-56-16,0 14-8 15,0 14 8-15,0 4 160 31,0 15 281-31,0-1-113 0,0 4-152 16,0 2-16-16,0-7-32 16,0-3-40-16,12-10-72 0,9-4 32 15,-5 1-48-15,-4-15-136 16,9 0 56-16,15-11-48 16,-12-3-176-1,18 0-577-15,-2-13-1983 0,-7-5 727 16</inkml:trace>
  <inkml:trace contextRef="#ctx0" brushRef="#br0" timeOffset="30581.49">19402 9690 4608 0,'0'0'2705'15,"0"0"-1897"-15,0 0-224 0,0 0-24 31,0 0-560-31,0 0 361 16,0 0-313-16,133-18-48 16,-76 8-1097-16,-24 6-687 0,3-6-2313 0</inkml:trace>
  <inkml:trace contextRef="#ctx0" brushRef="#br0" timeOffset="30874.95">19849 9700 4096 0,'0'0'4457'15,"0"0"-3817"1,0 0 161 0,0 0-65-16,0 0-456 0,0 0-200 15,0 0-64-15,0 0 144 0,33 87 0 16,-9-45-88-16,-15-5-72 16,15 4-808-16,-15-8-2009 0,15-19-5055 15</inkml:trace>
  <inkml:trace contextRef="#ctx0" brushRef="#br0" timeOffset="32850.07">21255 10872 5329 0,'0'0'1824'0,"0"0"-1352"0,0 0-296 16,0 0-168-16,0 0-8 31,0 0 64-31,0 27 24 0,0-17 0 16,0 3 112-16,0-3 176 15,0-1-48-15,0 1-96 16,9-7 113-16,-9 3 15 0,0-1-48 16,0-5-40-1,0 0 16-15,0 0-56 16,15 0-48-16,-15 0-8 0,0 0 16 15,12 0 128-15,-12 0-56 16,12 0-80-16,-3 0-56 16,0 0 24-16,19 0-32 0,5 4-32 15,-9-4-80 1,12 0 56-16,-6 4-16 16,10-4-48-16,5 0 16 0,3 0 32 15,-15 0-48-15,13 6 8 16,2-6 64-16,0 0-72 15,-2 0-24-15,-1 0 24 0,3 0 0 32,-3 0 0-32,4 0 0 15,-4 0 8-15,-9 0 8 0,6 0-8 16,-2 0 0-16,5 0-8 16,-12-6 0-16,3 6 0 0,13-4 8 15,-16 0 80-15,0 4-24 31,3 0 8-31,13-5 8 16,-19 5-32-16,21-6-32 0,-18 6 0 16,3-3-8-16,-5 3 40 15,20 0-48-15,-18 0 8 0,-9 0-8 16,12 0 0-16,-2 0 80 16,-10 0 16-1,12 0-40-15,-6 0-8 16,-3 0 32-16,-5 0-16 0,14 0 17 15,-12 0-25-15,-3 0 8 16,0 0-56-16,6 0 136 0,-15 0-64 16,9-5 72-1,-8 5 0-15,-1 0 24 16,-3 0 56-16,6-5 16 16,-3 5-72-16,0 0 0 0,-12-3 48 15,9-3 64-15,0 1 112 16,-9 0 24-1,15 2-72-15,-3-7 40 16,0 5-64-16,-12-8-80 16,12 3-80-16,-3-4-168 0,-9 1 0 15,12-7-576-15,1-2-616 16,-4 3-472-16,-9 6-1481 0</inkml:trace>
  <inkml:trace contextRef="#ctx0" brushRef="#br0" timeOffset="35868.76">10574 11104 4352 0,'0'0'2825'16,"0"0"-1977"-16,0 0 16 0,0 0 33 31,12 0-753-31,-3 0 112 16,39-5 48-16,1-4-128 0,8-1-64 15,24-4 264-15,1 0 16 16,11-5-240-16,1 6-40 0,-3-2-40 16,-7 3-72-16,-18 2-416 31,-5 0-424-31,-16 6-505 0,-21 4-319 16,-12 0-360-16,-12 0-1065 0</inkml:trace>
  <inkml:trace contextRef="#ctx0" brushRef="#br0" timeOffset="36198.71">10553 11290 5233 0,'0'0'1512'0,"0"0"-888"16,0 0 432-16,0 0-256 16,0 0 161-16,0 0-25 0,0 0-600 15,21 0 176-15,15 0 480 0,6 0-16 32,19-15-279-32,11 1-89 15,43-9-152-15,-22-4-32 0,25-1-128 16,-15-5-128-16,-10 15-168 15,-11-6-616-15,-13 6-376 16,-21 3-481 0,-29 1-2487-16,-4 5-3002 15</inkml:trace>
  <inkml:trace contextRef="#ctx0" brushRef="#br0" timeOffset="42765.87">22136 3003 4913 0,'0'0'1680'15,"0"0"-1128"-15,0 0 208 0,0 0-88 16,0 0-256-16,0 0 17 16,0-9-177-16,15 0-192 0,-5-4 88 15,-10 3 312-15,15 5-56 16,-15-5-64-16,9 6 32 31,-9 4 32-31,0-3-48 0,9 3-48 16,-9-6-128-16,15 6-96 15,-3-5-88-15,12 5-104 0,-3 0 48 16,24 0 48-16,4 0-16 16,11 0 16-1,10 0 0 1,-13 5 0-16,9 1 8 0,7-3 0 15,-13 1 0-15,-3-4 8 0,13 0-8 16,-13 0 0-16,1 0-8 0,-13 0-8 16,12 0 8-16,-6-4-56 15,7 1 48 1,-25 3 16-16,27-6-8 16,-17 1 8-16,8 1 0 0,-6 4 0 15,-9 0 0-15,7-4 0 16,5-2 8-16,-3 6 8 15,-9-4-16 1,1 4 0-16,-4-5 0 16,3 0-16-16,-12 0 16 0,-3 5 0 15,16-3 0-15,-13 3 0 16,-6 0 16-16,18 0-8 16,-12 0 0-16,9 0 0 0,-5 0 8 31,5 0-8-31,-9 0 0 15,0 0 0-15,0 0 0 0,-12 0 72 32,9 0 8-32,-9 0 48 15,1 0-32-15,-13 0-8 16,12 0-48-16,-12 0-48 0,9 0 16 0,6 0 40 16,-6 0-48-16,3 0 0 15,9 0 8-15,-6 0-16 0,-3 0 48 16,-12 0-48-16,0 0 0 15,0 3-200-15,12 2 64 16,-12 5 64-16,0-6 72 0,0 10 8 16,9 0 104-1,-9 10-32-15,9-1 40 16,-9 4-120-16,15-3 16 0,-15 3-8 16,0 1 72-16,0-4-80 15,0-2 0-15,0 2 8 16,0-5 0-16,0-6 56 0,0-4-56 31,0 1 88-31,0-6-48 16,0 1-48-16,0-5 104 0,0 0-88 15,-15 0 96-15,6 0 16 16,9 5-7-16,-21-1-49 0,9 1-72 31,-3 0 8-31,-6-2 8 16,0 3 40-16,-15 4-48 0,11-10 0 15,4 8 0-15,-6-3 0 16,6 0 0-16,-15-1 0 16,15 2 48-16,-4-3-56 0,-8-3 0 15,9 5 0-15,0-5 8 32,-3 0 0-32,9 5-8 0,-22-5 0 0,19 0 8 15,-15 4 16-15,15-4-16 16,-12 5-8-16,-6-5 8 15,8 0-8-15,-5 5 0 16,0-5 8 0,15 5 8-16,-15-5 32 15,2 0 32-15,-2 0-80 0,-3 0 8 0,9 0 0 16,3 0-8-16,-7 0 8 16,1 0-8-16,-3 3 0 15,15-3 8-15,-15 5-8 0,2-5 8 31,-2 6-8-31,0-6 0 16,0 0 0-16,3 4 0 0,-1-4 0 16,-17 0 0-16,18 4 0 15,-12-4 8-15,-1 6-8 0,10-2 0 32,-9-4 0-32,0 4 0 15,8 2 0-15,-11-2 8 0,15 0-8 16,-3-4 0-16,2 0 0 15,-2 0 8-15,0 0 0 16,15 0 0-16,-18 0-8 0,5 0 8 31,13 0-8-31,-15 0 8 16,27 0 0-16,-15 0 0 0,-3 0-8 0,18 0 8 16,0 0-8-16,-6 0 0 15,5 0 16-15,10 0 0 16,-15 0 40-16,6 0 40 0,9 0 24 15,-12 0 32 1,12 0 48 0,0 0 104-16,0 0 8 0,0 0-48 15,0 0-24-15,0 0-40 0,0 0 8 16,0 0-40-16,0 0 0 16,0-4 16-16,0 4 16 0,0-4 40 31,0-2 40-31,0-2-120 15,0-6-56-15,-12-5-8 0,12-5-88 16,0-7-8-16,0-2 0 16,0 0-48-16,0 1 32 0,0-1-32 31,12-4 40-31,0 9 8 16,-3 1 0-16,6 8-56 0,-15 10 56 15,10-1 0-15,-10 10-8 16,0 0-8-16,0 0-56 15,0 0-8-15,0 0-40 0,0 0-48 16,0 0-32-16,0 0 40 31,0 0 48-31,15 0 32 16,-15 0 72-16,9 0 8 0,0-3-48 0,18 3-168 16,-3 0-368-16,9 0-376 15,28 0-625-15,-4 0-919 0,-12 0-4522 16</inkml:trace>
  <inkml:trace contextRef="#ctx0" brushRef="#br0" timeOffset="44058.62">26757 6172 3816 0,'0'0'4369'0,"0"0"-3857"16,0 0 120-16,0 0 457 0,0 0-273 31,0 0-224-31,0 0-120 15,0-60-200-15,-9 57-120 16,9-2 152-16,-12 0 8 0,-3 5-280 16,-6 0-32-16,-12 0-160 15,-7 13 40-15,-2 15 64 0,-6 9 48 16,15 10-96 0,-4-5-16-16,13-5-56 15,24-4 64-15,0-6-112 16,0-13-104-16,0-9-248 0,9-5-88 15,19 0 528-15,-4-10 136 16,9-12 232-16,0-6-232 16,3-5-96-1,-15 5 24-15,7 5 72 0,-16 9 72 16,-12 6 8-16,12 8-80 16,-12 0 0-16,0 0-240 0,9 8 32 15,3 6 192-15,0 9 16 16,-3 0-8-16,18-4-16 15,3 0-760 1,-3-5-505-16,7-10-767 0</inkml:trace>
  <inkml:trace contextRef="#ctx0" brushRef="#br0" timeOffset="44615.41">27349 5895 6905 0,'0'0'2473'16,"0"0"-1825"-16,0 0 120 0,0 0-384 15,0 0-304-15,0 0-80 0,-103-32 0 16,82 32 8-16,-6 0-8 0,6 0 128 16,9 0 64-16,3 0-24 15,-16 4 72-15,13 1 8 16,0 0-112-1,12-2-40-15,0 3-32 16,0-1-64-16,0 9 0 0,0 0-16 16,0 4 16-16,0 4 0 15,0 6 0-15,0-4 16 16,0 9 0-16,0-6-16 0,12 6 0 31,-12 3 8-31,0-4 0 16,0 1 0-16,0-5-8 0,0 0 16 15,0-5-8-15,12-4 0 16,-12 4 0-16,9-4-8 31,7-1-8-31,-7 1-248 0,15-5-280 16,0 4-264-16,-12-14-328 0,33-4-537 16,-24 0-695-16,16 0-3361 0</inkml:trace>
  <inkml:trace contextRef="#ctx0" brushRef="#br0" timeOffset="44966.7">27527 6034 7193 0,'0'0'2032'0,"0"0"-1231"16,0 0 511-16,0 0-776 0,0 0-368 15,0 0-160-15,0 0 80 0,-36 56-80 16,36-24 48-16,0-9 16 16,0 1-48-16,0-10 32 31,9 0-56-31,6-11-112 0,9 2-48 16,-6-5 160-16,9 0 0 15,6-8-208-15,-9-17-232 0,-14 3 104 16,5-6-56-16,-15 0-32 15,0 5 424-15,-25 0 48 32,-8 9 48-32,9 5-32 0,-21 9-64 15,-3 0-248-15,14 13-1225 0,10 7-1343 16</inkml:trace>
  <inkml:trace contextRef="#ctx0" brushRef="#br0" timeOffset="45436.03">27651 5798 8041 0,'0'0'1953'15,"0"0"-1513"-15,0 0 128 0,0 0-520 16,0 0 184-16,0 0-32 15,132-38-112-15,-98 34-72 0,2-1 64 16,-12 5-72-16,9-5 48 16,-24 5 40-16,18 0 40 15,-15 0 72 1,-12 0-56-16,0 0-48 16,0 0-24-16,0 0-80 0,0 0-88 15,9 10 88-15,-9 13 64 16,10 5 64-16,-10 13 16 31,15 6-40-31,-3-1-16 0,0 5-40 16,0 1-40-16,-3 3 0 15,15-4 48-15,0-4-48 0,-12-1 0 16,12-5 0-16,-18-8 48 16,10-5-56-1,-4-10 0-15,-12-9-8 16,0 1 8-16,-12-5-56 0,-22-2 48 15,-26 3 8-15,-12-6-512 16,-19 0-744-16,0 0-1457 16,31 0-3216-16</inkml:trace>
  <inkml:trace contextRef="#ctx0" brushRef="#br0" timeOffset="47958.09">26920 7252 6537 0,'0'0'864'0,"0"0"-184"16,0 0 320-1,0 0-399 1,0 0-41-16,0 0-264 15,-81-46-216-15,60 37-72 0,8 4 64 16,-14 0 48-16,6 5-64 16,0 0-56-16,-15 10 0 0,15 18-8 15,-3-1 0-15,-4 15 8 16,7-5-16 0,12 5-40-16,9-4-24 15,0-12-152-15,0-6-200 0,9-6-329 16,3-14 425-16,-3 0 336 15,19 0 80-15,-4-14 224 0,9-10 321 16,-9-7-497-16,-3-2-128 31,15 0-232-31,1 1 104 0,-16 0 56 16,-9 12 72-16,-3 7 152 16,6 4 288-16,-3 9-208 0,-12 0-232 15,0 0-120-15,0 0-96 47,12 22 128-47,-3-2 80 16,15 2-64-16,-12 7-577 0,22-11-327 15,-1-5-304-15,6-8-936 0</inkml:trace>
  <inkml:trace contextRef="#ctx0" brushRef="#br0" timeOffset="48420.73">27466 6989 3320 0,'0'0'1056'0,"0"0"-439"16,0 0 375-1,0 0 224-15,0 0-8 16,0 0-159-16,0 0-241 16,0 0-144-16,13-28-8 0,-13 28-200 15,-13 0-192-15,4 0-8 16,-15 0-128-16,-9 0-120 15,-3 0 0 1,12 0 0-16,-10 5 56 16,10 0-56-16,0 4 64 0,12-5-16 15,3 5-56-15,-3-3 0 16,12 1-16-16,0 8-64 16,0-2-40-16,0 6 32 0,0 5 40 31,12 4 48-31,-3 4 0 15,3 5 16-15,-12-5-8 0,12 9-8 16,-12 3 8-16,0-4 0 16,0 2 0-16,0 4 40 15,0-13-32-15,12 4-8 0,-12-14 40 16,9 1-48 0,6-11-48-16,-2-4-40 15,-4-3 80-15,12-2 8 0,18-4-128 16,15 0-496-16,-5-10-1080 15,11-9-1017-15</inkml:trace>
  <inkml:trace contextRef="#ctx0" brushRef="#br0" timeOffset="48680.4">27678 7174 9073 0,'0'0'1841'0,"0"0"-1249"15,0 0-232-15,0 0-208 16,0 0-128-16,0 0-16 0,0 56 120 16,12-20 16-16,-12 6 88 31,12-9-104-31,-12 4-56 0,9-10-72 15,3 1-312-15,12-24-920 16,-3 2-1665-16,-6-6-2256 0</inkml:trace>
  <inkml:trace contextRef="#ctx0" brushRef="#br0" timeOffset="49115.18">27795 6980 4544 0,'0'0'5618'16,"0"0"-4898"0,0 0 128-1,0 0-96-15,0 0-608 0,0 0-136 0,0 0 104 16,0 0-112-16,124-41-120 16,-85 35 112-16,-5 1-96 15,-10 5-16-15,-12 0 24 0,-3 0 32 31,-9 0-8-31,0 0 72 16,0 0 80-16,0 0 104 0,0 0-64 16,0 14-120-16,12 10 128 15,-12 9-16-15,12 8-32 0,12 10 8 32,-12-1 8-32,12 6 0 15,-2 5-88-15,2-6 0 0,-3 1 64 16,-6-10-72-16,3-4 0 15,-3-10 0-15,-15-9 0 16,0-4 0-16,0-6-56 0,0-2 56 16,-33 2-8-16,-3-9-72 31,-10 7-184-31,-5-11-304 0,-3-6-1064 0,5-16-1073 16,28-7-4760-16</inkml:trace>
  <inkml:trace contextRef="#ctx0" brushRef="#br0" timeOffset="49685.78">28538 6034 3080 0,'0'0'4817'16,"0"0"-4145"-16,0 0 705 0,0 0 15 0,0 0-560 15,0 0-232-15,-12-9-240 16,24 4-312 0,12 5 32-16,12-4 488 15,22-1 33-15,23-8-193 16,-2 2-184-16,14 2-64 15,-2-4-160-15,-7 4-80 0,-23-1-648 16,-4-4-745-16,-12 6-1359 0,-24-8-1849 16</inkml:trace>
  <inkml:trace contextRef="#ctx0" brushRef="#br0" timeOffset="49998.71">29000 5807 7617 0,'0'0'1504'0,"0"0"-855"15,0 0-233-15,0 0-240 0,0 0 216 0,0 0-64 16,108 46-200-16,-84-27-120 16,10 0 0-16,-10 4 40 15,-3-5-48-15,-6 6 0 16,-6-6-64-1,-9 0 64 1,0 6 0-16,0-2-8 0,-24 2 0 0,-12-1 8 16,6 1 0-16,-19 4-56 0,4-10-240 15,-6 4-768 1,17-8-337-16,13-5-735 16</inkml:trace>
  <inkml:trace contextRef="#ctx0" brushRef="#br0" timeOffset="51648.48">30074 5501 5353 0,'0'0'2232'15,"0"0"-1808"1,0 0-72-16,0 0-352 0,0 0-48 16,0 0-64-16,0 0-8 15,-118-46 0-15,97 46 104 0,-3 9 8 16,0 4-88-16,15 6 88 0,-3 5-8 31,12-1-64-31,0 4-32 16,0 2-96-16,21-1 40 0,15-1 160 15,-3 1 16-15,1-4 48 0,17 3 24 16,-18-9-32-16,-9 0-32 16,-15-2-16-16,6-8-48 31,-15 1-64-31,0-9 112 16,-15 5 192-16,-6 5 64 0,-18-7-120 15,9-3-136-15,-6 0-192 0,-10 0-112 16,22-18-592-16,0-5-1473 0</inkml:trace>
  <inkml:trace contextRef="#ctx0" brushRef="#br0" timeOffset="51900.04">29947 5297 6449 0,'0'0'2408'15,"0"0"-1631"-15,0 0-225 0,0 0-224 16,0 0-256-16,0 0-72 16,0 0 0-16,9 98 208 0,3-38-16 15,1 13 312-15,-4 6-184 16,-9 5-128-16,15-1-128 0,-15-4 32 16,12-5-88-1,-12-17-8-15,24-3-376 16,-18-16-992-16,21-20-1793 15</inkml:trace>
  <inkml:trace contextRef="#ctx0" brushRef="#br0" timeOffset="52365.73">30400 5432 6809 0,'0'0'2416'16,"0"0"-1919"-16,0 0-225 15,0 0 0-15,0 0 240 0,0 0 24 16,36 148-280-16,-24-101-80 16,-3-7-48-1,0 2-48-15,7-9-80 16,-16-9-208-16,12-11-888 16,0-7-1465-16,-12-6-3320 0</inkml:trace>
  <inkml:trace contextRef="#ctx0" brushRef="#br0" timeOffset="52698.71">30539 5455 7401 0,'0'0'2569'0,"0"0"-2241"15,0 0 96 1,0 0-168-16,0 0-104 15,130-33-104-15,-85 28-48 16,-9 2-240-16,-3-3 104 0,-8 2 120 16,-13 4 16-1,-12 0 112-15,0 0 504 16,0 0 176-16,0 0-56 0,0 0-496 16,0 4-240-16,0 15-128 15,0 18 120-15,0 14 8 16,0 9 152-16,0 5-8 0,0 1-32 31,9-6-96-31,-9-9-16 0,15-1-200 16,-15-12-992-16,9-16-2041 0</inkml:trace>
  <inkml:trace contextRef="#ctx0" brushRef="#br0" timeOffset="55211.5">24454 6585 6649 0,'0'0'1648'0,"0"0"-1160"0,0 0-208 16,0 0 33-16,-72-9-201 16,51 9 88-16,9 0-120 0,-12 9-80 15,2 9-16-15,7 7 8 31,-3 2-96-31,18-3-24 0,0-2-49 16,0-3-39-16,0-5-32 16,0-9-296-16,18-5 352 15,9 0 192-15,-2-5 264 0,-4-14-128 16,0-4-120-16,6 0-16 16,-15 4 16-1,0 11 40-15,-6 2 48 0,-6 6-104 16,0 0-72-16,0 0-320 15,15 6 216-15,-3 7 176 16,13-4 0-16,-16 1-128 16,39-5-488-16,-12-5-368 15,-3 0-889-15</inkml:trace>
  <inkml:trace contextRef="#ctx0" brushRef="#br0" timeOffset="55432.38">24756 6585 4600 0,'0'0'2089'31,"0"0"-1489"-31,0 0-64 0,0 0-264 16,0 0 160-16,0 0-16 15,0 0-328-15,0 0-88 16,0 0-72-16,-90 61-88 0,90-47-120 31,9 0-192-31,0-9-192 16,15-5 432-16,3 0 176 0,-6-24-104 15,3-3-512-15,-12-16-704 16,-3-21-425-16,-9-1-287 16</inkml:trace>
  <inkml:trace contextRef="#ctx0" brushRef="#br0" timeOffset="55589.51">24744 6289 264 0,'0'0'2320'0,"0"0"-520"16,0 0 249 0,-69-102-481-16,69 92-328 0,-9 10-623 15,9 0-617-15,0 34-208 16,0 12 80-16,9 19 128 15,15 3 40-15,0 11-32 0,9-8-8 16,3-16 0 0,1-8-337-1,-7-15-655-15,30-32-336 0,0 0-504 16</inkml:trace>
  <inkml:trace contextRef="#ctx0" brushRef="#br0" timeOffset="57034.07">25061 6474 5753 0,'0'0'2016'0,"0"0"-1472"0,0 0-184 16,0 0-136-16,0 0-64 31,-94 61-48-31,94-38-64 0,0 0-48 16,-15-9-8-16,15-1-88 15,0-3-120-15,0-6-248 0,15-4-464 16,-15 0 328-16,25-8 600 15,-16-21 184-15,15-3-184 32,-12-10-112-32,0-5-144 0,0 1-8 15,-12 0 80-15,0 0 184 16,-12 9 576-16,-12 9 208 0,9 5-88 0,6 9 208 16,0 6-127-16,-4 8-297 15,13 0-408-15,0 3-72 16,-12 26-264-16,12 7 104 0,0 6 88 15,12 9 0 1,10-5-16 0,2 0 72-16,0-7-72 0,-3-12 88 15,3-4-48-15,0-5-136 0,-12-9 184 16,0-9 32-16,7 0 16 16,-4 0 88-16,-3-17-16 0,0-8-88 31,0-2-32-31,-12 0-120 15,0 2 64-15,0 3-48 0,0 9 104 16,0-2 288-16,0 11-8 16,-12-1-48-16,12 1-152 0,0 4-80 31,-12 0-120-31,12 0-8 16,0 0-8-16,0 0-16 15,0 0-24-15,0 0-72 0,0 0 120 16,0 0 7-16,0 0 113 15,0 0-72-15,0 0 72 0,0 0 8 16,0 0 0-16,0 0 0 31,0 0 0-31,0 0-56 16,0 0-16-16,0 0-16 0,0 0 32 0,12 0 56 16,-12 4 8-16,12 5 40 15,-12 0-40-15,9 0 0 0,3 6 72 16,-12-6-72-1,12 4 56 1,-3-3-48-16,6 3 96 16,-6-3 9-16,6-1-17 0,-15 1-24 0,12-7-72 15,-12 3-8-15,6-1 0 16,-6-5-64-16,16 0 64 16,-16 0 0-1,12 0 216-15,-12 0 240 16,12-11-80-16,0-5-232 15,12-3-144-15,-15-6-288 0,15-2-16 16,-15 4-136-16,6-4-33 0,-3 3 129 16,-12 1 216-16,0 5 128 31,0 4 104-31,0 9 64 16,0 0 569-16,0 5-241 0,0 0-184 15,0 0-256-15,-12 5-56 16,-3 18-80-16,15 5 72 0,-9 0 0 15,9 4 8-15,0 1 0 32,0-6 0-32,0-9-80 15,9-8-40-15,6-4 64 0,-3-6 56 16,9 0 408-16,16-19-40 0,-1-14-368 16,-6-9-328-16,-3 5-112 15,-3 0 184-15,-18 9 176 16,10 9 80-1,-16 10 128-15,0 9 232 16,0 0-48-16,0 0-312 0,0 9-128 16,0 15 112-16,-16-1 8 15,16 0-96-15,0 1-224 16,0-1 16-16,0-10 72 16,16 1 40-16,-4-4 15 15,-3-1 185-15,6-9 88 16,-15 8-15-16,9-8-73 0,-9 5-217 15,0 0 137-15,0-5 80 16,0 0 0 0,0 0 104-16,0 0-24 15,0 0 17-15,0 0 39 16,0 0 448-16,15-23-584 0,-6-10-16 16,15-3-480-16,0-1-25 15,-12 4 265-15,-3 14 240 0,-9 5 16 16,0 11 496-16,0 3 313 47,0 0-289-47,0 0-504 15,0 8-16-15,0 11-96 0,0 8 48 16,25 1-64-16,-1 4 40 0,0-8 72 16,-6 4 0-16,9-6 0 0,-3 3-8 15,-24-6-248-15,-51 16-609 16,9-2-247-16,-28-9-2921 15</inkml:trace>
  <inkml:trace contextRef="#ctx0" brushRef="#br0" timeOffset="59915.52">25882 5820 1424 0,'0'0'4137'0,"0"0"-3689"16,0 0-320-16,0 0 80 16,0 0 24-16,-6 94 0 0,12-81-40 15,21-3-56-15,-15-10-16 16,9 0 40-16,15-5 64 0,-14-13-224 31,-7-10-352-31,-3-5-336 0,-12 0 16 16,0 1-24-16,-12 10 696 15,-12 2 504-15,-1 7 208 16,1 13-256-16,15 0-32 0,-15 0-136 16,12 9-8-16,-3 9-64 31,15-4-120-31,0 0-96 0,0-4 0 15,15-6 104-15,9-4 128 16,-3-4 96-16,15-25-112 16,1-12-216-16,-19-5-496 0,21-9-328 15,-18-5-48-15,-6 3 64 16,-15-3 640-16,0 5 168 0,-15 3 1344 16,-6 11-96-1,6 14 73-15,-9 3-161 16,24 20-304-16,-6 4-496 15,6 14-360-15,0 27-208 0,0 43 88 16,6 40 120-16,18-3 0 16,-9-10 0-16,21-18-72 15,-15-33-160-15,16-4-80 16,-4-1 16-16,3-23-16 16,-12-12-136-16,-3-16 144 15,-9-4 304-15,-3-4 96 16,-9-29 128-1,0-8-224 1,-9-19-104-16,-24-11 56 0,-3-3-80 0,-9 1-16 16,-4 12 144-16,13 19 584 15,27 19-56-15,-3 13-136 0,12 7-288 16,0 3-104-16,12 0-656 31,12 0 520-31,34 0 136 0,-1 0 112 16,37-28-112-16,-13-1-1200 15,-12-4-1809-15</inkml:trace>
  <inkml:trace contextRef="#ctx0" brushRef="#br0" timeOffset="62142.56">24246 7772 6937 0,'0'0'1056'0,"0"0"-688"15,0 0 208-15,0 0-352 16,0 0-96-16,-48-10-128 0,39 24-56 16,-15 10 56-1,12 4 0-15,-28 4 8 16,34 1 48-16,-21-6-16 16,27-4-40-16,-9-9-8 0,9-4-192 15,0-10-264-15,9 0-288 16,18 0 744-16,6-19-72 0,1 0-128 31,-10-3-232-31,9-2-208 0,-6 9 648 16,-27 11 200-16,12 0-152 15,-3 4-48-15,-9 0-104 16,9 0-24-16,6 0 56 0,7 4-80 16,2 0-248-16,0-4-432 31,12 0-913-31</inkml:trace>
  <inkml:trace contextRef="#ctx0" brushRef="#br0" timeOffset="62366.14">24572 7790 4384 0,'0'0'1585'0,"0"0"-1217"0,0 0-32 0,0 0-8 15,0 0 168-15,-118 19-48 16,103-5-184-16,9-1-160 15,6-3-104-15,0 4-72 16,0-10-184-16,0 0-192 16,21-4 216-16,3-4 232 15,-2-19 48-15,2-14-48 0,0-5-704 16,0-31-440-16,-12 7-49 16,-12 11-1679-16</inkml:trace>
  <inkml:trace contextRef="#ctx0" brushRef="#br0" timeOffset="62509.83">24533 7354 1376 0,'0'0'3160'15,"0"0"-1255"-15,0 0-689 16,0 0-440-16,0 0-696 0,0 0-80 16,-55 15-88-16,55 45 80 15,0 9 8-15,13 5 0 0,8-3 0 16,0-7-120-16,18-9-592 31,6-17-376-31,4-15-624 0,-16-13-569 16</inkml:trace>
  <inkml:trace contextRef="#ctx0" brushRef="#br0" timeOffset="62883.47">24792 7712 4152 0,'0'0'2713'31,"0"0"-1833"-31,0 0-72 0,0 0-280 0,0 0-247 16,0 0-121-16,0 0-80 15,0 0-64-15,-93 106-8 16,93-88-8-16,0-8-32 15,0 0-225 1,0-10-335-16,9 0 192 16,6-20 400-16,-3-12 256 0,-3-10-256 15,3-13-544-15,0-9-392 16,-12-11-256-16,0-4-161 0,-24-8 857 16,3 3 496-1,-3 13 1065-15,-9 21 423 16,18 13 152-16,5 18 25 15,-2 15-489-15,12 4-984 0,0 23-192 16,0 29-216-16,0 16 136 16,12 16 80-16,13 4 72 0,-7-1-64 31,6-11-8-31,12-21-8 16,0-9-376-16,1-13-912 15,5-10-313-15,-15-19-751 0</inkml:trace>
  <inkml:trace contextRef="#ctx0" brushRef="#br0" timeOffset="63150.23">24919 7665 512 0,'0'0'7361'0,"0"0"-6065"0,0 0-111 16,0 0-561-16,0 0-624 15,0 0-160-15,24 0 160 16,0 13 96-16,1 12-16 15,-7 1-72 1,9 2 64-16,-3 0-72 16,-15-9-88-16,-9 0-56 0,12-9-16 15,-12-7 56-15,0-3 104 0,0 0 512 16,0-18-352 0,-12-15-160-16,12-8-592 15,0-6-761-15,0-4-311 16,12 10-648-16,0 13-2985 0</inkml:trace>
  <inkml:trace contextRef="#ctx0" brushRef="#br0" timeOffset="64082.57">25571 7512 8649 0,'0'0'1633'16,"0"0"-1273"-16,0 0-192 0,0 0-168 15,0 0-192-15,0 0 80 16,0 0 96-16,-12 74-152 0,12-55-136 31,0-6 0-31,12-8-177 16,-3-5 41-16,6 0 184 0,-3 0-80 31,0-8-24-31,-12-7 184 16,0-2-144-16,0 6 320 0,0 7 136 15,-12 0 176-15,0 4-144 16,12 0-112-16,-15 0-48 16,15 4 56-16,0 11-64 0,0-12-144 15,0 2-80-15,15-5 224 16,21 0 200-16,-14-19-16 0,23-14-184 16,-12-8-752-16,6-10-232 15,-18-9 280 1,4-1 24-16,-13 7 400 15,-12-3 280-15,0 12 1136 0,0 8 736 16,-12 9-71-16,-1 14-561 16,13 9-296-16,0 5-536 0,-12 5-408 15,12 31-336 1,0 39 152-16,0 41 96 16,12 31 88-16,-12-2 0 15,13-30 16-15,-13-40-8 0,12-29 0 16,0-4-8-16,12-10-296 15,-12 1-16 1,9-24 232-16,3-9 80 16,-3-5 184-16,3-28-184 15,-12-8-824-15,-12-19 440 0,0-9-689 16,-24-1 457-16,-21 4 88 16,0 12 528-16,-16 12 136 0,16 18 536 31,0 19-184-31,21 5-200 15,9 0-79-15,15 19-209 16,15 0-169-16,18-11 25 0,36 2 136 16,37-10-40-16,-12-23-1344 15,-13-10-4033-15</inkml:trace>
  <inkml:trace contextRef="#ctx0" brushRef="#br0" timeOffset="64873.49">28843 7152 5801 0,'0'0'2880'0,"0"0"-2071"16,0 0 351-16,0 0-128 0,0 0-152 15,0 0-200-15,45 0-16 16,0-11-159-16,16 3-97 31,5-6-128-31,6 5-160 0,-2-6-80 16,-4 6-40-16,19-4-456 0,-28-1-769 16,3 0-1047-16,-14 0-1833 0,-25-5-2264 15</inkml:trace>
  <inkml:trace contextRef="#ctx0" brushRef="#br0" timeOffset="65133.74">29308 6910 7825 0,'0'0'1937'0,"0"0"-1433"16,0 0-280-16,0 0-224 16,0 0-32-16,0 0 32 15,111 32 168 1,-60-8-40-16,-5-1-128 15,-10 4-96-15,-24 6-216 16,-6-5-72-16,-6 0 152 0,-18 4 232 16,-18-4 8-16,-10 4 152 31,10-4-8-31,-12-1-152 0,15-3-176 31,6-6-1561-31,21-8-2456 0</inkml:trace>
  <inkml:trace contextRef="#ctx0" brushRef="#br0" timeOffset="67398.69">30225 6895 6129 0,'0'0'1160'16,"0"0"-920"0,0 0-240-16,0 0-24 0,0 0-600 0,0 0-88 15,-139-32 96-15,100 42 512 16,21 4 104-16,-6-1 72 0,9 7 8 16,15-7-72-16,0 10 0 31,0-5 88-31,27 10-96 15,-3-4 8-15,9-1 0 0,15-5 8 16,-14 1 48-16,2 0-56 16,-3 0 0-16,-9-6 0 0,-15 2 80 31,-9-7 80-31,15-3-32 16,-15 4-128-16,0-4-8 0,-24 0-8 15,-12 3-80-15,3 2-280 16,-16-10-424-16,4 0-121 0,6 0-343 0</inkml:trace>
  <inkml:trace contextRef="#ctx0" brushRef="#br0" timeOffset="67665.95">30098 6715 7273 0,'0'0'2409'16,"0"0"-1401"-16,0 0 56 0,0 0-608 15,0 0-456-15,9 24 8 0,6 12-8 16,4 16 152-16,20 3-24 0,-15 15 0 16,-3 4-56-16,3 0-64 15,-15 0 8-15,18-4-16 16,-27-6-208-16,9-13-224 0,-9 5-472 15,0-19-953-15,0-10-1151 0</inkml:trace>
  <inkml:trace contextRef="#ctx0" brushRef="#br0" timeOffset="67976.02">30518 6794 9073 0,'0'0'1809'15,"0"0"-1337"1,0 0-304-16,0 0-168 15,0 0 280-15,0 0 24 0,33 126-112 16,-9-85-104-16,0 4-80 16,-15-2-8-16,15-6-336 0,-11 1-1264 0,-1-16-977 31,0-8-2064-31</inkml:trace>
  <inkml:trace contextRef="#ctx0" brushRef="#br0" timeOffset="68298.71">30657 6868 4584 0,'0'0'5618'0,"0"0"-4818"0,0 0 0 16,0 0-192-16,0 0-360 16,0 0-184-16,111-36-64 0,-71 31-8 15,-4-1-128-15,-15 2 120 31,-9 4 8-31,-12 0-64 16,0 0 72-16,0 0 0 0,9 0 0 16,-9 4-104-16,0 16 104 15,15 7 56-15,-3 5-48 0,-12 15 72 16,12-5-56-16,-3 9-16 16,-9-5 0-1,9 1 8-15,-9-6 32 16,15-3-40-16,-15-3-8 0,0-6-336 15,0-11-952-15,0-8-1233 16,13-10-3024-16</inkml:trace>
  <inkml:trace contextRef="#ctx0" brushRef="#br0" timeOffset="68660.7">31245 6724 9618 0,'0'0'2048'0,"0"0"-1648"15,0 0-288-15,0 0 16 0,0 0 272 16,27 117-112 0,-3-76-160-16,-14 0-56 15,5-3-72-15,-15-6 0 0,9-4-456 16,-9-15-1008-16,0 2-1225 15,0-15-1744-15</inkml:trace>
  <inkml:trace contextRef="#ctx0" brushRef="#br0" timeOffset="68816.15">31203 6914 6145 0,'0'0'2856'0,"0"0"-1647"15,0 0 15-15,0 0-288 16,0 0-184-1,0 0-368-15,0 0-216 16,103-22-168-16,-46 8-456 0,3-1-768 16,-11 6-2841-16</inkml:trace>
  <inkml:trace contextRef="#ctx0" brushRef="#br0" timeOffset="69120.14">31680 6622 7361 0,'0'0'1920'0,"0"0"-1375"0,0 0 15 15,0 0-200-15,0 0-128 16,0 0 72 0,0 0-136-16,0 0-72 0,-33 139-96 15,21-106 64 1,12 0-8-1,-13-11-48-15,13-3 48 16,0-5-48-16,0-1 0 0,0-8 72 16,0 0-64-16,0 0 216 0,25-1 136 15,-7-4 56-15,21 0-168 0,6 0-256 16,3 0-352-16,10-22-688 16,-13 8-1745-16,-12-4-3248 15</inkml:trace>
  <inkml:trace contextRef="#ctx0" brushRef="#br0" timeOffset="69349.17">31831 6729 6649 0,'0'0'3249'0,"0"0"-2625"0,0 0-608 16,0 0 264-16,0 0 224 15,0 131-96-15,12-81-96 16,-12 6-192-16,12-6-112 0,-12 1-8 16,0 1-840-16,0-16-1689 31,0-12-3952-31</inkml:trace>
  <inkml:trace contextRef="#ctx0" brushRef="#br0" timeOffset="69911.2">31891 7591 7585 0,'0'0'2537'0,"0"0"-1921"16,0 0-568-16,0 0-48 0,0 0 328 15,0 144 88-15,9-89-80 0,0 11-128 16,6-2-64 0,-6-4-32-16,6-4-96 15,-3-5-16-15,-12-10-80 16,0-9-632-16,0-4-680 15,-12-14-705-15,-3-14-951 0</inkml:trace>
  <inkml:trace contextRef="#ctx0" brushRef="#br0" timeOffset="70314.7">31773 7586 7737 0,'0'0'1608'0,"0"0"-1391"0,0 0-209 16,0 0 104-16,0 0 48 0,0 0-16 16,0 0-80-16,0 0-56 15,-108 111 144-15,108-105 24 16,0-2-40-1,0-4 32-15,0 0 248 16,15-4 152-16,21-15-560 0,-3-9-8 16,3 0-464-16,-5 5 16 0,8 1 88 15,-18 7 288-15,3 11 72 16,-15 4 304 0,6 0-96-16,-6 8 104 15,18 20 152-15,-14 5-176 16,8-1-136-16,12 10-152 0,-9-14-344 31,0-9-1992-31</inkml:trace>
  <inkml:trace contextRef="#ctx0" brushRef="#br0" timeOffset="73143.27">26443 3537 8145 0,'0'0'2305'31,"0"0"-1841"-31,0 0-464 16,0 0-176-16,0 0 176 0,-45 79 8 16,21-47 112-16,-9 10-64 15,9-2 64-15,-25 3 192 0,16-1-104 16,-12-1-200 0,-4-3 16-16,1-6-24 15,12-4-488-15,12-6-752 16,6-8-545-16,3-9-1183 0</inkml:trace>
  <inkml:trace contextRef="#ctx0" brushRef="#br0" timeOffset="73598.28">26129 3666 8329 0,'0'0'1497'0,"0"0"-1009"16,0 0-144-1,0 0-176-15,0 0 176 0,61-9 112 16,-43 9-288-16,21-9-104 16,-6 9-56-16,-12-4 72 15,7-2-64-15,-4 2 64 0,-18-1-72 16,-6 0 88-16,15 5 168 15,-15 0 64-15,0-5-16 0,0 5-64 16,0 0-120-16,0 0-128 16,0 0 0-16,0 0-144 31,0 0 32-31,12 5-16 0,-12 5 128 0,12 4 72 16,-12 0-64-16,12 3 64 15,-3 7-64-15,-9-1 40 0,15 1 8 16,-15-5 40-16,9 3-16 15,-9-8-24-15,0 0-56 16,0 1-64-16,24-12-528 16,1-3-768-1,-13 0-776-15,9 0-1825 0</inkml:trace>
  <inkml:trace contextRef="#ctx0" brushRef="#br0" timeOffset="87267.98">21430 9231 4945 0,'0'0'1536'16,"0"0"136"-16,0 0 185 15,0 0-457-15,0 0-400 16,0 0-288-16,0 0-272 0,0 0-216 16,0-18-168-16,0 22-56 31,0 20-128-31,0 17 128 15,0 14 144-15,-15 21-8 0,15 6-15 16,-9-3-73-16,-3 5-40 0,12-9 8 16,0-11-8-16,-12-4 40 15,12-10-48-15,0-7-217 32,0-15-543-32,0-6-408 0,-9-12-1024 15,-3-5-553-15,0-5-1832 0</inkml:trace>
  <inkml:trace contextRef="#ctx0" brushRef="#br0" timeOffset="87540.65">21186 9745 4080 0,'0'0'3249'0,"0"0"-2241"16,0 0-664-16,0 0-56 0,0 0-224 15,0 0-48-15,0 39 393 16,0-12 87-1,12 6 144 1,12-1-120-16,-15-1-152 0,3 2-160 16,9-4-80-16,-6-7-24 15,9-8 40-15,-15 0-40 0,0-8 104 0,-9-6 96 16,28 0 136-16,-16-6 200 31,9-16-167-31,27-17-249 16,-15-12-224-16,28-4-384 0,8-19-601 15,-24 9-1223-15,1 14-3529 16</inkml:trace>
  <inkml:trace contextRef="#ctx0" brushRef="#br0" timeOffset="92972.96">15901 11688 5393 0,'0'0'2440'16,"0"0"-1392"-16,0 0-640 15,0 0 81-15,0 0 31 16,0 0 208-16,0 0-80 0,0 0-376 15,0 0-112-15,0 0 296 16,0 0 80 0,0 0-208-16,0 0-96 15,0 0-72-15,0 0-32 16,0 0-80-16,15 0-48 0,-6 0 0 16,24 0 8-16,25 0 0 15,17 0 73-15,28-6-9 0,2-2 8 31,1 3-8-31,-3-5 0 16,-10 6-64-16,-14-1-8 16,5 5-8-16,-27-5-176 0,-8 2-265 15,-16-3-583-15,-21-8-992 16,-12 6-801-16,0-8-4352 0</inkml:trace>
  <inkml:trace contextRef="#ctx0" brushRef="#br0" timeOffset="93300.34">16529 11386 6529 0,'0'0'2600'0,"0"0"-1591"16,0 0-825-16,0 0-184 15,0 0 16-15,0 0 120 0,72 24 328 16,-27-10-232-16,4-1-80 15,-7 6-104 1,18-5-48-16,-27 4 16 16,19 0-8-16,-19 1 8 15,0-6 0-15,-18 2-8 0,6-5-8 16,-21-2-48-16,0 3 32 16,-12 5 16-16,-21 3 360 0,-24 14 40 31,-13 5-184-31,-11 8-216 15,-13-5-472-15,1 6-1096 16,23-14-1001-16,22-11-4312 0</inkml:trace>
  <inkml:trace contextRef="#ctx0" brushRef="#br0" timeOffset="94819.44">15750 12632 7433 0,'0'0'2361'0,"0"0"-1265"16,0 0-232-16,0 0-392 31,0 0-272-31,0 0 32 0,0 0 224 16,130-32-72-16,-61 18 48 16,25 0-79-16,-1 0-73 15,13 1-104-15,-3-6-40 0,2 10-128 16,-11-5-8-16,-13 9-144 31,-11 0-432-31,-28 5-577 0,-3-4-975 16,-27 4-1049-16,-12-4-2440 0</inkml:trace>
  <inkml:trace contextRef="#ctx0" brushRef="#br0" timeOffset="95115.56">16450 12368 5401 0,'0'0'2416'16,"0"0"-1440"-16,0 0-768 16,0 0-200-16,0 0 80 0,0 0 177 15,118 4-25 1,-85 16-96-16,12-7-96 16,-11 7-40-16,17 2 88 0,-18-3-16 15,0 0-72-15,-9-1 48 16,-15 0-56-16,7-8 0 15,-16 4 0-15,-16-1 0 0,-26 7 504 32,-15 7-88-32,-28 0-176 0,-5 11-152 15,8-11-8-15,1 6-80 16,20-5-792-16,28-18-1849 0</inkml:trace>
  <inkml:trace contextRef="#ctx0" brushRef="#br0" timeOffset="102649.1">21373 12999 4600 0,'0'0'2521'0,"0"0"-1089"15,0 0-599-15,0 0 55 0,0 0-48 16,0 0-144-16,0 0-200 16,0 0-280-1,0 0-152-15,0 0-16 0,0 10-32 16,0-2-8-16,0 10 168 15,0 2 24-15,0 2-8 16,0 2-88-16,0-2-56 0,9-3 0 16,-9-6-40-16,12 2 0 15,-12-5 0-15,12-7 64 16,-12 3-24-16,9-6 32 16,-9 5-8-16,15 0-8 15,-3-5 0-15,-12 3 16 16,21-3 57-16,3 5 39 0,1-5 0 31,8 0-32-31,3 0-32 0,0 0-64 16,10 0-40-16,-10 0 0 15,-3 0-8-15,15 0 8 16,-15 0 0-16,4 0-8 0,5 0 0 16,9 0 8-16,7 0-8 31,-16 0 0-31,18 0 0 0,-12 0 0 15,-5 0 8-15,17 0-8 16,-12 0 0-16,-5 0 8 16,8 0-8-16,-6 0 24 0,16 0-24 15,-16 0 8-15,0 0-8 16,3-5 8 0,-2 2 0-16,-1-2-8 0,3 0 8 15,-2-1 0 1,11-3 0-1,-9 5 0-15,-3 0-8 16,4-1 0-16,-4-4 8 0,3 9-8 16,-15-4 8-16,1-2-8 15,14 2 0-15,-24 4 0 0,12 0 8 0,-15-5-8 16,1 5 0-16,5-5 104 16,-3 5 40-16,-3-5 32 15,3 2-24-15,-12 3-8 0,12-5-40 16,-15 5 0-16,-9-5 72 15,9 5 240 1,7-9 392-16,-16 3 256 16,0-12-127-16,9 1-393 15,-9-8-304-15,15-7-136 0,-3 0-104 16,-12 4-72-16,0-5-104 31,0 11-288-31,0-2-401 0,0 15-695 16,0 4-584-16,-12 5-2609 0</inkml:trace>
  <inkml:trace contextRef="#ctx0" brushRef="#br0" timeOffset="104532.2">22453 13475 5553 0,'0'0'2136'0,"0"0"-1168"16,0 0-7-16,0 0 455 0,0 0-464 16,0 0-216-16,0-35-248 15,-12 35-288 1,12 0-88-16,0 0-48 0,-12 0-64 15,3 4-72-15,-15 14 56 16,0 0 16-16,-3 6-8 16,21-6 8-16,-22 1-8 0,28-6 0 15,-9-8 8 1,9 4-24-16,0-4-128 16,0-5-80-16,0 0-48 0,0 0 48 15,0 0 88-15,9 0 144 16,19-5 40-16,-7-4 16 15,3-4 16-15,-12 3-72 0,-3 0 48 32,6 6-48-32,-6 4 8 0,-9 0-8 15,0 0 8-15,12 0-8 16,0 0 8-16,-3 4 0 16,6 11 8-16,10-5-8 0,-7 3-8 31,18-9-312-31,0 1-944 15,0-5-1753-15</inkml:trace>
  <inkml:trace contextRef="#ctx0" brushRef="#br0" timeOffset="105071.69">23024 13369 1664 0,'0'0'6041'0,"0"0"-4569"31,0 0-751-31,0 0 271 0,0 0-304 16,0 0-376-16,0 0-256 15,0 0-56-15,-70 5 0 16,46 4 8-16,3 1-8 0,9 4-8 31,-3-9 8-31,6 3 0 16,9-3 0-16,0 4-72 0,0-3 16 15,0 1 0-15,0 8 56 16,0-2 0-16,0 6 8 16,0 0-8-16,9 0 56 0,-9 3-48 31,0 7-8-31,15-6 0 0,-15 4 8 16,0-3-8-16,12-1 16 0,-12 1-16 15,6-11 8-15,-6 2-8 16,0-2 0-16,15-9-16 15,-6 1-72-15,6-1-168 16,19-4-528 0,-10 0-416-16,-3-4-1081 0</inkml:trace>
  <inkml:trace contextRef="#ctx0" brushRef="#br0" timeOffset="105387.58">23223 13508 3304 0,'0'0'5225'16,"0"0"-4064"-16,0 0-689 15,0 0 248-15,0 0-248 0,0 0-224 32,-60 51-136-32,60-32-64 15,0 0-40-15,0-5 0 0,0-5-8 16,0-1 0-16,21-3-8 15,-6-5 8-15,-3 0-8 16,9 0-256-16,-12-13-480 0,18-6 96 31,-15 1 136-31,-12-6-65 16,0 1 41-16,0 9 536 0,-24 0 80 0,-9 5-80 16,-6 4-8-16,5 5-296 15,1 0-1104-15,6 14-1633 16</inkml:trace>
  <inkml:trace contextRef="#ctx0" brushRef="#br0" timeOffset="105883.8">23362 13402 5569 0,'0'0'3152'31,"0"0"-1735"-31,0 0-889 16,0 0 88-16,0 0-176 15,0 0-296-15,0 0-144 0,123-23-288 16,-98 18 40-16,2 0 184 15,-15 1 64-15,-3 4 0 0,-9-5 248 32,0 5 472-32,0 0 0 15,0 0-160-15,0 0-96 16,0 0-183-16,0 0-177 0,0 0-104 0,0 9 0 16,0 5 0-16,12 10 72 15,0 3 16-15,-12 1 104 16,12 4 16-1,-3 0-64-15,6 1-40 16,-15 0-48-16,12-5-48 16,-12-10 0-16,9 5 8 0,-9-4-8 15,0-6-8-15,-9 11-104 16,-27-1-176-16,-33 4-344 16,11 2-1449-1,-2-11-3016-15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21:01.53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14380 12184 6489 0,'0'0'1008'0,"0"0"-952"16,0 0 472-16,0 0-336 0,-49-51 368 16,49 51-96-16,-9 0-464 0,-6 14-8 15,-6 13-280-15,-18 19 240 16,21 10 48-16,-21 0-152 31,30-6-32-31,-4-13-128 0,13-9 104 31,0-14 88-31,0-9-176 16,13-5 296-16,11-9 424 0,12-15-88 16,-15-12-80-16,15-2-176 15,-3 0 104-15,-24 11 88 16,7 9 297-16,-4 3 215 0,-12 15-392 0,12 0-392 16,-12 19-216-16,12 9 216 15,-3 9 160-15,15 0-56 0,-12 0-104 16,24-9-320-16,-3-14-968 15,4-9-1305-15</inkml:trace>
  <inkml:trace contextRef="#ctx0" brushRef="#br0" timeOffset="491.99">14808 11928 8361 0,'0'0'1929'0,"0"0"-1465"16,0 0 352-16,0 0-168 0,0 0-224 15,0 0-168-15,0 0-192 32,-69-27-64-32,48 27-56 15,-3 8 48-15,12 6 0 0,-13 5-192 16,13-5 48-16,12-1 24 16,-9 6-24-16,9 0 80 0,0 4 64 0,0 5-64 15,0 4 64 1,0 1-8-16,9 4 8 15,-9 1-8 1,12 8 8-16,-12-4 0 0,9-2 8 16,-9-1 0-16,0-4 0 15,16-2 0-15,-16-9 0 0,12-2 0 0,0-3 0 32,-12-6 8-32,12-3-8 15,-3 0-72-15,3-5-312 16,0-5-336-16,24 0-544 0,-6 0-705 15,-2-10-2480-15</inkml:trace>
  <inkml:trace contextRef="#ctx0" brushRef="#br0" timeOffset="1909.04">11633 12735 4216 0,'0'0'1649'0,"0"0"-817"0,0 0 464 16,0 0 105-16,0 0-449 16,0 0-216-16,0-5-304 31,0 5-208-31,0 0-88 0,0 0 16 0,-12 5-72 16,12 12 16-16,0 7 264 15,0 3 24-15,-12 1-48 0,12 1-112 16,0-1-96-16,0-6-48 15,0-3 16-15,0-5-88 16,0-5 56-16,0-4-48 16,0 0 32-16,0-5 0 15,0 0 105-15,0 0 23 16,0 0 24-16,0 0-64 0,0 0-16 16,12 0-96-1,0 0 48-15,12 0 40 0,-3 0 8 16,16 0-64-1,8 0-48 1,3 0 40-16,10 0-48 0,-1 5 0 0,21-1 0 16,-2 1-72-16,5 0 8 31,-11-2 56-31,11-3-40 31,-2 0 48-31,-19 0-48 0,10 0-24 16,-16 0 72-16,6 0-16 15,-11-3 8-15,-7-7 8 0,-18 6 0 16,12-6 48-16,-12 5 56 16,0 1 48-16,1-1-8 15,-13-4-48-15,9 4-16 0,-12-4-32 16,18 4 40-16,-15-3 32 16,0-2 72-16,-3 1 248 0,3-5 256 15,-12-5-104 1,12-5-336-16,-12-4-136 15,0 1-120-15,0 0-16 16,0-1-72-16,0 4-224 0,0 6-320 16,0-1-320-16,0 1-360 15,0 5-873-15,0-3-3584 0</inkml:trace>
  <inkml:trace contextRef="#ctx0" brushRef="#br0" timeOffset="2691.26">12342 12981 6065 0,'0'0'2264'0,"0"0"-1408"16,0 0 481-16,0 0-633 16,0 0-328-16,0 0-136 0,0 0-184 15,0 8-40-15,0 12 48 16,0-2 192-16,0 4-8 16,0 11-16-16,13 0 72 0,-4 0-16 0,6-1-56 15,-6 0-80-15,15 0-8 16,0-3 16-16,0-1-31 0,9-6 95 15,13 1-16-15,2 0 16 16,-3 1 0-16,13-5-72 0,-1-6-48 16,15-4-24-16,-11 4-32 15,8-7 0-15,13-1-32 0,-13-5 40 16,13 0-48-16,11 0 104 16,-11 0 24-16,8-14 32 15,4-10-64-15,-16 0 16 0,-5-3 48 16,5-1-48-16,-2-4-16 15,-7-4 0-15,-12 3-40 0,1-5-8 32,-1 6 48-32,-12 0 136 15,-9 4 88-15,1 0-8 16,-13 6-120-16,-6 3-120 0,-3 0-8 0,-3 0-72 16,-12 5-96-1,12 6-88-15,-12 3-136 0,0 0-24 47,0 5 72-47,0 0-56 16,0 0-56-1,0 0 0-15,0 0-144 0,0 0-456 16,-12 0-649-16,0 0-2328 16,-3 0-2368-16</inkml:trace>
  <inkml:trace contextRef="#ctx0" brushRef="#br0" timeOffset="3031.3">14005 12957 8753 0,'0'0'2089'16,"0"0"-1441"-16,0 0 328 0,0 0-448 15,0 0-224-15,0 0-16 16,0 0-56-16,0 0-104 0,127 0 121 31,-91 0-97-31,-14 0-104 16,17 0-40-16,-27 0 0 15,-6 0 8-15,9 0-16 0,-3 5-8 16,-12 0 8-16,12 9-16 16,0-1 16-16,-12 6 16 0,0 9 120 31,9-1 40-16,-9 10 16-15,0 0-56 16,0-5-40-16,0 1-40 16,0-10-56-16,15-9-504 0,3-14-953 15,10 0-2784-15</inkml:trace>
  <inkml:trace contextRef="#ctx0" brushRef="#br0" timeOffset="3667.74">14950 12187 1304 0,'0'0'5657'0,"0"0"-4993"0,0 0-344 15,0 0 456-15,0 0 137 16,0 0-161-16,0 139-224 0,0-106-312 16,0 0-144-16,12-10-72 15,-6-5-400-15,-6 0-1233 16,15-12-1279-16</inkml:trace>
  <inkml:trace contextRef="#ctx0" brushRef="#br0" timeOffset="4143.12">15134 11937 7601 0,'0'0'2121'15,"0"0"-1529"-15,0 0 264 16,0 0-320-16,0 0-328 15,0 0 120 1,0 0-96 0,0 0-152-16,130-18 0 0,-97 18 144 0,-21 0-168 15,0 0-48-15,-3 0 8 16,7 0 80-16,-16 0 32 16,0 0 104-16,0 0 72 0,0 0-80 31,0 0-95-31,0 9-121 15,0 5 0-15,12 5 112 0,-12 8 56 16,12 11 72-16,-3 9 16 16,0-1-8-16,-9 14-8 15,15 0 48-15,9 0-136 0,-12 0-72 16,-6 0-80 0,9-3 40-1,-3-7-40-15,-12-9 8 0,0-8 0 0,0-1-8 16,0-7-8-16,-12-8-280 15,-60-12-472 1,-7 0-585 0,7-5-3584-16</inkml:trace>
  <inkml:trace contextRef="#ctx0" brushRef="#br0" timeOffset="9686.2">12119 14616 5209 0,'0'0'6193'0,"0"0"-5425"0,0 0-528 15,-33 32 216-15,9 0-224 16,-9 10-40-16,-1 9-64 0,-17 9-16 15,9 6-40-15,-9-1-48 32,8-5 104-32,-5-5-72 15,3-3-48-15,-1-11 8 0,10-9-16 16,12-8-408-16,3-24-720 0,9-5-1552 16,-15-18-5978-16</inkml:trace>
  <inkml:trace contextRef="#ctx0" brushRef="#br0" timeOffset="9925.35">11609 14751 9394 0,'0'0'1984'32,"0"0"-1832"-32,0 0 368 15,0 0 424-15,130 91-24 16,-85-48 17-16,22 3-209 15,5-5-192-15,0 6 192 0,-5-6-184 16,5-3-336-16,-14-11-208 16,-1-3-160-16,-21-10-776 0,0-14-504 15,-15 0-289-15,-21-19-1527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21:31.7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5443 6568 3344 0,'0'0'2313'15,"0"0"-1449"-15,0 0 96 16,0 0-120-16,0 0 321 31,0 0-49-31,0 0-112 16,0 0-432-16,-69-71-184 0,69 66-48 15,0 2 72-15,12-7-104 16,24-5-120-16,6-2-16 16,18-1-63-16,46-10-49 0,30-1 40 15,30 11-88-15,21 4 56 0,-12 10-56 16,-15 4-8-16,-18 4 0 16,-3 19 0-16,-9 1-96 31,-31 3-105-31,-5-4-79 0,-22 1 16 31,-15 4 48-31,4 4-96 16,-4 5 88-16,-12 8-120 0,-11 2-16 15,-7 4 168-15,-27 5 32 32,0 4 104-32,-36 1 40 0,2 3 16 15,-26 0 16-15,-9 3 72 0,11-7-40 16,-14-6-32-16,5-2 64 15,-26 0 24-15,-25-2 0 0,-24 6 16 16,-42-6-56-16,-36-13 32 16,-3-23-48-16,5-14 0 15,16-14 32-15,9-27-32 0,27-15 272 16,27-5 128-16,36 1-32 0,10-32 65 16,23-33 31-16,22-19-184 0,3-13-224 15,45 17-104-15,45 43 0 31,12 23-88-31,37-5 40 16,57 5-48-16,48 6-152 16,34 2 80-16,-4 38 56 0,-18 28 104 0,-3 0-8 15,-17 42-176-15,-53-1-161 47,-32 5-47-47,-37 1-32 16,-23 0-168-16,-10 13-272 0,-15 9 56 15,-21 6 112-15,-9 7-89 16,-39-16-983-16,2-24-2633 0</inkml:trace>
  <inkml:trace contextRef="#ctx0" brushRef="#br0" timeOffset="2450.25">15729 6464 6705 0,'0'0'992'0,"0"0"-728"16,0 0-88-16,163-96 40 0,-70 54 296 0,31 0 353 16,27-9-377-1,15 9-136 1,-24 10 72-16,-39 13-16 15,-37 10-104-15,27 5-200 0,40-1-104 16,18 5 48-16,33 0-48 16,-24 28-8-16,-3 13 8 15,-54 1 0-15,-10-5-16 0,-35 5-48 16,2 9 56 0,6 15-120-16,-8 26-48 15,2 29 24-15,-12 26 56 0,-26 3-8 16,-22-16 40-16,-22-10-24 15,-14-27-56-15,0-22 0 16,-9-15 104 0,-4-10 32-16,-17 7-64 15,-27 3 72-15,-49 5 16 0,-55-10 224 16,-26-14-88-16,-18-22-80 16,5-19-16-16,16-8 0 15,0-35 200-15,11-17 152 0,19-14-144 31,18-19-88-31,21-18-56 16,21-18 72-16,40-2 0 0,33-3-64 16,20 4 64-16,37 15 80 15,0 13-48-15,37 24-112 16,-7 18-112-16,27 8 0 0,37-14-72 16,57-2 16-1,60-3 40 1,12 25 8-16,-15 28 0 0,-20 18-8 0,-62 13 8 15,-35 20-64-15,-16-5 0 16,-17 9-240-16,-13 15-24 16,12 8 112-16,16 13 96 15,-28 2 40-15,0 3 88 16,-24-4-8-16,19 1-56 16,-22-15-40-16,-18 18-432 0,0-17-800 15,0-14-1553-15</inkml:trace>
  <inkml:trace contextRef="#ctx0" brushRef="#br0" timeOffset="13701.46">28272 1781 6041 0,'0'0'1536'16,"0"-6"-336"-16,0 2 305 15,0 4-425-15,0 0-104 16,0 0-184-16,0 0-368 0,0 0-184 16,-24 23-40-16,-3 14 33 31,-27 10-57-16,-4 3-24-15,-14 10-56 16,2-3-40-16,1-6-40 0,-3-1-8 16,14-12 0-1,13-5 40-15,12-11-48 16,-6-4 0-16,29-8-384 0,1 0-505 16,9-10-431-16,0-10-752 15,0-13-385-15,0-1-5207 0</inkml:trace>
  <inkml:trace contextRef="#ctx0" brushRef="#br0" timeOffset="13987.74">27735 1947 7017 0,'0'0'1080'0,"0"0"-24"16,0 0 217-16,0 0-393 0,0 0-224 31,0 0-344-31,0 0-256 15,0 0 176-15,-33 70 304 0,21-28-232 16,-12-5-128-16,9 5 8 16,5-7-40-16,1-2-88 31,9-5-40-31,0-5 49 0,0 0-17 0,0-4 96 16,34-5 8-16,-10-4-24 15,33-2 8-15,-3-8-64 0,22 0-72 16,39 0-192-16,-22-18-937 15,-11-5-2727-15</inkml:trace>
  <inkml:trace contextRef="#ctx0" brushRef="#br0" timeOffset="17685.36">26166 2424 3568 0,'0'0'1024'16,"0"0"-591"-16,0 0 151 15,0 0-224-15,0 0-208 31,69-41-64-31,-36 31-72 0,0 0-8 16,19 2 80-16,-7 4 32 16,0-6 16-16,4 0 40 0,8 2 8 15,12-2 24-15,-8-4 128 16,8 5-72 0,1-4-32-16,11 3-24 15,-12 0-48-15,1 2-80 0,11-2 40 16,-2 5 8-16,5 1-120 15,10-1 0-15,-4 0 8 0,1 5 40 16,18-3-56-16,-16-2 0 16,1-1-8-1,-1 2-80-15,-11 0 80 16,-1-2 8-16,-11 2-8 0,-1 0 8 16,1-7 16-16,-1 8-8 15,-12-7 88-15,4 6-32 0,8-1 40 16,-12 0 24-16,1 5 40 31,2 0-80-31,-18 0 9 16,10 0-17-16,-7 0-72 0,-9 0 160 15,6 5 48-15,-14 0 88 16,5-5-8-16,-9 4-48 0,-15-4-16 16,6 0 48-16,-6 5-24 31,15-5 112-31,-15 0-40 0,-9 0-112 15,28 5-16-15,-16-5-16 32,-3 0-88-32,15 3-88 0,-12 2 0 31,12 1 0-31,-15-2 8 16,3 6 32-16,0-2 8 0,-3 3-48 15,6-8 72-15,-15 11 48 0,12 1 48 16,1 3 48-16,-1 5-64 15,-12 10 73-15,6 3 15 0,9 7-104 16,-3 7 32-16,-12 1 104 16,12 9-128-1,0 0 48-15,-12 0 64 16,9 1-48-16,6 4 40 0,-15-5 56 16,0-4-160-16,0 4-16 15,0 1-48-15,0-6 0 0,0 0-24 16,0 2 0-16,0-6-16 15,0-6-40-15,-15-2 88 16,15-11-40 0,-9 0-48-16,9-4 8 15,-12-6-8-15,0-3 40 0,12 1-40 32,-12-12-8-32,12 2 8 15,-15-1 56-15,9 1-64 16,6-7 8-16,-12 8 0 0,12-8 8 15,-13 2-8-15,13 4-8 16,-12-4 48-16,-3 1 24 0,6-3-56 16,-3 7 64-16,0-6-72 15,-12 6 8-15,15-5-8 16,-18 3 0-16,18 2 8 0,-12 0-8 0,-7-6 40 16,7 5-32-16,0 0 32 15,-3-9 8-15,0 4 16 0,-9 2 0 16,-16-6 56-16,13 3-120 15,-9-3 8 1,-13 0 32 0,1 6-40-16,-3-1 0 15,-10 0 0 1,13 3 8-16,-24-3-8 0,11 9 40 16,-11-6-40-16,-1 7-8 0,-11-5 64 15,-1 4-8-15,0-6-56 16,-11 2 8-16,2 0 0 15,-15-2 0-15,28 2 40 0,-4-6-40 16,1 1-8-16,11 5-8 0,13-2 8 16,-4 1 0-16,7 1 8 15,-6-6-8-15,14 1-8 32,1-5 8-32,0 5-72 0,-16-5 16 15,16 0 56-15,-16 0-8 16,7 0 8-16,9 0 8 15,-4 0-8-15,4 0 8 0,0 0-8 16,8-5 24-16,4-4-16 16,0 9-8-16,-4-10 8 0,1 6 0 31,12-1-8-31,-6 0 0 0,5 5 0 16,13-3 0-16,3 3 64 15,-3 0-16-15,-3 0-40 0,21 0 8 16,-6 0-8-1,-3 0 40 1,6 0-40-16,9 0-8 0,0 0 48 16,0 0-32-16,0 0-8 15,0 0 8-15,0 0 40 0,0 0-8 16,0 0 17-16,0 0-17 0,0 0 8 31,0 0 0-31,0 0-48 16,0 0-8-16,0 0-8 0,0 0 8 15,0 0-16-15,0 0 8 16,0 0-64 0,0 0 64-16,0 0 8 0,0 0-8 0,0 0 8 15,0 0 72-15,0 0 24 16,0-10 104 0,0 5 88-16,0-13-32 15,0-10-248-15,0-5-8 16,0-12 0-16,0-12-8 0,0-3 8 15,0-9 8-15,0-6-8 32,0-3-8-32,0 4 0 0,0 5 0 15,0 3 8-15,9 5 0 16,6 7-8-16,-3 2-40 16,-12 1 48-16,6 10 0 0,9-1 0 0,-15 5 8 15,12 4-8 1,0 1 0-1,-12 4 0-15,0 6 8 0,0-2-8 16,0 5 0 0,0 6 0-16,12-2 8 0,-12 7-8 15,0 3 0-15,0-1 0 0,0 6 0 16,0-3 0 0,0 3 0-16,0-5 0 15,0 0 0-15,0 5-8 0,0-4 8 16,9-1-48-16,-9 0 32 31,0 0-48-31,12 2-24 16,12-3 32-16,-11-3 8 0,11 4 40 15,-6-3 8-15,6-2 0 0,3 1 0 16,-18-1 8-16,15 1-8 16,0 0 8-16,-14-1 0 15,5 1 0-15,-3 4-8 0,0-3 0 16,-3 8 0-16,-9 0-48 15,9 0 0-15,18 0-16 0,-15 0 16 32,21 0 40-32,-12 0 8 15,19 0 0-15,-22 0-505 16,21-5-543-16,6-19-480 0,-8 6-585 0,-4-9-3288 16</inkml:trace>
  <inkml:trace contextRef="#ctx0" brushRef="#br0" timeOffset="25818.11">28037 3477 5945 0,'0'0'1424'0,"0"0"-1024"0,0 0 216 15,0-24 184-15,0 19 185 16,0 5 47-16,0 0-288 0,0 0-336 15,0 0-88 1,12 0-104-16,0 18-136 31,12 21 248-31,0 12-24 16,22 31-40-16,20 38 41 16,6 43 23-16,-2 4-80 0,2-9-48 15,-17-37-96-15,-28-39 8 0,3-21 0 16,-15-6-48-16,9 11 80 15,9-3-96-15,-21 8 8 16,13-12-48-16,-13-7 48 0,0-11-56 16,-12-13 0-16,0-9-24 0,0-10-296 15,0-5-296-15,0-4-169 16,0 0-343-16,0-18-592 31,-12 0-2441-31</inkml:trace>
  <inkml:trace contextRef="#ctx0" brushRef="#br0" timeOffset="26123.81">28411 4588 8977 0,'0'0'2273'16,"0"0"-1481"-1,0 0-408-15,0 0-48 16,0 0 64-16,0 0-56 0,0 0 64 15,33 56 145-15,4-15-129 16,8 6 16-16,-9 4-72 16,9-1-96-16,-11-7-144 0,5-7-72 15,-6-12 48 1,-21-5-96-16,12-15 144 16,-15-4 304-16,15 0 280 0,0-28-96 15,1-13-288-15,8-16-352 16,-9-6-48-16,12-3-464 15,-15 6-368-15,16 0-880 0,-19 8-2497 16,9 20-5169-16</inkml:trace>
  <inkml:trace contextRef="#ctx0" brushRef="#br0" timeOffset="30624.02">29268 5417 5753 0,'0'0'1176'16,"0"0"-208"-16,0 0 400 0,0 0-255 15,0 0-409-15,0 0-472 32,0 0-232-32,0 19-56 0,0 13 56 15,0 10 120-15,15 18 24 16,-3 10-16-16,1 4 40 15,-1 5-16-15,-12-9-32 0,0-6-64 16,0-7 16-16,6-16-24 16,-6-14 8-16,0-3-56 0,0-15 8 31,0-4 40-31,0-5 192 0,15 0 312 16,-15-5 120-16,0-18-319 15,12-9-353-15,0 0-32 0,0-10-137 16,12 5-63-16,9 4 48 15,-9 10-320-15,22 5 144 16,-13 12-40 0,0 6-64-16,6 19 80 15,-18 14 88-15,4 0 48 16,-13-1 96-16,0 4-64 0,-12-8 96 0,0-4-8 31,-33-2 128-31,-4-3 48 16,-8-14 8-16,-3-1 24 0,2-4-80 15,-5-9-104-15,9-24-392 16,18 1-1073-16,-3 4-1295 0</inkml:trace>
  <inkml:trace contextRef="#ctx0" brushRef="#br0" timeOffset="31136.43">29703 5709 6105 0,'0'0'1384'0,"0"0"456"0,0 0 25 15,0 0-641-15,0 0-488 16,0 0-400-16,0 0-336 15,0 0-8 1,21 0 8-16,-9 29 80 16,-3 7-72-16,-9 2 64 15,15 3-16-15,-15 1-56 0,0-10 56 0,12-3-48 16,-12-11 0 0,0-5-8-1,0-8-152-15,0-5 48 16,0 0 96-16,12-8 8 0,-12-25-352 15,12-4-144-15,10-10-16 0,-10 0 216 16,12 6 40-16,-12 8 144 31,0 11 112-31,6 7-8 16,-3 15 0-16,9 0-112 0,-12 0-32 16,9 33 48-16,1 4 48 15,-7 4 56-15,-3 6 8 0,-12 0 8 16,12-15 40-16,-12-4-56 31,0-10 0-31,0-12-904 16,0-6-1177-16,0 0-1031 0</inkml:trace>
  <inkml:trace contextRef="#ctx0" brushRef="#br0" timeOffset="31812.28">30156 5927 6081 0,'0'0'1816'0,"0"0"-1296"16,0 0 336-16,0 0 81 0,0 0-225 15,0 0-168-15,9 0-328 16,6 0-168-16,9-8 456 0,-3-6-264 16,3-5-120-16,0 0-120 15,-12-3-176 1,-3-3-64-16,4 7-72 16,-13-5 40-16,0 10 32 0,-13-2-344 15,-8 10 344 1,-15 5 160-16,-9 0 80 0,9 14 128 0,2 19 160 31,-2 9-64-31,12 3-48 16,3 7-88-16,21-10-72 0,0-5-16 15,6-10 0-15,45-3 152 16,7-15 208-16,11-9-264 0,49-9-96 16,-25-9-1688-16,-11-10-2945 0</inkml:trace>
  <inkml:trace contextRef="#ctx0" brushRef="#br0" timeOffset="33068.89">31004 5382 1736 0,'0'0'5169'0,"0"0"-4257"16,0 0 136-16,0 0-95 16,0 0-953-1,0 0 128-15,0 0-24 16,0 0 208-16,24 101-56 15,0-56-128-15,-12-3 8 0,0 1-40 16,-12-11-16-16,12-4-64 16,-12-10 56-16,0-9-64 0,0-9 0 47,6 6 72-47,-6-6 24 15,0 0-24-15,0 0 48 0,0 0 64 16,0 0-24-16,0 0 0 15,0 0-40-15,0 0-24 16,0 0 24-16,0 0 72 0,0 0 80 16,0 0 8-16,0 0-56 15,0 0-32-15,0 0-128 0,0 0-64 16,0 0-8-16,0 0-280 0,0 0-432 16,0-6-464-16,0 1-1089 15,0-3-1007-15</inkml:trace>
  <inkml:trace contextRef="#ctx0" brushRef="#br0" timeOffset="33964.6">30877 5567 4929 0,'0'0'1192'0,"0"0"-168"31,0 0 104-31,0 0-448 16,0 0-103-16,0 0-305 16,0 0-272-16,-48-39-8 0,27 45-48 15,8 7 40-15,-14 10-32 16,21 6 40-16,-6-6 8 0,12 9-200 16,0-8-33-1,0 4 129 1,0-1 56-16,18-9 48 0,22 5 0 15,-19-4-88-15,15 0 88 0,-15-5-8 16,6-1-40-16,-15-4-208 16,-3-4-64-16,-9 5 112 15,0-10-64 1,0 4-288-16,-21 6 440 16,-15-7 112-1,-12 3-432-15,2-6-104 16,13 0-144-16,-3-6-745 0</inkml:trace>
  <inkml:trace contextRef="#ctx0" brushRef="#br0" timeOffset="34199.86">30820 5414 6705 0,'0'0'1824'0,"0"0"-1072"31,0 0 129-31,0 0-625 15,0 0-64-15,0 0 520 16,9 106-224-16,15-46-248 0,-12 0-24 16,0 6 104-16,12-6-176 15,-12-6-144-15,0-11-96 0,-12-7-360 32,9-11-520-32,0-17-977 0,6-3-743 15,-15-5-2433-15</inkml:trace>
  <inkml:trace contextRef="#ctx0" brushRef="#br0" timeOffset="34849.74">31028 5367 3144 0,'0'0'1376'16,"0"0"-695"-16,0 0 103 15,0 0-296-15,0 0-200 0,0 0-48 16,0 0-104 0,0 0 72-1,0 0 104-15,0 0-104 16,0 0-136-16,0 4 48 0,0 15 424 0,0 5-24 16,0 8 105-16,0 5-105 15,0 8-56-15,0 2 112 0,9 0-144 31,6 9 96-31,-3-1-56 16,0-3-16-16,0-2-176 0,-6-8-104 16,9-5-40-16,-3-10-40 15,-12-9-80-15,0-7-8 0,12-7 8 32,-12-4-16-32,0 0-48 15,0 0 0-15,0 0-96 16,0-28-648-16,0 1-1648 0,0-6-1521 0</inkml:trace>
  <inkml:trace contextRef="#ctx0" brushRef="#br0" timeOffset="35283.93">31284 5288 5313 0,'0'0'2136'0,"0"0"-1312"16,0 0-40-16,0 0-343 15,0 0-225 1,0 0 544-16,0 0-56 15,-12 148-80-15,0-83-16 16,12 1 0-16,0 2-264 0,0-8-128 16,0-4-8-16,12-9-80 31,12-10-128-31,-14-9-56 0,14-14-96 16,0-11-120-16,0-3-208 15,-3-3-40-15,3-26 208 0,-12 1-16 16,0-7 152-16,-12 1 168 15,-12 11-192-15,-12 1 144 32,-9 7-48-32,-15 15 8 0,14 0 16 15,-17 18-504-15,33 6-969 16,-6-1-1319-16</inkml:trace>
  <inkml:trace contextRef="#ctx0" brushRef="#br0" timeOffset="36829.17">32063 5367 5649 0,'0'0'1224'0,"0"0"304"16,0 0-23-16,0 0-633 15,0 0-192 1,0 0-200-16,-36-60-304 16,15 60-88-16,9 0-72 15,-9 14-16-15,-4 4-72 0,10 0 24 16,15 11-40-16,0-1-120 16,0-1 200-16,0 0-8 0,27 1-56 31,-5 1 64-31,14-1-48 15,-12-6 48-15,9 2-56 16,-9-6 8-16,-12-4-144 0,0 0-16 16,-12-10-40-16,0 6-56 15,0-10-128-15,-24 8 128 0,0-2 240 16,-24-1-369 0,15-5 97-16,-1 0-144 15,-2-14-600-15,21-5-912 16</inkml:trace>
  <inkml:trace contextRef="#ctx0" brushRef="#br0" timeOffset="37100.99">32027 5247 4608 0,'0'0'4225'0,"0"0"-3528"0,0 0 359 31,0 0-400-31,0 0-656 15,0 4-32-15,0 28 32 0,0 10 368 16,15 15-48-16,-15 7 48 16,9 5-40-16,3 1-192 0,0-6-40 15,-3-4-96-15,-9-3-240 47,15-21-296-47,-15-3-472 0,12-15-857 16,0-8-863-16,-12-10-2353 0</inkml:trace>
  <inkml:trace contextRef="#ctx0" brushRef="#br0" timeOffset="37639.75">32401 5325 6345 0,'0'0'1560'0,"0"0"-1008"32,0 0 585-32,0 0-433 15,0 0-320-15,0 0-80 16,0 0-120-16,118 37-184 0,-100-4-40 15,9 4 40-15,-3 5-48 16,-15-1-24-16,-9-9 64 0,0 1-144 31,0-6 152-31,-21-7 0 16,-3-7 200-16,-24-8 40 0,2-5-80 16,1-5-32-16,0-28-32 0,6-7-96 15,2-12 0-15,31-3-152 16,-6 3-56-1,12 1 24 1,0 15-376-16,18 8-584 0,43 18-545 16,-13 5-455-16,-3 5-1129 0</inkml:trace>
  <inkml:trace contextRef="#ctx0" brushRef="#br0" timeOffset="38824.62">33089 5218 5025 0,'0'0'2160'0,"0"0"-1248"15,0 0-312-15,0 0-448 0,0 18 112 16,9 7 569-16,0 7-217 16,6 0-184-1,-5 0-152-15,-10 1-24 16,15-6-96-16,-15-3-96 0,12-5-64 16,-12-5-384-16,0-5-888 15,0-4-1033-15,0-5-3168 0</inkml:trace>
  <inkml:trace contextRef="#ctx0" brushRef="#br0" timeOffset="38989.36">33041 5051 4032 0,'0'0'4961'0,"0"0"-4296"31,0 0-137-31,0 0-64 0,0 0-464 15,0 0-752-15,0 0-1561 16,0 0-343-16</inkml:trace>
  <inkml:trace contextRef="#ctx0" brushRef="#br0" timeOffset="39501.36">33403 5010 4865 0,'0'0'960'0,"0"0"-536"16,0 0 584-16,0 0-312 0,0 0 40 16,0 0-7-16,-27-51-297 15,27 51-216-15,0 0-96 0,-9 0-120 16,9 0-56-16,-12 18 56 31,0 10 104-31,12 4 200 0,-9 6-168 16,9 9-80-16,0 3-16 15,9 1 176-15,15 1 56 16,0-2-160-16,0 1 8 0,-6-5-64 16,9-4-48-16,-14 0 40 31,8-9 0-31,-9-2-48 0,0-7-48 0,-12-1-128 16,0-9-192-16,0-5-304 15,0 0-176-15,0-4 191 16,-24-5-87-16,3 0-32 15,-19 0-504 1,10-9 112-16,3-9-513 16</inkml:trace>
  <inkml:trace contextRef="#ctx0" brushRef="#br0" timeOffset="39694.79">33334 5348 2984 0,'0'0'4065'0,"0"0"-3001"0,0 0 265 16,0 0 87 0,0 0-544-16,0 0-488 0,0-5-256 0,9 5-128 15,15-4 0-15,12 4 0 32,-6-4-24-32,43-6-936 0,-13 0-1825 15,-15-3-4728-15</inkml:trace>
  <inkml:trace contextRef="#ctx0" brushRef="#br0" timeOffset="42402.31">28770 7443 3184 0,'0'0'1769'0,"0"0"-377"16,0 0 392-16,0 0-359 0,0 0-81 31,0 0-384-31,0 0-400 16,-12-19-360-16,12 19-200 0,0 5 0 15,0 18-64-15,0 4 64 16,0 11 216-16,0 3-80 0,0-3-56 31,0-1-16-31,0-5-64 16,12-8-64-16,-12-10-496 15,12-14-1400-15,-3 0-2009 0,6-6-1712 0</inkml:trace>
  <inkml:trace contextRef="#ctx0" brushRef="#br0" timeOffset="42586.84">28668 7124 6737 0,'0'0'2128'15,"0"0"-1607"-15,0 0 95 0,0 0-616 0,0 0-232 32,0 0-601-32,0 0-887 15,12 22-640-15</inkml:trace>
  <inkml:trace contextRef="#ctx0" brushRef="#br0" timeOffset="43001.38">29075 7225 1608 0,'0'0'5513'16,"0"0"-4865"-16,0 0 24 0,0 0-24 15,0 0 81-15,-75-60-361 16,69 60-248-16,-6 0-120 0,-4 14 0 16,7 9 40-16,-3 9 120 31,12 19-56-31,0 5-96 0,0 14 128 15,0-2-64-15,12 2-8 0,-3-9 8 16,7-1-64-16,-4-5 64 16,-6-8-72-16,-6-5 8 15,0-10 0-15,0-4 8 32,0-14-16-32,0 0-16 31,0-9-112-31,-18-5-56 15,2 0-256-15,-26-11-440 0,18-11-1289 16,-12-6-2816-16</inkml:trace>
  <inkml:trace contextRef="#ctx0" brushRef="#br0" timeOffset="43161.13">28876 7600 5673 0,'0'0'2200'0,"0"0"-1432"15,0 0 409-15,0 0-257 16,0 0-488-16,0 0-400 0,0 0-32 16,106-36-560-16,-73 27-176 15,12-7-369-15,-9 8-1239 16,-15-1-3577-16</inkml:trace>
  <inkml:trace contextRef="#ctx0" brushRef="#br0" timeOffset="43519.96">29365 7402 4504 0,'0'0'5514'0,"0"0"-4994"16,0 0-520-16,0 0 0 16,0 0-912-16,0 0-1185 15,0 0-583-15</inkml:trace>
  <inkml:trace contextRef="#ctx0" brushRef="#br0" timeOffset="43676.73">29386 7600 5457 0,'0'0'2384'0,"0"0"-1880"16,0 0-504-16,0 0-1168 0,0 0-5097 16</inkml:trace>
  <inkml:trace contextRef="#ctx0" brushRef="#br0" timeOffset="48416.88">8479 14936 5673 0,'0'0'1208'0,"0"0"-736"0,0 0 152 15,0 0-144-15,0 0 0 16,0 0 441-16,61-70-217 0,-61 65-56 15,0 5 320-15,0-3 0 16,0 3-344-16,0 0-279 16,0 0-337-16,0 0 0 0,-37 0 152 31,13 8-64-31,-24 6-88 0,-9 5 8 16,-4 3-8-16,4-7 56 0,15 2-64 15,-10-2 24-15,10-2-16 16,6-2 8-16,15-3-8 15,9-3 0-15,0 0-8 0,12 9-88 16,0 5-152 0,0 9 184-1,0 12 56-15,0 16 8 0,12 14 48 0,0 23-8 16,-12 32-40-16,0 23-8 16,0 10 48-16,0-5 8 15,-12-10-56-15,0-18 64 0,0 0 0 31,-4 5 8-31,7-10 0 0,-3-18-24 16,3-18 0-16,9-19 8 16,0-5 0-16,0 9-8 15,-12 10 24-15,12 5-64 0,0-10 104 32,0-9-104-32,0-10 48 15,0-4-48-15,12-10 40 0,-3 2 16 16,12-11 64-16,7 0-16 15,5 0 32-15,15-7-88 16,-6-8 16-16,19 1 0 0,23-18-72 16,16 0-224-16,75-18-600 31,-24-14-905-31,-9-4-3288 0</inkml:trace>
  <inkml:trace contextRef="#ctx0" brushRef="#br0" timeOffset="51297.3">30041 7086 7817 0,'0'0'2337'0,"0"0"-1537"32,0 0 72-32,0 0-280 15,0 0-592-15,0 0-96 0,0 38 96 16,21 12 120-16,-9 15 120 15,12 9 16-15,-15 0-168 0,15 1-24 16,-14-6-64-16,5-9 0 16,-6-8-464-16,6-17-712 0,9-6-696 31,-15-15-1025-31,3-14-3783 0</inkml:trace>
  <inkml:trace contextRef="#ctx0" brushRef="#br0" timeOffset="51703.46">30355 7479 7377 0,'0'0'2553'0,"0"0"-2097"16,0 0-456-16,0 0 152 0,0 0 328 16,0 0-112-1,45 89-144 1,-21-71-160-16,-12 1-16 15,0-9-48-15,-12-2 0 0,9-8-320 16,-9 0 16-16,9 0 304 0,7-8 176 16,-4-11-168-16,0 6 64 15,-12-2 8 1,12 5 56-16,-12 10 8 16,6 0-144-1,9 0-48-15,-3 0 48 16,12 14 0-16,0 0 8 15,-15-4 0-15,15-1 8 0,-11-4-8 16,-1-5 48-16,-12 0 24 16,12-5 192-16,-3-14-16 0,15-3-144 15,-24-6-40-15,12-4-72 16,-12-1-72-16,12 5-240 0,-12-10-536 16,9 6-1857-16,6 10-3520 0</inkml:trace>
  <inkml:trace contextRef="#ctx0" brushRef="#br0" timeOffset="52730.92">31472 7067 5433 0,'0'0'1432'0,"0"0"-776"0,0 0 672 16,0 0-423-16,0 0-465 15,0 0-256-15,0-5-168 16,0 5 32-16,0 0 16 0,0 0 104 16,0 0-64-16,0 0 136 15,-16 0-32-15,7 0-168 0,-15 0-40 16,0 0-8 0,-12 5-40-16,27 14-8 15,-15-5-40-15,15 10-88 16,9-2-280-16,0 2 56 0,18 3 168 15,6-4 184 1,12 4 56 0,12-2 48-16,-2 2 0 0,-10-3 8 15,0-6-112-15,-15 0 32 0,-9 1-192 16,-12-5-113 0,0-1-135-16,-12 1 104 0,-21-4 352 0,-15-2-200 31,-10-8-432-31,-26-18-280 15,42-14-568-15,-7-4-3089 0</inkml:trace>
  <inkml:trace contextRef="#ctx0" brushRef="#br0" timeOffset="52934.13">31354 6923 6313 0,'0'0'2544'0,"0"0"-2023"16,0 0-521-16,0 0 512 15,0 0 576-15,93 122-232 0,-68-72-376 32,-4 7-200-32,0 3-128 15,-6 0-152-15,-15-6-144 0,0-2-624 16,0-1-1240-16,0-15-705 16,0-12-1632-16</inkml:trace>
  <inkml:trace contextRef="#ctx0" brushRef="#br0" timeOffset="53335.93">31855 7026 8065 0,'0'0'2465'31,"0"0"-1777"-31,0 0 272 16,0 0-144-16,0 0-592 0,0 0-224 15,0 0-8-15,-82-10-128 16,58 34 32-16,12 3-120 0,12-3-232 16,0 4 64-16,0-6 128 31,21 7 192-31,18-7 72 0,-5 1 8 16,2 1 120-16,-3 0-32 15,-9-7-96-15,0 2-48 16,-12-5-72-16,-12-1-32 0,0 2-168 15,-12-2 320-15,-12-3 272 32,-9-1 48-32,9-4-168 0,-12-5 32 15,2 0 104-15,22-19-144 16,-15-14-144-16,27-2-88 16,0-4-176-16,0-1-296 0,15 7-272 0,9-5-408 15,34 2-57-15,-4 12-255 16,-3 5-761-16</inkml:trace>
  <inkml:trace contextRef="#ctx0" brushRef="#br0" timeOffset="54394.72">32612 6832 6129 0,'0'0'2208'0,"0"0"-1208"16,0 0 241-16,0 0-609 0,0 0-480 15,0 0-80-15,0 0 64 32,-48 78-120-32,36-46 144 0,-9 0-32 15,9 0-24-15,-3-7-104 16,15-3 0-16,0-2-48 0,0-7 48 16,15-4 8-16,3 1 216 15,9-5 0-15,21-5-112 31,-5 0-112-31,5 0-416 0,-3 0-576 32,3-19-1113-32,-23 1-671 15,-1-2-1337-15</inkml:trace>
  <inkml:trace contextRef="#ctx0" brushRef="#br0" timeOffset="54586.2">32682 6952 5761 0,'0'0'2288'0,"0"0"-1752"0,0 0-120 16,0 0-144 0,0 0 809-1,0 0-289-15,45 139-432 0,-33-93-224 16,-3-4-136-16,6-1 0 0,-15-3-744 31,0-5-1145-31,0-16-887 16,0-7-3369-16</inkml:trace>
  <inkml:trace contextRef="#ctx0" brushRef="#br0" timeOffset="60913.31">33029 6553 5033 0,'0'0'1344'0,"0"0"-744"16,0 0 312-16,0 0-136 15,-15 0-168-15,15 0-335 0,0 0-273 16,0 23-104-16,0 15 104 16,0 8 184-1,0 14-56-15,0 5-80 16,15-5 8-16,-3 0-56 0,12 1 0 15,0-11 0-15,-6 1 16 16,22-8 24-16,-7-7-40 0,-9-8-368 16,24-5-489-16,-18-14-1663 15,-2-9 567-15</inkml:trace>
  <inkml:trace contextRef="#ctx0" brushRef="#br0" timeOffset="61670.06">33168 6789 4945 0,'0'0'1808'0,"0"0"-1272"0,0 0-168 16,0 0-160-16,0 0-208 16,0 0-96-16,0 0-696 0,0 0 88 15,0-8 504-15,0 12 192 16,0-4 0-16,0 4 8 16,0-4 128-1,0 0 328-15,0 0 88 0,0 0-72 16,0 0-16-16,0 0-136 15,0 0-112-15,0 0-80 0,0 0 80 16,0 0 16 0,0 0-31-1,0 0-25-15,0 0-24 0,0 0-16 16,0 0 0-16,0 0 0 0,0 0-8 16,0 0-16-1,0 0-16-15,0 0 8 0,0 0-48 0,0 0-48 16,0 0 0-16,0 0-80 31,12-8-72-31,-12 2-24 16,12-3 40-16,-12 4 64 0,12 1 48 15,-12 0-24-15,0-1-32 0,0 5-152 16,0 0-25-16,0 0 177 16,-12 0-24-16,-12 0-48 31,15 0 64-31,-18 9 8 0,2 9 64 15,7 1 16-15,3 4 16 16,6 1 64-16,9-2-80 0,0-3 8 16,0-1-8-16,0 2-96 15,9-1-32-15,24-6 128 32,7 1 48-32,-7 0 8 0,3-5-8 0,0 4-48 15,-15-3 0-15,4 4-272 16,-13-9-16-16,-12 4-80 15,0 0-72-15,0 1 208 0,0-2 232 16,-28 2 80 0,7-1 0-1,-15-4-80-15,3-5-56 0,0 0-320 0,6-10-1040 16,2-12-4017-16</inkml:trace>
  <inkml:trace contextRef="#ctx0" brushRef="#br0" timeOffset="61933.34">33180 6618 6121 0,'0'0'1568'0,"0"0"-1496"0,0 0-64 16,0 0-8-16,0 0 176 15,24 106 88-15,-12-64-8 16,12 9-24-16,-3 5 72 0,-9-6 177 16,-3 7-177-16,19-6-184 31,-16-5-120-31,9-10-64 0,3-8-841 0,0-9-1263 16,-12-9-3729-16</inkml:trace>
  <inkml:trace contextRef="#ctx0" brushRef="#br0" timeOffset="62499.46">33433 6682 1672 0,'0'0'4745'15,"0"0"-4121"-15,0 0-608 0,0 0 72 16,0 0 352-16,0 0 24 16,0 0-96-1,61 126-200 1,-49-93-32-16,0-1-80 0,12-5 40 0,-12 1-96 15,-12 0-176-15,12-10-472 16,-12-3-920-16,0-5-1449 0</inkml:trace>
  <inkml:trace contextRef="#ctx0" brushRef="#br0" timeOffset="62855.85">33554 6753 5217 0,'0'0'1784'0,"0"0"-1432"15,0 0-208-15,0 0-64 16,0 0-80-16,0 0 0 16,139-71-104-16,-115 68-40 0,-6-2 144 15,-3 0 184-15,-15 5 208 16,0 0 240-1,0 0 120-15,0 0-167 0,0 0-417 16,0 0-168-16,0 0-112 16,12 13-48-16,-12 11 64 15,12 9 96-15,-12-1 16 0,12 5 0 16,-12 0-8 0,0 0 96-16,0-5-40 15,0-4-56-15,0-9-8 0,0-9-857 16,0-7-975-16,0-3-2425 15</inkml:trace>
  <inkml:trace contextRef="#ctx0" brushRef="#br0" timeOffset="63202.2">33623 6377 7705 0,'0'0'1657'15,"0"0"-601"1,0 0-72-16,0 0-392 15,0 0-392-15,0 0-192 0,0 0 224 16,0 0-96-16,151 65-120 16,-105-15-8-16,-13 11-8 0,-6 14-8 15,-6 3-80 1,-21 5-56 0,0 1-32-16,-21-5-112 0,-39 22-232 15,-10-21-968-15,-2-21-1297 0</inkml:trace>
  <inkml:trace contextRef="#ctx0" brushRef="#br0" timeOffset="65195.88">30376 8420 2816 0,'0'0'1656'15,"0"0"-391"-15,0 0 351 0,0 0-192 16,0 0-247-16,0-3-273 16,0-2-184-16,-9-6-136 15,-3 8-224-15,-12 3-160 0,0 0-112 16,2 0-88-1,-14 3-88-15,0 16 72 16,3 9-96-16,9 1-16 0,-1-7-48 16,16 6-104-16,-6-4-184 0,15-6-72 31,0-4 96-31,0-10 136 16,0 6-64-16,15-10 32 0,4 0 240 15,5 0 96-15,3-14 80 16,6-5-24-16,-9 1-48 0,-15-5 56 15,18 8-56-15,-27 6 64 16,9 4 120-16,-9 5-120 0,0 0-72 31,13 0-264-31,-13 0-225 16,9 5 209-16,6 4 120 0,9-4-184 16,21 5-576-16,-9-6-520 15,-6-4-729-15</inkml:trace>
  <inkml:trace contextRef="#ctx0" brushRef="#br0" timeOffset="65571.07">30617 8401 5801 0,'0'0'1088'0,"0"0"-360"16,0 0 136-16,0 0-320 0,0 0-336 16,0 0-136-16,-123 25-15 15,111-7-57 1,12 0-113-16,0 0-143 15,0-4 112-15,0-4 0 0,12-6-56 16,0-4-64-16,6-4 192 16,9-23 0-16,6-11-224 15,-18-3-40-15,-6-11 176 16,0-7-112-16,-9-7 232 16,0 5 40-16,-18 2 440 15,3 12 576-15,6 10 337 0,-6 19-265 16,15 14-456-16,0 4-632 15,0 13-120-15,0 25-88 16,0 22 136 0,0 9 72-16,0 10-16 15,15-11-64-15,9-2-360 0,-6-10-416 16,22-15 23-16,-7-8-455 16,27-24-320-16,-15-9-217 15,-11 0-2151-15</inkml:trace>
  <inkml:trace contextRef="#ctx0" brushRef="#br0" timeOffset="65919.93">30877 8426 1744 0,'0'0'2680'0,"0"0"-535"16,0 0-257-16,0 0-399 0,0 0-729 15,0 0-704-15,-57-25-56 16,45 44-104-16,-13 0 32 0,10 4 72 16,9-5-8-1,6-4-120-15,0-4-152 16,0-6-160-16,0-4-273 15,6 0 177-15,21-14 536 0,-14-18 0 16,23-4-440-16,-15-17-40 16,-9-1 232-16,-12-6-232 15,0 0 448-15,0-1 32 16,-12 10 760-16,-9 5 40 16,6 19 176-16,6 8-95 15,9 10-57-15,-12 9-592 0,12 3-232 16,0 29-464-16,0 21 360 15,0 11 16 1,0 5 88-16,0 1 8 16,21-6-8-16,3-12-56 15,9-15-280-15,24-15-448 0,-5-12-737 16,-10-10-1319-16</inkml:trace>
  <inkml:trace contextRef="#ctx0" brushRef="#br0" timeOffset="66456.16">31665 8008 3776 0,'0'0'2337'0,"0"0"-1185"16,0 0-216-1,0 0-296-15,0 0-256 16,0 0-199-16,0 0-129 16,0 0-40-16,0 0 40 0,-79 0 88 15,58 13 16-15,-3 7-104 16,-3 3-48-16,18 0-8 0,9-4-176 31,0 3-209-31,0 2 169 16,24-1 112-16,0-5 16 15,9 1 88-15,3 0 0 0,-2-1 8 16,-10-5 0-16,0-3-8 16,-12-1-8-16,-12 1-232 0,0-6 80 31,-12 1 160-31,-12 4 56 0,-21-9 0 16,-4 5 40-16,16-5-96 15,-6 0 0-15,18-33-608 0,12 1-1496 16</inkml:trace>
  <inkml:trace contextRef="#ctx0" brushRef="#br0" timeOffset="66666.97">31565 7902 6105 0,'0'0'2208'0,"0"0"-1344"0,0 0-295 16,0 0-569-16,0 0 16 15,0 41-16 1,9-4 232-16,3 14 104 15,0 5 64-15,-3 9-144 16,6-1-104-16,-15-3-152 16,13 3-88-16,8-12-960 0,3-6-689 15,0-8-655-15,-3-21-3201 0</inkml:trace>
  <inkml:trace contextRef="#ctx0" brushRef="#br0" timeOffset="67227.19">31973 7980 7121 0,'0'0'1112'0,"0"0"-408"15,0 0 201 1,0 0-393-16,0 0-248 0,0 0-264 15,0 0-56 1,-106-32 0-16,94 46-48 16,-12 4-48-16,24 5-48 15,0 1-176-15,0-5 64 0,0 9 191 0,36-1 113 16,-3-3 8 0,0 3 56-1,7 1-48-15,-7-1 73 16,-12 1-81-16,3-4 8 0,0-6-8 15,-15-4 0-15,-9 4-97 16,0-8 97-16,0-1 0 0,-9 1 153 16,-15-7 31-16,0-3-48 31,3 0 96-31,-3 0 48 0,2-22-128 16,10-10-152-16,-3-1-16 15,6-9-72-15,9-4-168 0,0 5 104 16,24 3-80-16,1 5-88 15,-4 10-33-15,3 0 193 32,0 10 152-32,-15-2 8 0,3 5 0 15,-12 2 168-15,0-1-72 16,0 4-96-16,-21-5 0 0,-3 1-96 0,-21 4 24 16,5 5 72-1,-2 0-152-15,6 0-160 16,-3 11-600-1,20 11-832-15,7-9-2553 0</inkml:trace>
  <inkml:trace contextRef="#ctx0" brushRef="#br0" timeOffset="67520.3">32437 8188 6225 0,'0'0'1896'15,"0"0"-1288"-15,0 0-96 16,0 0-271-16,0 0-153 31,0 0-88-31,0 0 0 0,0 71 0 16,0-35-409-16,-24-3-1063 15,12-10-1601-15</inkml:trace>
  <inkml:trace contextRef="#ctx0" brushRef="#br0" timeOffset="69973.02">32748 7757 936 0,'0'0'2504'0,"0"0"-1600"0,0 0 249 15,0 0-33-15,0 0-672 16,0 0-376-16,-36-18 0 16,27 18 8-16,-12 0-80 0,-6 15 16 15,6-1-16-15,8-1-8 16,-11 6 8-16,24-1 8 0,0 0 80 0,0 2-80 16,0-2 96-1,15 1-16 1,-6-2 8-16,16-3-48 15,11 0 16-15,-15 5-48 0,3-9 40 16,-3-2-48-16,-6 3 0 16,6-8-8-16,-21 3-56 0,0-6-48 15,0 4-304 1,0 0-192-16,-21 7 392 31,-3-4 184-31,-12 3-208 16,3-10-584-16,-3 0-825 0,14 0-631 15</inkml:trace>
  <inkml:trace contextRef="#ctx0" brushRef="#br0" timeOffset="70220.04">32588 7623 5577 0,'0'0'2192'0,"0"0"-1088"15,0 0-31-15,0 0-585 16,0 0-432-16,0 0-40 0,0 0-16 16,58 98 56-16,-34-47-40 15,9 10-8-15,-9 2 48 0,-3 3-56 16,3-1 0-16,0-5-64 16,-14-5-360-1,-10-9-232-15,0-3-225 16,0-12-471-16,0-12-576 0,0-9-2745 15</inkml:trace>
  <inkml:trace contextRef="#ctx0" brushRef="#br0" timeOffset="70812.59">32996 7646 728 0,'0'0'4993'0,"0"0"-4329"15,0 0-160-15,0 0-96 0,0 0-248 16,0 0-104-16,0 0-48 16,-61 0-8-16,40 19-88 0,9 5 24 15,12-1 64-15,-12 4 8 16,12 2 72 0,0-1-72-16,12-1 40 15,9 0 8-15,12 1-48 0,-5 1 56 16,2-7-48-16,9 2-8 15,-18-7-8-15,-6-1 0 16,3-7-72-16,-18-1 64 16,0-3-96-1,0-5-56-15,0 6-112 0,-9-3 272 16,-15 1 312-16,-9 6-144 0,0-10-88 16,9 0 112-16,-4 0 240 15,7 0 272-15,0-14 177 0,9-8-305 31,12-3-176-31,0-2-80 16,0-6-24-16,0 6-176 0,12-10-120 16,9 9-256-16,0-5-336 15,7 5-80-15,-16 6-49 0,-12 3-351 16,0 15-688-16,-12-1-2721 0</inkml:trace>
  <inkml:trace contextRef="#ctx0" brushRef="#br0" timeOffset="71622.39">33494 7910 5265 0,'0'0'1472'0,"0"0"-160"0,0 0 121 31,0 0-457-31,0 0-480 16,0 0-448-16,0 0-48 0,0 0-208 15,0 0 56-15,0 47 32 16,0-15 56-16,-9 0-464 15,-16 11-601-15,-11-6-943 0,15-13-2913 0</inkml:trace>
  <inkml:trace contextRef="#ctx0" brushRef="#br0" timeOffset="72223.02">33599 7522 4961 0,'0'0'968'0,"0"0"-752"31,0 0 168-31,0 0-208 16,0 0 224-16,0 0-40 0,-114-18-288 15,89 36 72-15,13 4 24 16,-3-2 16-16,6-1-72 16,9-2-96-16,0 1-8 0,0 1 8 15,0 0 40 1,9 3 24-16,18-6-72 15,-14 6 0-15,8-3 64 0,3-5-64 16,-15-1-8-16,18-3-8 16,-27-1-48-16,12-5-96 15,-12 1-112-15,0-5-200 32,-24 6 64-32,0 2 320 15,-9-8 32-15,-4 5-296 16,-8-5-384-16,18 0-456 0,6-9-1249 15</inkml:trace>
  <inkml:trace contextRef="#ctx0" brushRef="#br0" timeOffset="72492.17">33448 7402 5881 0,'0'0'2264'0,"0"0"-1496"16,0 0-552-16,0 0-216 16,0 0 0-16,0 0 112 0,12 129 0 15,13-74-31-15,-16 2-25 32,15-6-8-17,-15-1-40-15,6 2-8 0,-3-7-321 16,0 2-791-16,-3-11-784 15,-9-12-2521-15</inkml:trace>
  <inkml:trace contextRef="#ctx0" brushRef="#br0" timeOffset="72837.4">33645 7378 4993 0,'0'0'1944'32,"0"0"-1008"-32,0 0-48 0,0 0-648 15,0 0-232-15,0 0 40 16,0 74 24-16,0-33 16 0,0 2-16 16,12-2-24-16,-12-3-48 0,0-2 0 15,0-9-432-15,12 7-512 16,-3-17-536-16,-9-2-721 0</inkml:trace>
  <inkml:trace contextRef="#ctx0" brushRef="#br0" timeOffset="73204">33717 7280 5089 0,'0'0'1712'0,"0"0"-1416"16,0 0-288-16,0 0 128 15,0 0 120-15,0 149 48 0,12-94-96 16,-6-3-128-16,9-11 0 16,-3-3-64-16,12-10-8 0,-14-6-8 15,14-9 8-15,-12-13-8 16,9 0 8-16,-6 0 80 15,-3-8-40-15,-12-11-48 0,0 1-24 32,0 3 24-32,0 7 408 15,-12 3-224-15,-24 5-184 0,0 0-8 16,-10 18 8-16,13 10-8 16,9-1-56-16,9 2-728 15,15-1-1096-15,0-14-3889 0</inkml:trace>
  <inkml:trace contextRef="#ctx0" brushRef="#br0" timeOffset="75507.85">30560 9083 5697 0,'0'0'1824'0,"0"0"-808"16,0 0 345-16,0 0-249 15,0 0-360-15,0 0-336 0,-9-27-296 16,-3 27-120-16,-9 8 0 31,-3 11-24-31,-22 9-72 0,22 4 96 16,-12-4 0-16,15 1-8 15,9-7-152-15,12 2-96 16,0-1 16-16,0 0 136 0,33-1 80 16,-12 1 24-16,18-4 0 31,7 0 0-31,-16-6-8 0,-3-3 8 0,-18 0-16 16,6-10-144-16,-15 5-224 15,0-2-256-15,-15 2-112 16,-6 0 407-16,-12 0 113 15,-16 5-368 1,16-10 136-16,9 0-448 16,0 0-328-16,15-10-1001 0</inkml:trace>
  <inkml:trace contextRef="#ctx0" brushRef="#br0" timeOffset="75954.6">30702 9121 5657 0,'0'0'1136'0,"0"0"-888"15,0 0-240-15,0 0 8 0,0 0 512 16,12 69-8-16,0-37-128 16,-3-8-88-16,6 4-40 0,-15-10-8 15,12-4 9-15,-6-6-65 16,-6-8-48-16,15 6 24 15,-15-6 264-15,12 0 208 0,1 0-8 16,-1-10-352-16,-3-8-168 31,15 8-120-31,-12 2-8 0,0-3 0 16,-12 8 0-16,0 3-136 16,0 0-72-16,9 0-272 0,-9 0-208 15,15 9 392-15,-3-1 128 0,0 2 168 16,-3-1-40-1,15-3 48 1,-24-6 64-16,13 0 64 0,-4 0 184 16,6-25-32-16,-6 3-144 15,3-16-136-15,-12-4-120 0,0-4-72 16,0 0-184-16,0 5-64 16,0 9-297-1,0 12-783-15,0 12-1120 16</inkml:trace>
  <inkml:trace contextRef="#ctx0" brushRef="#br0" timeOffset="76810.45">31831 8824 6361 0,'0'0'1480'0,"0"0"-432"16,0 0 225-16,0 0-473 15,0 0-352-15,0 0-344 0,0 0-104 16,-73-37-168-16,40 37 64 16,0 13 96-16,-3 2-104 0,15 2 16 15,8 2-120 1,-2 0-240-16,15 4-144 16,0 0 264-16,15 0 111 15,10 1 137-15,20-5 16 0,-12 3 72 16,15-4-8-16,-11-4-64 15,-16 0-88-15,3-3-112 0,-24-3-200 32,0-3-200-32,0-5 200 15,-24 4 288-15,3 7 160 0,-16-8-136 16,-11-3-176-16,3 0-320 16,21-14-217-16,3-3-935 0</inkml:trace>
  <inkml:trace contextRef="#ctx0" brushRef="#br0" timeOffset="77035.62">31692 8675 4905 0,'0'0'2216'16,"0"0"-1640"-16,0 0-576 16,0 0-56-1,0 0 56 1,0 0 520-16,33 129-32 0,-21-68-168 0,0-1-16 15,-3 10-127-15,18-4-73 16,-15-3-104-16,1 3-561 16,-7-21-919-1,9-6-992-15</inkml:trace>
  <inkml:trace contextRef="#ctx0" brushRef="#br0" timeOffset="77697.52">32133 8753 5337 0,'0'0'1328'0,"0"0"-816"15,0 0 344 1,0 0-544 0,-82-22-184-16,58 22-120 15,3 0 96-15,9 9 0 16,-9 4 48-16,8 3-152 16,13 2 0-16,0-1-256 15,0 8 152-15,0-3-8 0,22 6 40 16,2-4 72-16,-3 3 0 15,3-3 8-15,0-1 40 0,0-5-48 16,0 1 8-16,-14-11-8 16,2 2-136-16,-12-6-224 0,0 2 72 15,0-3 208-15,-22 2 80 16,-2-5 80-16,0 0-32 0,-9 0 48 16,9 0 192-16,12-14 240 15,0 0-200-15,0-4 112 16,12-4-127-16,0-11-161 0,24 0-152 15,-3-4-248-15,15 6-65 16,-15-7 153-16,6 10 80 0,-5-1 80 16,-10 7 56-16,-12 0 16 31,0 3 16-31,0 0-88 0,-12 9-128 16,-10 7-352-16,-26 3-856 0,12 8 104 15,3 6-305-15</inkml:trace>
  <inkml:trace contextRef="#ctx0" brushRef="#br0" timeOffset="77961.19">32552 8963 6585 0,'0'0'2104'0,"0"0"-1520"0,0 0-415 32,0 0-65-32,0 0-48 15,0 0-56-15,0 0-240 0,-48 139-953 16,39-112-1007-16</inkml:trace>
  <inkml:trace contextRef="#ctx0" brushRef="#br0" timeOffset="78468.55">32863 8587 6857 0,'0'0'2208'15,"0"0"-1591"-15,0 0-121 0,-30-4-160 32,18 8-288-32,-3 20 32 15,-7-2 120-15,10 11-64 0,3-1-72 16,9 6-56-16,0-10 176 15,0-5-80-15,0-6-96 16,9-6 0-16,3-7 0 0,10-4 152 16,5 0 24-16,3-19-184 15,-15-4-240-15,9-10-248 0,-24 1-208 16,0 0-80-16,0-1 407 0,-39 16-95 16,9 6-480-1,-40 11-328-15,19 0-176 0,9 14-1105 0</inkml:trace>
  <inkml:trace contextRef="#ctx0" brushRef="#br0" timeOffset="78838.26">33074 8448 360 0,'0'0'7473'16,"0"0"-6401"-16,0 0-95 15,0 0-9-15,0 0-592 16,0 0-376-16,0 0-208 0,0 0 208 47,-45 89 64-47,24-35 88 15,9 13 88-15,12-3-112 0,0 1-40 16,0-9-88-16,0-6 0 16,18-4 8-16,9-8-8 0,21-15-224 15,-5-9-1032-15,5-10-1593 0</inkml:trace>
  <inkml:trace contextRef="#ctx0" brushRef="#br0" timeOffset="79551.41">33225 8546 5313 0,'0'0'1536'0,"0"0"-1168"31,0 0-208-31,0 0-8 16,0 0-48-16,0 0 24 0,0 0-56 16,0 0-72-16,-66 45-88 15,66-25-56-15,0-6 136 0,0-1-64 16,9 7 16-16,15-7 56 31,0 6 0-31,0 0 8 0,-3-2-8 16,0-3-8-16,-5-4-80 15,-4-1-112-15,-12-4-72 16,0 0-88-16,0-5 200 0,-28 3 160 16,7 2 80-16,-24-5-80 15,21 0-48-15,-9 0-320 0,6-13-568 32,17-1-4073-32</inkml:trace>
  <inkml:trace contextRef="#ctx0" brushRef="#br0" timeOffset="79771.25">33180 8467 5281 0,'0'0'2416'0,"0"0"-1728"16,0 0-320-16,0 0-320 15,0 23-40-15,0 5 120 0,12 8-16 16,0 16 8-16,-12-6-72 15,12 5-40-15,-12-4-8 0,9-1-152 16,-9 1-936-16,15-15-784 16,-15-9-2905-16</inkml:trace>
  <inkml:trace contextRef="#ctx0" brushRef="#br0" timeOffset="80030.41">33343 8518 4721 0,'0'0'664'0,"0"0"-392"16,0 0 488-16,0 0-8 0,24 129-288 15,-15-91-176-15,18 3-184 16,-15-8-48-16,-3-1-56 0,-9 1-440 16,0-9-880-1,9-16-1425-15</inkml:trace>
  <inkml:trace contextRef="#ctx0" brushRef="#br0" timeOffset="80398.11">33424 8490 6081 0,'0'0'936'0,"0"0"-576"15,0 0 8-15,0 0-344 16,0 0 80-16,0 0-56 0,103-28-40 16,-88 24 96-16,-3-2 496 31,-12 2 112-31,12 4 1 0,-12 0-49 16,0 0-168-16,0 0-304 0,0 0-192 15,0 10-240-15,0 17 40 16,9 1 80-16,-9 13 120 0,9 2 0 15,-9-2 8-15,0-4 8 16,0-9-8-16,0-5-8 0,0-5-184 16,0-9-848-16,0-3-1041 15,0-6-3216-15</inkml:trace>
  <inkml:trace contextRef="#ctx0" brushRef="#br0" timeOffset="80653.94">33518 8227 7769 0,'0'0'1777'0,"0"0"-1433"16,0 0-96-16,0 0 128 15,0 0 208-15,0 0-248 0,151 101-224 16,-103-45-24-16,-15 4-32 31,-9 9-56-31,-12 1-48 16,-12 5-152-16,0-2-376 0,-57 25-584 15,-3-19-185-15,2-15-975 0</inkml:trace>
  <inkml:trace contextRef="#ctx0" brushRef="#br0" timeOffset="83893.36">28933 10677 5041 0,'0'0'624'0,"0"0"-528"16,0 0 88-16,0 0 424 16,0 0 8-1,0 0-192-15,127-47-216 16,-103 30-88-16,9-12 16 0,-18 2-128 15,-2-7-8 1,-1 7 0 0,-12-6 0-16,0 6 392 0,0 4 208 15,-12 10 89-15,-16 8-305 0,19 5-320 16,-3 0-64-16,0 8-88 16,3 11-64-16,-6 19-8 0,15-2 112 15,0 2 48-15,0 3 32 16,0-3-16-1,24-2 16-15,0-12 16 16,0-1-96-16,10-10 16 16,11-13-409-16,-9 0-503 0,0-18-1120 15</inkml:trace>
  <inkml:trace contextRef="#ctx0" brushRef="#br0" timeOffset="84370.14">29353 10043 6737 0,'0'0'1816'16,"0"0"-1640"-16,0 0-176 0,0 0 0 15,0 0 0-15,12 111 208 32,0-56-32-32,-12 6-48 15,9 4-16-15,6 0 217 0,-15-9-225 0,0-6 0 16,9-14-104-16,0-8-40 15,6-9-384-15,9-19-249 0,-2 0 25 16,14-14-80 0,0-19-384-1,-3-8 272-15,-24 0 608 0,18 3 232 16,-18 5 856-16,-9 11 448 0,0 7 16 16,0 12-63-16,0-3-417 15,0 6-528-15,-9 0-288 0,-3 9-24 31,-12 10-8-31,9-1-64 16,9 6 0-16,6-1-96 16,0-3-144-16,6 2 64 0,18-4 144 15,12-4-24-15,-11-1-8 0,8 2-280 16,-6-1 79-16,-18-9 105 31,3 8-456-31,-12-3 112 16,0 4 336-16,-12-6 168 0,-9 7-8 15,-15-5-552-15,-1-7-800 16,16-3-1457-16</inkml:trace>
  <inkml:trace contextRef="#ctx0" brushRef="#br0" timeOffset="84733.64">29760 10436 5145 0,'0'0'784'0,"0"0"-200"15,0 0 320-15,0 0-120 0,0 0-64 0,0 0 185 16,46 24-185-16,-22-43-352 16,0-9-344-16,0 0-24 15,-15-8-184 1,0 8-16-16,-9 4 200 15,0 9 80-15,0 8 320 16,0 2-40-16,-9 5-360 0,-12 5-48 16,-6 17-32-16,6 10 64 15,-1 6 8-15,10 4 0 0,0-10-120 32,12 5-64-32,0-9-80 15,12-11-40-15,10-2-8 0,38-11-184 16,-15-4-1025-16,0 0-2728 0</inkml:trace>
  <inkml:trace contextRef="#ctx0" brushRef="#br0" timeOffset="84882.78">30225 10260 6737 0,'0'0'3137'0,"0"0"-2361"15,0 0-448 1,0 0-328-16,0 0-824 16,0 0-1449-16,0 0-543 0</inkml:trace>
  <inkml:trace contextRef="#ctx0" brushRef="#br0" timeOffset="85014">30273 10482 6785 0,'0'0'2320'0,"0"0"-1599"0,0 0 343 16,0 0-448-16,0 0-616 16,0 0-720-16,0 0-4185 0</inkml:trace>
  <inkml:trace contextRef="#ctx0" brushRef="#br0" timeOffset="160175.69">28456 7291 7257 0,'0'0'2473'0,"0"0"-2145"15,0 0-224-15,0 0-24 0,0 0 104 16,0 0-104-16,-12 0-80 16,12 0 0-16,-9 0 0 15,-15 3 72 1,0 2-64-16,0 4 80 16,-9-4 144-16,8 8 248 15,-8-3-136-15,9-1-88 0,-3 0-8 16,18 1-56-16,-15 4-72 31,24-9-72-31,-9 9-40 0,9-6 40 16,0 6-48-16,0 4 0 15,0 7 0-15,0 2 24 16,0 6 24-16,0 0 0 0,0 3 8 16,0 6-48-16,9 0 64 15,6-1 0-15,-6 5-24 16,15 6 16-1,-12-2-16-15,12 10 8 0,-3 2 32 16,4 1 48-16,11 3-16 16,-18-1-112-16,6 0 120 0,3-1-80 15,-6 6 16 1,3-10-56 0,-11 5 56-16,11-5 40 0,-12 6 1 15,9-11 23-15,3 0-120 0,-12 1 8 16,12-1 32-16,-15-3-40 15,15-6-8-15,-14 5 8 0,5-9 0 16,9-1 0-16,-15-3 8 31,0-6-8-31,6 5 0 16,-3-5 8-16,12 1 0 0,-15-6-8 16,-9 1-8-16,12-4 8 0,0-11 0 15,-12 6-8-15,9-4 0 16,-9 2 8-16,15-2-8 31,-15 3 8-31,10 4 0 0,-10-2 0 16,15-1 88-16,-15-2-40 15,12-3-40-15,-12 0 48 0,6 1-56 32,-6-2 40-32,15 1-40 0,-15 0 40 15,0-1 0-15,12 2-40 16,-12-2-8-16,0-3 8 0,12-1 0 15,-12 0 40-15,0-5-48 16,12 2 48-16,-12-1-48 0,0 4 56 16,0-5-8-16,0 6 64 15,0-5-40 1,9-2-8-16,-9-3-56 16,0 5 16-16,0-5 56 0,0 0 96 15,0 0 120-15,0 0-24 16,0 0-64-16,0 0-8 0,0 0-136 15,0 0-48-15,0 0 56 32,15 0-72-32,-15 5 0 15,9 0 80-15,3-5-72 0,-12 4 88 32,12 2-96-32,-3-2 72 0,-9 0 48 15,16 0-112-15,-16 1 72 16,12-5-80-16,-12 5 0 15,6-5 8-15,-6 4-8 0,15-4 0 16,-3 0 16-16,12 0 112 16,9 0-56-16,0-9-72 0,40-14-336 15,20-27-848-15,-11-1-1169 16,-13 4-5056-16</inkml:trace>
  <inkml:trace contextRef="#ctx0" brushRef="#br0" timeOffset="164815.25">27400 9366 10818 0,'0'0'1736'16,"0"0"-1648"-16,6 0 80 0,30 0 112 0,22-13 72 15,14-3-56-15,7 3-256 16,17-1-40-16,-17 6-112 16,5-2-184-16,-17 0-472 15,-7 2-512-15,-12-3-48 16,-6-11 119 0,-2 3-735-16,-19 0-513 0</inkml:trace>
  <inkml:trace contextRef="#ctx0" brushRef="#br0" timeOffset="165119.7">27992 9042 8329 0,'0'0'2265'15,"0"0"-1537"-15,0 0 192 0,0 0-96 16,0 0-240-16,0 0-360 15,12 0-224-15,21 0 56 16,0 0-8-16,6 14-40 0,7 4 32 16,-13 0-40-16,0 6-8 15,-6 0-40-15,-3 3-40 0,-18 6-32 32,-6-6 48-32,0 15 72 0,-6-1 128 15,-18 5-24 1,-21 1-32-1,9-2-72-15,-22-6-312 0,10-12-1280 16,24-14-3905-16</inkml:trace>
  <inkml:trace contextRef="#ctx0" brushRef="#br0" timeOffset="169453.85">29724 6502 6737 0,'0'0'1184'15,"0"0"-536"-15,0 0 569 16,0 0-361-16,0 0-408 0,0 0-200 15,0-10-176-15,0 10-72 16,0 0-8-16,0 5-136 0,0 14 88 16,0 8 48-1,0 15 8 1,0 4 0-16,12 5 0 16,-3 6 8-16,6-2 0 0,-3 0-8 0,0 1 8 15,-12-5-8 1,0-8 0-16,0-2 0 0,0-8 0 0,0-11 0 31,0 2 0-31,0-16 72 16,-24 6 272-16,0-14-32 0,3 0-184 15,-15 0-128-15,3-8-104 16,8-20-392-16,-11-28-840 16,15 6-793-1,-6-2-2544-15</inkml:trace>
  <inkml:trace contextRef="#ctx0" brushRef="#br0" timeOffset="169860.12">29667 6382 10986 0,'0'0'2048'16,"0"0"-1232"-16,0 0 193 31,0 0-369-31,0 0-488 16,0 0-152-16,0 0-792 0,0 0-977 15,36-14-1367-15,-24 9-5810 0</inkml:trace>
  <inkml:trace contextRef="#ctx0" brushRef="#br0" timeOffset="170917.51">30331 6669 9089 0,'0'0'1697'16,"0"0"-1129"-16,0 0 0 16,0 0-280-16,0 0-224 0,0 0-64 15,105-66-8-15,-84 44 0 16,4-1-64-1,-1 0-64-15,-12-1-112 16,-12 5 80-16,6 1 96 0,-6 5-128 16,0-1-16-16,-6 4 112 15,-18 10-40-15,-4 0 136 0,10 0-120 16,-21 0 120 0,18 19-48-16,0 8 56 15,9 1-8-15,0 4 16 16,0 1-8-16,12-1 8 0,0-4 8 15,12 0-16-15,12-10 8 16,-3 1-8-16,15-10 0 16,-3-9 0-1,28-4-96-15,-19-14-816 16,6-10-1897-16</inkml:trace>
  <inkml:trace contextRef="#ctx0" brushRef="#br0" timeOffset="171187.1">30560 6172 7601 0,'0'0'1400'0,"0"0"-1136"16,0 0-95-16,0 0 295 0,0 0 272 15,0 140-176 1,15-89-280-16,-6 0-120 15,6 4 0-15,-6-8-64 0,15-5-16 16,-11-5-72-16,-1-10 0 16,0-7-8-16,-3-7-536 15,15-8-576-15,-12-5-769 16,0 0-823 0</inkml:trace>
  <inkml:trace contextRef="#ctx0" brushRef="#br0" timeOffset="171507">30844 6418 2712 0,'0'0'6682'16,"0"0"-5770"-16,0 0-352 15,0 0 248-15,0 0-504 0,0 0-240 31,0 0-64-31,-82-13-72 16,70 26 64-16,-3 1-8 0,6 1-48 16,9-1-240-16,0 4-56 15,0-5-128-15,9 6-8 16,24-6 120-16,7 6 168 0,-19 0 96 16,15-5 96-1,-15 0-193-15,6-1-279 16,-27 2-64-16,0-5 112 0,0-2 288 15,-27 6 96-15,-6-4-152 16,-12-10-440-16,5 0-56 16,22 0-1193-16</inkml:trace>
  <inkml:trace contextRef="#ctx0" brushRef="#br0" timeOffset="171869.55">31028 6516 7761 0,'0'0'2905'0,"0"0"-2137"0,0 0-128 16,0 0-96-16,0 0-528 16,0 0-16-16,0 0-656 0,93-79-120 31,-68 56 344-31,-16-4 120 15,6 3-136-15,-15 6 376 16,0-1 72-16,0 10 464 0,0 4 32 16,-15 5-56-16,-7 0-160 15,-2 5-96-15,3 18-120 0,-3 9 152 32,-3 1 64-32,18 4-104 0,-3 0-168 15,12-8 88-15,0-2-40 16,21-9-8-16,18-3 24 0,6-15-24 15,37 0-48-15,-1-25-720 16,-26-7-3401-16</inkml:trace>
  <inkml:trace contextRef="#ctx0" brushRef="#br0" timeOffset="176356.33">31749 10894 11202 0,'0'0'2072'16,"0"0"-1488"-16,0 0-303 0,0 0-97 31,0-35-40-31,0 35-144 15,0 13 0-15,0 37-56 16,9 53 56-16,30 55 88 0,-20 26 80 16,20 2-72-16,-18-19-88 15,3-38 0-15,0-9 48 0,-15-22-48 32,6-24-8-32,-15-22 0 15,12-25-496-15,-12 1 360 0,0-5-225 16,0-14-503-16,0-28-360 0,0-16-248 15,-12-17-3185-15</inkml:trace>
  <inkml:trace contextRef="#ctx0" brushRef="#br0" timeOffset="176754.46">31692 11075 7401 0,'0'0'2257'0,"0"0"-1145"16,0 0-800-16,0 0-160 0,0 0 16 15,0 0 176-15,-139 94 8 16,100-44-88-16,9 2-80 0,2-11 72 31,19-9-16-31,-3-13-128 16,12-10-8-16,0-9 120 15,0 0 80-15,0-5 113 0,12-27-17 16,25-13-216-16,-7-21-184 16,9-4-128-16,-6-9-104 0,3 9 40 31,-2 16 128-31,-10 7 64 16,0 20 88-16,-3 17 40 15,12 10-128-15,19 10 0 0,5 32 0 0,0 12 8 16,13 6-8-1,11 15-465-15,-11-19-1239 0,-10-19-2985 0</inkml:trace>
  <inkml:trace contextRef="#ctx0" brushRef="#br0" timeOffset="180472.85">30400 3763 10082 0,'0'0'1536'0,"0"0"-1048"16,0 0-168-16,0 0-160 0,-33-13-160 16,33 26-104-16,0 25 48 15,0 12 48-15,21 10 0 0,0 16 8 16,-6 2 0-16,9 5 0 16,-6-3-296-1,-2-7-512-15,-4-3-616 16,0-6-137-16,-12-18-367 0,0-8-1393 15</inkml:trace>
  <inkml:trace contextRef="#ctx0" brushRef="#br0" timeOffset="180786.28">30331 4380 2680 0,'0'0'6770'16,"0"0"-5898"-16,0 0-872 0,0 0-120 31,0 0-120-31,0 0 240 16,0 0 32-16,0 0 128 0,117 101-72 15,-71-68-32-15,-22-9-48 16,9-7-8-16,-24-7 48 0,6-1-48 31,-6-9 8-31,6 0 520 16,-15-4 576-16,9-24-336 15,0-9-488-15,6-9-176 0,-15-11-104 16,13-3-72-16,-13-3-536 16,0-3-144-16,0 1-976 0,12 18-657 15,-12 15-3424-15</inkml:trace>
  <inkml:trace contextRef="#ctx0" brushRef="#br0" timeOffset="181391.23">30518 3726 4721 0,'0'0'1328'31,"0"0"-704"-31,0 0 424 16,0 0 8-16,0 0-151 0,0 0-89 15,0 0-264-15,-24-47-280 0,24 47-144 16,0 0-128-16,0 6-112 15,0 17-32-15,0 5 80 16,0 18 24 0,0 9 40-16,12 16 112 15,6 8 40-15,-3-6 120 0,6 6-104 0,3 0-48 16,0-15-24-16,0-4-40 16,-11-13-56-16,-1-10 8 0,0-10 32 31,-3-12-40-31,-9-2 0 15,12-8-128-15,-12-5-176 16,0 0-256-16,0 0-8 0,0 0-160 16,12 0-585-16,-12-8-1031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0:00.6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22592 2170 7417 0,'0'0'1168'0,"0"0"-880"0,0 0 233 16,0 0-185-16,-21-29-184 0,21 29 328 15,0-3-192-15,-15 3-240 16,6-6-40-16,-18 6 56 16,9 0 56-16,-7 0-8 0,-11 0-8 15,0 14-8-15,15 10 64 16,-24 8-8-16,8 5-32 0,-11 9-56 0,27 0 8 31,-18 6 8-31,30-5-64 16,0-7 72-16,9 2 32 15,0-5-112-15,9 1 104 0,27-6-40 16,-3-4-48-16,15-5-16 16,-5-13-8-16,17-7-56 0,12-3-224 31,7 0-1344-31,-7-18-1113 15,-29 4-1904-15</inkml:trace>
  <inkml:trace contextRef="#ctx0" brushRef="#br0" timeOffset="751.3">23129 2294 6953 0,'0'0'1168'16,"0"0"-800"-16,0 0 208 16,0 0-175-16,0 0 183 0,0 0 56 15,0 0-336-15,0 0-264 16,0 0-32-1,0 0 152-15,0 0 8 16,12 0 112-16,10 5 136 0,26 0 24 16,-3 0-56-16,25 4-72 15,11-9 40-15,13 5-80 0,-1-1-136 16,13-4-39-16,-16 0-33 31,-17 0-64-31,-7 0-145 0,-33 0-167 16,7 0-456-16,-28 0-448 15,-12 0-888-15,0 0-249 16,0 0-151-16</inkml:trace>
  <inkml:trace contextRef="#ctx0" brushRef="#br0" timeOffset="1150.7">23754 2146 6913 0,'0'0'2264'16,"0"0"-1655"-16,0 0 223 16,0 0-240-16,0 0-232 0,0 0-160 15,0 0-16 1,15 5-176-16,6 9 144 15,0-1 72-15,7 1-48 0,-4 6-72 16,-3-2 32-16,15 4-16 16,-12-3-40-16,-6 0-32 15,10 0-40 1,-16-5 0-16,0-6 72 16,-3 7-80-16,-9-10 0 15,0 3 80-15,0 2 120 0,-9 4 232 16,-15 5-95-16,-13 9-81 15,-11-6-240-15,-6 6-16 0,5 1-449 32,16-7-975-32,9-9-2689 0</inkml:trace>
  <inkml:trace contextRef="#ctx0" brushRef="#br0" timeOffset="12496.76">29492 2943 6969 0,'0'0'2336'0,"0"0"-1503"31,0 0-193-31,0 0 272 16,0 0-168-16,-12 4-40 0,12-4-64 15,0 0-279-15,0 0-89 16,0 0 8-16,12 6 0 0,12-6-48 15,12 4-8-15,33 1 152 32,55 5 104-32,54-7-104 0,21 7-104 15,-36-5 0-15,-48-1-96 16,-49 2-80-16,-14-3-96 16,-19 1-152-16,15 2-240 0,-15 3-440 15,-20-9-296-15,-13 0-217 16,0 0-175-16,-28 0-152 0,-5 0-937 31,0-5-3616-31</inkml:trace>
  <inkml:trace contextRef="#ctx0" brushRef="#br0" timeOffset="12952.12">30192 2754 8785 0,'0'0'2121'0,"0"0"-1521"16,0 0-112-16,0 0 16 0,0 0-136 15,0 0-120-15,0 0-136 16,12 4-24-16,21 5 48 0,-12 6 88 16,6 3-48-16,19 1-72 15,-10-2-56-15,-3 2 17 16,3 0 7-16,-6 0-64 0,-2-1-8 16,-4 0 0-16,-3 0 0 31,-9 2 0-31,-3-2 0 15,6-3-16-15,-15-2 16 0,0 1 0 16,-15 5 128-16,-6-1 88 0,-24 4-8 16,-25 3 16-16,-11-8-96 0,11 8-128 15,1-12-24 1,6-13-728 0,44 0-889-16,4 0-3576 15</inkml:trace>
  <inkml:trace contextRef="#ctx0" brushRef="#br0" timeOffset="13758.16">31306 2776 9450 0,'0'0'2096'0,"0"0"-2096"16,0 0-152-16,0 0-40 0,0 0 192 16,0 0 160-16,0 117-8 15,0-76-96-15,-10 0-48 0,10 1-8 16,-12-9-248-1,12-1-1408-15,-12-8-1273 16,12-10-3815-16</inkml:trace>
  <inkml:trace contextRef="#ctx0" brushRef="#br0" timeOffset="14335.22">31272 2722 8753 0,'0'0'1297'0,"0"0"-1209"0,0 0 80 16,0 0 40-16,0 0-208 0,0 0-8 16,0 0-88-16,127-57-512 31,-103 75-81-31,-12 6 169 16,-12 9 32-16,0-1-32 0,-12-4-112 15,-21 5 272-15,-3-5 328 16,3-6 32-16,8-4 136 0,1-4 24 15,12-4-56-15,-3-6-16 16,15 7-80 0,0-8 40-16,15 11-48 15,-3-4 104-15,22 8 80 0,-1-3-40 16,18 2-144-16,-18 1-48 16,0 1-80-16,-5 1-184 0,-19-2-184 15,-9 1 152-15,0-5 344 16,-21-1 24-1,-28 2 264-15,4-12-8 16,-3 2 40-16,2-5 168 0,7 0-48 16,21 0-120-16,18-19-320 15,0-9-552-15,12-4-456 16,21 0-584 0,16-1-41-16,-7 1 353 15,18 14 656-15,-11 8 624 0,-16 0 1120 16,3 10 280-16,-12 0-439 15,-3 6-113-15,-9 13 136 16,-12 3-304-16,9 6-72 16,-9 0-232 15,15 0-120-31,-15 0-56 16,0-1-200-16,-15-7-16 0,6-2-720 15,-3-14-1448-15</inkml:trace>
  <inkml:trace contextRef="#ctx0" brushRef="#br0" timeOffset="14468.72">31647 2804 4913 0,'0'0'6649'16,"0"0"-6081"-16,0 0-560 16,0 0-16-16,0 0-952 15,0 0-1881 1,0 0-1408-16</inkml:trace>
  <inkml:trace contextRef="#ctx0" brushRef="#br0" timeOffset="14851.04">31773 2896 10218 0,'0'0'2376'0,"0"0"-1824"16,0 0-240-16,0 0-232 15,0 0-80-15,0 0-136 0,0 0 136 16,0 84 8-16,12-57 0 31,-12 1 0-31,0-9-8 0,0 1-152 16,0-12-152-16,0 2-96 16,0-10-64-16,0 0 280 15,0 0 184-15,0-6-72 0,12-12-16 16,1-4-336-16,8-7-272 31,3 6 104-31,-3 4 344 0,3 6 176 16,-15 13-24-16,15 0-56 0,-9 5-89 15,-3 22 185-15,1 1 48 16,-4 10 16-16,3-2-8 16,-12-7 0-1,12-1-384-15,-12-10-1120 16,12-9-1345-16</inkml:trace>
  <inkml:trace contextRef="#ctx0" brushRef="#br0" timeOffset="17611.14">32368 2940 1664 0,'0'0'6177'0,"0"0"-5561"31,0 0-408-31,0 0 609 0,0 0-281 16,0 0-16-16,-24-47 16 0,9 47-464 16,-6 0-72-16,-1 3-272 15,-14 22 168-15,0-3 40 16,0 15-56 0,3-4-64-16,11 0 56 15,-2-5-48-15,24-6-184 0,0-7 16 16,0-6-17-16,12-4 49 0,22-5 160 15,14 0 72-15,-6-14-408 16,-3-1 88 0,7-3 272-16,-22 8 128 15,-15 6 272-15,6 4 248 16,-6 0-280-16,-9 0-56 0,0 18 72 16,9 1-40-16,6 5-72 15,-15-2-63-15,36-8-81 0,-15-4-265 31,4-6-1279-31</inkml:trace>
  <inkml:trace contextRef="#ctx0" brushRef="#br0" timeOffset="18083.72">32634 2833 7345 0,'0'0'2201'15,"0"0"-2201"-15,0 0 24 16,0 0-24-16,0 0 256 0,48 73 48 16,-36-39-112-16,-3 1-112 0,0-3-64 15,6 2-8-15,-15-11 0 31,0-1-8-31,0-7-168 16,0-5-96-16,0-7 104 0,0-3 160 16,0-3 472-16,0-22-240 15,12-1-232-15,-3-12-152 0,6 6-200 32,6-1-152-32,1 5-265 15,5 10-791-15,-6 3-440 0</inkml:trace>
  <inkml:trace contextRef="#ctx0" brushRef="#br0" timeOffset="18568.91">32947 2911 128 0,'0'0'9898'0,"0"0"-8562"15,0 0-1224-15,0 0 24 16,0 0-128-16,0 0 64 16,0 0 112-1,0 0-40-15,9 102-88 0,7-80-56 0,8-3-48 16,-6-13-312-16,9-2-440 16,6-4-48-16,0-4 23 0,7-21-239 31,-7-3 184-31,3 1 432 15,-12-6 448-15,-3 7 24 0,-9 6 520 16,-3 7 424-16,-9 4 473 16,0 9-369-16,0 0-616 0,0 0-456 31,0 14-72-31,0 22-16 16,0 20 88-16,0 37 56 15,0 32-48-15,0-9 0 0,0-5 0 16,0-18 0-16,0-29-8 15,-9-3 8-15,-3-1 40 0,3-18-32 16,-18-23 248 0,-6-19 424-16,-12 0-56 15,-4-39-312-15,4-15-104 16,6-16-216-16,33-31-480 0,6 7-832 16,0 21-2865-16</inkml:trace>
  <inkml:trace contextRef="#ctx0" brushRef="#br0" timeOffset="41042.53">31900 3556 10322 0,'0'0'1536'0,"0"0"-1280"16,0 0-152-16,0 0-64 0,0 0-32 31,0 0 72-31,0 120 224 16,0-41 32-16,9 22 24 0,-9 30-88 15,15-17-120-15,-15-7-104 16,0-28-40-16,0-19-8 15,0 0 0-15,0 1-432 0,-15-10-408 16,6-15-704-16,0-7-1121 31,-6-21-1280-15</inkml:trace>
  <inkml:trace contextRef="#ctx0" brushRef="#br0" timeOffset="41301.32">31656 4342 7113 0,'0'0'2265'0,"0"0"-1633"0,0 0-448 0,0 0-24 16,0 0 40-16,0 0 576 15,0 0-136-15,69 121-232 16,-45-79-112-16,0-5 8 0,-12-5-48 31,13-4-80-31,-4-14-8 0,-9-4 96 16,21-10 393-16,0-6 159 15,18-26-176-15,-5-14-328 16,23-10-312-16,-21-4 0 0,7-5-464 31,-19-14-440-31,-15 19-1305 16,-6 9-6185-16</inkml:trace>
  <inkml:trace contextRef="#ctx0" brushRef="#br0" timeOffset="45752.1">29283 6034 9113 0,'0'0'1913'0,"0"0"-1657"0,0 0 200 15,0 0 312-15,0 0-256 16,-15-33-152 0,42 24-360-16,4 9-16 15,20-5-104-15,6 5 120 0,-21 0 0 16,22 5-168-16,-22 14-192 16,-6 4 40-16,6 9 64 0,-20 1-24 15,-7 5 32 1,-9-3 40-16,0 9 112 15,-25-12 80-15,-11-4 16 16,-6-11 104-16,-6-2 24 0,-10-15-128 16,-11 0-16-16,12-24 16 15,-4-22 0-15,13-1 88 0,27-7 56 32,-3-3 72-32,24 11-64 31,0 4-152-31,36 6-152 0,9 7-448 15,28 10-1072-15,-7 6-873 16,6 13-2312-16</inkml:trace>
  <inkml:trace contextRef="#ctx0" brushRef="#br0" timeOffset="46170.68">29830 6044 5937 0,'0'0'5345'16,"0"0"-5113"-16,0 0-104 0,0 0-80 16,0 0 32-16,0 0-56 15,117 4 24 1,-74 24-48-16,-16 0-64 15,3 8-48 1,-3 1-56-16,-27 2-64 16,0-4 64-16,0-7 0 15,-12 1 96-15,-9-11 72 0,-15-4 0 16,-13-14 16-16,16 0-8 16,-3-14 120-16,3-14-120 0,18-9 144 15,-6-8 24-15,21 1-96 16,0-1-72-16,12 3-8 0,12 9 0 15,0 11-320-15,21 8-344 32,22 14-433-32,-10 0-455 15,-6 9-960-15</inkml:trace>
  <inkml:trace contextRef="#ctx0" brushRef="#br0" timeOffset="46547.11">30367 6071 9073 0,'0'0'2505'16,"0"0"-1945"-1,0 0-176-15,0 0 88 0,0 0-248 16,0 0-24-16,151-27-64 0,-94 41-96 15,-15 4-40-15,-2 10-120 16,-7 5-56-16,-21-1-80 0,0-4-24 16,-12 4 72-1,-12-4 96 1,-12-6 112-16,-22-3 56 0,-2-14 16 16,3 0 40-16,-12-5 8 15,11-15-16-15,10-17-24 0,3-5 16 16,9-10-40-16,24 1 0 31,0 0-48-31,0-1-8 16,24 10-168-16,18 10-184 0,6 4-392 15,19 18-688-15,-7 5-649 16,-12 0-1159-16</inkml:trace>
  <inkml:trace contextRef="#ctx0" brushRef="#br0" timeOffset="46951.2">30913 6034 8665 0,'0'0'2377'0,"0"0"-1697"0,0 0 384 15,0 0-264-15,0 0-400 16,151-36-183 0,-94 36-145-16,-8 13-72 15,-16 6-80-15,3 9-48 16,-15-1-73-16,-9 6-31 0,-12-6-152 16,0 0 160-16,-12 1 120 15,-21-4 48-15,-15-15 56 0,-10 1 80 31,1-10-24-31,-3-10 64 16,14-12 16-16,13-12 160 0,9-3-56 16,9 1 105-16,15-2-185 15,0 6-160-15,39 4-192 16,-6 6-497-16,46 12-479 0,-7 1-1056 31,-26 9-2377-31</inkml:trace>
  <inkml:trace contextRef="#ctx0" brushRef="#br0" timeOffset="47335.31">31493 6011 9690 0,'0'0'1504'0,"0"0"-1200"15,0 0 344 1,129-24-144-16,-86 24-88 16,8 0-184-16,-9 14-160 15,-3 10-72-15,-5 3-56 0,-22 6-48 16,0 0-72-16,-12-1 24 16,-12 1 48-16,-15-5 32 0,-4-10 72 31,-5-4 16-31,-9-6 136 15,-3-8-40-15,-10 0 16 0,13-22 0 16,6-7 88-16,9-7 120 16,18-1-136-16,-4-5-111 15,16 1-41-15,16 3-48 0,17 6-225 32,3 4-519-32,9 9-400 15,25 19-408-15,-22 0-905 0,-3 0-2952 0</inkml:trace>
  <inkml:trace contextRef="#ctx0" brushRef="#br0" timeOffset="47736.16">32063 6016 10018 0,'0'0'1696'0,"0"0"-1432"16,0 0 376-16,0 0-232 0,115-15-208 15,-67 25-120-15,-12 9-72 16,-12 3-8-16,10 11-56 16,-10-6 8-1,-15 6 32-15,-9-6-144 16,0 1-16-16,0-4 72 0,-9 0 104 15,-27-11 120-15,-10-8 72 16,-2-5-24-16,-9 0 32 16,-1-5 56-16,10-18 24 0,15-4 73 15,9-7-73-15,12-3-176 32,12 6-48-32,0-7-56 0,12 11-176 15,12-1-152-15,9 13-169 16,0 6-143-16,40 9-408 15,-25 19-1048-15,-3 4-2001 0</inkml:trace>
  <inkml:trace contextRef="#ctx0" brushRef="#br0" timeOffset="56005.04">6783 6603 11202 0,'0'0'1416'16,"0"0"-960"-16,0 0 352 15,0 0-487-15,0 0-321 16,0 0-80-16,0 0 72 0,0 94 8 16,9-30 8-16,3 7 88 15,12 7-88-15,-12-4 64 0,13 4-64 31,-4-7-8-31,0-7 72 0,-6-9-72 16,-3-3 0-16,0-15 0 16,-3 0-48-16,-9-13-72 0,0-7-81 15,0-7-7 1,0-6 8 0,0-4 0-16,0 0 72 15,0 0 56-15,0 0 32 0,0 0 40 16,-21-14 128-16,9 0-24 15,-12-4 0-15,0-5 32 0,2 0 136 0,-2 0-39 16,9-4 15 0,-6 8 16-1,12-6 24-15,-3 12 16 16,-3 4-24-16,15-1 56 0,0 10-64 16,0 0-136-16,0 0-136 0,0 0-48 15,0 0-80-15,0 5 0 31,0 9 80-31,15 15 48 16,6-1 8-16,-9 7 40 0,12 3-40 16,-12-5 0-16,13-6-8 15,-16-4-16-15,15-5 16 0,-24-12 56 16,9-1 56-16,-9-5 104 31,0 0 208-31,15 0 200 16,-3-19-8-16,9-14-424 0,3-13-192 15,21-9-208-15,13-10-816 0,26-14-520 16,-17 13-1209-16,-19 20-5409 0</inkml:trace>
  <inkml:trace contextRef="#ctx0" brushRef="#br0" timeOffset="57594.28">6068 10728 11386 0,'0'0'1920'16,"0"0"-1440"-16,0 0 153 0,0 0-457 16,0 0-168-16,0 0 104 31,0 0-112-31,0 55-16 0,15-4 16 16,9 19 184-16,-3 9 88 15,3-1-120-15,0 6-80 16,1-10 32-16,8-3-56 0,-24-8-48 31,18-12 8-31,-15-4 0 0,9-15-8 16,-21-4 8-16,0-14 0 0,12-4 0 15,-12-10-8-15,0 0 8 16,0 0 64-16,0 0-16 16,0 0 40-16,-12 0-24 15,3-10-16 1,-15 1-48-16,12-10 8 0,-12 5 24 15,3 1-40-15,-7-1 0 0,19 0 8 16,-15 0-8-16,15 4-8 16,-15 2 8-16,12-2 8 15,-3 1 8 1,6 4 56-16,9 5 0 16,0-4-56-16,-15-1 96 0,15 5 16 15,0 0 0-15,0 0 48 16,0 0-8-16,0 0-16 15,0 0 24-15,0 0-32 0,0 0-136 32,0 0 8-32,0 0-16 15,0 0-64-15,15 0 16 0,-6 5 48 16,18 9 8-16,-3 0 0 16,-15 4 0-16,15 0 0 15,1-3 40-15,-1 2-48 0,-6-3 8 31,-3-3 0-31,-3-3 0 16,0-3 40-16,-12 0-48 0,12-5 8 0,-12 4-8 16,9-4 8-16,-9 0 72 15,12 0 192-15,0-9 240 16,25-19 25-16,-7-9-209 0,9-4-256 16,-6-11-72-1,15-31-665 1,-17 19-1071-16,-4 3-2321 0</inkml:trace>
  <inkml:trace contextRef="#ctx0" brushRef="#br0" timeOffset="59634.06">27291 5706 9858 0,'0'0'2480'0,"0"0"-2480"0,0 0-48 16,0 0-160-16,0 0 208 15,0 147 136 1,0-81 96-16,0-1-112 16,0-1-72-16,0-3-40 15,0-11 64-15,0-4-72 16,-9-8 0-16,9-11-96 0,-12-8-496 15,0-15-1376-15,12-4-1929 0,-12 0-2247 16</inkml:trace>
  <inkml:trace contextRef="#ctx0" brushRef="#br0" timeOffset="60055.51">27421 5738 7089 0,'0'0'1904'0,"0"0"-1391"16,0 0-41-16,0 0-8 0,0 0-264 0,136-43-16 15,-85 43 96 1,-8 24-280-16,8 8-24 16,-6 5-136-1,-24 5-272-15,-6 0-112 0,-15 0-313 16,0-5 289-16,-36-4 368 0,-9-6 144 15,-25-13 48-15,10-1 16 0,-21-7 280 16,23-6 312-16,1 0 353 16,9 0-1-16,11-14-128 15,28 9-256 1,9 5-72-16,0-5 88 16,0 5-232-16,0 0-272 0,24 0-80 15,-2 5-8-15,14 14 8 16,6 8 8-16,9 6 0 31,-8 0 48-31,8 2-31 0,6 4-17 16,-14-7-8-16,8 1-137 15,-6-11-543-15,3-12-808 0,-2-10-1777 16,-10 0-5223-16</inkml:trace>
  <inkml:trace contextRef="#ctx0" brushRef="#br0" timeOffset="60488.75">28330 6137 10698 0,'0'0'1888'0,"0"0"-1328"16,0 0 272-16,0 0-239 16,0 0-185-16,0 0-64 0,57 8 128 15,0-3 96-15,25 4-48 16,11 1-72-16,-14-7-216 31,14 12-136-31,-20-5-96 0,-4 4 0 16,-20-6-376-16,-31-3-616 15,-3 4-688-15,-15-9-2921 0</inkml:trace>
  <inkml:trace contextRef="#ctx0" brushRef="#br0" timeOffset="65440.02">29528 6863 9418 0,'0'0'1624'31,"0"0"-1464"-31,0 0 264 15,0 0-240-15,0 0-184 16,-58 19 0-16,46 9 40 0,12 1-24 16,0 3 48-16,0-1 80 15,0-2-32-15,12-7-40 32,10 2-56-32,14-10 96 0,0-10 64 15,21-4-64-15,1 0-112 16,-13-9-104-16,15-18-216 0,-26-1 16 15,-13-4 184-15,-6-6 112 16,-15 0-8-16,0 2 8 16,-24 3 8-16,-10 6 0 0,-2 3-72 15,0 10-168 1,0 14-624-16,15 0-1233 16,9 0-2256-16</inkml:trace>
  <inkml:trace contextRef="#ctx0" brushRef="#br0" timeOffset="65770.36">30074 6849 9874 0,'0'0'2272'16,"0"0"-1768"-16,0 0-216 15,0 0-200 1,0 0-80-16,0 0 96 15,12 98 152-15,24-65-88 0,7-7-40 16,17-1-120-16,0-7 56 16,10-18-64-16,-1 0-184 15,1-4-120-15,-25-20-8 0,-24-8 64 32,-6-5 248-32,-15-1 0 15,-36-3 152-15,-9 0-48 0,-13 8 88 16,-2 5-64-16,15 14-128 15,-13 5-88-15,22 9-592 16,12 13-1424 0,24 7-2009-16</inkml:trace>
  <inkml:trace contextRef="#ctx0" brushRef="#br0" timeOffset="66085.47">30657 6845 11042 0,'0'0'1464'15,"0"0"-1104"-15,0 0-24 16,0 0-192-16,0 0 8 16,-58 111 80-1,76-78-112-15,10 4-32 16,17-10-24-16,0-3-56 0,15-15 97 15,-11-9-105-15,8 0 0 16,-15-19-8-16,-14-8-8 31,-4-7 16-31,-15-6 48 0,-9 2-32 16,-9-3-16-16,-28 3-169 16,-8 10 49-16,-3 6-408 0,-9 12-392 15,-1 10-1144-15,22 0-2073 0</inkml:trace>
  <inkml:trace contextRef="#ctx0" brushRef="#br0" timeOffset="66849.06">31390 6860 7721 0,'0'0'1961'16,"0"0"-617"-16,0 0 144 16,0 0-464-16,0 0-479 0,0 0-273 15,0 0-112 1,-118 54 8-16,106-16 32 16,-9-1-88-16,21 0-48 15,0-1-56-15,0-7 160 16,21-7-120-16,3-8 8 0,13-4 8 31,5-10-64-31,-6-4-8 0,12-19-352 16,-11-10 56-16,-16-4-40 15,-12-10 56-15,-9 1 87 16,0-1-23-16,-21 10 112 0,0 9 8 16,-16 10-120-16,13 9-304 15,-9 9-784-15,-6 13-1145 0,30 7-1735 0</inkml:trace>
  <inkml:trace contextRef="#ctx0" brushRef="#br0" timeOffset="67084.58">31797 6860 6689 0,'0'0'6545'15,"0"0"-5728"-15,0 0-633 0,0 0-96 0,0 0-80 16,0 0 144 0,0 106-8-16,0-60-40 15,0 9-96-15,0-9 56 16,0-4-64 0,0-10-392-16,0-7-641 0,0-22-975 15,0-3-2009-15,0 0-2696 0</inkml:trace>
  <inkml:trace contextRef="#ctx0" brushRef="#br0" timeOffset="67666.84">32344 6920 1432 0,'0'0'9602'0,"0"0"-8146"0,0 0-1112 16,0 0-64-16,0 0 128 16,-58 82 0-16,46-35-31 0,12 4-81 15,0 1-144-15,0-7 112 32,18-3-16-32,19-9-144 0,2-14-40 15,18-19 8-15,-11 0-72 16,14-28-184-16,-15-20-96 15,-9-7 64-15,-14-5 216 0,-22-6 16 0,-13 6-16 16,-20 14-56 0,-24 10 56-1,-61 31-256-15,25 5-1161 0,-1 0-3032 16</inkml:trace>
  <inkml:trace contextRef="#ctx0" brushRef="#br0" timeOffset="69009.37">27551 6808 8025 0,'0'0'2201'0,"0"0"-1409"0,0 0 320 16,0 0-392-16,0 0-296 0,0 0-192 31,0 0-80-31,100 9-16 16,-49-9 16-16,15 4 49 16,-8-4-105-16,2 6-88 0,0-6-8 15,-14 0-176-15,-10 0-369 0,-3 0-671 16,3 0-792-16,-36 0-217 31,0 0 89-31,0-6-841 0</inkml:trace>
  <inkml:trace contextRef="#ctx0" brushRef="#br0" timeOffset="69308.66">27946 6821 2000 0,'0'0'1368'0,"0"0"-352"16,0 0 1-16,0 0-105 31,0 0-8-31,0 0-104 15,0 0-352-15,0 0 424 0,-12 42 89 16,12-10-217-16,0 12-200 16,0 1-104-16,0 5-88 0,12 7 16 0,-12 4-136 15,0-1-64 1,0-6-40 0,0-2-64-16,0-6 16 15,0-8-72-15,0-7 56 0,-27-12 64 0,6 0 56 16,0-11 73-16,-15-3-89 15,-10-5-112-15,-2-8 72 0,3-21-8 32,-6-7-48-32,17-6-24 15,1-1-48-15,6-3-352 16,27-4-329-16,0 7-1111 0,0 11-2761 16</inkml:trace>
  <inkml:trace contextRef="#ctx0" brushRef="#br0" timeOffset="69736.64">28505 7095 8145 0,'0'0'2953'0,"0"0"-2193"15,0 0 320 1,0 0-208-16,0 0-295 16,0 0-161-16,0 0-120 15,42 5-72-15,9-5 248 0,19 0 176 16,20 0-200-16,1 0-256 16,5 0-192-16,-2 0-40 15,-16 0-512 1,31 0-544-16,-27 0-721 15,-25 0-2768-15</inkml:trace>
  <inkml:trace contextRef="#ctx0" brushRef="#br0" timeOffset="85509.08">29308 8036 10298 0,'0'0'2424'16,"0"0"-1888"-16,0 0 192 15,0 0 145-15,0 0-425 16,12 0-240-16,9 0-56 0,24 0-56 16,3 0-48-1,10 0-32-15,2 0 0 16,9 0-16-16,-11 0-112 15,-13 0-328-15,15 5-328 16,-26-5-889-16,2 5-1127 0,-24-5-1489 16</inkml:trace>
  <inkml:trace contextRef="#ctx0" brushRef="#br0" timeOffset="85718.11">29552 8059 7009 0,'0'0'1480'0,"0"0"-1288"0,0 0-16 16,0 0 545-16,0 0 295 16,0 107-296-16,0-66-392 15,0 11-56 1,0-6-56-16,0 5-128 16,0-6-80-16,0-2-8 0,0-10-536 15,-15 3-616-15,15-12-385 16,-9-10-1263-16</inkml:trace>
  <inkml:trace contextRef="#ctx0" brushRef="#br0" timeOffset="85952.09">29190 8513 7785 0,'0'0'2993'16,"0"0"-2017"-16,0 0 184 15,0 0-216-15,0 0-511 0,45 14-225 16,15-4 320-16,-2-1-136 16,23 4-232-16,1-3-64 31,-13 4-96-31,13-6 0 0,-25 7-544 16,15-10-633-16,-29-2-1455 15,-4-3-3473-15</inkml:trace>
  <inkml:trace contextRef="#ctx0" brushRef="#br0" timeOffset="111879.2">7701 14074 10122 0,'0'0'2568'0,"0"0"-2104"16,0 0-88-16,0 0 40 0,0 0-15 31,0 0 151-31,0 0-112 16,81 9-120-16,-27-4-96 15,55 9 312-15,-15-6-32 0,20 6-240 16,-11 0-208-16,-7 0 40 16,10-4-96-16,-3 4-136 0,-22-5-432 31,-11 1-232-31,2-7-184 15,-39 2-537-15,0 0-767 0,-33-5-609 16,0 0 81-16,-9 0-1825 0</inkml:trace>
  <inkml:trace contextRef="#ctx0" brushRef="#br0" timeOffset="112218.04">7770 14222 3872 0,'0'0'1825'15,"0"0"-1257"-15,0 0 424 0,0 0 304 16,0 0 9-16,0 0-17 16,-45 0-288-16,45 0-496 0,0 0-168 15,12 5-104-15,-3-1 56 31,27 6 297-31,18-2-9 0,55 7 24 16,30-2-8-16,48 6-56 16,0 0-88-16,-24-10-80 0,-51 4-104 15,-40-8-136-15,-27 1-80 16,4-3-48-16,-4 2-72 31,-21-5-520-31,-12 0-472 0,-12 0-544 16,-12-5-1209-16</inkml:trace>
  <inkml:trace contextRef="#ctx0" brushRef="#br0" timeOffset="114517.09">20289 12002 7705 0,'0'0'2561'0,"0"0"-1657"0,0 0-600 16,0 0 336-16,36-120-144 16,-2 78-72-16,26 0 72 0,-3-3-224 15,25-2-160-15,-4-4 41 0,37 0 111 16,30-10-72-16,39 1-40 16,0 9 0-16,15 10 112 15,-24 13 48-15,-24 15-112 16,12 3-56-16,-12 10-32 15,0 0-40-15,15 10-72 16,-15 12 0-16,0 6-8 0,-24 9 8 31,-10-4-8-31,-23-6 8 16,-25 1-48-16,-14 0 40 0,2 1 0 16,3 6-136-16,13 12 64 15,-4-1 72-15,-27 0-88 16,10 1 48-16,-7 9 32 0,-9-1-32 31,-3 10 40-31,4 4 0 16,-4 2 8-16,-9 8 0 0,0-6 8 15,-12 1 48-15,-12 0 16 16,0-4-64-16,0-1 48 0,-27 2 0 16,-6-8-48-16,-12 8 0 31,-1-6 80-31,-14-1-88 0,0-4 80 15,-7 5-32-15,-2-5 32 16,-13 1 24-16,-11-5 48 0,-1-6-144 16,-11-4 328-16,-13 5 64 0,-33-13 48 15,-9-2 96-15,-15-7-64 16,12-11-159-16,12-14-97 16,21-4-80-1,-9-4-56-15,10-24-80 0,2-10 56 16,0-7-16-1,-12-11-40-15,34 10 40 0,23-4-40 0,13 6 0 16,-4 4 40 0,-5-15-40-16,-19-16 40 15,4-8-40-15,14-13 144 16,7-1-32-16,5-19-72 16,10-22-48-16,21-19 0 0,12 14-56 15,24 28-56-15,0 29 56 31,0 25 0-31,33-12 40 0,0-5-56 16,18-10 72-16,16 6-88 16,5 9-40-16,-2 9 32 15,23 13 24-15,1 5 64 0,11 14-56 16,-2 9 64-16,3 10-8 31,-1 9-144-31,-14 5-313 0,-10 23-79 16,13 9-104-16,-13 13-200 15,-11 7-48-15,-10 3-240 16,-2 22-489-16,-22-16-1495 0,-15-11-3818 0</inkml:trace>
  <inkml:trace contextRef="#ctx0" brushRef="#br0" timeOffset="119886.52">5700 15770 8425 0,'0'0'2433'0,"0"0"-1913"16,0 0-368-16,0 0 232 0,24 0-56 16,9 5 368-1,15 3 200-15,9-3-399 16,13 4-217-16,23 1-48 0,-11-5 24 16,12 4-112-16,-13-9-96 15,1 5-48 1,-13-5-80-16,-15 0-472 15,-2 0-593-15,-19 0-591 0,-9 0-2361 16,-15-5-3583-16</inkml:trace>
  <inkml:trace contextRef="#ctx0" brushRef="#br0" timeOffset="120234.66">6294 15676 10058 0,'0'0'1912'0,"0"0"-1504"31,0 0 72-31,0 0-144 0,0 0-240 16,0 0 40-16,0 0 64 16,100 19-128-16,-49 1 16 15,-9-7-48-15,16 11-40 0,-7-6 0 16,-18-5 8-16,15 11-8 31,-23-10 0-31,8-1-8 0,-21-3-88 16,-12 0 24-16,0-2-192 15,0 2 264-15,-36 4 32 0,-22 0 344 16,-11 8-111-16,-13 2-49 0,1-2-56 16,-4-3-88-1,31 0-72 1,6 3-320-16,15 3-1161 0,8-12-3384 15</inkml:trace>
  <inkml:trace contextRef="#ctx0" brushRef="#br0" timeOffset="128185.26">21382 12707 6489 0,'0'0'1384'15,"0"0"-928"-15,0 0 192 16,0-18-288-16,0 13 121 0,0 5 47 15,0 0-88-15,0 0-200 16,0 0 224-16,0 0 256 16,0 0-128-16,0 0-192 0,0 0 32 15,0 0-96 1,0 0-79-16,0 0-113 16,-9 0-72-16,-15 8 32 0,-22 7 48 15,-2 8 96-15,0 5 32 16,-13 0-80-1,-5-1 16 1,9 2 0-16,-13 3-56 0,1-4 0 0,-4 4-48 16,-5 1-40-16,6-1-8 15,-7 0-48-15,7 0 32 0,2 0-40 16,-2-4 40-16,5 4-40 16,-17-4 0-16,17 1 0 15,-2-1-8 1,9-6 8-16,-13-3 0 15,19 5-8-15,-3-6 8 16,-16 0-8-16,13 1 0 0,-7-5 16 16,10-1-16-16,-12 7 8 31,-4-7-8-31,7 1 0 0,-7-1 8 16,16 2-8-16,-12-5 8 15,11-2 48-15,1 3-48 16,-3 2 0-16,2-4 0 0,-14 0 0 15,17 5 0-15,-17 1 8 16,3 2-8-16,11-2-8 0,-11-1 8 16,11 0-8-1,-2 0 0-15,3 4 0 16,-1-4 0-16,1 0 0 16,-3 0 0-16,2 0 8 0,-11-1-8 15,12 1 8 1,-4-4 0-16,4-1-8 15,0 4 8-15,5-4 16 0,10 1-24 16,-6-1 8-16,2 1 8 16,1-6 32-16,-3 6-48 15,3-2 16-15,-7-2-8 0,10 3 40 32,-15 1-48-32,-4-7 0 0,4 7 8 15,0-5 0-15,-1 4-8 16,-2-1 8-16,15 3-8 15,-13-7 0-15,10 9 0 0,-12-2 8 16,2 2 0-16,-2 1-8 16,3-1 0-16,2 2 0 0,-14-2 0 31,8 1 8-31,1 0-8 16,3-4 0-16,-1 9 0 15,-2-11 8-15,18 6-8 0,-16 5 0 16,-2-6-8-16,-9 7 8 31,23-1 0-31,-23-2 0 0,9 1 0 0,2-3 0 16,10 3 0-16,-12-4 8 15,17 0-16-15,-14 4 16 16,6-3-8-16,8-2 0 0,-14 6 0 16,6-6 0 15,9 2 0-31,-7 3 0 0,4-4 0 0,9 0 0 15,-10 0 0-15,10 0 0 0,3-1 16 16,-15 3-16-16,3-3 0 16,5 6 8-16,-2-6-8 0,6 2 72 15,-9 3-24-15,8-4 48 16,-11 4-40 0,15-5 16-16,-12 6-56 15,8 0 32-15,-8-6-40 16,12 6 120-16,-3 0-128 0,-4 0 8 15,22-1 0-15,-18 1 0 16,12-6 64-16,-9 6-64 0,9 0 56 31,-10-1-16-31,10 0 16 16,0 6-8-16,-9-11 40 16,21 7-40-16,-12-1 16 0,0-6-24 15,11 1 16-15,-8 0 0 31,6 5 24-31,6-6-40 0,-18 1-40 16,18 5 120-16,0-2-112 16,-15-1 32-16,9 1 8 0,6 1-39 15,-3-3 103-15,-1 3-56 0,-11-4-48 16,15 5 40 0,-3-1 8-1,0 0-56-15,0 6 64 0,-3-5-64 16,9-1 56-16,-21 0-8 0,18 1-48 15,-3-1 8-15,12 5-8 16,-12-4 0-16,3 0 0 0,-7 4 8 31,7-5-8-31,9 1 8 16,-12 0 32-16,12-6-40 0,-12 1 0 16,12-4-8-16,-12-1 8 15,12 0 0-15,0-4 0 16,0 0 0-16,0-5 0 0,0 0 48 31,0 0-48-31,0 0 40 0,0 0-40 16,0 0 8-16,-15 0 32 15,15 0-32-15,0 0 40 16,0 0-40-16,0 0 88 0,0 0-16 16,0 0-88-16,-6-14 0 31,6-4-232-31,-12-10 32 0,-12-5-48 15,9 1 144-15,6-6-32 16,-3-4-40-16,0 5 47 0,2 1 17 16,-2 8 96-16,0 0 8 0,0 5 0 15,12 4 0 1,-15 5 8 0,15 9-8-16,0 2 0 0,0 3 0 15,0 0-72-15,0 0-8 16,0 0-96-16,0 0-40 0,0 0 0 15,0 14 64-15,0 4 80 16,0 4 80-16,0 6 0 0,0 5 8 31,0-1 0-15,0 1 144-16,0 0-24 0,0-6-64 0,0-3-8 16,0-2-40-16,0-9 56 15,0 2-64-15,0-5 16 0,0-7 56 16,0 8-8-16,0-7-24 31,15 0-32-31,-15 2 72 0,0 2-16 16,0-8-8-16,12 6-56 15,-12-2-8-15,0 0 48 0,12-4 32 16,-12 0 65-16,0 0 79 31,0 0-48-31,12 5 0 16,-12-5-32-16,10 0-32 0,2 0 24 15,0 0 0-15,-3 0 48 16,30 0-40-16,-21 0 16 0,21 0-56 16,-18-5-24-16,16 5-72 15,-16-4-8 1,6 4 0-16,-21 0 0 16,9 0 0-16,9 0 0 0,-12 0 0 15,-3-4 0 1,15-2 16-16,1 1 40 0,11-4-8 0,-6-10-32 15,6 6-16-15,0-2-8 16,1 2-112 0,-1 0-152-16,-3-6-184 15,0 5-312-15,-9-5-633 0,13-14-615 16,-25 6-993-16,0 0-8561 16</inkml:trace>
  <inkml:trace contextRef="#ctx0" brushRef="#br0" timeOffset="134724.5">7770 16178 1432 0,'0'0'8138'0,"0"0"-6802"31,0 0-920-31,0 0 280 16,0 0 24-16,0 0-312 0,24 0 104 16,0 0-184-16,9-5-199 15,13 0-121-15,11 5 88 0,0 0-88 16,16 0 0-16,-4 0-8 31,1 0-176-31,-10 0-729 16,-3 0-1015-16,-23 5-1313 0,-19 0-3248 0</inkml:trace>
  <inkml:trace contextRef="#ctx0" brushRef="#br0" timeOffset="134934.5">7737 16339 8281 0,'0'0'2729'0,"0"0"-2137"0,0 0-576 0,0 0 352 15,0 0-64 1,0 0 8-16,0 0 216 16,90 0-160-16,-41 0-72 15,20 0-96-15,13 0-200 0,-4-3 0 16,19 3-984-16,-4 0-1272 16,-23-5-2041-16</inkml:trace>
  <inkml:trace contextRef="#ctx0" brushRef="#br0" timeOffset="137068.42">9738 16173 5921 0,'0'0'1952'16,"0"0"-1408"-16,0 0 0 0,0 0 289 16,0 0-233-1,0 0-8 1,0 5-184-16,0-5-256 0,0 0-104 0,0 0 56 15,0 8-104 1,0 2 0-16,0 4 0 16,0 4 64-16,0 6 16 15,0-6-24-15,0 5-32 16,0 1 24-16,0-5-40 16,12-6 40-16,-3 2-32 0,3-8 0 15,-3-1 160-15,6-2 112 16,-3 1-64-16,12 0-48 0,-3-5-16 31,1 0-80-31,5 0 0 16,3 0-16-16,9 0-56 0,-6 0 8 15,-11-5 32-15,29-4-48 16,-30 9 0-16,15-6 0 16,-3 2 0-16,-8 4-8 0,11 0 8 31,-3 0 0-31,0 0-8 15,-9 0 8-15,9 0 0 0,7 10-72 16,-7-1 72-16,-12 4-48 0,6 2 40 16,-6-2-48-16,3 2 40 15,-11 3-96-15,-1 0 64 16,0-4 40 0,-12 4 8-16,6 2 0 15,9-1 8-15,-15-6 0 0,0-4 0 16,0-3 0-16,12-3-8 0,-12-3 8 15,0 0 72-15,0 0-16 16,0 0 64 0,0 0 128-16,0 0 152 15,0-9-23-15,9 0-265 16,-9-4-112-16,24-6 48 16,-9-1-56-16,3 8-64 0,9-8 64 15,-2 7-8-15,-4 4-104 0,15-1 104 31,-12 1-136-31,9 4 56 16,4 0 16-16,-4 5 47 0,15 0 17 16,-6 0-80-16,10 5 88 15,-10 5-8-15,6 4-48 16,12-5 56-16,-17 4-48 0,8-3 40 31,-6-6 0-31,1-4 8 16,14 0 0-16,-15 0 0 0,4 0 0 15,-19-17 16-15,21-2 40 16,-30-10 16-16,0-2-16 16,6-7 1-16,-27 5-41 0,0-4-16 15,0 9-201 1,-12-4-431-16,-12 4-1280 16,0 10-3409-16</inkml:trace>
  <inkml:trace contextRef="#ctx0" brushRef="#br0" timeOffset="140318.03">12681 16178 4488 0,'0'0'1137'15,"0"0"-817"-15,0 0 408 0,0 0 256 16,0 0-288-16,0 0-88 0,0 4-328 16,0 5-224-1,0 0-48 1,0 10 177-16,0 5 39 0,-13-2-24 16,13 6 176-16,0-4-16 15,0 4 24-15,0-9-48 0,0-6-80 16,0 1-104-16,0-6-16 15,13-3 56-15,-13 0-80 16,0 0 40-16,0-5-8 16,0 0 40-16,9 0 80 15,6 0-16-15,3 0 0 16,6 0 72-16,27 0-72 0,-18 0-119 16,25 0-49-16,2 0-72 15,-3 0 0-15,1 0-8 16,11 0 0-1,-2 0 0-15,17 0 0 16,-11 0 0-16,8 4 8 0,1 5-8 16,-1 1 0-16,-2-1 0 15,5 5 8-15,7-9 0 32,-10 8-8-32,13-7 8 0,-1 2-8 15,1 6 8-15,-4-4 0 16,-5 4 0-16,8-6-8 0,-11 6 16 15,-13 5-16-15,13 0 0 16,-13-5 8-16,1 4 16 16,-1 1 48-16,-12-1-72 0,4 6 8 15,-4-6 64 1,-12 5-64-16,4-4 0 16,-16 5 0-16,3-7 0 15,-3 1 0-15,-9 7 40 0,13-7-40 16,-25 0 8-1,6-4 40-15,-3 5-48 16,-3-10 64-16,0 5-56 0,-12 0 48 16,12-6-16-16,-12 2-40 15,6 0 0-15,-6 4 40 0,0-6-32 16,0-3-16-16,0 0 0 31,0-1 8-31,0-4 40 0,0 0 8 16,0 0 64-16,0 0 192 15,0 0 160-15,0 0 16 16,0 0 24-16,0-14-200 0,0 0-144 16,0-4-64-16,0 0-16 31,0-6-40-31,15 2-48 0,-3-2-16 16,-3 1-40-16,15 0 8 15,-8 0-24-15,2-1 16 16,9 2-32-16,-3 3 16 0,-3 0 16 15,15 5 0-15,1 1 48 16,-16 2 0 0,24 3-8-16,-21 0 8 0,24-3 0 15,-14 7 8-15,2-6-8 16,-3 7 0-16,0-3 8 16,6 1 0-16,-5 0-8 0,11 2 8 15,3-2 8 1,-6 5-8-16,10-5 0 15,-19 5-8-15,15 0 8 0,-2 0 0 16,2 0-8-16,-6 0-8 16,9 0 16-16,-8 0 0 15,14 5-8-15,3 0 8 0,1-5-8 16,-16 3 8-16,15-3 0 16,-2 0 8-1,-1 0-8-15,-12-3 8 16,16-2 8-16,-28-9 32 15,0 1 8-15,3-7 0 0,-15-2 16 16,7-3 0-16,-4-10-72 31,-18-8 0-31,21-3-448 0,-3-15-696 16,-15 6-608-16,6 18-2769 0</inkml:trace>
  <inkml:trace contextRef="#ctx0" brushRef="#br0" timeOffset="144661.62">13402 14018 9826 0,'0'0'1560'0,"0"0"-936"16,0 0 368 0,0 0-408-16,24 0-264 15,9 0-55-15,15 0 23 16,34 0-32-16,-1 5 112 0,34 4-8 16,15 5-152-16,-6-4-72 15,-7 3-72-15,-26-4-56 16,-16-4-8-16,4 4-64 15,5-5-208-15,-26 2-192 16,-13-2-288-16,-24 0-393 16,-6 2-471-16,-15-3-753 0,-24 2-783 15,0-5-1489-15</inkml:trace>
  <inkml:trace contextRef="#ctx0" brushRef="#br0" timeOffset="144934.12">13610 14170 4993 0,'0'0'4785'0,"0"0"-4121"16,0 0 296-16,0 0 216 0,0 0-360 15,0 0-103-15,0 0-185 16,24 0-360-16,34 0 80 0,20 0 184 31,40 0 56-31,48 0-200 0,9 0-192 16,-3 0-88-16,-42 0-8 15,-37 0-56-15,-11 15-480 0,-37-5-1000 16,-9-7-2769-16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3:40.7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24699 2772 8313 0,'0'0'2089'0,"0"0"-1465"0,0 0 248 0,0 0-232 16,0 0-200 0,0 0 88-1,0 0-168-15,0 0-360 16,0 0-32-16,0 0-88 0,9 0 40 15,6 0 80 1,6 4 72-16,15 2-16 16,13-6 32-1,-4 0-88-15,12 0 80 16,-9 4-80-16,10 0-16 16,-1 1-376-16,-9-5-344 15,-2 5-400-15,-13-5-616 0,0 4-545 16,-9-4-864-16</inkml:trace>
  <inkml:trace contextRef="#ctx0" brushRef="#br0" timeOffset="425.6">25103 2670 6465 0,'0'0'1384'16,"0"0"-1000"-16,0 0 80 0,0 0-48 15,0 0-143 1,0 0-209-16,0-5-64 16,15 5 0-16,-3 0 8 15,13 5 96-15,-4 0-16 0,3 3-16 16,-12 3-72-16,9-3 8 15,0-3 40-15,-6 4-48 16,-6-3 16 0,18 2-8-16,-21 2-8 0,-6-6 0 15,16 1 0-15,-16 0-8 16,0-5 8-16,0 4 0 0,0 0 80 16,0-4 176-16,-22 10 160 15,-5 4-32-15,3 0-184 0,-9-5-200 31,0 4-544-31,-13-2-352 16,-2 6-377-16,3-3-495 0,21-4-2809 16</inkml:trace>
  <inkml:trace contextRef="#ctx0" brushRef="#br0" timeOffset="16920.79">7341 3472 5169 0,'0'0'2888'16,"0"0"-1600"-1,0-19 969-15,0 14-745 0,0 5-848 32,0 0-135-32,0 0-209 15,0 0-320-15,0 0 0 0,0 15-168 16,-15 17-32-16,15 18 112 16,-9 11 88-16,9 12 80 0,-12 6-72 15,0 0 0-15,0-8 0 16,-3-3-8-16,15-12-88 0,0-9-377 15,-6-10-319-15,6-14-456 16,-12-19-776-16,12-4-681 0,-15-4-32 16</inkml:trace>
  <inkml:trace contextRef="#ctx0" brushRef="#br0" timeOffset="17204.22">7058 3884 5881 0,'0'0'1064'0,"0"0"160"0,0 0-128 31,0 0-1056-31,0 0-40 0,0 0 0 16,0 0 81-16,0 0 79 15,96 120 40-15,-63-82-48 0,4-5-40 16,-1-7-40-16,-3-6 56 16,-9-2 0-16,0-4-120 15,-15-10 72 1,4-4 200-16,-1 0 288 0,-3-4 176 15,6-20-48-15,-15-12-392 16,24-10-304-16,-15-6-32 0,0-3-240 16,27-10-368-16,0 14-1504 31,-14 9-3610-31</inkml:trace>
  <inkml:trace contextRef="#ctx0" brushRef="#br0" timeOffset="18090.27">9318 3670 8665 0,'0'0'1529'15,"0"0"-57"-15,0 0-728 0,0 0-696 16,0 0-48-16,43-13-16 16,-4 22-64-1,-18 15 80-15,12 3-56 16,6 6 48-16,-21 4-112 16,10 0 16-1,-4 0-8-15,-24-4-160 16,9-6-88-16,-9-4 48 15,0-9 24-15,0-10 288 0,0-4 24 16,-9-4 744-16,-3-24-400 16,0-13-120-16,0-11-168 0,12 6 0 15,0-5-80-15,0 6-312 16,12-2-720-16,12 10-753 16,9 13-1047-16</inkml:trace>
  <inkml:trace contextRef="#ctx0" brushRef="#br0" timeOffset="18505.12">9982 3648 6361 0,'0'0'968'16,"0"0"352"-16,0 0-335 16,0 0-337-16,0 0 312 15,0 0-576-15,0 0-384 16,0 0-32-16,-117-29-96 0,104 54 56 16,1 1 16-16,3 2-120 31,9 0-32-31,9 4 56 0,16-8 144 15,11 3 8-15,9-2 80 16,-9-8-32-16,-3 2-40 0,-23-10 0 16,5 1-8-16,-15-5-120 15,0 4-416-15,-25 4 536 32,-20 1 40-32,-12 0-40 0,-4-4 0 15,4-6-776-15,12-4-1169 16,33 0-3424-16</inkml:trace>
  <inkml:trace contextRef="#ctx0" brushRef="#br0" timeOffset="19281.88">12228 3745 6969 0,'0'0'1232'0,"0"0"297"16,0 0 87-16,0 0-736 15,0 0-144-15,0-19-200 0,12 19-376 32,-3 0-152-32,12 0 8 0,18 14-8 15,-6 9-8-15,4 11 8 16,-4 3-8-16,-9-1 0 15,12 5-72-15,-30 2 16 0,21-7-96 16,-27-4-72-16,0-7-216 31,0-7-136-31,-27-8 208 0,9-10 224 16,-21 0 144-16,18-28 56 16,0-15 48-16,6-3 176 15,15-9-152-15,0 3-128 0,24 2-72 16,9 12-512-16,18 11-376 15,16 8-377-15,-19 10-623 0,-3 4-2385 0</inkml:trace>
  <inkml:trace contextRef="#ctx0" brushRef="#br0" timeOffset="19624.21">12819 3490 8665 0,'0'0'1721'0,"0"0"-441"15,0 0-872-15,0 0-408 16,0 0-88-16,0 0 88 0,0 144 56 31,0-80 16-31,0 7-16 16,0-3-48-16,0-11-8 16,0-2 8-16,0-17-8 0,0-7-192 15,12-12-392-15,-12-19-832 16,25 0-713-16,-25 0-735 0</inkml:trace>
  <inkml:trace contextRef="#ctx0" brushRef="#br0" timeOffset="19818.09">12623 3815 8617 0,'0'0'2113'15,"0"0"-1049"-15,0 0 80 16,0 0-808-16,0 0-328 16,0 0 296-16,160 0-304 0,-54-10-584 15,-13 2-2200-15,-11-2-4530 16</inkml:trace>
  <inkml:trace contextRef="#ctx0" brushRef="#br0" timeOffset="21194.84">14857 3542 7921 0,'0'0'1801'15,"0"0"-769"-15,0 0-208 16,0 0-720-16,0 0-104 15,0 27 0-15,0-4 8 0,0 9 40 16,0 1-40-16,-12 0-8 16,12-1-16-1,-13-4-832-15,-2-5-817 0,6-9-1479 16</inkml:trace>
  <inkml:trace contextRef="#ctx0" brushRef="#br0" timeOffset="21366.22">14727 3411 6241 0,'0'0'4641'15,"0"0"-3969"-15,0 0 864 16,0 0-1208-16,0 0-328 0,0 0-616 31,0 0-1848-31,0 0-2625 0</inkml:trace>
  <inkml:trace contextRef="#ctx0" brushRef="#br0" timeOffset="21936.9">14962 3466 7009 0,'0'0'1432'0,"0"0"-928"16,0 0-120-16,0 0-287 0,0 0 95 15,0 0 344-15,0 131-200 16,0-94-160 0,0-1-72-16,6 2 8 15,-6-10-40-15,0-9-24 0,0-5 0 16,0-6-48-16,0-8 80 16,0 0 128-16,15 0 352 0,-15-14 264 15,0-4-560 1,12-14-264-16,1-2 0 15,8 3-8-15,-6 7-112 16,-6 1 120-16,0 14-56 0,6 1 32 16,-6 8-24-16,-9 0-88 15,15 0-8 1,-15 8-48-16,12 11 96 16,0 4 16-16,-3 0 24 31,-9-1 56-31,12 2-8 0,-12-1 8 15,12-9 0-15,-12-4 0 16,0-2 0-16,12-8 0 0,-12 0 8 16,10 0 184-16,5-13 168 15,-3-15-288-15,-3 1-72 16,12 3-80-16,-6-4 72 0,-3 14-56 16,0 6 64-16,-12 8 88 15,0 0-88-15,0 0-64 0,12 8-192 16,-12 16 136-16,9 7 48 31,3 3-40-31,-12 3 104 16,12 0-80-16,-12-9-496 0,9-9-784 15,-9-11-1049-15,16-8-3440 0</inkml:trace>
  <inkml:trace contextRef="#ctx0" brushRef="#br0" timeOffset="22488.51">15445 3634 5569 0,'0'0'2688'16,"0"0"-1423"-16,0 0 367 0,0 0-1048 31,0 0-472-31,0 0-104 16,0 0 0-16,0 28 0 15,0-5 136-15,0 5-40 0,0 4 8 16,0-8 8-16,0 4-64 0,0-10-48 15,0-9 40-15,0 1-40 32,0-7 0-32,0-3 72 15,0 0 128-15,0 0-24 0,0-18 72 16,15-4-216-16,-3-12-40 31,-3 1-80-31,15 6-48 0,-8 3 64 16,-7 11-16-16,0-1 72 15,6 14-96-15,-15 0-48 16,0 0-144 0,12 14 32-16,0 10 136 0,-12-1 8 15,12 4 120 1,-12-9-8-16,9 1-72 0,-9-5 8 0,0-8-88 16,0-6-248-16,0 0 408 15,12-10 184-15,0-8-152 16,0-11-32-16,9 2 0 0,-6 4 0 15,-2 9 16-15,-7 4 88 0,9 6 48 16,-15 4-152-16,0 0-112 0,12 17 16 31,-12 7 88-31,12 3-40 16,0 1 48-16,-12 5 0 0,9-5 0 16,6-10-96-16,6 1-1216 15,-9-14-1001-15,24-1-2184 0</inkml:trace>
  <inkml:trace contextRef="#ctx0" brushRef="#br0" timeOffset="22881.94">15958 3755 5553 0,'0'0'2224'16,"0"0"-1144"-16,0 0 241 15,0 0-809-15,0 0-152 0,0 0 288 16,0 0-288-16,0 0-248 16,15 0 8-16,9 0 16 31,-5-5-136-31,20-9-56 0,-18 4-456 0,3-3-104 16,-15-2 128-1,6 2 120 1,-15-2-24-16,0 11 120 0,-15-5 264 15,6 4 8-15,-15 5 0 0,15 0 280 16,-15 0 80-16,-3 14-8 16,21 5-120-16,-7 4-40 0,1 9-40 15,12-9 32-15,0 5-56 16,0 0-8-16,25-10-16 0,8-4-32 16,15-9-72-16,-3-5-320 15,46 0-1152-15,-19-22-1513 16,-14-3-1408-16</inkml:trace>
  <inkml:trace contextRef="#ctx0" brushRef="#br0" timeOffset="23271.69">16462 3717 4440 0,'0'0'2713'0,"0"0"-921"15,0 0-39-15,0 0-857 32,0 0-328-32,0 0 24 0,0 0-312 31,0 0-160-31,0 0-8 31,-130-4-16-31,118 21 0 0,12 3-96 0,0-7-48 16,0 1 0-16,0 0 40 15,0-4 8 1,0-2 0 0,25-8-8-16,-13 0 8 0,24 0 8 15,-15-18-8-15,15-15 0 16,-12-8-208-16,10-10-232 0,-13-4-96 15,6-11 72-15,-15 6 160 0,-12-9 304 16,0 13 24-16,0 10 304 16,0 18 216-16,0 9-56 0,0 16-200 15,0 3-288-15,0 13-136 16,-12 24-16-16,0 19 144 0,-3 12 0 16,6 12 8-16,9-1-16 15,0 0 16-15,0-5 88 0,9-15 16 16,18-7-8-16,3-10-96 15,30-9-96-15,1-11-1072 0,-16-18-1921 16</inkml:trace>
  <inkml:trace contextRef="#ctx0" brushRef="#br0" timeOffset="26129.85">17368 3485 6225 0,'0'0'1096'0,"0"0"-136"0,0 0 337 16,0 0-241-16,0 0-16 31,0-41-80-31,0 35-256 0,0 2-232 16,12-5-239-16,12 5-73 16,-3-6-88-16,6 5-64 0,6 5-8 15,1 0 0-15,-10 0-72 16,9 10-48-16,-6 8-169 15,-6 6-87-15,3 8-144 0,-12 1-32 32,-12 0 144-17,0 3-56-15,-12 1 224 16,-12-4 56-16,3-5 144 0,9-1 40 16,-12-4 56-16,12-8-48 15,12 3-8-15,-12-9-632 16,12 14-553-16,0-9-831 0,0 4-753 15</inkml:trace>
  <inkml:trace contextRef="#ctx0" brushRef="#br0" timeOffset="26288.06">17603 4110 7937 0,'0'0'1849'0,"0"0"183"16,0 0-544-16,0 0-751 0,0 0-361 15,0 0-376-15,0 0-1521 16,57-3-5336-16</inkml:trace>
  <inkml:trace contextRef="#ctx0" brushRef="#br0" timeOffset="31521.53">15276 14366 6185 0,'0'0'1736'0,"0"0"-1128"15,0 0-168-15,0 0 881 0,0 0-393 32,-39-24 16-32,30 19-80 15,-3-3-304-15,3-6-296 16,-18 0-112-16,5-10-7 0,-2 2-33 16,-9-6 112-16,9-4 0 15,-9 4 56-15,18-9-72 0,6 3-56 31,-3-3 64-31,12 1 8 16,0-2-112-16,0-3-104 0,21-6-8 16,12 6-48-16,18-1 48 0,-6 0-80 15,13 6 0-15,2 4-48 16,10 3 56-16,11 1 64 16,-3 6-8-1,7-2 16-15,9 6-56 16,-13 3 56-16,10 6-8 15,11-4 8-15,-5 8 8 0,8 0 8 0,-5 1-8 16,9 4-8-16,-16 0 0 16,13 0 0-1,-16 14-8-15,4 4 8 16,-16 5-8-16,7 1 8 16,-16 3 8-16,1 0 0 15,2 7-8-15,-14-7 0 0,-13 5 0 16,0 1 8-16,3 0 0 0,-2-1 8 31,-10 5-8-31,0-5 0 16,-18 6 0-16,21-6-8 15,-26 5 8-15,11-5 8 0,-15 6-8 16,-9-2 8-16,12 2-8 16,-12 0 0-16,0-3 40 0,0 3-32 15,-12-1 0-15,-12-5 48 31,2 6-56-31,-2-5 80 16,3-1-88-16,-15-1 80 0,0-2-8 0,3-7-8 16,-7 3 24-16,7-8 24 15,-12-2-40-15,-12-2 128 0,-1 2-40 16,-2-2 104 0,-10-4-16-1,1 1 32-15,0-6 24 16,-1-4-112-16,1 0-64 0,-13 0-40 0,1-4-80 31,-37-28 48-31,24-1 48 16,-11-10 32-16,-13-2 0 0,25 2 129 15,2-8 47-15,0 1-136 16,22-2-104-16,-12 2-72 16,20 5-264-16,4-2-112 0,21 4-433 15,27-7-415-15,9 8-816 31,9 9-4554-31</inkml:trace>
  <inkml:trace contextRef="#ctx0" brushRef="#br0" timeOffset="35706.7">5582 17984 5033 0,'0'0'1528'0,"0"0"-1024"0,0 0-280 15,0 0 616-15,0 0-88 16,-9 0 153-16,9 0 159 31,0 0-304-31,0-5-240 0,0 5 112 16,0-3-56-16,0 3-280 15,0-5-72-15,0 0-64 0,0-5-15 16,0 6-65-16,9-10-80 16,-9 5-8-16,24 1-64 15,-15-8 64 1,18 8 8-16,3-6-8 0,7 0 0 16,-1 5 0-1,24-6-40-15,-15 7 48 0,13-3-8 0,2-2 8 16,-3 4 0-16,10 0-16 0,-7 5 8 31,1-6 0-31,8 5 8 16,-15 0-17-16,4-3 9 15,14 3 8-15,-12 5 0 0,-2-5 0 16,-4 0 0-16,10 1 0 0,-10-1 8 31,3 5 41-31,4 0-41 16,-1 0-8-16,-3-5 8 0,1 5 0 15,-10 0 0-15,-3-3-8 16,13 3 16-16,-10 0-8 0,-3 0 8 16,12 0-8-16,-8 0 0 31,-7 0-8-31,9 0 8 16,-8 0-8-16,-4 8 0 0,6-3 0 15,-12 4-8-15,0 1 8 16,7-2 8-16,-7 2-8 0,-9 0 0 15,12 3 16-15,-3-4 32 16,-8 4 0 0,8 6-48-16,3-4 8 15,0-2 64-15,-6 2-72 0,-2 2 0 16,5-1 0-16,-9-3 0 16,-15 1 0-16,18-6 48 0,-15 12 48 15,-3-7-88-15,15-4-8 16,-24 10 64-1,12-10-16-15,1 5-48 16,8 4 72-16,-21-3-64 0,12 3 40 16,0 6 40-16,-12-2-24 15,0 2 24-15,9-1-16 0,-9-5-56 16,0 6 40-16,0-6-48 31,0 1 0-31,0-1 8 16,0 1-8-16,0 4 0 0,0-5 88 15,0 6-16-15,-9-2 40 0,-3 6-40 16,0-4 88-16,-9-2-112 31,-4 6 16-31,1-3-24 16,3-3 48-16,-15 2-96 0,12-2 16 16,-21 6 56-16,-1-10 16 15,-2 6 0-15,-9-1 64 0,-1 1-32 16,-14-2-72-16,11-4 112 15,-5-3-40-15,9 4-48 32,-4-11-24-32,1 2-40 0,-6-5 0 0,-4-1 48 15,-2 2-48-15,5-6 0 16,-2 0-8-16,-4 0 8 0,4 0-8 16,0 0 8-16,-4 0-8 15,7-6 8 1,-4 2 40-1,-11-11 0-15,11 1 0 0,-2 1 48 16,-6-2 56-16,5 2 144 0,4-6-96 16,-1 6-8-16,13-2-56 0,0 2-64 15,8-6 64 1,4 5-128 0,-3 1 72-16,15-7-72 15,-4 2 40-15,-8 1-32 0,9-8-8 16,3 3 0-16,-4 3 0 0,-8-4 0 15,9 4 9-15,3-4-9 16,-3 4 0-16,11-3 80 31,-8 4-24-31,18-2 56 0,-6 1 48 16,0-3-96-16,6-2-64 16,6 2 0-16,-3-2-8 0,0 1 0 15,-1-4-64-15,-2-2 56 16,9 6-56-16,6-1-64 31,-12 1 40-31,12 1 32 0,-15 4-40 0,15-1 23 16,0 0 17-16,0 0-40 15,0 5-32-15,0-4 64 16,0 0 56-16,0-1-80 16,0 6 40-1,0-1 40-15,15 0-56 16,-15-1-8-16,12 2-32 0,-6-2 0 0,22 2-64 15,-16-2 64-15,24-3-24 16,-15 4 80-16,15 0 40 16,9 1-56-1,-11-1 56-15,14 9 0 16,0 0-56-16,-2 5 8 16,11 0-88-16,-9 0-64 0,9 0 40 15,-2 5 40-15,5 14 0 16,-2-6-48-16,14 7-48 0,-15-2-32 15,-8 5-16-15,-4-5-144 32,-9 1-128-32,-15 4-1 0,0-5-255 15,-6 10-368-15,10 5-528 16,-16-6-649-16,-9-8-4784 0</inkml:trace>
  <inkml:trace contextRef="#ctx0" brushRef="#br0" timeOffset="38783.24">7713 14152 7113 0,'0'0'1768'0,"0"0"-511"16,0 0 191-1,0 0-552-15,0 0-352 32,0 0 32-32,0 0-160 0,0 0-183 15,0 0-89-15,24-4 8 16,-3 4-72-16,24 0 16 16,13-5 16-16,14 5 0 0,6 0-32 15,7 0-24-15,-4 0-40 16,-11 0-16-16,-4 0 0 0,-5 5-272 15,-28-1-488-15,-9-4-665 16,3 0-1247-16,-27 0-1593 0</inkml:trace>
  <inkml:trace contextRef="#ctx0" brushRef="#br0" timeOffset="39105.74">8223 14018 10746 0,'0'0'1400'16,"0"0"-960"-16,0 0 128 15,0 0-568-15,0 0-56 0,33 0 56 16,6 5 96-16,6 4-88 16,-11 5-8-16,14 4 8 15,-24 1 0 1,9-6-8-16,-21 7-8 31,12-6 0-31,-24-6-120 0,0 2 48 16,0-1-48-16,-12 4 128 15,-21 2 40-15,-30 3 152 16,8 1-72-16,-2 0-120 0,-15 4-312 16,26 0-568-16,1-4-1048 15,33-1-1281-15</inkml:trace>
  <inkml:trace contextRef="#ctx0" brushRef="#br0" timeOffset="64706.98">8790 15125 4520 0,'0'0'1185'0,"0"0"-305"0,0-4 240 16,0 4-448-16,0 0-304 16,0 0-64-16,0 0-128 31,0 0-112-31,0 0 41 0,0 0 175 16,0 0 104-16,0 0 88 15,0 0 144-15,0 0-8 16,0 0-136-16,0 0-120 0,-6 0-112 15,6 0-72-15,0 0-88 16,-12 0 0 0,-12 0-16-16,9 0-56 0,-6 0-8 15,0 0 0-15,-4 0 0 16,-11 4 0-16,3 5 8 16,9 1 112-16,-9-1-24 0,8 1 16 15,1-1 8 1,3 4-8-1,-3 2-48-15,0-2 40 0,0 11 1 0,0-5-33 16,15 3-64-16,-16 6 96 16,13 0 24-16,-9 0-32 15,9 9-24 1,-12-5-16-16,9 0 40 16,-6 7-96-16,9-12 64 15,3 6-56-15,9-11 0 0,-12 7 40 16,12-11-40-16,0 5-8 15,0-4 16-15,0 3-16 0,0-2 8 16,0 7 64-16,12-4-8 31,-3 0 0-31,15 1-56 0,-15-2 40 16,18 1 24-16,-3 1 0 16,-3-11 32-16,-9 11-96 15,13-9 40-15,-1-2 16 0,-6-4 0 16,6 4-56-16,3-3 40 31,-15-5-32-31,9-1-8 0,-9 2 48 16,0-6-56-16,-2 0-112 0,5 0-336 15,-3 0-512-15,-3-10-1105 16,3-5-2152-16</inkml:trace>
  <inkml:trace contextRef="#ctx0" brushRef="#br0" timeOffset="65144.92">8552 15737 8185 0,'0'0'1785'0,"0"0"-825"32,0 0 224-32,0 0-672 0,0 0-304 15,0 0-56-15,0 0-152 16,0 5 8-16,0 8 0 16,0 11 256-16,0-1-32 0,9 5-16 31,3-1-32-31,-3 2-23 15,6-1-65-15,9-6 24 0,-15-3-80 16,3-1-32-16,-12-8 40 0,12 0-40 16,-12-7-8-16,0 2 0 15,0 0 64-15,0 1-64 16,0-6 192 0,-24 8 168-16,-9 0-88 15,-3 8-88-15,0-7-104 0,-10 4-80 16,13-4-208-16,-15 1-576 0,24 4-705 15,-10-9-2552-15</inkml:trace>
  <inkml:trace contextRef="#ctx0" brushRef="#br0" timeOffset="67747.06">7562 15167 7617 0,'0'0'2977'31,"0"0"-1945"-31,0 0-392 15,0 0 40-15,0-4-376 0,0 4-128 16,0 0-72-16,0 0-104 0,0 9-96 16,0 14 96-1,0 14 48-15,0 1 24 0,0 3 24 16,0 0-40 0,0 2-48-16,0-7 48 15,0-8-56-15,0 0-328 0,0-13-1280 16,0-12-3057-16</inkml:trace>
  <inkml:trace contextRef="#ctx0" brushRef="#br0" timeOffset="68853.61">8654 16135 5945 0,'0'0'2592'15,"0"0"-1992"-15,0 0-271 16,0 0 343-16,0 0-360 15,0 0-144-15,-114-4 56 0,77 23-48 32,4 4 112-32,-15 10 232 15,15 4-72-15,-16 5-152 0,16 4-48 16,-3 0-24-16,0 4 32 16,24 1-96-16,-9-4-56 15,21-1-8-15,0-8-88 0,0 3 136 16,21 0-32-16,-9-3 33 15,24-5-41-15,0-6 0 0,-3-4 0 32,1 0-56-32,-1-9-40 0,6 0-8 15,-6-4-8 1,-9-1-256-16,-2-9-337 0,-7 5-543 0,-3-1-1208 16,-12-4-1785-16</inkml:trace>
  <inkml:trace contextRef="#ctx0" brushRef="#br0" timeOffset="69484.67">8063 16863 4184 0,'0'0'1345'16,"0"0"-689"-16,0 0 408 15,0 0-200 1,0 0-88-16,0 0 105 15,0 0-9-15,0 0-104 0,81 10-8 16,-63-6-248-16,22 1-112 0,-7 0-176 16,3-1-56-16,6 1-72 15,-3 0-96 1,-2-1 56-16,-19-4-40 16,21 4-16-16,-15-4 48 15,-3 0-40-15,-9 0 0 0,0 0 120 16,-2 0 129-16,5-8 319 15,-3-6-64-15,-12-5-112 16,9-4-200 0,3-10-8-16,-3 1-80 15,6 0-48-15,-3-6 48 16,-12-3-112-16,12 3-184 16,-12 6-272-16,0 4-464 0,9 6-665 15,3 8-1391-15,-12 4-3146 0</inkml:trace>
  <inkml:trace contextRef="#ctx0" brushRef="#br0" timeOffset="70140.33">7432 16418 7881 0,'0'0'2017'0,"0"0"-1073"0,0 0 352 16,0 0-600-1,0 0-464-15,24-32-176 16,-3 27-40 0,3 5-8-16,-12 0-8 0,1 0-16 15,-4 0-168-15,6 10-104 16,-15 8-160-16,0 10-200 0,0-5 312 15,-24 9 320-15,-1 1 16 16,1-6 248 0,3-2-40-1,6-7 48-15,15-9-160 0,-9-1-40 0,9-8 16 16,0 5 120-16,24-5 104 16,-3 0 24-16,28 0 8 0,11 0-328 15,30-5-176-15,-8-8-1912 31,-13-1-3529-31</inkml:trace>
  <inkml:trace contextRef="#ctx0" brushRef="#br0" timeOffset="71086.58">8011 17104 4929 0,'0'0'3240'0,"0"0"-2120"15,0 0 249-15,0 0-9 16,0 0-640-16,0 0-224 0,0 0-96 16,0-4-152-16,0 4-15 15,0-6 119-15,0-2-168 0,-21 3-176 16,12 0 40-16,-27 1 0 47,0 4-48-47,3 0 16 0,-16 0-8 31,16 9 120-31,-15 4-120 31,15 12 112-31,-13-3-120 0,10 11 8 16,-9-1-8-16,9 10 56 16,-1 4 0-16,1 0-56 15,15 0 0-15,6 7-8 0,6 1 8 16,0-7 0-16,9-2 0 15,0-3 48-15,0-5 8 16,0-4-40-16,9-5-16 0,0-5 8 16,-9-8 0-16,15-7-8 0,-15-3-144 15,0-5-192-15,0 0-344 0,0 0-441 16,-15-18-967-16,-3-1-4306 16</inkml:trace>
  <inkml:trace contextRef="#ctx0" brushRef="#br0" timeOffset="71482.11">7166 17531 6665 0,'0'0'2464'16,"0"0"-1839"-16,0 0-57 15,0 0-152-15,0 0-312 0,0 0-56 16,0 32 160-16,9-14 96 31,3 6-16-31,1 8 128 0,-1 1-64 16,0 0-88-16,-3 3-16 16,18-4-40-16,-21-4 0 15,21-1-80-15,-15-3-64 0,0-1-8 16,-3-8 0-16,6-6 64 31,-15-4 16-31,9-2 145 0,-9-3 223 0,13 0-48 16,-1 0 72-16,24-17-24 15,-6-7-248-15,6-8-256 16,13-1-608-16,17-22-736 16,-6 8-2593-1,-11 10-4825-15</inkml:trace>
  <inkml:trace contextRef="#ctx0" brushRef="#br0" timeOffset="74451.19">6756 17104 880 0,'0'0'7537'16,"0"0"-6136"-16,0 0-449 0,0 0 8 15,0 0-376 1,0 0-320-16,15 0-64 16,-3 0-104-16,-3-4-48 15,12 4-32-15,-6 0 48 0,9 0-56 16,-2 0 104-16,-10 0-112 16,0 0 0-16,-12 9-152 0,9 4-56 15,-9-3-88-15,0 8-176 31,0-3 248-31,0 2 72 0,-9-1 152 16,-3-8 16-16,12 1 40 16,-12-9-48-16,12 6 48 0,0-6-56 15,0 4 0-15,0-4 0 16,0 4 0-16,12 0 40 16,0 6 32-16,12 0-72 0,-12-2 56 31,9 6-48-31,-12-4 56 15,-9-1-64-15,15 5-64 0,-15-4 64 16,0 4 48-16,-24-1-32 16,3 2 168-16,-15-11-184 15,-22-4-176 1,10 0-672-16,12-10-1505 0</inkml:trace>
  <inkml:trace contextRef="#ctx0" brushRef="#br0" timeOffset="86872.04">3454 10701 9329 0,'0'0'1785'16,"0"0"-1193"0,0 0-48-16,0 0-360 0,0 0-120 15,118-20-56-15,-73 12 80 16,24-2-88-16,1 1-136 0,-10-1-136 16,10 7-864-16,-16-3-1329 15,-15 1-2088-15</inkml:trace>
  <inkml:trace contextRef="#ctx0" brushRef="#br0" timeOffset="87087.22">3768 10752 5417 0,'0'0'1632'0,"0"0"-1400"0,0 0 272 16,0 0 16-16,0 0 0 0,21 125 217 15,-6-80-321-15,6-2-256 16,-21 7 24-16,12-4-104 31,-3 1-64-31,-9-5-16 0,15-1-368 16,-15-13-801-16,0-4-991 0</inkml:trace>
  <inkml:trace contextRef="#ctx0" brushRef="#br0" timeOffset="87333.82">3593 11275 8529 0,'0'0'1409'0,"0"0"-697"16,0 0 112-16,0 0-608 0,0 0 368 15,0 0 368 1,0 0-264-16,151 37-271 16,-106-37-1-16,12 0-168 0,1-9-248 15,-7-4-48-15,31-16-744 16,-25 11-913-16,-12-6-2872 16</inkml:trace>
  <inkml:trace contextRef="#ctx0" brushRef="#br0" timeOffset="96974.43">10411 9898 1088 0,'0'0'4833'15,"0"-4"-3465"-15,0 4 560 0,0-4-39 16,0 4-665-16,0-5-408 16,0 5-152-16,0 0-207 0,12 0-169 15,-12 0-16-15,12 0-88 31,12 0-88-31,-3 0-24 0,0 0-16 16,19 9-40-16,-22 15-8 31,18-2-8-31,3 11-8 0,-21-1-64 16,9 6-56-16,-2-11-40 31,-16 0 8-31,-9-3-56 16,0-14 8-16,0-2-81 0,0-8 81 15,-9 0 208-15,-3-14 120 16,-1-18-120-16,1-4 0 0,-3-16-80 0,15 1-96 16,0 4-32-1,0 6 8 1,0 9-256-16,27 13-488 16,7 10-1096-16,-10 4-1041 0,9 5-3336 15</inkml:trace>
  <inkml:trace contextRef="#ctx0" brushRef="#br0" timeOffset="97444.23">11039 9839 8065 0,'0'0'1393'15,"0"0"-825"-15,0 0 528 16,0 0-760-16,0 0-240 15,0 0 16-15,-85-24-112 0,79 28 8 16,-6 11 48-16,12-2 24 31,0 6-24-31,0 0-56 0,0 3-8 16,12-3 8-16,9 9 112 0,15-4 40 16,-2-5-48-16,-1 3-24 15,6-4-32-15,-21 2-48 0,-3-7 0 16,-3-8-8-16,-12 4-64 15,-12-4-88-15,-21-5 160 16,-15 0 16-16,-10 0-16 16,1-5 0-16,9-19-296 15,12 7-1432-15,27-1-4178 16</inkml:trace>
  <inkml:trace contextRef="#ctx0" brushRef="#br0" timeOffset="99066.01">9644 5158 7089 0,'0'0'1312'0,"0"0"-744"15,0 0 329-15,0 0-497 16,127-4 88-16,3-6 168 31,-16 1-184-31,-8-1-224 0,0 1-152 16,-40 9-96-16,19-4-56 15,-4-5-840-15,-24 3-1113 0,-20 3-2648 16</inkml:trace>
  <inkml:trace contextRef="#ctx0" brushRef="#br0" timeOffset="99306.28">9629 5343 1176 0,'0'0'6281'16,"0"0"-5377"-16,0 0 849 0,0 0-529 15,0 0-672-15,0 0-264 16,0 0-56-16,130 0-136 0,-37-4-40 15,46 0-48 1,36-6 40-16,0 0-48 16,-15 2-896-16,-51 3-1609 15,-52-4-3896-15</inkml:trace>
  <inkml:trace contextRef="#ctx0" brushRef="#br0" timeOffset="100620.41">13903 9797 8809 0,'0'0'2921'0,"0"0"-2129"16,0 0 208-16,0 0-528 16,0 0-472-16,0 0 73 15,57 18 15-15,-12 1-80 0,-11 13 48 32,14 0-56-32,-12 6-8 15,-12 4-64-15,-3-5-81 0,-8-5-7 16,-4-4 16-16,-9-10 32 15,0-4 16-15,0-10 96 0,0-4 104 16,-9 0 168-16,-4-22-79 31,13-20-25-31,-12-8-168 0,12-7-104 16,0-4 96-16,0 11 0 16,0 13-40-16,12 4-313 15,1 11-439-15,23-2-856 0,-12 11-1193 16,-3-1-4488-16</inkml:trace>
  <inkml:trace contextRef="#ctx0" brushRef="#br0" timeOffset="100920.92">14380 9565 8361 0,'0'0'2497'16,"0"0"-1753"-16,0 0 376 16,0 0-736-16,0 0-376 0,0 0 0 0,0 0 144 31,0 97 0-31,0-46 16 16,0 9-8-16,0 1-88 0,0-1-64 15,0-9 104-15,12 1-112 16,-3-16-184-16,-9-9-632 0,24-17-824 31,-24-5-913-31,12-5-1528 0</inkml:trace>
  <inkml:trace contextRef="#ctx0" brushRef="#br0" timeOffset="101077.11">14274 9811 4745 0,'0'0'5977'15,"0"0"-5361"-15,0 0 128 0,0 0-304 16,0 0-160-16,0 0 312 16,151 4-216-16,-85-4-376 0,43-9-664 15,-15-10-1920-15,-28 0-7170 0</inkml:trace>
  <inkml:trace contextRef="#ctx0" brushRef="#br0" timeOffset="125322.31">7441 13226 4256 0,'0'0'905'0,"0"0"-609"16,-175-43 360-16,96 26-40 0,7 3-64 15,6-5 64-15,-4 6-152 32,-2-2-192-32,5 1 160 0,-2 0 57 15,0 0-281-15,-4 0-16 16,4-4 32-16,11 4 96 15,-11 0 104-15,12-5-80 0,-4 2 40 16,16 2 152-16,0 1-40 31,5 0-112-31,19 0-8 0,0 1-24 16,6-6-87-16,6 1-65 31,-3 0-104-15,12-6-48-16,0 1-40 15,0-4 96-15,0-6-24 0,0 0-80 0,12-4 8 16,12 4 8-16,-3-3-8 16,0 3-8-16,19-4 8 15,-7 4-8-15,-9 1 0 0,9 0 0 16,-12 0-8-16,7 3 8 16,2 6-8-16,-3-4-48 0,6 8 48 15,0-4-64-15,19 0 72 0,-7-1-16 16,9 1 16-16,10 10-8 15,5-6 8-15,0 0-8 16,-2 11 0-16,5-2-8 0,-2 6-32 16,-4 4 48-16,19 0 0 15,8 0 16-15,-11 0-8 16,20 0 0 0,7 4-8-16,-10 6 0 15,10 3 0-15,6 1 0 16,-22 5 0-16,10-1 8 0,-6 0-8 31,-4 6 0-31,-14 3-8 16,5-3 8-16,-2 4 0 0,-13-6 0 0,-3 6 16 15,-8 0 32-15,-7-5-40 16,-9 1 96-16,-2 4-104 16,-7-2 48-16,-9 8 8 0,-3-1-8 15,3 2-40-15,0 9 0 16,-15-9 8-16,6 8-16 15,-15-2 64-15,0-4-56 16,0 5-8-16,0 0 0 16,-36-5 0-1,0 10 8-15,-9-6 120 0,-4 0-56 0,-11 1 32 16,-6-5-32-16,-4-9-24 31,-11 1 64-31,-1-12 56 16,-35-7 232-16,-22-2-56 0,-33-8-16 31,18 0-112-31,27 0 64 0,46 0 120 16,32 0-40-16,4-4-112 15,-12-5-48-15,-1-5 24 16,-2-4-80-16,3-5-23 0,8-5-73 16,-11 5 8-16,18-4-56 31,-16 2 8-31,7 6-8 0,9 2 8 15,6-1 32-15,-10 3 32 16,10 2-72-16,3 3 8 16,9 1-8-16,0-1 48 0,2 6-40 0,10-6-8 15,0 10 0-15,-3-4 8 16,6-1-8-16,9 5 8 0,-12 0-8 16,12-5 8-16,-9 5-8 15,-3-4 8 1,-3 4-8-16,15-5 8 15,-9 5-8-15,9-5 8 0,0 5 88 16,0 0 48-16,0 0 24 16,0 0 8-16,0-3-32 0,0 3 16 15,0 0-72-15,0-5-40 32,0 5-48-32,0 0 8 15,0 0-8 1,0 0 0-16,0-5-8 15,0 5-8-15,0 0-136 0,0 0-96 16,0-5-144-16,9-4-289 16,6 4-215-16,-3-13-496 15,-3 8-552-15,-9-4-4594 0</inkml:trace>
  <inkml:trace contextRef="#ctx0" brushRef="#br0" timeOffset="127903.34">7550 9705 312 0,'0'0'4497'31,"0"0"-3481"-31,0 0 280 0,0 0-120 31,0 0-520-31,0 0-87 16,0 0 39-16,0 0-168 15,0 0-24-15,0 0 48 0,0 0-24 16,0 0-32-16,0 0-144 0,0 0-144 16,12 0 64-16,12 0-80 15,9 0-56-15,-9 0-48 0,9 0 0 16,4 8 0-16,8 12-48 16,-9 2-56-16,6 1 56 0,10 10-96 15,-7 0-88 1,3-1-48-16,-18 5-120 15,-2 0 0-15,-4-1 168 0,-3-3 120 16,-21 5-32-16,0-6 64 16,0 4 80-16,-12-3-8 15,3-1 8 1,-15-4 0-16,-4 4 0 16,7-4 0-16,12-9 8 15,-18 5-8-15,6-7 8 0,9-3-8 16,-12 5 0-16,3-5 16 15,-19-4 40-15,22 4 56 0,-18-10-48 16,0 5-56-16,-9-3 64 31,20-6-24-31,-20 0-32 16,6 0 264-16,9 0 24 0,-19-11-96 16,4-6 104-16,9-2-88 15,-12-5 128-15,14 2-120 0,-11-6-56 16,6-4-16-16,21-6 72 31,-18 0-56-31,24-3 0 16,-13 4 57-1,16 5 47-15,9-6-32 0,0-3-144 16,0 4-104-16,9-5-56 16,28 1 40-16,-16-2-40 0,12 11-16 15,18-5-32-15,-18 9-72 16,16 5 0-16,-7 4 88 0,-6 1 72 15,13 5-48-15,-1 2 56 0,-3 3-41 16,-12 8 49-16,0 0-16 16,7 8-112-16,-7 16 72 15,3 4-72 1,-3-1 48-16,-9 6 8 16,1 0-32-16,-4 0-48 0,-9-6-168 15,-12 6-128-15,0-6-32 16,0 11-336-16,-12-10-952 0,3 0-1321 15</inkml:trace>
  <inkml:trace contextRef="#ctx0" brushRef="#br0" timeOffset="153471.77">20244 16672 6425 0,'0'0'1360'0,"0"0"-1008"16,0 0 88-16,0 0 192 0,0 0 89 16,0 0-209-16,0 0-72 31,0 24 80-31,-12-10 384 16,-24 0-40-16,3 10-200 0,-28-5-303 15,4-6-137-15,-1-4-48 16,-14-9 0-16,6 0 0 0,-28-5 104 15,13-23 16-15,-25-4 32 32,12-14-80-32,-2-10 72 0,5-4 48 15,13-10-40-15,5-4-112 16,13-5-40-16,18-3-32 16,-10-2-16-16,34-4-56 0,6 4-64 15,12 1 32-15,12 4-40 31,22 1-48-31,11-2-88 0,27 7 48 16,-2-6-64-16,-1 5-24 0,22 9-128 16,-19-1 112-16,6 15 88 15,19 10 96-15,-15 9-56 16,8 9 64-16,4-1-80 31,-4 10 32-31,19 14 40 0,-16 0-56 0,13 0 64 16,-15 0-56-1,2 19 56-15,1 0 0 0,-1-1-8 0,-11 15 0 16,-4 3 0-16,-5 6 0 16,-4 14 8-1,-12 5-8 1,4 7 8-16,-16 6 0 0,3 2 0 0,-17-2 0 16,-4 4 0-16,-18 5 0 15,6 1 0-15,-15 3-16 0,0 1-40 16,-15-4 48-16,-6 4 8 31,-3-14-8-31,-10 1-32 0,-14-6 40 16,3-9 0-16,-13-4 24 31,-2-6 24-31,-12-7 48 16,5-1 16-16,-26-6 40 0,-1-8-40 15,13-10 0-15,-10-3 0 16,7-15 0-16,5 0 136 0,-14-10 144 15,-4-18 0-15,3 1-64 16,4-11 41-16,5 11-121 16,7 0-8-16,5-1-72 0,19 4 80 0,-3 5-80 15,8 2-64 1,1-2-8 0,12 5-96-16,6-1 8 0,3 6-8 15,-7 4 0-15,22 1 0 16,0-1-8-16,3 5 0 15,9 0 8-15,-12-5-8 0,12 5-8 16,-12 0 16 0,0-3-8-16,12 3 8 15,-15 0-8-15,15-5 8 0,-9 5 72 16,9-6-56-16,0 3 40 16,0-2 16-16,-9 0 128 15,9-4 32-15,0 3-88 0,0-2-64 31,0-2-80-31,0 2 0 0,0 2-56 16,0-2-8-16,0-2-80 16,0 1-128-16,9 0-128 15,0-1-352-15,6 2-457 0,21-7-487 16,-15 5-633-16,3 2-3848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6:27.3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15252 13827 7577 0,'0'0'1448'16,"0"0"-1232"-16,0 0 25 15,0 0 15-15,151-73 0 16,-94 59 160-16,4-5 72 0,17 2-232 15,-6 2 32-15,-2-3 224 32,11 4-88-32,-2 0-40 0,5 4 32 15,7 2 72-15,-1 3-87 16,19 5-201-16,-6 0 32 16,5 0-24-16,7 0-16 0,-9 13-104 15,-1 6-72-15,-2 4-8 16,-12 1-8-16,2 9 8 0,-8-7 0 31,-4 7-8-31,1 3 8 0,-13 2 0 16,0 0 0-16,-11 3 88 15,14 0-16-15,-17-3 48 0,-7 3-8 16,-12-3 0-16,-6-2-40 16,9 2 72-16,-26 3-32 15,-4 1-64 1,-9 5 64-16,0-5 16 15,-22-2 88-15,-17 7-40 0,9-5-8 16,-18 0-80-16,2 0 0 0,-11-5-24 16,-12 4 0-16,8-8-64 15,-20-1 144 1,11-4 16-16,-11 0-120 16,-4-9 96-16,7-6 16 15,-16-4-16-15,-2-4-96 16,5-5 8-16,1 0-40 0,-4-5 32 15,1-9-48-15,-13-9 8 0,12-1 88 32,-8-8-80-32,-7 4-8 15,16-9 88-15,2 5-32 16,0-10 88-16,7 0 73 0,-10 2-57 16,16-3-88-16,5 1-8 15,-5 1 80-15,9 0-88 0,8-2-56 31,16 7-8-31,0-2 144 16,8 2 48-16,13 4-40 16,12-1 24-16,3-5 8 0,9 6-112 0,0-1-40 15,9-9-32 1,15 2-96-16,13-7 0 0,5 1 88 16,18-1-56-1,13 2 56-15,2-2-8 16,10 0-48-16,-4 10 56 15,-2 0 8-15,17 5-8 0,-17 8-8 0,5 10-32 16,-2 0 40-16,-13 6-80 16,13 8-32-1,-13 0 24-15,-9 0-88 16,-2 0-80-16,-13 14-88 16,-9-1 7-16,-12 6-287 15,-3-5-296-15,-8 5-160 0,-13 8-224 31,0-4-953-31,0-4-2856 0</inkml:trace>
  <inkml:trace contextRef="#ctx0" brushRef="#br0" timeOffset="4342.55">4607 18257 10186 0,'0'0'2264'0,"0"0"-1624"31,0 0-88-31,0 0 193 16,12 0-225-16,21 0-184 0,16 0-16 16,8 0 56-16,21 0-8 0,19 0-40 15,6 0-128-15,-1 0-104 16,-5 11-96-16,-4-6-208 16,-14-2-352-1,-7 2-312-15,-27-5-497 16,-11-5-855-16,-10-14-897 0,-24-3-4824 15</inkml:trace>
  <inkml:trace contextRef="#ctx0" brushRef="#br0" timeOffset="4630.55">5256 18031 10298 0,'0'0'1960'0,"0"0"-1400"15,0 0-72-15,0 0-64 16,0 0-416-16,0 0 96 15,0 0 97 1,166 32-121-16,-124-12-72 16,18 6 0-16,-2-1 0 0,-25-3 48 15,6 1-56-15,-21 5-64 16,-18-6 64-16,0 6 32 16,-18 1 192-16,-30 8 216 0,-21 0-48 31,-4 4-160-31,-5-3-64 15,5-10-168-15,7-6-16 0,5-17-712 16,28-5-1353-16,9-5-5496 0</inkml:trace>
  <inkml:trace contextRef="#ctx0" brushRef="#br0" timeOffset="12614.5">5745 14620 288 0,'0'0'7209'0,"0"0"-5977"0,0 0-351 15,0 0 295-15,0 0-504 0,0 0-304 16,0 0-8-16,0 0-208 31,0 0-104-31,0 0 48 16,0 0 248-16,21 0-48 0,6 0 112 16,-3 0 32-16,9 0-111 15,16 0-105-15,-16 0-64 0,12 0-64 16,3 0-40-16,-5 0-56 31,8 0 8-31,-6 0 0 16,16 0 8-16,-16 0-8 0,0 0 0 0,16 0-8 15,-16 0 16-15,21 0-16 16,-8 0 8-16,2 0 48 0,-3 0-48 16,16 0-8-1,-4 6 0 1,-8-3 0-16,8 2 0 15,-12-5 8-15,10 5 0 0,5-5-8 0,-15 0 8 16,4 0-8-16,-4 0 8 16,-12 0-8-16,4 0 0 15,8 0 0 1,-12 0 0-16,-11 0 8 16,17 0-8-16,6 0 0 15,-15 0 8-15,19 0-8 0,-4 0 0 16,1 0 0-16,2 0 0 15,0 0 0-15,10 4-32 0,-16 1 32 32,3-5 0-32,4 5 8 15,-1-5 0-15,-15 5-8 0,16-5 48 16,-19 0-40-16,30 0 64 16,-14 0-72-16,11 0 16 15,-8 0-8-15,-4 0 0 0,0 0 8 31,4 0-8-31,-16 0 0 16,0 0 0-16,0 0 96 0,4 0 32 0,-4 0 0 16,-9 0 32-16,12 0-80 15,-2-5-16 1,11 0 24-16,-9 0-72 0,-2 5-16 16,11-4 56-1,-9 4-64-15,-2 0 16 16,-1 0-16-16,3 0 112 0,-3 0-96 15,-8 0 80-15,11 0-88 16,-3 0 88-16,0 0-88 0,4 0 32 16,-7-5-32-1,9 5-8-15,-18 0 40 16,4 0-32-16,8 0 32 16,-9 0 16-16,6 0 8 0,-2 0-64 15,5 0 72-15,3 0-64 16,-6 0-8-16,7 0 8 15,-4 0 0 1,-9 5-8-16,13-5 16 16,-19 4-16-16,6 1 8 0,3 0 0 15,-21 0 0-15,22-1 0 16,-7-4 0-16,3 5 0 16,0 0 0-16,9-1 8 0,-11-4-16 31,11 4 16-31,-12 2-16 15,18-6 0-15,-17 4 8 0,14 1 0 16,-15-5-8-16,3 5 0 16,10-5 72-16,-10 4-16 15,6-4-8-15,9 0-48 0,-8 4 8 16,17-4-8 0,-12 0 0-16,10 0 0 15,2 0 8-15,-3 0-8 0,1 5 16 16,-13-5-8-16,15 5-8 15,-14-1 0-15,-1 1 8 16,3-5-8-16,-6 5 0 16,19-5 0-16,-13 4 0 15,9-4 16-15,4 4-8 16,-19-4 0-16,9 6 0 0,-8-6-8 16,5 0 8-16,0 5 0 15,-15-5-8-15,13 0 0 16,2 4 0-1,-3 1 0-15,13 3 0 16,-1-3 0-16,3 4 8 16,13-4-8-16,-4 5 0 0,-12-1-48 15,1-4 40-15,-13 3 8 16,15-3-8-16,-14 4 8 16,14-3 0-1,-18-3 0-15,7 2 0 16,11 0 0-16,-3 1 8 0,1-3-8 15,2 2 0-15,-15 0 0 16,13-1 8-16,2 1-8 16,-15 0 48-16,13 0-40 0,-10-2-8 15,-3-3 8 1,13 0-8-16,-10 6 8 16,-3-6 0-16,0 0-8 0,-11 0 16 15,17 0-8-15,-18 0 0 16,0 0 0-16,0 0-8 15,7 0 0-15,-7 0 8 16,12 0-8-16,3 0 0 16,-11 0 0-16,8 0 0 15,-9 0 0-15,-3 0-8 0,4 0 8 16,-4 0 8-16,0 0-8 16,6 0 0-16,-6 0 0 15,4 0-8 1,-4 0 8-16,15 4-8 15,-15-4 8-15,13 5 8 0,-13-5-8 16,18 4 8-16,-6-4-8 16,-8 0 0-16,5 6 0 15,-3-6 0-15,-6 0 0 16,16 0 0 0,-4 0 0-16,-3 0 0 15,18 0 0-15,-11 0 0 0,8 0 8 16,-12 3 0-16,16-3-8 15,-13 0 8-15,9 0-8 16,1 0 8-16,-1 0-8 0,3 0 0 16,-2 0 0-1,-4 0 0-15,3 0 0 16,4 0 0-16,-4 0 0 16,4 0 0-16,-13 0 0 0,9 0-8 15,-12 0 0-15,4 5 8 16,-7-5 0-16,18 5 0 15,1-5-8 1,-4 5 8-16,0-5 0 0,10 0 0 16,8 4 0-16,7-4 8 15,-13 0 0-15,13 0-8 0,-4 0 0 16,-5 0 0-16,5 0 0 16,7 0 48-1,-19 0-40-15,18 0 0 16,-2 0-8-16,-13 0 8 15,13-4 208-15,-13-1 16 0,-2 0 56 16,5 0-16-16,1-4-104 16,-4 5 17-16,-15-1-9 15,19 1-80 1,-16 4-88-16,3-6 72 16,10 6-64-16,-4 0 56 15,-5 0-16-15,-4 0-56 0,3-3 0 16,-14 3 56-16,-10-5 72 15,-3 0 112-15,3 5 48 0,-12-5-16 32,-2 1-48-32,-1-1-72 0,-6 0-8 15,-6 5 0-15,6-3-128 16,-6 3 96-16,-9 0-96 0,0 0-16 16,0 0 48-16,0 0-48 15,0 0-224-15,0 0-408 16,-48-11-969-1,5 6-2303-15,-17-4-8427 16</inkml:trace>
  <inkml:trace contextRef="#ctx0" brushRef="#br0" timeOffset="18073.55">16707 12447 10642 0,'0'0'2392'0,"0"0"-2392"15,0 0 0-15,0 0 72 16,-82 144 184-16,58-70 104 0,0 10-23 31,15 9-185-31,-15-6-88 16,0 1 16-16,12-10 16 0,-1-7-16 15,4-16-80-15,-3-9-152 16,-12-12-241-16,9-16-231 0,-6-10-576 16,0-8-720-16,6 0-969 0</inkml:trace>
  <inkml:trace contextRef="#ctx0" brushRef="#br0" timeOffset="18411.88">16242 12984 7985 0,'0'0'2801'16,"0"0"-1697"-16,0 0 528 15,0 0-503-15,0 0-585 0,0 0-384 16,0-13-152-16,9 31 0 15,0 10 72-15,15 10 16 0,3 2 104 0,-6 13-72 32,4-7-72-32,-4 0-56 15,-6-5 8-15,6-8 0 16,-9-6 0-16,-3-8-8 0,-9-10 16 16,15-4 144-16,-15-5 544 15,12 0 272-15,12-14 9 0,-2-13-497 47,14-11-304-47,6-8-184 16,18-4-120-16,1 3-480 0,-16 5-553 15,15 5-687-15,-17 8-1145 16,-10 16-7993-16</inkml:trace>
  <inkml:trace contextRef="#ctx0" brushRef="#br0" timeOffset="22074.6">5422 17860 7281 0,'0'0'1064'0,"0"0"-920"16,0 0 104-16,0 0 136 16,0 0-200-16,0 0 49 0,42-10 79 15,-27 10-8-15,-3-5 208 16,9 5 136-1,4-3-208-15,-4 3-192 16,15 0-112-16,0 0 16 16,-3 0-16-16,13 0-72 0,-10 0-56 15,12 0 0-15,-18 0 0 16,22 0 0-16,-19 0 8 0,15 0-8 31,-3 0 0-31,4 0 0 16,-7 0 40-16,18 0-40 15,13 0 0-15,-16 0 0 0,12 0-8 16,1 0 280-16,-4 0-48 16,-8 0-160-16,17 0-64 0,-6 0 0 15,-2 0 0 1,5 3 8-16,-2 2-8 16,-4 0 0-16,7-5 0 15,-4 5-8-15,0-1 8 0,4-4-8 16,-16 0 0-16,1 5 0 15,2-5 16-15,-15 0-16 16,0 0 0-16,4 0 0 16,8 0 0-16,0 0 0 15,4 0 8 1,-16 0-8-16,9 0 16 0,7 0-16 0,-13 0 8 16,9 0-8-16,-20 0 0 15,8 0 0 1,3 0 8-16,-18 0 48 15,22 0-8-15,-19 0 56 16,15 0 24-16,-3 0 24 0,4 0-72 16,-7 0-64-16,18 0-8 15,-11 0 0-15,8 0 8 32,-12 0-8-32,16 0 73 0,-16 0-33 15,-3 0 64-15,9 0-64 16,7 0 16-16,-1 0 0 0,-12 0 8 15,16 0 16-15,-4 0-80 32,-9 0 32-32,10 0-32 15,-1 0-8-15,-9 0 0 0,10 0-8 0,-13 4 8 16,15-4 0-16,-14 0 8 16,11 0-8-16,3 0 0 0,-14 0 8 15,11 0-8 1,3 0 8-1,-14 0-8-15,11 0 8 0,3 0-8 16,-2 0 8-16,-1 0-8 0,-12 0 0 16,13 0 0-16,2 0 0 15,9 0 0-15,-8 0 0 0,-7 0 0 32,18 4 0-32,-2-4 0 15,-13 0 0-15,13 0 0 0,-13 6 0 16,3-6 16-16,-2 0-8 15,2 5-8-15,6-5 96 0,-8 0-88 16,-1 0 120-16,16 0-8 31,-13 0-48-31,-3 0 8 16,-2 0-72-16,5 0 112 0,-3 0-24 16,1 0 8-16,-7 4-48 15,6-4 8-15,1 5 0 0,-1 0 0 16,3-2-16-16,-14 2-40 31,11 1 0-31,3-1 48 16,-2-5-48-16,-1 3 40 0,0-3 0 15,4 5 40-15,-19-5 8 0,30 0 8 16,-14 5-56-16,2-5-40 0,-2 0 0 16,11 0 8-1,0 0-8 1,-8 4-8-16,5-4 0 15,-9 0 8-15,1 0-8 0,14 0 8 16,1 0 0-16,-16 0-8 0,12 0 16 16,1 0-16-16,-16 0 16 0,19 0-8 47,-1 0-8-47,-3 0 0 15,-14 0 8-15,2 0-8 16,16 0 0-16,-1 0 8 0,-6 0-8 15,7-4 0-15,-4 4 8 0,-2-5-8 16,5 5 8-16,-2-5 0 16,-4 2 0-16,-6 3 0 15,1-5 40-15,-16-1 24 0,27 1-16 16,-14 2-48-16,8-2 8 16,7-4 40-16,5 4-48 0,7-1-8 15,-4 2 0-15,1 4-8 16,-13 0-32-16,0 0 40 31,1 0 0-31,-10 0 0 0,10 4 0 0,-28-4 0 16,30 0 56-1,-11 0 8-15,8 0 24 0,-3 0-24 0,-5 0-56 16,8 0 56-16,1-4 24 16,-10 4 32-1,-3-4 80 1,1 4 0-16,-13 0-32 0,3 0-48 0,10-5-32 15,-13 5-16-15,-12 0 0 16,6-4-56-16,-6 4-8 0,-20 0 8 16,-1 0 32-16,0 0-40 31,-12 0 0-31,0 0 40 16,0 0-48-16,0 0-464 0,0-5-640 15,0 0-688-15,-12 0-2993 0</inkml:trace>
  <inkml:trace contextRef="#ctx0" brushRef="#br0" timeOffset="26131.93">8011 14968 9674 0,'0'0'1184'0,"0"0"-816"16,0 0 224-16,0 0-392 15,0 0-96-15,16-28-32 0,-16 24-64 32,0-6 0-32,0 2 200 15,0-2 200-15,-16 1-408 0,-14 0-40 16,-6 4-136-16,0 0 80 15,-12 5 0-15,-10 0 16 16,25 0 72-16,-12 13 8 0,5 6 8 16,22 0 8-1,-6 3-16-15,12 12 0 16,0-2 0-16,12 9 56 0,0 2-48 16,0-7 0-16,24 10 40 15,9 1 24-15,-8-6-24 16,11 7-40-16,-15-7-8 15,15 6 0-15,-12-1 48 16,-15 1-40 0,-9-7-8-16,9 7 16 0,-9-1-16 0,0-5 8 15,-18 2 8-15,-6 3 56 16,-12-4 56-16,3-1 8 16,-7-3 48-1,-2-6 56-15,6-4 72 16,3-6-128-16,9-7 33 0,0-5-1 15,11-7 0-15,13-3-8 16,0 0-24-16,0 0-128 16,0 0-56-16,22 0 0 0,5 0-8 31,3 0 8-31,-3 0-8 16,6 0 0-16,-9 16 8 0,1 6 8 15,-1 10-8-15,-12 9 0 16,-3 11 0-16,-9 3 8 15,0 6 0-15,0 13 88 0,-9 1-88 16,-15 11 112 0,-4 3 40-16,10 0 8 15,-6 7 16-15,12 2 48 16,0-5-8 0,12 4-40-16,0-9-40 15,0-5 0-15,12-8-72 16,24-11-8-16,-2-13 128 0,23-10 0 0,3-8-80 15,-2-15-112-15,47-18-568 16,-14-8-984-16,-19-24-3921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7:38.7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24910 2675 10002 0,'0'0'2592'16,"0"0"-2032"-16,0 0-48 31,0 0 49-31,0 0-409 0,33 5 24 16,3-5 184-16,22 0-40 16,-1 0-160-16,10 0 88 15,17 3 32-15,10 2-104 0,-4 1-168 16,-5-2-8-16,-4 0-80 31,-2-4-256-31,-7 0-72 0,-15 0-240 16,-20 0-673-16,-1 0-727 0,-30-4-1033 15,-6-6-2912-15</inkml:trace>
  <inkml:trace contextRef="#ctx0" brushRef="#br0" timeOffset="351.57">25538 2577 6025 0,'0'0'5193'31,"0"0"-4553"-31,0 0 336 31,0 0-104-31,0 0-592 0,0 0-280 16,0 0 8-16,33 0 65 15,-9 10-65-15,0 4 40 0,-6 0-40 16,10 4 0-16,-4 0 0 16,0-4 0-16,-15 1-8 15,0-7 0-15,6 2-48 0,-15-6-8 16,0 1 56-16,0 4 160 16,-24 0 32-16,-9 6 8 0,-19 3-96 15,10 6 8-15,-15-6-64 31,-13 1-48-31,-11-2-328 16,21 2-1017-16,11-5-3624 0</inkml:trace>
  <inkml:trace contextRef="#ctx0" brushRef="#br0" timeOffset="2594.25">4625 14056 6905 0,'0'0'2865'16,"0"0"-2217"-16,0 0 64 16,0 0 168-16,0 0-416 0,0 0 64 15,0 0-56-15,0 0-320 16,0 0-144-16,-6 0 120 15,27 0 112-15,3 0-7 16,22 0 55 0,14 8 8-16,-3-3-48 15,25 0-48-15,-13 4-40 0,13 0-88 16,-13-5-64-16,-3 6 40 16,7-6-48-16,-13 2-104 15,-14-6-120-15,2 0-136 0,-15 0-264 31,-9 0-417-31,-24 0-679 16,0-14-1097-16,0-5-5128 0</inkml:trace>
  <inkml:trace contextRef="#ctx0" brushRef="#br0" timeOffset="2951.14">5117 13838 10610 0,'0'0'1536'0,"0"0"-848"16,0 0 80-16,0 0-664 15,0 0-104-15,0 0-32 16,0 0 32-16,78 27 56 16,-38-8 16-16,5 3-16 15,-12 2 24-15,15-1-64 0,-2 6-8 16,-10-7-8-16,-15 2 0 15,-6-2-8 1,9 2-64-16,-24-6 24 16,0-4-8-16,0 4-24 15,-12 1 80-15,-24 0 80 0,-21 4 152 16,-28 6 49-16,-5-2-129 16,-16-4-88-16,25 0-64 0,-1-9-481 31,37-9-975-31,21-5-3265 0</inkml:trace>
  <inkml:trace contextRef="#ctx0" brushRef="#br0" timeOffset="7455.93">24967 3153 5329 0,'0'0'2168'16,"0"0"-1424"-16,0 0 505 16,0 0-33-16,0 0-424 15,0 0 40-15,0 0-88 0,0 0-168 16,0 0-119-16,0 0 7 0,0 0-16 31,0 0-120-31,0 0-168 16,25 0-8-16,-7 0-64 15,21 0 48-15,15 3-88 0,4-3 48 16,14 0-88-16,0 0-8 16,-5 0-304-16,-10 0-240 0,4 0-264 31,-13 0-425-31,-6-9-743 15,-15 0-1049-15,-15-1-2280 0</inkml:trace>
  <inkml:trace contextRef="#ctx0" brushRef="#br0" timeOffset="7817.15">25396 2980 7721 0,'0'0'2689'0,"0"0"-1945"16,0 0 600-16,0 0-504 16,0 0-536-16,0 0-304 15,0 0-16-15,0 0 16 16,48 0 48-16,-24 10 0 16,10 7 24-16,-13-2-72 0,15 4 16 15,0-6-8-15,-12 7 0 16,-12-2-8-1,-6-4-72-15,10 0 72 16,-16-1-24-16,0-4-56 16,0 2 64-16,-16-3 16 0,-2 2 56 15,-30 4 72-15,-9 4-32 16,-1-4-96-16,-11 4-48 0,-7 6-256 31,43-1-560-31,0-10-1648 16,33 1-4634-16</inkml:trace>
  <inkml:trace contextRef="#ctx0" brushRef="#br0" timeOffset="18445.9">9086 3634 5433 0,'0'0'2368'0,"0"0"-1480"15,0 0 745-15,0 0-625 0,0 0-624 16,0-18 232-16,0 8 72 0,0 5-24 15,9-4 49-15,6 1-209 32,-15 2-136-32,9-3-192 15,15-1-168-15,-15 7-8 0,18 3 0 16,4 0-8-16,5 8-72 16,0 15-120-16,0 6 56 15,7 3-40-15,-16 10-24 0,-3-10-56 31,-15-4 24-31,3-1-57 16,-12-7 33-16,0-8 8 0,0-6 104 16,-12-6 152-16,-9 0 0 15,9-14 88-15,-15-24-72 0,17-3 56 16,10-15-72-16,0 6-120 16,0-10-72-1,0 13-240-15,25 1-208 16,11 8-960-16,-3 16-961 0,-9 12-2760 15</inkml:trace>
  <inkml:trace contextRef="#ctx0" brushRef="#br0" timeOffset="18977.33">9629 3346 7497 0,'0'0'1969'15,"0"0"-545"-15,0 0 504 0,0 0-1160 16,0 0-472 0,0 0-184-1,0 0-112-15,0 24-96 0,0 12 96 16,15 16 72-16,-3 8 41 0,-12 6 15 16,9-2-8-16,-9-4-120 15,12-13 0-15,-12-11 0 16,13-8-120-1,-13-13-417-15,0-15-847 16,0 0-904 0,0 0-409-16</inkml:trace>
  <inkml:trace contextRef="#ctx0" brushRef="#br0" timeOffset="19166.01">9505 3556 9818 0,'0'0'1528'0,"0"0"240"16,0 0-976-16,0 0-680 16,0 0 193-16,0 0 7 0,0 0-128 15,172-38-160 1,-111 25-24-16,32-15-889 16,-23 9-1615-16,-25-1-4562 0</inkml:trace>
  <inkml:trace contextRef="#ctx0" brushRef="#br0" timeOffset="20187.24">12925 3662 9498 0,'0'0'2096'0,"0"0"-840"0,0 0-15 16,0 0-889-16,0 0-144 16,66-5 192-16,-26 5-176 0,-7 19-144 15,3 3-8-15,-3 10-8 16,3 7 48 0,-11 1-104-16,-4-2 0 15,-9-1 0-15,-12 0-8 16,0-9-16-16,0-6-32 0,0-6-24 15,0-3 64-15,0-13-16 16,0 0 24-16,0-10 152 0,-12-18 72 31,12-18-224-31,0-9-64 16,0-5-128-16,0-5 8 16,12 14 32-16,21 4-200 0,-9 10-176 15,0 14-201-15,12 18-735 16,-2 5-1136-16,-10 0-1361 0</inkml:trace>
  <inkml:trace contextRef="#ctx0" brushRef="#br0" timeOffset="20925.34">13670 3652 8145 0,'0'0'1833'15,"0"0"-641"-15,0 0 288 16,0 0-1088-16,0 0-208 0,0 0 144 15,0 0-312-15,-69-18-16 16,45 22 0 0,9 6 96-16,6 8-80 15,-3-8 72-15,12 9-88 0,-12-6 0 16,12 5 48-16,0 6-48 16,0-5-16-16,24 9-48 15,0-6 8-15,9 6 56 0,-9-5 72 16,12 1 8-16,-26-7-32 0,14-2-48 31,-24-5 0-31,9-6-8 16,-9 0-88-16,0 1-64 15,-9 0-48-15,-25-5 200 0,-2 4-64 16,-9-4-56-16,9 0-168 16,3-18-496-16,8-11-1104 0,13 2-2849 0</inkml:trace>
  <inkml:trace contextRef="#ctx0" brushRef="#br0" timeOffset="26378.24">1172 2828 8617 0,'0'0'1209'32,"0"0"39"-32,0 0 240 15,0 0-416-15,0 0-319 0,0 0-473 16,0 0-104-16,9-24-24 15,15 20-32-15,-8 4-64 0,5 0-48 16,15 0 0-16,0 14 40 16,-3 8-48-1,4 11-8-15,-4 4 8 16,-9 0-96-16,-15-5 72 0,6-4-104 16,-15 1-16-16,0-15 40 15,0-6 104-15,-15-8 0 0,-6 0 152 16,9-22-152-1,-9-16 0 1,9-13-72-16,-1 1-160 16,13-10-200-16,13 9-49 0,20-29-591 0,15 25-1384 15,-15 4-1833-15</inkml:trace>
  <inkml:trace contextRef="#ctx0" brushRef="#br0" timeOffset="26696.38">1791 2331 4296 0,'0'0'6506'0,"0"0"-5858"0,0 0-264 32,0 0-152-32,0 0 176 15,33 149-160-15,-9-75-96 0,-12 1 64 0,13-2 0 16,-4-3-136-16,-9-14-16 16,-3-10-64-16,6-14-592 15,-3-23-1144-15,-12-9-1289 16,0 0-4232-1</inkml:trace>
  <inkml:trace contextRef="#ctx0" brushRef="#br0" timeOffset="26836.05">1734 2740 8265 0,'0'0'1505'16,"0"0"495"-1,0 0-408-15,0 0-807 0,0 0-601 16,0 0-64-16,151-24-16 0,-49 6-104 15,-11 3-705-15,-7-3-2511 0</inkml:trace>
  <inkml:trace contextRef="#ctx0" brushRef="#br0" timeOffset="27518.6">1534 3879 7497 0,'0'0'2049'0,"0"0"-345"31,0 0-280-31,0 0-1048 16,0 0-168-16,0 0 24 0,124-4-64 16,-85 18-120-16,7 8 32 0,-13 11-32 15,-6-6-48 1,-6 11-16-16,-9-5-72 0,0 0 40 16,-12-7 0-1,0-11-32-15,0-2 80 16,-12-13 0-16,0 0 152 0,-3-19-48 0,9-26-104 15,6-5-184-15,0-16-48 16,0 6 184-16,6 8-96 16,21 2-280-1,6 3-512-15,4 10-1104 16,-1 10-2289-16</inkml:trace>
  <inkml:trace contextRef="#ctx0" brushRef="#br0" timeOffset="28268.8">2301 3679 3512 0,'0'0'2505'0,"0"0"-465"15,0 0 305-15,0 0-1097 16,0 0-488-16,0 0 80 0,0 0-88 31,0 0-287-31,0 0-217 16,0 0-192-16,-12 0-56 15,-9 6 0-15,-3 7-56 0,0 2 48 16,-1 8-40-16,16-1 48 16,-6 7 0-16,6-7 0 0,9 6 0 15,9-4-8 1,15-6-40-16,10 1 48 16,5-6 0-16,-6 6 8 15,12-5 0-15,-11 0 8 0,-7-1-16 16,-15 3 0-16,0-3-8 15,-12-4-64-15,0 0-64 16,-24 5 128-16,-9-4 8 16,-16 3 8-16,-8-8-8 15,9-5-256-15,-1-18-689 16,13-9-1575-16,18-6-5482 0</inkml:trace>
  <inkml:trace contextRef="#ctx0" brushRef="#br0" timeOffset="44599.77">12913 3537 7217 0,'0'0'1472'16,"0"0"-319"-16,0 0 311 15,0 0-896-15,0 0 0 32,0-60 64-32,0 49-320 0,0-2-136 15,0 4 128-15,0-5 209 16,-15 0-169-16,15 1-168 0,-9-2-128 15,0-3-48-15,-15-6-80 16,-1 2 72-16,-8-7 8 16,-3 6-8-1,-3-1 0-15,-3 2 0 0,-16-1-8 16,-2 0-48-16,2 4 16 16,-11 0 0-16,-3 2 40 0,5 3-8 15,-2 4 8-15,-1 1 0 16,-2 3 0-1,3 2 0-15,-13 4 8 16,13 0-8-16,-13 0 0 0,13 14 0 16,-13 4 8-16,13 6 0 15,-13-1 0-15,13 4 0 0,-4 11-8 16,7 0 0-16,-6-2 8 31,-10 6 0-31,13 4-8 16,-13 0 0-16,13 5 8 0,-1 1 0 15,1-2 48-15,12 1-40 0,-4 1 40 16,13-2-40-16,6-3 0 16,-10 3 88-16,22-8-40 31,-6-5-48-31,12-4 48 0,3-6 24 16,9-8-72-16,0-5 40 15,12-8-40-15,0-3-8 0,0-3-168 16,0 0-368-16,0-18-777 15,0-11-1287-15,0-2-7650 0</inkml:trace>
  <inkml:trace contextRef="#ctx0" brushRef="#br0" timeOffset="44926.48">10399 3559 8089 0,'0'0'1393'15,"0"0"-17"-15,0 0-528 0,0 0-688 32,0 0-152-32,0 0 184 15,-70 117-64-15,58-63-48 0,-12 13-56 16,15-3 240-16,-3 1 80 15,0-4 48-15,0-6-112 0,12-15-72 16,0-6 32-16,0-11-151 31,24-9 167-31,12-14 176 0,6 0 40 16,43-10-88-16,33-26-240 16,33-24-144-16,-13-11-656 15,-26 21-1521-15,-36 3-5432 0</inkml:trace>
  <inkml:trace contextRef="#ctx0" brushRef="#br0" timeOffset="52493.78">9433 3990 4689 0,'0'0'696'0,"72"-22"-440"16,-14 3-256-16,-1 0 0 0,37-8-208 0,-28 3-673 15</inkml:trace>
  <inkml:trace contextRef="#ctx0" brushRef="#br0" timeOffset="52734.28">9342 4110 5777 0,'0'0'1792'16,"0"0"-928"-16,0 0 145 15,0 0-345-15,0 0 344 0,112-22-256 31,-55 9-480-31,19-12-272 16,2-7-704-16,-20 9-1184 0,-1-4-3442 16</inkml:trace>
  <inkml:trace contextRef="#ctx0" brushRef="#br0" timeOffset="66901.05">7713 7744 6241 0,'0'0'1192'0,"0"0"-984"15,0 0 312-15,-127 0-48 16,76 0 184-16,17 0 633 16,-11-9-289-16,0-1-632 0,-3-3-224 31,-10-5 8-31,13-6 0 15,-15-3 32-15,2-1 24 0,13-10 120 16,-15-3-48-16,14-11 184 16,1 1 73-16,-3 1 63 15,24-2-376-15,2 12 80 0,10 1-56 16,0 2-96 0,12 6-80-16,0-7-72 15,0 5 0-15,12-3-8 0,13 4 8 16,-4-1-56-16,0 1 56 15,18 4 0-15,-6-4 0 16,12 4-8-16,4-1 0 16,20 7 0-16,1-6 8 15,-1 4 0-15,0 6 0 16,4 0 0-16,-19 8-8 0,19 1-112 16,-16 4 112-16,12 5-40 15,-8 0 0 1,-4 0-24-16,0 10 16 15,-11 4-96-15,2 4 136 16,9 0 8-16,-8 6-112 0,-4-2 112 16,3 6-56-16,-3 4 64 15,-11 1-64-15,-1 5-72 16,6 2 32-16,-21 7 0 0,9 0 96 31,-15 5-40-31,1-7 48 16,-13 2 0-16,0-6-8 0,0 0 8 15,0 2 8-15,0-7 64 16,-13 2-72-16,1-2 80 16,-15-3 16-16,9 4-24 0,-6-3 8 15,-12-2-8 1,3-4-24-16,-7-1 8 16,22-3-40-16,-30-6 72 0,24 5-8 15,-21-4 16-15,8-1 56 16,1-5 48-16,3 2 96 15,-12-1-80-15,5-5-64 16,7-4 16-16,0 0-16 16,0-5 32-16,-19 0 40 15,19 0-24-15,-12 0 48 0,0 0 40 16,9 0-8-16,2 0-64 16,-2-5 9-16,3 0-105 15,-6 5 8 1,18 0-16-16,-16-5-64 15,16 1 16-15,-3 4 48 0,3-5-32 16,-15 0 8-16,24 5 40 16,-13 0-48-16,13 0-32 15,3 0 64-15,-3-4-112 16,0 4 0 0,12 0 72-16,-12-4-64 15,-3 4 0-15,6-6 0 0,0 6 0 16,-6 0 48-16,15-5-48 15,-9 5 112-15,9-4-8 16,0-1 136-16,0 1-48 0,0 0-64 31,0-10-48-31,0-1-88 0,0-3-80 16,0 0 32-16,0-7-8 0,0 8 48 16,9-7 0-16,-9 5 8 15,15 1-8-15,-6 1-40 16,0-2-16-16,6 4 56 15,-3 2-104-15,0 3-192 16,9 1-152-16,-9 4-64 16,1 1-73-16,11-6-167 15,-15 5-240-15,18-4-184 0,-6-4-585 16,-9-1-3512-16</inkml:trace>
  <inkml:trace contextRef="#ctx0" brushRef="#br0" timeOffset="71298.24">10329 6447 7561 0,'0'0'2521'16,"0"0"-1777"-16,0 0 56 16,37 0-528-16,-13 0-208 0,-3 0-48 15,12 14 88-15,3-1-96 32,0 5 40-32,7 6 8 15,-16 0-56-15,-3 4-8 0,-15-11-200 16,-9 1-96-16,0 1 64 15,0-5 192-15,-9-4 48 0,-6-1 208 16,-6-9 264-16,6 0 160 16,9-13-112-1,-6-11-152-15,12-4-104 16,-12-4-264-16,12-5-32 0,0-1-192 16,24 6-392-16,9-5-592 15,0 10-952-15,0 8-1753 0</inkml:trace>
  <inkml:trace contextRef="#ctx0" brushRef="#br0" timeOffset="71701.34">10900 6358 1360 0,'0'0'5865'0,"0"0"-5225"15,0 0 889-15,0 0-937 16,0 0-408-16,0 0 112 16,-82-4-104-16,67 22-64 0,9 0-128 15,-6 2 72-15,12 2-16 16,0-3 48-16,0-1 48 0,18 2-16 15,9-1-40-15,7-3 8 32,2 0 16-32,0-3-64 0,-3 2-48 15,-9-7 0-15,-24 1-8 0,0-9-64 16,0 10-80-16,-15-5-24 16,-9-2 160-16,-18 8-112 0,-15-11-608 15,5 0-288 1,34 0-1025-1</inkml:trace>
  <inkml:trace contextRef="#ctx0" brushRef="#br0" timeOffset="72657.05">13936 6447 8305 0,'0'0'1705'0,"0"0"-49"0,0 0-368 15,0 0-728-15,0 0-240 16,0 0-111-16,0 0-1 0,0 0-64 16,103 9 16-1,-64 9-112-15,-21 5-40 16,-3 1-8-16,6-2-8 16,-6 3-96-16,-15-8-80 0,0-2-64 15,0-1-9-15,-15-6 49 16,-6-2-40-16,6-6 24 15,-3 0 40 1,6-14 104-16,-15-15-16 16,27-7 40-16,0-5-16 0,0-3-112 15,0 9-40-15,39-4-192 16,-6 12-616-16,3 9-817 16,-15 3-1207-16</inkml:trace>
  <inkml:trace contextRef="#ctx0" brushRef="#br0" timeOffset="73002.14">14380 6229 10386 0,'0'0'1664'0,"0"0"-536"16,0 0-496-16,0 0-624 0,0 0 96 16,0 0 289-16,0 0-105 15,12 143-64-15,-3-97-120 16,3 5-32-1,0-9-64-15,-12-4-8 16,0-6-104-16,0-10-376 0,0-7-385 16,0-11-703-16,0-4-1161 15,-12 0-2192-15</inkml:trace>
  <inkml:trace contextRef="#ctx0" brushRef="#br0" timeOffset="73157.33">14229 6492 8225 0,'0'0'3009'0,"0"0"-1681"0,0 0 153 16,0 0-953-16,0 0-216 15,0 0 56 1,151-18-240-16,-46 0-128 16,-23-1-1064-16,-13-4-1977 0</inkml:trace>
  <inkml:trace contextRef="#ctx0" brushRef="#br0" timeOffset="76111.56">13142 4830 8305 0,'0'0'1745'0,"0"0"-689"16,0 0 448-16,0 0-944 31,0 0-248-31,0 0 40 0,27 0-143 16,4 3 151-16,29-3 96 15,-3 0-40-15,28 6-200 0,-19-1-96 16,19 0-112-16,-19-2-8 15,-5 2-352-15,-13 4-352 32,-12 5-609-32,-15 0-1047 0,-9-4-2009 0</inkml:trace>
  <inkml:trace contextRef="#ctx0" brushRef="#br0" timeOffset="76320.75">13293 5057 8193 0,'0'0'2401'0,"0"0"-633"16,0 0-360-16,0 0-895 0,0 0-265 15,0 0 208-15,0 0-104 32,175 0-256-32,-90-6-8 0,-4 6-88 15,22-5-480-15,-19 5-1441 16,-17 0-3584-16</inkml:trace>
  <inkml:trace contextRef="#ctx0" brushRef="#br0" timeOffset="79571.31">9351 5242 7481 0,'0'0'1440'0,"0"0"73"16,0 0-257-16,0 0-848 15,118-33 32-15,-48 6 0 0,20-1-192 16,19-10-144 0,-7 6-96-16,-11-1 0 15,-19 11-8-15,-11-2-568 0,-49 15-664 16,-12 4-784-16,0 5-2201 15</inkml:trace>
  <inkml:trace contextRef="#ctx0" brushRef="#br0" timeOffset="79834.96">9421 5357 7905 0,'0'0'2097'0,"0"0"-673"0,0 0 104 16,0 0-1072-16,0 0-248 15,0 0 200-15,0 0-287 16,24 0-41-16,12-9 120 0,22-14 80 31,8 0-168-31,43-15-112 16,-4 2-232-16,34-6-601 0,-21 5-623 15,-40 10-1224-15</inkml:trace>
  <inkml:trace contextRef="#ctx0" brushRef="#br0" timeOffset="84310.07">11609 4986 9842 0,'0'0'2032'0,"0"0"-1528"0,0 10 200 31,0-1-560-31,0 15-96 0,0 9 40 16,12 8 136-16,9 10-80 16,-6 4-80-16,-3-3-48 15,-3-6 32-15,4 4-40 0,-4-12 8 16,-9-6-16-16,15-9-312 31,-15-5-344-31,0-9-624 0,0 2-896 16,0-11-801-16</inkml:trace>
  <inkml:trace contextRef="#ctx0" brushRef="#br0" timeOffset="84683.74">11491 5057 7513 0,'0'0'1384'0,"0"0"-1000"15,0 0 529 1,0 0-561-16,0 0-240 16,0 0 56-16,0 0-8 0,0 0-104 15,-66 18-40-15,66-18 424 16,0 0 408-16,0 0-80 16,0 0-8-16,21-13-175 0,-9-12-409 31,12 3-160-31,13-2 48 15,-16 6-64-15,15 0 0 0,-12 8 0 16,9 1-120-16,3 9-80 16,-14 0 40-16,2 0-201 0,12 9-15 15,-27 15 96-15,15 8 32 32,12 4-112-32,-15 6-752 15,4-9-1497-15,11-10-5520 0</inkml:trace>
  <inkml:trace contextRef="#ctx0" brushRef="#br0" timeOffset="86834.78">22988 7694 7769 0,'0'0'1448'31,"0"0"-1007"-31,0 0 711 31,-127 0-344-31,91 0-72 0,-10 0 16 16,-11-5-240-16,0-6-144 0,-4 3-135 15,4-6 255-15,-13 1-136 16,13-12-128-16,-18-2-80 16,8-9-80-16,10-2 48 0,-3-8-48 15,2-1 56-15,13-4 72 0,21-9-32 16,3-1 64-16,21-12-120 15,12-1-104-15,21 0-72 16,24-1-16-16,13 11 16 16,-1 4-40-16,22 13 64 15,-16 10 0-15,16 9 40 16,-10 5-8-16,-2 5 8 0,5 8-96 16,10 5 96-16,-13 5-168 15,1 0 24-15,-13 10 56 16,-9 13 16-1,-2 14-72-15,-16 4 8 16,-3 11 72-16,-6-1-32 0,-11 10 104 16,5 6-48-16,-3 8 40 15,-18 4-8-15,9 0-40 16,-15 5 56-16,0-5-40 0,-15-2 40 31,-15-7 0-31,-6-9 96 16,-10-6-48-16,-11-17 64 0,-3-2 32 15,2-7 0-15,-14-16 16 16,-7-4 112-16,-2-9-64 16,-13 0-32-16,1-5 32 0,-1-18-8 15,13 5 24 1,-1-5 80-16,13-1-16 16,20 11-208-16,-8-6 24 0,24 5 8 15,-3 6 64-15,12-7-24 16,14 5 72-16,-14-3 16 15,12-1-40-15,12-5 65 16,0 2-105-16,0-7-112 16,0 1 16-16,0-6-64 15,21 2 0-15,4-1-56 0,8 1-136 16,6 3-153-16,-6 2-175 16,3 2-96-16,1 12-152 15,-16-2 48 1,3 10-376-16,-3 0-1081 15,-21 10-3944-15</inkml:trace>
  <inkml:trace contextRef="#ctx0" brushRef="#br0" timeOffset="102315.78">14787 7605 7665 0,'0'0'2537'0,"0"0"-1657"15,0 0 472-15,0 0-656 16,0 0-248-1,0 0 201-15,0 0-225 16,0 5-328-16,21-5 88 0,16 0 144 16,8-10-56-16,3-4-96 15,22 0-72-15,-1 0-80 16,12-5 24-16,-2 2-40 0,5 3-8 31,-17-1-392-31,5 11-416 16,-11-1-641-16,-28 0-1407 0,-9 5-2089 0</inkml:trace>
  <inkml:trace contextRef="#ctx0" brushRef="#br0" timeOffset="102587.87">14760 7729 7937 0,'0'0'1745'16,"0"0"-585"-16,0 0 312 16,0 0-832-16,0 0-8 15,0 0 225-15,0 0-353 0,178-17-120 16,-72-1 120-16,30-11 56 16,5 7-192-16,-17-3-280 15,-15 12-88 1,-40 4-352-16,-2-1-640 15,-7 7-657-15,-36-8-3320 0</inkml:trace>
  <inkml:trace contextRef="#ctx0" brushRef="#br0" timeOffset="104206.5">14727 8254 9177 0,'0'0'1857'0,"0"0"-1649"15,0 0 48-15,0 0-104 0,-45 112 32 16,29-72 72-16,16 2-56 16,0 0-120-16,0-5-64 31,0-5-16-31,0-8-120 0,0-6-1184 15,0-8-1313-15,0-10-2360 0</inkml:trace>
  <inkml:trace contextRef="#ctx0" brushRef="#br0" timeOffset="104652.02">15101 8305 5049 0,'0'0'4345'16,"0"0"-3833"-16,0 0 944 0,0 0-688 15,0 0-592-15,0 0-96 31,0 0 152-31,-57 79-112 0,57-46-16 16,0-2 8-16,0-2-40 16,0-2-16-16,9-8-48 0,0-1-8 15,30-8-64-15,-15-10-112 16,9 0 32-16,4-5-112 31,-16-18-312-31,0-6-352 0,6-7 32 16,-27-5 432-16,0 3 456 15,0 5 48-15,-27 1 536 0,-3 13-320 16,-19 11-168-16,4 8-96 16,9 0-328-16,3 0-280 15,9 27-649 1,12-3-1015-16,12-6-3441 0</inkml:trace>
  <inkml:trace contextRef="#ctx0" brushRef="#br0" timeOffset="104987.75">15530 8291 11042 0,'0'0'1328'0,"0"0"32"16,0 0-367-16,0 0-769 31,0 0-224-31,0 0 0 0,0 0-8 15,-34 107 0-15,34-66 8 16,0-8 0-16,9-1-40 0,7-9-80 16,2-4-152-16,21-14-241 15,-18-5 97-15,15 0 64 32,0-24 176-32,-17-9-232 0,-4-9 16 15,-15-4-168-15,0 0 248 16,0 0 192-16,-21 9 72 0,-16 9-40 15,1 14-264-15,3 14-736 16,-6 0-1073-16,21 5-3632 0</inkml:trace>
  <inkml:trace contextRef="#ctx0" brushRef="#br0" timeOffset="105318.62">15949 8267 9522 0,'0'0'2808'0,"0"0"-2200"16,0 0 176-16,0 0-552 31,0 0-224-31,0 0 89 16,-24 112-41-16,24-65-48 0,0-6 8 15,24-4-8-15,0-14-8 0,13 1-8 16,-4-21-88-16,0-3 71 16,15-3 25-16,-12-30-8 31,-2-13-48-31,-10-6-16 0,-24-2 72 16,0-3 0-16,-12 10 112 15,-28 12-112-15,10 10-32 0,-39 25-248 16,-1 0-856-16,22 10-2825 0</inkml:trace>
  <inkml:trace contextRef="#ctx0" brushRef="#br0" timeOffset="107767.53">15309 6789 1568 0,'0'0'2912'0,"0"0"-1687"15,0 0 263 1,0 0-240-16,0 0-472 16,0 0 17-16,0 0-145 15,0 5-184-15,0-5-24 0,-12 5 56 16,3-1-96-16,-15 1-40 16,-12 4-96-16,3 1-136 0,8-5-56 31,-11 4 48-31,15-5 16 15,-15 0 32-15,12 1-8 0,0-5-64 16,-10 0 89-16,7 0 119 16,-3 0 24-16,-6-9-200 0,12-9 0 15,3-1-64-15,-19 0 40 32,22-9 96-32,6-4-24 15,0-5 56-15,-3-5-104 0,6 0 112 16,-3-4-152-16,12 0 40 15,0-1-80-15,0 1 0 0,0 0-40 16,0 9 72-16,0-5 16 16,0 10-96-1,0-1 48-15,12 5-40 16,-3 0-8-16,18 6 0 0,-6-2 0 16,3 2 0-16,13 3-48 15,-4 5 40-15,15 0 0 0,-15 10 0 16,13-6-40-1,-13 6 32 1,18 4 8-16,-6 0 0 0,4 0 8 16,-4 4-16-16,0 6-40 0,-12 3 48 15,-5 6-72-15,2 3 24 16,9 3 56-16,-21 2-8 0,9 6-8 31,-18 3-64-31,15 1 64 16,-8 5 16-16,-7 0 0 0,-9 0 0 15,9-1-64-15,-9 1 56 16,0 0-40-16,0-1 8 0,-9-8 32 16,0 3 8-16,-7-7-8 31,-8 3 8-31,3-9 8 16,0-4 0-16,-3-5 56 0,-3 4 56 15,-3-9-8-15,-7 5-32 16,4-4-80-16,-3-1 112 0,0-4-104 15,0 3 64-15,2-2-16 32,1-1 16-32,-3-2-16 0,12-3 128 15,-9 0-24-15,8 0 128 0,-8 0-80 16,9-8 40-16,-3-2-32 16,6-4-32-16,0 0-40 15,9-4 48-15,0 0-15 16,12-1 71-1,0 0-160-15,0 1-88 16,0 0 0-16,12-1-144 0,0 1-144 0,-3 4-265 16,15 4-551-16,0-5-288 15,0 12-1273-15,-12-2-4464 16</inkml:trace>
  <inkml:trace contextRef="#ctx0" brushRef="#br0" timeOffset="108962.58">14380 8259 7041 0,'0'0'1704'0,"0"0"-799"16,0 0 679-16,0 0-992 0,0 0-320 31,0 0-16-31,45-24-144 15,-33 24-104-15,9 5 128 0,-6 14 8 16,3 3-136-16,-3 6 48 16,-5 4-48-16,5 0 0 15,-3 7 0-15,-12-3 40 0,0 1-32 16,-12-4 72 0,-13-5-8-16,4-5-16 15,-15-5 16-15,0-4 0 0,3-4 40 16,-7-10 16-16,7 0 88 15,0-24 8-15,0-9 41 16,9-3-121-16,12-10 48 16,12-9 16-16,0 7-16 15,12 1-32-15,12 6-56 16,21 9-104-16,0 10-8 0,4 7 0 16,-4 15-56-1,-12 0-120-15,0 15-376 0,7 12-337 16,-28 24-407-1,-12-10-896-15,0 1-809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9:47.4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4408 14059 11282 0,'0'0'1616'16,"0"0"-1256"-16,0 0 192 0,0 0-416 15,48 5-31-15,-3-5 215 0,22 0-32 16,17 5-192 0,-2-5 8-1,-1 5 136-15,-2-1-104 16,-7-4-88-16,7 5-24 0,-19-5-24 15,-12 0-72-15,10 0-352 16,-22 0-369-16,-15 0-527 0,0-5-1048 16,-6-4-889-16</inkml:trace>
  <inkml:trace contextRef="#ctx0" brushRef="#br0" timeOffset="302.02">5002 13906 11146 0,'0'0'1760'0,"0"0"-688"15,0 0-47-15,0 0-585 16,0 0-312-16,0 0-72 0,0 0 24 16,151 29 48-16,-93-11-64 31,-1 1-56-31,3-1 0 15,-14 5 8-15,-13-4-16 0,-9-5 0 16,-12 4-8-16,0-4-64 0,-12 0 72 16,-12 4 112-16,-33 7 104 15,-13 2-32-15,-14 6-8 32,-10-11-176-32,-8 2-384 0,8-6-896 15,22-13-2769-15</inkml:trace>
  <inkml:trace contextRef="#ctx0" brushRef="#br0" timeOffset="2159.02">4281 15153 11498 0,'0'0'1256'0,"0"0"-896"0,0 0 488 32,0 0-351-32,0 0-193 15,0 0 32-15,0 0-208 16,0 0-128-16,78 10 128 0,-20-6 184 16,38 1-136-16,-2 0-56 15,18 0-104-15,5-5 64 0,1 0-72 31,-12 0 40-31,-28 0-40 16,7 0 8-16,-19 0 64 16,-9 0-80-16,-17 0-176 0,-28 0-32 0,-3 0-96 15,6 0-128 1,-15-10-416-16,0 1-857 0,-24-1-4272 0</inkml:trace>
  <inkml:trace contextRef="#ctx0" brushRef="#br0" timeOffset="2468.33">5072 14940 11018 0,'0'0'2320'0,"0"0"-1567"16,0 0 391-16,0 0-664 15,0 0-432-15,33 0-40 0,-9 10 0 16,24 12 0-16,-14 6 72 0,11 4-32 31,3 7-40-31,-6-3-8 16,-14-4 0-16,-4 6 0 15,-15-11 0-15,6 1 0 0,-15-4 48 16,-36 9 40-16,-10-6 120 16,-38 13 40-16,-19-1-144 0,10-3-32 31,-13 2-72-31,12-20-416 15,25-3-928-15,24-15-3129 0</inkml:trace>
  <inkml:trace contextRef="#ctx0" brushRef="#br0" timeOffset="4881.06">24910 3537 5617 0,'0'0'2216'0,"0"0"-1280"15,0 0 737-15,0 0-513 16,0 0-392-16,0 0-152 16,0 0-120-16,0 0-144 0,0 0-55 15,0 0-41-15,0 0-24 16,0 0-112 0,9 0-112-16,15 0 72 0,0 0 0 15,19 5 40-15,8 3-48 16,6-2-8-16,1 2-48 15,-1 1-8-15,3-4-8 0,-14 4-168 0,2-4-392 32,-15 0-481-32,3-5-647 15,-24 0-1385-15,-3-10-3760 0</inkml:trace>
  <inkml:trace contextRef="#ctx0" brushRef="#br0" timeOffset="5218.33">25278 3425 7769 0,'0'0'2817'0,"0"0"-2097"31,0 0-336-31,0 0-384 0,0 0-72 31,0 0 72-31,0 0 80 16,0 0-24-16,0 0-40 0,109 84 40 16,-88-70 16-16,0 5-16 15,6-5-48-15,-15 3 40 0,-12-3-48 16,0 0-96-16,0 1 96 0,0-7 72 16,-24 2 88-1,-12 4-8-15,0-5 0 0,-9 0-96 16,-4-5-56-16,-8 5-240 0,24 2-1016 15,6-6-1697-15</inkml:trace>
  <inkml:trace contextRef="#ctx0" brushRef="#br0" timeOffset="17868.88">7317 7045 7561 0,'0'0'2441'16,"0"0"-1249"-16,0 0 136 0,-12-39-760 31,12 22-320-31,21-1 0 16,3 3-136-16,10-2-104 0,5-2 0 0,6 4-8 15,0 5 0-15,4 10 16 16,8 0-16-16,9 0 0 16,7 15 0-16,-13 8 0 15,10 0-64 1,-13 10-48-16,-12 4-80 15,4 4-24-15,-16 11-40 0,-9 8 56 16,-15 0 104-16,-9 5 56 0,-9 4 32 16,-24 1 8-1,-19-5 0-15,-5-9 8 16,-9-10 40-16,-19-10 32 16,7-12-24-16,-4-10 24 15,-11-14 72-15,-1 0-8 0,13-19 32 16,-1-23 32-16,13-13 128 15,11-20-15-15,7-3-161 16,18-11 40 0,9 7 8-16,24 3-64 15,0 9 8-15,15 6-144 0,27 4-8 16,9 12 0-16,7 12-8 16,-1 12-64-16,12 21 64 15,-8 3-88-15,-4 0-8 0,-12 22-40 31,4 6-80-31,-4 4-185 16,-9 0-239-16,-12 20-320 0,-15-11-1000 16,-9-8-2409-16</inkml:trace>
  <inkml:trace contextRef="#ctx0" brushRef="#br0" timeOffset="20191.02">9225 3556 6785 0,'0'0'1856'15,"0"0"-1160"-15,0 0 881 16,0 0-825-16,0 0-504 0,0 0 248 15,0 0 32-15,12 0-304 32,-3 0-56-32,6 0 56 0,6 0-16 15,0 0-88-15,18 3-48 16,-20 16-72-16,20 4-80 0,-6 10-88 16,-12-1-64-16,6 5 8 15,-3 0-8-15,-18 0-80 31,-6 1 88-31,0-6-32 0,0-9 24 32,0-9 80-32,-6-9 152 0,-6-5 168 15,0-14 48-15,-15-19-16 0,18-8-200 16,-3-10-48-16,12-9 48 16,0 4-104-16,0 0-328 15,12 5-208-15,48-10-592 0,-26 20-169 16,14 9-4752-16</inkml:trace>
  <inkml:trace contextRef="#ctx0" brushRef="#br0" timeOffset="22387">9840 3597 5129 0,'0'0'1408'31,"0"0"-600"-31,0 0 832 0,0 0-615 16,0 0 111-16,0 0-256 0,0 0-448 15,-33-38-216-15,33 35-40 16,-12-3-8-16,-3-2-40 0,-6 8-128 16,12 0-8-1,-18 0 0 1,6 0-48-16,-4 8 0 0,4 15-16 15,-6 5 0-15,3 5 72 16,15 9-16-16,9-1-40 0,0 0-16 16,0-8 16-16,0-5-72 15,9-5-24 1,15-9 48-16,12-14 80 16,1 0 24-16,-1-14 80 0,-3-23-32 15,15-5-32-15,-27-8 40 16,4-11-48-16,-16-4 0 0,-9-9-8 15,0 5 0-15,0-5 0 32,-9 4 0-32,-4 15 208 0,1 8 72 15,3 15 280-15,-3 4-384 16,0 18 305-16,0 7-305 16,12 3-176-16,0 8-232 0,0 25 31 15,0 14 129-15,0 12 72 31,0 7 72-31,12 2-72 16,12 7 0-16,-3-6 8 0,16-3-8 16,-4-12-56-16,3-2 56 15,-3-16-72-15,28-12-568 0,-31-5-944 16,9-19-2881-16</inkml:trace>
  <inkml:trace contextRef="#ctx0" brushRef="#br0" timeOffset="24057.41">11374 3421 1200 0,'0'0'4377'0,"0"0"-3265"31,0 0 720-31,0 0-407 16,0 0-417-16,0 0-72 0,0 0 0 15,0 0-272-15,15 0-192 16,-3-5-39-16,12 0-129 15,-15 0-144-15,15 5-144 0,0 0 24 32,13 0-40-32,-16 15-56 0,15 8-48 15,-12 5-176-15,-3 5-88 0,0-1 55 16,6 4 33-16,-27-8 24 16,0 0 8-16,0-5 8 15,0-9 40-15,0-4-48 16,0-10 248-1,-12 0 96-15,-12-6 88 16,12-20 16-16,12-12-16 0,-12-9-88 0,12-7-96 16,0-3-256-16,12 7-112 15,9 8-8-15,-6 13-352 16,-3 16-72 0,-3 13-272-16,-9 0-1273 15,13 18 321-15,-13 6-3088 0</inkml:trace>
  <inkml:trace contextRef="#ctx0" brushRef="#br0" timeOffset="24429.7">11959 3444 9009 0,'0'0'1193'0,"0"0"503"16,0 0-720-16,0 0-608 0,0 0 168 0,0 0-416 15,-69-41-120-15,45 49-232 16,-10 15 112-16,22 9 32 16,-15 7-136-16,18-7-200 15,9-5-64 1,0 1 64-16,24-4 144 15,0-6 264-15,10 0 16 0,11-4 96 16,-12 5-88-16,6-9 40 0,-27 3-40 16,-6-8-8-16,10 4-40 15,-16-5-88 1,-16 10 8-16,-17 1 120 16,0-1-8-16,-24-1-640 15,11-4-897-15,7-9-1663 0</inkml:trace>
  <inkml:trace contextRef="#ctx0" brushRef="#br0" timeOffset="25290.56">13770 3518 8121 0,'0'0'1513'15,"0"0"167"-15,0 0-24 16,0 0-1040-16,0 0-127 0,0 0 7 15,0 0-320-15,51-33-72 16,-26 33-48-16,8 0 48 16,3 24-88-16,-3-1-8 15,0 9-8-15,4 5 0 16,-16 0-72-16,-6 1-32 16,-3-1-8-16,-12-5-8 0,0-8-56 15,0-2-56-15,0-8-17 16,-27-10 97-1,18-4 152-15,-16 0 104 16,16-22 17-16,-15-10-121 16,12-15-57-16,12 1-71 0,0-5-96 15,0 4-112-15,21 6-496 16,16 8-784-16,-1 15-1081 0,-3 4-4320 16</inkml:trace>
  <inkml:trace contextRef="#ctx0" brushRef="#br0" timeOffset="25588.3">14307 3332 6529 0,'0'0'4561'16,"0"0"-3849"-16,0 0 1032 15,0 0-1167-15,0 0-473 16,0 0-24-16,0 0-80 16,0 0 0-16,0 52 0 15,15-6 120-15,-15 14-32 16,0 0-24-16,9 6-56 0,-9-12-8 16,9-2 0-1,-9-16-176-15,0-3-417 16,16-9-495-16,-16-15-1104 15,0-9-817-15,0 0-2328 0</inkml:trace>
  <inkml:trace contextRef="#ctx0" brushRef="#br0" timeOffset="25746.6">14229 3624 8305 0,'0'0'2041'0,"0"0"103"16,0 0-872-16,0 0-767 0,0 0-97 15,0 0-184-15,78-8-64 16,-17 8-120-16,29-19-40 0,-5 0-1113 16,-19-3-4504-1</inkml:trace>
  <inkml:trace contextRef="#ctx0" brushRef="#br0" timeOffset="32077.14">10025 6414 4705 0,'0'0'3304'16,"0"0"-2296"-16,0-9 449 15,0 5-665-15,27-1-552 0,-3 5-80 16,-3 0 32-16,3 0-40 16,-3 0 16-16,12 14-48 15,-8 5-24-15,2 3-40 0,-21 1-56 31,9 5 8-31,-3-6-8 0,-12 3-88 16,0-6 16-16,0-6-32 16,0-9 40-16,0 1 64 15,0-5 56-15,0 0 120 0,0-14 16 16,-12-13-192-16,12-6-200 31,0-9-184-31,0 0-64 0,12 0-464 16,21 6-24-16,-9 8-489 15,0 10-815-15</inkml:trace>
  <inkml:trace contextRef="#ctx0" brushRef="#br0" timeOffset="32436.27">10619 6312 6809 0,'0'0'2000'15,"0"0"-1592"-15,0 0 265 16,0 0-673-16,0 0-24 16,0 0-24-16,-118 14 32 0,118 10-56 31,-9 3-80-31,9 1 96 0,0-1-72 15,9 2 23-15,31-1-23 16,-22-9 104-16,9 3-64 16,6-9 88-16,-18 2 8 0,3-5 0 15,-18-2-8-15,0-3-48 32,0-1 40-32,0-4 0 15,-33 5 0-15,-27-5-624 0,17 0-920 16,7-9-865-16</inkml:trace>
  <inkml:trace contextRef="#ctx0" brushRef="#br0" timeOffset="33324.6">13809 6451 9161 0,'0'0'1849'31,"0"0"-889"-31,0 0 56 16,0 0-704-16,0 0-184 0,0 0 128 16,0 0-136-16,0 0-112 15,139 51-8-15,-127-29-8 0,9-3-112 16,-6 6-88-16,-15-8-24 31,9 1 32-31,-9-7 24 16,0-7-40-16,0 0-8 0,-9-4 168 0,9 0 56 15,-15-19 0-15,6-3-104 16,-3-16-64-16,12 3-64 0,0-4-80 16,12 2-168-1,12 6-552 1,10 12-241-16,-10 5-631 15,0 9-2049-15</inkml:trace>
  <inkml:trace contextRef="#ctx0" brushRef="#br0" timeOffset="33620.81">14286 6303 9297 0,'0'0'1873'0,"0"0"-793"16,0 0-256-16,0 0-800 16,0 0 32-16,0 0-56 0,12 60 200 15,-3-18 48-15,6 4-32 31,-6 0-88-31,0 0-64 16,7-8-64-16,-16-1-248 0,12-13-744 16,-12-6-1072-16,0-9-1121 0,0-9-3704 15</inkml:trace>
  <inkml:trace contextRef="#ctx0" brushRef="#br0" timeOffset="33775.08">14132 6543 8129 0,'0'0'2737'16,"0"0"-1777"-16,0 0 80 0,0 0-704 0,0 0-176 31,166-22-160-31,-72 17-104 16,-28 0-1624-16,-8 2-2617 16</inkml:trace>
  <inkml:trace contextRef="#ctx0" brushRef="#br0" timeOffset="34674.79">17250 6502 7153 0,'0'0'2673'0,"0"0"-1801"16,0 0 528-16,0 0-736 16,0 0-456-16,0 0 112 15,84 6-160-15,-59 10-80 0,-4 3-16 16,3 9-64-16,-3 1 0 16,-6-1 0-16,-3-1-120 15,-12-8-24 1,0-1-48-16,0-9 0 15,0 0-24-15,0-9 48 0,-12 0 56 16,12 0 112-16,-15-4 72 16,15-20-56-16,-9-3-16 15,9-10-16-15,0 4-112 0,24-3-24 32,-6 8-344-32,43 4-960 15,-25 6-1009-15,12 8-5359 0</inkml:trace>
  <inkml:trace contextRef="#ctx0" brushRef="#br0" timeOffset="35169.29">17836 6576 3472 0,'0'0'4513'16,"0"0"-3921"-16,0 0 1297 0,0 0-625 16,0 0-632-16,0 0-88 0,-52-52-272 15,34 52-272-15,6 19-48 16,-24 6 40-16,24-3 0 16,-9 6 8-1,6-10-8-15,15 6-48 16,0-5-8-16,0-6-16 0,0-8-24 15,15-1 32-15,6-4 72 16,0 0 104-16,6-22-40 16,-6-7-64-16,3-7-8 0,13-10-152 31,-28-11-32-31,3 2 80 16,0-11 112-16,-12 12 112 0,0 7 216 15,0 15 312-15,0 8-47 16,0 15 63-16,0 4-280 15,0 5-376-15,0 5-48 0,0 22-128 32,0 15 136-32,0 15 40 0,0 7 0 15,9-4 8-15,18-4 0 16,-15-10-8-16,21-4-176 0,12-10-625 16,4-8-591-16,-13-16-1664 15</inkml:trace>
  <inkml:trace contextRef="#ctx0" brushRef="#br0" timeOffset="39021.4">11784 4941 7209 0,'0'0'3041'16,"0"0"-2137"-16,0 0 744 15,0-5-848-15,0 5-632 16,0 0-168-16,0 9-40 0,-12 19-56 16,0 22 96-16,-9 17 104 15,-18 29 104 1,8 33-7-16,-38 30-97 0,9 7 24 16,2-32 24-16,10-36-72 15,27-38 24-15,-3-14-40 16,-9 6-56-16,8-2 8 0,1-3 0 15,12-19-16 1,-3-6-232-16,9-12-256 16,6-10-217-16,0 0 57 0,0-42-400 15,0-4-2873-15,0-5-1264 16</inkml:trace>
  <inkml:trace contextRef="#ctx0" brushRef="#br0" timeOffset="39264.35">11262 5700 512 0,'0'0'6065'0,"0"0"-5153"0,0 0 776 16,0 0-279-16,0 0-881 16,0 0-400-16,0 0-56 0,-12 79 672 15,12-19-160-15,0 9 16 32,0-3-272-32,0 4-32 15,0-10-55-15,0-14 31 0,0-5-136 16,12-13-16-16,6-9 104 15,9-6 128-15,6-13 48 0,16 0 40 16,8-8-88-16,22-19-248 31,5-17-104-31,22-24-784 0,-28 8-1185 16,-5 0-3576-16</inkml:trace>
  <inkml:trace contextRef="#ctx0" brushRef="#br0" timeOffset="40986.39">14636 4857 9161 0,'0'0'2265'16,"0"0"-1473"-16,0 0 496 0,0 0-856 15,0 0-327-15,0 0 15 16,0 0-120-16,0-5-8 0,0 10-40 16,0 14 48-1,0 9 56-15,0 19 144 16,0 3 8-16,0 14 40 16,9 6-96-16,3 9 8 0,-3 0-24 15,-9 4-32-15,16 5-48 16,-16-5 16-16,0 5-24 15,0-4-40 1,0-1 56-16,0-8-56 16,0-11 8-16,0-4-16 0,-16-9 48 15,16-13-40-15,-9-10-8 16,9-9 8-16,0-16 0 16,0 2 8-16,0-5 64 0,0 0 64 31,0 0 168-31,0-8 312 15,-12-25-368-15,3-9-208 0,-3-9-48 16,-3-9-48-16,6 4 48 16,-15-4 0-16,15 10 48 15,-6 3 144-15,6 9 88 0,-3 16 72 16,-3 3-8 0,15 9 17-16,0 6-65 15,0 4-224-15,0 0-72 0,0 0-104 16,0 9-136-16,0 19-17 15,0 18 169-15,0 11 80 16,27 11 8-16,-18 3 0 16,15-3 0-16,0-8 0 15,0-8 8-15,-12-16-8 16,9-4 0-16,-12-7 0 0,7-11-8 16,-4-9-8-16,0-2 16 15,9-3 0-15,3-8 72 16,24-20 32-1,-15-18-104-15,25-6-432 16,-10-17-792-16,9-39-352 0,1 20-721 16,-25 10-4856-16</inkml:trace>
  <inkml:trace contextRef="#ctx0" brushRef="#br0" timeOffset="43937">9780 5046 5457 0,'0'0'1792'0,"0"0"-936"16,0 0 577-16,0 0-641 0,0 0-328 15,0 0 192-15,0 0-328 0,0 5-232 16,15 6-96-16,-3-3 208 16,12 1 216-16,10 9-56 15,2 1-120 1,21 0-88-16,0 4-8 0,4-5-8 15,5 2 16-15,7-2-80 16,-4 1 24-16,13-1-40 0,-13 1-56 16,-3-6 41-16,7 1-41 15,-4-4-8 1,13 4 0-16,-10-5 8 16,7 0 40-16,-7-5-48 15,19 1 56-15,-10 1-56 16,1-3 0-16,-4 2-8 0,7 0 8 15,-4-1 0-15,13 1 0 0,-13 1 0 32,13 2 0-32,-1 1-8 15,10 0 8-15,15 5 0 16,45 5 0-16,9 0 0 0,18-2 0 16,-21-6 8-16,-3 2 80 15,-24-4 80-15,-31-9-160 0,-14 5 80 31,-28 0 8-31,1-5-40 16,-1 0-40-16,4 0 56 16,17 0 128-16,-20 0 88 0,14 0 40 15,-2-10-48-15,-13 6 120 16,12-6 120-16,-11 2-160 0,-4 3-144 16,7-1-88-1,-16 3 0-15,3-3-64 16,-2 6-8-16,-13 0 16 15,15-4 0-15,-14 4 32 0,-1-4 72 16,15 4-56-16,-2 0 24 16,-13 0-40-16,15 0-32 15,-2 0-64-15,-4 0 64 16,-3 0-72-16,7 0 8 16,-1 4-8-16,0 0 0 15,4 5 0-15,-19 2 0 0,9-6 8 16,7 8-8-16,-16-4 0 15,9 4 0 1,6 2 0-16,-14-2 0 16,8 6 0-16,-6 0-8 15,4 4 0-15,8 0 8 0,-12-4 0 16,3 9-8-16,-2-6 8 16,-10 2 0-16,6-1 0 0,-3 0-8 31,-5 0 0-31,2 5 8 15,-3 0-48-15,3 0 48 16,-6 0 16-16,10-5-16 0,-4-1 0 16,-18 3 0-16,21-3-8 15,-18 2 8-15,4-2-8 0,8 6-56 16,-18-4 56 0,6-6 0-16,-9 5 0 15,12 1-8-15,0-2 8 16,-12-2 8-16,-3 2-8 0,16 2 0 15,-16-5 8-15,6 3-8 16,-3-3 8-16,9 0 0 16,-21-5-8-16,9 4 8 15,6-9 0-15,-3 4 0 16,0-2-8-16,-12 2 0 16,12-9 8-16,-12 7-8 0,0-8 8 15,9 2 0-15,-9 0 8 31,0 0-8-31,0-5 48 0,12 0-48 16,-12 0 16-16,0 0 72 16,0 0 8-16,0 0 17 0,0 0 47 15,0 0 24-15,0 0-80 16,0 0-96-16,0 0 56 31,0-5-8-31,0 0-56 0,0-9-8 16,0 1 0-16,0-1-64 15,0 0 16-15,0 0-32 0,0 0-40 16,0 0-40-16,0 0 23 16,13 0 9-16,-13 0 40 15,9 0 80 1,6-4 16-16,-15 3-8 0,12-3 0 16,-12 1 0-16,12 6 8 15,-12-3 48-15,12 6 16 0,-12 2 40 16,0 1 25-16,0 5 15 15,0 0-24 1,0 0-16-16,0 0-32 16,0 0-16-16,0 0-56 0,0 0 0 15,0 0 0-15,0 0 8 16,0 0-8-16,0 0 0 0,0 0-8 16,0 5-72-16,0 9-16 31,0 11 88-31,0 2 8 0,6 6 8 15,9-1 0-15,-15 0 56 16,12 0-64-16,-12-8 0 0,0-2 8 16,12-3-8-16,-12-5-8 15,0-9 8-15,0-5-8 32,0 0-8-32,0 0 16 0,0 0 0 15,0 0 48-15,0 0 56 16,-12 0 64-16,-15 0-80 0,21-5-80 15,-30-4 0-15,-1-1 0 16,16 1 16-16,-30 0-24 16,21 5 8-1,-6-5-8-15,2 4 8 0,-2-4 0 16,0-1-8-16,0 5 8 16,3 1 88-16,8-1-16 0,16 5 16 15,-3-5 0-15,-3 1 0 16,6 4-16-1,9 0 32 1,0 0 64-16,0 0 40 0,0 0-72 0,0 0-48 16,0 0-16-16,0 0-72 15,0 0-8-15,0 0-8 0,0 0-72 16,0 0-264-16,0 0-320 31,0 0-553-31,9 0-991 16,6 0-2561-16</inkml:trace>
  <inkml:trace contextRef="#ctx0" brushRef="#br0" timeOffset="47887.74">21883 7504 6369 0,'0'0'936'0,"0"0"-416"0,0 0 592 16,0 0-287-16,-21-25 271 16,21 25-96-16,0-3-288 0,-12-2-48 15,12-4 80-15,-15-6-95 31,6 1-217-31,-4-4-104 16,1-5-64-16,0-5-48 0,3 0-40 16,9-4-56-16,-12 0 0 0,12-1 0 15,0 0-48-15,0-3-64 0,0 3 0 16,0-4 0 0,21 4-8-1,-9-3-8-15,22 4 0 16,-7-1-56-16,18 6 56 0,-9-2-88 15,6 1 24-15,7 6-16 16,11 3 80-16,-3 5-88 0,-14-5 16 16,17 14 16-1,-3-4 56-15,-8 4 0 16,-4 5 8-16,12-4-8 16,-8 4 0-16,-4 0 0 0,3 0 0 15,-12 9 0-15,-5 5-8 16,20 5-64-16,-18-1 80 15,3 10-16 1,-2-1-40-16,-10 6 0 16,0 5 48-16,0-7 0 0,-6 7-64 15,-3-1 64-15,-6-1 8 16,6-3-8-16,-15 5 0 16,0-7 8-16,0 6 8 0,0 2 0 31,0-7 48-31,-15 4 48 15,-9 2-8-15,6-6-24 0,-6 4-16 16,-12-3 8-16,2 0 16 16,10-6 0-16,-24-2 32 15,15 2 0-15,0-9 16 0,-19 5 48 16,10-4-56 0,-9-5-8-16,8 5 8 15,-14-10-40-15,-3 4-72 0,11-9 8 16,-8-4 56-16,12 0 56 15,-3 0 144-15,-10-8-40 16,25-10-136-16,-12-1 0 16,-4-4 0-16,16-1-96 15,-3 2 48 1,0-10 16-16,0 4 96 0,14-5-72 0,-2-5 24 16,3 6-64-16,9-5-40 15,-3 5-8-15,6 3 64 16,-6 1-7-1,15 10 15-15,0-5-56 16,0 1-16-16,0-2 0 0,0 0-64 16,0 6 8-16,15 0 39 15,-6-1-31-15,6 5 0 16,-3 1 40-16,0-1-88 0,-3 5 88 31,3-1-88-31,0 5 24 16,10 1-24-16,5 4 40 0,-6 0-8 31,15 0-16-31,-3 4-288 16,-9 6-136-16,13-2-144 0,-16 3-176 15,15-2-576-15,-24-9-1809 0,0 0-4513 16</inkml:trace>
  <inkml:trace contextRef="#ctx0" brushRef="#br0" timeOffset="50617.23">6433 4973 8849 0,'0'0'2041'0,"0"0"-33"16,0 0-359-16,0 0-969 15,0 0-24-15,0 0-64 0,0 0-280 16,21 0-200-16,3 0-64 31,12 0 24-31,22 0 80 0,32-9 144 16,40 9 0-16,33-5-104 0,24 1-56 16,-36 0-64-16,-33 4-24 15,-52 0-32-15,-8 0-16 0,14 0-264 16,-3 0-456-1,1 0-232-15,-22-6-24 16,-6 2-353-16,-17-1-431 16,-10 5-552-16,-15 0-593 0</inkml:trace>
  <inkml:trace contextRef="#ctx0" brushRef="#br0" timeOffset="50970.16">6487 5144 8793 0,'0'0'2097'0,"0"0"-977"15,0 0 672-15,0 0-1159 16,0 0-297-16,0 0 96 0,0 0-208 15,-9 0-152-15,18 0-72 16,30 0 216 0,7 0 480-16,35 0 264 15,49-3-120-15,51-3-263 0,30-7 15 16,-11 3-184-16,-25-5-80 16,-49 8-120-16,-32-4-160 0,-37 7-48 15,-23 4-192 1,-7-5-1024-1,6-3-897-15,-21-8-1048 0,0 3-8641 16</inkml:trace>
  <inkml:trace contextRef="#ctx0" brushRef="#br0" timeOffset="58259.33">23268 6363 6065 0,'0'0'6073'0,"0"0"-5321"31,0 0-496-31,0 0 320 16,0 0-288-16,0 0-231 0,-12 9-57 15,-12 15-49-15,-24 17 49 16,5 5 0-16,-17 11 8 0,3-2 9 15,-13 5-1-15,13-5-8 32,-3-8-8-32,14-5-577 0,-14-9-727 15,27-11-1016-15,0-8-1721 0</inkml:trace>
  <inkml:trace contextRef="#ctx0" brushRef="#br0" timeOffset="58552.45">22722 6650 9554 0,'0'0'2040'0,"0"0"-1544"0,0 0-240 16,0 0-184 0,0 0 80-1,0 0 312-15,0 0-136 0,-82 125-192 16,70-92-40-16,-3-6 128 15,6-8-40-15,9-5 17 16,0-4-17-16,0-6 120 0,0-4 120 0,36 0 128 31,-11 0 112-31,32-4-200 16,12-11-464-16,13-7-320 0,45-11-808 16,-37 10-1265-16,4-1-4032 15</inkml:trace>
  <inkml:trace contextRef="#ctx0" brushRef="#br0" timeOffset="61889.31">26570 7577 4721 0,'0'0'1336'0,"0"0"-136"0,0 0 400 15,0 0-127-15,0 0-337 0,-9 0-280 16,9 0-176-16,0 0-208 0,0 0-120 31,-12 6-103-31,0-6-89 16,-12 0-96-16,3 3-56 16,-19-3 80-16,-2 5 32 0,6 0-24 15,-9-1 8-15,-4-4-48 16,4 5 0-16,0-5-8 0,-4 0 16 15,1 0 16-15,12 0-72 32,-6 0 56-32,-19 0-56 0,16-5 72 15,0-9-72-15,-3 0 112 16,2 0 56-16,7-5 48 0,-3 2-88 16,6-7-16-16,14 2 48 31,-14-2-72-31,12-4-8 15,-9 6-88-15,9-11 8 0,0 5 0 16,11 5 0-16,-8-1 88 16,9 2 8-16,12-3 64 15,0 3-112-15,0-1 0 0,0 5-48 16,0-6 0 0,0 5-8-16,12 2-16 15,0-7-64-15,-3 10 24 0,16-5-8 16,-4 1 64-16,6 0-72 15,18 3 64-15,-9 1-40 0,7 1 48 16,-4-2-8 0,6 7-56-16,-12-2 0 15,16 6 16-15,-13-1 40 16,9 0 8-16,0 2-8 0,4 3 0 16,8 0 8-16,-12-6-8 15,16 6 8-15,-16 0-8 0,0 0 0 31,16 0 0-31,-16 0 8 16,0 0 0-16,3 6 8 0,10-3-8 16,-13 2 0-16,3 0 0 15,1-1 0-15,-4 1 0 16,-9 5 0-16,9-7 0 0,-20 7 0 31,8-5 0-31,3 8 0 16,-12-3-8-16,-15-1 8 0,15 1 0 15,0 4 0-15,-11-6 0 16,-4 6 8-16,15-4 8 16,-15-1-8-16,-9 5 88 0,15-4-40 15,-6-1-8 1,-9 5 8-16,0-1-8 16,15 1-40-16,-15 5 48 0,0-1-40 15,0 0-8-15,0 6 8 16,0 0 32-16,0-2-40 15,0 6 0-15,0-5 88 16,-15 5-24 0,-9 0 8-16,15-1 16 0,-15 1-24 15,2 1 16-15,10-1-16 0,-15-6 0 16,9-4 16-16,-6-4 16 16,9 0 24-16,-6-3 88 15,0-3 56 1,-4 6-40-16,-2-9-40 15,6 0-15-15,12 3-25 0,-18-8-56 16,6 5-8-16,0-5-16 16,-3 0 8-16,-4 0 16 15,7 0 0-15,0 0-16 0,-15 0 40 32,12 0-64-32,3 0 16 15,-16 0-24-15,13 0 16 0,0-5-56 16,15 0 40-16,-15 2-40 15,-3-2-8-15,9 0 0 16,6 0 16-16,-16 5-16 0,19-4 0 16,-3 4 0-1,0-5 16 1,3 5-8-16,-3-5 40 0,12 2-40 0,-12 3 56 16,0-6-16-16,12 1-48 15,-15 5 8-15,15-4-8 16,-9 4 8-16,9 0 40 15,0 0-40-15,0 0-8 16,0 0 0-16,0 0-168 16,0 0-256-16,0-4-408 0,0-2-625 15,0 3-583-15,9-8-3705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4:01:15.67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25477 2531 6481 0,'0'0'1832'0,"0"0"-367"15,0 0-289-15,0 0-408 0,0 0-184 16,-9 0-40 0,9 0-216-1,0 0-208-15,0 0-64 16,0 0 0-16,0 0 16 0,-12 0-72 15,12 0 88-15,-12 0-32 16,-3 0-48-16,6 0-8 0,-15 0 0 0,0 10-8 31,15 3 0-31,-15-4-64 16,12 10 24-16,-4 0-8 16,10-1 48-16,-6 6-96 0,12-2 8 15,0 1 32-15,0-4-32 16,0-1-104-16,12 1 24 0,-6-1 176 31,22 2 0-31,-4-2 8 16,-15-4 40-16,6-6-32 0,-6 6-16 15,3 0 0-15,-12-3-128 16,0 2 24-16,0 6 48 0,0-1 56 16,-21 0 56-16,6 0-48 31,-6 2 88-31,-3-2-96 15,8-3 48-15,10-12-40 0,6 1-8 16,0-4 0-16,0 0-8 16,0 0-88-16,0 0-32 0,6 0-8 0,10 6 136 15,8-2 80 17,-3 1-24-32,-6 8-56 0,-6-2-56 15,3 7-80-15,0 0 24 0,-12 11 112 16,0-2-72-16,0 1 64 15,0 9 8-15,-24-5 8 0,15 0 8 16,-6 1 40 0,6-9-56-16,-3-2 64 15,12 2-16-15,0-10 8 16,0 5 32-16,0-6-88 0,0 5 8 16,21 1-8-16,3-6-16 15,9 6 0-15,52-14-264 0,-4-5-792 31,-23 0-2185-31</inkml:trace>
  <inkml:trace contextRef="#ctx0" brushRef="#br0" timeOffset="1132.19">24967 4060 1168 0,'0'0'5673'15,"0"0"-4689"-15,0 0 400 16,0 0 137-16,0 0-649 0,0 0-360 0,0 0-72 16,0 0-136-16,25 0 192 15,-7 0 233-15,21 0-137 16,-6 0-192 0,15 0-208-16,10 0-64 15,-13 0-120-15,0 0-8 0,4 0-72 16,-4 0-280-16,-9 0-352 15,0 0-425-15,-3-10-711 16,-8-3-697-16,-4-6-1543 0</inkml:trace>
  <inkml:trace contextRef="#ctx0" brushRef="#br0" timeOffset="1450.34">25305 3884 5233 0,'0'0'5321'0,"0"0"-4569"0,0 0 40 15,0 0-152-15,0 0-400 16,0 0-240-16,0 0-64 16,34 5 64-16,-22 9 96 15,9-1-88 1,3 1 88-16,-12 5-88 15,9 0-8-15,-6 0 0 0,-15-6-8 16,0 9-8-16,0-2 16 16,0 3 8-16,0 0 136 0,-24-1-56 15,0-3 8 1,-9 5-96-16,-3-6-88 16,-13-3-704-16,4-12-1912 15,12 2-5610-15</inkml:trace>
  <inkml:trace contextRef="#ctx0" brushRef="#br0" timeOffset="19831.92">9131 3616 8617 0,'0'0'2225'31,"0"0"-1177"-31,0 0 416 16,0 0-832-16,0 0-503 0,0 0-49 16,21-5-80-16,6 5-48 0,4 0-16 15,5 5-1-15,12 17-55 16,-12 6 0-16,-5 9 8 16,-4-4-80-1,-3 4-48-15,-15-5 40 16,-9-3 72-16,0-2 128 0,0-13 8 15,0 0 48-15,0-9 64 0,0-5 232 16,0-5 192-16,-9-28-183 0,-3-14-337 31,12-7-24-31,0-6-160 16,0-1-177-16,0 11-335 16,12 8-408-16,9 13-824 0,0 21-689 15,6 8-2288-15</inkml:trace>
  <inkml:trace contextRef="#ctx0" brushRef="#br0" timeOffset="20409.77">9702 3393 8409 0,'0'0'1921'0,"0"0"-49"15,0 0-864-15,0 0-728 0,0 0-80 16,0 0-152-16,0 18-48 31,0 15 0-31,12 8 120 16,-3 16 65-16,18 2-25 0,-18 2-96 15,3-1-56-15,-3-9-8 16,-9-5-136-16,15-14-433 0,-3-8-727 16,0-5-1304-16,-12-19-2145 0</inkml:trace>
  <inkml:trace contextRef="#ctx0" brushRef="#br0" timeOffset="20566.42">9511 3666 8857 0,'0'0'2169'16,"0"0"-1265"-16,0 0 112 16,0 0-920-16,0 0-96 15,0 0 400-15,166-32-120 0,-84 14-280 16,11-14-616-16,1 4-1328 16,-25 4-2833-16</inkml:trace>
  <inkml:trace contextRef="#ctx0" brushRef="#br0" timeOffset="21368.3">12379 3616 8969 0,'0'0'2297'0,"0"0"-625"0,0 0-391 0,0 0-849 16,0 0-216 0,0 0 16-16,69-5-136 0,-39 10-96 15,10 13 0-15,-4 5 0 0,-3 10 0 16,-9 3-8-1,-3-4-80 1,-9 1-64-16,0-9-24 0,-12-5-40 0,0-11-112 16,0-8 39-16,0 0 289 15,-12 0 32-15,0-23 65 16,3-9-97 0,-15-10-121-16,24-5 73 15,0-3-64-15,0 8-120 16,12 0-320-16,9 15-392 0,28 8-1072 15,-7 10-945-15,-3 5-3840 0</inkml:trace>
  <inkml:trace contextRef="#ctx0" brushRef="#br0" timeOffset="21734.32">13100 3472 9329 0,'0'0'1345'0,"0"0"-1"0,0 0-368 16,0 0-744-16,0 0-128 16,0 0-8-16,0 0-96 15,-118 23 8 1,94 5-8-16,15-1 0 15,9-4-48-15,0 5-24 0,0-5-8 16,33 1-24-16,4 4 104 0,-7-6 64 16,21 2 8-16,-9-1-56 15,-2-10 16 1,-22 6-32-16,-3-5-200 16,-15 0-144-16,0 0-136 15,-46 4 384-15,-2-4 88 0,-42-9-408 16,8 0-888-16,13-5-2929 0</inkml:trace>
  <inkml:trace contextRef="#ctx0" brushRef="#br0" timeOffset="30450.67">7607 7809 8873 0,'0'0'1913'0,"0"0"-1473"15,0 0 576-15,-81-5-656 0,47-3-208 16,-2 2 488-16,3-3-312 15,-15 0-240-15,-1-6 16 0,4 2 273 16,-12-10-1-16,8-1-64 16,-11 2-120-1,18-10 8-15,-16 4 0 16,7-4-48-16,21-7 24 0,-6 7 24 16,12-1 144-16,15 1 48 15,-4 4-88-15,13-8-240 0,0-2-64 16,22 1-88-1,2-8 8 1,24-3 8-16,-3 7 24 16,13 4 0-16,8-5-16 0,6 6-24 15,7 3-16-15,-4-4-24 0,7 4-16 16,-4 5 136-16,7 0-8 0,-19 6-64 31,7-2 64-31,-16 5 0 16,12 11 0-16,-11-6 8 0,-13 9-56 15,12 5 56-15,4 0-40 16,11 0 40-16,-27 5-64 16,13 9 64-16,2 4-40 0,-2 0 40 31,-16 6-40-31,9 3 40 16,-18 6 0-16,-9-6-88 0,13 5 48 15,-16 7 0-15,-12-3 40 16,18 2 0-16,-15 3-8 0,-12 5-48 15,0 0 64-15,0 6 0 32,0-2 88-32,-24 7-40 15,0-3 8-15,-9 3 24 0,-4-7 8 0,-8 1-32 16,-6-4 0-16,9-5 40 16,-16 0 64-16,7-6 64 0,-3-3-32 15,-4 0-16 1,-14-6 8-1,2-3 56-15,-11-11 128 0,-4-4 32 16,7-3-96-16,-4-6 41 16,13 0-33-16,-12-15-32 0,11 2-40 15,13-11-16-15,8-3-40 16,4-1 64-16,21 0 0 0,3 0-104 31,-6 0-24-31,18 5-64 16,-3 9-56-16,12 1-8 0,0 3 8 15,0 1-8-15,0-1 8 32,12 1-88-32,12-4-40 0,9-2 32 15,3 2-80-15,10-2-112 16,2 6-176-16,-18 1-417 0,30-3-687 16,-26 3-344-16,5-1-3057 0</inkml:trace>
  <inkml:trace contextRef="#ctx0" brushRef="#br0" timeOffset="33006.04">13182 4745 9602 0,'0'0'1472'0,"0"0"-48"15,0 0-416-15,0 0-752 16,0 0-256-16,-25 20 0 0,1 20-88 16,-21 39 88-16,-24 42 152 15,-13 32 81 1,-24 14-17-16,13-4-160 15,-1-16 0-15,13-16 72 16,-4-20 72-16,28-23 24 16,15-23 128-16,-10-10-184 0,10 5 88 0,-15 6-184 15,8-1-64 1,4-15 8-16,21-13-16 16,0-10-40-16,15-7-184 15,9-16-304-15,-15-4-232 16,15 0-273-16,0-18-615 0,0-10-1553 15,0-4-4776-15</inkml:trace>
  <inkml:trace contextRef="#ctx0" brushRef="#br0" timeOffset="33300.26">12098 5895 9073 0,'0'0'2201'0,"0"0"-1273"0,0 0 64 16,0 0-760-16,0 0-176 16,0 0 224-16,0 0 25 0,-21 157-137 0,21-97-8 15,-15 5 16-15,15 6 128 16,0-11-160 0,0-5-72-1,0-13-64-15,0-10 64 0,0-5 80 16,0-12-48-16,0-5-88 15,0-10 64-15,0 0 128 0,24 0 96 16,9-25-56-16,61-21-248 16,-10 0-152-1,40-37-1080-15,-6 18-1929 16,-34 13-8097-16</inkml:trace>
  <inkml:trace contextRef="#ctx0" brushRef="#br0" timeOffset="34130.63">10025 6437 3168 0,'0'0'6722'0,"0"0"-5946"16,0 0-104-16,0 0-328 15,0 0-280-15,0 0-8 0,117 60 16 16,-84-33-64-16,7 2-8 15,-22 3-8 1,-3-9-96 0,-3 0 24-16,0-8 8 0,-12-6 72 15,0-4 48-15,0-5 336 0,-12 0 392 16,0-18-224-16,-3-16-264 0,15-6-40 16,-6-12-144-16,6 5-79 31,6 7-17-31,9-2-8 0,30 9-265 15,12 1-351-15,4 3-1040 16,-1 15-1633-16</inkml:trace>
  <inkml:trace contextRef="#ctx0" brushRef="#br0" timeOffset="34483.45">10704 6363 8953 0,'0'0'1665'0,"0"0"-1313"31,0 0 904-31,0 0-872 0,0 0-224 0,0 0 280 16,0 0-440-16,0 0-160 16,0 0 48-16,-52 0 112 15,43 19 8-15,-15 9-8 0,24-6 0 16,0 2-8-1,0-6-8-15,0 0-32 16,24 1 40-16,12 0 8 16,-11-6 128-16,8 2-72 0,-9-2-40 15,0-3-32-15,-12-1-40 16,-12 1-32-16,0-7-112 0,0 12 152 31,-36-5 48-31,0-2 0 16,-22-8-312-16,10 0-1720 0,15-22-3537 0</inkml:trace>
  <inkml:trace contextRef="#ctx0" brushRef="#br0" timeOffset="35918.06">10121 4912 5089 0,'0'0'864'0,"0"0"-480"15,0 0 272 1,0 0 16-16,0 0 256 0,0 0 9 15,0 0-49-15,54 93-24 16,-14-69-104-16,-22-2 120 0,33 2-112 16,-6 4-199-16,16-1-217 15,8 1-80 1,25 5-88-16,57 12 144 16,33 12-24-16,27 4-40 0,-3 2 48 15,-24 8-160-15,-6-3-80 31,-6 7-72-31,4 8 8 0,-14 5 80 16,14-4 16-16,-13-5-88 16,0-14-8-16,-4-10 0 0,-29-9 48 15,-36-18-56-15,-25-15 0 16,-8 2 8-16,-16-5-8 16,9-2 8-16,-3 3 64 0,-17-8 248 15,-10-3 200-15,-15 0-72 31,-9 0-24-31,15 0 41 0,-15 0-41 16,0 0-40-16,0 0-160 16,0 0-128-16,0 0-40 15,0 0-8-15,0 0-32 0,0 0-8 16,0 0 40-16,0 0-48 16,0 0-88-1,0 0-40-15,0 0-160 0,0 0-112 16,0 0 16-16,0 0-17 15,0 0 65-15,0 0 16 16,0 0 144-16,0 0 112 0,-15 0 64 16,15 0 8-1,0 0 80 1,0 0-88-16,0 0 64 0,0 0 40 0,0-3 0 16,-9-2 32-16,9-6-8 15,-12 2-48-15,0-5-16 16,0-4-64-16,3-1 8 0,-4 1-8 31,1 0 0-31,-3 4 80 0,6 0 105 16,-6 0-49-16,15 4 0 15,-9 2 16-15,9-2-8 16,-9 1-16-16,9 9 64 0,0-5-24 16,0 5-16-16,0 0-72 31,0 0-80-31,0 0 0 15,0 0-72-15,0 0-80 0,0 0-40 16,9 10-24-16,0 8 144 16,6 5 72-16,9 10-8 0,1 0 0 0,-4 2 0 15,-9-2 8 1,0 0-16 0,-3-5 16-16,6-10-8 15,-15 1-8-15,0-14-88 0,0 4-48 16,0-4-16-16,-24-1 168 15,-12 0 104-15,-22 6 0 0,10-5-104 16,-12-5-264 0,17 0-705-16,7 0-975 15,3 0-1097-15,21-5-4888 16</inkml:trace>
  <inkml:trace contextRef="#ctx0" brushRef="#br0" timeOffset="36392.21">13960 6414 5817 0,'0'0'7617'0,"0"0"-6656"15,0 0-153-15,0 0-256 16,0 0-544-16,36 4-8 0,-14 10 48 15,26 10-32 1,-27 3-8-16,15 1 0 16,-12 4 8-16,-3-7-16 15,-21 2 0-15,13-14-104 0,-13 1-32 16,0-8-32-16,0-6 64 16,-13 0 104-16,1 0 48 0,-12-20-48 31,3-7-8-31,6-11-232 15,6 3-40-15,9-9-56 0,9 3-321 16,42 0-495-16,-17 13-1416 16,14 4-3002-16</inkml:trace>
  <inkml:trace contextRef="#ctx0" brushRef="#br0" timeOffset="36666.69">14458 6257 9578 0,'0'0'2376'0,"0"0"-1560"16,0 0 120-16,0 0-784 0,0 0-144 16,0 0 144-16,0 0 153 15,15 144-81-15,-3-94 8 0,-12 1 0 16,0-10-88-1,0 1-88 1,0-9-56-16,6-15-160 0,-6-4-536 16,0-14-769-16,0-4-1119 0,0-14-1945 15</inkml:trace>
  <inkml:trace contextRef="#ctx0" brushRef="#br0" timeOffset="36797.53">14401 6451 7841 0,'0'0'4121'0,"0"0"-3409"15,0 0 713-15,0 0-737 16,0 0-544-16,0 0-80 16,0 0-64-16,199-33-240 0,-93 11-2177 31,-25-11-9457-31</inkml:trace>
  <inkml:trace contextRef="#ctx0" brushRef="#br0" timeOffset="40666.87">11691 4931 4440 0,'0'0'1953'0,"0"0"-1065"16,0 0 432-16,0 0-592 31,0 0-263-31,0 0 335 0,0 0-8 16,0 0-280-16,0 0 8 15,0 0 112-15,0 0-40 16,0 0-127-16,0 0-65 0,0 0-128 15,0 0-32-15,0 0-40 32,0 5 0-32,0-5-96 0,0 0-16 15,0 9-32-15,9-3-8 0,6 2 48 16,9 2-8-16,-3 4 8 16,12-6 24-16,6 6-32 0,-5 0 16 15,11 0 0 1,12 4-40-1,16-4 40-15,-4 0 48 0,13 4 0 0,11-3-80 16,1 3 16-16,-1-4-80 16,-2 5-8-1,2-6 0-15,-2 2 48 0,18-2-48 0,-16 1 0 32,7-4-8-32,8 4 8 15,10-1 0-15,-15 2 0 0,-13-2 0 16,19 1-8-16,-28 0 8 15,-11 0 0-15,-1 0 0 0,1 1 0 16,-1-12 8-16,0 7-8 31,4-1 8-31,5-3 0 0,13-6 0 16,2 0 0-16,16 4-8 16,-15 0 8-16,-1 1-8 15,-11-1 0-15,-1-4-8 0,-11 5 0 16,-1-1 8-16,-12-4 0 31,10 0 0-31,5 0 0 0,1 0 0 16,8 0 8-16,10 0-8 0,-10-4 8 15,13-1-8-15,-13 5 0 16,1-4 0-16,-1-1 0 0,-14 1 8 16,5 0-8-1,1 4 8 1,-7-6 40-16,18 1-40 0,-2 1 0 15,-4-1 8-15,16 0 64 16,-13 2-80-16,10 3 0 0,3 0 112 16,-10-6 0-16,-2 6 8 0,-1 0 24 31,-12 0-96-31,1 0-40 16,-10 0 56-16,10 9-16 15,-1-4-48-15,0 9 8 0,1-4 0 16,11 8 0-16,1-5 16 0,-1 6 32 15,-2 5-8-15,-7 4-40 32,-2-6-8-32,-4 11 8 15,10-6-8-15,-19 10 0 0,12-4 0 16,-2 9 0-16,5 0 0 16,-2 0 8-16,11-1-8 0,-12 0 0 15,1 2 0-15,-13-7 0 31,-8-4-8-31,-4-4 0 16,-9 1 8-16,0-7 0 0,-3 2 0 16,-8-1 8-16,-4 1 40 0,6 4 48 15,-6-6-16-15,3 10 32 0,0-4-16 16,-12 1-40 0,10-1-8-1,-1-1-40-15,-6 0 41 16,-6 1-33-16,6-4-8 0,-6 4 48 15,0-1-40-15,18-3-8 0,-15-2 56 16,0 3-56-16,-3-9 0 16,3 3 48-1,-12-4-56-15,12-5 0 16,1-2 56-16,-13-3-56 16,12-1 0-16,-12-4 0 0,0 0 0 15,0 0 0-15,0 0 8 16,0 0 8-16,0 0-8 0,0 0 0 31,0 0 8-31,0 5-16 16,0-5 8-16,0 0-8 0,0 0 0 15,0 0 0-15,0 0 8 16,0 0 40-16,0 0 0 0,0 0 32 16,0 0 144-16,0 0 88 31,-12 0-120-31,-1-5-112 15,-11 1-72-15,-9-9-8 0,-3-2-8 16,3 2 0-16,-19-3-40 16,22 0 48-16,-6 0 8 0,3-2 0 0,-3 5-8 15,11 3 8 1,4 1 0 0,9 4 0-16,12 5 40 15,0 0-40-15,0 0-8 0,0 0 0 16,0 0 0-16,0 0 8 15,0 0-8-15,0 0-8 0,0 0-72 16,0 0 0 0,0 0 72-16,12 19 8 15,9-6 0-15,-8 10 8 16,11-4 48-16,0 5-48 0,-3-1 0 16,15 0 48-16,-12-4-56 15,-6-1 0-15,10-8 8 0,-4-2-8 31,-15 2 0-31,15-6 8 16,-15-4 0-16,18 0 40 0,-15 0 24 16,9 0-24-16,-9 0 40 15,0 0 16-15,1-8 96 0,-1-3 96 16,-3-6 104-16,6-2-32 31,3-8-56-31,-3-6-88 16,9-5-104-16,-3 2-64 0,-9-2-40 15,12 2-16-15,-2 7-48 16,5 1-200-16,-21 6-392 0,9-2-416 16,9 10-1137-1,-12-5-2672-15</inkml:trace>
  <inkml:trace contextRef="#ctx0" brushRef="#br0" timeOffset="127532.3">3988 7397 10002 0,'-9'0'1832'0,"9"0"-1144"16,0 0 176-16,0 0-512 0,0 0-288 16,0 0 64-16,0 0-128 15,18 0-152 1,22 0 152-16,5 0 88 16,21-5-80-16,7 0 144 0,5-4-127 15,19 4 23-15,-19 1-48 16,7-1-129-16,-4 0-63 15,-11 5-304-15,-1 0-232 0,-21-5-688 32,10-4-320-32,-22 0-681 15,-15-1-2112-15</inkml:trace>
  <inkml:trace contextRef="#ctx0" brushRef="#br0" timeOffset="127900.94">4568 7113 7945 0,'0'0'1497'0,"0"0"-929"31,0 0-128-15,0 0-440-16,0 0-208 15,0 0 208-15,0 0 192 0,0 0-72 16,108 66 120-16,-74-43 72 0,14 5-56 31,-3 0-112-31,3-1-80 16,-14 1-56-16,2-5 40 0,-3 0-48 16,-9-4 0-16,-15-5-168 15,-9 5 64-15,0 3 56 0,-9 7 48 16,-36 2 224-16,-3 12-16 15,-22-2-104-15,1-3-32 16,-1-7-64-16,13-7-8 0,6-10-408 16,8-4-1208-16,19-10-2401 15</inkml:trace>
  <inkml:trace contextRef="#ctx0" brushRef="#br0" timeOffset="132604.4">3931 9445 5297 0,'0'0'1744'16,"0"0"-744"-16,-12-4 409 0,12-2-153 16,0 6-584-16,0 0 48 31,0-4-120-31,0 4-248 15,0 0-224-15,12-5-80 0,12 5-40 16,9-10 160-16,34 2 80 16,26-12 16-16,52 7-15 0,18-1-65 15,0 6-128-15,-48 2-56 16,-34 6-352-16,-26 0-209 16,8 0-239-1,6 0-552-15,1 6-312 0,-4-6-433 16,-9 0 25-16,-17 0-3432 15</inkml:trace>
  <inkml:trace contextRef="#ctx0" brushRef="#br0" timeOffset="132924.83">4851 9167 7985 0,'0'0'1032'0,"0"0"-631"16,0 0-361-16,0 0-40 0,0 0-169 16,0 0 169-16,0 0 329 15,103 50-201-15,-55-32-24 0,-14 2-104 16,-10 2 8-16,12 3 0 31,-15-7-8-31,-9-4-72 16,-12-1 8-16,0 1 64 0,-24-5 104 15,-21 9 528-15,-13 2-320 16,-23 7-184-16,-13 1-120 0,13-4 64 16,-1-2-72-16,1-4-536 15,23-3-1145-15,22-10-3496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4:03:38.0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5280 13647 4416 0,'0'0'5562'15,"0"0"-4874"-15,0 0-376 0,0 0 392 16,0 0-488-16,0 0-136 0,0 0 128 31,-12 0-96-31,12 0-64 16,-12 0 208-16,3 0 40 0,-27 0-288 16,11-4 72-16,-8 4-64 15,-15 0 64-15,3 4 0 16,-1 14 48-16,-2 10 24 0,3 11-24 31,-6-4-24-31,8 8-56 0,19 3 8 16,-9-5-48-16,9 6 0 15,-3-1 0-15,18 1 56 16,0-1-56-16,9-5 48 0,0 2-8 16,0-2 0-16,0-4 9 31,18 5-41-31,9 0-8 0,6-1 0 15,3 5 8-15,-15-7-16 16,3 1 16-16,1 6-8 16,-16-4-8-16,6 4 0 0,-15 1 16 15,0 4 0-15,-24 4 80 16,-10-4-24 0,-14 1 80-16,3-1 48 0,-12 0 8 15,8-9 64 1,-8 0 16-16,9-10 8 0,14-1-80 15,-5-2 0-15,21-15-64 0,6 0 16 16,0-5-64 0,-3-5-48-16,15-4 16 15,0 0 72-15,0 0-40 0,0 6-104 16,0 2 0-16,15 6-8 16,-3 10 0-16,0 9 8 15,6-1 8-15,-3 9 0 16,-3 0 0-1,0 6-8-15,0 5 8 0,-2-2 8 16,-10 6-8-16,0 4 0 16,0 5 40-16,-10-5-32 15,-14 4 40-15,12 1 8 0,-12 0-8 16,3 1 0-16,-6 3 120 31,6 0-56-31,0-3 400 0,-4 2-320 16,13-2-56-16,-12 3 81 15,3 1 23-15,-6-5-128 16,18-1 264-16,-3-4-256 0,0 1-8 16,0-6 96-16,0 1-16 15,12-6-56 1,0 2 8-16,0-5-32 0,0-1-48 16,0 5-24-16,0-6-48 15,0 2 72-15,0-4-24 16,0 3 24-16,0-4 96 0,0-1-72 15,0 0-40 1,0-4 16-16,0 1 16 16,0-5-40-16,12-2-48 0,-12 1 48 15,12 1 8-15,-12 5-48 16,0-6-8-16,12 0 56 16,-12-4-40-16,0-5 64 0,12 1 8 31,-12-5-32-31,9-1 8 0,-9-5-56 15,15 2 8-15,3-1-8 16,-3 0 56-16,-6 4-56 16,18 0 0-16,-2 1 8 0,-4 4-16 15,15-5-160-15,-12 1 160 16,-6 0 72-16,9-1-56 0,7-3-8 31,-10-7 40-31,12 6-32 16,-12-4-16-16,-3-7 16 15,15 2-16-15,-2 1-16 0,2-6-104 16,-3 0-24-16,3-6-48 16,9-2-80-16,-11-6-152 0,14 4-184 15,-12-4-272 1,9 0-449-16,4-13-615 16,-16-1-977-16,-9-1-5440 15</inkml:trace>
  <inkml:trace contextRef="#ctx0" brushRef="#br0" timeOffset="3243.54">25161 1900 8409 0,'0'0'1329'0,"0"0"-1001"0,0 0 192 16,0 0 176-16,27 6-304 15,6-6 136 1,15 9 224-16,22-4-128 16,35 3-151-16,58-4-1 15,46-4-48-15,47 6-32 16,1-6 8-16,-25 4 16 0,-45 1-80 15,-48 5-184-15,-45-2-152 0,-37-2-200 32,-21-6-104-32,9 4-72 15,-8 0-112-15,-4-4-64 16,-24 0-161-16,6 0-119 0,-15 0 200 16,-24 0-448-16,-9 0-2073 15,-16 0-5159-15</inkml:trace>
  <inkml:trace contextRef="#ctx0" brushRef="#br0" timeOffset="3628.44">25070 2132 8993 0,'0'0'2433'16,"0"0"-1769"-16,0 0-160 0,0 0 184 16,0 0 89-1,0 0-169-15,0 0-208 16,0 0-392-16,91 0 280 16,59 9 416-16,62 6 24 15,47-6-160-15,-8-1-48 0,-4 3 32 16,-23-7-111-16,-40 6-169 0,-42-2-168 31,-43-2-104-31,-38-1-112 16,-13-2-168-16,-12-3-185 15,-3 0 49-15,-9 0-56 0,-15 0-96 16,-9 0 40-16,0 0-152 16,0 0-200-16,-9 0-721 0,-15 0-3432 15</inkml:trace>
  <inkml:trace contextRef="#ctx0" brushRef="#br0" timeOffset="23035.45">24952 7187 6585 0,'0'0'1232'15,"0"0"-904"-15,0 0 480 0,0-22 281 16,0 22-337-16,0 0-184 16,0 0 24-16,0 0-88 0,0 0-96 15,0 0-40-15,0 0-144 32,0 5-224-32,-9 22-72 15,-15 15 64-15,15 18 0 0,-15 19 8 16,-12 5 8-16,15-7 0 15,-7-1 8-15,7-16 32 0,-3-10-48 32,12-7 8-32,3-15 16 0,-3-10-16 15,12-9-8-15,0-9 8 16,0 0 40-16,0 0 72 0,0-23 232 16,0-20-352-16,21-36 0 15,27-41-216-15,-11-1 64 16,-7 15-24-16,9 19 40 15,-18 30-24 1,3 11 160-16,0 0-8 0,-12 28 0 16,1 14-88-16,5 4-96 0,-3 32 40 15,9 23 72-15,-3 15 80 16,-9 18-48 0,0 5 40-16,-12-6 0 15,0-8-112-15,0-13-112 16,0-20-232-16,0-10-768 15,-24-22-401-15,15-9-767 0,-15-5-4096 16</inkml:trace>
  <inkml:trace contextRef="#ctx0" brushRef="#br0" timeOffset="23197.44">24756 7508 7137 0,'0'0'1248'16,"0"0"-1048"-16,0 0 352 15,0 0-287-15,0 0 167 0,0 0 440 32,0 0-472-32,196 4-400 0,-138-4-464 15,2 0-2049-15</inkml:trace>
  <inkml:trace contextRef="#ctx0" brushRef="#br0" timeOffset="23718.37">25363 7415 8553 0,'0'0'1241'0,"0"0"-1233"31,0 0 864-31,0 0-872 16,0 0-80-16,0 0-512 0,0 0-393 15,0 0 529-15,-151 42 376 0,127-15 80 16,24 1-120 0,0-1-400-16,0-2 32 0,33-6 176 15,24-6 232 1,-8 1 80-16,-4-1 0 15,3-8 0-15,-24 4-16 0,-12-3-88 16,-12 2-8-16,0 2 112 0,-36 4 128 16,-12-5 72-1,-19 10-200-15,7-10-304 16,3 0-1128-16</inkml:trace>
  <inkml:trace contextRef="#ctx0" brushRef="#br0" timeOffset="24101.12">25746 7354 7377 0,'0'0'1512'15,"0"0"-1352"-15,0 0 1249 16,0 0 247-16,0 0-912 0,-72-18-568 16,51 33-176-16,-1 3-128 0,10 10 0 15,0 4-24 1,0 1-264-16,12 3-192 0,0-3-112 16,12 0 168-1,12-6 248-15,-18-3 120 16,10-2 128-16,-4-3 48 0,-12-5-8 15,0 0-88-15,-12-4 104 16,-10-1 192-16,-14 0-16 16,-9-5-80-16,9-4-96 15,-1 0-480 1,16-4-953-16,-6-5-1351 0</inkml:trace>
  <inkml:trace contextRef="#ctx0" brushRef="#br0" timeOffset="24835.41">25770 7643 6857 0,'0'0'2480'0,"0"0"-1679"16,0 0 647-16,0 0-288 31,0 0-952-31,0 0-208 0,112-52-208 16,-61 25-560-16,-18-11-240 15,1 1 744-15,-7 5 264 16,-21 4 0-16,-6 4 184 0,0 11 664 16,0 4-208-16,-6 9-440 15,-30 0-200-15,-1 22-8 0,4 16-72 16,-6 3 80 0,21 6 0-16,3-6 0 15,6-3 0-15,9-5-80 16,9-15-248-16,18-9-32 0,6-9 256 15,12 0-72 1,1-19-864-16,11-9 144 16,-6-9-425-16,-18 6 385 0,4 7 936 15,-25 5 40-15,-3 5 480 16,-9 14 192-16,0 0-712 16,0 6-112-16,0 16 112 0,0 7 160 15,0-1 16-15,0-6-64 16,0 1-96-1,0-5-8-15,0-8 64 16,0-5-72-16,0-5 96 16,0 0 136-16,9 0 233 0,6-15-465 15,-3 2-80-15,12-5-273 16,-15-1 145-16,15 6 104 0,-15 2-24 31,-9 7-40-31,16 4 104 16,-16 0-40-16,0 0-80 15,0 0 24-15,12 0 64 0,-12 0 96 16,12 0 48-16,0 0-48 16,-12-4 0-16,21-2 104 0,-9-3 64 15,0 4-40 1,0 5-128-16,-12 0-56 16,9 0-48-16,6 5 104 15,-15 10 104-15,9-2 240 0,0-4-176 16,6 5-88-1,-15-4 24 1,0-5-56-16,0-2 8 0,13-3-56 0,-13 0-80 16,0 0-248-16,0 0-40 15,24 0-432-15,-3-3-1416 16,3-7-3280-16</inkml:trace>
  <inkml:trace contextRef="#ctx0" brushRef="#br0" timeOffset="25616.16">26712 7225 6161 0,'0'0'1352'0,"0"0"-184"15,0 0 89-15,0 0-177 0,0 0-104 16,0-55-184-16,0 50-248 31,0 5-176-31,0 0-128 0,0 0-240 16,0 0-8-16,0 22-224 16,0 16 56-16,0 17 176 15,0 10 104-15,-12 9-56 0,12-4 0 16,-12-10-32-16,12-9 0 15,-9-18-8-15,9-10-8 0,0-9 0 32,0-9-128-32,0-5 128 0,0 0 0 15,21-10 176-15,0-9-176 16,15 1-88-16,0 0-32 0,-11 4 16 16,8 9-24-1,-12 5-176 1,6 0-160-16,-15 14 64 0,-3 4-88 15,-9 5 96-15,0 1 208 16,-9-5 120-16,-15 4 64 0,-12-10 144 16,-10 1-144-16,-2-9 0 0,12-5-568 15,15-15-616 1,0-17-793 0,21 0-4744-16</inkml:trace>
  <inkml:trace contextRef="#ctx0" brushRef="#br0" timeOffset="28084.4">27062 7086 7393 0,'0'0'1016'0,"0"0"-880"16,0 0 16-16,0 129 256 15,0-59-151-15,12 4 15 0,-6-4-88 16,-6-1-56-16,27-12-24 31,-15-7-32-31,-12-12-24 0,12-6-48 16,-12-13-8-16,0-1-368 15,0-9-505-15,0-9-719 0,9 0-744 16</inkml:trace>
  <inkml:trace contextRef="#ctx0" brushRef="#br0" timeOffset="28482.77">27237 7443 3672 0,'0'0'3289'15,"0"0"-2337"-15,0 0-840 16,0 0 168-16,0 0 296 16,0 0-63-16,0 106-49 0,0-78-224 15,21-9-112-15,-9-5 0 16,9-1 32-16,7-13-160 15,2 0-40-15,-3 0-296 0,18-18 136 32,-24-10-32-32,3-10 72 15,-11 3 160-15,-1 2 128 0,-3 9 728 16,-9 10 144-16,0 14-280 16,0 0-640-16,0 14-80 0,0 23-152 15,-9 18 144-15,-3 16 0 31,12 8 8-31,-22 8 0 16,7 1 0-16,-6 5-248 0,0-19-104 16,-3-4-8-16,-12-24 240 15,-13-13 120-15,-5-14 80 0,-27-25-80 16,-1-17-600 0,-2-9-1937-16</inkml:trace>
  <inkml:trace contextRef="#ctx0" brushRef="#br0" timeOffset="30550.33">25523 8212 4584 0,'0'0'2737'0,"0"0"-1873"15,0 0-72 1,0 0 113-16,0 0-513 15,0 0-384-15,-55 23 64 0,31 14 96 0,0 19 64 16,-9 36 96-16,-15 47 168 16,14 38-64-1,7 12-152-15,-6-8-128 16,21-32 8-16,12-43-88 16,0-22-64-16,0-29 0 15,0 0 64-15,0 2-56 0,0 3-16 16,0-5-392-16,0-14-648 15,12-17-672-15,-12-10-801 16,9-14-2104-16</inkml:trace>
  <inkml:trace contextRef="#ctx0" brushRef="#br0" timeOffset="30851.72">25070 9441 4232 0,'0'0'4641'0,"0"0"-4120"15,0 0-377-15,0 0 48 16,0 0 80 0,0 0 424-16,0 0-152 0,118 96-224 15,-73-64-24-15,-9-3 40 16,0-6-136-16,-14-5-72 0,2-9-40 15,-24 1 112-15,12-10 392 16,-12 0 145-16,0 0 23 16,0 0 64-16,9-14 16 15,6-14-648-15,-6-14-192 16,15-32-960-16,0 15-752 16,0-1-2393-16</inkml:trace>
  <inkml:trace contextRef="#ctx0" brushRef="#br0" timeOffset="31447.3">25161 10237 8513 0,'0'0'2457'0,"0"0"-2457"0,0 0-376 15,0 0 376-15,27 112 104 16,-15-48 136-16,0 5-104 15,-12 6-48-15,9-11-80 0,-9-8-8 16,0-10-400-16,12-27-1097 16,-12-9-1279-1,12-10-3529-15</inkml:trace>
  <inkml:trace contextRef="#ctx0" brushRef="#br0" timeOffset="31817.87">25254 10168 8209 0,'0'0'1257'0,"0"0"-961"0,0 0 120 16,0 0-208 0,133-47-144-16,-112 47-64 15,15 0-24-15,-12 4-200 0,-15 20-144 16,-9 3-88-16,0 12 111 0,-9-4 113 16,-30 12 120-16,-3-1 112 15,-18-4 144 1,11 1 56-16,16-11 32 15,9-4-119-15,15-1-105 16,9-8-8-16,0-1 0 0,9 0 72 31,24 1 136-31,6-6 72 16,7 6-96-16,-13 1 0 0,3-7-104 16,-15 6-80-16,-6-5-64 31,-3 0-88-31,-12-1 152 15,-12 6 64-15,-12-5 272 0,-9 4-24 16,-15-9-208-16,14-3-104 16,-2-6-328-16,0-15-376 0,24-22-633 0,12-4-1455 15</inkml:trace>
  <inkml:trace contextRef="#ctx0" brushRef="#br0" timeOffset="31976.06">25607 10473 4176 0,'0'0'865'0,"0"0"-57"0,0 0 224 16,24 116-296-16,-18-78-96 0,-6 3-200 31,0-4-248-31,0-4-120 16,-18-11-72-16,6-12-856 0,0-6-1760 16</inkml:trace>
  <inkml:trace contextRef="#ctx0" brushRef="#br0" timeOffset="32088.18">25559 10265 5145 0,'0'0'0'0,"0"0"-1737"16,0 0 1161-16</inkml:trace>
  <inkml:trace contextRef="#ctx0" brushRef="#br0" timeOffset="32434.11">25674 10520 5521 0,'0'0'1744'16,"0"0"-1048"-16,0 0 240 0,0 0-31 15,0 0-1-15,0 0-304 16,48 124-352-16,-39-95-152 0,6-1-32 16,-3-6-56-1,0-3 48 1,-12-9-56-16,0-6-176 15,0-4 56-15,12 0 120 0,-12 0 144 16,0-23-144-16,9-9-96 16,3-6-392-16,1 5 96 0,-1 5 136 0,0 10 96 31,-3 9 32-31,6 9 24 16,-3 0 32-16,-6 9 72 15,21 14 384-15,-15 5 88 0,9 0-224 16,-21 5-80-16,12-6-80 15,0-3-32-15,0-1-56 0,1-10-1152 32,-13-8-2873-32</inkml:trace>
  <inkml:trace contextRef="#ctx0" brushRef="#br0" timeOffset="33078.2">26247 10602 5601 0,'0'0'2520'0,"0"0"-1536"0,0 0 273 16,0 0-401-16,0 0-592 31,0 0-256-31,0 0-8 15,0 0 0-15,0 0 8 0,-81 61 48 16,66-43-56-16,5-3 0 16,10-10-200-16,0-1-40 0,0 0-8 0,0-4-112 15,10 0 40 1,5 0 192 0,18-13-440-1,-9-2-657 1,0 2 97-16,-3 8 728 0,-9 1 224 15,0 4-16-15,-12 0 96 16,9 14 96-16,7 4 0 0,-16 5 8 0,12-9-8 16,0 0-176-16,6-14-376 15,-3 0-481-15</inkml:trace>
  <inkml:trace contextRef="#ctx0" brushRef="#br0" timeOffset="33450.19">26386 10431 7041 0,'0'0'2441'16,"0"0"-1857"-16,0 0-408 15,0 0-176-15,0 0-64 0,33 32 64 16,-9-4 48-16,0 4-40 16,13 2 8-16,-16-2-16 31,3 0 16-31,-12 1-16 0,-12-6-16 15,9 1-32-15,-9-4 8 16,0-10 40-16,0-1 48 0,0-8-48 16,0-5 0-16,0 0 8 15,0-9 392 1,0-19-400-16,0-13-8 16,15-2-96-16,-3-2-176 0,-3 3 128 15,3 14-32-15,12 9-256 16,-11 10-89-16,-1 9-167 0,-12 0 56 15,12 14 88 1,-3 9 40-16,-9 6 264 16,0 3 96-16,12-1-400 15,-12-12-881-15</inkml:trace>
  <inkml:trace contextRef="#ctx0" brushRef="#br0" timeOffset="33890.22">26818 10515 6329 0,'0'0'1520'16,"0"0"-1232"-16,0 0-152 0,0 0 456 15,0 0-23-15,0 0-121 16,0 129-160-16,0-100-144 31,0-1-32-31,0-10 8 0,21-4-8 16,-9-9 8-16,9-5-120 15,18 0-152-15,-6-19-536 16,-9-13-465-16,10-1 257 0,-13-4 312 16,-6 4 584-16,-6 6 416 15,-9 12 1152 1,0 7-159-16,0 3-497 16,0 5-480-1,0 0-432-15,15 19-232 16,-15 22-56-16,0 19 240 15,0 10 40-15,0 13 8 0,0 6-80 0,0 3-488 16,-24-9-24-16,0-9 336 16,-9-18 256-16,-4-19 0 0,4-13 792 15,-15-20-120-15,-10-4-184 16,1-10-288-16,9-27-64 16,3-41-136-1,17 8-824-15,19 2-2225 16</inkml:trace>
  <inkml:trace contextRef="#ctx0" brushRef="#br0" timeOffset="34898.95">26911 10047 4624 0,'0'0'2049'0,"0"0"-1521"0,0 0 424 15,0 0 281 1,0 0-161-16,0 0 72 16,0 0 64-16,9-4-240 15,15-10-319-15,0-10-337 0,-2-3-160 16,2-11 0-16,0-8-48 15,0-14-96-15,-12-6 0 0,-12-25-8 47,0-31 48-47,0-30 16 16,-12-10-64-16,-12-1-16 0,0 15-40 16,0 14 48-16,15 28 8 15,-4 27 8-15,1 22 0 16,12 26 8-16,0-2 40 0,-12 10 40 15,12 4-88-15,0 10-8 16,0 4 0-16,0 5-48 0,0 0-32 16,0 0 24-16,0 0-40 15,0 0 24-15,0 0 0 0,0 0-64 16,0 0-136-16,0 0-184 16,0 5-257-1,0 0-319-15,0 9-664 16,-15 0-233-16,6-1-695 0,0 1-3121 15</inkml:trace>
  <inkml:trace contextRef="#ctx0" brushRef="#br0" timeOffset="35253.48">26899 8541 7833 0,'0'0'1120'0,"0"0"-960"15,0 0-160-15,0 0-16 0,0 0 16 32,0 0 208-32,-60 120-23 15,51-88 95-15,-3 1 48 0,-13-9 96 16,25-10-128-16,-15-6-128 16,15-3-48-16,0-5-16 0,0 0 48 15,0 0 296-15,0-8 592 31,0-21-392-31,27-13-472 16,-2 2-176-16,8-4-8 0,3 9 0 16,9 7-96-16,-8 14 8 15,-4 4 88-15,0 10-64 0,0 10 0 16,6 22-312 0,-2 10-352-16,20 40-576 15,-12-11-505-15,-12-11-1343 16</inkml:trace>
  <inkml:trace contextRef="#ctx0" brushRef="#br0" timeOffset="39918.26">25363 13554 6465 0,'0'0'1792'15,"0"0"-1056"-15,0 0 785 47,0 0-393-47,0 0-456 16,0 0-256-16,0 0-112 0,0 0-24 15,0 0 24-15,0 0-48 16,9 0-79 0,15 0-17-16,9 5 32 0,6 4-64 15,16 6-48-15,2-1-72 16,-6 0-8-16,7 0 0 15,-16-1 0-15,9 1-72 0,-30-9-40 16,-8-1-8-16,-1 0 112 0,-12 2-56 16,0-6 56-16,0 0-72 0,0 4 24 15,0 6 48-15,0 4-73 16,0 13 81-16,0 11 49 16,-12 3 23-16,12 15 8 0,-13-6 8 15,13 11-8-15,0-5-32 16,0-1 8-16,0-3 0 0,0-7-8 31,0 2-40-31,0-5 0 16,0-5 0-16,0-1 0 0,0-8 8 15,0 0-16-15,0-5 16 16,0-4 32-16,0-4-40 0,0-8 0 16,0 3 0-16,0-5 0 15,0-1 40-15,0-4 8 31,0 6-48-31,-12-6 40 0,12 0-40 16,0 0 0-16,0 3 64 16,0 2-64-16,0-5 0 0,0 5 8 0,0 0-8 15,-9-5 40 1,9 4-40-16,0 1 64 16,0 0 8-1,0-5 48-15,0 0 0 0,0 0-40 16,0 0-8-16,0 0-8 15,0 0-16-15,0 0-48 0,0 3 0 16,-12-3 0-16,12 5 0 16,0-5-8-1,0 0 0-15,-12 6 16 16,12-2-8 0,-12 0 96-16,-12 2 176 31,-9-3 24-31,-25 2-64 0,-35 6-208 15,-82-11-32-15,24 0-832 16,-12 0-1625-16</inkml:trace>
  <inkml:trace contextRef="#ctx0" brushRef="#br0" timeOffset="41816.13">6234 13559 6481 0,'0'0'1568'0,"0"0"33"15,0 0-25-15,0 0-424 0,0 0-360 16,0 0-192-16,0 0-295 15,0 0-161-15,0 0 80 0,0 0 208 16,0-5-72-16,-9 5-208 16,-15-3-136-16,-1 3-16 0,-8 0 0 15,-18 0 0-15,21 0-8 0,-19 3 0 32,13 11 8-32,-9-4 0 15,12 4 8-15,-4-5 48 0,13 5-48 16,3-4 48-16,-3-2-40 15,12 11-8-15,-12-6-8 0,12 11 8 16,0-1-8-16,-12 5 48 31,15-1-40-31,9 6-8 0,-13 0 0 16,13-1 0-16,0 0 0 16,0 6 8-16,0-10 0 15,0 4-8-15,0-4 8 0,0 5 8 31,0-6-8-31,0 6-8 16,0-1 8-16,0 0 0 0,0 2-8 16,13-7 0-16,-13 1 0 15,0-1 8-15,0 1-8 0,9-4 8 16,-9 3-8-16,0-4 0 16,0 0 8-16,0 0-8 15,0-5 8 1,0 1-8-16,0-5 0 0,0 0-8 15,0-1 8-15,0-2 0 16,0 3 0-16,0-11 8 0,0 8-8 16,15-6 0-1,-15-5 0-15,0 0 88 16,0 0-8-16,0 0 16 31,0 0-40-31,9 0-48 16,-9 3 0-16,12 7 80 0,9-6 80 15,18 6 0-15,6-2-64 0,13-2-104 16,35-6-320-16,-2-6-1336 16,-19-16-5082-16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52:05.8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15216 4361 5761 0,'0'0'1848'0,"0"0"-1208"0,0 0 296 31,0 0-279-31,0 0 15 16,0 0 272-16,0 0-432 0,-9 0-248 16,9 0 160-16,0 0 64 15,0 0-152-15,0 0-176 16,0 0-112-16,-12 10-48 0,12-1 8 15,0 4 88-15,-15 1 32 32,5 0-32-32,10 0-88 0,0 0 49 15,-12-4-49-15,12-1 0 16,0-4 40-16,0 0 8 0,0-2-40 16,0-3-8-16,0 0 80 15,0 0-24 1,0 0 80-16,0 0 88 15,0 0 72-15,0 0 40 16,0 0-40-16,0 0-32 0,12 0-88 0,-2 0-8 16,17 0-16-1,-6 5-8-15,15 0-88 16,9 0-64-16,4-1 8 16,8 6 8-16,0-1 32 15,1-4-40-15,11 9 16 0,-12-10 24 16,16 6-48-16,-16-2 0 15,13-3 0-15,-10 0 48 16,-3-1-32-16,1 6-16 0,2-10 16 31,-15 4-16-31,1 0 8 0,-1-4-8 16,-12 6 8-16,18-6-8 16,-17 4 8-16,-1 1-8 15,3 0 0-15,0-5 0 0,9 4 0 31,-11-4 0-31,14 4-8 16,0 2 8-16,-15-1 0 0,16-5 8 16,-19 3 0-16,21-3 0 15,-9 5 64-15,10 0-24 16,5-5 32-16,-12 4 16 0,16-4-48 16,-7 0-40-1,3 5 8-15,1-5-8 16,2 6 0-16,0-6 0 0,-2 4 0 15,2 0 0-15,-2-4 0 16,-1 5 0-16,0-5 0 16,13 0 40-16,2 0-32 15,-2 0-8-15,-1 0 64 16,0 4-64-16,1-4 40 16,-1 5-48-16,1-1 0 0,2-4 0 15,-3 6-8-15,-11-3 0 16,8-3 8-16,-8 5 0 15,14-5 8-15,-12 0 64 0,10 0 0 32,-13 5-64-32,0-5 56 0,16 0-56 31,-16 0-8-31,-11 0 8 16,14 0 40-16,-3 6 16 15,1-6 0-15,-4 0-56 0,18 0 0 16,1 0 0-16,-7 0 8 15,7 0-16-15,-4 3 16 0,-3-3 24 16,-8 0-40-16,17 0 0 16,-17 0 0-16,-1 0 8 15,-3 0 0-15,10 0-8 0,-10 0 0 16,18 0 0-16,-2-3 0 16,-13 3-8-1,13 0 8-15,2 0 0 0,-15-6 0 16,-11 6 0-16,14-5 0 15,-3 5 0-15,-11-5 8 16,2 2-8-16,9-3 0 16,-12 2 0-1,16-1-8-15,-4 1-40 0,-12-1 40 16,4 5-40-16,-4 0 40 0,-12 0 0 16,16 0-16-16,-4 0 16 15,3 0-56-15,0 0-16 16,10 0-48-1,-4 5-32-15,3-1 56 16,4 5 32-16,-1-3 24 0,-15-3 40 16,1 2 0-16,2 0 0 15,0 1 0-15,-2-6 8 16,-10 0-8-16,9 3 8 0,0-3-8 31,4 5 8-31,8-5 0 16,-12 5 0-16,13-5 0 0,-10 4 0 15,-3-4 16-15,3 5 32 16,-5-5 8-16,8 5 16 16,-6-5-56-16,16 0 40 0,-7 4-56 31,3-4 8-31,1 4-8 0,2-4 0 16,12 6 0-16,-14-2 0 0,-4 1 0 15,6 0 0-15,-2-5 0 16,-10 5 0-16,12-2 0 15,-2-3 0-15,-16 5 8 0,18 0 0 16,1-5 0 0,8 0 48-1,-15 5-48-15,19-5-8 0,-13 4-8 16,10 1 8-16,-13-5 0 0,0 5 0 16,10-2 0-16,8 3 0 15,-17-6 0 1,11 5 0-16,0-1 0 15,-11-4 8-15,14 0 0 16,-2 0-8-16,-1 4 8 0,0-4 0 16,1 0 40-16,-13 6 16 15,13-6 48-15,11 3-8 0,-8 3-48 16,-4-1-8-16,12 0-40 31,1 3 0-31,-13-8-8 16,1 5 16-16,-1-1 32 0,1 1-48 15,-22-5 0-15,9 0 0 16,1 0 64-16,-10 0 16 0,9 0-32 31,1 0-48-31,-10 0 0 16,9 0-8-16,1 0 8 0,-4 0-8 16,6 0-40-16,-2 0-48 0,-1 0 48 15,-6 0 0-15,7 0 40 16,-16 0-56-16,9 0 8 15,-9 0 48 1,10 0-48-16,-7 0 48 16,-9-5 0-16,10 1 8 15,-13-1 0-15,3 0 0 0,0-3 0 0,6 3 0 16,-2-1-8-16,-7 6 0 16,3 0 0-1,-3-3 0-15,3 3 0 16,-11-6-64-16,-4 2 56 15,0 4 16-15,6-4-8 0,-6-1 0 16,3 5-8-16,13-6 0 16,-16 6 8-16,15 0 0 0,0-3-40 31,-3 3-128-31,0-5-32 16,-8 0-104-16,8 5 112 15,-6-4 88-15,-6-1 104 0,15 5 0 16,-12-5 0-16,-11 0 0 15,8 2 8-15,3-2 0 0,0 5 8 32,-6-5 40-32,9 0 24 15,-3 1 32-15,-15-2 0 16,16 6 88-16,-16-4 32 0,6 0 96 0,-3-1 56 16,-12 0-72-16,12 1 57 15,-12-1-41-15,12 0-64 16,-12 2-136-1,6-8-24-15,9-3 120 16,-3 1 8-16,0-6 160 16,-12 5 32-16,12-9 0 0,-3 5-144 0,-9-6-120 15,15 2-112-15,-6-6-40 16,1 4-8 0,5-3-232-16,9 3-400 15,-12 1-448-15,9-10-913 16,3 11-1159-16,-12-7-9427 15</inkml:trace>
  <inkml:trace contextRef="#ctx0" brushRef="#br0" timeOffset="9272.9">7737 8564 2600 0,'0'0'4497'0,"0"0"-3825"0,0 0 0 31,0 0-104-31,0 0-191 16,0 0 391-16,0 0-280 16,99 0-176-16,-59 0 56 0,5 0 144 15,3 5 96-15,-6-5-48 16,19 4-16-16,11 2-39 0,-2-2-153 31,11-4 8-31,-2 0-64 16,17 0-32-16,-5 0-24 15,-10 0-40-15,10 0 32 0,-19 0-24 16,-2 0-80-16,-10 0-48 0,-27-4 16 16,-9 4-8-16,-15-6 16 15,-9 6 24-15,0 0-128 16,0 0-176-1,0-4-832-15,0-1-985 16,0-5-3472-16</inkml:trace>
  <inkml:trace contextRef="#ctx0" brushRef="#br0" timeOffset="11260.01">15237 8527 5249 0,'0'0'1248'0,"0"0"-488"0,0 0 128 16,0 0-264-16,0 0 249 15,0 0-217-15,0 0-408 0,0 0-160 32,0 0-16-32,0 0 64 15,0 0-16-15,0 0-48 0,0 0 40 16,0 0 32-16,0 0-8 15,0 0-40-15,-9 0 16 16,9 0-40-16,0 0-16 0,0 0-40 31,0 0 40-31,0 0-48 16,0 0 112-16,0 0-32 0,0 0 8 0,0 0 0 16,0 0-32-16,0 5 64 15,0-5 88 1,0 0 104-1,0 0 80-15,0 0-40 0,0 0-112 16,0 0-143-16,24 0 7 0,12 0 192 16,6 0 72-16,16 0-32 15,50 0 56-15,31 0-24 0,-9 0-32 32,-15 0 56-32,-22 0-208 15,-35 0-120-15,11 0-72 0,-21 0-144 16,-14 0-336-16,-22-5-288 15,-12-9-368-15,0 0-1665 0</inkml:trace>
  <inkml:trace contextRef="#ctx0" brushRef="#br0" timeOffset="14901.45">22302 8573 6409 0,'0'0'2256'0,"0"0"-1632"31,0 0 177-31,0 0-25 0,0 0 24 15,0 0-104-15,9 0-368 16,-9 0-120-16,28 0 352 16,5 0 177-16,15 6-153 0,22-6-176 31,11 0 32-31,19 0-8 16,54 0-16-1,-13 0 72-15,-2 0-64 0,-33 0-168 16,-49 0-192-16,1 0-64 15,-10 0-592-15,-48 0-560 16,-24-6-953-16,-25-3-3752 0</inkml:trace>
  <inkml:trace contextRef="#ctx0" brushRef="#br0" timeOffset="23666.78">3997 9227 8737 0,'0'0'2145'0,"0"0"-1537"16,0 0-248-16,0 0-296 16,0 14-64-16,0 0-80 0,0 13 80 15,0 5 64-15,15 1 16 16,-3 4 32-1,-12-8-32-15,13 3-80 16,-1-10-472-16,-12 3-1616 16,0-17-2705-16</inkml:trace>
  <inkml:trace contextRef="#ctx0" brushRef="#br0" timeOffset="24396.53">3904 10089 8833 0,'0'0'1865'0,"0"0"-729"16,0 0-344-16,0 0-464 16,0 0 264-16,0 0-240 0,75-5-280 15,-66 0-24-15,15 5-48 16,1 0-8-1,-13 0-64 1,-6 0-80-16,-6 5-240 0,0 8 40 16,0 11 24-16,-6 4 64 15,-19 4 80-15,-11 5 64 0,12 1 112 0,-9-6 0 16,6-4 8-16,21-9-8 31,-6-5-8-31,12-6-72 16,0-8-128-16,12 0-128 0,21 0 264 15,48-14 64-15,1-4-704 0,-28 0-2289 16</inkml:trace>
  <inkml:trace contextRef="#ctx0" brushRef="#br0" timeOffset="25199.04">3711 11738 10122 0,'0'0'1640'0,"0"0"-912"0,0 0-200 16,0 0-416-16,0 0 8 0,0 0-120 16,114-32-208-1,-102 32 48 1,-3 0 64-16,6 14-80 0,-15 0-56 15,0 5 104-15,-15 8 120 16,6-4 8-16,-12 1 0 16,-6-2 8-16,18-3-8 15,9 0 0-15,0-11 0 16,0 3-64-16,0-3 64 16,0 1 48-16,36 2 136 0,-15-3 80 15,3 2-48-15,1 4-88 16,-7 4-120-16,-3 5 48 0,-15 0-8 15,0 5 88-15,0 0 72 32,-15 0-16-32,-15-5-192 0,-7-9-168 15,-20-14-784-15,12 0-1752 16,5-24-7145-16</inkml:trace>
  <inkml:trace contextRef="#ctx0" brushRef="#br0" timeOffset="26102.05">3711 14231 9722 0,'0'0'2512'0,"0"0"-2040"16,0 0-400-16,0 0-64 15,-82 120 8-15,70-77 40 0,0-7-56 16,12 2-96-16,0-11 96 15,0 0 0-15,0-8 56 16,0 1 0-16,12-7 88 0,9-4 48 16,3 6-64-16,9-6-32 31,7-5 8-31,5 1-40 0,0-5-64 0,4 0-608 16,8-18-776-1,-9-1-1009-15,-15-5-1527 0</inkml:trace>
  <inkml:trace contextRef="#ctx0" brushRef="#br0" timeOffset="26282.3">3874 14435 3136 0,'0'0'5993'0,"0"0"-4784"16,0 0-329-16,0 0-88 16,0 0-168-16,0 0 288 0,-58 139-415 15,46-79-169-15,12 6-152 16,-15 2-56-1,15 3-120-15,0 11-424 16,0-11-1193-16,-9-20-2896 16</inkml:trace>
  <inkml:trace contextRef="#ctx0" brushRef="#br0" timeOffset="27519.78">3804 16631 10362 0,'0'0'1848'31,"0"0"-1360"-31,0 0 352 0,0 0-360 16,0 0-199-16,0 0-105 15,0 0-120-15,-36 10-56 0,12-1 16 16,15-3-16-16,-31-3 8 15,19 2 0-15,9 0 192 32,-12-2 8-32,3 3-16 0,9-1-32 15,0 0-40-15,12-2-24 16,0 2-48-16,0-5 16 0,0 0 8 16,0 0-56-1,0 5-16-15,0-5 0 16,0 9 16-16,0 5 40 15,0 0-40-15,0 10 56 0,0 3-24 16,0-4 0-16,0 10 8 16,0-5-48-16,0 0 0 0,0-6 0 15,0-8 0 1,0-4 0 0,0-6 0-16,0 1 8 0,0-5 104 15,0 0 104-15,0 0 24 16,12 0 24-16,0 0-8 0,0 0 88 15,12 0-80-15,-3 0-136 0,16 0-72 16,-13 0-64-16,-3 0-8 31,3 10 0-31,0 4-64 0,-3 3 0 16,-9 11 24-16,-12-5-8 16,0 10 56-16,-12-5 96 0,-9 4 40 15,-27 1-136-15,-13-9-208 31,-5-24-1104-31,9-10-1144 16,5-24-9179-16</inkml:trace>
  <inkml:trace contextRef="#ctx0" brushRef="#br0" timeOffset="47470.2">6934 9171 3976 0,'0'0'4065'0,"0"0"-3409"0,0 0-184 15,0 0 89-15,0 0-401 47,0 0-152-47,0 0-8 0,115-37 0 16,-67 37-8-16,-30 0-40 0,21 9-16 16,-18 10-56-16,-9 4-72 15,1 5 63-15,-13 0 121 0,0 8 8 16,-13 7 193-16,-20 3 87 15,-6 4 32-15,21-3 152 0,-21 4-160 16,30-10-144-16,-3-3-32 16,-1-5 48-16,13-6-64 0,0 1-16 15,0-9-16-15,0-6-80 0,25 1 0 32,-1-4 8-32,0-2-8 15,-6-3 8-15,-3-5-8 0,-3 0-72 16,0 0 72-16,-12 0 0 15,0 0 48-15,0 0-40 16,0 0 0-16,0 5 0 0,0 5-8 31,0 9-104-31,0 8 48 0,0 14 56 16,0 14 40-16,12 7-24 16,-3 6-16-16,3 2 0 15,-12 4 0-15,13 5 56 0,-13-1 112 16,0-3 72-16,0-6 48 31,0-9-64-31,0-3 136 0,-13-15-80 16,1-6-104-16,-9-8 112 15,-3-5 8-15,0-9-288 32,-24 0-8-32,-7-14-720 0,7 0-872 15,0 0-1689-15</inkml:trace>
  <inkml:trace contextRef="#ctx0" brushRef="#br0" timeOffset="91549.96">10284 11428 5697 0,'0'0'3112'15,"0"0"-2351"-15,0 0-89 16,0-37-48-16,9 18-224 0,6 0 16 16,-6-9-256-16,15 6-88 15,-15-6 112-15,31-4 200 0,-19 3-232 16,3 1 80-16,12 1-32 31,-6 0-64-31,28-1-40 0,-7 4-80 16,18 2 48-16,13 3-16 15,33 0-40-15,23 4 0 0,38 8 80 16,-10 7 56-16,-16 0-40 16,-47 0-48-16,-43 0-8 31,-2 7-32-31,8 3-16 0,-8 5 8 15,2-1-8-15,-12 0-8 16,-24 0-72-16,-6-1-24 0,-2 1 104 16,-16-1 80-16,12 7 64 15,0-7 9-15,0 6-81 16,-3-5-8 0,6-1-56-16,-15-3-8 0,0 3 8 15,9-3 0-15,-9-5-8 16,0 4 0-16,0-4-8 0,0-2 8 15,0 8-8-15,0-7-40 16,0 0 48-16,0 2 0 16,0-2 0-16,12-4 0 15,-12 4 0-15,0-4 0 16,0 0 0-16,0 0 0 16,0 0 16-16,0 0 32 0,0 0 0 15,0 0 16-15,0 0 0 16,0 0 40-1,0 0-8-15,0 0 8 16,0 0-16-16,0 0-24 16,0 0 40-16,0 0-8 15,0-8-96-15,0-6-8 0,0-10-176 16,0 2-8-16,0-6 40 31,0-5 16-31,0 1-56 0,0 4 88 16,12-1 56-16,-12 7 48 15,0 3 0-15,9 4 0 16,-9 8 120-16,0-3 40 0,0 5 16 16,0 1-48-16,0 4 8 31,0 0-8-31,0-6 32 0,0 6 16 0,0 0-8 16,0 0-8-16,0 0-8 15,0 0-24-15,0 0-80 16,0 0-48-16,0 0-8 0,0 0-96 15,0 10-8-15,0 5 48 16,15 2 64-16,-15 16 8 16,12-1 16-1,0 10 56-15,-12 0 16 0,9-5-40 16,3-5-56-16,-12-4 0 16,0-4 8-16,0-12-8 0,0-2 0 31,0 0-8-31,0-10 8 15,0 0 152-15,-33 0 48 0,-27 0-200 16,-9 0-56-16,-46 0-856 16,6 0-1617-16,16 0-3440 0</inkml:trace>
  <inkml:trace contextRef="#ctx0" brushRef="#br0" timeOffset="92964.14">10341 12511 9602 0,'0'0'1456'0,"0"0"-1040"0,0 0-168 31,0 0-240-31,0 0 0 0,0 0 208 16,25 52 80-16,-1-19 112 16,-15 8 144-16,27 1-208 15,-12 4-32-15,18 5-7 0,10-9 55 16,5 0-32-16,0-5-48 31,13-5 32-31,23-9 72 0,-2-8-64 16,27-15-56-16,-13 0-64 15,13 0-104-15,-15-15-88 0,-22-3 48 16,-8-1 16-16,-4 1-24 0,-24-9 32 16,0-1 64-1,-8-1-88-15,-13-3 24 0,9-6-32 31,3-3-48-31,-12-1 0 0,-5 5-96 16,8 10-8-16,-3-2 8 16,-15 15 96-16,3 6 0 0,-12-1 0 15,0 9-8 1,0 0-64-16,0 0 56 16,0 0-96-16,0 0-72 15,0 0 32-15,0 0 48 0,0 0 8 16,0 0 0-16,0 0 32 15,0 0 8-15,-12 0-24 0,3 0-32 16,-3 0 56-16,-12 3 8 31,-1 3-48-31,-8-6-16 0,-3 5 40 16,15-2-24-16,-15-3 88 16,-1 0-56-16,16 0 64 0,-3 0 0 15,12 0 0-15,0 0 0 31,3 0 8-31,9 5-8 16,0-5 16-16,0 0 56 0,0 0-72 16,9 0-176-16,3 0 120 15,24 0 56-15,-15 0 96 0,16-5-8 16,-13 2-16-16,9-2-64 16,-12 5 0-16,6-6 0 15,-15 6 0 1,7 0 8-16,-4 0 48 15,-3 11-64-15,0 11 8 0,0 2 96 16,-12 12 120-16,0 6 48 0,0 1-80 16,0 3-88-1,0-10-104-15,0-7-584 16,0-7-1152-16,0-17-2633 16</inkml:trace>
  <inkml:trace contextRef="#ctx0" brushRef="#br0" timeOffset="97657.22">9946 15149 9498 0,'0'0'3176'16,"0"0"-2360"-16,0 0-424 0,12 0 129 16,21-5-97-16,40-8-24 15,54-11-200-15,23 6-72 0,10 0 128 16,-27 7 304-16,-54 11-288 16,-31 0-200-16,-6 0-72 15,-3 0-184-15,-5 0-392 0,-22 0-200 31,-12 0-312-31,0 0-417 16,0 0-919-16,0 0-2657 0</inkml:trace>
  <inkml:trace contextRef="#ctx0" brushRef="#br0" timeOffset="98372.69">11935 15144 5033 0,'0'0'5209'0,"0"0"-4393"0,0 0-248 16,0 0 384-16,0 0-184 0,0 0-128 15,0 0-407-15,0 0-9 16,66-13 336-1,-5 3 144-15,23 0-240 16,-2 2-176-16,32-6 32 16,-8 4 88-16,9 2-112 0,-10-3 0 15,-35 8-128-15,-1-2-168 32,-20 5-64-32,-25-5-504 0,-24 1-720 15,-24-7-1161-15,-13 3-6072 0</inkml:trace>
  <inkml:trace contextRef="#ctx0" brushRef="#br0" timeOffset="103686.49">8642 14893 7817 0,'0'0'2745'16,"0"0"-2065"-16,0 0-176 0,0 0 40 15,0 0 24-15,0 0-88 16,0 0-344 0,0 6-136-16,0-6 72 15,0 0 56-15,0 4-128 16,0 1-104-16,0 8 104 0,12 2 24 15,9 8 96-15,7-1 8 0,2 11 81 16,9 0-33 0,6 4-16-1,13 4 8 1,2 1-32-16,21 1 16 16,-2-3 88-16,5 2-56 0,-2 0-56 15,8-5-64-15,4 1 24 16,-12-6 40-16,11 1-16 0,10-2-24 31,-7-2-24-31,7-1-56 16,-10-6 72-16,13 2-8 0,0-1 16 15,-16-5 8-15,16 6 32 16,-13-2-8-16,1 6 8 0,0-4-64 16,-13 4 16-16,-2-1 0 15,-7 1 40-15,-3-1-16 16,-11 6-8-16,8-5 24 0,-5 5-40 15,11-1-72-15,-27 0 56 16,13 6-64-16,2-6 8 0,-15 5 0 31,4-5 8-31,8 0-8 16,-24 1 0-16,0-5 0 0,3-5 0 16,1 0 0-16,-13 1 8 0,-3-5-8 15,3-6-8-15,0 5 8 16,-12-4 8-16,9 1-8 15,-11-7 0 1,5 6-8-16,-3 0-16 16,0-4 8-16,0-1 0 0,-3 0 0 15,3 6 8-15,-12-12 0 0,0 3 0 16,12 2 0-16,-12-8 16 16,0 0-8-16,0 6 40 0,9-6-40 31,-9 0 0-31,0 0 40 15,0 0-40-15,0 0 0 16,0 0 48-16,0 4-40 0,15-4 32 16,-15 4-40-16,0-4 56 0,9 0-64 31,-9 0 8-31,0 0 40 16,15 0-40-16,-15 0 48 15,0 0 16-15,0 0 40 0,0 0-8 16,0 0-8-16,0 0 8 15,0 0 0-15,0-8-104 32,0-12-240-32,12-2-160 0,-12-7 0 15,6-2-72-15,10-1 56 0,-16-7 160 16,12 7 112-16,0 9 32 0,0 0 104 16,-3 9 8-16,-9 0 56 15,15 9 64-15,-15 1 16 16,0 4-64-16,0 0-64 15,0 0 0 1,0 0 40-16,0 0-48 16,0 0-8-16,0 4-112 0,0 10 80 15,0 5 40-15,0 9 8 16,-15 0 48-16,15 5-48 0,-9-2 56 16,9-2-8-1,-12-1-56-15,12-6 8 16,0 2 0-16,-12-10 8 15,12 0-8-15,0-6 8 0,0-4-8 16,0-4 40-16,-12 0-40 31,12 0 88-31,0 0 80 0,0 0-24 16,-16 0 24-16,-2 0 24 16,-21 0-104-16,-3-8 0 0,-19-10-40 15,4-6 16-15,0 1-64 16,-13 0-8-16,13 0-40 31,-18-1-120-31,32 10-160 0,-5 0-448 16,15-8-568-16,21 8-1201 15,12-4-4384-15</inkml:trace>
  <inkml:trace contextRef="#ctx0" brushRef="#br0" timeOffset="112666.48">17298 11952 4136 0,'0'0'4209'0,"0"0"-3305"15,0 0 33-15,0 0 87 0,0 0-256 16,0 0-256-16,0 0-280 15,24 0-144 1,13 0 24-16,-4-10 72 0,15 5 0 0,9 2-56 16,1-3-8-16,11 6 8 0,1 0-40 31,11-5-24-31,-11 5-64 16,2 0 0-16,-27 0-40 15,-12 0-88-15,1 0-256 0,-19 0-248 16,-6 0-472-16,-9 0-696 15,0 0-169-15,0 5-399 0,-24 1-321 16</inkml:trace>
  <inkml:trace contextRef="#ctx0" brushRef="#br0" timeOffset="112934.85">17416 12020 5617 0,'0'0'1712'0,"0"0"-1136"16,0 0 368-16,0 0-175 0,0 0 31 15,0 0-416-15,-12 0-216 16,12 0 24 0,0 0 248-16,0 0-56 15,0 0-144-15,12 0 56 0,24 10 400 16,-3-5-88-16,25 0-271 15,2 0-129-15,22-5-112 16,-1 0-96-16,-2 0-304 0,11-5-873 31,-14-9-1263-31,-19 1-1633 0</inkml:trace>
  <inkml:trace contextRef="#ctx0" brushRef="#br0" timeOffset="116820.16">16948 12618 5497 0,'0'0'4521'16,"0"0"-3961"-16,0 0 32 0,0 0 360 16,0 0-336-16,0-5-96 0,0 5-224 31,15 0-208-31,6-3 264 16,16-2 81-16,-4 0-161 15,27 1-144-15,-18 4-32 0,16-5-40 16,17 5-56-16,-17 0 0 15,-1 0-112-15,-3 0-312 16,-2 0-313-16,-19 5-367 0,-9-5-568 31,-15 9-385-31,6-4-135 16,-15-2-641-16</inkml:trace>
  <inkml:trace contextRef="#ctx0" brushRef="#br0" timeOffset="117060.39">17021 12735 2656 0,'0'0'5249'0,"0"0"-4377"0,0 0-199 16,0 0 263-16,-37 0-208 16,37 0 32-16,0 0-248 15,0 4-344-15,22-4 264 0,5 0 584 16,18 0-103-16,3 0-241 15,22 0-288-15,-1 0-240 0,13 0-144 16,-13-4-96-16,25-10-688 16,-28 4-937-16,-9-4-3448 0</inkml:trace>
  <inkml:trace contextRef="#ctx0" brushRef="#br0" timeOffset="123420.57">13960 13838 4336 0,'0'0'4841'15,"0"0"-4224"1,0 0-409-16,0 0 312 16,0 0 88-16,0-5-240 15,0 5-368-15,12 0 8 0,12 0 80 16,10 5 672-16,14 0 56 0,-3 3-320 16,37 2-111-16,-1-1-145 0,1-4-112 31,8 4-72-31,-5 0-56 15,-4 1-80-15,-23 4-545 16,11-6-871-16,-12-3-1513 0,-20-5-2384 16</inkml:trace>
  <inkml:trace contextRef="#ctx0" brushRef="#br0" timeOffset="123726.81">14588 13805 9273 0,'0'0'2169'0,"0"0"-2009"31,0 0-160-31,0 0 16 16,0 0 72-16,0 0 136 0,0 0-168 0,151 56-48 16,-103-39-8-16,-18 8 8 15,10-6-8 1,-28-2-72-1,-3 1-112-15,-9-3-16 16,0 3 96 0,-46 1 104-16,1 9 144 15,-15-6-144-15,-1 7-128 0,19 7-712 0,-6-8-985 32,15-10-2800-32</inkml:trace>
  <inkml:trace contextRef="#ctx0" brushRef="#br0" timeOffset="124208.18">14078 14514 8849 0,'0'0'2609'0,"0"0"-1945"16,0 0-24-16,0 0-40 0,0 0-256 15,9 0-312-15,15 0-8 16,21 5 136-16,16-2 361 0,8-3-65 15,13 5-256-15,-1-5-120 32,-14 0-80-32,5 0-184 0,-3 0-376 15,-20 0-449-15,-4 0-863 16,3 0-961-16,-30-8-1752 0</inkml:trace>
  <inkml:trace contextRef="#ctx0" brushRef="#br0" timeOffset="124467.02">14645 14380 9273 0,'0'0'1609'0,"0"0"-1105"16,0 0-8-16,0 0-480 16,0 0 48-1,0 0 144-15,0 0 120 0,0 0 32 16,142 79 272-16,-97-57-304 15,-8 6-192-15,-16-4-88 0,0-2 9 16,6 2-57-16,-27-5 0 16,0 3 0-16,-27 6 48 15,-6 0 112-15,-37 0-160 16,-11-5-761-16,-1 1-1527 16,37-24-2385-16</inkml:trace>
  <inkml:trace contextRef="#ctx0" brushRef="#br0" timeOffset="127882.03">18868 14152 4280 0,'0'0'2345'0,"0"0"-1561"16,0 0-104-16,0 0 320 15,0 0-263-15,0 0-209 0,0 0-240 16,0 0-72 0,0 0 120-16,0 0-32 15,0 0-176-15,0 0-128 16,0 5 0-16,0 8 8 0,0 2 176 16,0 3-88-16,0 1-16 15,0-5 16-15,0-1 16 0,0 2-40 16,0-10 24-16,15 3 32 31,-15-3 56-31,12 0 0 16,-3-5-16-16,3 4 48 0,12 1 40 15,-12-5 40-15,12 0-88 0,-2 0-63 16,14 0-137-16,-12 0 0 16,-6 0 64-16,21 0-72 31,-6 0 8-31,4 0 0 0,-13 0 8 15,9 0-8-15,3 0-8 16,-3 0 16-16,16 0-16 0,-16 0 8 16,12 0-8-16,3 5 8 31,1-5-8-31,-4 5 8 0,0-5-8 16,4 3 0-16,-4-3 0 0,0 6 24 15,3-6-16-15,-2 5 8 16,2-5-16-16,-6 0 8 0,-3 0-8 15,7 0 8 1,-13 0-8 0,3 0 0-16,12 0 48 0,-14 0 0 15,-1 0 48-15,6 0-16 16,-21 0-72-16,21 0 48 0,-5 0-40 16,11 0 32-16,-12 0-32 0,6 0 32 15,-2 4-40-15,5-4 8 31,-3 0-8-31,-6 0 88 0,3 0-40 16,-2 0 40-16,2 0-16 16,-6 0 40-16,6 0 32 15,0 0-24-15,1 0 40 0,5 0-40 16,-3 0-16-16,6 0-48 31,-8 0 32-31,-4 0 64 0,3 0 16 16,0 0 32-16,-18 0-40 15,7 0 8-15,11 5-24 16,-12-5-48-16,9 5-40 0,-6-5-56 16,3 0 88-16,10 3-72 31,-19-3-16-31,12 5 64 0,-6-5-24 0,-15 0 16 16,-3 0 64-16,0 0 0 15,6 0 72-15,-2 0 0 16,-13 0-32-16,12 0 33 15,-12 0-33 1,12 0-16-16,-12 0 96 16,0 0 72-16,9 0 72 0,-9 0 136 0,12 0-32 15,0-13-160-15,-3-7-176 16,6 2-96-16,-3 1-48 16,0-8-16-16,6 3-256 0,-3-7-496 31,-15-2-632-31,12-1-1001 15,-12 7-2472-15</inkml:trace>
  <inkml:trace contextRef="#ctx0" brushRef="#br0" timeOffset="136199.49">16830 14801 5473 0,'0'0'1904'0,"0"0"-1856"15,0 0-48-15,0 0-112 0,0 0 112 16,0 5 16-16,0-5-16 15,0 5 0-15,0 3 56 16,0-3 176-16,0 4-24 0,0 0-80 31,0 1 16-31,0-1 80 0,0-4 72 16,0 4-48-16,0-4 16 16,0 5-104-16,16-7-15 15,-16 3-17-15,9-2 32 0,-9 5-8 31,15-3 40-31,-3-3 120 16,-6 2 40-16,9 0-112 16,-3 0 16-16,12-1 24 0,-15-4 8 15,15 5-32-15,0-5-88 16,13 5-32-16,-16-5-80 0,3 0-40 16,12 0 32-1,-15 0-48-15,28 3 8 16,-19-3 48-16,6 0-48 15,12 0 0-15,1 6-8 0,-4-6 8 16,3 0 0-16,9 0-8 0,-11 5 8 16,2-5-8-16,-6 0 8 15,10 4-8 1,-19-4 0-16,15 0 0 16,-15 0 0-16,13 0 48 15,-13 0 24-15,18 0-64 0,-18 0 56 16,0 0-56-16,1 0 8 15,5 0-8 1,-18 4-8-16,3-4 16 16,0 0 56-16,13 0-72 15,-16 6 8-15,15-6 64 0,-3 3-64 16,0 3 40-16,7-6-40 16,-7 0 16-16,3 0-16 0,-3 5 80 15,3-5-80-15,-5 0 72 31,8 0-72-31,-18 0 88 16,12 0-88-16,6 0 0 0,-21 0 0 16,22 0 0-16,-19 0 40 15,15 0 8-15,-15 0-48 0,18 0 8 16,-17 0 40-16,11 0 0 16,3 0-8-1,0 0 16-15,0 0-8 16,-2 0-8-16,-10-5 8 0,9 5 16 15,-9 0 41-15,0 0 15 16,-3 0-8-16,-9-6 0 16,13 6-40-1,-13-3 56-15,-3-3 40 0,6 6 72 16,-6-4 48 0,0 0 88-16,6-1 48 0,-15-4 16 0,12 4-24 15,0-4-168-15,-12-6-80 16,12 6-64-16,-12-4-104 0,0-6-8 31,9 0-80-31,-9 0-224 16,0 1-240-16,0 0-160 0,0-1-328 15,0-4-409-15,0 10-903 16,0-6-2689-16</inkml:trace>
  <inkml:trace contextRef="#ctx0" brushRef="#br0" timeOffset="143805.21">18204 8356 5313 0,'0'0'2272'0,"0"0"-1624"16,0 0 208-16,0 0 25 31,0 0 127-31,0 0-56 15,0 0-424-15,0 0-248 0,0 0 64 16,0 0-48-16,0 0-144 16,0 0-152-16,0 10 0 0,0-7 0 31,0 12 0-31,0-6 8 16,0-1-8-16,0 8 48 0,0-7-40 15,15-5 72-15,-15 5-24 0,0-9 40 16,12 5-16-16,-12-1 40 15,0-4 41-15,12 4-57 0,-12-4-32 16,12 6-24 0,-12-6-48-1,9 4 8-15,-9 1 8 0,12 0-8 16,0 0 0-16,12-5 48 0,-12 3-48 16,1 2 56-16,5-5-8 15,21 5 24 1,-18-5-8-16,12 0-48 15,6 0-16-15,-5 0 40 16,2 0-40-16,-3 0-8 0,15 0 0 16,-2 0 0-16,2 0 8 15,9 0-8-15,1 0 8 0,-1 0 0 16,15 0-8-16,-14 0 16 31,-1 0-8-31,0 4-8 16,4-4 16-16,-16 5-8 0,12-5 48 15,-8 0-8-15,8 0-32 16,0 0 32-16,-8 0 16 0,8 0 0 31,0 0 0-31,-8 0-8 16,-4 0-48-16,3 0 0 0,-3 0 48 16,1 5 0-16,-1-1-40 15,3-4-8-15,10 5 56 0,-13-5-56 16,12 0 0-16,-5 0 0 15,5 0 0 1,-15 0 48-16,9 0-40 16,-8 0 32-16,-4 0-40 0,6 0 0 15,-12 0-8-15,16 0 8 0,-1 0 0 16,-3 0-8-16,13 5 8 16,-10-5-8-16,-3 5 8 15,0-5-8 1,4 0 0-16,-19 0 8 15,9 0 0-15,-3 0 48 16,-2 0-8-16,-10-5 24 0,9-5 56 16,3 1 0-16,-12-5-8 15,10 6 32-15,-10-7 72 0,-12 1 208 32,-3 5-16-32,6-4-120 15,-6 4-112-15,3 4-136 0,-12-6-48 16,12 3-336-16,-3-6-512 15,-9 4-336-15,15-13-641 32,-15 5-2223-32,0-5-2410 0</inkml:trace>
  <inkml:trace contextRef="#ctx0" brushRef="#br0" timeOffset="145769.51">19686 7531 8737 0,'0'0'1369'0,"0"0"-721"16,0 0 8-16,0 0-336 0,-25-74 144 16,25 54-264-16,0 7-184 15,0-6-16-15,0-3 64 0,-15-7-56 16,6 1-8 0,9-7 8-16,-24-9 48 15,15-1-56-15,-15 3 104 16,-12-5 16-16,15 1-8 0,-16 5 56 15,4-1-104-15,-3 10-48 16,-9 0 64-16,9-1-80 16,-13 6 8-16,4 8-8 15,-3-1 0-15,2 7 0 16,1-6 0-16,-15 11 0 16,-1-2-8-16,4 0 0 0,0 2 0 15,2 3 8-15,-17 5-16 16,15-5 16-1,-13 5-16-15,13 0 16 16,-13 0-8-16,-2 5 0 16,-6 8 0-16,5-3 0 0,4 8 8 15,-1-4-8-15,13 0 8 32,-16 4-8-32,13 7 0 0,3-7 0 15,2 9 0-15,7 1 8 16,15 5-8-16,-15-6 8 15,2 11 8-15,13-7 0 0,-6-2 40 16,6 4-32-16,9-2 48 31,2-7-56-31,-2-1 40 0,3 0 8 16,9-9-40-16,-3-1-8 0,15-7 8 16,-9 2-8-16,9-2-8 15,-12-6-40-15,12 0-304 0,0 0-592 16,0 0-592-1,0-9-441 1,0-10-3328-16</inkml:trace>
  <inkml:trace contextRef="#ctx0" brushRef="#br0" timeOffset="146079.41">17519 6984 6633 0,'0'0'2304'0,"0"0"-1759"16,0 0-513-16,0 0-16 0,0 0 200 16,0 0 536-16,-67 121-328 31,55-80-136-31,-3 5 184 0,-6-4 136 16,9 0-168-16,0-5-184 15,12-5-32-15,0-8-64 16,-12-6-8-16,12-3-32 0,0-12-72 15,0 3 32-15,24-6 104 32,9 0 161-32,27 0-41 0,10-6-304 15,69-26-552-15,-22 0-1985 16,-11-1-5049-16</inkml:trace>
  <inkml:trace contextRef="#ctx0" brushRef="#br0" timeOffset="49398.16">24246 8388 6953 0,'0'0'1896'0,"0"0"-1199"15,0 0 295-15,-15-4-504 47,15 4-336-47,0 0 8 0,0 0-144 16,-9 9-16-16,9 4 248 16,0 7 136-16,-12-2-64 0,12 5-72 15,0-5-48-15,0-4-16 16,0 5-24-16,0-5-16 15,21-5-32-15,-6 1 64 0,18-7 176 16,3-3 73-16,10 0-113 16,14 0-88-16,10-13-120 0,-13-5-32 15,0-1-24-15,4 0-48 16,-4 1 8-16,-24 9 0 16,12-5 24-16,4 9-32 0,-13 0-8 0,-3 5 8 15,0 0-40-15,7 0 32 16,5 5 0-16,-12 4 0 15,15 1 0-15,-5 4 0 0,8-1-8 16,-18 6 8 0,0 0 0-1,0-1-48-15,7 0 56 0,-4 2-8 0,-27-8 0 16,15 8 0-16,-15-6 0 16,6-6-56-16,-3-3 0 15,-12 4 48-15,0-4-32 0,0 1 40 31,0-6-8-31,12 3 16 16,-12-3 0-16,0 0 0 0,0 0 8 16,0 0 80-16,0 0 0 15,0 0 240-15,0 0 200 16,0 0 32-16,0-3-112 0,0-12-208 31,0 2-152-31,0-3-72 0,0-1-16 16,0-1 0-16,9-2-8 15,-9 7-48-15,25-1-40 16,-4 0 16-16,6 4 64 0,3 1-64 16,21 4 80-16,-8 1-56 15,5 4 8-15,12 0 32 0,-14 0 8 32,8 9-64-32,6 5 24 0,-2 0 40 15,-1 10 0 1,3-11-40-16,1 6 40 0,8-5-72 0,-15 0 72 15,-2-11 0 1,-7 2 8 0,0-5 0-16,-8 0 8 0,-4 0 96 15,3-18 128-15,-15-4 88 0,6-6 48 16,-6 4-160 0,-12-4-96-16,6 6-104 0,-2-3-8 0,-1 12-232 31,-12-6-800-31,-12 11-1168 15,-16-3-4890-15</inkml:trace>
  <inkml:trace contextRef="#ctx0" brushRef="#br0" timeOffset="51007.16">26467 11827 8089 0,'0'0'2113'0,"0"0"-1289"0,0 0 240 15,0 0-272-15,0 0-104 16,13 0-183-16,11 0-129 0,21 0-40 31,3 0 120-31,10 0 48 16,23-5-256-16,1 5-144 0,-1-5 0 15,-12 5-104-15,1 0-176 16,-13 0-432-16,-21 0-344 0,-2 0-609 16,-10 0-1367-16,0 0-1849 0</inkml:trace>
  <inkml:trace contextRef="#ctx0" brushRef="#br0" timeOffset="51717.34">26166 12471 3696 0,'0'0'1801'0,"0"0"-1137"0,0 0 272 15,0 0 232 1,0 0-96 0,0 0-15-16,0 0-161 15,0 0-112-15,0 5-24 0,0-5 88 16,0 3-95-16,24 3-89 0,9-2 88 16,3 0 56-16,22 1-136 15,11 0-128 1,12-5-120-16,13 4-48 15,12-4-103-15,-16 0-81 16,4 4-64-16,-16 2-120 0,-17-6-8 16,-13 0 0-16,-12 4-272 15,-30-4-425-15,-6 0-623 0,0-10-416 32,-6-3-3345-32</inkml:trace>
  <inkml:trace contextRef="#ctx0" brushRef="#br0" timeOffset="55771.14">25082 14487 7465 0,'0'0'2801'15,"0"0"-1961"-15,0-10 272 0,0 10 40 16,0 0-247-16,0 0-369 15,0 0-280-15,0 0 72 16,0 0 192-16,21-5 24 16,6 1-120-16,4 4-136 0,29-6-88 15,12 3-80-15,-2-1-120 0,-4 4 0 16,-5 0-224-16,-1 0-384 0,-3 0-328 16,-27 0-392-16,7 0-441 15,-13 0-775-15,-9 0-753 0,-15 0-3328 16</inkml:trace>
  <inkml:trace contextRef="#ctx0" brushRef="#br0" timeOffset="56011.66">25155 14593 6185 0,'0'0'2544'15,"0"0"-1591"-15,0 0 423 16,0 0 40-16,0 0-456 0,0 0-335 16,0 0-25-16,0 0-120 31,0 0 96-31,138-14-264 0,-80 4-216 16,-1 7-96-16,12-2-248 15,-8-1-608-15,32 1-857 16,-26 2-2416-16,-7 3-5047 0</inkml:trace>
  <inkml:trace contextRef="#ctx0" brushRef="#br0" timeOffset="56801.12">27237 14533 7433 0,'0'0'2169'32,"0"0"-1137"-32,0 0 200 0,0 0-152 15,0 0-248-15,0 0-263 16,0 0-433-16,0 0 32 16,45-6 312-16,-8 6-208 0,8-5-144 0,-3 5-120 15,18 0 32 16,-11 0-40-31,-7 0-352 0,9 0-296 0,-18 0-569 16,4 0-711-16,-13 0-681 16,-15 5-375-16</inkml:trace>
  <inkml:trace contextRef="#ctx0" brushRef="#br0" timeOffset="57052.91">27225 14667 6705 0,'0'0'3201'0,"0"0"-2049"16,0 0-144-16,0 0 120 31,0 0-167-31,0 0-617 0,0 0 0 16,0 0-40-16,124 0-144 15,-52-5-160-15,-14-4-256 0,35-1-833 16,-14 6-1775-16,-19-9-4130 0</inkml:trace>
  <inkml:trace contextRef="#ctx0" brushRef="#br0" timeOffset="59423.3">22698 14514 6849 0,'0'0'1976'31,"0"0"-1175"-31,0 0 231 16,0 0 256-16,0 0-232 0,105-9-320 15,-59-1-423-15,20 2-89 16,-6 2 32-16,25 2-88 16,-16 4-128-16,-14 0-40 0,2 0-280 15,-6 0-265 1,-8 0-271-16,-16 0-416 15,-3 0-504-15,-24 0-385 0,0 4-223 16,0 2-545-16</inkml:trace>
  <inkml:trace contextRef="#ctx0" brushRef="#br0" timeOffset="59610.94">22779 14550 6225 0,'0'0'2112'0,"0"0"-1336"16,0 0 153-16,0 0 199 16,0 0-168-16,-15 0-344 0,42 0-288 15,7 0 280-15,23-3 81 0,0-3-361 16,16 2-256-16,5-6-72 16,7 10-312-16,20-8-841 15,-23-2-1839-15,-25 6-3114 0</inkml:trace>
  <inkml:trace contextRef="#ctx0" brushRef="#br0" timeOffset="66948.15">23141 15273 4504 0,'0'0'3297'0,"0"0"-1584"0,-12-3-865 16,12 3-136-16,0 0-120 16,0 0-320-16,0 0-216 0,0 8-56 15,0 16 0-15,0 17 296 32,0 6 128-32,-12 8-56 0,12 5-144 15,-12-3 0-15,-3-6-48 16,6-6-72-16,9-8-96 0,-12 1 8 15,12-16-16-15,0-2-408 0,-9-7-632 16,9-13-1016-16,0 0-857 16,0 0-3240-16</inkml:trace>
  <inkml:trace contextRef="#ctx0" brushRef="#br0" timeOffset="67303.2">23090 15417 7329 0,'0'0'2089'0,"0"0"-1609"15,0 0-416-15,0 0 32 0,0 0 40 16,0 0 200-16,0 0-184 16,-115 125-136-16,106-111 192 31,-3 0 0-31,-3-9-80 0,15 0-48 15,0-5 184-15,0 0 480 16,0 0-56-16,15-15-224 0,6-8-168 16,16-4-288-16,-1-11-8 31,-3 11 0-31,3 8 8 16,-24 5 40-16,9 6-40 0,-8 2-8 0,-1 6-64 15,-3 0 64-15,6 0-56 16,-3 9 0-16,0 10-200 0,6 24-296 15,9-12-648-15,-3 1-1761 16</inkml:trace>
  <inkml:trace contextRef="#ctx0" brushRef="#br0" timeOffset="73387.71">25188 15232 5777 0,'0'0'2184'0,"0"0"-1144"0,0 0 41 16,0-9 183-16,0 9-408 16,0 0-296-1,0 0-224-15,0 0-208 16,0 0-56-16,0 0-16 0,0 22-56 15,-12 11 48-15,-3 19 264 16,9 17 73-16,-19 6-137 0,13 3-144 16,-12-4-48-1,12-9-48 1,0-4 8-16,3-16-8 0,-3-3-8 16,12-9-216-16,-12-11-537 0,12-22-863 31,0 0-1425-31,0-4-2080 15</inkml:trace>
  <inkml:trace contextRef="#ctx0" brushRef="#br0" timeOffset="73726.36">25070 15356 7697 0,'0'0'1424'15,"0"0"-1087"-15,0 0-145 0,0 0 224 16,0 0 128-16,-91 71-224 16,64-43-192-16,6 0-24 0,9-9 8 15,3-6-56-15,9-8-40 32,0-5-8-32,0 0 136 0,9-15 176 15,15-16-296-15,12-12-24 0,10-7-216 16,-1 8-8-16,-12 0 88 15,6 9 64-15,-5 14 72 0,2 11 88 16,-27 8 40-16,15 5-112 16,0 26-16-1,-15 7 160-15,6 13 8 16,-3-1-32-16,-6-3-136 0,22 4-112 16,-16-19-1328-16,9-12-2673 15</inkml:trace>
  <inkml:trace contextRef="#ctx0" brushRef="#br0" timeOffset="74642.36">27527 15343 5537 0,'0'0'4521'16,"0"0"-3289"-16,0 0-712 15,0 0 40-15,0 0-216 0,0 0-120 16,0 0-224-16,-12 28 0 16,12 4 88-16,-15 15 192 15,-6 13 56-15,8-5 16 0,-11 11-71 32,3-10-105-32,0-1-96 0,-3-9-72 15,-3-4 8-15,18-10-16 16,-3-8-152-16,3-10-609 15,-4-6-983-15,-2-8-2161 0</inkml:trace>
  <inkml:trace contextRef="#ctx0" brushRef="#br0" timeOffset="75014.93">27319 15412 3448 0,'0'0'5905'0,"0"0"-4992"0,0 0-769 16,0 0 264-16,0 0-32 15,0 0-48-15,0 0-120 0,0 0-88 16,-13 19 72 0,35-27 312-16,14-12-48 15,6-7-328-15,9-6-128 16,-8 6-136-16,-4 3 136 0,-21 5 0 31,-3 10 0-31,-3 9-8 16,0 0-136-16,0 6-216 15,-3 16 256-15,-9 10 88 0,15 6 8 16,-15 3-80-16,0 1-488 0,0 9-640 31,0-10-1033-31,0-8-2760 0</inkml:trace>
  <inkml:trace contextRef="#ctx0" brushRef="#br0" timeOffset="76403.38">28167 8426 8857 0,'0'0'2689'15,"0"0"-1873"-15,0 0-56 16,0 0 169 0,0 0-449-1,0 0-80 1,163-38-56-16,-70 34-136 0,10-1-48 16,-10-1-112-16,13 6-48 0,-25 0-136 15,1-4-368-15,-13 4-785 16,-32 0-623-16,-4 0-328 0,-33 0-25 15,-12 0-159-15,-21 0-1729 16</inkml:trace>
  <inkml:trace contextRef="#ctx0" brushRef="#br0" timeOffset="76562.21">28387 8458 3408 0,'0'0'1825'0,"0"0"-321"16,0 0-208-16,-127 32-256 31,127-28-359-31,0 1-321 16,18 0 744-16,34-1 440 0,14-4-504 15,6 0-495-15,34-9-329 16,33-13-216-16,48-11-168 0,-27-5-961 31,-18 11-1591-31,-61 4-3762 0</inkml:trace>
  <inkml:trace contextRef="#ctx0" brushRef="#br0" timeOffset="77575.26">28444 6396 9273 0,'0'0'1753'16,"0"0"-793"-16,0 0 248 0,0 0-480 16,0 0-423-16,0 0-305 15,0 5-136 1,0 26 88-16,0 11 48 16,0 8 208-16,0 7-16 0,0 4-80 15,-9-2-48-15,9-3-56 16,-12-10-8-16,0-4-344 0,12-9-761 15,0-16-879-15,24-2-1105 32,-3-15-3592-32</inkml:trace>
  <inkml:trace contextRef="#ctx0" brushRef="#br0" timeOffset="77864.99">28900 6243 6585 0,'0'0'5513'0,"0"0"-4633"16,0 0-816-16,0 0-8 0,0 0 152 15,-69 139 344-15,44-60-159 16,1 3-241-16,0 6-48 16,15-4-88-1,9-10-8-15,0-14-8 0,0-14 0 16,9-8-152-16,3-15 0 15,24-18-24-15,-11-5 176 0,-7-5 56 16,9-18-56-16,-3-10-89 16,-15 1 1 15,-9 5 32-31,0-1 56 0,-21 9-64 0,-18 6-168 0,-4 13-248 16,-14 0-440-1,6 8-632-15,21 11-1225 0,3-6-4936 0</inkml:trace>
  <inkml:trace contextRef="#ctx0" brushRef="#br0" timeOffset="78650.96">29736 6164 8937 0,'0'0'2737'0,"0"0"-1873"16,0 0-600-16,0 0-264 31,0 0 0-31,0 0 88 0,-33 144 200 16,18-75-112-16,6 1-96 15,-3-9 16-15,0-7-48 16,3-8-40-16,9-18 8 0,-16-4 0 31,16-15 56-31,0-4-56 16,0-5 72-16,0 0 136 0,0-19-15 16,25 0-209-16,-1-14-497 0,12 6 97 15,-6 4 120-15,21 10-56 16,-17 3-40-16,2 10 168 0,-6 0-96 15,-15 13-136-15,-3 12 128 16,0-3 112-16,-12 2 120 16,-12-2 80-1,-15-3 280-15,-3 0-40 0,-18-5-8 16,2-10-88 0,-2 1-144-16,12-5-48 0,27-18-216 0,-3-11-1048 31,12-3-1873-31</inkml:trace>
  <inkml:trace contextRef="#ctx0" brushRef="#br0" timeOffset="78802.45">30047 6469 3792 0,'0'0'2913'0,"0"0"-1681"0,0 0 769 15,0 0-585-15,0 0-568 16,-18 126-440-16,6-107-200 15,12-2-208-15,0-2-376 0,0-15-1160 16,0 0-1441-16,0 0-4928 0</inkml:trace>
  <inkml:trace contextRef="#ctx0" brushRef="#br0" timeOffset="78954.26">30062 6150 9113 0,'0'0'1577'0,"0"0"-1577"16,0 0-448 0,0 0-1985-16,0 0-3600 15</inkml:trace>
  <inkml:trace contextRef="#ctx0" brushRef="#br0" timeOffset="79132.02">30258 6137 10522 0,'0'0'1888'0,"0"0"-1608"16,0 0 120-16,0 0 40 31,-45 161 185-31,36-91-233 0,-3 4-272 16,12 0-120-16,-12-5-184 15,-3-12-857-15,15-11-719 16,0-24-737-16,0-12-2216 0</inkml:trace>
  <inkml:trace contextRef="#ctx0" brushRef="#br0" timeOffset="79284.52">30165 6502 7417 0,'0'0'4185'16,"0"0"-3369"-16,0 0-208 0,0 0-328 15,0 0-72-15,0 0-208 16,151-10-16-1,-67-8-1392-15,-2 5-1585 16,-25-1-3624-16</inkml:trace>
  <inkml:trace contextRef="#ctx0" brushRef="#br0" timeOffset="79663.02">31121 6442 12218 0,'0'0'1712'0,"0"0"-1383"0,0 0-329 16,0 0-200-16,0 0 127 15,0 0 65 1,0 0-48-16,-27 129-328 0,21-100-240 15,-6-7-464-15,0-2-1216 16,0-12-2121-16</inkml:trace>
  <inkml:trace contextRef="#ctx0" brushRef="#br0" timeOffset="79818.55">31028 6216 7457 0,'0'0'360'0,"0"0"-360"0,0 0-1600 16</inkml:trace>
  <inkml:trace contextRef="#ctx0" brushRef="#br0" timeOffset="80381.07">31239 6396 2632 0,'0'0'8210'0,"0"0"-6994"16,0 0-816-16,0 0-288 15,0 0 8-15,0 0-120 0,0 0 96 16,-12 115-96-16,12-83 16 31,0-4-8-31,0-4-8 0,0-11-8 16,0-3-96-16,0-6 0 0,0-4 104 15,0 0 152-15,0-8 120 16,0-21-272-16,12-3-360 0,9-5-8 16,3 4 72-16,-2 6 120 15,-7 8 176 1,3 11 0-16,-3 2 200 16,-6 6-200-16,6 6-160 0,-15 12 56 15,12 4 56-15,-3 1 48 16,-9 1 0-16,0-5 8 0,12-5 8 31,-12-5 32-31,0-9-48 16,0 0 152-16,12 0 160 0,0-15 64 15,9-7-376-15,7-7-432 16,2-2-32-16,-3 2 152 0,-3 11 112 16,-15 5 16-16,3 8 184 15,-12 5 56-15,12 0-56 31,-12 5-200-31,0 12 200 0,9 7 192 16,-9 3 56-16,0-7-112 16,0-1-72-16,0-11 0 0,0-3 16 15,0-2-80-15,0-3 144 32,15 0 120-32,-15 0-16 15,0 0-248-15,13-8-440 0,8-6-792 0,3 1-745 16,-12-7-2424-16</inkml:trace>
  <inkml:trace contextRef="#ctx0" brushRef="#br0" timeOffset="81133.34">31785 6358 5905 0,'0'0'1560'16,"0"0"-1152"-16,0 0-168 31,0 0 120-31,0 0 392 16,0 0 1-16,0 0 15 0,0 84 40 0,0-62-152 15,0 3-296-15,0-6-80 16,0-3-128-16,0 0-72 0,0-7-80 15,0-5 8-15,0 1 0 16,0-5 88 0,0 0 40-1,0 0 216-15,0 0 337 0,0-15-65 0,0-7-544 16,25-7-80-16,-4-7-184 16,3 9-88-16,-3 8 40 0,-6 5 32 31,-6 5 23-31,0 9 17 15,6 0-144-15,-6 9 48 16,-9 9 136-16,0 5 72 0,0 4 48 16,15-2-8-16,-15-6 8 15,0-11 8-15,0 0-8 0,0-8-8 32,0 0 8-32,12 0 8 15,1-8 160-15,8-11-168 0,3-4-88 16,-15 5-104-16,15-1 192 15,-12 5 32-15,0 14 120 0,-3 0-152 16,-9 0-176-16,15 14 96 16,-15 5 24-16,12 4 56 31,0 0 56-31,10-4-56 0,-10-10-64 16,9-4-216-16,27-5-752 15,-12-11-1577-15,-6-5-2464 0</inkml:trace>
  <inkml:trace contextRef="#ctx0" brushRef="#br0" timeOffset="81412.18">32329 6377 4520 0,'0'0'1785'0,"0"0"-1217"0,0 0 176 16,0 0-272-16,0 0-296 16,0 0-176-16,-79 46-80 0,79-32-288 31,0-4 24-31,0-1 136 15,0-4 104-15,0-2 48 0,0 2 56 16,12 0 256-16,-12-5 344 16,0 0 128-16,0 0-64 15,0 0 41 1,0 0-65-16,0 0-168 16,0 0-144-16,0 0-136 0,0 0-48 15,0 0-40-15,0 0-56 16,0 0-48-16,0 0-128 15,0 0-216-15,12 0-312 0,-12 0-520 16,12-5-913-16</inkml:trace>
  <inkml:trace contextRef="#ctx0" brushRef="#br0" timeOffset="81750.21">32235 6543 7057 0,'0'0'2561'0,"0"0"-1393"0,0 0-144 16,0 0-528-1,0 0-88-15,0 0-408 0,0 0-176 16,118-60-96-16,-94 38 96 31,0-2-232-31,-12 1 72 16,-12 5 112-16,0-1 224 15,0 10 144-15,0 4 200 0,0 5-216 16,-12 0-128-16,-12 0 0 16,0 14 0-16,0 5 104 15,3 8-48-15,-1 6 40 0,22-10-40 16,0 6-56-16,0-13-56 0,0 3 48 16,22-9-168-16,14-5-344 15,45-5-632-15,-11-18-1201 16,-13-6-3256-16</inkml:trace>
  <inkml:trace contextRef="#ctx0" brushRef="#br0" timeOffset="82157.02">32694 6390 1712 0,'0'0'6945'15,"0"0"-5312"-15,0 0-553 16,0 0-128-16,0 0-264 16,0 0-296-16,0 0-200 0,-142 24-64 15,127-1-120 1,9 1 48-16,6-2-56 15,0-3-152-15,0-5-8 0,6-6-112 16,33-8-16-16,-3 0 0 16,-2-8-424-16,14-19-360 15,-3-11 336-15,-21-12 384 16,-3-1 352-16,-9-15 72 16,-12 1 760-16,0 1 16 15,0-1 168-15,-12 9-88 0,0 20 121 16,3 12 71-16,9 20-184 15,0 4-936-15,0 4 0 16,0 33-408 0,-15 37 320-16,15 0 88 15,0 18 16-15,0 2-16 0,0-21-616 16,0 1-192-16,48-17-561 47,-11-21-1383-47,-7-26-4114 0</inkml:trace>
  <inkml:trace contextRef="#ctx0" brushRef="#br0" timeOffset="82261.93">33098 6396 9938 0,'0'0'2448'0,"0"0"-1832"0,0 0-616 15,0 0-744-15,0 0-3697 0</inkml:trace>
  <inkml:trace contextRef="#ctx0" brushRef="#br0" timeOffset="88823.74">23150 16845 2616 0,'0'0'5713'16,"0"0"-3848"-16,0 0-713 15,0 0-104 1,0 0 32-16,0 0-207 15,0 0-217-15,13 0-256 0,8 0 48 16,18-10 56-16,6 5 32 16,22 2-112-16,-10-7-136 0,27 5 16 15,10 5 32-15,-3 0-248 16,2 0-72-16,-8 0 24 16,-4 0-40-16,1 0-192 15,-13 0-280-15,-12 0-272 16,-20 0-208-16,-4 0 64 15,-21 0-48-15,0 5-241 0,-12-5-567 32,-33 10-649-32,-3-2 577 15,-10 2-1369-15</inkml:trace>
  <inkml:trace contextRef="#ctx0" brushRef="#br0" timeOffset="89112.48">23407 16933 4200 0,'0'0'1529'16,"0"0"-457"-16,0 0 488 16,0 0 257-16,0 0-281 15,0 0-432-15,-33 0-256 0,33 0-71 16,0 0 31-16,0 0-56 31,0 0-216-31,0 0-56 0,0 0-16 0,18 0-32 16,21 0-160-16,6 0 16 15,16 0-136-15,20-4-96 16,10 4-7-16,11 0-33 0,16 0-16 16,-24 0 0-1,-4 0-89 1,-5 0-407-16,-25 0-248 0,-15 0-312 16,-23 0-144-16,-22-10-329 0,-10 0-1103 15,-17 2-7458-15</inkml:trace>
  <inkml:trace contextRef="#ctx0" brushRef="#br0" timeOffset="99731.1">22779 16863 4304 0,'0'0'2913'0,"0"0"-1177"16,0 0-935-16,0 0-25 16,0 0 24-1,24 0-112-15,-12 0-240 16,-2 0-240-16,14 0-8 0,0 0 96 16,0 0 24-16,-6 0-72 15,33 5-64-15,-17 0 89 16,-1 4-113-16,15 0 40 0,12 1-56 31,-17-6-32-31,14 5-24 16,-6-4-24-16,7-1-56 0,-16 6 8 15,18-6-8-15,-2 0 40 16,-10-4 16-16,12 6-56 16,-2-2 72-16,-13-4-32 0,15 5-40 15,-2-5 0 1,-28 0 0-16,21 0 8 15,-9 0-8-15,10 0 16 0,-7 0 32 16,3 0-48-16,-2-5 8 16,-10-5-8-16,6 10 0 15,-3-4 88-15,-6 0-96 16,-11 4 8-16,14 0-8 16,-15-4 0-16,18 4 0 15,-21 0 8 1,21 0-8-16,-5-6 8 15,2 6 0-15,-12 0 0 16,-6 0 0-16,9 0-8 16,-3 0 0-16,1 0 16 0,-16 0-16 15,15 0 0-15,0-4 0 16,-3 4 0-16,15 0 8 0,-15 0-8 16,16 0 8-16,-1-5 0 15,0 5 0-15,-3-5 72 0,3 1-64 31,-14 4-16-31,2 0 0 16,12-4 0-16,-15 4 0 0,0 0-8 16,6 0 8-16,4 0 0 15,8 0 8-15,-6-5 0 16,3 5 8-16,0-5-16 0,-2 5-8 31,-1 0 0-31,3 0 8 16,-15 0-8-16,18 0 8 0,-17 0 0 0,11 0 0 15,-6 0 0-15,3 0 16 16,21 0 32-16,-8 0 0 16,-4 0 8-16,18 0-48 15,-24 0 40 1,13 0-40-16,-13 0 0 0,6 0 8 16,-18 0-8-16,3 0 72 0,1 0-8 15,-16 5 32-15,6-5 24 16,-3 5-72-16,-6-5-8 15,-6 0 16 1,15 0-56-16,-15 0 48 16,0 0 16-16,0 4-24 0,0-4 0 15,9 0-48-15,-9 4 8 16,15 1 64-16,-15 0 48 16,21-1 40-16,-6 2-64 0,-6-2-24 15,3 0-64-15,0 0 64 31,-12 2-72-31,10 3-8 0,-10 1 8 16,15-1 0-16,-3-1 0 16,-12 2 8-16,12-1 0 15,-3 5-8-15,-9 5 8 0,9-1-8 32,-9 1-8-32,0 9 8 15,15 4 104-15,-15 1 64 0,0 0 80 0,0-2-88 16,0 1-64-16,-15 1 16 15,15-5-56-15,-9 4-48 16,9 0-8-16,-9-4 80 0,-3 0 56 16,0 4-128-1,12-7 96 1,-15-3-15-16,5 2-17 0,10-11-72 16,-12-4 8-16,12 1 8 0,0-6 48 15,0 0-56-15,-12-4 0 16,12 0-8-1,0 6-8-15,0-6-64 16,-9 5 72-16,9-5-56 16,0 0 40-16,-15 4 8 0,6-4 8 15,9 0 0-15,-12 5 0 16,-3-5-8-16,-9 0 8 16,6 0 8-1,-6 0 0-15,-13 0-8 16,4 0-8-16,-6 0 8 15,-3 0 0-15,-7 0 0 0,-11 0 0 16,18 0 0-16,-16 0 8 16,-2 0-8-16,3 0 0 0,-1 0 16 15,-11 0-8-15,9 0 0 32,-13 0-8-32,7 0 8 15,-4-9-8-15,1 4 8 0,-1-1 0 0,1-2 0 16,-3 3 72-16,2 0-32 15,1 1-40-15,-1 4 8 16,1-5-8 0,0 5 40-16,-1-5-32 15,10 5-8-15,-13 0 0 16,16 0 0-16,-9 0-8 0,-4 0 8 0,10 0-8 16,2 0 8-16,1 0-8 15,0 0 48 1,5 0-48-16,10 0 0 15,-6 0 0-15,15 0 0 16,-16-3 0-16,13-2 48 16,-9 0-48-16,12 0-8 0,-16 1 8 15,16-2 0-15,-18 2 0 16,9 0 0 0,5 4 0-16,4-5-8 15,-6 0 8-15,21 1 8 16,-21 0-8-16,18 4-8 0,-1 0 8 15,-2-6 0-15,-3 6-8 16,6 0 8-16,-15 0-8 0,3 0 8 16,-1 0-8-16,-2 0 0 31,3 0 8-31,-3 0-8 16,0 0 8-16,2 0 0 0,7 6-8 0,9-6 0 15,-6 4 0-15,0 0 0 16,-3 1 0-16,8 0 0 15,7-1 8 1,0 0-8-16,12-4 8 16,-15 0-8-16,15 6 8 15,-9-6 0-15,9 0 56 0,0 0-56 16,0 0 56-16,0 0-56 0,0 0 8 16,0 0-8-1,0 0 8-15,0 0-8 16,0 0 8-16,0 0-8 15,0 0 0-15,0 0 16 16,0 0 48-16,0 0-16 0,0 0-40 16,0 0 0-16,0 0-8 0,0 0-8 15,0 0 8-15,0 0-8 32,0 0 0-32,0 0 8 15,0 0 0-15,0 0 8 0,0 0 64 16,0 0 64-16,0-6-8 15,0-12-128-15,0-4-64 0,0-11 64 32,0 0-56-32,9-8 56 15,6-5 0-15,-15-1 0 16,12-5-16-16,0 7 16 0,1-2 0 16,-13 10 8-16,6 1 0 0,-6 3 8 15,0 9-8-15,15 6 56 16,-15 0-64-1,0 9-8-15,12-1 0 16,-12 5 8-16,0-5 8 16,0 10 40-16,0-4-48 15,0-4 48-15,12 2-48 32,-12 2-8-32,0-1 8 15,0 0 8-15,0 5-8 0,0-4-8 16,12 4-88-16,-12 0-24 15,9 0 0-15,6-4-32 16,18 4 152-16,3-5 0 0,-2 5-16 16,-1-5 8-16,15 5-128 0,-12 0-192 15,10 0-417-15,-10 0-543 16,-3 0-624-16,-24 0-3610 0</inkml:trace>
  <inkml:trace contextRef="#ctx0" brushRef="#br0" timeOffset="105405.96">25978 17188 3424 0,'0'0'1657'0,"0"0"-993"16,0 0-400-16,0 0-112 16,0 0-24-16,0 5 224 0,13-5 128 15,-13 5 40 1,0-5 136-16,0 0 40 15,0 0-151-15,0 0-97 0,0 0 120 16,0 0 24-16,0 0-128 16,0 0 96-16,0 0-16 15,0 0 8-15,9 0-32 16,-9 0-39-16,15 0-97 16,-3 0-64-1,-6 0-120-15,9 0 0 0,-6-5-96 0,6-6-96 16,6-2 88-16,-6-2 24 15,-6-2-48-15,15-6 32 16,-14-5 56 0,5 1-48-16,-3-7-40 15,0-3-64-15,-3 0 0 16,-9 0 0-16,9 5 56 0,-9-5-56 16,0 0-8-16,0-1 48 15,0 2-40-15,0 3-16 0,0-4 8 16,-9 1 0-16,0 3 0 31,-3 4 8-31,0-2-8 0,-3 6 0 16,5 3 0-16,-14-1 0 15,15 4 0-15,-6-3 8 16,6 2 8-16,-3-3-16 0,-3 0 0 31,6-4-16-31,-6-1 8 0,15 0 0 16,-6 0 8-16,-6 0 0 31,-3-5 0-31,6 6 0 0,9 3 8 16,-13 1 16-16,-11 0-24 15,12 0 0-15,12 4 0 0,-9-3 0 16,-3 9-16-16,0-6 16 0,0 4 16 16,-3 2-16-16,9-1 0 0,-6-1 64 15,12-3 120-15,-15 0-136 16,6-1 48-16,9 5 80 15,-12 4-96 1,12-3-16-16,0 8 112 31,-12-4 16-31,12 0-8 16,-13 4 40-16,13 1-8 0,0-1-16 16,0 5-32-16,0-5-56 15,0 5-48-15,0 0-8 0,0 0-40 16,0 0-7-16,0 0-1 15,0 0 0-15,0 0 0 0,0 0-8 16,0 0-8-16,0 0 8 16,0 0 0-16,0 0 0 15,0 0 0-15,0 0 16 0,0 0 80 32,0 0-88-32,0 0 8 15,0 0-16-15,0 0-56 0,0 0-57 0,-12 0-15 16,12 5-16-16,-21 4 64 15,9 5 80-15,-15 4-8 16,18 1 8-16,-15-5-8 0,15 5 8 16,-6-5-8-1,6-1 0 1,-3-4-48-16,12-4 0 0,0-5-104 16,-16 5 24-16,16-5 128 0,0 0 8 15,0 0 104-15,0 0 32 16,0-5-16-1,16-14-64-15,-4-3-56 16,-3-11-224-16,6 0-24 16,9 1 24-16,-6 5 152 15,-3 4 64-15,-3 8-8 0,-12 11 8 16,12-1-72-16,-12 5-16 0,0 0-128 31,0 5-176-31,12 9 176 16,-3 9 176-16,3 4 32 15,25 2-320-15,20 7-392 0,0-12-673 16,-11-10-3368-16</inkml:trace>
  <inkml:trace contextRef="#ctx0" brushRef="#br0" timeOffset="130979.51">26585 17345 7481 0,'0'-5'2505'15,"0"5"-1441"-15,-15-5 264 16,15 5-88-16,0 0-279 0,0 0-353 16,0 0-256-16,0 0-112 15,15 0-184-15,18 0 96 0,37 0 184 16,47 0 64-16,46 10-24 31,25-5-80-31,-4 5-48 16,-58-6-56-16,-41-4-96 0,-28 0-96 15,-33 0-56-15,10 0-400 16,-22 0-336-16,0 0-288 0,-24 0-336 16,-25-4-601-16,-8-11-3112 0</inkml:trace>
  <inkml:trace contextRef="#ctx0" brushRef="#br0" timeOffset="131747.77">26981 17002 7241 0,'0'0'1360'16,"0"0"-888"-16,0 0 721 16,0 0-321-16,0 0-424 0,0 0-224 15,0 0-120-15,0 0 56 16,0 0 40-16,0 0-16 0,-25-14-104 31,-2 28-72-31,-15 9 168 16,-6 5 80-16,2 0 0 15,-11 0 24-15,9 0 48 0,2 0-103 16,1-11 103-16,18 2-96 16,-6-5-32-16,21 0-24 0,-9-10-16 15,21 2-16 1,0-2-24-16,0-4 64 15,0 0 112-15,0 0 96 16,0 0 24-16,0 0-64 0,0 0-104 16,0 0-72-16,0 0-72 15,0 0-40-15,0 0-64 0,0 0 0 16,0 5-8 0,0-5 8-16,-12 5-48 15,12 0 48-15,-12-2 0 16,-1 11 48-16,-2-9 16 0,6 9 0 15,0-5 0-15,-6-4-56 16,6 5 40-16,-3-6 0 0,0 1 8 31,0 0-40-31,-3-5 32 16,15 0-40-16,0 0 80 0,0 0-80 16,0 0 112-16,0 0 120 15,0 0 57-15,0 0-17 0,0 0-168 31,0 3-112-31,0-3-104 16,0 5 56-16,15 0-72 16,-3 10 120-16,12 3 16 0,9 10 104 15,16 5 0-15,8 2-32 16,0 8-80-16,4-7-8 0,8 2-617 31,0-5-1191-31,-11-11-1241 0,-10-16-7113 16</inkml:trace>
  <inkml:trace contextRef="#ctx0" brushRef="#br0" timeOffset="146260.92">23802 15250 5297 0,'0'0'1472'0,"0"0"-1056"0,0 0 232 16,0 0-144-16,0 0-144 15,0 0-176-15,0 0-64 0,0 0 216 16,0 0 449-16,0 0 15 16,0-5-240-16,0 5-64 15,0 0-160 1,-12-3-184-16,3-2-136 0,-18 0-8 15,6 5-8-15,-12-4 8 16,-16 4-8-16,16-5 8 16,-15 5 64-16,15 0-64 0,-19 0 8 15,10-5-16 1,-9 5 8-16,21-5 8 16,-19 5-8-16,4-3 0 0,9 3 8 15,-12 0 0-15,5-6 48 16,7 2-56-16,0-1 72 15,0 5-64-15,3-4-8 0,8-2 0 32,-11 3 8-32,6-2-8 0,-6-5 8 15,0 6-8-15,2-6 0 16,-5 6 0-16,6-6 8 16,0 5-8-16,0 2 72 0,8-3-8 15,-11 2-24-15,12-1 16 31,0-4 32-31,3 5-16 0,-3-6-64 16,-10 1-8-16,10-1 0 16,-9-4 72-16,9 6-16 15,-12-1-56-15,3-5 48 0,-4 4-48 16,1 1 56-16,15-1 16 31,-18 2-24-31,21-3 64 0,-7 8-7 0,10-7 31 16,-6 6-40-16,9-7-8 15,3 8 32 1,-3-7-48-16,0 1 88 0,0-1-8 0,-3 1 8 16,6 0-56-1,9-1-64-15,-9-3 8 16,9-1-48-16,-12 6 64 16,12-8-24-16,0 3-48 15,-12-5 0-15,12 4 16 0,0-4-16 16,0 3 0-16,0-3 0 0,0-1 0 31,0 5-16-31,0-4-40 0,0 3-16 16,0 7 64-16,12-6 0 15,9-1 0-15,-12 1-48 16,18 1 56-16,-3 4-8 0,9 0-40 16,1-1 48-16,-10 1-8 46,24-1 0-46,-15 7 0 0,12-8 0 16,-11 6 0-16,17 2 8 16,-18-3-8-16,15 2 8 15,-14 0 0-15,11 4 8 0,3 0-8 16,0 0 0-16,-2 0 0 31,-13 0 8-31,15 4-8 0,-12 6-8 0,-2-7 8 16,-1 8 0-16,0-6 0 15,18 3 8-15,-29 1 0 16,23 1 0-16,-9-5-8 0,0 4 8 16,0 0 8-16,7-5-8 15,-4 5 0-15,-6 1 0 0,12-6-8 16,-11 6 0-16,5-5 8 0,-21 4 40 16,21 0-40-16,-3 1 8 15,-2-1-8-15,2 0 8 0,-15 0-16 31,15 0 0-31,-12 1 0 16,9-2 0 0,-8 3 0-16,-1-2-8 15,-3-1 8-15,3 3 0 32,-15-3 8-32,18-3 0 0,-18 0 64 15,12 4-56-15,-5-4 48 16,8 3-56-16,-12-3 40 0,-6 4-32 15,9 0 24-15,-15 1-32 16,12-1-16-16,-3 1 8 16,-9-1 0-16,0 10-8 0,15-6 8 15,-15 6 0-15,0 0 0 16,0-1 8-16,0 6 0 0,0 3 8 16,0-3 40-16,0-7-8 15,0 2-48-15,0 5 8 0,-15-6 0 16,15-5 8-16,-9 6-8 0,-3-5 64 15,12 1-64 1,-15-2 0 0,15 2 56-16,-6-7-56 0,-6 2 0 15,12-1 40-15,-12-1 8 16,0-3-48-16,-13 1 112 0,13-6 208 16,-9 4 0-16,-3 0-136 0,-12-4-40 31,3 0-24-31,-4 0 16 15,1 0-40-15,3 0 16 0,0 0 56 16,-3 0 24-16,11-4-80 16,-8 0-64-16,9-2-8 0,-9-2-24 15,21-2 32-15,-12 10-40 32,9-4-16-32,15-1 0 0,-9 0-136 15,9 5-472-15,0 0-464 16,0-5-392-16,0 2-1137 15,0-3-5817-15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28:06.5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24478 2767 5449 0,'0'0'920'15,"0"0"-504"-15,0 0 0 0,0 0-192 16,0 0 408-16,0 0 88 15,0 0-296 1,0 0-15-16,0 0 135 16,0 0-72-16,13 0-8 0,-4 0-56 15,15 0-104-15,0 0-144 16,12 0-32-16,9 0-80 0,1 0 8 16,14 0-8-1,-3 0-40 1,10 0 0-16,5 0 0 0,-2 0-8 15,-10 0-104-15,-3 0-144 0,-20 5-200 16,8-5-328-16,-24 0-408 16,-9 4-113-16,-12-4-263 0,0 6-408 31,0-6-985-31</inkml:trace>
  <inkml:trace contextRef="#ctx0" brushRef="#br0" timeOffset="475.36">24979 2587 5049 0,'0'0'1480'0,"0"0"-768"15,0 0-72-15,0 0-248 0,0 0 80 16,0 0-200 0,0 0 153-1,58 9 71-15,-34 5-32 16,-3-1-160-16,27-3-40 0,-23 8-72 0,8-4-88 15,0 1-24-15,-9-1-80 16,9-6 48-16,-18 6-48 0,-3-8 0 31,-6 2 0-31,10 2-8 16,-16-1-112-16,0 0-32 16,-16 0 0-16,-2 6 152 0,-21 3 0 31,-3-4 0-31,-9 5-160 0,-7-2 8 15,16-3-120-15,6-4-280 16,-10 9-329-16,10-6-751 16,12-4-1281-16</inkml:trace>
  <inkml:trace contextRef="#ctx0" brushRef="#br0" timeOffset="33382.31">17006 3722 10042 0,'0'0'1400'16,"0"0"-944"-16,-10-14-248 0,10 14-152 15,0 0-56-15,0 22-264 0,0 35 208 16,0 45 56-16,10 31 256 16,5 2-48-16,-15-24-72 31,0-32-72-31,0-33-64 0,0 10 72 16,0-9-72-16,0-1 16 15,0-18 32-15,0-10-48 16,0-14 88-16,0-4 16 0,0 0 64 15,0-8-88-15,24-16-80 16,-15-8-176-16,15 0-160 0,24 4 160 16,-18 0-136-1,10 14 8-15,5 6 120 16,-12 8-280-16,0 0 24 16,7 3-16-16,-19 16-16 0,3 4 15 15,-24 0-15 1,0 5 64-16,0-4 344 15,-24 3 64-15,-22-8 168 0,-2-1-112 16,3-8-48-16,-12-6-8 16,11-4-8-16,-14 0-392 15,27-18-200-15,6 4-752 0,5-5-1017 16</inkml:trace>
  <inkml:trace contextRef="#ctx0" brushRef="#br0" timeOffset="34109.58">17440 4542 8785 0,'0'0'1305'15,"0"0"-1073"-15,0 0 16 0,0 0 112 16,0 0 576-16,0 0-376 31,0 0-256-31,103-46-296 0,-70 18-8 0,6-9-304 16,-21 5-16-16,9 4-56 15,-17-1 72-15,5 7 224 16,-15 9 72-16,0 7 8 0,-15 6 32 16,-7 0 96-1,-11 14-128 1,9 13 8-16,-12 11 88 0,15 3-32 0,6 6-64 15,15-10-48-15,0-4-232 16,0-11-40-16,36-8-80 16,12-14-24-16,-3 0-433 0,13-9-103 31,2-18-664-31,10-6 112 0,-28-4 1008 16,9 4 504-16,-30 5 728 15,3 1 288-15,-12 14 296 16,-12-2 505-16,0 10-177 15,-24 5-888-15,-9 0-464 0,-18 0 16 32,9 20-8-32,-10 2 88 0,10 2-176 15,6-2-152-15,15-4-56 16,6 2 0-16,15-12-256 16,0 2-152-16,15-5 256 0,6-1 144 15,27 1 8-15,-18-5 48 16,22 9 56-16,-19 1-96 0,3 8-8 15,-12 10-16 1,-18 9-96-16,9 9 112 16,-15 5 88-16,-15 5 272 15,-3 4-16-15,-21 0-32 0,18-4-63 16,0-15-97 0,-4-3 0-1,13-16-88-15,12-2-64 0,0-15-16 16,0-2-80-16,12-3-56 0,22 0 16 15,-1-8-113-15,39-16-335 16,22-18-856-16,-25 10-1393 0,1 4-1928 16</inkml:trace>
  <inkml:trace contextRef="#ctx0" brushRef="#br0" timeOffset="34853.54">18883 4167 7457 0,'0'0'1400'0,"0"0"-471"15,0 0 111-15,0 0-504 0,0 0-144 16,0 0-392-16,0 0-32 31,-82-66 32-31,34 66 0 16,27 0 8-16,-27 15 56 0,20-2-64 15,10 15 0-15,3-4-152 0,15-2-104 16,0 7 80-16,0-6-136 16,15 4 136-16,3-2 72 15,22-3 96 1,-4 1-8-16,-3-4 16 16,-9-1 0-16,0-5 16 0,-15-2-16 15,4-3 0-15,-13-3-48 16,0 0-224-16,-13-1 144 0,-20 6-80 0,-3-2-465 31,-9-8 177-31,-7 0 32 16,19-22-680-16,-12-7-784 15,24-6-3257-15</inkml:trace>
  <inkml:trace contextRef="#ctx0" brushRef="#br0" timeOffset="35109.1">18672 3930 6369 0,'0'0'1944'0,"0"0"-1144"0,0 0-247 16,0 0-193-16,0 0 104 0,0 0 208 15,0 98 352-15,12-33-256 32,-12 9-96-32,0 5-223 15,12 9-113-15,0-9-136 0,-3-6-80 16,6-4-120-16,-15-12 0 15,9-16-80-15,-9-3-280 0,12-19-305 0,-12-11-767 16,0-8-1112 0,12-14-385-16,-3-14-3200 0</inkml:trace>
  <inkml:trace contextRef="#ctx0" brushRef="#br0" timeOffset="35418.62">19076 3703 7737 0,'0'0'1777'0,"0"0"-1321"15,0 0-328-15,0 0-120 16,0 0 744-16,0 131-96 0,0-57-128 16,0 5 8-16,0 9-160 31,0-6-88-31,0-3-136 16,15-14-72-16,-15-9-80 0,0-20-208 15,0-3-544-15,12-24-584 16,-12-4-1065-16,12-5-1904 0</inkml:trace>
  <inkml:trace contextRef="#ctx0" brushRef="#br0" timeOffset="35777.05">19336 3758 8769 0,'0'0'1953'0,"0"0"-1465"15,0 0 48-15,0 0 208 16,-37 140 152-16,37-70-215 0,0 9-345 16,0 0-64-16,12-11-112 15,13-2-64-15,-1-16-88 0,-6-13-8 16,21-13-16-16,-18-10-232 31,15-10-56-31,-15-4-81 0,7-18-55 16,-7-11 40-16,-12-17 64 15,6 0-16-15,-15-1 32 0,-15 1 304 16,-15 15 8-16,-7 15 8 31,-20 16 80-31,0 6-80 16,-4 31-16-16,16 13-64 0,-3 7-24 16,24 12-384-16,24-9-1448 15,0-23-913-15</inkml:trace>
  <inkml:trace contextRef="#ctx0" brushRef="#br0" timeOffset="36469.08">20232 4189 7297 0,'0'0'1760'0,"0"0"-1351"0,0 0-121 15,0 0-224-15,0 0 160 16,0 0 8-16,0 0-120 0,-15 98-112 31,-6-62-248-31,-25 16-625 16,-2-9-919-16,12-8-2641 0</inkml:trace>
  <inkml:trace contextRef="#ctx0" brushRef="#br0" timeOffset="40522.57">20845 3856 1464 0,'0'0'1640'0,"0"0"-648"16,0 0 145-16,0 0-121 15,0 0-152-15,0 0-288 0,15-47-424 16,-15 43-80-16,-15 0 64 15,6 4-128 1,-4 0 72-16,1 0-80 0,3 0 0 16,-6 8 72-1,6 7 80-15,9-2-152 0,0 1-56 16,0 5 0-16,0 0 56 0,9 3 8 16,15 7 0-1,1-7 72 1,-16 3-24-16,18-3-40 0,-15 1-16 0,0-5 0 15,-6 1-8-15,-6-9 8 16,0-1-56-16,0 4 48 16,-6-7 0-16,-6 3 0 0,-36-9-200 15,14 0-440-15,-17 0-208 16,9 0 208 0,6-9-705-16,-1-10-3239 0</inkml:trace>
  <inkml:trace contextRef="#ctx0" brushRef="#br0" timeOffset="40928.29">20896 3624 4785 0,'0'0'1296'0,"0"0"-696"15,0 0 240-15,0 0 64 0,0 0 161 16,0 0-345 0,-12-32-408-1,12 32-160-15,0 5-152 0,0 17-200 16,0 16 200-16,0 13 296 0,0 14 64 15,0 9-24-15,0 9-32 16,0 2-24-16,0 1 24 0,0-11-72 47,0-1-128-47,0-14-24 16,0-9-24-16,0-13-56 0,-12-11-104 15,12-8-608-15,0-11-784 16,-12-2-905-16,-3-6-1976 0</inkml:trace>
  <inkml:trace contextRef="#ctx0" brushRef="#br0" timeOffset="41551.49">21186 3805 5153 0,'0'0'2400'15,"0"0"-768"-15,0 0-183 16,0 0-689-16,0 0-160 0,0 0-160 16,21-4-296-16,3 4-72 15,9 4-8-15,6 20 8 0,7 8-72 16,-13 15 16-16,0 3-16 31,-6 10 0-31,-15 1 0 16,-3-6 8-16,-9 0 0 0,-9-3 0 15,-15-14 64-15,-12-7 32 0,-9-12 88 16,8-14 8-16,-11-5 56 0,15-14-64 16,-12-27-32-1,21-16-160 1,2-12 0-16,10-2 0 16,12 7-96-16,0 4-48 0,12 13-48 15,10 11-216-15,14 8-376 16,21 10-816-16,-9 8-1161 0,-2 10-2512 15</inkml:trace>
  <inkml:trace contextRef="#ctx0" brushRef="#br0" timeOffset="41892.75">21813 4320 6345 0,'0'0'2008'16,"0"0"-1496"-16,0 0-224 16,0 0-216-1,0 0-8-15,0 0-64 16,0 0-40-16,0 0-680 16,-57 120-1248-16</inkml:trace>
  <inkml:trace contextRef="#ctx0" brushRef="#br0" timeOffset="42711.31">22652 3676 8313 0,'0'0'1825'0,"0"0"-657"0,0 0-456 32,0 0-224-32,0 0 240 15,0 0-344-15,0 0-336 0,-60-6-48 16,24 6-72-16,0 0 64 15,18 0 8-15,-22 0-8 0,19 0 8 16,0 0 88-16,-3 6-40 31,12-3-32-31,12 3-8 16,-12-6 8-16,12 5-16 0,0-5-16 16,0 8-120-16,0 2 40 15,0-1 24-15,0 4 72 16,0 12-8-16,0-7 8 0,0 10 0 15,12-5-8 1,-12 9 8-16,0-4 0 16,0 4 0-16,0 1 0 0,0-11 0 15,0 7 8-15,0-11-8 16,0-4 8-16,0-4 40 16,0 3-48-16,0-8-88 0,12 4-8 15,-3 1 96 1,6-7 104-16,6 3-32 15,0-1-72-15,19-5-400 0,-7 0-528 16,12 0-1048-16,-21-11-1193 16</inkml:trace>
  <inkml:trace contextRef="#ctx0" brushRef="#br0" timeOffset="42937.26">22372 3962 6737 0,'0'0'1352'0,"0"0"-688"16,0 0-400-16,0 0 281 16,0 0 511-16,0 0-648 15,139 0-216-15,-103 0-192 0,9 0-752 16,-9-4-857-16,-12 0-1503 0</inkml:trace>
  <inkml:trace contextRef="#ctx0" brushRef="#br0" timeOffset="43226.44">22897 3523 5097 0,'0'0'3144'15,"0"0"-2032"-15,0 0-487 16,0 0-297-16,0 0-64 16,0 0 744-16,0 0-144 0,0 143-256 15,0-92-264-15,0-5-216 16,0 0-120-16,0-4-8 0,0-9-88 15,0-6-672-15,0-2-784 32,12-12-833-32,-6-8-583 0,9-5-2641 15</inkml:trace>
  <inkml:trace contextRef="#ctx0" brushRef="#br0" timeOffset="43534.51">23129 3787 3976 0,'0'0'2185'0,"0"0"-1089"0,0 0 128 16,0 0-55-16,0 0-17 16,0 0-352-16,0 0-520 15,-39-24-280-15,18 24-40 16,12 10 40 0,-3-1 0-16,-3 10-48 15,15-5 48-15,0 0-128 0,0 4-48 16,0 0 16-16,0 1-40 0,27 0-88 15,-6-1 8-15,3-3 48 16,-12 3-48-16,0-4-288 0,0 5-193 31,-12-6-119-31,0 2 416 16,0-2 296-16,-24-4 104 0,-3 1 64 16,-3-2 0-16,-6-8-40 15,0 0-320-15,23-8-1272 0</inkml:trace>
  <inkml:trace contextRef="#ctx0" brushRef="#br0" timeOffset="43892.24">23199 3968 3952 0,'0'0'2169'0,"0"0"-1553"0,0 0 352 15,0 0 168-15,0 0 401 16,0 0-337-16,0 0-504 16,0 0-344-16,114-10-144 0,-77-8-208 15,-13-11-104-15,-12 7-248 16,9 3 72 0,-21 5 176-16,0 0 104 0,0 9 0 15,0 5 24-15,-21 0-24 16,-3 0 0-16,-3 28 0 0,-7 5 144 15,13 9 104 1,9 5-24-16,0-12 8 16,12 8-24-16,12-11-24 15,12-13 48-15,19-9-232 0,65-20-288 16,-26-18-1992-16,-4-10-8482 16</inkml:trace>
  <inkml:trace contextRef="#ctx0" brushRef="#br0" timeOffset="53308.74">20021 3532 6809 0,'0'-9'1504'31,"0"-5"-1144"-31,0-5-40 0,0-5 241 15,0 2 319-15,24-11-24 0,-3 6-520 16,6-11-192-16,3 1 88 0,22-5 64 16,-10 1-104-16,30-5-32 15,-2-1-32 1,23-4 0 0,13 4-24-16,-3 2 16 0,2 2-40 15,1 7-72-15,-1 8 56 0,-2 6 24 16,3 2-80-16,-1 7 8 0,-14 4-16 15,-10 4 0-15,1 5-8 32,-4 0 8-32,-2 5 8 15,-7 9 0-15,-2 3-8 0,-19 7 0 16,12-2 0-16,-18 7-8 16,-2 8 8-16,5-5-8 0,-21 6 0 15,9 4 8-15,1-2 8 16,-19 2 0-16,3 0 0 15,9-5 8 1,-15 0-8-16,0-4 48 16,-3 0-48-16,3-5 32 0,-12-1-40 15,12-9-8-15,0 1 8 16,-12-5 0-16,12-10 0 31,-12 1 8-31,0-5 0 0,0 0 96 16,0 0-32-16,0 0 128 15,0 0-15-15,0 0-9 0,0 0-24 0,0-5-48 16,0-13-104-16,0-6-96 16,0-8-64-1,0 0 32 1,9-1-17-16,-9-4 137 0,0 10-56 16,0-5 0-16,0 4 64 15,0 9 0-15,0 0 0 0,0 5-8 16,0 6 0-16,0-3 0 15,0 11-40 1,0-3 48 0,0 3-8-16,0 0 0 0,0 0 0 0,0 0 8 15,0 0 0-15,0 0-8 16,0 0 0-16,0 0-8 0,0 0-48 16,0 0 8-16,0 14 32 31,0-1 24-31,16 10 0 0,-16 1 8 15,12 4 16-15,-6-1 32 16,9 0 16-16,-3 1-64 0,0-9 64 16,-12 5-72-16,12-6 0 15,-12 0 0-15,0 1 8 16,0-9 0-16,0-2 72 0,0 2-32 31,0-6 33-31,0 1-25 16,0 3-40-16,0-8-8 0,0 6 64 15,0-2-64-15,0-4-8 16,-12 0 48-16,0 0 72 16,0 0-8-1,-9 0-16-15,-7 0-24 0,-5 0-64 16,0 0 8-16,9-10 40 16,-12 2 0-16,2-6 16 0,10 1-64 15,0-6 48-15,3 5 224 16,9-4-8-1,0 4-48-15,-3 0-16 16,15 4 8-16,0-4-80 0,0 9-40 16,0 2-16-16,0 3-8 15,0 0-64-15,0 0-8 0,0 0-40 32,0 0-96-32,0 0-48 15,0 0-360-15,0 3-8 0,0 7-56 16,15-1-665-16,-15 1-1759 15,0-7-4914-15</inkml:trace>
  <inkml:trace contextRef="#ctx0" brushRef="#br0" timeOffset="58859.11">25477 3027 4488 0,'0'0'1785'0,"0"0"-1233"0,0-10-136 16,0 10-152-16,0-4 256 15,0 4-64-15,-9-6-312 0,9 6-48 16,0-4 16-16,-24 4-112 16,9 0 0-16,-6 0-24 15,0 0-32 1,-15 0 48-16,12 0 0 0,-10 10 8 15,19-1 56-15,-9 4 128 16,15-2 0-16,9 3-64 0,0 0-112 16,0 4-8-16,0 1 0 15,0-2 89 1,9 2 15-16,15 0-8 16,-9 0-24-16,-3-1-64 15,10 5 72-15,-10-9-72 0,0 5-8 16,0-6 0-16,-12 1 0 31,0 0-56-31,0 0-72 0,0-1-40 16,0-2 79-16,-12 7 89 15,0-4 0-15,-16 0 48 16,22-5-39-16,-6 4-9 0,-3-8 16 16,6 0-16-16,9 4 8 15,0-9 48-15,0 5 40 0,0 3-8 31,0-2-8-31,0 3-64 16,0 4-16-16,9 2 0 0,6 3-48 16,-3-4-48-16,-6 5 88 0,10-6 0 15,-4 6-96-15,-12 4 88 16,0 1-40 0,0 3 56-1,0 5 8-15,-28 6 0 0,22-6 72 16,-21 5-32-16,18-9-32 15,9 4-16-15,0-8 8 0,0-6-8 0,0 1 0 16,9-1-433-16,18-4-1103 16,-21 0-2569-16</inkml:trace>
  <inkml:trace contextRef="#ctx0" brushRef="#br0" timeOffset="70326.86">25782 2406 3544 0,'0'0'784'32,"0"0"-568"-32,0 0-136 0,-84 0-72 15,60 0 113-15,3 0 295 16,-1 0 80-16,10 0 8 16,-12 0-56-16,9-4-88 0,6-1 112 15,-3 5-16-15,3-6-64 31,-3 6-56-31,12 0 0 0,-15 0-96 16,6 0-55-16,-3 0-17 0,12 0 24 16,-12 6 16-16,-1 3-32 15,4 0-24-15,-3 0-24 0,12 0 0 16,-12 6-40 0,-3-1 64-1,15-1-24-15,0 6 56 0,-9-1-40 16,9 6-40-16,-12-1 32 0,12 5-32 15,-12 0-8-15,12 0-24 16,0-1 40-16,0 1-16 0,0-4 8 31,0-2 0-31,0 1-24 16,12 0-24-16,0-4 8 16,-3 5-56-16,-9-7 64 0,15 7-64 15,-3-10 56-15,0 4-48 16,-12-9 48-16,9 5-56 0,-9-3 40 15,13-4-32-15,-13 3 0 32,12 0-8-32,-12-5 8 0,0 3-8 15,12-3 0-15,-12 4 8 16,9-3 64-16,6-3 56 0,-3 1 112 16,9 2 40-16,15-2 8 31,10-4-136-31,-1 0-160 15,48-10-464-15,-2-7-1408 0,-19-6-3737 0</inkml:trace>
  <inkml:trace contextRef="#ctx0" brushRef="#br0" timeOffset="71593.42">29190 2391 1480 0,'0'0'1992'15,"0"0"-1016"-15,0 0-127 16,0 0 63-16,0 0 120 0,0-18-88 16,0 18-40-16,0-4 1 15,0 4-33-15,0 0-104 0,0 0-128 16,0 0-168-1,0 0-168-15,0 0-120 16,0 0-120-16,0 0-64 16,12 0 80-16,12 0 40 0,-15 9-16 15,24 1 16-15,-6-7-64 16,-2 8-48-16,8-3 56 0,-9-3-64 31,0 4 56-31,9-3-56 16,-21-3 0-16,0 2 8 0,0-5 0 15,-12 0-8-15,0 5 8 16,0-5-16-16,0 5 8 0,0-1-80 16,0 6-40-16,10 8 64 31,-10 11 56-31,12 6 8 16,-12 8 0-16,12 3 48 0,-12 1-40 15,12 3-8-15,-12 2-8 16,0-6 8-16,0 0 0 15,12-9 0-15,-12-1 0 0,0-3-8 16,0-6 8 0,0 1-8-16,0-9 8 15,0-5 0-15,0 0-8 0,0-4 8 16,-12-1-8-16,0 1 0 16,-22-7 72-16,-2 3-72 15,-12-6-16-15,3 0-200 16,-13 0-472-1,-14-9-1056 1,6-10-1409-16,29 5-4368 16</inkml:trace>
  <inkml:trace contextRef="#ctx0" brushRef="#br0" timeOffset="73029.14">25212 4713 1176 0,'0'0'5873'0,"0"0"-4881"16,0 0-224-16,0 0-87 15,0 0 279-15,0 0 192 0,21 0-560 16,0 0-392-16,18-3-72 0,7-3-40 16,2 1-40-16,-6 0-32 15,19 2-16 1,-13-3-56-16,9 2-456 16,-15-1-592-16,10 1-785 15,-10 4-807-15,-15 0-2497 0</inkml:trace>
  <inkml:trace contextRef="#ctx0" brushRef="#br0" timeOffset="73294.06">25278 4805 6729 0,'0'0'2344'15,"0"0"-1543"-15,0 0-441 16,0 0-152-16,0 0 488 0,0 0 152 16,0 0-336-16,109 0-208 15,-67 0-40-15,6-3-96 0,13-2-120 32,-4-4-48-32,1 4-600 15,20-13-536-15,-18 8-1129 16,-2 0-935-16</inkml:trace>
  <inkml:trace contextRef="#ctx0" brushRef="#br0" timeOffset="76597.39">16719 6813 5193 0,'0'0'2160'0,"0"0"-1072"15,0 0-256-15,0 0 121 16,0 0 79-16,0 0 8 0,12 0-432 16,-6 0-304-16,45 0-24 15,-9-5-16 1,16 5-96-16,26 0 17 16,22 0 7-16,30 0-88 15,-3 0-48-15,-28 0 0 0,-14-5-48 16,-10 1-8-16,-11-1-128 15,2 0-353-15,-15 5-431 0,-23 0-888 32,-22-4-1153-32,-12 4-2424 0</inkml:trace>
  <inkml:trace contextRef="#ctx0" brushRef="#br0" timeOffset="77253.01">17099 6600 4480 0,'0'0'1985'0,"0"0"-1073"31,0 0-104-31,0 0-120 0,0 0 177 16,0 0-201-16,0 0-296 16,0 0-88-16,0-5 80 15,0 5-80-15,-9 0-80 0,-15 13-88 32,3 10-56-32,-3 6 96 15,-13 3 256-15,1-4-80 0,15 0-40 16,-18-5-16-16,21 0-40 15,-6-4-32-15,-1-5-15 16,1 0 15-16,15-6-48 0,-3-3 24 0,12 1-48 16,0-6 0-1,0 0 24-15,0 0 40 0,0 0 40 16,0 0-32 0,0 0-40-1,0 0-16 1,0 0-40-16,0 0-40 0,0 0-56 15,0 0 8-15,0 0-16 0,0 3-8 16,12 7-56-16,12 4 64 16,19 4 8-16,5 5 0 0,12 1-8 15,10-5-40-15,32-6-600 16,-8-4-1257-16,-25-9-4192 16</inkml:trace>
  <inkml:trace contextRef="#ctx0" brushRef="#br0" timeOffset="90061.51">16797 7929 5761 0,'0'0'2240'0,"0"0"-1512"0,0 0 25 15,0 0 223-15,0 0-56 16,0 0-248-16,0 0-336 16,0 0-176-16,0 0 56 15,0 0 72 1,15 0-40-16,-6 0 8 0,16 0-40 15,11 0-40-15,9 0 17 16,12 0 63-16,13 6-96 0,2 2 32 16,10 2-88-16,-1-6-96 15,-2-4 56 1,5 5-56-16,-17-5-8 16,-10 0 0-16,0 0-176 15,-5 0-176-15,-31 0-345 0,0 0-439 16,-6 0-824-16,-15 0-913 15,0 0-1216-15</inkml:trace>
  <inkml:trace contextRef="#ctx0" brushRef="#br0" timeOffset="91020.6">16855 7975 2840 0,'0'0'1536'0,"0"0"-1031"0,0 0 143 0,0 0 288 16,0 0 48-16,0 0-128 15,0 0-336-15,-9 0-48 16,9 0 177 0,0 0-41-16,0 0-168 15,0 0-120-15,0 0-104 16,0 0-112-16,0 0-24 0,0 0-80 0,0 0 0 15,0 0 0-15,9 20 80 16,18 2 208 0,-6-3 48-16,3 9-56 15,12-5-56-15,-15 5-72 16,1-9-80-16,5-1-64 16,-6-10 72-16,-9 2-72 0,-12-5 0 15,12-5 8-15,-12 0 72 16,0 0 0-16,0 0 72 0,0 0 168 31,0 0 137-31,-24-9-209 16,3-10-200-16,-16-3-56 0,13-7-88 15,-9-3 40-15,-3 9 48 16,3-1 0-16,9 6 0 0,8 8 8 31,-2 1 104-31,18 4-24 16,-15 0 72-16,15 2 64 15,0 3-72-15,0 0 24 0,0 0-72 0,0 0-8 16,0-5-88-16,0 5 0 16,0-9-8-16,24-6-80 15,10-3 72 1,14-14-264-16,33-15-512 16,1 10-937-16,-22 1-2504 15</inkml:trace>
  <inkml:trace contextRef="#ctx0" brushRef="#br0" timeOffset="94890.66">4444 14102 7889 0,'0'0'3001'16,"0"0"-1769"0,0 0-1056-1,0 0 32-15,12 4 72 16,21-4-72-16,25 0-104 0,2 0-32 0,18 0-16 15,7 0-48-15,-19 0 0 16,7 0 0-16,-16 0-8 0,-9 0-232 31,-2 0-288-31,-10 0-416 16,-15 0-664-16,-9 0-409 0,-3 0-551 16,-9 0-2761-16</inkml:trace>
  <inkml:trace contextRef="#ctx0" brushRef="#br0" timeOffset="95280.62">4836 13957 6161 0,'0'0'2392'0,"0"0"-1696"0,0 0-503 16,0 0 87 0,0 0-24-16,0 0-152 0,34 15-48 0,-10-2 16 15,15-3-64 1,-6 8 0 0,3 1 8-16,-2-1 48 15,2 1-64-15,-3 0 0 0,0-1 0 16,6-5 0-16,-21 3 0 0,-2-3-56 15,-4-4-64-15,-12 1-160 0,0 3 40 32,-12 2 240-32,-22 7 136 15,-26 6-128-15,-12 4-8 16,5 0-344-16,-17-4-345 0,26-9-823 16,25-14-1097-16</inkml:trace>
  <inkml:trace contextRef="#ctx0" brushRef="#br0" timeOffset="95956.72">4245 15213 5265 0,'0'0'1112'16,"0"0"-720"-16,0 0 856 15,0 0-96-15,0 0-103 16,0 0-505-16,-12 0-136 0,12 0 8 16,12 5-32-16,0 0 80 15,24 0 56 1,9 4 16-16,13-4-80 0,11 3-175 16,25-8-129-16,-1 0-80 15,1 0-64-15,-13 0-8 0,1 0-288 16,-13 6-409-1,-2-6-535-15,-16 0-1080 16,-30 0-921-16</inkml:trace>
  <inkml:trace contextRef="#ctx0" brushRef="#br0" timeOffset="96311.72">4860 15019 10218 0,'0'0'1784'0,"0"0"-1584"31,0 0-24-31,0 0 40 16,0 0-168-16,0 0-40 0,0 0 16 15,127 41-16-15,-78-22 48 16,-13 0-56-16,-3 4 8 15,0-5-8-15,-18 6-8 0,9-5-168 16,-24-1 80 0,0 10 96-1,-12 0 0-15,-24 5 176 0,-9 2 128 0,-3 3-144 16,-22 3-64-16,13 1-56 16,-16 0-40-16,16-5-512 15,-12 1-936-15,23-16-1513 16,7-9-5359-1</inkml:trace>
  <inkml:trace contextRef="#ctx0" brushRef="#br0" timeOffset="97395.92">4432 16252 6601 0,'0'0'1600'16,"0"0"-1160"-16,0 0 409 0,0 0 295 31,0 0-376-31,0 0-440 15,24 5-224-15,-6-2 48 16,21 2 128-16,7 0 40 0,14 10-88 0,6-12-64 16,-5 12-56-16,8-6-64 15,1-1-48-15,-13 3-256 0,15-6-584 16,-14-2-1240 0,-13-3-1217-1</inkml:trace>
  <inkml:trace contextRef="#ctx0" brushRef="#br0" timeOffset="97748.22">4933 16122 7681 0,'0'0'2417'16,"0"0"-2265"-1,0 0-72-15,0 0-32 16,0 0 24-16,0 0 16 16,0 0-16-16,0 0-64 0,139 92 40 15,-106-73-48-15,-9 0 8 16,0-1-8-16,0 5-104 0,-24-4-24 31,0 0 120-31,0 3 8 16,-24 2 328-16,-12 3-8 15,-9 6-48-15,-13-5-120 0,-2-1-48 0,0-9-104 16,17 7-432-16,-5-3-496 16,24-2-697-16,15-12-1543 0</inkml:trace>
  <inkml:trace contextRef="#ctx0" brushRef="#br0" timeOffset="98544.26">4417 17193 7401 0,'0'0'1552'0,"0"0"-1143"16,0 0 95-16,0 0 288 15,0 0-144-15,0 0-264 16,72 5 184-16,-14-2-56 0,2 2 24 16,9 0-256-1,1-1-136-15,-13 6-88 16,10-6-56-16,-4 0-8 0,-18-4-600 16,13 0-520-16,-22 0-1112 15,-3 0-2201-15</inkml:trace>
  <inkml:trace contextRef="#ctx0" brushRef="#br0" timeOffset="98877.7">4909 17008 6425 0,'0'0'4617'0,"0"0"-4617"0,0 0-16 15,0 0 16-15,0 0 200 16,0 0 144-16,0 0-144 16,0 0-80-16,93 96-40 0,-72-73-24 31,1 0-32-31,5-4 24 16,-3-6-40-16,-15 6 0 0,3-5-8 15,-12 0 0-15,0 0 0 16,0 1 104-16,0 2 168 31,-12 2-136-31,-9 0-8 0,-3 3-48 0,-22 7-16 16,-2-7-64-16,3 3-8 15,9-12-296-15,-13-13-536 0,28 0-1561 16,9-10-4784-16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30:47.9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30165 3120 6481 0,'0'0'1832'15,"0"0"-856"1,0 0-47-16,0-6-409 16,0 6 0-16,0 0 112 0,0 0-232 15,0 0-224-15,15 6-8 16,9 7 48-16,-3 15-24 15,12 4-8 1,3 15-48-16,1 5-16 0,-1 2-48 16,-3 11 40-16,-9 5-16 15,0 5-40-15,-24 3 40 0,0 5-16 16,0 1 1-16,0-6-33 16,-24 1 80-16,0-9 48 0,-21-1 96 31,21-9-40-31,-13-4 40 15,16-14-16-15,-3-5-112 0,0-14-32 16,12 1-96-16,3-16-8 16,-3 2 0-16,0-6-8 0,12 2-200 31,0-6-72-31,0 0-128 16,0 0-192-16,0 0-321 15,0-28-767-15,0-4-1393 0,12-2-1288 0</inkml:trace>
  <inkml:trace contextRef="#ctx0" brushRef="#br0" timeOffset="308.9">30213 4009 6433 0,'0'0'1912'16,"0"0"-952"-16,0 0-431 15,0 0 87-15,0 0 256 0,0 0-80 16,0 0-192-1,-21 79 0-15,21-46-8 16,0 3-167-16,-12 1-57 16,12 1-168-16,-15-7-8 0,15-2-16 15,-9-1 0-15,9-6-16 16,0-7-16-16,0-1-88 0,0 0 24 31,0-6-16-31,0-2-16 16,9-3 40-16,18-3-32 0,6 0-56 15,0-3-264-15,16-25-504 16,11-23-825-16,-3-1-1671 0,-15-3-5954 16</inkml:trace>
  <inkml:trace contextRef="#ctx0" brushRef="#br0" timeOffset="5152.65">29365 6216 5433 0,'0'0'1432'15,"0"0"-448"1,0 0-112-16,0 0-240 15,0 0 1-15,0 3-345 0,0 16-240 16,0 19 224-16,12 8 248 0,-3 9 0 16,6 5-104-16,-6 11-136 15,0-11-88-15,-9 0-32 0,15-6-112 32,-15-7-48-32,0-5 0 15,0-10-8-15,12-8-352 0,-12-10-472 16,0-6-584-16,12-8-681 15,-12-8-343-15,12-16-1777 0</inkml:trace>
  <inkml:trace contextRef="#ctx0" brushRef="#br0" timeOffset="5484.09">29621 6172 104 0,'0'0'6905'0,"0"0"-5449"0,0 0-696 15,0 0-455-15,0 0-201 16,0 0 24-16,0 0-24 16,-12 33 184-1,12-5 72-15,0 15-24 16,0 7-48-16,0 6 168 0,0 13 32 15,0 4-120-15,0-2-112 0,0 3-104 16,0-9-48-16,-15-10-96 16,15-3 64-1,0-15-72-15,-9-10 0 16,9-4-440-16,0-18-584 16,0-5-1040-16,0 0-1057 0</inkml:trace>
  <inkml:trace contextRef="#ctx0" brushRef="#br0" timeOffset="16753.66">10076 4983 3448 0,'0'0'2065'0,"0"0"-769"0,0 0-48 16,0 0-88-16,0 0-39 0,0 0-89 31,0 0-336-31,0 0-264 16,6 0-160-16,21 0-40 0,-3-6 200 15,18-2-88-15,10-2-200 16,-7 2-144-16,12-2-72 0,4 5-488 16,-16 0-592-16,0-3-1040 15,-9 2-809-15,1 6-2416 16</inkml:trace>
  <inkml:trace contextRef="#ctx0" brushRef="#br0" timeOffset="16950.04">10142 5075 5497 0,'0'0'2368'0,"0"0"-1408"16,0 0-656-16,0 0 97 31,0 0 447-31,0 0-56 0,0 0-400 15,0 0-112-15,12 15 336 16,25-15 72-16,20 0-272 16,3-15-208-16,10 2-208 0,23-20-416 0,-11 9-1072 15,-16 2-3193-15</inkml:trace>
  <inkml:trace contextRef="#ctx0" brushRef="#br0" timeOffset="18220.33">28330 1646 312 0,'0'0'7817'0,"0"0"-6312"16,0 0-209-16,0 0-272 16,0 0-432-16,-12 0 152 0,12 0-192 15,21 0-207-15,3 0-121 16,9 0 80-1,15 0-32 1,13 0-144-16,-4 0-32 0,0 0-96 0,4 0 0 16,-4 0-352-1,-3 0-456-15,-2 0-809 0,-7 0-1423 0,-9 0-2098 16</inkml:trace>
  <inkml:trace contextRef="#ctx0" brushRef="#br0" timeOffset="18485.1">28770 1521 5401 0,'0'0'5025'31,"0"0"-4105"-31,0 0-224 0,0 0-640 16,0 0 40-16,0 0 8 15,0 0-32-15,0 0-16 16,139 8-56-16,-103 7-56 0,-15 3-48 31,-5 6-176-31,-4-2-72 0,-12 6 152 16,0 1 120-16,-28 3 80 15,-14 5 200-15,-18-4-200 0,-46 8-32 16,28-13-1480 0,5-10-2929-1</inkml:trace>
  <inkml:trace contextRef="#ctx0" brushRef="#br0" timeOffset="25899">7281 6636 4841 0,'0'-8'1832'0,"0"-2"-1080"15,12-5-568-15,0-3 168 16,0 1 416-16,21-8-95 15,-8 6-161-15,23-8-208 0,-3 4-64 16,13 0 8-16,8 4-104 31,18 1-72-31,34 0-72 0,21 12 8 16,24 3 40-16,-3 3-40 16,-42 0-16-16,-22 0 16 15,-41 9-16-15,17 5-72 0,-3 5-48 16,13-1-192-16,-25 4 96 31,-21 1-136-31,7 1 120 0,-28 0 144 0,9 4 8 16,-12 4 72-16,-12-4-57 15,9 4 73-15,-9 0 57 16,0 0 55-16,0 5-32 16,-9-4-72-1,-15 0 0 1,12-6 0-16,-21 6 40 0,-7 0-48 0,-2-6 8 15,-18 6-8-15,-10-7 8 0,-2 8 48 16,-7-7-56-16,-26-8-8 16,-46-5-56-1,-33-4 56-15,-28-10-80 16,13-10-145-16,48-9 153 16,49-3 80-16,29 3 441 0,13-9 415 15,6-4-440-15,8-9-416 16,-5-16 8-16,33 2-8 15,18-6-136-15,0-4-312 0,33 6-40 32,24 2 184-32,22 2 56 0,5 8 47 15,43 1 25-15,27 10 24 16,33 12 88-16,-24 15-8 16,-39 9 24-16,-40 9-8 0,-38 15-264 31,14 22-480-31,-15-4-568 15,4-1-617-15</inkml:trace>
  <inkml:trace contextRef="#ctx0" brushRef="#br0" timeOffset="32388.95">5977 5760 4144 0,'0'0'945'0,"0"0"-705"15,0 0 40-15,0-9 392 16,0 9 192-16,0 0-288 0,0 0-88 16,0 0-48-16,0 0 64 31,0 0 113-31,0 0 31 0,0 0-16 16,0 0-160-16,0 0-80 15,0 0-64-15,0 0-24 16,0 0 0-16,0 0 0 0,0 0-16 31,0 0-88-31,0 0-120 0,0 0-64 16,12 0 64-16,24 0 32 0,-11 0 33 15,8 0 15-15,27 0-32 16,-18 0-16-16,16 0 16 16,14 0-16-16,-2-5-40 15,-1-3-56 1,3 3 56-16,-14 5-64 15,-4-5 0-15,10 5-8 0,-10-4 40 0,-6 4-40 16,13-5 0-16,-19 5 0 16,6-5 8-16,-12 0-8 15,-3 2 0-15,16-3 48 0,-16 1-48 32,3 1 0-32,9 0 0 15,-8-1-8-15,5 1-128 0,-3 4 8 16,6-5 80-16,-11 5-24 15,14 0 16-15,-12 0-88 0,-3 0 136 16,1 0-64-16,5 0 72 31,-6 0-16-31,-9 0 8 0,12 0 0 16,-2-6 0-16,2 6 8 16,-15-3 0-16,15-2 0 15,-3 5 0-15,-9-10 0 0,13 6 0 31,-4-1 0-31,-9 0 8 16,12 1-8-16,-15-5 8 0,4 9 72 0,-1-5-24 16,-3-5 64-16,3 6-16 15,0 0-8 1,-12 4 8 0,0-5-96-16,-3 0 8 0,0 1 32 15,6 4 8-15,-15-5-56 16,0 5-280-16,0 0-841 0,-24 0-2111 15</inkml:trace>
  <inkml:trace contextRef="#ctx0" brushRef="#br0" timeOffset="36509.59">8247 18281 760 0,'0'0'560'16,"0"0"-560"-16,0 0-184 15,0 0-432-15,0 9 168 16</inkml:trace>
  <inkml:trace contextRef="#ctx0" brushRef="#br0" timeOffset="37087.61">8235 18221 2840 0,'0'0'880'0,"0"0"-584"16,0 0 360-16,0 0 137 15,0 0-113-15,-12-8-96 0,12 8 40 16,0-6 192-16,0 6-48 16,0 0 1-1,0 0-73-15,0 0-128 16,0 0-152-16,12 0-136 0,0 6-232 16,24 10 104-1,-6 9 88-15,31 7 40 0,-13 10-32 0,9-1-56 16,16 5 24-16,-16 0-88 15,0-3-40-15,-11-11-80 0,2 0-8 32,-18-8-88-32,-3-10-392 15,-3-5-448-15,-24-9-712 16,0 0-481-16,0 0-63 0</inkml:trace>
  <inkml:trace contextRef="#ctx0" brushRef="#br0" timeOffset="37599.64">8235 18226 6225 0,'0'0'1904'16,"0"0"-1344"-16,0 0 249 15,0 0 479-15,0 0-360 16,0 0-536-16,0 0-392 0,0 0 0 16,-33-5-104-16,33 32 104 15,12 11 0-15,-3 4 0 0,3-1 56 31,0 0-8-31,-3-3 8 16,-9-10-40-16,0-10-8 0,15-4 0 16,-15-8 40-16,0-6 32 15,0 0 40-15,0 0 296 0,-24-15 72 16,0-17-472-16,-10-6-16 31,-2-12 0-31,3 4-8 16,9-6 24-16,0 11 40 0,24 14 248 15,-9 3-120-15,9 10-104 16,9 0-80-16,24 4 0 0,24 6-8 0,4 4 0 16,11 0-96-1,7 0 56-15,26 9-520 16,-11 0-528 0,-13 1-1889-16</inkml:trace>
  <inkml:trace contextRef="#ctx0" brushRef="#br0" timeOffset="38523.79">9351 18197 4913 0,'0'0'2240'15,"0"0"-968"-15,0 0 177 0,0 0 255 16,0 0-528-16,0-13-584 16,0 13-376-16,0 0-208 0,0 13-8 15,0 11 8-15,10 9 112 16,5-1-8 0,-3 5-8-16,0-5-104 15,-12-4 0-15,0-4-376 0,12-2-592 16,-12-8-1144-16,0-9-553 15,-12-5-640-15</inkml:trace>
  <inkml:trace contextRef="#ctx0" brushRef="#br0" timeOffset="38714.55">9192 18109 6769 0,'0'0'2496'16,"0"0"-1871"-16,0 0-129 0,0 0 296 31,0 0-248-31,0 0-264 0,0 0-136 16,0 0-64-16,159-36-80 0,-89 21-576 15,-10 7-1400-15,-2 3-2169 16</inkml:trace>
  <inkml:trace contextRef="#ctx0" brushRef="#br0" timeOffset="38898.75">9210 18565 2960 0,'0'0'4265'16,"0"0"-3897"-16,0 0-368 16,0 0 432-16,0 0 344 15,0 0-23-15,0 0-353 0,141 22-400 16,-71-44-496-16,-10-7-1073 15,-14 1-1712-15</inkml:trace>
  <inkml:trace contextRef="#ctx0" brushRef="#br0" timeOffset="39531.77">9665 18308 8329 0,'0'0'1777'0,"0"0"-1577"31,0 0-200-31,0 0 0 0,0 0 80 0,0 0 0 16,0 0-8-16,0 0-24 15,37 99-40-15,-25-86-8 16,-12-8-104-16,0 4-416 16,9-9-177-1,-9 0 257-15,0 0 304 16,0-14 0-16,0-5-424 0,0-3-120 15,15 3 552-15,-15 0 128 0,12 6 104 16,-12 8 184-16,9 1 16 16,3 4-88-1,-3 0-72-15,6 0-56 16,-3 9 56-16,0-1-40 16,0 3-96-16,-3-8 72 0,3 2-24 15,-12-5-8-15,13 0-40 16,-4 0 56-16,18-8-64 0,-6-16-88 15,3 1-144-15,-12-4-208 32,12-2 80-32,-3 1 200 0,-9 9 64 15,-12 1 96-15,10 8 152 16,-10 6 264-16,0 4-80 16,0 0-96-16,0 0-120 0,0 0-112 31,-10 0-8-31,-2 14-56 15,12 4 56-15,0 1 8 0,0 0 48 16,0-6-56-16,0 2 0 0,22-5 8 16,-7-2 0-16,9-3 8 15,-6-1-16-15,-3 1 0 16,-3 4-104 0,-12-5-176-16,0 7-216 15,0-2 264-15,-12 4 232 0,-9 1-80 16,-15-4-232-16,21-6-624 15,-7-4-905-15</inkml:trace>
  <inkml:trace contextRef="#ctx0" brushRef="#br0" timeOffset="39738.93">10082 17905 6241 0,'0'0'2568'16,"0"0"-1943"-1,0 0-617-15,0 0 232 16,0 0 664-16,51 112 120 0,-30-66-448 16,0 0-280-16,-5-4-104 15,8-4-64-15,-12-6-128 16,-6-5-184-16,-6-7-968 0,0-12-1265 31,0-8-2184-31</inkml:trace>
  <inkml:trace contextRef="#ctx0" brushRef="#br0" timeOffset="39897.98">10064 18142 5457 0,'0'0'5945'0,"0"0"-4953"16,0 0-680 0,0 0 120-16,0 0-216 15,0 0-216-15,0 0-512 0,169-87-1112 16,-130 63-1161-16,-3 10-2152 0</inkml:trace>
  <inkml:trace contextRef="#ctx0" brushRef="#br0" timeOffset="40163.18">10308 18058 8385 0,'0'0'1889'0,"0"0"-1481"15,0 0 64-15,0 0 88 0,0 0-152 31,0 0 40-31,0 0-16 16,82 43-184-16,-73-35-120 0,15-2-80 16,-12 2-40-16,-12-2-8 15,0-6 0-15,0 0 0 0,0 0-8 32,0 0 8-32,0 0 8 15,9 0-8-15,-9-20-128 16,15-6-584-16,-3-7-544 0,-3-5 328 15,12 5 24-15,19 10-489 16,-7 5-663-16,-12 4-2489 0</inkml:trace>
  <inkml:trace contextRef="#ctx0" brushRef="#br0" timeOffset="43033.1">10329 18573 3440 0,'0'0'5553'0,"0"0"-4696"15,0 0-761-15,0 0-96 16,0 0 0-16,0 0 112 0,12 139 56 16,-3-88-32-16,7-4-80 15,-4-6 72 1,0-4-8-16,-12-8-112 15,0-12 72-15,9-7-72 16,-9-5 40-16,0-5 80 0,0 0 224 16,0-10 280-16,-9-17-632 31,-15-20-80-31,8-4 16 0,7-9 64 16,-3-5 56-16,0 1 8 15,12 7 16-15,0 7 8 16,12 8-80-16,9 5-8 0,19 8-8 15,-7 6-72-15,3 15-40 16,-15 4-8 0,15 4-32-16,-11 0-72 0,-7 18-152 15,9 4-48-15,-27 6 32 16,0-4 120-16,0 8 104 16,-12 1 168-16,-9 0-8 0,-16-6 16 15,1 1 128 1,0-6 160-16,27-7-24 15,-15-1 72-15,24 0-136 0,-12 0-128 16,12 4 136-16,0-4-96 16,12 4 32-16,12-4 96 15,12-4 48-15,-15-5 40 0,28-2-16 32,-16-3-96-32,3 0-48 15,-3 0-104-15,3-14-64 0,-2 1-304 16,-10-6-592-16,0-14-728 15,12 6-833-15,-30-1-1608 0</inkml:trace>
  <inkml:trace contextRef="#ctx0" brushRef="#br0" timeOffset="43676.59">10888 18420 2536 0,'0'0'3313'31,"0"0"-1705"-31,0 0-536 0,0 0 265 0,0 0-353 16,0 0-624-16,0 0-352 15,-33-10-8-15,20 20-56 16,-11 9 56-16,9 3 80 0,9 6-64 16,-6 1 40-1,12 2-48 1,0-7 8-16,0-1-16 0,0-4 0 15,0-9-168-15,12-2-48 0,9-8-32 16,3 0 152-16,22-18-104 16,-13-19-296-16,-6-1-105 0,3-3 289 15,-15 3 192-15,-3 11 120 16,-12 0 328 0,0 13 513-16,0 4 151 15,0 6-336-15,0 4-304 16,-12 0-264-16,12 0-88 0,-15 14-144 15,6 3-8-15,9 12-24 16,0-1 16-16,0-1 56 0,9-3 32 31,6-2-32-31,6 3 16 16,4-8 72-16,-1-3 8 16,12 5-136-16,-24-9-24 0,6-2 48 15,-3 1-40-15,-15 1-24 31,12 4 8-31,-12-1 120 0,0 7 48 16,12-2 8-16,-12 4 0 0,0-2 0 16,0 2 16-16,0-3-8 15,0-5 72-15,0 4-72 0,-12-4-8 16,12 0 56-16,-12 5 72 16,-12 0-120-16,15 0 40 15,-30-2-40 1,6-2-8-16,-1-6-216 15,-17-4-352 1,-3-5-121-16,18-19-639 16,2-8-2561-16</inkml:trace>
  <inkml:trace contextRef="#ctx0" brushRef="#br0" timeOffset="47779.25">5105 8769 7089 0,'0'0'1536'31,"0"0"-1192"-31,0 0-88 0,12 0-71 16,9 0 191-16,6 0 168 15,3 3-80-15,10 2-104 0,5 0-40 16,3-5-144-16,-2 0-72 16,2 0-40-16,-15 0-64 0,3 0-256 15,-15 0-424 1,16 0-528-1,-28-5-809-15,15 0-1960 0</inkml:trace>
  <inkml:trace contextRef="#ctx0" brushRef="#br0" timeOffset="48081.45">5361 8569 7601 0,'0'0'1969'0,"0"0"-1561"32,0 0-216-32,0 0-176 0,0 0 176 15,0 0 104-15,0 0-8 16,94 22-80-16,-58-7-32 0,-3-2-120 16,-8 1-48-16,-16 0-8 31,15 0-16-31,-12 0-40 15,-12 4 48-15,0 1 0 0,0 9 8 16,-12 1 40-16,-21 12-24 0,8 0-16 16,-20 1-160-16,9 9-1112 0,15-10-1209 15,-3-12-4983-15</inkml:trace>
  <inkml:trace contextRef="#ctx0" brushRef="#br0" timeOffset="65884.76">6303 9954 7825 0,'0'-4'2193'16,"0"-6"-1481"-16,0 1 240 0,12 1-136 16,0-2-328-16,12 4-240 15,10 3-136-15,2 3-112 16,9 3 0-16,15 26-136 0,-2 13 32 15,-4 17 104-15,10 21 64 16,-19 21 16 0,12 24-32-16,-21 23 16 0,-11-9-64 15,-25-36 0 1,0-29 0-16,-37-27 8 0,-8 8 40 16,-15 1 80-16,-25-6 0 15,-8-13-32 1,2-17 88-16,-12-20 49 15,-5-24-57-15,8-31 0 0,-8-47 24 0,41-56 96 16,7-33-256-16,51-2-40 31,9 34 0-31,33 58-72 16,3 41 16-16,31-11-192 0,62 3-176 16,-11 3-233-16,-6 18 169 15,-19 28-408-15,-8 47-1112 0,-19 14-225 16,7 8-679-16</inkml:trace>
  <inkml:trace contextRef="#ctx0" brushRef="#br0" timeOffset="66835.03">6351 11728 3608 0,'0'0'6674'16,"0"0"-5642"-16,0 0-952 0,0 0 168 15,0 0 24-15,0 0-24 16,163-51-248 0,-93 80 0-16,-16 13-104 15,19 18 104-15,-13 27 8 16,-18 31 40-16,-3-8 152 0,-26-7-96 16,-13-11-48-16,0-28 16 15,-37 11-64-15,-8 4 88 0,-27-19 384 16,-10-5 128-16,-2-22-15 31,-16-25-137-31,6-8-136 0,-14-27-104 16,17-56-64-16,1-56-152 15,5-70-88-15,40-12-144 16,45 11 0-16,0 57 16 0,45 70 32 31,-9 32 40-31,43 13 112 16,30 11 32-16,5 18 120 15,-8 9 16-15,-13 22-136 0,-11 49-144 16,-16 36 136-16,7 35-320 0,-37 11-457 16,-24-17-575-16,-12-49-1297 15,0-41-1607 1</inkml:trace>
  <inkml:trace contextRef="#ctx0" brushRef="#br0" timeOffset="72998.4">10692 9829 3184 0,'0'0'1985'0,"0"0"-689"31,0 0-96-31,12-4-128 0,-12-2-87 16,0 2-89-16,0-5-168 16,0 4-16-16,0 1-64 15,0-6-64-15,0 1-304 0,0 4 0 31,0-3-136-31,-25 2-144 16,-2 6-80-16,9 0-128 0,-6 0 32 0,0 0 104 16,-3 0 72-16,9 14-120 15,18-3-208-15,0 2-88 16,0 9-8-16,0-2-104 0,18 3 48 16,18 5 224-1,3-11 0 1,6 12 40-16,-11-11 216 0,2 1 16 15,0-1-16-15,-24-4-280 16,-6 0-152-16,9-4-121 16,-15-2 241-16,0 2 312 15,-21 0 48-15,-6-2-32 16,-6-3-16-16,9-5 0 16,3 0-168-16,-4-23-432 0,10-5-976 15,6-8-721-15</inkml:trace>
  <inkml:trace contextRef="#ctx0" brushRef="#br0" timeOffset="73236.24">10704 9602 5977 0,'0'0'1848'16,"0"0"-1200"-16,0 0 0 0,0 0-151 15,0 0 103-15,0 0 352 31,0 106-176-31,0-49-216 0,0 7-208 16,9 5-96-16,-9 11-24 16,0-1-152-16,0 3-80 0,0-6-96 15,0-16-368-15,0-10-456 16,-9-23-816 0,9-8-873-16,0-19-3936 15</inkml:trace>
  <inkml:trace contextRef="#ctx0" brushRef="#br0" timeOffset="73829.06">10969 9658 5025 0,'0'0'2840'16,"0"0"-1728"-16,0 0-744 0,0 0 49 16,0 0-233-16,0 0 272 0,0 0-48 31,0 129 184-31,0-82-128 15,0 9-104-15,0-10-224 16,0 1-136-16,0-11-24 0,0 2-368 16,9-16-576-16,6-8-745 15,-15-4-599-15,12-10-1945 0</inkml:trace>
  <inkml:trace contextRef="#ctx0" brushRef="#br0" timeOffset="74167.65">11156 9666 6737 0,'0'0'2753'0,"0"0"-1913"16,0 0-728-16,0 0 368 0,0 0 152 15,-12 145 24-15,12-99-320 16,24 1-176-16,-12-11-64 15,10-7-96 1,-1-7-216-16,6-13 16 0,-3-9-24 16,9 0 16-16,-9-3-184 15,1-21-408-15,-16 1 368 0,0-1 72 16,-9 5 176-16,0 10 184 16,-9 9 120-16,-16 0-112 0,-8 6 48 31,0 16-56-31,9 6-256 15,-3 15-857-15,18-3-1311 16,-3-12-2761-16</inkml:trace>
  <inkml:trace contextRef="#ctx0" brushRef="#br0" timeOffset="75298.17">10785 11159 5873 0,'0'0'976'0,"0"0"-704"16,0 0 512-16,0 0-128 0,0 0 8 31,0 0-343-31,0 0 135 16,0 0 320-16,0-33-24 0,0 29-416 15,-15 0 40-15,6-2-376 16,-15 6 0-16,0 0-104 16,-10 0-72-1,-2 10 168-15,12 8 0 0,-9 6 8 16,21 3 0-16,12 1-16 15,0-1-88-15,0 2-80 0,12-1-176 0,12-1 48 16,9 1 64-16,3-9 248 31,10 4 16-31,-10-5-8 16,0-4 72-16,-15 0-80 0,-9-4-200 16,0-5-88-16,-12-2-120 0,0 3 408 15,-24-6-56-15,3 0 48 16,-27 0-376-16,12 0-25 15,-10-38-343-15,13 6-832 16,-6-5-617-16</inkml:trace>
  <inkml:trace contextRef="#ctx0" brushRef="#br0" timeOffset="75555.36">10713 10960 80 0,'0'0'8497'0,"0"0"-7304"0,0 0-961 0,0 0 320 16,0 0-112-1,0 0 432-15,0 0-312 0,0 139-208 16,0-84-8-16,0 5 16 16,0 1-144-1,0-1-128-15,12-9-88 16,-12-5-192-16,0-8-288 0,0-11-360 0,0-8-960 15,0-5-1033-15,0-9-2568 16</inkml:trace>
  <inkml:trace contextRef="#ctx0" brushRef="#br0" timeOffset="76108.31">11087 11099 7217 0,'0'0'2793'16,"0"0"-2009"-16,0 0-480 16,0 0 216-16,0 0-80 0,0 0-112 15,103-19-296-15,-70 33-32 16,-6 10-56-16,-15-2 56 0,0 11 0 16,-6-5 0-16,-6 4 0 31,0-8 8-31,-18 4 144 0,-21-10-24 15,6-9 32-15,-1-4-88 16,-11-5 16-16,6-5-24 0,18-22-64 16,0-7-72-16,5-6-32 15,16 2-16-15,0 1-160 32,37 5-680-32,-1 3-1257 0,-3 6-3872 0</inkml:trace>
  <inkml:trace contextRef="#ctx0" brushRef="#br0" timeOffset="83874.72">15388 15349 1464 0,'0'0'8034'0,"0"0"-6618"15,0 0-704-15,0 0 600 0,0 0-376 16,0-15-439-16,15 15-385 0,9 0-24 16,-6 0-8-16,9 0-32 15,6 0-48-15,-8 5-304 0,-1-1-361 32,0 5-279-32,-3 1-696 15,3-1-801-15,-12-4-1616 0</inkml:trace>
  <inkml:trace contextRef="#ctx0" brushRef="#br0" timeOffset="84051.77">15460 15474 2472 0,'0'0'5769'0,"0"0"-4929"15,0 0-568-15,0 0 609 0,0 0-249 16,0 0-256-16,0 0-376 31,139 3-880-31,-103-3-969 0,0 0-1407 16</inkml:trace>
  <inkml:trace contextRef="#ctx0" brushRef="#br0" timeOffset="84415.5">15892 15245 7905 0,'0'0'2633'15,"0"0"-2145"-15,0 0 256 16,0 0-64-16,0 0-256 16,0 0-264-16,118 5-160 15,-97 15 0-15,3-1 88 0,-12-2 0 16,-12-2-72-16,0 7 32 15,0-9-48 1,0-3 8-16,-24 5 136 16,-3-12 8-16,-4 3 40 15,-5-6-64-15,3 0 41 0,-3 0 7 16,12-19-48-16,2-3-24 16,10-6 16-16,12-1-120 0,0-3-232 15,12 0-209-15,10 4-399 31,38 0-728-31,-3 5-1321 16,-14 13-4040-16</inkml:trace>
  <inkml:trace contextRef="#ctx0" brushRef="#br0" timeOffset="86848.55">15062 11030 4064 0,'0'0'1913'15,"0"0"-1001"1,0 0 208-16,0 0 208 0,0 0-39 16,0 0-409-1,0 0-504-15,15 0-64 16,21-5 504-16,-3 0 8 0,28-4-191 15,20 3-297-15,1-1-120 0,8 2-144 16,16-5-72-16,-16 10 0 16,-5 0-400-1,-19 0-465-15,-8 0-535 16,-22 0-1640-16,-12 5-2714 16</inkml:trace>
  <inkml:trace contextRef="#ctx0" brushRef="#br0" timeOffset="88043.46">15020 13995 8121 0,'0'0'3129'0,"0"0"-2217"0,0 0-400 16,0 0 224-1,9 4-23-15,6-4-105 0,18 0-240 0,15 0 192 32,7 0-32-32,2 0-64 15,27 0-176-15,-2-9-184 0,-4 4-24 16,7-3-80-16,-4 3-280 15,-23-4-584-15,-13-5-384 16,-9 0-1145-16,-15 1-3600 0</inkml:trace>
  <inkml:trace contextRef="#ctx0" brushRef="#br0" timeOffset="91149.98">16972 10025 5169 0,'0'0'1744'0,"0"0"-784"31,0 0 232-31,0 0-71 16,0 0-193-16,0 0-168 0,0 0-248 16,0 0 128-16,0 0-16 0,0 0-167 15,0 0-209-15,0 0-128 16,0 0-32-16,-9 0-88 31,-15 0-56-31,-12 0-96 16,3 8 8-1,-7-4 80-15,7 6 48 16,0 0 16-16,6-7 0 0,9 7 8 0,6-10-8 16,0 5 0-16,12-1-56 15,0-4 40-15,0 5-89 0,0 0 17 16,0 3 0-16,0 12 88 16,0 2 48-16,12 10-48 15,0 6 120-15,6 9-64 0,-3-1 25 16,9 4-33-16,-3 1-40 15,3 6 8 1,-15-11 48-16,7 0 0 16,8-4-56-16,-12-6 0 15,-6-12 0-15,9-5-8 0,-3-5 0 16,12-5-216-16,0-9 31 16,-3 0-175-16,16 0-120 0,-4-9-824 31,12-10-1401-31,-9 0-1952 0</inkml:trace>
  <inkml:trace contextRef="#ctx0" brushRef="#br0" timeOffset="91806.66">17250 10176 3752 0,'0'0'1985'0,"0"0"-737"0,0 0 152 0,0 0-215 16,0-18-265-16,-9 9-208 15,9 4-344-15,-12 0-240 16,-9 2-32-16,-3 3-96 0,-13 0-16 16,16 0 16-16,-15 13 56 15,12 6 8-15,3 3 8 0,-3 3-72 16,24-3 0-16,-15 1-96 15,15-5-32-15,15 1-8 16,9 0-160-16,9 0 56 16,15-5 144-16,-2-1 96 15,-4 1 176-15,9-5-176 16,-18 1-120-16,-9-2-184 0,-12 2-200 16,1-6-40-16,-13 1 248 31,0 4 207-31,-40 1 89 0,22-1 89 15,-30 1-89-15,3-10 0 16,-4 0-145-16,1 0-311 0,15-14-872 16,0-1-824-16</inkml:trace>
  <inkml:trace contextRef="#ctx0" brushRef="#br0" timeOffset="92118.46">17066 9986 7513 0,'0'0'1584'16,"0"0"-1143"-16,0 0-49 0,0 0-240 15,0 0-40-15,0 0 520 16,0 0 96-1,12 153-56-15,-12-83 16 16,21 9-128-16,-6 4-160 0,-3 2-143 16,-3-7-153-16,-9-10-56 15,12-11-40-15,-3-15-8 0,7-10-337 16,8-27-799-16,-12-5-1784 16,9-10-4378-16</inkml:trace>
  <inkml:trace contextRef="#ctx0" brushRef="#br0" timeOffset="92797.5">17519 10093 9073 0,'0'0'1841'0,"0"0"-1401"0,0 0-168 16,0 0 176-16,0 0 296 16,24 135-344-16,-12-85-240 15,9 1-8-15,-6 1-104 16,-3-11-48-1,-12-3-152-15,12-7-456 0,-12-12-728 16,9-6-865-16,-9-13-991 0</inkml:trace>
  <inkml:trace contextRef="#ctx0" brushRef="#br0" timeOffset="93152.68">17754 9986 8489 0,'0'0'2993'32,"0"0"-1865"-32,0 0-208 0,0 0-432 15,0 0 169-15,-12 125-49 16,12-68-360-16,0 7-120 16,0-8-32-16,12-6-48 0,9-3-48 15,3-15-64-15,0-8-232 31,-2-5-104-31,2-16-240 0,0-3-193 16,0 0 521-16,-12-13 216 0,-6-9-184 16,-6-6-232-1,0-5 16-15,0 4 480 0,-6 7 16 16,-6 8 144-16,-12 4-144 16,-12 10-112-1,15 0-16-15,-4 0-584 0,-2 18-808 16,9-3-761-16,6-5-2064 15</inkml:trace>
  <inkml:trace contextRef="#ctx0" brushRef="#br0" timeOffset="93556.47">17917 9936 6345 0,'0'0'5705'0,"0"0"-5049"15,0 0-112-15,0 0-120 0,0 0-288 32,0 0-8-32,0 0-128 15,151-32-216-15,-118 32-208 16,3 0 216-16,-12 0-248 0,-2 0 280 16,-22 0 176-16,12 0 0 15,-12 0 616-15,0 0 120 0,0 0-87 31,0 0-265-31,0 0-320 16,0 3-64-16,0 16-104 0,24 13 104 16,-12 15 104-16,12 8-8 0,-3 6 0 15,15 8 32-15,-11 1 8 16,-7-1 40-16,-3 2 24 16,-3-11-96-1,-12-5-32-15,0-8-64 16,-27-10 56-16,-4-1-64 0,-38-8-152 15,-49 0-584-15,10-14-801 0,14-10-3384 16</inkml:trace>
  <inkml:trace contextRef="#ctx0" brushRef="#br0" timeOffset="94687.09">16166 12952 7257 0,'0'0'1632'0,"0"0"-495"15,0 0 335-15,0 0-512 0,0 0-320 16,0-4-336-16,0 4-160 0,0 0-32 31,0 0 64-31,-6 0-8 16,-18 0-95-16,-12 0-73 0,12 4 0 15,-9 6 48-15,6-1-40 16,8 4-8-16,-5-3 96 0,9-1-88 16,6 1-8-16,9-1-16 31,-12 0-96-31,12 4 31 16,0 3 25-16,0-3 48 0,12-4 16 15,-3 4 65-15,6 7-65 16,9-7 88-16,-11 1-40 0,-7 5-48 15,9 0-8-15,-15 3 40 16,12 2-40-16,-12 4 0 16,0-1 8-1,12 6 48-15,-12-1 64 0,0-4-8 16,0-6-40-16,12 2-56 16,-12 0 0-16,9-10 32 0,6 0-40 15,-6 0-8 1,15-9-104-1,0 3 8-15,-6-8-304 16,10 0-249-16,-4 0-87 0,9-8-696 16,0-8-537-16,-6-6-983 0</inkml:trace>
  <inkml:trace contextRef="#ctx0" brushRef="#br0" timeOffset="95085.92">16462 13077 3512 0,'0'0'5737'0,"0"0"-5008"0,0 0-81 16,0 0 328-16,0 0-536 15,0 0-280-15,0 0-112 0,0 0-40 16,-105-4 0-16,93 22 104 31,-1 6-112-31,13-1 0 16,0-6-72-16,0 8-16 0,0-3-64 0,13 2 136 15,11-6-64-15,0 5 72 16,9-4 8-16,-9-4-64 0,0 3 0 16,-12-10-144-16,-3 1-32 15,4-4 32 1,-13-5-48-16,0 0 256 15,0 0-8-15,-22 0 8 16,-14 0-368-16,0-5-216 0,0-4-113 16,3-9-143-16,8-1-584 0,4 2-872 15</inkml:trace>
  <inkml:trace contextRef="#ctx0" brushRef="#br0" timeOffset="95333.9">16414 12907 4000 0,'0'0'6066'15,"0"0"-5034"-15,0 0-320 0,0 0 88 16,0 0-440-16,0 0-312 16,0 41 104-16,0-5 256 0,12 15-72 15,-3 5-63-15,6 5-41 16,-3 3-56-16,0-4-88 31,-12 0-88-31,12-9-8 0,-3-8-168 0,-9-15-280 16,0-6-489-16,13-22-1231 15,-13 0-1737-15,12-8-1736 0</inkml:trace>
  <inkml:trace contextRef="#ctx0" brushRef="#br0" timeOffset="96039.54">16776 13022 1200 0,'0'0'5769'15,"0"0"-4745"-15,0 0-232 16,0 0-7-16,0 0-81 0,0 0 8 16,0 0-480-16,94-5-224 15,-82 19 296-15,9 4-56 0,-9 10-104 31,-12 5-136-31,12-1 40 16,-12-4-48-16,0 1 8 0,-12-7-8 16,-15-3 120-16,9-10-8 15,-6-4 32-15,-1-5-16 16,1 0-48-16,3-24-80 0,-3-7-48 16,9-7-248-16,15 0-168 31,0 3-80-31,0 7-40 0,0 3-152 15,0 12-321-15,15 4-1167 16,9 5-2337-16</inkml:trace>
  <inkml:trace contextRef="#ctx0" brushRef="#br0" timeOffset="96552.58">16821 12828 7057 0,'0'0'3977'0,"0"0"-3553"16,0 0 184-16,0 0 240 16,0 0-592-16,0 0-248 15,0 0 184-15,0 0-184 0,0 0 144 31,94-42-56-31,-70 37-48 0,-15 5-40 16,6-5 72-16,-6 0-32 16,-9 5 64-16,12 0 81 15,-12 0-41-15,0 0-144 0,0 0-8 32,0 0-112-32,12 0-41 15,-12 10 153-15,10 4 57 0,5 4 7 16,9 11-8-16,-15 3 48 15,3 1-32-15,12 3-72 16,-15 5 72-16,18 6-72 0,-18-5 8 16,12 5 0-1,7-1 8-15,-16-5 72 16,6 1-72-16,-3-10 40 0,-3 6 16 16,-12-16-72-16,0 2 8 15,0-6-8-15,-12 1 200 16,-21 4 56-16,-16-4-88 15,-8 3-168-15,-49-2-616 16,25-7-1265-16,-1-4-3296 16</inkml:trace>
  <inkml:trace contextRef="#ctx0" brushRef="#br0" timeOffset="105572.15">19127 12771 4544 0,'0'0'1281'0,"0"0"-1137"31,0 0-88-31,0 0 56 16,0 0-16-16,0 0-40 0,-69 15 0 0,45-11 192 16,9 1 360-1,-22-1-32-15,19 0-56 16,-6 2-136 0,-21-2-160-16,9 1-168 0,-10 0-56 15,-2 0 16-15,0-2 120 16,3 2 16-16,-4-5 105 0,16 0-65 15,-12 6-24-15,-4-6-64 0,16 0-16 32,-24 0-24-32,6 0-64 15,8 0 24-15,-14 0-16 0,6 0-8 16,-7 0 64-16,13 0 64 16,-3-6 56-16,6 1 48 0,-7-3-128 15,4 3-48-15,-3-4 32 16,15-1-88-16,-4 6 0 0,13-5 8 31,3-1 0-31,-6 2 48 16,6-11-48-16,0 5 96 0,-4 0-40 15,-2-5-56-15,-3 1 0 16,3-1 48-16,6 0-40 31,9 2 32-31,-12 1 96 0,15-1 0 16,-4 3-88-16,1-1 24 15,0 1-16-15,12 0-64 0,-15-4-16 16,15 4-40-16,0-4 48 0,0 5 8 16,0-2 0-1,0 1 0-15,27 0 48 0,-2-4 184 16,-1 3-232 0,-3-3 128-16,15 4-128 15,-12 0 8-15,21-3-8 0,-11-2 56 16,26 5-8-16,-15-4 0 15,13-2-40-15,2 7 96 0,9 4 16 16,-11-6-112 0,11 6 136-16,-8 4-136 15,8 1 0-15,0-1 8 16,1 5-16-16,-4 0 0 0,7 0-48 16,-16 14 40-16,15 0-32 31,-14 5 40-31,23-1 8 0,-11 1 0 15,11-1-8-15,-2 0-48 16,5 1-192-16,-14 1 16 0,-16-3 88 16,-3-2 40-16,-6 3 96 15,-8 0-80-15,-4-4 64 16,-9 5-40-16,-3 0 40 0,-6 3-40 31,-6-3 56-31,3 5 8 16,-12-7-8-16,12 2 0 0,-12 5-64 15,0-5 64-15,0-2 0 16,0 7 0-16,-12-5 120 16,-9-1 16-16,6 0 16 0,-21 0-56 15,12 7 16 1,6-12-96-16,-6 1 96 16,-1-6 8-16,-8 7 32 0,-3-5-40 15,3-2 32-15,-16-8-40 16,4 6-24-1,-3-2-8-15,-9-4-72 16,11 0 0-16,-14 0 0 0,15 0-360 16,8 0-528-16,16-4-2153 15</inkml:trace>
  <inkml:trace contextRef="#ctx0" brushRef="#br0" timeOffset="118838.36">29956 9467 5513 0,'0'0'2336'0,"0"0"-1752"16,0 0-504-16,0 0 88 0,-45 131 376 16,21-67-23-16,3 7-305 15,-6-3-136-15,18 2-32 0,-15-5 16 16,14-18-64-16,-2-15 0 0,12-10 8 31,0-16-8-15,0-6-72-16,0-6 72 15,0-31 0-15,0-13-905 16,0-10 129-16,12-15 432 16,-12 1 344-16,10 5 80 0,2 9 208 15,0 17 488-15,-3 11 233 16,-9 18-233-16,27 14-304 0,-15 0-360 15,6 19-112-15,21 18-8 16,-18 10 8-16,13 13 0 0,-7-1 0 16,-3 2-80-16,-18-1-392 15,-6 5-1064-15,0-13-241 16,-6-20-871-16</inkml:trace>
  <inkml:trace contextRef="#ctx0" brushRef="#br0" timeOffset="118982.64">29703 9871 6145 0,'0'0'1664'16,"0"0"-1176"-1,0 0 112-15,0 0 1 16,0 0-433-16,151-24-168 0,-82 16-1025 16,-11-2-983-16,-10 0-4624 0</inkml:trace>
  <inkml:trace contextRef="#ctx0" brushRef="#br0" timeOffset="119260.2">30141 9574 7153 0,'0'0'1944'0,"0"0"-983"0,0 0 327 16,0 0-696-16,0 0-288 31,0 0-304-31,0 32 0 0,15 6 72 16,-15 12 0-16,9 6 32 15,6 9-24-15,-15-1 24 16,0-3-88-16,0-4 32 0,12-11-40 16,-12-14-8-16,12-10 0 31,-3-12 0-31,15 0 72 0,-3-10 184 16,6 0-72-16,19-10-184 15,11-13-344-15,-9-1-1416 16,-2 1-2409-16</inkml:trace>
  <inkml:trace contextRef="#ctx0" brushRef="#br0" timeOffset="119671.43">30448 9565 7577 0,'0'0'2257'0,"0"0"-1553"16,0 0-96-16,0 0-376 16,0 0-80-16,0 0-40 15,0 0 88-15,0 121 208 0,9-62 88 32,16 2-168-32,-13-1 0 15,0 0-192-15,0-8-24 0,9-11-104 16,-9-9 0-16,-3-13 0 15,6-10 40-15,-6-9 8 0,6 0 217 16,-6-9 191-16,15-18-120 16,-11-19-344-16,11-11-328 0,-24-7-40 31,0-11 87-31,0-3-71 16,0-1 96-16,-12 9 24 15,0 10-40-15,-16 9-120 0,19 19-240 16,0 32-624-16,-6 0-1169 31,15 10-2368-31</inkml:trace>
  <inkml:trace contextRef="#ctx0" brushRef="#br0" timeOffset="120113.33">31094 9509 9842 0,'0'0'1560'0,"0"0"-1096"0,0 0-248 15,0 0-168-15,0 0-40 16,0 0 0-16,-136 33 8 0,112-1-8 31,15 0 40-31,-3 6-48 16,12 4-72-16,0-10-104 16,21 5-104-16,3-5-56 0,13 0 8 15,-4 1 72-15,-9 0 40 31,12-5 128-31,-15-5 80 0,-9-1-32 16,-12-7 32 0,0-2-48-16,0 1-48 15,-12-4 104-15,-21-1 0 16,-6-9 0-16,6 0-72 0,-13 0-464 16,22-22-953-16,3 3-1383 15</inkml:trace>
  <inkml:trace contextRef="#ctx0" brushRef="#br0" timeOffset="120404.32">31133 9778 1688 0,'0'0'8674'0,"0"0"-7514"0,0 0-224 16,0 0-536-16,0 0-56 15,82 14 288-15,-52 9-303 16,21 6-177-16,-17-2-72 0,-1 6-80 31,-6-1-8-31,-6-4-160 0,-9-6-113 31,-12 2-79-31,0-9 72 16,-12-7 216-16,-9-4 72 16,9-4 72-16,-12 0 56 0,9-22 40 15,6-15-40-15,9-5-128 16,0-4-272-16,0 3-184 0,33-12-488 15,3 13-1312-15,0 10-1921 0</inkml:trace>
  <inkml:trace contextRef="#ctx0" brushRef="#br0" timeOffset="120997.61">31785 9713 6809 0,'0'0'1528'0,"0"0"161"15,0 0-633-15,0 0-360 16,0 0-176-16,0 0-344 0,0 0-24 0,-93 42 72 31,66-13 16-31,18 12-24 16,9-4-24-16,0 8 64 15,0-7-16-15,24 0-7 0,12-2-177 16,6-12 16-16,10-10-24 0,5-6-48 16,36-13-985-1,-26-18-1911-15,5-9-6498 0</inkml:trace>
  <inkml:trace contextRef="#ctx0" brushRef="#br0" timeOffset="121697.85">30645 10282 9690 0,'0'0'1408'0,"0"0"-1128"16,0 0-152-16,0 0 176 16,-13 121 216-16,13-56-136 0,13 19-128 15,-1-1-112 1,0 1-40-16,-3-1-56 15,-9-8-48-15,0-6 0 16,0-14-136-16,-9-4-400 0,-3-9-552 16,0-14-792-16,-16-14-841 15,19-14-4183-15</inkml:trace>
  <inkml:trace contextRef="#ctx0" brushRef="#br0" timeOffset="121965.48">30457 10927 7601 0,'0'0'2953'0,"0"0"-2177"31,0 0-392-31,0 0-176 16,0 0 120-16,0 0 112 0,0 0-160 16,0 0-88-16,61 125-24 15,-55-102-24-15,21-4-88 16,-18-5-8-16,15-10 32 0,-9-4 248 15,18 0 249-15,4-13-65 16,-4-14-336 0,15-12-176-16,-3-1-136 0,-11-7-344 15,14-27-729 1,-12 18-1535-16,-6 10-2337 0</inkml:trace>
  <inkml:trace contextRef="#ctx0" brushRef="#br0" timeOffset="123881.87">30448 11511 6689 0,'0'0'2120'0,"0"0"-1720"0,0 0 121 16,0 0-81-16,0 0 24 16,136-23-136-16,-88 38-320 0,-2 12 56 31,-10 6-56-31,0 8 0 16,-3 5 0-16,-21 0 48 15,1 1-48-15,-13-1 0 0,0-4 72 16,-40-10 104-16,7-3 176 15,-24-12-48-15,-4-7-64 0,4-10-64 32,3-5 72-32,-4-22 328 0,19-15-104 15,18-9 1-15,0-5-25 16,21-5-168-16,0 11-184 0,33-1-104 16,3 13-128-16,34 11-112 15,23 19-392-15,-2 8-793 0,-19 0-1631 16</inkml:trace>
  <inkml:trace contextRef="#ctx0" brushRef="#br0" timeOffset="125986.45">31354 11257 7537 0,'0'0'2465'0,"0"0"-1777"0,0 0-8 16,0 0-352-16,0 0-328 31,-15 0-224-31,15 28 96 0,15 9 120 16,-6 8 8-16,-9 6 16 15,0 9 136-15,0-3 112 16,0-2-88-16,0-9-120 0,0-5 0 16,0-8-48-16,-9-15-8 15,9-3-152-15,0-5-568 0,0-10-1249 32,0 0-559-32,0-19-2393 0</inkml:trace>
  <inkml:trace contextRef="#ctx0" brushRef="#br0" timeOffset="126624.06">31363 11396 5433 0,'0'0'1856'0,"0"0"-720"15,0 0 41-15,0 0-41 0,0 0-144 16,0 0-400-16,0 0-200 31,27-33 56-31,-6 28-128 0,3 5-120 16,-3 0-104-16,7 0-96 16,2 0-8-16,-15 9-8 15,9 6-88-15,-12 7-24 0,-12 2-48 16,0-1-80-16,0 1 64 31,-24 4 96-31,-12-6 80 0,3 1 16 16,-4-4-72-16,1-4 64 15,15-2 0 1,6-10 8-16,15 3-8 16,0-6-96-16,0 5-88 0,0 0-24 15,15-2 216-15,18 7 64 16,-9 5-8-16,13 2-48 0,5 1 56 15,-15 1-64-15,-3 5-8 0,-3-6-192 16,-21 0 8-16,0 1-88 16,0-5 176-16,-33 0 104 0,-6-4 80 31,-19-1-80-31,13-9 0 16,-3 0-64-16,6-14-392 0,17-14-1617 15,13 4-3688-15</inkml:trace>
  <inkml:trace contextRef="#ctx0" brushRef="#br0" timeOffset="127178.1">31656 11617 7913 0,'0'0'1649'0,"0"0"-137"16,0 0-392-16,0 0-472 15,0 0-224-15,0 0-344 0,0 0-72 16,9 10-8-16,6 8 96 31,-3 6 8-31,12-1-16 0,-15 5-24 16,-9 0-56-16,12-5-8 15,-12-5 0-15,0-9-72 16,0 1-16-16,0-5-80 0,0-5 120 16,0 0 48-16,0-24 0 31,12-9-80-31,-3-7-304 0,18-7-104 15,-2 5-88-15,-4 0-152 16,15 10-480-16,-3 9-481 16,0 9-1151-16</inkml:trace>
  <inkml:trace contextRef="#ctx0" brushRef="#br0" timeOffset="127823.78">32051 11590 7681 0,'0'0'2281'16,"0"0"-1561"-16,0 0-40 15,0 0-296-15,0 0-232 16,-91 0-136-16,79 19-16 0,-12-1-56 16,9 5-72-16,-3-4-232 15,18-6-208-15,-15-3-392 0,15 0-257 31,0-10-191-31,0 0 824 32,24 0 344-32,0-10 184 0,0 0-200 15,1-3 120-15,-4-1 136 16,-9 4 56-16,0 7 256 0,-3-7 216 16,-9 5-192-16,0 5-88 15,0 0-144-15,0-5-40 16,0 5-56-16,0 0-8 0,0 0 8 15,0 0 0-15,15 0-8 16,-15 0 8-16,0 0-8 0,9 0 104 0,3 0 64 16,0 0-120-16,-3 0-32 15,6 0 72 1,9 0 216 0,-2 0-224-16,-10-8-80 0,9-8-48 15,-6 3-80-15,-3 4 128 16,9 0 48-16,-21-1 448 0,9 10 489 15,-9 0-297 1,0 6-544-16,15 16-128 16,-3 7 120-16,0-7 16 15,0 1-24-15,-6-5-32 0,10-7-16 16,-4-3 128-16,-12-8 160 16,24 0 88-16,-15 0-152 0,6-8-152 31,3-6-152-31,-3 9-72 15,9 0 8-15,-12 5-40 16,-12 0-112-16,21 0-128 0,-8 5-96 16,11 3-640-16,0 3-1225 0,-6-11-4096 15</inkml:trace>
  <inkml:trace contextRef="#ctx0" brushRef="#br0" timeOffset="128355.94">32646 11538 8345 0,'0'0'2625'0,"0"0"-1929"16,0 0 112-16,0 0-416 0,0 0-56 16,0 0-224-1,0 0-96-15,-34 66 56 0,19-34 16 0,15 1 0 16,0-6 24-1,0-7-24-15,15-8-88 16,7-6-152-16,-1-6 48 16,18-10-48-16,-6-22-376 0,3-10-736 15,-3-13-432-15,-8-5 415 16,-13-5 569-16,0-5 496 0,-12 10 216 16,0 13 784-16,0 11 873 31,0 22-417-31,0 4-248 0,0 10-800 15,0 10-192-15,0 26-144 16,0 20 144-16,0 5 0 0,0 7 104 16,0 3-48-16,0-8-56 31,0-16 8-31,0-4-8 16,9-21 8-16,0-12 40 0,-9-6 72 15,15-4 160-15,9-14 232 16,-3-4-376-16,12-5-136 0,-5 4-8 15,2 5-72-15,-3 10 24 16,6 4 8-16,-9 4 0 16,0 19 48-1,-14 0 0-15,17 1-56 0,-27-2-544 16,9-2-1320-16,-9-12-2729 16</inkml:trace>
  <inkml:trace contextRef="#ctx0" brushRef="#br0" timeOffset="130927.85">30678 12466 6361 0,'0'0'3993'0,"0"0"-3345"16,0 0-8-16,0 0-24 0,0 0-72 15,0 0-232-15,0 0-232 16,0 23-80-16,0 9 184 16,0 14 272-16,0 16 17 0,0-2-217 15,0 9-72-15,0-9-64 16,0-4-64-16,0-15-56 0,0-8 0 31,12-14-680-31,0-10-1049 0,0-9-3176 16</inkml:trace>
  <inkml:trace contextRef="#ctx0" brushRef="#br0" timeOffset="131595.05">31260 12721 7985 0,'0'0'2257'16,"0"0"-1249"-16,0 0-64 0,0 0-232 15,0 0-176-15,0 0-296 16,24 4-72-16,13-4 201 0,-4 0 87 16,12 0-264-16,3 0-192 15,10 0 0-15,-10 0-520 0,6 0-729 16,-5-8-1063-16,-13-2-2225 0</inkml:trace>
  <inkml:trace contextRef="#ctx0" brushRef="#br0" timeOffset="131888.77">31607 12563 6249 0,'0'0'5201'16,"0"0"-4649"0,0 0-384-16,0 0-16 0,0 0 16 15,0 0 96-15,0 0 64 16,0 0-72-16,0 0-136 0,73 126-56 0,-49-104-56 15,-12-3 48-15,-3-6-56 16,-9 7-128 0,0-12 16-16,0 7-80 15,0-6 192-15,-21 9-16 16,-3 0 16-16,-9 1 0 16,-7 1-216-16,-2 7-728 0,6-14-1064 15,12 1-1113-15</inkml:trace>
  <inkml:trace contextRef="#ctx0" brushRef="#br0" timeOffset="132285.83">32133 12479 8185 0,'0'0'4673'16,"0"0"-4057"0,0 0-136-16,0 0 81 15,0 0-209-15,0 0-48 16,0 0-192-16,153-13-104 0,-95 13 72 16,-1-5-80-16,-12 5-472 31,4-4-489-31,-13 4-519 0,-30-6-1048 15,9 2-721-15,-15 0-3431 0</inkml:trace>
  <inkml:trace contextRef="#ctx0" brushRef="#br0" timeOffset="132487.8">32401 12443 5569 0,'0'0'1512'15,"0"0"-968"-15,0 0 112 16,0 0 633-16,0 46 119 0,0-18-440 15,-15 0-448-15,15 9-120 16,0-1-64-16,-9 6-136 16,0 0-152-16,9-5-48 0,-15 0-200 15,6-4-688 1,-6 0-912-16,6-5-745 16,-3-15-775-16</inkml:trace>
  <inkml:trace contextRef="#ctx0" brushRef="#br0" timeOffset="132694.57">32051 12929 5209 0,'0'0'5209'0,"0"0"-4433"0,0 0-24 16,0 0 64-16,0 0 200 15,0 0-103 1,0 0-489-16,0 0 56 15,0 0 184-15,163 14-240 16,-91-14-424-16,10 0-248 0,21-5-944 16,-10-9-1513-16,-23 0-3864 0</inkml:trace>
  <inkml:trace contextRef="#ctx0" brushRef="#br0" timeOffset="149514.04">17950 11831 8465 0,'0'0'1409'0,"0"0"-1409"0,0 0-112 31,0 0 96-31,0 0 8 16,-45 125 0-16,45-87-152 0,0-2-81 15,0 1-663-15,0-9-1088 16,0-9-3361-16</inkml:trace>
  <inkml:trace contextRef="#ctx0" brushRef="#br0" timeOffset="149756.94">18044 11859 6953 0,'0'0'2673'0,"0"0"-1849"16,0 0-536-16,0 0-280 0,0 0-8 16,0 0 0-16,24 50 56 15,-12-12 24-15,-3-1-8 0,-9-1-16 0,12 2-56 16,-12-6 0 0,0-8-504-1,0-11-649-15,0-7-1127 16,0-6-4121-16</inkml:trace>
  <inkml:trace contextRef="#ctx0" brushRef="#br0" timeOffset="150289.96">17950 11503 7377 0,'0'0'1720'0,"0"0"-1055"0,0 0 343 15,0 0-288 1,0 0-272-16,0 0-256 16,0 0-128-16,0 0-56 15,139 0-8-15,-103 18 0 0,-15 4-96 16,-6 2-32-16,-2 4-88 0,-4-9 40 15,-9 3 80 1,0-3 16-16,-9 0 40 16,-28-5 40-16,1 0 16 15,-12-10 40 1,6-4-48-16,-7-4 64 0,22-16 88 0,9-3 88 16,6-9 8-16,12 9-256 15,0-5-72-15,12 5-592 0,66 8-760 31,-5 7-865-31,-16 8-3056 0</inkml:trace>
  <inkml:trace contextRef="#ctx0" brushRef="#br0" timeOffset="155390.07">6702 13717 6857 0,'0'0'2352'0,"0"0"-1783"0,0 0-561 15,-49-28 248 1,34 19-24 0,6 4 216-16,0 1-296 0,-6-2-104 15,-6 6-40-15,-3 0-8 0,-10 0 0 16,-5 0 0-16,6 6 0 16,0 8 0-16,-12 5 56 0,5 3-8 15,-2 6 8-15,-9 9 24 31,9 5 0-31,-7 3 72 0,16 7-72 16,6-5-32-16,3-1-24 16,18-5-24-16,6-3 8 0,0-2-8 15,0 2 0-15,21 0 0 32,24-3-8-32,3 3 8 15,1-1 72-15,8 0-72 0,-3 0 104 16,4 0-96-16,-19 0-8 15,6 5-8-15,-21-1-136 0,-12 2 40 16,0 2-48-16,-12 7 16 16,-12-7 120-1,-15 2 16-15,-15-1 24 16,-9 1 88-16,-7-6 104 0,4-3 120 16,6 0-24-16,-10-6-32 15,10-9 24-15,12-4 8 16,6-6 16-16,18-4 0 15,-3-4-160 1,15-5-72-16,0 0-80 0,0 5-16 16,0-5-224-16,15 8-24 0,-3 6 208 15,9 5 40-15,3 4 48 16,-3 5-32-16,3 9-8 16,9 4-8-1,-5 7 0-15,-7 12 8 16,-12 4 0-16,6 11 96 15,-15 8 0-15,0 23 16 0,0 19-48 16,0 19 9-16,-15 9-1 16,6-9 0-16,9-10 72 0,-9-13-64 15,-15 8-24-15,8 1 24 32,7 4-8-32,-15-4-24 0,15-18 0 15,9-24 16-15,-15-19 152 16,15-9 0-16,0 15-64 15,0 13 192-15,0 9-32 0,0-5-136 16,15-3-80 0,-6-7-40-16,3-11-16 15,0-16-40-15,13-9-8 0,8-18-8 16,3-10 8-16,9-7-8 16,4-11 8-16,-4 0-296 15,33-33-456-15,-20-10-777 0,-7 2-3344 16</inkml:trace>
  <inkml:trace contextRef="#ctx0" brushRef="#br0" timeOffset="182657.58">15578 14135 6449 0,'0'0'1632'0,"0"0"-1432"0,0 0-32 16,0 0 216-1,-133 0-96-15,103 0-112 16,-15 0-87-16,-4-5 143 0,-8-9 312 15,-12-10-160-15,-13-9-256 16,-11-3-72-16,-16-15 64 16,15-4 16-16,4-6 392 0,8-12 72 15,13 2-40-15,24 2-104 32,5-1-16-32,34 5-160 0,6-3-184 15,0 7-88-15,31 1-8 16,20 8-8-16,6 1 0 15,25 5 0-15,-1 4 0 0,22 2-48 16,-10 7 48-16,10 5 8 31,6 10 0-31,-16 8-8 0,-2 10 0 0,-10 0-48 16,-2 14-16-16,-7 14-40 16,-12 13 0-16,-2 10 32 15,-1 5 32-15,-9 9 40 16,-2 0 0-1,-1 9 8-15,-12 5 0 16,6-5 0-16,-20 5 8 0,8-5-8 0,-15-1 0 16,-12-2 0-16,0-3 8 15,-39-7-8-15,-4-10 16 16,-14 0 120-16,-25-9 16 0,-11-1 64 31,-13-3 25-31,1-11-97 0,-10-8 8 16,-3-11 112-16,37-8 80 15,-22 0-8-15,19-13-72 16,5-9-176-16,7-16-24 16,2 5 64-16,22-8-56 0,6 3 16 31,6 2-72-31,11-2-16 16,4 1-80-16,9 1 16 0,12-3-136 15,0 4-112-15,0-3-256 16,58-13-713-16,-13 9-1871 0,3 10-4434 0</inkml:trace>
  <inkml:trace contextRef="#ctx0" brushRef="#br0" timeOffset="186999.93">19625 11622 9418 0,'0'0'2544'0,"0"0"-1880"16,0 0-384-16,61-24 144 0,-16 11-96 15,21-5-160 1,7-1-112-1,20 6 0-15,-11-1-56 0,23 9 0 16,-23 0 0-16,-1 0-104 0,-11 5-248 31,-13 0-480-31,-12 0-568 16,-20 0-256-16,-1 0-313 0,-15 0-199 31,-9 0-2753-31</inkml:trace>
  <inkml:trace contextRef="#ctx0" brushRef="#br0" timeOffset="188087.65">19474 14455 7329 0,'0'0'2105'0,"0"0"-1217"0,0 0 248 16,0 0-160 0,0 0-8-1,0 0-303-15,0 0-369 0,0 0 32 16,130-20 128-16,-60 6-208 15,-1 4-160-15,25 1-40 0,-1 1 24 16,-2-2-56 0,2 1-16-16,-23 4-376 15,2-9-648-15,-15 9-1081 16,-35-4-2936-16</inkml:trace>
  <inkml:trace contextRef="#ctx0" brushRef="#br0" timeOffset="200763.7">21186 11748 208 0,'0'0'4384'16,"0"0"-3183"-16,0 0-457 31,0 0 168-31,0 0-136 0,0 0-128 16,0 0-95-16,0 0 111 15,0 0 168-15,0 0 16 0,0 0-136 16,0 0-192-16,0 0-64 31,12 0-96-31,-3 0-55 16,15 0-81-16,9 0-64 0,15 0-88 0,1 0-64 15,-4 0 0-15,3 5-8 16,-2-2-232-16,-1 3-497 0,3-6-423 16,-24 9-824-16,-3-5-521 15,4 1-471-15</inkml:trace>
  <inkml:trace contextRef="#ctx0" brushRef="#br0" timeOffset="201048.09">21146 11952 5281 0,'0'0'1912'0,"0"0"-1152"0,0 0-8 15,0 0 161-15,0 0 215 16,0 0-296-16,0 0-328 31,0 0-160-31,52 0 344 0,-19 0-104 32,15-5-207-32,-6 0-129 15,19 0-88-15,11 5-160 0,-14 0-32 16,23-3-793-16,-36 3-1511 15,1-6-2945-15</inkml:trace>
  <inkml:trace contextRef="#ctx0" brushRef="#br0" timeOffset="210825.05">15228 2893 5881 0,'0'0'1008'0,"0"0"-720"0,0 0 152 0,0 0 0 15,0 0 264 1,0 0-47-16,-70 0-385 16,70 0-184-16,0 0-8 15,0 0 0-15,-12 0 144 16,0 0-40-16,3 0 0 16,-15 0 16-16,-15 0 32 0,21 3 136 15,-31 7 160-15,16-5-120 16,-18 5-40-1,18-6 40-15,-13 5-96 16,1 0-32-16,-15-5 24 16,-1 6-55-16,19-5-65 0,-15 5 16 15,-4-7-32-15,-8 7-16 16,12-5-24-16,-1-1-48 0,-23 2 24 31,8-3 0-31,-8-3-16 16,-10 4 0-16,10-4 56 15,-13 0 32-15,1 6-8 0,-1-6 8 16,1 0 72-16,11 0-24 16,-11 0-104-1,2 4-40-15,10 1 88 0,-13-5-64 16,-15 5 64-16,7 3-40 16,11-2 64-16,-26 3-16 15,8-5-80-15,-3-4-88 0,-21 6 136 16,-15-2 232-16,-14 0-256 15,-14 2-72-15,35-6-40 16,41 0 112 0,25 0 33-16,8 0-1 15,-17 0-104-15,-10 0-32 0,4 0-8 16,-13 0 80-16,9 0-80 0,13 0 8 16,-1 0-16-16,13-10 0 15,12 0 16 1,-4-3 48-16,4 4-16 15,0-6-40-15,-1-2 0 16,-2 2 0-16,-10-8-8 16,13 4 8-16,0 1 0 0,5-1 80 15,-2 1 136-15,9-9-24 0,-6 2-32 32,8-7-96-32,-8 4-24 15,21-8-40-15,-19-2 8 16,4 1 32-16,9-5-48 0,3 1 8 15,-3 0 0-15,-1-2 64 16,16 2 0-16,-3-1 8 0,0-4-72 16,0 0 0-1,15-6 0-15,-15 1 48 16,12-4-56-16,-4 0-8 16,10-2 8-16,-18 3-8 0,12-3 8 15,-3-4-48-15,15 1-24 16,0-4 24-16,0 8-48 15,0 1-8-15,0 4 32 16,15 0 24 0,-3 9-48-16,18 1 88 15,-2-2-88-15,5 2 88 0,15 0 0 0,-3-1 8 32,28-4-8-32,-4 0 0 15,-2-1-40-15,29-5 48 16,-2 2-8-16,-4-1 0 0,4 5 8 15,-1 3 0-15,1 11-8 0,-13 1 8 16,13 2 0-16,0 6-8 31,-1-1 8-31,10 2 16 16,-10 3-16-16,13-3 0 0,-15 3 8 31,14-1-8-31,25-2 0 16,21 4 8-16,24-6-8 0,-3 5 0 15,15-4-8-15,-27 5 8 16,6 9 0-16,9-5 0 16,-24 9 8-16,0 0 0 0,-15 5 8 0,9 0-16 15,-22 0-8-15,19 0 0 16,0 0 8-16,-15 0-8 0,0 0 8 16,-1 0 0-1,4 5 0 1,0-5 0-16,-3 5 8 15,-22-1 0-15,-11-4 0 0,-37 4 8 16,1 2-16 0,-1-6 0-16,21 9-8 0,-5 1 0 0,-1 3 0 0,-5 1 0 31,5 0-8-31,-15 0 16 16,13 5-8-16,-1 3 8 0,4 2 8 15,2-2-8-15,-15 6 16 16,13 0-8-16,-4 5-8 0,-11 9 16 15,2-1-8-15,9 0 0 16,-23 6-8-16,11 4-8 31,-9 1 0-31,-2-2 0 0,-10-4 0 16,6 0 8-16,-3 5-16 16,-5 1 16-16,2 3 0 0,-12 0 8 15,-6 2 0-15,-3-3-8 31,9 7 0-31,-12-5 0 16,-3 5-8-16,-9-7 8 0,0 3 0 16,0-7 0-16,0 7 8 0,-21-7-8 15,-3-4-8-15,0 11 0 0,0-7 8 16,-9 0 0 0,-1 6 8-1,-2 0 40-15,-12-5 0 16,3-1 8-16,11 2 8 0,-14-5 24 15,0-1 0-15,3-5 32 16,-13 1-40-16,10-6 40 0,-12-3 0 16,5-5 24-16,-2-4 8 0,0-2-8 31,-4-2-40-31,-11-7-32 16,14 6 24-16,-8-5-88 0,-18-1 0 15,17 1 56-15,-17 0-64 0,5-4 16 16,-2-1 56-16,-1-4-24 15,-11-2-40-15,8 2 0 32,7-5 0-32,-4 0 16 0,13 0 80 15,-13 0 64-15,13 0-32 16,8 0-64-16,-11-5 96 0,15 2-32 16,-1-2-16-16,13 0-32 15,12-4-80-15,-3 4 48 31,-10 0 8-31,22 2-16 0,-9-8-48 16,-18 7 16-16,18-6 32 0,-1 7 0 16,-2-8 8-16,3 8 80 15,9-2-8-15,0 0 16 16,15 0-39 0,-16 5-41-16,13-4-56 15,12 4 56-15,-15 0-56 0,15-5 64 16,-9 5-64-16,9-5 0 15,-12 1 40-15,3 0-48 0,9 4 8 0,-12 0-8 32,12 0-8-32,0 0-88 15,0 0-64-15,0 0-41 16,0 0-23-16,0 0 32 0,0 0-16 16,0 0-32-16,0 0-32 15,0 0-120-15,0 0-136 0,0 0-160 16,0 0 0-16,0 0 104 31,0 0-9-31,0 0 81 16,0 0 112-1,0 0 120-15,0 0 88 16,0 0 24-16,0 0-16 0,0 0-120 16,-15 0-240-16,15 0-144 15,0 0 16-15,0 0 184 16,-9 4-41-16,9 0 17 0,0 1-136 15,0 0 160-15,-12-1 88 32,12 1-328-32,-24 5-792 0,15 4-689 15,-4-11-2816-15</inkml:trace>
  <inkml:trace contextRef="#ctx0" brushRef="#br0" timeOffset="-213804.94">22966 11233 4689 0,'0'0'1824'0,"0"0"-1320"16,0 0-264-16,0 0 232 16,0 0 336-16,0 0 89 0,0 0-249 31,0 0-72-31,0 0 144 0,0 0-48 15,0 0-96-15,0 0-64 16,0 0 48-16,0 0-63 16,22-9-121-16,14-10-32 0,21-3-8 15,3-11-80-15,22-5-136 16,8 1-40-16,4-8-64 0,9-2 32 31,5 2-40-31,-17 1 48 16,-10 12-40-16,-20 10-16 15,-43 8-80-15,9 4-136 0,-18 6-440 16,-9 4-465-16,-21 0-591 16,-12 0-2801-16,-7 0-2448 0</inkml:trace>
  <inkml:trace contextRef="#ctx0" brushRef="#br0" timeOffset="-213489.68">23618 10752 7561 0,'0'0'3241'0,"0"0"-2217"0,0 0-608 16,0 0 88-16,0 0 120 0,0 0-64 15,12 0-407-15,9 0 23 16,16 0 232-16,-4 0-144 0,15 0-128 47,-15 0-88-47,16 0-32 0,-31 0 32 15,9 0-40-15,-3 4-8 16,0 0 0-16,-15 1-8 16,-9 4-72-16,9 0 32 15,-9 6 48-15,0 7 8 0,0 6 40 16,-9 5 16-16,-15 5-16 0,-9-3-48 16,-12 9-104-16,-16-3-560 15,16-8-1017-15,9-15-2984 0</inkml:trace>
  <inkml:trace contextRef="#ctx0" brushRef="#br0" timeOffset="-187720.11">31339 4909 9818 0,'0'0'1232'0,"0"0"-1112"15,0 0-120-15,-18 106 0 31,3-46 8-31,5 9 8 0,-14 15 112 16,-3 18 144-16,-3 23-16 0,-30 33 80 16,-1 3-104-16,-17-11 0 0,-4-16 184 15,1-23-144-15,-4-19-88 16,19-13 8-16,21-23 96 16,-13 4 73-16,-2 0-89 15,-13 9-40 1,7 6-64-16,-3-15-16 15,11-5-48-15,-2-9 0 0,12-13-24 16,14-5-64-16,1 0-8 16,9-10 0-16,-3-4 0 0,21-4 8 15,-6-1-8 1,0-4-8-16,0 0-88 16,12-5-88-16,0 0-232 15,0 0-320-15,0-19-401 0,12-28-1695 16,12 2-433-16,-3 2-3216 0</inkml:trace>
  <inkml:trace contextRef="#ctx0" brushRef="#br0" timeOffset="-187317.13">30258 6363 6345 0,'0'0'1960'0,"0"0"-1088"16,0 0-359-16,0 0-321 0,0 0 112 15,0 0-152-15,-9 38-40 16,-3-2 480-16,-12 10 32 0,3 6-168 16,-6-2-72-1,3 7-8-15,5-2-32 16,-5-9 56-16,12 0-64 15,-12-8-39-15,9-16-17 0,9-3-96 0,6-5-56 16,0-4 0 0,0-10-8-16,0 3 56 15,0-3 32-15,0 0-64 16,0 5 8-16,21 5 64 16,3 0 8-16,12-7-48 15,7 7-112-15,5-4-16 0,12-6-40 16,10 0-8-16,-13 0-464 15,49-25-600 1,-37-7-1705-16,1-1-8681 0</inkml:trace>
  <inkml:trace contextRef="#ctx0" brushRef="#br0" timeOffset="-181300.81">24466 10765 6633 0,'0'0'2777'0,"0"0"-1881"15,0 0-664-15,0 0 112 0,12 0-32 16,1-9 96-16,-4-5-96 16,15-14-216-16,12-5-24 15,-12 1-72-15,-3-4 0 16,3-2-16-1,-2 1-304-15,-7 5 120 0,-15 8 40 16,0 2 152-16,0 8 8 0,-15 9 0 16,-7 5-8-16,-2 0-152 31,-9 19 40-31,9 9-48 16,0 13 88-16,12 0 80 0,0 6 16 15,12-5-16-15,0-5 0 0,12-10 0 16,24-8-72-16,-12-14-16 15,21-5 72-15,4 0-56 32,8-51-768-32,0 4-1465 0,-8-8-4568 15</inkml:trace>
  <inkml:trace contextRef="#ctx0" brushRef="#br0" timeOffset="-180536.66">24744 10070 7585 0,'0'0'1680'16,"0"0"-1327"-16,0 0-345 0,0 0 48 15,0 0 264-15,0 148 32 0,0-88-112 16,12 11-88 0,12-3-40-1,-24-3-64-15,21-5-40 0,-5-8 0 16,-16-16-8-16,12-12 0 15,-3-10-120-15,-9-5-136 0,12-9 0 0,-3 0 48 16,6-23 208-16,-3-10-8 16,12-13-128-16,-15-6-128 15,15 2-73 1,-24-1 129-16,9 14 136 16,-9 4 72-16,0 16 104 15,0 11 241-15,0 6-113 0,0 0-224 16,0 0-8-16,-9 20-72 15,-3 7 72-15,0 6 0 0,12-6 8 32,0-3-8-32,0-2-16 15,12-3-40-15,9-5-48 16,6-9-16-16,-5 4 39 0,14-4-87 16,-12-1-184-16,-3-4-64 15,-9 10 72-15,-3-1-40 0,6 1 168 31,-15-2 144-31,0 6 72 16,0-9 8-16,0 3 168 16,0-3 32-16,0-5 96 0,-15 0-8 0,6 0-112 15,-3 0-80 1,0 0 40-16,12 0 40 0,-9 0-72 16,9-5-32-1,0 2-16-15,0-2-64 16,0 5-184-16,9-10-16 15,15-4 192-15,0 1 8 0,0-6 0 16,-5-4-16-16,8-10-88 0,-3 7-256 16,-15-8-144-1,3 1 72-15,-12 6 216 16,0 3 216-16,0 11 208 16,-12 9 288-16,-9 4-184 15,-3 0-152-15,3 14 104 0,8 13 176 16,1 6-79-16,0 0-153 15,12 2-88 1,12-2 16-16,13-6-32 16,8-12-96-16,12-11-8 15,27-4-168-15,-14-22-825 0,-1-2-1791 0</inkml:trace>
  <inkml:trace contextRef="#ctx0" brushRef="#br0" timeOffset="-180037.58">25698 10125 10186 0,'0'0'1408'0,"0"0"-1328"0,0 0-80 15,0 0 336 1,48 112 280-16,-24-52-112 16,-3 0-264-16,-9 5-40 15,13 1-72-15,-13-6-56 0,-3-14-64 16,6-10 8-16,-15-7-16 16,0-20-40-16,0-4-48 0,0-5 88 15,-15-19 48-15,-6-22-48 0,-4-15-320 31,4-13-40-31,-15-10 96 16,12 5-80-16,15 4 80 16,9 14 104-16,0 11 56 0,0 12-296 15,33 9-72-15,3 10 168 16,-2 10 120-16,-1 4 104 0,0 0-24 31,6 18 32-31,-18 6 64 16,-9 3-72-16,-12 1 8 15,0 4 72-15,-21 6-8 0,-15-2-200 16,3-3-513-16,-3-6-487 16,-1-8-440-1,28-9-1185-15</inkml:trace>
  <inkml:trace contextRef="#ctx0" brushRef="#br0" timeOffset="-179399.45">26141 10065 8089 0,'0'0'1697'16,"0"0"-529"-16,0 0-240 16,0 0-112-16,0 0 24 15,0 0-536-15,0 0-304 16,10-32-216-16,-20 42-152 0,-14 7 240 16,0 12 48-16,3-1-192 15,6-1-264 1,6-3-192-16,-6-11-32 15,15 2 24-15,0-12-9 16,0-3-87-16,0 0 264 0,24 0 384 16,-9-9 176-16,6-5 8 15,3 2-72-15,-12-3 72 0,0 10 208 32,-2 0-32-32,-10 5-128 15,0 0 32-15,15 0 56 16,-15 0 152-16,12 5-88 0,0 0-40 15,-3-5 96-15,-9 0 113 16,24 0-17-16,0 0-56 16,-12-13-168-1,9-12-128-15,16-2-336 0,-25 0-152 16,12-5-9-16,-18 4 57 16,-6 4 208-16,0 1 232 0,0 13 256 15,0 1 184-15,0 9-152 16,-6 0-288-1,-6 5-32-15,0 9 32 16,12 5 0-16,-12-2-16 16,12 2-160-16,0 1-56 0,12-12-72 15,0-4 144-15,6 2-24 0,9-6 56 32,-3 0-48-32,0 0 8 15,-15 0 88-15,15 0 64 0,1 4 8 16,-13 0 8-16,-3 2 0 15,3-3 72-15,0 2 72 0,0 0 0 16,0 0-56-16,-3-1 0 16,6-4-88-16,6 0-152 31,0-14-680-31,7-4-2017 0</inkml:trace>
  <inkml:trace contextRef="#ctx0" brushRef="#br0" timeOffset="-179170.29">26627 9495 7313 0,'0'0'2465'0,"0"0"-1689"15,0 0-376-15,0 0-272 16,0 0-120-16,0 60 248 0,15-13 104 16,10 9 64-16,-4-1-8 15,12 0-24 1,-6 2-120-1,3-16-144-15,-3-3-32 0,7-11-32 16,-1-13-64-16,-6-9-232 0,-6-5-256 16,15-19-584-16,-11-14-1417 0,-4-3-3600 15</inkml:trace>
  <inkml:trace contextRef="#ctx0" brushRef="#br0" timeOffset="-179005.23">26712 9737 5961 0,'0'0'2048'0,"0"0"-1160"0,0 0-183 16,0 0-193-16,0 0 8 31,0 0-168-31,0 0 344 0,0 0-264 16,151-14-432-16,-58-28-480 16,-11 5-1801-16,-13-1-3784 0</inkml:trace>
  <inkml:trace contextRef="#ctx0" brushRef="#br0" timeOffset="-178859.13">27349 9644 8953 0,'0'0'3049'16,"0"0"-2153"-16,0 0-280 16,0 0-616-1,0 0-256 1,0 0-2008-16</inkml:trace>
  <inkml:trace contextRef="#ctx0" brushRef="#br0" timeOffset="-169718.59">10529 16988 520 0,'0'0'9826'0,"0"0"-8962"0,0 0-816 15,-13 131 128 1,13-76 32-16,0 4 0 16,13-7-112-16,-1-5-96 0,0-11-120 15,-6-9-344-15,21-11-1080 16,-27-8-1057-16,0-8-2688 0</inkml:trace>
  <inkml:trace contextRef="#ctx0" brushRef="#br0" timeOffset="-169322.78">10803 16751 9602 0,'0'0'2192'0,"0"0"-1528"0,0 0-128 16,0 0-152-16,0 0-136 0,-18 112 104 15,18-42 41 1,0 8-17-16,0 5-80 0,0-3-48 16,0-15-64-1,0-10-64-15,12-14-112 16,9-12 120-16,3-7-112 0,-2-13-16 15,14-9-8-15,-15 0-120 0,12-9-96 16,-9-13 40 0,3-7-208-16,-18 7 208 15,-9-2 184-15,0 7 160 16,0 3 248-16,-21 9-160 16,-18 5-128-16,6 0-112 0,0 0-8 15,9 8-8-15,2 3-392 16,10-8-504-16,12-3-929 15,0 0-2536 1,25 0-3264-16</inkml:trace>
  <inkml:trace contextRef="#ctx0" brushRef="#br0" timeOffset="-167118.19">16076 16307 5817 0,'0'0'4097'32,"0"0"-3353"-32,0 0-24 0,0 0 520 15,0 0-216-15,0-14-527 16,24 6-385-16,0-7 40 0,0-3 48 16,10 9-72-16,-10-1-80 31,-3 1-40-31,3 9-8 15,0 0-56-15,-15 0-176 0,6 0-176 16,-3 14-97-16,-12 5 169 0,0 12 112 16,-12 1 72-16,-12 1 56 0,0 0 88 15,15-10 8-15,-6 0 0 16,15-13-16 0,0-1-56-1,0 0 72-15,0-9 8 0,24 0 64 16,9 0 64-16,3 0-40 15,-11 0-96-15,8 0 16 0,-6 0-8 0,-18 0-8 16,-9 5-176 0,0 8 48-1,0 1 120-15,-21 4 8 16,-15 2 8-16,11 2-8 0,-8-3 0 16,9-10-496-16,9-9-1144 15,6 0-841-15,0-18-3384 0</inkml:trace>
  <inkml:trace contextRef="#ctx0" brushRef="#br0" timeOffset="-166798.22">16357 16265 9193 0,'0'0'2433'0,"0"0"-1337"16,0 0 80-16,0 0-335 31,0 0-233-31,0 0-416 0,0 0-144 15,0 0-48-15,78-27 0 16,-51 27-8-16,-15 0-144 0,0 5-56 0,-3 12 32 16,4 11 32-1,-13 4 72 1,0 6-8-16,-13 3 72 16,-8-3 8-16,9-5 0 0,0-11 96 15,-3-4 32-15,6-8-56 16,9-5-64-16,0-5 136 0,24 0-136 15,12-5 112 1,7-23-120-16,65-22-224 16,-26-1-961-16,-13 5-3151 15</inkml:trace>
  <inkml:trace contextRef="#ctx0" brushRef="#br0" timeOffset="-161912.38">17660 6923 6345 0,'0'0'1536'0,"0"0"-1528"0,-45 70 136 16,33-32-8-16,-15 4 176 15,6-5-152-15,9-6-96 16,3 2-64-16,-6-10-88 16,6 0-744-16,-4-9-864 15,1-9-3073-15</inkml:trace>
  <inkml:trace contextRef="#ctx0" brushRef="#br0" timeOffset="-161682.77">17452 7002 3288 0,'0'0'6362'0,"0"0"-5810"31,0 0-552-31,0 0-88 0,0 0 88 16,0 0 264-16,0 0-64 15,0 0-96-15,103 108-48 16,-67-77-56-16,-12 2-120 0,-6-5-504 15,19-5-449-15,-22-9-807 16,6-6-2681-16</inkml:trace>
  <inkml:trace contextRef="#ctx0" brushRef="#br0" timeOffset="-158933.33">18113 6753 5065 0,'0'0'1968'0,"0"0"-1048"0,0 0-496 16,0 0 112-16,0 0-160 15,0 0-199-15,0 0-49 16,0 0 8-16,-12 64 352 0,0-36-184 15,3 5-16-15,-3-1 16 32,12-3 16-32,-15-2-64 0,6-4-80 0,9-6 8 15,0 3-88-15,0-6-16 16,0-5 48-16,0 1 40 16,0-2 40-16,24-2-24 15,-3-2 0 1,15-4-120-16,0 0 64 15,-2 0-128-15,14-10-176 0,-27-8-560 16,27-15-680-16,-23 10-889 0,-7 1-2664 16</inkml:trace>
  <inkml:trace contextRef="#ctx0" brushRef="#br0" timeOffset="-158684.13">18195 6845 8977 0,'0'0'2081'31,"0"0"-1505"-31,0 0-272 0,0 0-232 16,0 0 120-16,0 0 424 16,24 144 8-16,-12-80-64 15,-12 2-231-15,12-6-249 0,-12-9-80 16,0-5-80-16,0-14-953 31,12-14-1615-31,-12-13-3474 0</inkml:trace>
  <inkml:trace contextRef="#ctx0" brushRef="#br0" timeOffset="-157667.95">19242 6803 6281 0,'0'0'2224'0,"0"0"-1135"0,0 0-185 16,0 0-376 0,0 0-192-16,0 0-104 15,0 0 160-15,0 79-16 16,0-38 16-16,0 10 48 0,24 6-48 16,-12-2-152-16,9 0 17 15,3-4-89 1,-2 1 40-16,11-11-64 15,-9-3-88-15,3-7-56 16,-3-7-72-16,-3-10-272 0,0-4-449 16,7-10-799-16,-16 0-1089 15,-3-10-1703-15</inkml:trace>
  <inkml:trace contextRef="#ctx0" brushRef="#br0" timeOffset="-157237">19523 7141 3816 0,'0'0'5762'15,"0"0"-4810"1,0 0-432-16,0 0-88 16,0 0-168-16,0 0 40 15,0 0 112-15,0 71 112 0,0-31 40 16,12-1-208-16,-12 1-31 16,9-2-57-16,-9-2-88 15,9 2-32 1,6-10-80-16,-3-1-16 15,-12-8 16-15,0-5-56 0,0-6 40 16,0-3-8-16,0 0 8 16,0-5 216-16,0 6 56 0,-27-6-176 15,9 3-8-15,-22 3-144 32,-2-2-272-32,-9 5-488 15,9-3-913-15,5-6-2984 0</inkml:trace>
  <inkml:trace contextRef="#ctx0" brushRef="#br0" timeOffset="-152578.86">19323 7975 104 0,'0'0'7273'0,"0"0"-6049"0,0 0-712 15,0 0-191-15,0 0-73 0,0 0 272 16,-12 79 24-16,12-41-96 16,0-2 0-16,12 2-240 15,-12-5-104-15,13-5-56 16,-13-6-48-16,0-12-296 15,0-10-1392-15,0 0-2249 16</inkml:trace>
  <inkml:trace contextRef="#ctx0" brushRef="#br0" timeOffset="-152402.63">19287 7818 8385 0,'0'0'1377'0,"0"0"-1377"0,0 0-296 16,0 0-1145-16,0 0-23 31,0 0-2673-31</inkml:trace>
  <inkml:trace contextRef="#ctx0" brushRef="#br0" timeOffset="-151839.08">19402 7957 7697 0,'0'0'1008'0,"0"0"-768"16,0 0-32-16,0 0 289 0,0 0 191 15,0 0-432 1,36 84-176-1,-21-61 56-15,-6-6 48 0,-9-6-40 0,0 3-16 16,0-11-48 0,0-3-24-16,0 6 24 0,0-6 64 15,0 0 8-15,0 0 120 0,0-19-16 32,12-3-256-32,-12-3-56 15,0-3 56-15,12 6-48 0,-3 3-24 16,-9 6 72-16,0 8 0 15,16 5-8-15,-16 0-96 0,12 0-72 16,-12 13 72-16,12 7 32 31,-3 2 16-31,-9 2 0 0,9-1-8 16,-9-6 56-16,0-6 8 16,0-2-16-16,0-9-120 15,0 0 136-15,15 0 0 0,-15-5 104 16,12-17-104-16,-12-6-224 31,12-1-216-31,0 7 56 0,-3-3 240 0,3 12 88 16,-12 13 56-16,12 0 80 15,-3 0-72-15,6 13 8 16,10 12 112-16,-13 1-24 0,-6-1 24 16,9 3-72-1,9-10-56 1,-24-4-112-16,12-14-704 0,-12 0-1529 15,9 0-4680-15</inkml:trace>
  <inkml:trace contextRef="#ctx0" brushRef="#br0" timeOffset="-151292.92">19797 7860 7345 0,'0'0'2297'0,"0"0"-1825"32,0 0-416-32,0 0-40 0,0 0 680 15,0 0 72-15,0 0-432 16,52 107-144-16,-43-85-24 16,3-3 8-16,-12-6-88 0,0-3-8 15,0 0-72-15,0-10-8 31,0 0 72-31,0 0 56 0,0 0 88 16,0-20-176-16,12-2-40 16,-12-2-200-16,12-3 0 0,0 3 120 15,-3 10 8-15,-9 6 72 16,15 8 16-16,-15 0-16 16,9 0 8-1,-9 0-8-15,9 8 0 16,-9 6 8-16,15 0-8 0,-6-4 0 15,-9-1 8-15,0 1-8 0,15-7-96 16,-15-3-240 0,0 0 224-16,0 0 96 15,13-13 16-15,-13-9-184 16,12-6-256-16,-3-1-48 16,3 7 128-16,0 2 176 0,0 12 88 15,-3 8 88-15,6 0 0 16,-3 18 8-16,-3 10 0 0,12 5 128 31,-6-5 80-31,-3-1-104 16,1-9-104-16,-1-9-368 0,-3-9-1569 15,3 0-4256-15</inkml:trace>
  <inkml:trace contextRef="#ctx0" brushRef="#br0" timeOffset="-150827.35">20265 7907 8489 0,'0'0'1705'0,"0"0"-961"15,0 0 32-15,0 0-264 16,0 0-80-16,9 0-200 0,6 0-72 16,9-11 0-16,-12-2-160 15,10-10 0 1,-10 4-184-16,-12-4-56 15,0 5 24-15,0 3 40 16,0 2 176-16,0 13 112 0,0 0 16 16,-12 0-128-16,-10 0 8 15,10 18-8-15,0 10 56 0,0 0 8 16,-3 4-56-16,15-3 0 31,0-7-8-31,0 2-8 16,15-15-120-16,9-1 0 0,10-8-152 15,26 0-704-15,-15-13-1137 16,4-9-1879-16</inkml:trace>
  <inkml:trace contextRef="#ctx0" brushRef="#br0" timeOffset="-150438.82">20591 7781 7217 0,'0'0'1840'0,"0"0"-823"15,0 0 143-15,0 0-232 16,0 0-200-16,0 0-384 0,0 0-120 15,-115 87-80 1,115-67-32-16,0-1 40 16,0-11-80-16,0-3-72 15,25-1 16-15,-16-4-16 0,24 0-8 16,-6-17-216-16,-6-12-24 16,3-8-88-16,-12-4-48 0,-3-5-280 31,-9-5-248-31,0-6 528 15,-21 2 384-15,-12-5 136 0,9 8 384 16,-12 10 200-16,15 10 136 16,5 19-112-16,7 8-415 0,9 5-329 15,0 18-24-15,0 24-89 32,9 19 113-32,16 8 129 15,8 15-1-15,6-10-80 0,6-9-40 16,-11-5 88-16,-1-18-96 15,-6-15-256-15,3-13-713 0,-15-9-1415 16,-3-5-2881-16</inkml:trace>
  <inkml:trace contextRef="#ctx0" brushRef="#br0" timeOffset="-149507.56">21186 7555 9313 0,'0'0'1545'16,"0"0"-1033"-16,0 0-216 15,0 0 88-15,0 0 120 0,0 0-192 16,-94 129-168-16,70-92-40 0,12-4-56 31,-9-2-48-31,9-7-8 16,0-10-424-16,-3-4-704 0,15-10-1217 16,0 0-2047-16</inkml:trace>
  <inkml:trace contextRef="#ctx0" brushRef="#br0" timeOffset="-149315.29">20996 7637 5049 0,'0'0'4264'0,"0"0"-3599"0,0 0-329 16,0 0-40-16,0 0 208 16,0 0 392-16,0 0-272 15,0 0-248-15,108 125-144 0,-84-97-128 31,10-9-104-31,-10 0 0 16,-3-6-824-16,3-8-1296 0,-12-5-1905 0</inkml:trace>
  <inkml:trace contextRef="#ctx0" brushRef="#br0" timeOffset="-148934.93">21430 7471 8145 0,'0'0'2633'0,"0"0"-1441"16,0 0-328-16,0 0-328 0,0 0-152 15,0 0-224-15,0 0 9 16,0 73 95-16,0-34 0 15,0-4-112 1,0 3-64-16,0 0-80 16,0-7 0-16,0-2 8 0,0-11-8 15,0 0 0-15,0-8 8 16,0-6-16-16,12 1 104 16,9 0-32-16,16-5 72 0,-4 0-32 31,0 0-48-31,6-10-64 15,-6-4-144-15,13-4-256 0,-22 0-513 16,9-7-767-16,-6 3-904 0,-15 4-417 16</inkml:trace>
  <inkml:trace contextRef="#ctx0" brushRef="#br0" timeOffset="-148691.39">21617 7564 9185 0,'0'0'1481'16,"0"0"-713"-16,0 0-432 15,0 0-32-15,0 0 472 16,0 0-72-16,21 133-344 16,-9-91-55-16,-12-5-105 0,13 1-144 15,-13-6-24-15,0-10-32 16,0 3-440-1,0-11-553-15,0-11-751 16,0-3-1433-16,0 0-4544 0</inkml:trace>
  <inkml:trace contextRef="#ctx0" brushRef="#br0" timeOffset="-148303.05">21741 7160 7889 0,'0'0'2913'16,"0"0"-1825"-16,0 0-472 15,0 0-392-15,0 0 400 16,85 87 177-16,-49-26-305 0,9 9-200 16,0 4 104-16,-12 5-240 15,-5 5 32 1,-16-2-96-16,-12 6-96 15,-24 1-120-15,-25-1-232 16,-11-4-336-16,-76 22-633 0,18-23-1319 16,4-23-3922-16</inkml:trace>
  <inkml:trace contextRef="#ctx0" brushRef="#br0" timeOffset="-147488.44">19148 7716 7745 0,'0'0'1232'0,"0"0"-39"15,0 0 327-15,0 0-584 16,0 0-216 0,0 0-392-16,0 0-192 15,0 0-88-15,-81 13-40 16,57 26 72-16,0 11 81 0,-13 15 39 15,31 19 48-15,6 3-88 32,0 6 8-32,0-5-16 0,6-1-72 15,31-8-8-15,2-13-72 16,6-10-16-16,12-15-168 16,1-14-328-16,23-21-649 0,-8-6-1463 15,-7-6-4786-15</inkml:trace>
  <inkml:trace contextRef="#ctx0" brushRef="#br0" timeOffset="-146597.42">19568 8388 5009 0,'0'0'3184'0,"0"0"-2024"0,0 0 25 15,0 0-209-15,0 0-232 16,0 0 160-16,106-9-312 0,-61-1-215 16,15-8 7-16,-2 5-144 0,-1-3-128 15,-3-1-48 1,10-1-64 0,-10 3-232-16,-6 5-761 15,-12 2-711 1,-23 3-1161-16,-1 5-2136 0</inkml:trace>
  <inkml:trace contextRef="#ctx0" brushRef="#br0" timeOffset="-146371.22">19661 8494 7457 0,'0'0'2985'0,"0"0"-1881"31,0 0-56-31,0 0-248 0,0 0-95 16,0 0-137-16,0 0-176 16,118-14-56-16,-60 6-80 0,-1-6-144 15,12 0-112-15,1 0-72 16,35 1-680-16,-26-3-1313 31,-22 3-4024-31</inkml:trace>
  <inkml:trace contextRef="#ctx0" brushRef="#br0" timeOffset="-142650.45">4148 15455 10698 0,'0'0'3136'16,"0"0"-1951"-16,0 0-1001 16,0 0 168-16,0 8 48 0,39-2-184 15,7-1-104-15,20 4 144 16,31 4-64-16,42 1-40 0,-10-4-72 15,-14-1-8-15,-24-4-72 32,-19-5-168-32,0 0-560 0,-14 0-256 15,-13 0-505-15,-9-5-871 16,-12-9-1529-16</inkml:trace>
  <inkml:trace contextRef="#ctx0" brushRef="#br0" timeOffset="-142352.38">4827 15134 11482 0,'0'0'2200'0,"0"0"-1815"0,0 0 103 15,0 0 272 1,0 0-384-16,0 0-376 16,0 0-248-1,0 0 200-15,0 0 48 0,115 103 48 16,-55-56 24-16,-2 8-64 15,-1-4-8-15,-9 0 0 0,-18-1-8 16,-14-4-48-16,-16-3 48 16,0 3 8-1,-16-4 8-15,-41 5 88 16,3 3 88-16,-28-3-56 0,1 3-40 16,-4-7-88-16,7-7-88 15,-4-9-448-15,25-12-897 0,33-15-3047 16</inkml:trace>
  <inkml:trace contextRef="#ctx0" brushRef="#br0" timeOffset="-134671.18">7667 17646 3144 0,'0'0'5281'16,"0"0"-4505"-16,0 0-624 0,0 0 329 16,0 0 615-16,0 0-248 0,0 0-488 15,0 0-192 1,0 0-64 0,9 0 88-16,16 0-56 0,-13 0 96 15,21 6 0-15,3-6-64 16,9 0-40-16,-11 4 24 0,26 0-72 0,0 0-8 15,10 2-64 1,-1-2 0 0,13 1 56-16,-1 0-64 15,1 3 0-15,11-3 16 16,10 1 64-16,-10-3-72 0,13 2 0 16,0 0 0-16,-4-1-8 0,4 7-8 15,-13-8-80-15,1 2 80 31,-4 4-72-31,4-4 32 0,-12-5-80 16,-4 5 56-16,-6-5 24 16,10 0 48-16,-10 0-64 15,10 0-24-15,-13 0 80 0,1 0 0 16,-1 0 0-16,1 0 0 31,-1 0 8-31,12 0 0 0,-11 0-8 16,-1 0-8-16,4 0 0 15,-7 0-40-15,-6 0 48 16,-2 0 8-16,2 0 40 0,7 0-32 16,-10 0 48-16,0 0-40 15,16-5-8 1,-13 0 0-16,9 1 0 0,-11-1 88 16,11-3-40-16,-11 2 40 15,2 1-16-15,-3 1 0 16,10-1-16-16,-7 0 40 0,9 2-48 15,4-3 17 1,-4 6-65 0,1-5 0-16,-1 0 0 0,1-3 0 0,-13 8 40 15,15-5-24-15,-2-5 48 16,-13 10 0-16,13-8-16 16,-4 4-8-16,6-2-40 0,-2 6 8 31,-1-4-8-31,-11-1 0 15,14 0 88-15,-27 0-96 0,16 5 0 16,-16 0 128-16,0-3 72 16,-12 3 0-16,19-5-32 0,-7 5-16 15,-12-6 32-15,3 6 16 32,1-3 56-32,-16-2-24 0,3 5 32 15,-3 0 136-15,-21 0 24 16,0 0-16-16,0 0-64 15,0 0-152-15,0 0-192 0,0 0-248 16,0-9-664-16,0-2-592 16,0 3-1601-1</inkml:trace>
  <inkml:trace contextRef="#ctx0" brushRef="#br0" timeOffset="-132520.12">15635 17521 4200 0,'0'0'745'0,"0"0"-113"0,0 0 440 16,0 0-64-16,0 0-256 0,0 0-224 15,0 0-39-15,0 0-33 16,0 0 48-16,0 0 48 0,21 0 184 16,-6 0 8-1,4 0-184 1,8 0-24-16,6 0 17 0,3 0-177 15,12 0-136-15,10 0-120 16,-1 0-16-16,10 0-48 0,-7 0 80 16,12 0-128-1,-2 0 80-15,-13 0 32 16,0 0 40-16,-11-9 56 16,2 4 32-16,-12-3 0 15,-3-1 40-15,-8-2-64 0,-1 6 8 16,0-3 80-16,-15-1 40 0,0-2-8 15,6 4-16-15,-3 1-8 32,0-3-47-32,0-1-33 15,-12 2-104-15,9-3-40 0,16 2-48 16,-16-4-40-16,6 4 0 16,-3-5 0-16,0 4 0 0,0-3 0 15,-6-1 40-15,9 4 16 31,-3-4-56-31,0 0 56 16,0 0 32-16,-12 6 48 0,0-2-8 0,9-4-32 16,-9 6-8-16,15-7 48 15,-15 2-16-15,0-6-24 0,9-1 16 16,-9-2 0 0,9-6-24-1,-9 10-16-15,0-9-32 16,16 3-40-16,-16 0-8 0,9 1 8 15,-9 1 0-15,15-3-8 16,-15-2 8-16,12 0 0 0,-12-6 8 0,0 6-16 31,6-11 8-31,-6 5-8 16,0 6 16-16,15 4 56 16,-15 0-72-16,0-1 48 0,12 6-40 15,-12-1-8-15,0-4 16 16,12-5 32-16,-12 6 8 0,0-7-8 31,12 1 0-31,-12-4-32 16,0 4-8-16,0-5 0 0,9 1 0 15,-9-4 8-15,0 3-8 16,0-5-8-16,0 2 0 0,0-2 0 16,0 2 8-16,0-2 0 31,0 5-8-31,0 1 8 15,0 0-8-15,0 10 0 0,0-6 0 16,15-1 0-16,-15 7 16 16,0-11-32-16,9 0 16 0,-9 1-8 15,0-5 0-15,0 0 0 16,12-4 8 0,-12-2 0-16,0 7 0 15,0-6 0-15,12-1 8 0,-12 2-8 16,10 4 0-16,-10 1 0 15,15-3 8-15,-15 4-8 0,12-3 0 16,-12 0 8 0,12-3 16-16,-12-6-16 15,9 1 112-15,-9 10-56 16,12-2 16-16,0 5-16 0,-12 1-64 16,12 0 8-16,-3 4-8 15,-9-4 8-15,15-1 0 0,-15 0 0 31,12 2 48-31,-12-7-48 16,0 5 56-16,9-3 8 0,-9 4 24 16,0-1-16-16,0 1-8 15,0-1 0-15,0 6-64 0,0-1-8 16,0-1 16-16,12 7 32 31,-12-6-40-31,0 4 8 16,0-4-8-16,0 6 8 0,0-2-8 15,9 2 40-15,-9 3-32 16,0 0-8-16,0 1-8 0,0-1 8 16,0 5 40-16,0 0-40 15,0 0-8 1,0 6 8-16,0-7 0 16,0 2 0-16,0-2-8 0,0 6 8 15,0-4-8-15,0-1 8 16,0 4 0-16,0 0 8 0,0-3-8 15,0-1 40 1,0 9-48-16,0-3 8 16,0 2 8-16,0 2-8 15,0 4 56-15,0 0-56 0,0 0 8 16,0 0 64-16,0 0-8 16,0 0 32-16,0 0-16 0,0 0-80 31,0 0 8-31,0 0-16 15,0 0 8-15,0 0-8 0,0 0-8 16,0 0 0-16,0 0-40 16,0 0-272-16,0 0-544 0,0-4-1112 15,0-1-2129-15,0-9-5777 0</inkml:trace>
  <inkml:trace contextRef="#ctx0" brushRef="#br0" timeOffset="-129032.16">17135 14296 4176 0,'0'0'985'0,"0"0"-353"0,0 0-72 31,0 0-80-31,0 0-40 15,0 0-216-15,0 0 152 16,0 0 272-16,0 0 120 0,0 0 33 16,0 0-1-16,0 0-224 15,0 0-64 1,0 0-160-16,0 0 80 0,0 0-40 16,0 0 40-16,0 0-96 15,0 0-55-15,0 0-33 16,0 0-80-16,0 0-56 0,0 0 32 15,0-5-136-15,0 5 128 16,0 0-16-16,12-4 32 16,-12 4 80-16,0 0 8 15,0-5-56-15,0 0-64 16,0 2-72-16,0-2 8 16,0 0 48-16,9 5-96 0,-9-9 120 15,0 3 16-15,0 2 72 16,0 0 32-1,0-6 56-15,0 1 16 16,0 1 88-16,0-8-160 16,0 7-104-16,0-4-48 0,0-6 0 15,0 5 25-15,0 6 15 16,0-3 72-16,0 3-8 0,0-2-80 31,0 0 32-31,0 2-32 16,-9-2 0-16,9-4-24 15,0 6-88-15,-12-2 64 0,12-4 8 16,0 0 0-16,0-5-64 16,-9 5 56-16,9-4 32 0,-12 0 24 15,12-1 40 1,0 0-32-16,-15 5 8 16,15-5 32-16,-9 2-72 15,-3-1 8-15,0-1-16 0,12-5-24 16,-12 7-64-16,12-12-8 15,-9 7 8-15,-3-3 8 16,12-7-16 0,-12 4 8-16,12 1 0 0,-15-6-8 15,5 5 0-15,10-9 0 16,-12 6 8-16,0-7-8 0,3 0 16 16,-6 2-16-16,6-2 0 15,-3-2 8 1,0 1 0-16,0 7 0 15,12-9 0-15,-15 4-8 16,9 0-8-16,6-5 8 0,-12 0-8 16,12 0 0-16,-15-4 8 15,6 0-8-15,9-1-8 0,-16 0 16 32,16-4 0-32,-9 6 0 15,9-5 0-15,-9 6-8 16,9 3 8-16,-15 5-8 0,15-2 8 15,0 6 0-15,0-1-8 16,0 0 8-16,0-2 0 0,0-4 0 31,0-1 0-31,-9-2 0 0,9-1 8 16,0 7 0-16,-12-6-8 16,12 5 8-16,0 4 8 0,-12-4-8 15,12 5 8-15,0 4 56 16,0-5-64-16,0 2 40 15,0-6-40-15,0 4-8 16,0-5 0-16,0 2 8 16,0-2 0-16,0 2 0 15,-12-2 0-15,12 0-8 0,0-3 0 16,0 0 8-16,0 0 0 16,0-6-8-1,0-4 0-15,-15-1 0 16,15 2 0-16,0-6 0 15,-6 1 0-15,6 3 8 0,0 1-8 16,0 5 8-16,-12 10 0 16,12-5 8-16,0-3-8 0,0 4-8 31,0-2 0-31,0-5 0 16,0-4 0-16,0 0 0 15,0 1 0-15,0-6 0 0,0 5-8 16,0-5 8-16,0 6 0 15,0-1-8-15,0-6-40 32,0 2 40-32,0-6-64 0,-12 6 64 0,12-1-40 15,-12 1 48-15,12 3 0 16,-15 1 0-16,6 6 0 0,9-2 0 16,-13 0 0-1,13-3 0 1,-12 4-8-16,12-5 0 15,-9 4 0-15,9-8 0 0,0 3 0 16,-12 1 0-16,12 1 0 0,-12 4-8 16,12 0 16-16,-12-1 0 0,12 1 0 15,-15-6 0-15,15 1 0 32,-9-5-8-32,9 2 0 15,0-6 0-15,0 0-40 0,0-1 48 16,0 5-8-16,0 0 0 0,0 6 0 15,9-2 8-15,-9 6 8 16,0 4 0-16,15-4 0 31,-15-5 40-31,0-4-40 0,0 3-8 16,0-2 8-16,0 2 16 16,0 5-16-16,0 6 40 0,0 0-32 15,0-2-16-15,0 7 72 16,0 4-64-16,0-7 8 31,0 7-8-31,0 1 0 0,0 2-8 16,0 6 0-16,0 4 0 0,0 1 8 15,0 3 0-15,0 7-8 0,0-1 72 16,0 0-56-16,0 0-8 16,0-1 40-1,0 4-40 1,0-7-8-16,0-1 8 0,0 0 0 15,0 0 40-15,0-4-40 16,0-1 40-16,0 1 40 0,0-1-8 16,0-8-64-16,0 3-8 15,0-3 80 1,0 8 32-16,0 4 0 16,0 7 0-16,-15-2-24 0,15 10-80 15,0-4-16-15,0 4 0 16,0 0 0-16,0 0 0 0,0 0 8 31,0 0 8-31,0 0-8 16,0 0 0-16,0 0 40 0,0 0-40 15,0 0 0-15,0 0 0 16,0 0 0-16,0 0-8 0,0 0 0 16,0 0-48-16,0 0 40 15,0 0-40-15,0 0-64 31,0 0-16-31,0 0-16 0,0 0-144 16,-9 0-96-16,9 0-320 16,-9-4-544-16,-30-5-1193 0,5 4-1448 15,13-9-6497-15</inkml:trace>
  <inkml:trace contextRef="#ctx0" brushRef="#br0" timeOffset="-127088.69">18708 6799 520 0,'0'0'4865'16,"0"0"-3633"-16,0 0-24 31,0 0 40-31,0 0-279 0,0-10-1 16,0 10-248-16,0 0-224 15,0 0-16-15,0 0-24 16,0-4-48-16,0 4 24 0,0 0-23 15,9 0-105-15,-9 0-48 16,15 0-80 0,-6-4-72-16,15-2 16 0,12 2 32 15,-2-1-24-15,14 0-128 16,21 1 112-16,-11 0-24 16,8-1 48-16,18 0-8 0,10-4 8 15,-3 4 24 1,2-4-48-1,4 4-8-15,-7 5-96 0,-11-5 0 16,14 5-8-16,-8 0 8 0,-19 0 0 16,19 5-8-16,-4 0 8 15,-11-1 0 1,11 1-8-16,-21 0 0 16,7 0 8-16,-7-1 0 15,-2 1 0-15,-10-5 8 0,-15 0-8 16,12 0 96-16,-8 0 104 15,-1 0 80-15,-3 0-16 0,12 0 0 16,-9 0-24-16,1 0-64 31,-1-5-24-31,-15 1-88 0,3 4-8 16,-12-5-48-16,-3 5-8 16,6 0 40-16,-15 0 0 15,0 0-39-15,0 0 39 0,0 0-48 16,0 0 8-16,0 0 8 31,0 0-16-31,0 0 0 0,0 0 8 16,0 0-8-16,0 0 0 0,0 0 0 15,0 0 0-15,0 0 0 16,0 0 0-16,0 0 0 16,0 0-193-1,0 0-383-15,-24 0-816 16,0 0-1056-16,-9 9-7219 15</inkml:trace>
  <inkml:trace contextRef="#ctx0" brushRef="#br0" timeOffset="-123474.49">21708 6590 10426 0,'0'0'1616'15,"0"0"-1616"-15,0 0-152 0,0 0 96 32,142-41 48-32,-100 35-8 15,9 3-504-15,7-2-640 16,-1 0 63-16,-12-1-943 0,-21 3-1185 0</inkml:trace>
  <inkml:trace contextRef="#ctx0" brushRef="#br0" timeOffset="-123200.64">21675 6664 6409 0,'0'0'2488'0,"0"0"-1207"0,0 0-145 16,0 0-192-16,0 0 0 15,0 0-360-15,42 0-360 0,-3-4 137 16,6-1-49-16,4 0-112 16,-7-3-96-1,18-3-96-15,-11 2-8 16,-7 1-104-16,18-16-496 15,-2 5-985-15,-25 1-2768 0</inkml:trace>
  <inkml:trace contextRef="#ctx0" brushRef="#br0" timeOffset="-119917.85">11434 3597 6633 0,'0'0'2040'15,"0"0"-1287"-15,0 0-201 16,0 0-296-16,0 0-200 16,0 0-56-1,0 0 48-15,36 47 16 16,-24-21 64-16,12 7-48 0,-11 0-8 0,-7-6-72 15,-6 11 0-15,15-10-416 16,-15 4-545-16,9-4-1039 0,-9-14-2121 16</inkml:trace>
  <inkml:trace contextRef="#ctx0" brushRef="#br0" timeOffset="-119619.66">11434 3611 7737 0,'0'0'1432'0,"0"0"-1039"15,0 0 375-15,0 0-120 16,0 0-8-16,0 0-400 0,72-116-240 16,-53 106-240-16,5 10-208 31,3 0-104-31,-3 0 32 15,-15 0-96-15,3 20-65 0,0-2 113 16,-12 1 336-16,0 8 168 16,-12-4 64-16,-9 1 120 0,-3-2-8 15,-3 2-40-15,3-10-72 16,5 0 0 0,-5-9-568-16,12-5-776 15,12 0-1145-15</inkml:trace>
  <inkml:trace contextRef="#ctx0" brushRef="#br0" timeOffset="-119251.6">11911 3403 4608 0,'0'0'2777'0,"0"0"-1713"0,0 0-103 16,0 0-57-16,0 0-536 31,0 0 8-31,0 0-128 16,-127 31-152-16,103 7 80 0,15-1 104 15,-3 4-152-15,12 6 0 16,0-10-16-16,0-1-64 0,12-3-32 16,-3-10-16-16,15-4-16 15,12-9 8 1,-5-10 8-16,20 0 0 16,15-38-488-16,-5-3-1416 0,-13-1-3450 15</inkml:trace>
  <inkml:trace contextRef="#ctx0" brushRef="#br0" timeOffset="-116101.62">11307 4912 8569 0,'0'0'2369'0,"0"0"-1761"15,0 0-392-15,0 0-112 16,118-55-16-16,-85 50 16 15,28 5-96-15,8 14-8 0,0 19-8 16,1 13-80-16,-4 10 8 16,7 5-48-16,-16 7-168 0,-21 3-40 31,-12-8-56-31,-6 3 80 16,-18-10 208-16,0-1 104 15,-18-3 184-15,-21-6 168 0,6-10 64 16,-27-4 24-16,2-8-104 15,-8-10 8-15,-4-10 48 32,-11-4 88-32,-13-9-168 0,1-28-80 0,11-10-16 15,-11-13 17-15,23-14 7 16,13-9 48-16,9-1-72 0,23 1-104 16,25 5-112-16,16-1-16 15,26 15-136 1,6 7 72-1,22 7 64-15,2 11 8 0,6 17 0 0,-5 9-8 16,-4 13-88-16,-2 0-8 16,-7 18-88-16,0 18 0 0,-29 16-57 15,8 8-15-15,-27 5 184 32,-12-1 80-32,0 1 8 15,0-9 0-15,0-19-200 0,0-13-1184 16,9-16-2897-16</inkml:trace>
  <inkml:trace contextRef="#ctx0" brushRef="#br0" timeOffset="-115059.99">14983 3898 10042 0,'0'0'1832'0,"0"0"-1504"31,0 0-328-31,0 0 0 16,0 0 64-16,25 130 40 0,-13-79 8 16,-3 9-8-16,6-5-40 15,-6 1 104-15,0-14 8 0,-9-5-80 16,0-14-48-16,15-4-48 31,-15-15 56-31,0 1 8 0,0-5-8 16,0 0 200-16,-15 0 40 15,-3-23-296-15,3-11-152 0,-6-10 8 16,-4-13 144-16,4-8-8 16,9 5-64-16,12 0-8 31,0 5 32-31,0 9 40 0,0 8-128 15,33 10-120-15,-8 9 56 16,11 10 128-16,-18 9-264 0,21 0-128 16,-15 19 176-16,-3 9 56 15,-9-1 32-15,0 6 88 16,-12-6 48 0,0 6 64-16,-12 0 96 0,-12 0 80 15,-9-1-88-15,-15-10-88 16,15 2-80-16,-4-10-112 0,4-10-224 15,21-4-648-15,-15 0-1377 16,27-10-2600-16</inkml:trace>
  <inkml:trace contextRef="#ctx0" brushRef="#br0" timeOffset="-114735.12">15415 3926 4977 0,'0'0'2888'0,"0"0"-1864"0,0 0 329 16,0 0 55-16,0 0-432 31,0 0-336-31,0 0-432 0,-45-5-88 16,21 28-64-16,-13 9 80 15,25 10 40-15,-9 9-47 16,9 1-9-16,0 3-64 0,12-9-48 16,0-8-8-16,0-11 0 15,24-7-8 1,-3-12 0-16,12-3 0 0,7-5-56 16,5 0-345-16,0-33-767 15,0 1-1424-15,-11-1-2914 16</inkml:trace>
  <inkml:trace contextRef="#ctx0" brushRef="#br0" timeOffset="-114309.81">15684 3894 128 0,'0'0'9738'0,"0"0"-8242"0,0 0-1224 16,0 0-216-16,0 0 0 16,0 93 504-16,6-52-152 15,9 6-200-15,-15-1-104 0,12-6-48 16,-12-7-56-1,0 1-208-15,0-16-688 16,0-4-1088-16,0-6-1025 0,-12-8-3952 16</inkml:trace>
  <inkml:trace contextRef="#ctx0" brushRef="#br0" timeOffset="-114137.44">15505 4148 3952 0,'0'0'6386'0,"0"0"-4946"16,0 0-592-16,0 0-160 15,0 0-136-15,0 0 193 16,0 0-297-16,142-27-224 0,-99 16-224 16,8-2-104-16,6-5-656 31,-8-6-1209-31,-16 6-2608 0</inkml:trace>
  <inkml:trace contextRef="#ctx0" brushRef="#br0" timeOffset="-113850.55">15985 3809 8313 0,'0'0'3169'15,"0"0"-2289"-15,0 0-368 16,0 0-264-16,0 0 16 16,0 0-16-16,0 0 112 0,0 0 65 15,-27 140-121 1,27-94-96-1,0-4-80-15,-9-4-24 0,9-12-56 16,0 2-32-16,0-14-8 0,0-4 8 16,0-6-8-16,0 0 56 15,9-4-16-15,30 0 72 0,-5 0-48 32,2 0-72-32,6-8-192 15,9-16-464-15,7-4-561 0,-16 2-1087 16,-3-2-2353-16</inkml:trace>
  <inkml:trace contextRef="#ctx0" brushRef="#br0" timeOffset="-113636.08">16124 3930 6937 0,'0'0'2817'0,"0"0"-2041"16,0 0-72-16,0 0 264 31,0 112 136-31,0-66-392 0,24 0-335 16,-12 6-153-16,-6-6-112 0,10 4-32 15,-16-9-32-15,0-3-48 16,12-10-736-16,-12-10-1697 0,12-12-5233 16</inkml:trace>
  <inkml:trace contextRef="#ctx0" brushRef="#br0" timeOffset="-111765.51">19661 5667 6529 0,'0'0'2784'16,"0"0"-1775"-16,0 0-401 0,0 0-104 15,0 0 80-15,94-8 288 16,-37 3-344-16,13 0-168 16,20 1-55-1,19-1-41-15,27-4 80 16,30-5-64-16,9-4-80 0,-48 4-64 15,-25 4-16-15,-44 2-16 16,-7 2-96-16,-6 6 8 16,-9-5 32-16,-2 5-48 15,-10 0 8 1,-12-3 0-16,-12 3 48 16,0 0 40-16,0 0 72 0,0 0-40 15,0 0-32-15,0 0-24 16,0 0-24-16,0 0-48 15,0 0 8-15,0 0-8 0,9 0 8 32,-9 0 0-32,0 0 0 0,0 0 56 15,0 0-64-15,0 0-272 0,-9-10-512 16,-3 10-833-16,-12-9-3728 16</inkml:trace>
  <inkml:trace contextRef="#ctx0" brushRef="#br0" timeOffset="-111285.02">20570 5196 9153 0,'0'0'2537'0,"0"0"-1833"15,0 0-336-15,0 0 40 16,0 0 208-16,0 0-39 0,0 0-369 31,0 0 112-31,45 59 264 16,-9-26-56-16,-2 0 104 0,14 3-176 16,6 6-32-16,-5 0-216 15,11-6-104-15,-15-3-48 16,0 0-40-16,4-6 32 0,-16 2-40 31,3-11 0-31,-27-4-8 16,18-5 8-16,-27-4-8 0,6 4-8 0,-6-9-40 15,0 5-8-15,0-5 8 16,0 0-56-16,0 8 8 16,-18 3 56-16,-6 11 40 15,-33 11 88 1,-4 8 40-16,-23 5-56 15,5 6-24-15,-11 0 0 0,-7-2-40 0,19-8-8 16,5-6-408-16,40-17-1152 16,6-10-1489-16,21-9-9369 15</inkml:trace>
  <inkml:trace contextRef="#ctx0" brushRef="#br0" timeOffset="-105917.26">21850 11159 5169 0,'0'0'2080'16,"0"0"-1048"-16,0-19 32 15,0 11 321-15,0-2-289 0,0-4-536 16,0-4-320-16,12 0-120 0,9-2-64 16,3-2 0-16,0-3 8 0,9 3 0 31,4-1 56-31,20 4-8 16,-12-3 16-16,13 2-16 15,14 12-96-15,-3-6-8 0,1 9-8 16,-1 5-8-16,10 0-72 0,5 0-32 15,-17 0-64-15,8 5 32 32,-18 9 64-32,1-1 8 15,-10 2 64-15,-3-2-48 0,1 6 56 16,-13-5 0-16,3 4 0 16,0 0 0-16,-12 1 8 0,10 0 48 15,-13 3-56-15,6 2 8 31,-15-1 0-31,-3 1-8 16,0 3 8-16,-9 0 0 0,0 1 0 16,0 1 0-16,0 3 0 0,0-4 64 15,-9 4-24-15,0-4-40 16,-3 0 0-16,-15 5 56 16,6-11-56-1,-1 2 120-15,-2 3-56 16,-3-8 8-16,6 3 8 0,-15-3-24 15,3 0-64-15,8 0 0 0,-11-5 0 16,-6-1 16-16,6 1-8 0,0-5 40 31,-10 1-40-31,13-1-8 16,-15-4 96-16,-10-5-48 16,10 5-48-16,-9-2 0 0,-1 2 0 15,10-5 8-15,3 0 8 16,0 0-8-16,8 0 56 0,-11-5 16 31,3-3-8-31,-3-11-64 16,2 1 65-16,1 0-73 0,0 2 40 15,-16-6-32-15,16 3-8 16,-3 0 8-16,12 2 0 0,-10-1 0 16,13-2 112-16,-6-7 16 31,21 3-72-31,-6-4 64 15,-1 1 8-15,-2 3-72 0,21 1 0 16,-6 0 8-16,0 6-16 16,12-8-48-16,-12 3 0 0,12-2-8 15,0-4 8-15,0 1-8 16,0 3-16 0,12 2 16-16,18-11-8 15,-3 6 0-15,22-1-16 0,-16-1 16 16,15-3 0-16,7 9 0 15,-7-1 0-15,0 6 0 16,-3 5-8-16,4 3-40 16,-4 6 48-16,0 4 0 15,16 0 8-15,-4 0 0 16,-12 4 0-16,16 6 0 0,-4-2 8 16,0 6-8-16,-8-5 0 15,5 10 0-15,-18 0-72 0,12 0-40 31,-23 0-80-31,8 3-40 16,-21 2-281-16,0 4-447 0,-12-1-1016 16,0-4-729-16,0-13-5351 0</inkml:trace>
  <inkml:trace contextRef="#ctx0" brushRef="#br0" timeOffset="-100431.68">22825 6205 1800 0,'0'0'1632'0,"0"0"-1112"0,0 0-120 0,0 0 113 16,-10 0 119-16,10 0 24 15,0 0-160-15,0 0-32 16,0 0 88-16,0 0 64 0,0 0 80 31,0 0-39-31,0 0 119 16,0 0-80-16,0 0-160 0,0 0-72 15,0 0 0-15,0 0-112 16,0 0-24-16,0 0 0 0,0 0 8 31,0 0 17-31,0 0-89 16,0 0 16-16,0 0-64 0,0 0-40 16,0 0-24-16,0 0 24 15,0 0-120-15,10 0 0 16,14 0-8-16,9 0 192 0,24-5 192 15,4-4-32-15,20 1-120 32,13-6 0-32,11-5 16 0,-11 6-72 0,-1-6-88 15,-11 5-72-15,-1-5-48 16,-23 10-16-16,-13-1 0 16,-9 6-8-16,-24 4-72 0,-3-4-40 15,-9 4-200 1,0 0-128-1,0 0-120-15,0 0-216 0,0 0-408 16,0 0-689-16,0 0-1215 0,-9 0-2378 16</inkml:trace>
  <inkml:trace contextRef="#ctx0" brushRef="#br0" timeOffset="-99848.02">23129 5914 5873 0,'0'0'3072'16,"0"0"-1615"-16,0 0-169 0,0 0-496 16,0 0-80-1,0 0-176 1,0 0-328-16,0 0-63 15,70 0 319-15,-37 18 80 0,36-4-136 16,4 5-104-16,-4 0-128 0,-2-2-48 16,17 7-80-16,-27-5-48 0,1-1 0 31,2-4 0-31,-27-5 0 16,4 5 0-16,-25-9 8 15,0 0-8-15,-6-2 0 0,-6-3 0 16,0 6 64-16,0-6 16 0,0 0 96 15,0 4 48-15,0 11-24 32,-18 3 24-32,-22 14 120 15,-17 10 72-15,3 5-96 0,-16 3-112 16,-2 1-72-16,15-5-128 16,-1-5-8-16,7-8-352 0,45-6-1352 15,6-11-1433-15,0-16-7153 0</inkml:trace>
  <inkml:trace contextRef="#ctx0" brushRef="#br0" timeOffset="-96453.34">22988 6205 5065 0,'0'0'992'0,"0"0"-600"16,0 0-32-16,0 0-16 16,0-5 328-16,0 5-200 0,0 0-240 31,0 0 192-31,0 0 89 15,0 0-17-15,0 0-112 16,0 0-80-16,0 16-216 0,0 1 136 0,0 7 64 16,0 8 168-16,0 5-40 15,0 5-32-15,0 4 0 16,12 1 24 0,-12 3-104-16,12 7-120 15,-12-7 8-15,12 11-31 16,-3-11-17-16,-9 10-16 0,15-4-16 15,-3-6-40-15,-3 11 56 16,12-5-8-16,-6-1 16 16,9 2-24-16,-3-2 24 15,4-4-56-15,-1-1 8 16,9-4-32-16,-9 1-32 16,0-5 32-16,9 0 16 0,4-6 24 31,-1 7 32-31,9-11-72 0,-9 5 56 15,7 1-56-15,5-6 0 16,-3 5-48-16,13 0 40 16,-10-5-32-16,24 1 96 0,-14-1 48 15,8 0 80-15,6-3-144 16,-2-7 8-16,-4 2-48 0,10-2-40 31,-7-2 32-31,-12-7-40 16,1 6 16-16,-10-5 56 15,9-6-32-15,-11 7 0 0,2-11 24 16,9 5 24-16,-11-5 32 16,14 2 24-16,6-6 48 0,-8 0-32 15,14 5 24 1,-2-5-32-16,-1 0-40 16,16 0-24-16,-19 0-24 15,6 0 1-15,-14 0-25 0,11-5-40 16,-12-1-8-16,4-1 8 15,8-3 40-15,-11 0 32 16,8 2-8-16,-6-2 32 16,-2 5-8-16,2-5-40 15,-3 3-48-15,-8-4 8 16,8 3-8-16,-12-7 64 0,4 5 16 16,-7 2 8-16,-3-1-32 15,-6-1 24 1,-12 2 64-16,7-3 40 15,-4 2-24-15,-3 4 32 16,-9 2-56-16,0-8-64 0,0 8-64 16,-12-2-8-16,9 5-8 15,-9 0 0-15,0-5 8 0,0 5 0 32,0 0-8-32,0 0-216 15,0 0-280-15,0 0-352 16,0 0-585-16,-9-15-319 0,-3 3-1057 15,0-8-4504-15</inkml:trace>
  <inkml:trace contextRef="#ctx0" brushRef="#br0" timeOffset="-96116.91">26199 7633 9009 0,'0'0'2673'0,"0"0"-1737"0,0 0-184 16,0 0-352-16,0 0 65 15,0 0-89-15,48 28-96 0,-15-19-56 16,-12 5-48-16,19-1-48 31,-22 2 16-31,21 2-64 0,-18-2-24 16,3-2-40-16,-15 2-8 15,6-2 64-15,-2 2-64 0,-13 3 128 16,0 0-40-16,0 10 96 31,0 1-48-31,-13 2-48 16,-11 7-48-16,0-1-48 0,3 0 0 16,-18 1-184-16,9-6-624 15,-7 0-841-15,4-18-2591 0</inkml:trace>
  <inkml:trace contextRef="#ctx0" brushRef="#br0" timeOffset="-93760.93">26721 7549 5633 0,'0'0'1616'0,"0"0"-360"16,0 0-95-16,0 0-209 15,0 0 152-15,0 0-360 0,0 0-304 16,0 0-128-1,0 9-192-15,15 16 136 16,-3 7 120-16,9 9-159 0,3 6-105 16,-12 4-8-16,13-1-56 15,-16-4-48-15,3-8-128 16,0-6-112 0,-3-9-217-16,-9-9-215 15,15-9-432-15,-15-5-248 0,0 0 872 16,0-9 376-16,0-20 32 15,0-12-216-15,-15-1 272 16,6-9 16-16,-3-4 288 0,0-2-32 16,3 7 384-16,9 5-104 31,0 6-64-31,0 7-248 0,0 4-168 16,21 6-8-16,0 7-48 15,6 5-72-15,-6 10 64 16,3 0-288-16,0 15-128 0,-11 4 144 15,-4 8-24-15,3 6 24 16,-12-6-32 0,0 6 184-16,-12-6 72 15,-10 1 48-15,-2-4-96 0,-9 0-120 16,-6-11-321-16,18-4-1063 16,0-4-1545-16</inkml:trace>
  <inkml:trace contextRef="#ctx0" brushRef="#br0" timeOffset="-93315.5">27213 7512 4905 0,'0'0'2944'0,"0"0"-2160"16,0 0-216-16,0 0-23 0,0 0 375 0,0 0-192 15,-106 71-344-15,94-44-208 16,12 14-64-16,0-3-8 0,0 2 16 16,12-7-48-1,12-5-64 1,1-4 0-16,-4-5 0 15,15-11-8-15,-3-8-8 0,27-8-528 16,-17-16-1056-16,-4-4-2281 0</inkml:trace>
  <inkml:trace contextRef="#ctx0" brushRef="#br0" timeOffset="-93131.79">27491 7498 7817 0,'0'0'1216'15,"0"0"-904"-15,0 0 257 0,0 0 447 32,0 0-64-32,36 139-544 15,-24-106-256-15,6 0-48 0,9-1-104 16,-27-5-56-16,12-4-936 16,-12-4-1024-16,0-9-1177 0</inkml:trace>
  <inkml:trace contextRef="#ctx0" brushRef="#br0" timeOffset="-92964.02">27400 7697 6385 0,'0'0'2936'0,"0"0"-1975"0,0 0-345 16,0 0-240-16,0 0 712 16,0 0-176-1,0 0-600-15,151-27-312 16,-118 18-200-16,24-15-1056 0,-20 5-1665 15,-4-3-5800-15</inkml:trace>
  <inkml:trace contextRef="#ctx0" brushRef="#br0" timeOffset="-92667.94">27877 7326 9418 0,'0'0'1744'16,"0"0"-1064"-1,0 0-400-15,0 0-200 16,0 0 168-16,0 0 184 16,0 0-64-16,0 126-216 0,0-89-72 15,0 0-32-15,0-8-40 16,-15-12 0-16,15-3 72 0,0 0-80 16,0-9 0-16,0-5-8 31,0 5 8-31,0-5-16 15,15 5 16-15,6-2 0 0,0-3 24 16,18 0-24-16,7 0-120 16,-13 0-480-16,15-18-872 0,-12 1-568 0,-2 2-1985 15</inkml:trace>
  <inkml:trace contextRef="#ctx0" brushRef="#br0" timeOffset="-92438.28">28016 7479 6969 0,'0'0'2240'0,"0"0"-1679"16,0 0 135-16,0 0 320 0,0 0 56 16,12 139-464-16,-3-101-288 15,3 0-72-15,0-3-152 0,-3-2-48 31,6 1-48-31,-15-7-64 16,12-4-728-16,-12-5-1552 0,0-14-2257 16</inkml:trace>
  <inkml:trace contextRef="#ctx0" brushRef="#br0" timeOffset="-90347.42">16671 4110 4672 0,'0'0'745'0,"0"0"-225"16,0 0 136-16,0 0 16 0,0 126 0 16,-13-94-24-16,-8 7 0 15,-3-7 113-15,-12 0-97 0,3-1 16 16,-25 2-200-16,7 0-112 15,-6-5-16-15,-10 0-48 0,-2 0-176 32,-7 4-16-32,1-9-24 15,-19 4 24-15,-2-2-8 16,-7-8 72-16,10 1 32 0,-13-2-40 16,-12-8-7-16,16-3 39 15,-13-5 24-15,9 0 8 0,10-5 48 31,2-19 88-31,16 2-112 16,5-11-128-16,16-4 0 16,15 0-80-16,-10-4 72 0,22-5-112 15,3-1 8-15,18-13-16 16,-15-1 0 0,24-13 0-16,0-5-8 0,0 1-56 15,12 3 64-15,9 7-16 16,27 2-40-16,13 1-144 15,-4 5 48-15,13 5 56 0,23 3-8 16,13 1 48-16,30 1 48 16,42-2-48-16,-31 15 40 15,-29 14-144 1,-24 14-128-16,-37 9-80 0,25 0 96 16,11 0 95-16,13 9 49 15,-1 14 56-15,-14 1 72 0,3 3-8 16,-4 6-8-16,4 4-48 15,-10 5 16 1,-2-5-72-16,-13 10-64 16,-12 3-64-16,-8 2 96 15,-16 2 16-15,3 3 40 16,-27 3 88-16,6-6 0 0,-15 3 0 16,0-7 8-16,-15-3 0 0,-18-1 152 31,0-5 272-31,-28 3 72 15,4-4-39-15,0-2-89 16,-25-2-88-16,13-4-80 0,-1-4-64 0,-2-9 136 16,27-5 176-16,-4-9-216 15,13-5-96-15,12 0-56 32,6 0-80-32,-6 0-328 0,-12-14-208 15,14-5-392-15,10 11-889 16,-12-7-3640-16</inkml:trace>
  <inkml:trace contextRef="#ctx0" brushRef="#br0" timeOffset="-88751.34">28004 7105 6361 0,'0'0'1456'0,"0"0"24"0,0 0-23 0,0 0-385 16,0 0-280-16,0 0-344 16,0 0-168 15,163 19-112-31,-109 22-56 0,18 6-48 0,-11 17 24 15,-4 11-72-15,0 11 32 16,-20 8-48-16,-25 12-8 0,-12-4-224 0,-27 0-304 16,-19-5-256-16,-26-14-552 31,-40 21-168-31,7-30-57 16,20-24-1367-16</inkml:trace>
  <inkml:trace contextRef="#ctx0" brushRef="#br0" timeOffset="-88087.96">26627 7313 5841 0,'0'0'2032'15,"0"0"-1472"-15,0 0-40 16,-42 116 129-16,27-52 103 16,15 11 144-16,0 13-424 0,0 0 80 15,27 4-128-15,-6 1-104 16,28-8-104 0,5-12 104-16,3-8-88 0,28-15-96 15,-19-7-72-15,19-16-64 16,-4-8-360-16,37-19-760 15,-40 0-1456-15,7-10-3954 0</inkml:trace>
  <inkml:trace contextRef="#ctx0" brushRef="#br0" timeOffset="-87465.21">27617 8087 5617 0,'0'0'3016'16,"0"0"-2151"-16,0 0-401 16,0 0-360-16,0 0-104 0,0 0 256 15,0 0 72-15,0 0-120 32,61 129-96-32,-37-91-24 0,-15-5-88 15,3 2 0-15,0-6 0 16,-12 4-744-16,0-16-817 15,0-1-1111-15</inkml:trace>
  <inkml:trace contextRef="#ctx0" brushRef="#br0" timeOffset="-87286.35">27584 8341 5945 0,'0'0'2904'15,"0"0"-1655"-15,0 0-169 0,0 0-232 16,0 0 104-1,0 0-344 1,0 0-272-16,127-32-191 0,-55 14-145 0,22-14-329 16,-13 4-1823-16,-2-4-6754 15</inkml:trace>
  <inkml:trace contextRef="#ctx0" brushRef="#br0" timeOffset="-84565.87">27023 8753 4112 0,'0'0'3913'0,"0"0"-3353"0,0 0 457 16,0-13 15-16,0 13-32 0,0 0-96 16,0 0-416-16,0 0-80 15,0 0-56-15,0 0-200 16,0 0-152 0,0 24-40-1,15 3 40-15,-6 11 88 0,18 8-7 0,-21 0-73 16,21-4 8-16,-15-10-16 15,0-5-265-15,-3-7-679 16,-9-12-1208-16,0-2-1905 0</inkml:trace>
  <inkml:trace contextRef="#ctx0" brushRef="#br0" timeOffset="-84389.68">26944 8569 8009 0,'0'0'2785'0,"0"0"-2001"0,0 0-360 0,0 0-424 15,0 0-328-15,0 0-752 16,0 0-937-16,0 0-871 16</inkml:trace>
  <inkml:trace contextRef="#ctx0" brushRef="#br0" timeOffset="-83812.94">27119 8731 6409 0,'0'0'2056'0,"0"0"-1464"16,0 0-328-16,0 0-143 0,0 0 407 15,0 0-40-15,0 0-256 0,79 117-72 32,-64-90-56-32,-3 1-32 15,0-6 48-15,-3-8-56 16,3 1-16-16,-12-6 32 0,0-9-16 16,0 0 120-16,0 0 224 15,0 0 184-15,12-14 32 0,-12-14-560 31,0-4-64-31,12-1-224 16,-3 1-24-16,-9 4 40 16,15 14 96-16,-2 4 48 0,-13 7-64 0,9 3-16 15,3 0-160 1,-3 8 128-16,6 6 80 0,-3 5 88 16,0 0-96-1,0 0 32-15,-12-11-40 16,6 1-56-16,-6-9-168 15,15 0-56-15,-15 0 392 0,0-9 152 16,0-15-152-16,12-8-352 16,-12 1-24-16,9-2 184 15,6 9 112 1,-6 10 80-16,4 6 0 0,-1 8 48 16,12 0-32-16,0 22 32 15,-6 6 32-15,9 4 24 0,-15 0 16 16,9-7-120-1,-6-3-16-15,-15-8-609 16,9-14-1455-16,-9 0-4441 0</inkml:trace>
  <inkml:trace contextRef="#ctx0" brushRef="#br0" timeOffset="-83143.45">27666 8671 5881 0,'0'0'2440'0,"0"0"-1744"15,0 0-384-15,0 0-255 16,0 0 79-16,0 0 216 16,24 79-40-16,-12-52-48 15,-3 0 48-15,3 1-136 16,0-4-104-16,-12-5-24 16,12-5-48-16,-12-5 16 0,0-9 0 15,0 5 56-15,0-5 136 16,0 0 520-1,0-10-16-15,0-8-408 16,0-9-304-16,0-2-208 16,0 1 80-16,12 6 128 0,-12 6-8 15,9 7-8-15,-9 5 8 16,0 4-40-16,0 0-32 0,15 0 32 31,-15 0 40-31,12 0-48 16,-6 10-16-16,-6-1-8 15,16 1 16-15,-16-7-40 0,0 2-56 16,9-5 8-16,-9 0 72 16,0 0 80-1,0 0 48-15,0-5 360 0,15-14-224 16,-15-8-184-16,12-1-192 16,-3 1 88-16,6 8 16 15,-6 5 80-15,-9 9-8 0,12 5 8 16,0 0-72-16,-3 10 72 15,18 8 8-15,-15 11 96 16,7-1 40-16,-4-6-120 16,-3 2 24-16,0-11-40 15,0 1-392-15,-3-14-1096 16,-9 0-921-16,12 0-2648 0</inkml:trace>
  <inkml:trace contextRef="#ctx0" brushRef="#br0" timeOffset="-82735.22">28049 8698 5825 0,'0'0'1784'0,"0"0"-1200"0,0 0-104 15,0 0-104-15,0 0 209 16,0 0-225-16,0 0-128 0,0 0 56 16,21 5 80-1,-6-18 16-15,-3-2-200 16,-12-8-184-16,12 1-368 16,-12-2-224-16,0 5 264 0,0 5 328 15,0 10 0-15,0 4 200 16,0 0-64-1,-12 4-96-15,12 14-32 16,-12 16 232-16,12-1 184 0,0-1-128 16,0 0-80-16,0-4 8 15,12-9-72-15,0-11-64 0,22 2-88 16,-10-10-56-16,12-10-712 31,9-8-1232-31,-21-1-3634 16</inkml:trace>
  <inkml:trace contextRef="#ctx0" brushRef="#br0" timeOffset="-82016.98">28435 8601 3712 0,'0'0'2361'15,"0"0"-977"-15,0 0-104 0,0 0-487 16,0 0-241-16,-24 0-296 0,9 0-160 15,-9 0 136-15,15 0 0 16,-15 13-40-16,15 6 56 31,-16 9 32-31,25-4 112 0,-12 3-192 16,12-3-88-16,0-7 8 16,0-1-72-16,0-8-48 0,25-3 16 15,-4-5 40-15,3 0 24 16,0-18-80-16,0-10 0 31,0-10-208-31,-3-8-304 0,-9-5-544 16,-12-9 176-16,0-1 504 0,-12-2 376 15,-9 12 64-15,9 4 640 0,-15 15 560 16,18 12-192-16,9 12-376 16,0 8-272-1,0 0-424 1,0 3-24-16,0 30-120 0,9 13 144 15,6 6 16-15,9 13 88 0,-3-10-96 16,13 1 56-16,-7-11-64 0,-6-1-40 16,3-17-464-1,-12-14-1064 1,0-2-1473-16,0-11-4808 16</inkml:trace>
  <inkml:trace contextRef="#ctx0" brushRef="#br0" timeOffset="-81434.39">28849 8338 5569 0,'0'0'4225'0,"0"0"-3249"15,0 0-192-15,0 0-568 16,0 0-208-16,0 0 424 0,0 0-96 16,-58 120-128-16,37-84-80 31,9 2-72-31,-9-1-48 0,9-15-8 15,0 1-216-15,12-7-656 16,-15-16-784-16,15 0-777 16,-9-5-111-16</inkml:trace>
  <inkml:trace contextRef="#ctx0" brushRef="#br0" timeOffset="-81251.55">28641 8412 6441 0,'0'0'1744'16,"0"0"-319"-1,0 0-393-15,0 0-392 0,0 0-448 16,0 0-48-16,0 0 448 0,72 46-48 16,-36-24-232-16,-3 6-136 15,1-9-80-15,14 5-88 0,-12-6-8 16,-12-4-432-16,9-14-768 16,-8 0-1433-16,-7 0-5144 15</inkml:trace>
  <inkml:trace contextRef="#ctx0" brushRef="#br0" timeOffset="-80918.01">29060 8207 7985 0,'0'0'1953'16,"0"0"-897"-16,0 0-624 15,0 0-432-15,0 0 128 16,0 0 48-16,0 0-72 0,24 134 16 16,-24-96-112-16,0 0 0 15,0-11 40 1,0 1-40-16,0-10 8 0,0-9-8 16,0 0 8-16,0-4-16 15,0-5 8-15,24 0 120 16,-15 0 48-16,31 0-16 15,-7 0 0-15,3 0-40 16,6-14-120-16,-2-5-184 16,5-3-816-16,-12 3-984 0,-9-3-2121 15</inkml:trace>
  <inkml:trace contextRef="#ctx0" brushRef="#br0" timeOffset="-80701.71">29202 8287 7361 0,'0'0'1368'0,"0"0"-984"15,0 0 97-15,9 106 311 32,6-65 104-32,-6 5-376 0,15 1-264 15,0-5-104-15,-12 0-72 16,1-10-80-16,-13-4-216 15,0-6-824-15,0-6-705 0,0-13-1407 16</inkml:trace>
  <inkml:trace contextRef="#ctx0" brushRef="#br0" timeOffset="-80407.56">29175 7995 7945 0,'0'0'2633'0,"0"0"-1833"16,0 0-184-16,0 0 80 0,178 64 96 31,-112-17-376-31,19 7-215 16,-19 2-97-16,-6 15-64 0,-11-2-40 15,-25 9-273-15,-12 6-143 16,-24 9-248-16,-45 18 64 0,-85 28-464 16,15-18-608-16,-15-29-1633 0</inkml:trace>
  <inkml:trace contextRef="#ctx0" brushRef="#br0" timeOffset="-79499.86">26818 8671 3648 0,'0'0'2041'32,"0"0"-689"-32,0 0 560 15,0 0-359-15,0 0-513 0,0 0-424 16,-13-5-344-16,13 14-168 16,-12 9-48-16,-3 11 88 0,15 13 16 15,-9 13 48-15,9 5 24 31,0 19 32-31,0-5 32 16,24 10 57-16,13-10-105 0,-4-9-24 16,3-6-48-16,9-17 0 15,13-10 8-15,2-12-16 0,9-12-168 0,37-16-24 16,-24-19-1032 0,-1-12-3249-1</inkml:trace>
  <inkml:trace contextRef="#ctx0" brushRef="#br0" timeOffset="-77369.57">25396 9310 6129 0,'0'0'2056'16,"0"0"-1544"-16,0 0-336 15,0 0 88 1,0 0 441-16,0 0-41 15,-33 0-432-15,33 0-224 16,0 0 56-16,9 0-8 0,6 0 128 16,-6 0 224-16,15 0 8 15,0 0-40-15,9 4-120 0,13-4-16 32,2 0-32-32,12 0-56 15,7 0 16-15,5 0-32 0,7 0 224 16,5 0 297-16,10 0-377 15,-4 0-176-15,-8 0-96 16,11 0 40-16,-11 0-40 0,11 0 0 16,-11 0 8-1,-13-4-8-15,13 0 0 16,-25-6 48-16,16 6-8 0,-16 4 16 16,-15-5-56-16,10 0 0 15,-10 5 72-15,-3-5-8 16,6 5 8-16,-12-3-64 15,16-2 64-15,8-1-8 16,-12-2 8-16,4 8 0 16,-1-9-32-16,-3 4-40 0,-12 5 40 15,1-6-48-15,-7 6 8 16,3-4 48-16,9 0 8 16,-3-1 16-1,-2 5-8-15,2-5-16 16,-3 1-48-16,0-1 0 0,-6 0 8 15,4 5-8-15,-4-3 0 16,-3-2 80-16,-3 0-40 31,0 0 40-31,6 5 40 0,-6-4-32 16,4-2-16-16,-1 2-72 16,9 0 0-16,-12-1 32 0,18 0-40 15,-21 5-8-15,22-4 0 16,-4 4 0-16,-3 0 8 15,3 0-8-15,10 0 8 0,-10-4 0 32,6-2 8-32,6 3 48 0,-2-3-56 15,-10-4 8-15,12 7 48 0,-15-7 16 16,1 5 88-16,5-5 8 16,-6 6 24-16,3-5-8 15,-3 4 40-15,1-4-88 16,14 4 16-1,-12-3-104-15,9 2 8 0,4-2-56 16,-4 2 8-16,0 2 8 0,-12 0 48 16,16-6-48-16,-13 6 32 31,-3 4-40-31,0-10 0 16,7 6 80-16,5-1-80 0,-12 0 64 15,15 0 0-15,-2-3-16 0,11-1 17 16,-9 4-25-16,13-4-48 15,-19 4 8-15,6 0 0 16,0 0 40-16,-2 1 24 0,-10-1-24 31,21 0 8-31,-12 1 8 16,16-6-56-16,-4 7 0 0,13-2 8 16,-1-5 40-16,-9 6-48 15,-2-2 0-15,-1 2 72 31,-9 4-72-31,10 0-8 0,-13-4 0 16,3 4 32-16,-2-5-32 16,-1 0 0-16,15 1 0 0,-2-1 0 15,-1 0 0-15,12-3 8 0,1-3-8 16,2 8 8 0,-15-2-8-1,-2 0 0-15,2 5 8 0,4-4-8 16,-4-1 8-16,-9-1-8 15,13 2 8-15,-4-5 0 0,0 5 0 16,13-6 64-16,-1 2-8 0,16-2-16 16,-4 4 80-16,1-3 24 15,-4 5-40 1,4 4-8-16,-10-9-96 16,9 4 88-16,10 1 16 15,-10 0 16-15,13-2-48 16,0-3 32-16,-1-1 16 0,1 2 64 15,-4-2 48-15,-5 1-24 0,-19 4-96 32,-8-4-56-32,-10 4-64 15,-12 1 0-15,-27-1-232 16,-9 5-424-16,15-5-368 0,-15-9-745 16,0-4-767-16,0 0-7562 0</inkml:trace>
  <inkml:trace contextRef="#ctx0" brushRef="#br0" timeOffset="-30726.47">25037 7429 5153 0,'24'-14'0'0,"-3"1"-2225"0</inkml:trace>
  <inkml:trace contextRef="#ctx0" brushRef="#br0" timeOffset="-30170.37">25025 7465 9329 0,'0'0'2017'15,"0"0"-1345"-15,0 0-64 16,0 0-88-16,0 0 136 16,117-60-215-16,-71 38-273 15,-1-2-56-15,0 6-96 16,4 0-16-16,-13 3-88 0,-3 1-465 15,-9 5-263-15,0 4-552 0,-12 5-824 32,-12 0-529-32,0 5-1304 0</inkml:trace>
  <inkml:trace contextRef="#ctx0" brushRef="#br0" timeOffset="-29817.96">25082 7633 7393 0,'0'0'1224'0,"0"0"-776"16,0 0 201-16,0 0 399 16,0 0 160-1,0 0-232-15,73-5-56 16,-52-5-135-16,15-3-281 16,-3-1-304-16,0 0-200 15,16-5 0-15,-4-3-320 0,3-2-296 16,9-9-497-16,4 6-1151 15,-28 4-2545-15</inkml:trace>
  <inkml:trace contextRef="#ctx0" brushRef="#br0" timeOffset="-28806.34">25731 6956 7097 0,'0'0'2897'0,"0"0"-2033"16,0 0-200-16,0 0-16 16,0 0 592-1,0 0 17-15,72 117-337 0,-35-66-104 16,-1 4 64-16,-3-4-224 16,0 4-152-16,-9-9-191 0,10-4-233 15,-19-10-8-15,-3-4-72 16,-6-14-72-1,-6-4-553-15,15-5-639 16,-15-10-312-16,0-15-809 0,0-2-6161 16</inkml:trace>
  <inkml:trace contextRef="#ctx0" brushRef="#br0" timeOffset="-23076.89">17869 2378 9313 0,'0'0'1833'0,"0"0"-1409"16,0 0-424-1,0 0 8-15,0 0 120 16,36 149 120-16,-24-89-88 16,6 0-144-16,-3-5-8 15,9 1 88-15,-12-14-96 0,-3-1-272 31,-9-13-688-31,16-4-1201 16,-16-21-2392-16</inkml:trace>
  <inkml:trace contextRef="#ctx0" brushRef="#br0" timeOffset="-22784.93">17905 2373 5217 0,'0'0'5721'0,"0"0"-4993"15,0 0-208-15,0 0 168 16,-27-116-56-16,42 93 57 0,9 6-433 16,9-2-184-16,12 9-72 0,-11 10-56 15,17 0-128-15,-6 14-161 16,-9 14-239 0,-23 13-16-16,-4 6-80 15,-9 4 128-15,-22-1 248 16,-26-7 216-16,3-2 88 0,-12-8 80 15,8-15 48-15,16-9-24 16,-3-9-104-16,21-4-128 16,15-14-1056-16,0-14-1465 15</inkml:trace>
  <inkml:trace contextRef="#ctx0" brushRef="#br0" timeOffset="-21416.74">18475 2206 4120 0,'0'0'1697'0,"0"0"-505"32,0 0 184-32,0 0-103 15,0 0 7-15,0 0-296 0,0 0-312 16,0 0-88-16,0 0-72 0,-12 0-192 15,-3 0-135-15,6 0-81 32,-15 6-48-32,3 16-56 15,-18 15-8-15,8 10 8 0,4 4 0 16,6 10 48-16,9 3 16 16,3 1 24-16,9-5-16 0,0-9-64 15,21-10 16-15,15-8-24 16,-2-15 8-16,26-13 56 31,-3-5-64-31,1-5 0 0,35-41-568 16,-23 0-1161-16,-13-1-3232 0</inkml:trace>
  <inkml:trace contextRef="#ctx0" brushRef="#br0" timeOffset="-21144.2">18847 2091 8793 0,'0'0'3249'15,"0"0"-2305"-15,0 0-792 16,0 0-96-16,0 0 424 0,48 87 177 15,-18-35-249-15,-3-2-248 32,3 1-80-32,-14 1-80 0,5-11-256 15,-6-3-625-15,-15-20-607 16,0-4-1553-16,0-14-3264 0</inkml:trace>
  <inkml:trace contextRef="#ctx0" brushRef="#br0" timeOffset="-20989.34">18774 2313 6793 0,'0'0'5345'16,"0"0"-4513"-16,0 0-552 15,0 0-80-15,0 0 160 0,0 0 225 16,142-23-313 0,-82 10-272-16,22-20-424 15,-13 1-1041-15,-2 4-2696 0</inkml:trace>
  <inkml:trace contextRef="#ctx0" brushRef="#br0" timeOffset="-20700.18">19453 1821 9097 0,'0'0'2753'16,"0"0"-2025"-16,0 0-480 15,0 0 104-15,0 0 569 0,-15 126-177 16,15-74-264-16,0-6-216 31,-9 5-80-31,9-9-56 0,0-10-56 16,0-4-16-16,0-14 8 15,0-6 120-15,24 2 64 16,-15-10 24-16,24 0 32 0,7 0-80 16,5-10-176-16,12-4-48 31,4-14-544-31,-4 1-488 0,12-24-712 15,-11 10-2441-15,-10 3-5065 0</inkml:trace>
  <inkml:trace contextRef="#ctx0" brushRef="#br0" timeOffset="-20503.5">19674 1957 8569 0,'0'0'2409'16,"0"0"-1841"-16,0 0-168 15,0 110 568-15,12-64 136 16,0 14-447-16,9 1-257 16,3-1-16-16,-3 1-176 15,-6-1-112-15,-6-9-96 0,0-8-48 16,6-8-760-16,-3-7-1073 16,-12-18-2888-16</inkml:trace>
  <inkml:trace contextRef="#ctx0" brushRef="#br0" timeOffset="-20061">20485 1906 9754 0,'0'0'2424'16,"0"0"-1856"-16,0 0-216 16,0 0 192-16,25 139-39 0,8-88-105 31,-6 4-240-31,-6-4-96 0,3-4-64 15,-12-11-216-15,-3-3-673 16,-9-10-1039-16,0-13-2393 0</inkml:trace>
  <inkml:trace contextRef="#ctx0" brushRef="#br0" timeOffset="-19884.53">20359 2173 8673 0,'0'0'2769'15,"0"0"-1953"-15,0 0-24 0,0 0 321 16,151 0-121-16,-79 0-488 16,7-17-448-1,2-7-56-15,13-22-616 0,-13 9-969 16,-21 5-2960-16</inkml:trace>
  <inkml:trace contextRef="#ctx0" brushRef="#br0" timeOffset="-18973.6">21394 1710 6313 0,'0'0'2248'0,"0"0"-1127"0,0 0 295 16,0 0-592-16,0 0 200 31,0 0-184-31,0 0-463 16,0 0-65-16,0 0-80 0,0 0 24 16,0 0-120-16,0 0-48 15,0 0-72-15,0 0 32 0,0 5 32 16,0 0 40-16,0-5 40 31,0 0 16-31,0 5 24 16,0-5-24-16,0 0-48 0,0 0-56 0,0 0 8 15,0 0-32-15,0 0-40 16,0 0 0-16,0 0 56 16,0 0-56-1,0 0-8-15,0 0 16 16,0 0 0-16,0 0-8 15,0 0-8-15,0 0-8 0,0 14-104 0,0 4 24 16,12 11 88-16,-3 6 0 16,6 3 0-16,-3 3 0 0,9-3 16 31,-12-5 32-31,6-5-40 16,-2-10-8-16,-13-4-8 15,0-10-584-15,0-4-744 0,0-4-1369 16,0-20-3704-16</inkml:trace>
  <inkml:trace contextRef="#ctx0" brushRef="#br0" timeOffset="-18814.72">21291 1475 11498 0,'0'0'1496'31,"0"0"-1296"-31,0 0-200 16,0 0-864-16,0 0-992 0,0 0-2545 0</inkml:trace>
  <inkml:trace contextRef="#ctx0" brushRef="#br0" timeOffset="-18267.29">21605 1600 9233 0,'0'0'1553'16,"0"0"-945"-16,0 0 240 0,0 0 280 0,0 0-87 31,45 125-609-31,-20-93-232 16,-16 5-152-16,6-5 16 16,-6-4-48-16,0-4-8 0,-9-6-8 15,0-8-192-15,0-1 8 16,0-4 40-16,0-5 144 0,0 0 8 31,0-10 80-31,0-13-88 16,0-10-304-16,0-8-48 0,15-1-57 15,-6 5 129-15,6 10 176 16,-15 3 88-16,12 15-32 0,-12 9 48 16,12 0-72-16,-3 0 16 31,3 23 56-31,13 0 48 15,-16 4-40-15,6 1 0 0,-3-4 16 16,-3-5-24-16,-9-11 0 16,12-8-48-16,-12 0-8 0,9-13 48 15,6-19-200-15,-15-10-664 16,24-10-144 0,-12 6 288-16,-3 9 416 15,3 9 288-15,9 20 24 0,-5 8 200 16,8 8-16-16,-15 24 264 15,15 10 240-15,0 5-216 16,-3-1-144-16,-9 0-144 16,0-14-184-16,-3-4-192 15,-9-9-1584-15,0-14-4642 16</inkml:trace>
  <inkml:trace contextRef="#ctx0" brushRef="#br0" timeOffset="-17735.7">22185 1595 10778 0,'0'0'1672'0,"0"0"-1240"31,0 0-320-31,0 0 264 16,0 0 321-16,48 115-401 0,-27-78-200 15,-9-9-32-15,-12 5-56 16,12-10-8-16,-12-8-104 16,0-7-176-16,0-3-17 0,0-5 265 15,0 0 32 1,0-13 184-16,0-12-119 16,0-7-65-16,-12-4-8 0,12 3 0 15,0 10 0-15,0 5 8 16,0 8 80-16,0 6-80 15,0 4-80-15,12 0-81 16,0 4 97-16,0 10 64 16,-3 4 0-16,7-4-8 15,-4 0-8-15,-12-4-72 0,6-6-64 16,-6-4 32-16,0 0 112 31,15 0 8-31,-15-18 104 16,24-6-104-16,-12-12-200 0,-3 4-56 15,15 7 0-15,-12 7 256 0,9 9 0 16,-6 9 144-16,-2 5-136 16,8 17 136-16,3 11 88 15,-12 5-24-15,12 3-40 0,-24-8-160 32,9-5-8-32,3-5-576 15,-12-9-1688-15,0-14-3978 0</inkml:trace>
  <inkml:trace contextRef="#ctx0" brushRef="#br0" timeOffset="-17424.5">22665 1679 9850 0,'0'0'1312'0,"0"0"-704"0,0 0-368 15,0 0 88 1,0 0 136-16,0 0-464 0,0 0-208 16,0 0-472-16,114-75 208 0,-114 52 64 15,0 4 192-15,0 11 216 16,0 2 424-16,0 6 8 16,0 0-272-1,-24 6-80-15,15 16-16 16,-6 6 0-16,6 4-56 0,9 1 64 15,0-5-72-15,0-5-96 16,9-9-80-16,39-14-392 16,-12 0-896-16,-2 0-1673 0</inkml:trace>
  <inkml:trace contextRef="#ctx0" brushRef="#br0" timeOffset="-17050.69">23000 1540 7521 0,'0'0'2753'0,"0"0"-1577"0,0 0-256 16,0 0-320 0,0 0-40-1,0 0-264 1,-118 120-160-16,118-93-55 0,0-7-81 16,15-2 0-1,3-18 56-15,21 0-56 0,-5-5 0 16,2-28-193-16,0-8-343 0,-15-10-184 15,3-4 464-15,-24-10 32 16,0-1 224-16,-15-3 152 0,-6 8 360 0,0 6 200 16,-3 18 281-16,12 14-129 15,12 14-216-15,-12 9-440 16,12 0-208 0,0 28-232-16,12 13 224 15,9 11 8-15,6 16 56 16,-6-3 16-16,15 5-72 0,-12-15-56 15,10-3-144-15,2-10-352 16,-6-10-793-16,9-13-2511 0</inkml:trace>
  <inkml:trace contextRef="#ctx0" brushRef="#br0" timeOffset="-16793.99">23618 1447 10802 0,'0'0'2936'16,"0"0"-2223"-16,0 0-345 15,0 0-256 1,0 0 104-16,0 0 152 15,-69 139-232-15,57-92-72 0,-15-1-64 16,2-10-144-16,7-12-400 0,3-6-577 16,6-14-951-1,-3-4-2329-15</inkml:trace>
  <inkml:trace contextRef="#ctx0" brushRef="#br0" timeOffset="-16600.84">23431 1507 8633 0,'0'0'2417'16,"0"0"-1713"0,0 0 88-16,0 0 304 15,0 0-79-15,79 107-457 16,-40-80-216-16,-6 1-112 0,15-5-112 16,-17-8-120-16,17-15-440 15,-3 0-1177-15,-9-6-2896 0</inkml:trace>
  <inkml:trace contextRef="#ctx0" brushRef="#br0" timeOffset="-16272.61">23920 1355 10074 0,'0'0'1608'15,"0"0"-592"-15,0 0-496 0,0 0 64 16,0 0 177 0,0 0-105-16,0 110-232 15,-15-68-120-15,6 5-136 0,-3-6-112 16,-3 0 8-16,9-8-56 16,6-5 48-16,0-10-48 15,0-8-8-15,0-1 8 0,0-4 200 16,21-1 240-16,15-4 16 15,-3 0-232 1,16 0-112-16,-4-4-120 16,3-10-416-16,-15-4-360 15,4-6-264-15,-13-4-416 0,-3 1-1313 16,-9 3-3889-16</inkml:trace>
  <inkml:trace contextRef="#ctx0" brushRef="#br0" timeOffset="-16083.09">24059 1521 3816 0,'0'0'6882'0,"0"0"-5802"15,0 0-448-15,0 0 72 0,0 0 497 16,21 120-265 0,-6-78-528-16,3 0-208 15,-3 4-184-15,-3-9-16 16,-12 9-624-16,0-13-849 0,0-5-2503 15</inkml:trace>
  <inkml:trace contextRef="#ctx0" brushRef="#br0" timeOffset="-11850.58">29504 2059 6041 0,'0'0'1280'0,"0"0"-640"16,0 0-120-16,0 0-200 0,-46-10 529 15,34 0-89-15,0-3-144 32,-3-6-80-32,-3-9 32 15,-6-4 216-15,0-9-80 0,-3-16-183 0,9-3-105 16,-7-9-224-16,1-15-8 16,0 2-56-16,15 3 216 0,-6-1-80 15,6 7 208 1,9 7 8-1,0 2-112-15,0 3-56 0,0-7 56 16,9-3-56-16,6 3-176 0,6 2-64 16,0 1-64-16,6 10-8 15,-2-1 8-15,-4 9 0 0,15 1-8 32,-27 10 0-32,24 8-8 15,-6 1-8-15,-3 3-32 0,-2 4 40 16,2 7 0-16,-3 9-40 15,12-1-16-15,6 0 8 0,-2 5 8 16,-4 0 48-16,12 0 0 31,3 0 0-31,-2 10 0 16,-10-6 0-16,6 5 0 0,-3-5 0 16,7 7 0-16,-10-7 0 15,-6 6-16-15,9-2 8 0,-18 3 0 16,13 2-8-16,-10 1-56 31,3 4-16-31,6 10-32 16,-9 5 24-16,-15 3-24 0,6 10 64 15,-3 6 48-15,10 3-8 0,-13 10 8 16,6 1 0-16,-3 2 8 0,-12-2 8 16,12-7-8-1,-12 1 8 1,0-3 0-16,0-2-8 15,0 0 8-15,0 1 64 0,-12 0-64 16,0-5 0-16,-12-1 56 0,2-3-8 16,10-1 0-1,-12 1-48-15,0-10 64 16,3-4 16-16,-3-1-32 16,9-10-48-16,-9 3 40 15,5-3 32-15,-5-3 16 0,0 0-88 16,-3 0 48-16,9-2 8 0,-6-2-56 15,0-1 56-15,-1 0-16 32,4 0-40-32,-18-1 8 15,21-4 80-15,-6 1-24 0,0-2 24 16,-10-2-16-16,10 2-32 16,-3 2 9-16,-3-6-41 0,3 1 40 15,6 1-40-15,0-3-8 31,-4 2 8-31,-2-5 48 16,18 0 8-16,-12 0 24 0,-6 0 40 16,18 0 24-16,-3 0-40 0,0 0-16 15,-12-8-8-15,14-7-8 16,-2 1-16 0,0 0 0-16,0-9-16 15,-3 4 16-15,15-9 48 16,-9 5 24-16,9-4-48 0,0-7-32 15,0 2-56-15,0 4-8 16,0 1 0-16,0 4 0 0,0-1-8 16,0 6-80-1,9 4-48-15,-9 6-40 16,15-2-64-16,-15 0-80 16,12 2-168-16,-12-2-113 0,12 6-463 15,0-6-392-15,-12 5-585 16,10 1-3360-16</inkml:trace>
  <inkml:trace contextRef="#ctx0" brushRef="#br0" timeOffset="-8360.77">20256 2786 7537 0,'0'0'1536'15,"112"-61"-1151"-15,21 6-233 0,51-28 112 16,33-1 712-16,9 5-72 16,-33 10-424-16,-14 18-296 31,-56 9-128-31,-38 19-56 0,-13 1-416 16,-26 7-736-16,-10-3-577 15,-6 4-959-15,-3 0-3321 0</inkml:trace>
  <inkml:trace contextRef="#ctx0" brushRef="#br0" timeOffset="-8033.18">20301 2967 8809 0,'0'0'1833'0,"0"0"-1489"0,0 0 64 0,0 0 568 15,0 0 472-15,200-56-399 32,-65 9-217-32,65-27 96 15,32-14-24-15,12-10-96 0,1 3-319 16,-34 16-241-16,-27 8-152 0,-33 16-96 15,-33 22 0-15,-49 11-513 16,-32 12-999-16,-4 5-416 31,-21 1-1001-31,-12 4-3896 0</inkml:trace>
  <inkml:trace contextRef="#ctx0" brushRef="#br0" timeOffset="-3949.77">9931 5236 10794 0,'0'0'1504'15,"0"0"-1504"-15,0 0-56 16,0 0 56-16,151-78 24 16,-79 45 56-1,1 2-80-15,8-1 0 16,-11-1-184-16,-13 9-376 0,9-4-632 15,-14 15-729-15,-19 0-1015 0</inkml:trace>
  <inkml:trace contextRef="#ctx0" brushRef="#br0" timeOffset="-3682.75">9931 5278 9618 0,'0'0'1816'0,"0"0"-1472"15,0 0 0-15,0 0 184 16,0 0 304-16,0 0-231 0,133-69-297 16,-76 36 32-16,13-8 32 15,-1 3-80-15,0 3-144 16,-8 2-144-16,-7 5-216 15,-18 10-672 1,0 8-713-16,-23 6-2880 0</inkml:trace>
  <inkml:trace contextRef="#ctx0" brushRef="#br0" timeOffset="30616.44">1221 2173 9337 0,'0'0'2121'0,"0"0"-1105"0,0 0 208 16,0 0-199-16,0 0-329 0,0 0-120 31,0-8-240-31,0 8-200 16,0 0-128-16,0 8 0 0,0 21-8 15,0 18 72-15,0 17 192 16,12 14 32-16,-3 11-184 0,3 3 0 15,0-13-96-15,-12-8-16 32,12-11-232-32,-12-20-352 15,0-12-392-15,12-14-496 0,-12-14-1001 16,9-14-1552-16,-9-17-80 0</inkml:trace>
  <inkml:trace contextRef="#ctx0" brushRef="#br0" timeOffset="30808.24">1408 2230 7393 0,'0'0'2729'0,"0"0"-1705"16,0 0-504-16,0 129 352 16,0-64-128-1,0 1-360-15,9-2-184 16,3-8-128-16,0-1-72 0,-3-13-248 15,-9-9-872-15,0-24-1128 16,0-9-1009-16,0 0-2808 0</inkml:trace>
  <inkml:trace contextRef="#ctx0" brushRef="#br0" timeOffset="30978.49">1163 2569 9281 0,'0'0'2233'16,"0"0"-1737"-1,0 0-264-15,0 0-24 16,0 0 152-16,0 0 64 16,0 0-144-16,136 0-80 0,-88-10-200 15,13-22-608-15,-19 3-1328 16,6-7-3113-16</inkml:trace>
  <inkml:trace contextRef="#ctx0" brushRef="#br0" timeOffset="31697.98">1719 2230 7537 0,'0'0'2545'16,"0"0"-1625"-16,0 0-48 0,0 0 8 15,0 0-176-15,0 0-360 16,0 19-224-16,0 12 17 15,0 12 495-15,0 7 0 16,0 15-112-16,15-5-160 16,-15 1-32-1,9-10 40-15,-9-10-40 0,9-4-80 16,6-3-56-16,-6-16-32 0,-9-9 88 16,27 0 40-16,-6-5-32 15,3-4-15 1,13 0-65-1,-4-8-176-15,15-11-96 0,-15-9-721 0,16 1-783 16,-4-20-464-16,-3 1-2337 16,-15 8-4969-16</inkml:trace>
  <inkml:trace contextRef="#ctx0" brushRef="#br0" timeOffset="32072.9">2057 2138 9794 0,'0'0'3200'0,"0"0"-2192"0,0 0-311 15,0 0 159-15,0 0-48 16,0 0-368-16,78-28-336 16,-27 9-96-1,-8 6 80-15,17-12-88 16,-12 7-200-16,-5 4-464 15,-4 0-464-15,-18 6-513 0,3-6-775 16,-24 4-769-16,0 0-1576 0</inkml:trace>
  <inkml:trace contextRef="#ctx0" brushRef="#br0" timeOffset="32241.73">2346 1971 6433 0,'0'0'2688'15,"0"0"-1847"-15,0 0-193 16,0 0 600-16,0 0 400 15,49 157-231-15,-37-97-257 0,12 4-8 32,0 2-208-32,-3 4-287 15,0-10-401-15,6-10-256 0,-15-7-24 0,7-15-1265 16,-19-20-1359 0,15-8-5226-16</inkml:trace>
  <inkml:trace contextRef="#ctx0" brushRef="#br0" timeOffset="33518.59">1836 3889 8345 0,'0'0'2481'0,"0"0"-1577"31,0 0 16-31,0 0-144 15,0 0-264-15,0 0-263 16,0 0-129-16,-60-14-120 0,36 14-48 16,6 14 48-16,-19 8-16 0,-2 11-72 15,21-1 88-15,-6 1 0 16,9 5-56 0,6-6-57-16,9 5-79 15,0-10-152-15,36 1-112 16,9-5 152-16,16-4 176 15,-19-4 56-15,30-2 16 0,-14-4 40 16,-10 1 16-16,-15-2-8 16,-9 6-104-16,-15-4-40 15,-9-1 24-15,0 10 128 16,-21 0 88-16,-12-6-88 16,-6 2-128-16,6-11-208 0,-25-4-696 15,31-10-1457-15,-6-12-4192 16</inkml:trace>
  <inkml:trace contextRef="#ctx0" brushRef="#br0" timeOffset="34254.93">1954 4097 6105 0,'0'0'2656'0,"0"0"-1727"31,0 0-257-31,0 0 512 16,0 116-184-16,12-88-432 15,-3-1-296-15,3-3-136 0,12-15-72 16,0-3-64-16,-11-6-64 16,8-20 16-16,3-12-64 0,-12-5-56 15,-12-5-16 1,12 5 184-16,-12 8 120 16,0 12 400-16,0 12 241 15,0-1-9-15,0 6-368 0,0 0-384 16,0 25-48-16,12 11-56 15,9 10 104-15,15 15 0 16,7 4 0-16,-4 0 0 16,6 4 0-16,-12-13-8 15,1-1-208-15,-7-17 16 16,-15-5 72-16,-12-11 40 0,0-3 88 16,-24-10 80-16,-10-5 0 15,-2-4 40 1,-21 0-16-16,9 0-24 15,14-18-56-15,-2-10-24 16,15 1-8-16,9-6-64 16,12-4-128-16,0-14-64 0,18-5-32 15,9-4 32-15,-3 0 23 0,1 0-15 32,-7 8 104-32,-3 6 144 15,-3 10 8-15,-12 16 144 16,0 1 88-16,0 16 169 0,0-1-25 15,0 4-144-15,0 0-152 32,0 0-80-32,0 4-80 0,-12 5-16 15,12 4 0-15,-15 2-56 0,15-2-112 16,0 1-121-16,0 0-7 16,15 0 152-16,9-4 88 0,-3-2 136 15,15-3 8-15,-15 4-16 16,13 1 24 15,-7-5-8-31,-15 5 8 0,0 3-64 0,-12 1-48 0,0 4 64 16,-12 5 48-1,-12 1 8-15,-10-2-8 0,-2-3-224 0,-9-19-704 16,21 0-1168-16,-3-4-2818 16</inkml:trace>
  <inkml:trace contextRef="#ctx0" brushRef="#br0" timeOffset="35351.46">2536 3865 7785 0,'0'0'2977'0,"0"0"-1905"31,0 0-216-31,0 0 8 0,0 0-231 16,0 0-409-16,-72 46-136 16,72-8 64-16,-9 8 16 0,9 6-8 15,0 2-24-15,9-12-56 16,15 1 16-16,0-16-80 31,10-8-16-31,2-10-104 0,9-9-104 0,3-9-216 16,10-20-321-16,-13-13-423 15,-9-3-264-15,-12 4-192 0,-6-2 783 16,-2 11 841 0,-16 14 681-1,0 4 911-15,-16 14 152 16,10 0-407-16,-18 0-561 0,-3 0-424 15,6 8-112-15,0 11-96 0,9 4-64 16,-12-4-16-16,9-1-64 0,15-4-8 16,0-4-168-16,0-10-248 31,0 0-192-31,0 0-121 16,15 0 281-16,9 0 328 0,-3-14 128 15,3 4 8-15,-15-3-8 16,6 8 48-16,-3 0-32 0,0 1 64 15,-12 4-32-15,12 0 32 32,-6-6-72-32,10 2 80 0,8 1-88 15,-12-8-24-15,12-3-256 16,-6-5-152-16,-3 2-24 0,-3-7 72 16,0 2 208-16,-12-7 176 15,0-3-8-15,0-6 8 31,0-8-192-31,-12-4-216 0,-15 3 256 16,-6-3 152-16,0 3 352 16,5 15 344-16,-2 4 456 0,3 9-79 0,18 14-321 15,-3 5-344 1,12 0-360-16,0 0-48 16,0 24-328-1,21 17 120-15,18 10 144 0,-5 14 64 16,11-5 64-16,3 1-64 15,-12-11 0-15,10-12-56 0,-10-10-272 16,-3-15-385-16,-9-13-247 0,0-27-512 31,-3-11-400-31,-9-8-761 16</inkml:trace>
  <inkml:trace contextRef="#ctx0" brushRef="#br0" timeOffset="35530.27">3001 3360 7377 0,'0'0'2473'0,"0"0"-1929"0,0 0-88 16,21 106 680-16,16-35 312 15,8 11-423-15,3-3-449 16,10 0-112-16,-1-19-152 0,-9-8-152 16,-3-11-160-16,-8-22-128 31,-7-19-624-31,9-23-1001 0,-18-14-3640 0</inkml:trace>
  <inkml:trace contextRef="#ctx0" brushRef="#br0" timeOffset="44389.87">3662 3523 9193 0,'0'0'2633'0,"0"0"-1425"0,0 0-672 16,0 0 97-16,0 0-81 15,33-24 104-15,16-9 104 0,-4-8-176 0,27-6-168 32,-2-7-40-32,23-6-72 15,-11-1-168-15,11 11-32 16,-11-2-104-16,-25 11-344 0,1 13-392 16,-22 9-320-16,-36 13-248 15,0 6-1225-15,-24 0-3328 0</inkml:trace>
  <inkml:trace contextRef="#ctx0" brushRef="#br0" timeOffset="44850.46">3695 3277 6793 0,'0'0'2408'0,"0"0"-1759"0,0 0-409 15,0 0-64-15,0 0 104 16,0 0-120-16,0 0-136 0,0 37 320 15,-9-5 472-15,-3 0-384 16,12 1-192 0,-12 0 16-16,-12-5 40 15,15-1 16-15,9-3-32 0,-12-5-32 16,0-2-71-16,0-3-25 16,12-3-72-16,0-3-24 0,0-3-48 15,0-1 64-15,0-4 80 31,12 0-72-31,12 0 72 0,21 0 104 16,16 0 8-16,8-4-64 16,25-15-200-16,20-22-656 0,-20 9-1849 15,-13-1-9353-15</inkml:trace>
  <inkml:trace contextRef="#ctx0" brushRef="#br0" timeOffset="52768.14">4746 1608 7313 0,'0'0'1712'0,"0"0"-1392"0,0 0-320 15,0 0-208-15,0 0 8 16,0 0 144-16,0 0 56 0,57 131 328 31,-33-39-135-31,9 34 167 16,16 45 48-16,-16 19 0 0,3 1-112 15,-12-6-64-15,-3-24-8 16,1-3-40-16,5-5-24 0,-3-5-16 16,-3-4 56-16,-9-1 16 31,-3-8 56-31,6-29-32 16,-15-18-144-16,0-28 8 0,0-3 0 15,12 3-24-15,-12 4 16 16,12 11 40-16,-12-11 40 0,0-3 24 15,0-14-56-15,0-12-8 16,0-2-7-16,0-9-9 31,-12-10 120-31,0 0 24 0,12-10 24 0,-15 6-8 16,6-7-112-16,-3 2-64 16,-9 5 24-16,-3-6-24 0,-3 6-96 15,-4-2 88 1,-5-2 24-1,-9 3-72-15,-18 0 24 16,8 1-56-16,-2 3 120 0,-25 1 8 0,1 5-64 16,-40 3 88-16,-30 16 16 15,-33 3 112-15,-24 10-24 16,12-4-192 0,-19-1 8-16,22 1 96 15,-9-6-40-15,-15 11-24 16,-4-6 32-16,-11 5 224 0,-28 4-31 15,7 0-81-15,-16 2-264 16,4 4-168-16,5-11 168 0,19-5 16 31,5-7 216-31,40-10-24 16,30-10-80-16,54-18-80 0,43 0-48 16,9-41-536-16,14-11-1073 15,22-17-1551-15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39:20.4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30141 2962 7561 0,'0'0'3113'16,"0"0"-1937"-16,0 0-224 16,0 0-280-16,0 0-408 15,0 0 57-15,0 0-81 16,0 0-136-16,0 0-64 16,0 0-40-16,0 0 0 15,0 5-8-15,15 0 8 0,9 8-16 16,-12 5 16-16,21 6 8 15,-9 13 104 1,12 5 16-16,-5 5-40 16,8 7-24-16,6 11-64 15,-21 1 72-15,9-1-64 0,-8 4 40 16,-13 1 8-16,0 4-48 16,-12 0 88-16,0-6-72 0,0 11 48 31,-24-8 40-31,-1 3 56 15,-8-1-64-15,-3 1 72 16,3-3 24-16,-6-11 16 0,-4 0 72 16,7-13-88-16,3-12-72 15,9-2-32-15,0-9-48 0,9-5-48 16,5-11 16 0,1 2 32-16,9-6-40 15,0-4-8-15,0 0-48 16,0 0-152-16,0 0-192 0,0 0-168 15,0 0-304-15,0-32-801 16,0 4-2824-16,0 1-2680 0</inkml:trace>
  <inkml:trace contextRef="#ctx0" brushRef="#br0" timeOffset="353.81">30098 4069 8833 0,'0'0'1889'0,"0"0"-1201"15,0 0-288-15,0 0-232 16,0 0 168-16,0 0-104 31,0 74 184-31,0-31 112 0,-12 3-96 16,12 1-183-16,-12-6 39 15,12 0 72-15,-12-3-16 0,-3-6 8 16,9 0-16-16,6-9 40 16,-12-4-80-16,12 0-96 15,0-15-72 1,0 6-24-16,0-10 136 0,33 0 144 16,-9 0-24-16,31-10-128 15,8-8-232-15,-9-11-224 0,19 1-648 16,20-23-704-16,-23 10-433 15,-13 3-3496-15</inkml:trace>
  <inkml:trace contextRef="#ctx0" brushRef="#br0" timeOffset="1356.93">30098 2940 6105 0,'0'0'2128'0,"0"0"-671"0,0 0-417 15,0 0-272-15,0 0-80 16,0 0-360-16,0 0-200 0,0 0-48 16,0 0-72-16,0 3 48 15,0 11-32 1,0 9 208-1,0 4 104-15,0 7-8 0,9-1-56 16,6 4-39-16,-15-6-73 16,9-2-88-16,1 3 24 0,-10-9-48 0,15-1 40 15,-15-3-40 1,0-4-32 0,0-2-16-16,0-13 0 15,9 5 96-15,-9-5-16 0,0 0 176 16,0 0 168-16,0-18 48 15,0-5-216-15,0-15-256 0,0-3-136 16,0-6 88-16,0 10 0 31,0 1 48-31,15 8-8 0,-3-1-56 16,9 6 64-16,3 5 0 16,-3-1-16-16,15 16-64 0,1 3-8 15,8 0 32-15,3 0 8 16,10 7 48-16,20 13-368 31,-21-2-1033-31,-5-9-3592 0</inkml:trace>
  <inkml:trace contextRef="#ctx0" brushRef="#br0" timeOffset="17666.88">10097 4899 9273 0,'0'0'1993'16,"0"0"-1513"-16,0 0-88 16,0 0-40-1,0 0 40-15,0 0-16 16,0 0-176-16,78-15-112 0,-26 7-72 15,-7-2 88-15,12 1-48 16,4 1 0-16,8-2-48 0,13-5-8 16,-28 7-368-1,18-3-472-15,-14-2-1008 16,-13 4-1121-16,-18-1-4480 16</inkml:trace>
  <inkml:trace contextRef="#ctx0" brushRef="#br0" timeOffset="17904.35">10142 4986 9097 0,'0'0'2889'16,"0"0"-1937"-16,0 0-352 0,0 0-15 31,0 0 103-31,0 0-152 15,24 0-240-15,1 0-48 16,17-9 136-16,18-4-112 0,13-10-112 16,-4-1-160-16,12-3-272 15,22-11-720-15,-18 6-801 0,-40 9-2784 0</inkml:trace>
  <inkml:trace contextRef="#ctx0" brushRef="#br0" timeOffset="27300.09">7024 6377 7617 0,'-9'-5'2489'0,"9"1"-1585"16,-12-1-816-16,12 0 336 0,0 1 280 0,0 0 40 15,0-1-368 1,0 0-272-16,12-5-24 16,10-3 40-1,23-6 16-15,3 0-8 0,22 1-16 16,-4 0-112-16,31-1 17 15,8 11 47-15,34-8-64 0,24 13 0 16,0 3 0-16,-24 0 0 0,-34 0 0 31,-35 0 8-31,-4 3 0 16,10 8 0-16,-7-6 0 0,13 8-8 16,-13-4 32-16,-12 1-16 15,1-1-32-15,-10 0-16 0,-3 4 32 16,-12 1 8-16,-8 5-8 31,-1-1 8-31,-12 6-8 0,12-1 0 16,-24 5 0-16,0-1 0 15,0 5 0-15,0 1 0 0,0 0 8 16,-24 5 0-16,-3-3 56 16,-7-2-16-16,1 5 32 31,0-2 8-31,-18-3 0 0,-7-1 0 15,4 1 24-15,-6-6 64 16,-10 1 96-16,1 4-88 0,-1-7-16 16,-11-3-88-16,-1-3 16 0,-11-6-48 15,-13-3-40 1,4-5 64 0,-4-5-64-16,0 0 0 0,16-9 104 15,-4-10-24-15,1-3 0 16,11-3 32-16,-2-2-56 0,5-6-56 15,7 0 48-15,5-3 0 16,16-1 16 0,9 4 24-16,6-3-40 15,15 3-40-15,-4-5-8 0,13 6 40 16,-3-4-48-16,15-2 0 16,0 0-88-16,0-3-40 0,0 5 8 15,27 3 16-15,-2 5 32 31,-4 5 64-31,0-1-64 0,27 2 56 16,0 3-32-16,7 5-24 16,2 6 16-16,15 3 48 0,7-1-40 15,-4 6 40-15,7 0 0 16,-13 0-40-16,1 0-8 31,-13 11 8-31,-9-3 40 0,-2 1-48 16,-13 6 40-16,3-2-40 15,-15 2-16-15,3 2 64 0,-15 2 8 16,16-1-8-16,-10 6-8 16,-3-1-40-16,-3-4 0 15,3 3-224 1,0-3-640-16,-12-9-793 0,12-6-2216 16,0-4-3880-16</inkml:trace>
  <inkml:trace contextRef="#ctx0" brushRef="#br0" timeOffset="29300.83">5823 5483 6465 0,'0'0'2088'0,"0"0"-1592"31,0 0-119-31,0 0 95 15,0 0 488-15,0 0-96 0,0 0-88 16,52 5 8-16,-19-5-64 16,15 0-63-16,9 0-177 0,37 0-104 0,42-20 72 15,42-12 16 1,21-5-40 0,9 0 96-16,-21 5-24 15,-27 4-64-15,-9 9-72 0,-36 6-231 16,-21 4-113-16,-37-1-8 15,3 6 40-15,1-1-48 0,-4-4 0 16,0 4 0 0,-23-5 0-16,2 6 8 15,-12-1-8-15,-12 0-128 16,0 5-433-16,-12-3-503 0,0-7-544 16,-12 1-1393-16,-12 3-9081 15</inkml:trace>
  <inkml:trace contextRef="#ctx0" brushRef="#br0" timeOffset="36550.03">6466 18276 5753 0,'0'0'1616'16,"0"0"-1296"-16,0 0-304 15,0 0 168-15,0 0 56 16,0 0-40-16,0 57 40 0,0-40 128 15,12-2 97-15,-3 3 15 16,6-4-8-16,-3-4-32 16,13-2 40-16,-19-3-40 15,33 0-48-15,-18-5-8 16,12 0-8-16,18 0-72 16,-5-5-24-16,2-14 32 0,9 5-128 15,1-4 17-15,-1-1-57 0,3 2-8 31,-17 7-88-31,5 1 8 16,12 3-56-16,-14 6-8 16,2 0-8-16,-3 0 8 0,-9 0 8 15,-2 15-16-15,-10-2 8 16,0 1-40-16,-15 1 40 0,15-5 8 31,-24 2 8-31,12-6-8 16,-12 2 0-16,0-8 0 15,0 0 8-15,0 0 0 0,0 0 64 16,0 0-24-16,0 0-40 16,0 0 136-16,0 0-8 0,0 0 32 15,0 0 80 1,0-4 192-16,0-10-192 16,0 0-152-16,0-8-88 15,0-6 32-15,9-1-40 0,6 2 0 16,6 4-8-16,-8-1 0 15,11 5-8-15,0 1-48 0,-6 8-32 16,21 2 48 0,-3 3 40-16,10 5-96 15,-1 0-24-15,0 0 56 16,3 0 8-16,10 0 64 0,2 0-8 16,-18 0 8-16,19 0 0 15,-13 0 8 1,-15-5 64-16,3-9 120 15,10-8-8-15,-25-6 104 16,18-4-96-16,-21-6-72 0,9-3-8 16,-15-6-24-16,1 1-40 15,-4-5-48-15,-9 10-208 0,-9-11-552 32,-16 10-800-32,-2 15-3257 0</inkml:trace>
  <inkml:trace contextRef="#ctx0" brushRef="#br0" timeOffset="37292.17">8328 18336 3472 0,'0'0'6426'16,"0"0"-5082"-16,0 0-864 0,0 0 600 15,0 0-144-15,0 0-415 16,24-22-345-16,13 3-56 31,-4 0-40-31,3 0-32 0,-3 2-48 16,28 3-536-16,-31 1-1129 16,-3 2-2968-16</inkml:trace>
  <inkml:trace contextRef="#ctx0" brushRef="#br0" timeOffset="37515.56">8422 18347 7905 0,'0'0'2153'0,"0"0"-1817"0,0 0-88 16,0 0 504-1,0 0-144 1,0 0-160-16,69 120-224 0,-57-83-88 15,0-1-72-15,13 2-64 16,-25-1-224-16,12-10-592 0,-12-3-904 0,0-5-1001 16,0-10-2672-16</inkml:trace>
  <inkml:trace contextRef="#ctx0" brushRef="#br0" timeOffset="37675.04">8431 18675 7257 0,'0'0'2593'0,"0"0"-1889"32,0 0-160-32,0 0 344 0,0 0-8 15,0 0-272-15,0 0-408 16,151-14-72-16,-103 0-128 0,13-8-664 16,-19-3-952-16,9 7-2409 0</inkml:trace>
  <inkml:trace contextRef="#ctx0" brushRef="#br0" timeOffset="38268.01">8733 18360 8313 0,'0'0'2785'0,"0"0"-2161"15,0 0-392-15,0 0 72 0,0 0 208 16,27 65-200-16,-3-37-168 15,-3 0-40-15,-9-5-24 0,-3-6-32 16,6 2-32-16,-15-10-16 0,9-4-160 31,-9-5 48-31,0 0 112 16,0 0 56-16,0-14 40 0,0-5-96 16,0-8-56-16,0 0-8 15,0 3 56-15,16 1-72 0,-7 13 8 16,0 1 64-16,6 9-56 31,-3 0 64-31,0 0 80 0,9 19-72 16,-9-5 136-16,12 0-88 15,-12-1 24-15,-3-7-16 0,6-6-8 16,-2 0 72-16,8-10-48 16,-9-18-80-16,0-8-160 31,9-2-208-31,-6 2 16 0,-6 7 16 15,-9 7 264-15,0 8 72 16,0 8 152-16,0 6 64 0,-9 0-216 16,9 0-64-16,-15 15 8 15,15 3 0-15,0-4-40 16,0-1-112 0,24-2-104-16,0-7 208 0,12-4 104 15,-5 0 0-15,5 0 0 16,-12-4 8-16,-12-1 0 0,-12 5-8 15,0 0-352-15,0 0-184 16,-21 19-248 0,-3-2-353-16,-12 2-183 15,2-9-520-15,10-10-2281 0</inkml:trace>
  <inkml:trace contextRef="#ctx0" brushRef="#br0" timeOffset="38469.41">9201 17916 7481 0,'0'0'2721'16,"0"0"-2033"-16,0 0-304 15,0 0 928-15,60 134-208 0,-39-75-351 16,0-3-369-16,-6 0-8 31,9-4-16-31,-15-11-208 0,1-5-152 16,-10-17-336-16,0-9-696 15,0-10-1185-15,0 0-2592 0</inkml:trace>
  <inkml:trace contextRef="#ctx0" brushRef="#br0" timeOffset="38634.2">9201 18221 10202 0,'0'0'2128'16,"0"0"-1592"-16,0 0 104 0,0 0-55 15,0 0-321 1,0 0-264-16,129-74-689 16,-98 50-799-16,-4 6-2705 0</inkml:trace>
  <inkml:trace contextRef="#ctx0" brushRef="#br0" timeOffset="38927.5">9351 18169 9450 0,'0'0'2200'0,"0"0"-1608"15,0 0-80-15,0 0 352 0,70 0-79 16,-22 0-345-16,-6 10-168 16,10 5 0-16,-19 7-72 0,-9 2-40 15,12-1-16-15,-27 4-64 16,3-9-64-16,-12 2-8 15,0-12 0-15,0-8 8 0,0 0 80 16,-12 0 32-16,3-13-128 16,-18-20-304-1,18 0-72-15,-6-8-128 0,15-6-32 16,0 7-257-16,15-12-399 16,21 15-1352-16,-15 0-2001 15</inkml:trace>
  <inkml:trace contextRef="#ctx0" brushRef="#br0" timeOffset="40167.04">10064 18068 6689 0,'0'0'2184'0,"0"0"-1231"15,0 0 423-15,45 148-200 32,-33-101-520-32,0-6-392 0,-3-4-120 15,3-9-136-15,-12-14 16 0,0-10 32 16,0-4-48-16,0 0 48 16,-12-22-56-16,-9-15-456 0,-3-15 104 15,3-3 256-15,-3-10 32 16,-3 4 16-16,5 11 48 15,10 3 104 1,12 5 104-16,0 10 0 0,0 10-136 16,24 3-48-16,1 5-24 15,11 14-48-15,-3 0 40 0,-9 0-8 32,-3 23-64-32,0 6 72 15,-21 6-56-15,16 3 64 0,-16-1 8 16,0 0-8-16,-16 0 8 15,-5-5-8-15,0-8 8 0,-3-6-8 16,12 0 128-16,-9-13 0 31,21 0-8-31,0 1-8 0,0-6 32 16,0 3-40-16,0 7-104 16,6 4 0-16,21 0 8 15,6 0 128-15,-9-6-64 0,10 6 57 31,-1-9-121-31,6-5 96 16,-18 0-56-16,15 0-48 16,-15-14-88-16,19-10-217 0,-19-12-239 15,3-1-296-15,0 0-24 0,-12 5 400 16,-3 4 464-16,-9 9 272 0,0 6 448 16,0 8 152-1,-21 5-352 1,6 0-272-16,-6 0-112 15,-3 18 17-15,15 5-9 0,-3 4-64 0,12 2 64 16,0 3-64-16,0-4-24 16,33-6-56-16,0-3 64 0,15-4 24 31,13-10 32-31,-4-5-120 16,0-5-152-16,-11-18-176 15,2-10-209-15,-12-5-7 0,-15-2 144 16,-9-2 120-16,-12 5 280 15,-12 4 256-15,-9 10 576 0,-15 8-111 32,0 12-137-32,3 3-64 15,-7 0-144-15,22 22-200 0,-6-3-176 16,0 9 8-16,24-5-8 16,0-4-112-16,9-5-184 0,15-6 48 15,9-8 112-15,-6 0 0 31,19 0-48-31,-10 0 80 16,-12 0-16-16,-6 6 120 0,21 8 0 16,-17 4 0-16,2 10 104 0,0 10 16 15,0 6 88-15,-6 3 48 0,-3-1-88 16,-6 1-8 0,-9-5 8-1,0-10 112-15,0-4 152 16,-9-9 16-16,-12-11 96 0,-6-8-16 15,-6 0-256-15,0-12-136 0,-4-21-136 16,16-5-64-16,9-8-88 0,12-1-88 16,0-8-280-1,18 4-656 1,34-18-416-16,-7 12-1649 16,-9 7-8121-16</inkml:trace>
  <inkml:trace contextRef="#ctx0" brushRef="#br0" timeOffset="49986.28">6258 9890 8025 0,'0'0'1192'0,"0"0"-1192"0,0 0-344 16,118 4 192-16,-61 15 120 15,12 8 32-15,-11 19 56 0,11 5 0 16,4 15-48-16,-19 7 72 16,3 11-80-16,-5-1-216 15,-43 5-40 1,-9-9 56-16,0 0 200 0,-34-9 200 16,-14-10 344-16,-21-9-39 15,-16-14-81-15,-14-14-96 0,-7-13 64 16,0-10 0-16,4-38 136 15,-4-36-56 1,12-47-64 0,37-40 32-16,21-10-56 0,36 21-128 0,0 44-248 15,36 45-8-15,9 16-56 16,25-2 48-16,11 6-112 0,13 13 0 16,12 23 64-16,-4 10-16 31,4 60 16-31,-16 46 40 0,-17 47-224 15,-16 18-264-15,-45-10-424 16,-12-50-936-16,0-46-2153 0</inkml:trace>
  <inkml:trace contextRef="#ctx0" brushRef="#br0" timeOffset="51084.24">6376 11803 7057 0,'0'0'1856'15,"0"0"-1255"-15,0 0 687 0,0 0-168 16,0 0-200-16,0 0-288 0,-12-87-280 15,24 63-47-15,6 6-145 16,-3 3-56-16,9 1-88 31,9 5-16-31,3 5-192 0,7 4 88 16,8 0 32-16,6 18-57 16,13 20-79-16,-1 12 0 0,4 10-128 15,-16 15 56-15,-15 13 0 16,-3-1 72-16,-18 2 40 31,-21 0 104-31,-9-3 64 0,-27-11 96 16,-21-11 32-16,0-8 208 0,-25-13 8 15,1-21 136-15,-1-12-24 16,-12-14-231-16,1-38 55 16,11-47-128-16,1-54-56 15,36-34-88 1,5 6-8-16,40 37-96 0,0 50-56 15,40 28 64-15,17 1 72 16,12 10-96-16,13 1 16 0,11 31 16 16,1 18-65-16,-3 60 9 15,-10 56 120 1,-33 55-32-16,-23 12-144 16,-25-20-240-16,-13-48-464 0,-11-45-1240 15,9-39-529-15,6-12-4408 16</inkml:trace>
  <inkml:trace contextRef="#ctx0" brushRef="#br0" timeOffset="54318.38">10713 9555 6993 0,'0'0'1920'0,"0"0"-1223"16,0 0 463-16,0 0-384 0,-9 0-264 15,9 0-208-15,0 0-224 16,9 19-72-16,3 9 96 16,0 14 176-16,12 8 80 0,0 1-72 15,-6 1-168 1,9-2-64-16,-2-3-48 16,-4-10-8-16,-9-10-352 0,12-2-600 15,0-11-1224-15,-12-11-1785 16</inkml:trace>
  <inkml:trace contextRef="#ctx0" brushRef="#br0" timeOffset="54820.12">10993 9388 6361 0,'0'0'1352'16,"0"0"-880"-16,0 0 312 0,0 0-351 16,0 0 135-1,0 0-96-15,-39 164 144 16,39-100 24-16,15 6-208 0,-6-1-96 16,27-13-96-16,-11-10 64 15,-1-9-96-15,12-13-120 16,-6-11-24-16,9-8-64 15,-5-5 0 1,-13-10-104-16,6-18-48 0,-15-4-288 16,-12-5-176-16,0 5 80 0,0 3 296 15,-39 11 232-15,-4 5-56 16,-8 13-376-16,-6 0-424 16,-1 22-377-1,-2 6-799-15,27-4-2873 0</inkml:trace>
  <inkml:trace contextRef="#ctx0" brushRef="#br0" timeOffset="55539.64">10559 9708 6873 0,'0'0'1920'0,"0"0"-1023"0,0 0 575 15,0 0-368-15,0 0-424 16,0 0-360-16,0 0-192 0,-18-3-128 31,6 3-8-31,-1 13-40 16,-11 6 40-16,12-1-64 15,3 5-16-15,9-9-56 0,0 5-16 0,0-5-72 16,9 0-72-16,12 4 80 16,7-4 120-16,2 5-24 15,6-5-72 1,3 0-192-16,-21-6 48 15,9 2-64-15,-14-1-56 16,-1 0-136-16,-12-5 7 0,0 7 161 0,0-2 296 16,-25-1 40-16,13 3-176 15,-12-11-576 1,0 0-304-16,0 0-2097 16</inkml:trace>
  <inkml:trace contextRef="#ctx0" brushRef="#br0" timeOffset="55750.61">10471 9598 7073 0,'0'0'2929'0,"0"0"-2001"0,0 0-616 16,0 0-128-16,0 0-48 15,0 0 416-15,70 129-112 0,-37-69-128 31,3 10-136-31,-3-1-104 16,3-4-72-16,10 1-256 16,-22 13-872-16,12-19-1112 0,-24-19-2361 0</inkml:trace>
  <inkml:trace contextRef="#ctx0" brushRef="#br0" timeOffset="56868.01">10679 10886 3544 0,'0'0'1601'0,"0"0"-1129"0,0 0 272 0,0 0 200 15,0 0-272-15,-12-19-280 16,-3 14 40-16,6 5-56 0,0 0 105 16,-6 0-33-16,6 0-136 31,-6 0-104-31,15 10-192 15,0-1-16-15,0 4-120 0,0 6 8 16,24 6-72-16,0 2 184 0,0-4 0 16,22 0 0-16,-10-1-8 15,0 3 8-15,-18-8-64 32,9 2-80-32,-15-5-160 0,-12-4-217 15,0 4 57-15,0-10 280 16,-12 5 128-16,-15-9-280 0,-6 0-200 15,-12-5-344-15,-1-13-32 32,10-5-561-32</inkml:trace>
  <inkml:trace contextRef="#ctx0" brushRef="#br0" timeOffset="57152.25">10634 10714 5601 0,'0'0'2536'0,"0"0"-1776"16,0 0-111-16,0 0 359 15,0 0-336-15,0 0-312 0,0 0-336 16,-15 5-24-16,30 23-24 31,-6 13 24-31,0 15 192 16,18 4 24-16,-2 15-32 0,-4-6 16 15,3 1-56-15,-3-10-40 0,6-9-96 16,-21-5 8-16,9-14-16 16,9-9-712-16,-2-9-1120 31,-10-8-1169-31</inkml:trace>
  <inkml:trace contextRef="#ctx0" brushRef="#br0" timeOffset="57595.25">11030 10844 7329 0,'0'0'2713'0,"0"0"-1873"15,0 0-216-15,0 0-16 32,0 0-168-32,0 0-208 15,0 0-216-15,0 0 72 0,126 15-24 16,-80 7 0-16,-25 1-64 15,6 0-16-15,-15 4-72 0,-12-2 40 16,0-6 40-16,-24-2 8 16,0-7 64-16,-22-2-48 0,7-8 32 31,-3-3-40-31,6-26 72 16,-1 1 8-16,28-7-80 0,9 1-8 15,0 2-176-15,46 0-504 16,2 4-1048-16,9 9-1233 0</inkml:trace>
  <inkml:trace contextRef="#ctx0" brushRef="#br0" timeOffset="62766.31">15044 10282 8705 0,'0'0'1769'0,"0"0"-1385"16,0 0-128-16,0 0 136 16,126-96 24-16,-80 78-40 0,26-1-264 15,-2 14-104-15,11 5-8 31,1 0-64-31,-4 27-80 16,-6 17-48-16,7 6-240 0,-31 14 96 16,10 16-16-16,-34-1 88 0,-3 3 8 15,-21 2 120-15,0-5 120 0,-45-10 16 16,-13-4 184 0,-11-13 176-1,-37-6-8-15,-45-18-120 16,-33-20-176-16,-18-11-40 0,42-35-16 15,33-13 0-15,46-24 352 16,8-45 160-16,16-14-128 0,21-5-200 0,27 36-8 31,9 43 184-31,33 14-56 16,27-5-160-16,31 1-136 16,51 8 136-16,18 32-136 0,18 20-8 15,-39 37 0-15,-40 16-104 16,-39-6-8-16,-26 3 32 0,17 33-200 31,-18 21-280-31,0 4-288 16,-33 15-432-16,-21-40-761 0,-15-38-3072 15</inkml:trace>
  <inkml:trace contextRef="#ctx0" brushRef="#br0" timeOffset="63800.21">15113 13155 5297 0,'0'0'1768'0,"0"0"-1096"16,0 0 464-16,0 0-95 15,0 0 119 1,0 0-392-16,0 0-296 15,45-82-96-15,4 69-72 0,20 2-48 16,1 11-72-16,23 0-56 16,-2 14-32-16,2 18-96 15,1 11 48-15,-13 2-48 0,-14 12-48 32,5 4 48-32,-24 3 0 15,-23 5-168-15,-19 5 40 0,-6 1 128 16,-6 3 0-16,-46-3 80 15,-5-6 24-15,-22-4 16 16,-14-5-96-16,-25-13 24 0,-48-20 32 16,-3-27 0-16,-6-9-80 15,42-33 0 1,34-36 64-16,17-39-64 0,22-16-64 16,15 2 64-16,45 30 72 15,0 35 209-15,36 12-177 16,21-7-96-16,37 1 0 15,45 3 40 1,-1 30-40-16,-8 27-8 0,-27 9-48 16,-22 37-40-16,-11 14 88 0,-1 16-184 15,-21 1-265-15,-24 21-303 16,-11-14-888-16,-13-24-1513 16</inkml:trace>
  <inkml:trace contextRef="#ctx0" brushRef="#br0" timeOffset="84967.7">16731 9811 5209 0,'0'-5'2136'0,"0"5"-784"0,0 0 249 16,0-5-337-16,0 5-320 16,0 0-224-16,0 0-288 15,0 0-120 1,0 0 33-16,0 0-65 15,-24 0-280-15,-3 0-8 16,-7 0-128-16,1 0 88 0,-3 5 32 0,3 4 16 16,-3 5-56-16,14-4 56 15,10 3-8 1,0 1 0-16,12-1-136 16,0 2-89-16,0 9 1 15,0-2 168-15,24 16 56 16,-2 3-56-16,-1 0 64 0,18 6 0 15,-21 4 8-15,21 6 0 0,-18-7 0 32,4 6 0-32,-1-1-8 15,0-3 16-15,-6-7 0 16,-3-3-8-16,9-5 0 0,-3-9 0 16,3-9-8-16,1-5-136 15,-1-14-320-15,21 0-352 0,3-14-800 31,-15-10-1249-31</inkml:trace>
  <inkml:trace contextRef="#ctx0" brushRef="#br0" timeOffset="85339.69">16963 9973 8193 0,'0'0'1000'0,"0"0"-992"16,0 0-8-1,0 0 96-15,0 0 57 16,-133 56-145-16,124-28 72 16,9 4-80-16,-9-4-8 15,9-1-96-15,9 0-217 0,16-2 73 16,11-6 88-16,9-6 80 15,0 1-120 1,4-10-48-16,-4 0-160 16,3 2-88-16,-15-2 168 15,-24 1-64-15,19 0-64 0,-28 3 120 16,0-4 336-16,-28 11 112 16,-2-2 24-16,-18 2-136 0,3-2-120 31,-16-13 112-31,28 0-200 15,-3 0-568-15</inkml:trace>
  <inkml:trace contextRef="#ctx0" brushRef="#br0" timeOffset="85568.11">16888 9765 8513 0,'0'0'1345'0,"0"0"-1345"0,0 0 224 15,0 0 304-15,39 158 208 16,-18-98-160-16,15 8-200 16,1 2-200-16,-4 5 80 15,12-1-152-15,-18-6-96 16,3-3-8-16,10-8-480 16,-22-16-1200-16,-3-8-977 0,-3-19-2672 15</inkml:trace>
  <inkml:trace contextRef="#ctx0" brushRef="#br0" timeOffset="85955.53">17289 9616 6857 0,'0'0'2272'0,"0"0"-2064"16,0 0-79 0,0 0 39-16,18 157 312 0,9-96 432 15,-2 9-432-15,-4-5-288 16,15-5-120-16,-12-10-16 0,-6-8-56 16,21-9-920-16,-17-11-889 31,2-12-2287-31</inkml:trace>
  <inkml:trace contextRef="#ctx0" brushRef="#br0" timeOffset="86284.01">17555 9616 8361 0,'0'0'2209'16,"0"0"-1745"-16,0 0-208 0,0 0 328 15,-12 134-72-15,24-78-120 16,9 0-120-16,6 0-88 31,-6-5 16-31,15-10-88 0,-11-8-16 0,-4-6-96 16,15-13 0-16,-12-9-56 16,-6-5-224-16,21-5-136 0,-26-19 8 15,-4-3 24-15,3-6-72 16,-12 6 296-1,0-1-48 1,-21 9 160-16,-16 11-8 0,-8 3-72 16,9 5-24-16,3 0-56 0,-4 13-224 15,13 1-456-15,15 0-849 0,9-10-1191 16</inkml:trace>
  <inkml:trace contextRef="#ctx0" brushRef="#br0" timeOffset="86684.26">17754 9579 9249 0,'0'0'2225'16,"0"0"-1633"-16,0 0 104 15,0 0-288-15,0 0-232 0,0 0-176 16,91-74-136-16,-58 61-160 15,6-3 24-15,-21 3 48 32,-3 9 48-32,-3-2 176 0,-12 1 8 0,12 5 120 15,-12 0 168-15,0 0-168 16,12 11-128-16,-3 11-80 0,16 11 80 16,-1 22 96-16,12 5 24 15,9 11 56 1,4 7-24-1,-4 1 104-15,-9 0 24 16,-3-5-120-16,-9-9 9 0,1-1-41 16,-16-7-80-16,0-11 8 0,-9 0-56 15,0-5-312-15,-67 6-761 0,10-6-1703 32,-13-12-7082-32</inkml:trace>
  <inkml:trace contextRef="#ctx0" brushRef="#br0" timeOffset="87817.56">16495 12572 6585 0,'0'0'1744'0,"0"0"-1088"16,0 0 433-16,0 0-161 15,0 0-288-15,0 0-360 16,0 0-184-16,-21 0 0 0,-3 14-88 16,-12 5-8-16,-9 5 56 31,8-2-56-31,-11 1 0 0,15 0 0 15,9-9 72-15,3 0 56 16,9 0-80-16,0-4-48 16,12-1-64-16,0 1 56 0,0 8 0 0,12-1-32 15,0 11 40 1,9 1 16 0,3 3 32-16,0 0-40 0,0 11-8 15,-3-7 0-15,4 5 0 16,8 3 8-16,-18 1 0 15,6-4 8-15,-9-3-8 0,-3-6 8 16,18-9-8 0,-15 0-8-16,0-12-48 15,-3-3 48-15,4-3-8 0,8-5 0 16,6 0-64-16,3-19-616 16,9-3-1224-16,-6-2-2089 15</inkml:trace>
  <inkml:trace contextRef="#ctx0" brushRef="#br0" timeOffset="88241.02">16586 12739 8193 0,'0'0'1465'0,"0"0"-1129"0,0 0-224 16,0 0-32-16,0 0-16 15,0 0-64-15,0 0 48 16,-78 79-48-16,78-55-56 0,0 4-72 15,12-6-88-15,12-4-32 16,0 6 192-16,9-6-72 16,3-3 120-16,-2 2-56 15,14-2-25-15,-15-5-215 16,3-2-136-16,-12-3 48 16,-6 0-72-16,-18-1-104 0,0-4 136 31,0 4 432-31,-9-4-48 15,-24 0-128-15,-3 0-528 0,-21 0 24 16,-1-13-409-16,22-10-2023 0</inkml:trace>
  <inkml:trace contextRef="#ctx0" brushRef="#br0" timeOffset="88484.53">16495 12553 6913 0,'0'0'1552'16,"0"0"-1288"-16,0 0 0 31,0 0 385-31,61 117 231 0,-40-66-296 0,3-1-216 16,12 7-120-16,-2-2-40 16,-10-4-152-16,12-1 16 15,-15-7-72-15,3-7-328 0,-12-4-864 16,12-7-777-1,-24-17-1151 1</inkml:trace>
  <inkml:trace contextRef="#ctx0" brushRef="#br0" timeOffset="89253.55">17021 12563 5753 0,'0'0'2144'0,"0"0"-1216"0,0 0 369 16,0 0-81-16,0 0-552 15,0 0-288-15,0 0-368 0,-49 37 72 16,40-5 232-16,9 10-64 31,0 5-96-31,0-5 104 16,9-6-72-16,15 1-32 0,1-13-72 0,8-6-8 15,12-13-24-15,-9-5-40 16,13-5-8-16,-19-18-64 0,-3-14-344 16,-3-10-32-1,-24 1-256 1,0-5-224-16,-36 0 400 15,-9 10 240-15,-13 9 80 0,-2 8 48 16,0 19-184-16,17 5-104 0,-5 5-809 16,21 14-959-16,21-1-2641 0</inkml:trace>
  <inkml:trace contextRef="#ctx0" brushRef="#br0" timeOffset="89668.03">17021 12392 7641 0,'0'0'2953'0,"0"0"-2137"0,0 0-344 16,0 0 32-16,0 0-344 16,0 0-80-16,0 0 0 0,114-88-64 15,-93 78-16-15,7-4 8 31,-4 10 40-31,-18-1-48 16,-6 5 8-16,0 0 176 0,0 0 96 16,0 0 0-16,0 0 16 15,0 0-184-15,15 0-112 0,-15 9-72 0,12 10 24 16,21 3 40 0,-9 16 0-1,12 0 8-15,10 12-8 16,-1-4 8-16,-12 11 8 0,19-2 0 15,-7 0 0-15,-9-4 0 16,-12 1 0-16,-6-6 0 0,-3-5-8 0,-15 1 8 31,0-5-8-31,-24 10 0 16,-57 8-496-16,11-9-1896 16,1-13-4330-16</inkml:trace>
  <inkml:trace contextRef="#ctx0" brushRef="#br0" timeOffset="91928.13">17935 12660 7241 0,'0'0'3161'0,"0"0"-1801"16,0 0-896-16,0 0 96 0,0 0 96 16,0 0-168-1,0 0-351-15,39 0-121 16,-2 0 40-16,5 0 96 15,18-3-24-15,10-3-24 0,11 1-56 16,-8 1-32-16,5 4-8 16,-18 0-8-16,10 0-40 15,-25 0-200-15,3 9-313 16,-2 0-439-16,-13 1-1016 16,-9-1-633-16,-12-4-2216 15</inkml:trace>
  <inkml:trace contextRef="#ctx0" brushRef="#br0" timeOffset="92268.1">17845 12818 8329 0,'0'0'1633'0,"0"0"-1217"0,0 0 8 15,0 0 272 1,0 0-72-16,0 0-136 0,0 0-8 16,105 0-88-1,-35 0-16-15,-1-5-47 16,16-5 7-16,5 2-120 0,16-6-208 15,-1 4-8-15,-14 2-296 0,-1-3-641 32,-14 8-855-32,-43 3-2329 15</inkml:trace>
  <inkml:trace contextRef="#ctx0" brushRef="#br0" timeOffset="102805.85">17935 11538 6905 0,'0'0'2609'0,"0"0"-1457"0,0 0 272 16,0 0-104-16,0 0-255 0,0 0-321 16,0-3-352-1,0 3-104 1,0 0-64-16,0 0-112 15,0 0-112-15,0 8-88 0,0 16 88 16,0 4 56-16,0 4 8 0,0 0-64 16,0 1-32-16,-6-1-176 0,6-3-400 31,0-11-616-31,0-9-1025 16,0 0-1672-16,6-9-1168 15</inkml:trace>
  <inkml:trace contextRef="#ctx0" brushRef="#br0" timeOffset="103018.79">18101 11511 8633 0,'0'0'1809'16,"0"0"-1113"-16,0 0-80 0,0 0-232 15,0 0-160-15,0 0 16 31,0 71-8-31,0-36-80 16,0 3-48-16,0-1-88 0,0-5-16 16,0-3-144-16,0-7-808 15,0-3-1008-15,0-10-1145 0</inkml:trace>
  <inkml:trace contextRef="#ctx0" brushRef="#br0" timeOffset="103640.85">18011 11132 7825 0,'0'0'2713'0,"0"0"-1609"0,0 0-72 15,0 0-160-15,0 0-135 16,0 0-417 0,0 0-240-16,0 0-72 15,0 0 112-15,78 13-72 0,-42 6 8 16,0 8-48-16,-2 6-8 15,-10 0-16-15,0 3-40 0,-24-4 48 16,12 1-144 0,-12-9-16-16,0-2 56 15,-36-2 112-15,0-12 0 16,-10-3 104-16,-11-5-56 0,-3-5-40 16,14-23 80-16,7-9-24 15,21-5 72-15,-6 2 80 0,24-2-8 31,0 10-56-31,12 7-152 16,18 3-120-16,30 12-104 0,-2 10-288 16,35 10-633-16,-20 12-2111 15,-28 11-2602-15</inkml:trace>
  <inkml:trace contextRef="#ctx0" brushRef="#br0" timeOffset="106555.65">19194 14380 5065 0,'0'0'2848'16,"0"0"-1848"-16,0 0-207 15,0 0 471-15,0-5-368 16,0 5-392-16,0 0-264 0,0 0-112 15,0 0 176-15,0 0 80 16,0 0-112-16,0 0-32 0,0 0-87 16,0 0-153-1,0 19 16-15,0 8-8 16,0 20 320-16,0 7-8 16,15 7-104-16,3 9-48 0,9-5 32 15,6 4 80-15,16-9-8 16,-7 1-88-1,18-10 0 1,-12 0-16-16,10-14-112 0,2-5-40 16,-18-4-16-16,10-14-152 0,-19-4-328 15,-9-7-344-15,0-3-353 0,-15-3-703 16,0-12-1249-16,-9-3-5735 16</inkml:trace>
  <inkml:trace contextRef="#ctx0" brushRef="#br0" timeOffset="106930.05">19743 14852 11258 0,'0'0'1872'0,"0"0"-1416"15,0 0-168-15,0 0 9 32,0 0 71-32,0 0-64 0,0 0-64 15,36 145-56-15,-18-104 8 0,9-5-64 16,-14 6-48-16,8-9 0 0,-9 0-80 16,0-11 0-16,0 2 0 15,0-10 0-15,-12 0 8 16,0-10 40-16,0 6 104 15,-12-2 128 1,-24 3-8-16,2 6-96 0,-26 1-120 16,0 1-56-16,2 0 0 0,16 0-304 15,-9-1-352-15,42-14-576 32,0-4-1473-32,9 0-4585 15</inkml:trace>
  <inkml:trace contextRef="#ctx0" brushRef="#br0" timeOffset="114770.11">20440 14899 3592 0,'0'0'5585'0,"0"0"-4376"16,0 0-665-16,0 0 256 16,0 0-56-16,12 0-64 0,-12 0-296 15,0 0-128-15,0 0 137 0,0 0 127 16,0 0-136-16,0 0-160 31,-12 0-48-31,-3 0-168 0,-3 0-8 16,-6 0 0-16,0 4 0 15,0 1-8-15,2 5-24 16,-2-2 16-16,9-3 24 0,6 4-16 16,0-4-32-16,9 0 24 31,-12-5 16-31,12 3-80 0,0 3-40 15,0-1 16-15,0 3 24 16,0 12 24-16,0 7 56 16,12 1-8-16,-3 14 0 0,0 0 0 15,6 4 8-15,-3 5-8 16,0-1 8-16,-12 2 8 0,12-6-8 31,-2-10 0-31,2-3 48 16,0-9-48-1,-3-6-8-15,15-3 8 16,-9-7 0-16,3-3 32 0,9-5-32 0,6 0-264 16,4-5-801-16,11-14-1103 15,-15-3-2281-15</inkml:trace>
  <inkml:trace contextRef="#ctx0" brushRef="#br0" timeOffset="115496.11">20721 15029 5401 0,'0'0'2832'0,"0"0"-1936"0,0 0-319 15,0 0 231-15,0 0-328 32,0 0-328-32,0 0-152 0,0 0 0 15,-118 0-48-15,85 18 40 16,21 6 8-16,-12-6 8 15,12 4 64-15,12-2-72 0,0 2-96 16,0-8-88-16,21 1 80 31,18-2 104-31,6 2 0 0,-11-12 0 0,14 7 0 16,-15-5 0-16,3-1-144 16,-27-4-280-16,6 0-8 15,-15 5-41-15,0 3 113 0,-24-3 208 16,-12 9 48-1,3-5-160-15,-3 2 104 16,-10-11 112-16,10 0-368 0,15-11-1184 16</inkml:trace>
  <inkml:trace contextRef="#ctx0" brushRef="#br0" timeOffset="115752.36">20627 14893 6081 0,'0'0'2800'16,"0"0"-1839"-16,0 0-697 0,0 0 88 16,0 0-88-16,0 19-192 15,0 9 216-15,9 10 24 0,6 13 256 32,-5 4-192-32,-10 10-200 15,12-1-72-15,0-4-40 16,-12-3-56-16,9-6-8 0,-9-15-280 31,15-8-904-31,-15-14-945 16,12-10-2135-16</inkml:trace>
  <inkml:trace contextRef="#ctx0" brushRef="#br0" timeOffset="116254.43">21047 14978 8057 0,'0'0'2449'0,"0"0"-1585"15,0 0-248-15,0 0-152 0,0 0-152 16,0 0-232-16,0 0-80 15,0 0 8-15,57 32-16 32,-48-10-32-32,6 6-64 0,-3 5-24 0,-12-5 24 15,0 4-16-15,0-8 112 16,-27-1-40-16,-6-5 32 0,0-8 16 16,-3-6 16-1,2-4 0 1,10-14 40-16,0-13-32 15,12-11-24-15,12-4-112 0,0 2-56 16,0 7-368-16,24 5-584 16,31-1-225-16,-16 12-279 0,6 6-392 0</inkml:trace>
  <inkml:trace contextRef="#ctx0" brushRef="#br0" timeOffset="116885.22">21056 14792 6545 0,'0'0'2184'16,"0"0"-1431"-16,0 0 175 0,0 0 48 15,0 0-232-15,0 0-328 16,0 0-216-16,12 0 16 0,12 0 88 0,-3 0-160 31,6 0-64-15,-5 0-80-16,2 0 48 0,12 0-48 16,-27 0 0-16,15 0 48 0,0 0-40 15,-24 0-8-15,12 0 0 16,-12 0 0-16,0 5 80 0,0-5 0 31,0 4-80-31,0 6-56 16,12 8 56-16,-3 5 40 0,0 10-40 15,19 3 0-15,-16 7 16 16,9 3-8-16,-9 4 0 0,9-3 0 16,-6 4 0-16,-3-9 0 31,0 0 0-31,-3-6 96 15,-9-3-56-15,0-1 113 0,-9-4 55 16,-30 0-136-16,6-10-80 16,-58-12-729-16,22-6-1751 0,-7 0-8306 0</inkml:trace>
  <inkml:trace contextRef="#ctx0" brushRef="#br0" timeOffset="122903.48">20359 11418 8489 0,'0'0'1561'0,"0"0"-1489"16,0 0-72-16,-142-4 56 15,88 0 88-15,-7-2-16 0,-20-7-64 32,8-1 144-32,-17-5 112 0,-4 1-104 15,4-10 192-15,-4 1-24 16,9-7 136-16,-8 2-112 0,14-4-176 16,10-2-64-16,9 11-120 15,2-6 16-15,13 0 112 16,21 6 152-1,15 3 1-15,-6-8-177 16,15-10-144-16,24 1-8 16,24-11 0-16,10-8-64 0,11 0-8 0,25 5-40 15,23-2-40 1,43 7 95-16,51 4 33 16,10 8 24-16,-10 30 0 15,-42 8 0-15,-36 13-48 16,-40 20-24-16,-35 3-240 0,-16 16-40 15,9 8 24-15,-17 38 144 16,2 31 0-16,-36 23 40 0,-27 11 136 31,-16-34 0-31,-17-30-40 16,12-45 48-16,-10-7 0 16,-8 4 48-16,-28-5 168 0,1 1 192 15,-25-24-48-15,16-19-88 16,-4-4-136-16,-3-27-40 0,31-25-8 31,5-8-88-31,31-14-208 16,6 5-120-16,21 8-376 15,42 1-736-15,6 24-1609 0,0 8-3640 0</inkml:trace>
  <inkml:trace contextRef="#ctx0" brushRef="#br0" timeOffset="124054.46">19345 13475 8785 0,'0'0'3025'0,"0"0"-2185"16,0 0-632-16,0 0-56 15,0 0 88-15,166-92 88 0,-73 74-80 31,1-1-120-31,5 9 113 16,10 10-65-16,-15 0-168 0,-1 0 0 16,-11 10-8-16,-1 9 0 15,-24 3 0-15,-2 6-8 16,-4 4-96 0,-6 7 0-16,-24 1 48 0,4 2-16 15,-13 5-25-15,0-1 49 16,-12 5 8-16,0-5 40 0,-12-4 0 15,-25 4 8-15,4 1 56 16,-27-5-64 0,3 0 72-16,-4-1-7 15,-5-3-49-15,-19 2 40 0,7-1 40 16,-4-7-88-16,1-1 112 16,-4-7-48-16,-8-1 56 0,14-13-24 15,-23-6 72-15,8-4-120 31,1-4 40-31,-16-24-96 0,18-4 112 16,13-11-104-16,-4-17 16 16,1-23-24-16,8-29-80 0,52-21-16 15,9 2 72-15,24 30-48 16,22 31-128-16,14 28-32 31,21-4-48-31,13 5 103 0,-1 3 1 16,13 16 16-16,8 16-216 15,4 6 192-15,-12 14 0 0,-1 19 112 16,1 4-112-16,-28 14 8 16,-6 0-48-16,-14 4 48 31,-10 5 8-31,-27-3-56 0,-9-2-40 16,0-3-456-16,-9-20-1137 0,-15-13-3688 15</inkml:trace>
  <inkml:trace contextRef="#ctx0" brushRef="#br0" timeOffset="134840.91">15053 2498 4729 0,'0'0'1512'0,"0"0"-872"0,0 0 224 16,0 0-8-16,0 0-136 31,0 0-351-31,0 0-81 15,0-18 64-15,0 18 320 0,0 0 104 16,-9 0-208-16,9 0-64 16,-15 0-120-16,6 0-144 0,-3 0-24 15,-13 0-80-15,10 4 40 32,-3 6 25-32,-21-1 7 0,18 0 64 15,-12 1 8-15,8 4-24 0,-8-6-32 16,-6 7-120-16,18-5-8 15,-24-2 8-15,8 6 16 0,4-4-64 16,-15-1-8-16,3 4 56 16,-1-3 8-1,-2 0 0-15,-9 2 0 16,-1-2 24-16,10 0 64 0,3 3-16 16,-16-3-64-16,16-1-40 15,9 0-72-15,-12-3 88 0,14 2-40 31,-11-3-40-31,0 0-8 16,-3 4 40-16,2-4-40 0,-5-1 0 16,-6 0 0-16,2-4 0 15,-14 5 0-15,0 0 0 0,-4-1 0 16,4 2-8-16,-1-2 0 31,1-4 8-31,12 4 0 16,-16 1 0-16,7-5-8 0,5 5 0 15,-8-5 0-15,12 4 0 16,-1 1 0-16,-17 0 0 0,20 0 8 16,-14-2-8-16,9 3 0 15,-7-1-16-15,-5-2-32 16,-1-3 48 0,16 5 0-16,-9 0-8 0,-4-5 0 15,13 4 0-15,-3-4 8 16,2 0 0-16,1 0 0 0,-13 5 0 15,10 1-8 1,3-3 8-16,-1 2 0 16,-11 0-8-1,6-5-32-15,-4 0 24 0,10 0-88 0,-4 0 104 32,1 0 8-32,-6 0-8 15,-4 0 0-15,13 0 48 0,-16 0 24 16,7 0 56-16,-6-5 40 15,-1-3-96-15,7-3-64 0,-4 7-8 16,-2-6 8-16,18 2-8 16,-7-1 0-16,4-1 0 0,0 1 48 15,8-5 16-15,-8 4 16 32,12-4 48-32,-4 1-40 15,4-1-32-15,0 1 16 0,-6-2-56 16,17-4 48-16,1 6 32 15,-3-1 249-15,15 0-9 0,9 0-56 16,-12-9-112-16,11 4 8 31,-8 0-80-31,9-4-48 0,-12-4-40 16,0-1 48-16,12-4 8 0,-9-6-64 16,6-3 24-16,6-1-16 15,-3 0 8-15,0 0-8 0,-1 2 56 16,1-7-16 15,3 0-40-31,-3 2 0 0,-12 2 48 0,9-4-56 16,-3 6 0-16,3 0 8 0,6 3 0 15,-3 10 0-15,0 1-8 16,12 3 0-16,0 2-72 0,0 2 64 31,0-2 0-31,0-6-56 16,12-4 64-16,0 3 0 15,-3-3-8-15,15 4 8 0,0-4 0 16,-15 4 0-16,27-4-48 0,1-1 48 16,-1-3-8-16,6 4 0 31,9-7 0-31,-8 7-64 16,14-1 72-16,-6 2 0 0,19-2-8 15,-13 1 8-15,9-6 0 16,7 2 0-16,8-7 8 15,25-12-8-15,0 4 0 0,-4-4 0 16,16 8 8-16,-24 14 0 31,5-3-8-31,-2 8 0 0,-4 5 0 0,25-1 0 16,21 5 0-16,36-4-8 16,9 1-8-16,0 4 8 15,-18-1-8-15,-27 10 8 16,-24-2 0-1,-19 7 0 1,-26 4 0-16,-1 0-32 0,0 0 32 16,25 0 8-16,12 0-16 0,-16 0-32 0,16 0 48 15,12 0-8-15,-16 0 8 16,4 0 0 0,11 0-8-16,-14 0 8 15,-21 0 0-15,11 0 0 16,-23 10 0-16,11-1-8 0,1 4 8 15,-4-2 0-15,7 7 0 16,8-4 0-16,-11 0 0 16,-1 3-8-1,-12 7 0-15,1-5 0 16,-1 4 8-16,4 5 0 0,-16 0 0 16,13 0 0-16,-13 4 0 15,9-4 0-15,10 4 0 16,-19-5 0-16,-12 1 8 0,16-4-8 15,-4 4 0-15,-12-6 8 32,4 3 8-32,-4-3 40 0,-3 7-40 15,9-7-8-15,-17 1 0 0,14 0 8 16,-15 1-8-16,12-2 0 16,-11-2 0-16,-7-2 0 15,6 4-8 1,-9-2 8-16,0-1 8 15,0-1 56-15,1 0 8 16,-16 0-8-16,15 10 8 0,-3 0-8 16,-6 1-56-16,-6 3-8 0,15-1 40 15,-15 7-40 1,6-5 0-16,-3 4 40 16,-12 5 8-16,0-6-48 15,0 2 40-15,0 2 32 0,0-2-72 31,0-1 48-31,0-5-56 16,-12 0 0-16,-12 1 64 16,12 0-8-16,-9 0 40 0,-15-1-88 15,12 0 64-15,-10 1-24 0,-2-1 24 16,0 0-64-16,-9-3 0 16,11-1 8-16,-14-1 40 15,3 0-40-15,-3-3 64 0,-1-1-80 31,7 1 48-31,-9-2-40 16,9 2 0-16,-7-6 0 0,4 0 0 16,0 7-8-16,-4-7 16 15,16-4-8-15,-15 4 56 0,15-5-64 16,-16-3 48-16,16-1-32 31,-3 1-8-15,0-1 48-16,15-4-48 15,-16 3 40-15,13-2-40 0,-9-2 0 16,9-4 8-16,0 5 32 16,-9-5-40-16,-4 5 0 0,-11-5 56 15,15 0-56-15,-12 0 56 16,-1 0 32-16,-2 0 32 0,3 0-64 16,-7 0-16-16,19 0 64 0,-12 0-96 15,12-5 64-15,-6 5 32 16,17 0-104-16,-14-5 88 0,15 5 8 31,6 0-8-31,15-4-24 16,-9 4 0-16,9 0 16 0,-9-6-24 15,9 6-48-15,0 0-8 16,0 0 0-16,0 0-8 16,0 0-176-16,0-4-224 0,0 4-336 31,0-9-648-31,0 0-953 15,0-5-1639-15</inkml:trace>
  <inkml:trace contextRef="#ctx0" brushRef="#br0" timeOffset="136820.99">20996 11211 5489 0,'0'0'904'0,"0"0"-40"15,0 0 632-15,0 0-127 0,0 0-121 0,-10-79-504 16,10 65-304-16,0 0-16 16,0-5-16-1,0 6 24 1,25-7-175-16,-1 1-145 0,9 1-104 15,3 4-8-15,6 1 0 16,10 4-8-16,5 9-48 0,0 0-65 16,13 4-31-16,2 18-24 0,-14 12-64 31,11 2-112-31,-12 11 16 16,4 9-88-16,-19-1-152 0,-15 9-32 15,-15 2 40-15,-12-1 264 16,-12-1 304-16,-24-3 48 0,-21-5 256 15,-1-6-24-15,-14-7 168 32,-10-11 88-32,-8-13-80 0,8-10-248 15,-2-9 24-15,-10 0-72 16,16-28-32-16,5-14-128 0,7-8 96 16,6-16 0-16,26-7 0 15,10-2-96-15,12-9-8 31,12 11-8-31,21 3-48 0,28 9-40 16,11 15-88-16,21 13 104 16,10 24 40-16,3 9 24 0,-13 28 16 15,-3 24 8-15,-17 17-120 16,-28 5-368-16,-6 9-568 16,-27 15-312-1,-12-24-1105-15,-24-19-4831 0</inkml:trace>
  <inkml:trace contextRef="#ctx0" brushRef="#br0" timeOffset="157836.28">21862 10919 7921 0,'0'0'984'0,"0"0"-976"15,0 0-8-15,0 0 152 16,0 0 209-16,139-60 31 0,-82 41-184 16,0 5-32-16,13-5 8 0,-1 5-72 15,4 4-40 1,5 1 48 0,7 0-16-16,-4 9 8 0,13-5 8 15,-4 5-8-15,4 0-32 16,11 0-32-16,-11 0-40 0,-1 10-8 15,-2 8 80-15,-22-4-80 0,4 10-72 32,-16-2-56-32,-12 2-32 15,-11 3-16-15,-7 1-8 0,-6 5 0 16,-21 0 80-16,0-1 104 16,0 9 0-16,-21 5-8 0,-15 1 0 15,-13-1 0-15,-11-5-32 31,3 6 40-31,2-5 48 0,-14 0 32 16,-13-5 72-16,13-9 8 16,-16-6-16-16,-8-11-16 15,14-8-48-15,-38-3 16 0,-34-17-40 16,-12-26 176-16,12 2-80 31,24-1 40-31,46 4 312 0,32 2 136 16,4-6-232-16,-3-13-56 15,12-10 33-15,14-1-209 0,22-2-176 16,0-3-72-16,37 3-177 16,20 7-31-16,12 1-112 31,13 14-40-31,36 8 176 0,-16 19 0 0,16 19-176 16,-3 5 0-16,-34 37-144 15,-2 10-320-15,-4 30-481 0,-30-11-727 16,-21-16-2721-16</inkml:trace>
  <inkml:trace contextRef="#ctx0" brushRef="#br0" timeOffset="158885.52">23537 10988 6993 0,'0'0'1920'0,"0"0"-1151"16,0 0 455-16,0 0-168 0,0 0-216 31,0 0-360-31,0 0-368 0,21-19-96 16,24 4 112-16,3-1 160 16,22-13 57-16,36-8-65 15,44-23 48-15,38-10 64 0,-13 5-88 16,-49 9-64-16,-32 24-144 15,-49 13-96-15,16 1-376 0,-19 0-160 32,-6-6-505-32,0 5-1567 15,-24 1-4314-15</inkml:trace>
  <inkml:trace contextRef="#ctx0" brushRef="#br0" timeOffset="159171.88">24409 10496 8001 0,'0'0'2513'16,"0"0"-2129"-16,0 0-328 0,0 0 272 31,0 0 480-15,139-14-128-16,-82 5-464 0,13 4-168 0,-1 5-48 15,-12 0 8-15,1 0-16 16,-19 14-104-16,-6 5-96 15,-12 3-16-15,-6 7 160 0,-15 8 64 32,-15 1 176-32,-18 3 104 0,-12 0-72 15,0-3-120-15,-16-5-88 16,-8-11-472-16,11-4-792 16,7-12-1841-16</inkml:trace>
  <inkml:trace contextRef="#ctx0" brushRef="#br0" timeOffset="181147.73">25254 9918 6041 0,'0'-5'2520'15,"0"-1"-1263"-15,0 6 263 0,0-3-296 16,0 3-144-16,0 0-279 0,0 0-409 16,0 0-192-16,0 0-80 15,0 0-120-15,15 19-80 16,-6 3 80-1,6 11 64-15,-3 4-64 16,10 5 0-16,-10-6-8 16,0 2-128-16,0-5-208 0,-12-11-497 0,9-4-903 15,-9-7-2329-15</inkml:trace>
  <inkml:trace contextRef="#ctx0" brushRef="#br0" timeOffset="181310.99">25094 9681 10818 0,'0'0'1984'15,"0"0"-1400"-15,0 0 129 16,0 0-377-16,0 0-184 16,0 0-152-16,0 0-913 0,0 0-1271 15,0 0-1777-15</inkml:trace>
  <inkml:trace contextRef="#ctx0" brushRef="#br0" timeOffset="181738.25">25607 9492 9177 0,'0'0'2233'0,"0"0"-1937"16,0 0 0-16,0 0 40 15,0 0 248 1,0 0-96-16,-84-89-304 16,75 89-96-16,9 0-88 0,-12 0-104 15,0 13-168-15,12 16 16 0,0 18 80 16,0 3 48-16,12 14 128 15,24 2 0-15,-3 3 64 32,15 1 8-32,-2-5 32 0,2-5 24 15,-3-5-32-15,-12-3 80 32,-8-6-48-32,-1-4 56 0,0-9-88 15,-24-1-40-15,12-5 64 16,-12 0-47-16,0-7-73 15,-12-8-113-15,-12-6-343 0,-13-6-464 16,4-18-1040-16,-6-10-2513 0</inkml:trace>
  <inkml:trace contextRef="#ctx0" brushRef="#br0" timeOffset="181895.84">25550 9913 7841 0,'0'0'2121'0,"0"0"-1297"0,0 0 264 15,0 0 64-15,115-51-79 0,-58 28-673 16,12-5-400-16,16-15-208 16,-28 8-1297-1,1 2-3464-15</inkml:trace>
  <inkml:trace contextRef="#ctx0" brushRef="#br0" timeOffset="184952.02">29108 209 7113 0,'0'0'1912'0,"0"0"-655"16,0 0-153 0,0 0-648-16,0 0 208 0,0 0-192 15,0 0-200-15,0 0-264 16,0 0 0-16,0 20 0 0,0 7 64 15,9 19 88 1,-9 5-16-16,15 15-40 16,-2-3-104-1,-1 3 72-15,-3-6-72 0,-9-4 16 0,0-6-16 16,9-3-72-16,-9-10-664 16,0-4-952-16,0-6-1153 0,0-13-2736 15</inkml:trace>
  <inkml:trace contextRef="#ctx0" brushRef="#br0" timeOffset="185235.24">28982 746 10058 0,'0'0'1880'0,"0"0"-936"16,0 0-632-16,0 0-128 0,0 0-112 0,0 6-64 15,0 13-8-15,18 8 0 0,-3 0 72 16,9-2-64-16,-12 2 0 31,-3-8-8-31,15-10 0 0,-12-1 24 16,0-8 200-16,-3 0 153 16,19-13 231-16,-7-20-96 15,3-9-240-15,-3-9-224 0,3-4-48 0,9 0-208 16,7-20-392-1,-7 15-825 1,-9 10-4024-16</inkml:trace>
  <inkml:trace contextRef="#ctx0" brushRef="#br0" timeOffset="198587.12">11307 3509 6465 0,'0'0'1936'16,"0"0"-1448"-16,0 0-488 0,0 0-80 15,0 0-24-15,0 36 96 16,0-8 8 0,12 5 48-1,0 9-40-15,-3-5-8 0,7 0 72 0,-7-1 0 16,-9-12-64-16,9-1 48 15,-9-9 8-15,0-9 96 16,0-5 361 0,0 0 495-16,0 0 24 0,0-19-312 15,-9-9-656-15,0-19-72 16,-7-4 0-16,-5-4 0 0,9 0 8 16,12-5 8-16,-12 9 56 15,12-1-56 1,0 16-16-16,12-2-112 15,12 11-200-15,1 8 0 16,8 15-120-16,3 4-296 16,-3 0 8-16,-9 23 368 0,0 4 104 15,-11 7 15-15,-7-2 113 0,-6 4 112 32,-6 2 8-32,-31-5-8 15,1-1 8-15,3-10-224 16,-15-3-552-16,14-10-888 0,10-9-1489 0</inkml:trace>
  <inkml:trace contextRef="#ctx0" brushRef="#br0" timeOffset="198877.46">11609 3282 8873 0,'0'0'1993'15,"0"0"-1593"-15,0 0-296 0,0 0-104 0,0 0 0 16,0 0 128-16,0 0-8 16,-90 134-112-1,90-92 0-15,0-5 0 16,21-9-8-16,3-1 0 15,12-8-16-15,-3-10 16 0,25-9 0 16,23-9-312-16,-12-18-912 16,1-6-2089-16</inkml:trace>
  <inkml:trace contextRef="#ctx0" brushRef="#br0" timeOffset="200138.4">15170 3879 7841 0,'0'0'2673'15,"0"0"-2137"-15,0 0-536 0,0 0-232 16,0 0 80 0,0 0 152-1,25 121 56-15,-13-61 96 0,9 1 0 16,-12-1 32-16,6-5-136 15,-3-9 40-15,-12-13-88 0,12-9 64 16,-12-11-48-16,0-8 32 16,0-5 64-1,0 0 240-15,0 0 400 16,0-18-192-16,-24-20-560 16,0-3 8-16,12-16 32 0,-9-7 64 15,6-6-32-15,5 5-64 0,10 10 64 16,0 0-72-16,0 12-56 31,25 7-112-31,-4 12-48 16,0 6 48-16,18 8 64 0,-18 10-288 15,12 0-320-15,-5 14 48 0,-7 10 248 16,-12 4 136-16,6 4 40 16,-15 5-24-16,0 1-72 31,0-3 135-31,-15 3 49 0,-15-5 88 15,-7-6 16-15,-8-3-72 16,6-10 56-16,9-11 0 0,18-3-128 16,-3-3-480-16,5-22-1048 15,10 3-1193-15</inkml:trace>
  <inkml:trace contextRef="#ctx0" brushRef="#br0" timeOffset="200392.13">15611 3801 8529 0,'0'0'2297'0,"0"0"-1697"16,0 0-360-16,0 0 184 16,0 0 168-16,-130 83-208 0,109-46-160 15,6 4-40-15,15 1-112 31,0 1-72-31,0-8 0 16,15-1-56-16,6-11-24 0,3-5-40 16,10-8-16-16,38-10-320 0,-12-10-960 15,-14-13-1649-15</inkml:trace>
  <inkml:trace contextRef="#ctx0" brushRef="#br0" timeOffset="200806.3">15847 3777 9762 0,'0'0'1440'16,"0"0"-1256"-1,0 0-168-15,0 0 224 32,18 112 264-32,9-71-264 15,-3 5-56-15,-15-4-176 0,3-5-8 16,0-4-328-16,-3-5-784 16,-9-10-969-16,0-9-1967 0</inkml:trace>
  <inkml:trace contextRef="#ctx0" brushRef="#br0" timeOffset="200935.05">15765 4047 7937 0,'0'0'2857'31,"0"0"-1889"-31,0 0-552 0,0 0-152 0,0 0 16 16,0 0-88-16,136-60-192 16,-52 22-808-16,-14 10-1192 15,-25 1-1201-15</inkml:trace>
  <inkml:trace contextRef="#ctx0" brushRef="#br0" timeOffset="201219.53">16275 3657 6529 0,'0'0'4617'0,"0"0"-3721"16,0 0-504-16,0 0-96 0,0 0-8 31,0 0-56-31,0 0-128 0,0 0 96 16,-15 101 72-16,15-58-72 15,0-7-143-15,0-3 23 16,0-5 16-16,0-10-24 16,0-4 8-16,0 0 24 0,0-9-48 31,0 4 112-31,24-5-32 0,3-4 16 16,-6 0-48-16,25 0-104 15,2 0-152-15,0-13-656 16,-2-15-601-16,2 1-1343 0,-15-2-3362 0</inkml:trace>
  <inkml:trace contextRef="#ctx0" brushRef="#br0" timeOffset="201418.79">16426 3730 8425 0,'0'0'2665'15,"0"0"-1817"1,0 0-224-1,0 0-192-15,0 0 96 0,0 0 33 0,0 159-73 16,24-90-160 0,0-5-200-16,-3 2-112 0,4-6-16 15,-25-5-648-15,9-17-865 0,-9-16-3136 16</inkml:trace>
  <inkml:trace contextRef="#ctx0" brushRef="#br0" timeOffset="208281.32">7713 17364 2776 0,'0'0'1937'31,"0"0"-1289"-31,0 0-392 16,0 0 496-16,0-4 168 0,0-2-144 16,0 2-328-16,0 4-200 15,0-5-88-15,0 0 0 16,12 0 64-16,0 2-7 0,-12 3 39 31,9-5 8-31,-9 5 8 16,12 0-56-16,0 0 80 0,0-5-112 15,24 1-80-15,-18-1-56 0,34 0-40 16,-19-3 48 0,27 2-56-16,-14-3 8 0,11-1-8 15,3 7 8 1,-15-3-8-16,13 1-16 15,2 2-40-15,-15-2 56 0,10 5 0 16,8-5 144-16,7 0 112 0,-1 1-184 16,13-2-16-1,11 2-56-15,-11 4 8 16,-4-4 0-16,7 4 8 16,-4 0-16-16,-12 0 8 15,-2 0-8-15,5 0 8 0,-14-4-8 16,-1 4 0-16,15-6 0 15,-14 6 0-15,-1-4 0 0,0-1 0 32,4 0 56-32,8 2-48 15,-11 3 0-15,-1 0 0 0,3-5 0 16,-2 5 88-16,11-5-88 16,-12-1 80-16,10-2-32 15,8 3-48-15,-5-4 72 0,-4 3-64 31,-9 2-8-31,16 4 64 16,-13 0-64-16,-2 0 8 0,-1 0-16 16,-3 0 8-16,7 0-8 15,11 0 8-15,-15 0 40 0,13 0-40 16,-4 0 0-16,7 0 0 31,-13 0 48-15,-3 0-48-16,-2 0 64 15,-4 0-16-15,-6 0-48 0,4 0 48 16,8 0 88 0,0-4 64-16,1-1-72 15,2 5-8-15,9-4 16 16,-11-1-40-16,-13 0 24 0,15 0 32 16,-14 5 56-16,2 0-127 15,-6-3 31-15,18 3 0 0,-11-5 8 16,8-5-40-16,0 6-72 15,1-2 40-15,2-2 16 0,-15 8 8 16,13-5 64-16,-10 5 56 16,-3 0-112-16,16-5 32 0,-16 5 32 31,12-4-80-31,4 4-72 16,-4-4 8-16,-3-2 0 15,4 6 40-15,14-3-40 0,-11-3 48 16,-16 6-48-16,3 0 8 15,-6 0 32-15,-2 0-40 0,5 0 88 16,-9 0-24-16,9 0 8 16,-8 0-64-16,5 0 48 15,6-5-56-15,0 5 56 0,-14 0-56 16,11 0 56 0,-12 0-56-1,6 0 56-15,-2 0-56 0,-4 0 40 0,3 0 32 16,-3 0-24-1,15 0-48 1,-14 0 0-16,14 0 8 16,-15 0-8-16,12 0 0 0,4 0 0 15,-7 0 0-15,-3 0 0 0,6 0 64 16,4 0-64-16,-4 0-8 16,3-5 64-16,-5 5-64 0,17 0 8 15,-12 0-8-15,10-3-8 16,-13 3 8-1,3 0 8-15,-6-5 0 16,19 5 8-16,-1 0-8 16,-15-5 40-16,1 0-48 0,2 5 0 15,0-4 8-15,-3 4 88 16,1 0-40-16,-10 0 24 0,0-5 8 31,-3 5-16-31,4 0 40 16,-7 0 0-16,9-5 24 15,-6 5-24-15,3 0-8 0,-2-3-8 16,14 3-16-16,-15-11-24 16,12 7 16-16,-11 4-64 0,17-5 8 15,-18 0-8 1,15 2 0-16,-14-2 40 16,-10 5 80-16,12-6-48 15,-3 3 16-15,3-2-32 0,-5 0 24 16,-4 5-40-16,6-5 9 15,-9 1-57-15,0-2 0 16,12 6 8 0,-14-4 80-16,2 0 0 0,-3 0 8 15,12-2-48-15,-9 6 24 16,3-4 48-16,-6-1-120 0,4 5 8 16,-4-5 40-16,-6 5-40 15,6-4 40 1,-9 4-40-16,-3-4 8 15,18 4 32-15,-15 0 24 16,0-5-16-16,-3 5-48 0,4 0 0 16,-1-5 48-16,-12 5-40 15,9 0 40-15,-9 0-8 0,0 0-32 16,0 0 32-16,15 0-40 31,-15 0-8-31,12 0 8 16,-12-4-8-16,12 4 8 0,-3 0 0 15,-9 0-8-15,9 0 0 16,-9 0 0-16,15 0 0 0,-3 0 0 31,0 0-8-31,0 0 0 16,-12 0 0-16,9 0 0 0,3 0 0 16,1 0 0-16,-4 4 0 0,18-4 8 15,-15 5 0-15,0 0 0 16,-6-5 0-16,9 0 0 15,-3 0 8 1,0 0 8-16,0 0-8 0,-12 0 40 16,0 0-40-16,9 0 56 15,-9 0-56-15,15 0 72 0,-15 0 56 16,9 0-32-16,-9 0-16 16,0 0-40-1,9 0-48-15,-9-5 8 31,16 5-8-31,-16-5 16 16,9 1 0-16,-9-1-8 0,0 0 56 16,15 1-56-16,-15-6 40 15,12 1-40-15,-12 0 56 0,6-9-56 16,-6-1 0-16,15-9 56 16,-15-1-56-16,0-6 8 15,0 2-8-15,12-13 0 0,-12 4-8 16,0-4-8-16,0-1 0 15,0 5 8-15,0 6 0 0,0-7 0 32,0 7 16-32,0-2 32 15,0 1 24-15,0 0-64 0,0 0 0 16,0 0-8-16,0 9 8 0,0-4 0 16,0 4-8-1,0 4 0-15,0-3-8 0,0 3 8 16,0 1 8-1,0-4 0-15,0-1-8 16,0 4 0-16,0-3 0 16,0-6-72-16,0 6 64 0,0-1 0 0,0 4-40 15,0-3 0-15,0 3 48 16,0-4 0 0,0 6 0-16,0-6-48 15,0-4 40-15,0 0-40 16,12-1-8-16,-12-5 56 15,0 6 0-15,0 0-8 0,0-5 8 16,0 3 0-16,0-1 0 0,0 3 0 31,0-7 0-31,0 7 8 16,0-1 0-16,-12 1 0 16,12 0 0-16,0 4-8 0,-12 0 8 15,12 1-8-15,0-1 0 16,0-1 0-16,0 1 8 15,0 6 0-15,-15-6-8 0,15 5 8 32,0 1 0-32,0-7 80 15,0 6-32-15,0-1-8 0,0-3-32 0,0 4 56 16,0-1-8-16,0-4-16 16,0 6-40-16,0-2 8 15,0 1-8-15,0-5 64 16,0 6-8-1,0-6-56-15,0 0 0 16,0-5 8-16,0 5 32 0,0-5 8 16,0 2-48-16,0-1 176 0,15 4-32 31,-15-5-88-31,12 1-56 16,0-1-8-16,0 6 64 0,-12-6-56 15,0 6-8-15,9-6 48 16,-9 9-40-16,0-4 56 0,15 6-16 15,-15-2-40-15,0 2 64 32,0-3-64-32,9 3 0 0,-9-2-8 15,0 6 8-15,12-5 0 16,-12 4 0-16,0-5 0 0,0 2 0 16,0 3 0-16,0 0 0 15,12 1 0-15,-12 1-8 31,0-3 8-31,0-3-8 0,0-5 0 16,10 0 0-16,-10 1 0 16,15-11 0-16,-3 2 0 0,-12-5 0 15,12-10 8-15,-3 4-8 0,3-5 0 16,0-3 0 0,0-1 8-1,-3-4-8-15,18 0 0 0,-18-1-8 16,3-4 0-16,13 5 8 15,-13 6-8-15,0-13 0 0,0 7 0 16,-6 1 0-16,9 4 8 16,-3-7 0-16,-3 6-8 15,6 2-40-15,9-3 40 16,-15 2 8 0,0 4-16-16,6-4 16 0,-3 3-40 15,1 6 40-15,-13-5 8 0,12 9-8 16,-3 1 8-16,-9 0 0 31,12 3 0-31,-12 2-8 0,0 7 8 16,12-3-8-16,-12 4 8 15,0 0-8-15,12-4 0 0,-12 5 0 16,0-1 0-16,0 4 0 16,0-4 0-16,0 1 0 31,0 3-8-31,0-4 8 0,0 9-8 15,0-3 8-15,0-2-8 16,0 7 0-16,0-2 0 0,0-5-64 16,0 6 72-16,0 0 0 15,0-1-40-15,-12 0 40 16,12-4 0 0,0 5-8-16,0-2 8 0,0-2 8 15,0-2 0-15,-12 6-8 16,12-4 0-16,0-3 8 0,-12 3-8 15,12-2 8-15,0 2-8 16,0-2 0-16,0-4-8 16,0 1 16-16,0 3-8 15,0-3 8-15,-9 4 0 16,9-4 0-16,0-2 48 16,0 1-48-16,0 1 8 0,-12-1-16 31,12-5 72-31,0 5-64 15,0-14 0-15,0 6-8 16,0-2 8-16,0 2-8 0,-13-7 8 16,13 11-8-16,0-5 8 0,0 4 0 15,0-4 0-15,0 6-8 16,0-2 0-16,0-5 8 31,0-3-8-31,0 3-8 0,0 3 8 16,0-4 0-16,0 2 0 15,0 1 0-15,0-2 0 0,0 6 0 16,0-4 0-16,0 3 0 16,0-5 0-16,0 6 0 15,0-5 0 1,0 5 0-16,0-6 0 0,0 6-8 16,0 0-56-16,13 3 56 15,-13 1 0-15,0-4 0 0,0 0 8 16,0-1 0-16,0 1 8 15,0-5 0 1,0 0 8 0,0 0-16-16,0-1-64 0,0 3 8 15,-13 2 56-15,13-5 0 0,-12 11 0 16,12-6 0-16,0 6 0 0,-15-1 0 16,15-5 8-16,-9 1-8 31,9-6 0-31,-9 2 0 15,9 3 0-15,-15-4 0 0,15 0 0 16,-9 5 0-16,9-1 8 31,0-4-8-31,-15 5 0 0,15-5 0 16,0-1 0-16,-9-3 0 16,9 3 0-16,-12 2 8 15,-3-2-8 1,15 2 8-16,-6 3-8 15,-6-5 0-15,12 3 0 16,-12 2 0-16,0 0 0 0,-4 1 0 16,16 0 0-16,0 4-8 15,-9 0 0-15,9 4 8 0,0 2 0 0,0 3 0 16,0 0 0-16,-12-3 0 16,12 3 0-1,0 0 0-15,0 0-8 0,0 0 8 0,0 1 0 16,0 4 8-16,0-8 0 15,0 2 0-15,0-2-8 16,0-2 0 0,0 2 0-16,-9-2 8 0,9 1 0 15,-12-4 32-15,12-2-40 16,-15-3 0-16,6 4 8 0,-3-4 0 31,0-2 48-31,0 2-8 16,3 4-40-16,-3-4 64 0,0 1-64 15,-3 2-8-15,5-4 0 16,10 5 8-16,-12 0-8 0,12 10 8 16,0 4 0-16,0 6 0 15,-12 3 0-15,12 0 8 0,0 5-8 32,0 0-8-32,0 0 0 15,0 0 0-15,-9 0-80 16,9 0 80-16,0 0 48 0,0 0 48 15,0 0 24-15,0 0 216 32,0 0 168-32,0 0-287 0,0 0-1 15,0-4 72-15,0 4-48 0,0 0-56 16,0-5-88-16,0 0-48 16,0 5-48-16,0-4 8 0,0-1-8 15,9 0 0 1,-9 0 72-1,12 2 96-15,-12-3 24 0,12 2-40 16,-12-1-40-16,10 0-40 16,5 0-24-16,-15 2-40 0,12-2 144 15,-12 0-80-15,0 5-8 0,0-5-56 32,0 1 0-32,0 4 56 15,0 0-56-15,0-5 56 0,0 5 8 16,0 0 0-16,0 0-16 15,0 0-8-15,0 0-40 0,0 0-8 16,0 0-112-16,0 0-456 16,0 0-536-16,0-5-905 0,0 2-2008 31,0-12-1264-31</inkml:trace>
  <inkml:trace contextRef="#ctx0" brushRef="#br0" timeOffset="209403.8">18557 6543 3368 0,'0'0'4369'16,"0"0"-3537"-16,0 0 137 0,0 0 87 31,0 0 96-31,0 0-128 16,0 0-360-16,-12 0-200 15,12 0-151-15,0 0-153 0,12 0-152 16,21 10 0-16,0-1 296 0,40 5 104 16,20 0-8-16,43-1 0 31,30 6 64-31,9 1 80 15,-3-12-192-15,-30 2-96 0,-24-1-144 16,-37-4-16-16,-11 0-88 31,-4-5 16-31,19 3-24 0,-4 3 8 0,13-2 0 16,-13-4 0-16,-2 5-8 16,-7-5-8-16,-3 0 8 15,-11 0 40-15,-1 0-32 0,-12 0-8 16,-8 0 8-16,11 0-8 15,-18 0 80-15,6 0-72 0,-12 0-8 16,10 0 40 0,5 0-32-16,-21 0 56 15,21 0-16-15,-3-5-8 16,-27 5-32-16,16-4 0 0,-13 4 0 16,0 0 0-16,-12 0 0 15,0 0 8-15,0 0-16 0,12 0-8 31,-12 0 8-31,9-6-8 16,3 6 8-16,0 0 0 0,-12-3-120 16,0 3-184-16,12 0-368 15,-12-10-552-15,0 1-496 0,0-1-3962 16</inkml:trace>
  <inkml:trace contextRef="#ctx0" brushRef="#br0" timeOffset="209766.82">20733 6451 9450 0,'0'0'2536'0,"0"0"-1360"0,0 0-87 15,0 0-473-15,0 0-48 16,0 0-264-16,18-9-296 0,9 9 32 15,6 5 88 1,16 9-72-16,-13 4-40 16,-3 0-8-16,0 6 0 15,1-2-8-15,-7 6-16 16,-15 1-56-16,0-7 0 0,-3 2-56 16,-9-6 0-16,0 6 72 0,-9-6 56 15,-27 5 152-15,-13 9 208 31,-17-4 160-31,-7 10-160 0,-8-11-184 16,12-3-120-16,23-2-56 16,1 1-520-16,6 6-544 0,6-7-1217 15,8-7-3432-15</inkml:trace>
  <inkml:trace contextRef="#ctx0" brushRef="#br0" timeOffset="213638.62">19148 6631 7577 0,'0'0'2265'0,"0"0"-1489"15,0 0-184-15,0 0-312 0,-12 43-72 16,3-2 88-16,9 10 64 16,0 10-80-16,0 4-24 31,9 4-72-31,3 1-32 0,13-15-96 15,-4-4-40-15,3-9 88 16,0-6-48-16,12-7-56 0,-15-10-320 16,25-16-704-16,-13-3-1152 15,6 0-2673-15</inkml:trace>
  <inkml:trace contextRef="#ctx0" brushRef="#br0" timeOffset="213969.41">19417 6952 8281 0,'0'0'2361'0,"0"0"-1737"15,0 0-416-15,0 0-192 0,0 0 112 16,0 0 320-16,0 0-64 16,21 139-80-16,-6-89-48 0,-6 1-72 15,3-4-40-15,0-1-72 31,-3-8-8-31,-9-10-16 0,0-6 48 16,0-3 24-16,0-9 160 16,-9 3 137-16,-15-9 15 0,-9 1-112 15,-3-5-120-15,-12 0-96 16,-10 0-56-16,13 5-48 31,12-1-64-31,-3 6-392 0,-1-1-689 16,28 4-1743-16,9-7-5130 0</inkml:trace>
  <inkml:trace contextRef="#ctx0" brushRef="#br0" timeOffset="-211922.71">19227 7924 5817 0,'0'0'3304'15,"0"0"-2639"-15,-9 43-577 16,9-21 16-16,0 6 16 0,0 1 16 16,0 2-120-16,9-7-16 15,-9 0-592-15,15-15-1041 0,-3-5-1255 16</inkml:trace>
  <inkml:trace contextRef="#ctx0" brushRef="#br0" timeOffset="-211763.05">19173 7828 7361 0,'0'0'2297'0,"0"0"-1929"0,0 0-368 31,0 0-568-31,0 0-785 16,0 0-1063-16</inkml:trace>
  <inkml:trace contextRef="#ctx0" brushRef="#br0" timeOffset="-211247.13">19336 7868 8105 0,'0'0'1096'15,"0"0"-847"-15,0 0-185 0,0 0-56 16,0 0 128-16,0 0 8 16,24 61-32-1,-24-47-56 1,12 0 16-16,-12-1-64 16,0-8-8-16,0-5 8 0,0 0 40 0,0 0 112 15,0 0 248-15,6 0 288 16,-6-5-128-16,0-8-568 0,15-9-440 31,-15 2-32-31,9 1-40 16,6 6 128-16,-3-2 128 0,-3 11 24 15,-9 4 120-15,15 0 64 32,-6 0 24-32,-9 0 24 15,12 19 0-15,0-6 0 0,-3-2 0 16,-9 2 0-16,0-4 0 15,16-3 8-15,-16-6-8 0,0 0 104 16,0 0 160-16,12-11 640 16,-12-11-904-16,12-6-144 15,-3 0-152-15,15 0 24 0,-12 14 144 16,0 0 112 0,0 14-32-1,-3 0 40-15,3 10 0 0,0 13-8 16,12 4 16-16,-11 6 0 0,11-1 24 15,-18-4-24-15,9-4-336 16,-15-5-1561-16,12-10-4224 0</inkml:trace>
  <inkml:trace contextRef="#ctx0" brushRef="#br0" timeOffset="-210690.09">19797 7762 8833 0,'0'0'1297'0,"0"0"-1129"16,0 0-160-16,0 0 64 0,0 0 256 15,27 66-120-15,-14-44-120 16,-1 2-72-16,-3-5 40 15,-9-2-48-15,12-7-8 0,-12-1 0 16,0-3-48-16,0-6 48 16,0 0 128-16,0-6 320 0,0-16-392 15,0-7-56-15,0-3-184 16,0 4 136 0,12 6 48-1,-12 7 0 1,0 6 120-16,0 5-24 0,12 4-96 15,-12 0-80-15,12 0-24 16,-12 8 96-16,9 6 0 0,6 5 0 16,-6-5-56-16,0-1 64 0,-9-3 0 31,0 0 0-31,0-10-8 16,0 0-8-16,0 0 16 0,15 0 168 15,-6-10-168-15,6-13-48 16,-2 4-232-16,-1-4 120 0,-3 10 8 15,3 7 24-15,0 6-48 16,0 0-104-16,-3 10 152 16,6 18 120-16,-3 0-16 0,-3 0 24 15,3-1-8-15,-3 0 0 0,6-13-897 32,-3-3-1367-32,1-11-4465 0</inkml:trace>
  <inkml:trace contextRef="#ctx0" brushRef="#br0" timeOffset="-210309.13">20256 7836 6081 0,'0'0'2904'0,"0"0"-2063"15,0 0-169 1,0 0-216-16,0 0-176 16,0 0-112-16,0 0-168 0,0 0-360 15,0 0-272-15,57-68-72 0,-57 44 55 16,0 5-311-16,0 6 600 16,0-2 360 15,0 12 592-31,-12 3-248 15,12 0-184-15,-12 9-144 16,12 9 72-16,0 5 64 0,0 1 32 16,0-2-95-16,0-3-73 15,12-5-8-15,12-4-8 0,-2-7 0 16,14-3-81-16,0 0-311 16,9-22-720-16,-8-2-896 15,-4 6-1073-15</inkml:trace>
  <inkml:trace contextRef="#ctx0" brushRef="#br0" timeOffset="-209952.98">20570 7707 1224 0,'0'0'4129'0,"0"0"-2113"0,0 0-800 32,0 0-183-32,0 0-73 15,0 0-112-15,0 0-416 0,0 0-152 16,-85 65-40-16,85-47-64 0,0-4-24 16,0-9-72-16,0 4-8 15,16-9 32-15,-7 0 24 16,15-4-96-1,12-20-32-15,-15-12-408 16,3-6-696 0,-12-14-184-16,-12-9 199 15,-12-4 97-15,-21-6 992 0,-6 1 360 16,6 9 937-16,-1 15 327 16,10 17-304-16,12 14-376 0,-3 19-471 15,15 0-473-15,0 19-289 16,27 28-31-16,-3 22 264 15,10 14 56-15,14 5 56 0,-15-4-40 16,12-15-8-16,4-9 8 0,-13-13-16 31,-6-15-376-31,6-13-1048 16,-12-6-1008-16,-12-13-2313 0</inkml:trace>
  <inkml:trace contextRef="#ctx0" brushRef="#br0" timeOffset="-209649.51">21047 7555 10122 0,'0'0'2064'31,"0"0"-1552"-31,0 0-328 16,0 0-184 0,0 0 0-16,-12 36 112 0,12-4 40 0,-12-4-40 15,0-1-40-15,-3 2-72 16,5-11-240-16,1-8-752 0,-6-6-992 15,6-4-617-15</inkml:trace>
  <inkml:trace contextRef="#ctx0" brushRef="#br0" timeOffset="-209475.51">20836 7539 8089 0,'0'0'1152'15,"0"0"-983"-15,0 0 391 31,0 0 560-31,0 0-104 0,141 104-544 16,-107-77-248-16,2-3-152 16,-3-6-72-16,-9-9-24 0,12-9-896 15,-14 0-1528-15,2-5-5650 0</inkml:trace>
  <inkml:trace contextRef="#ctx0" brushRef="#br0" timeOffset="-208688.31">21361 7387 7273 0,'0'0'1216'16,"0"0"-832"-16,0 0-232 0,0 0 353 15,0 0 495-15,-40 97-176 16,40-59-224-16,-9-2-200 31,0-3-64-31,-3-1-80 0,12-9-152 16,0-4 48-16,-12-9-80 15,12-7 32-15,0 3-24 0,0-6 64 16,12 0-40-16,0 0 72 16,6 0 17-16,34 0-65 15,-19 0-128 1,15-14-112-16,-2 0-545 0,-1-14-599 16,3 5-856-16,-24 4-1841 15</inkml:trace>
  <inkml:trace contextRef="#ctx0" brushRef="#br0" timeOffset="-208475.81">21472 7484 4993 0,'0'0'4417'0,"0"0"-3769"16,0 0-440-16,0 0-136 0,0 0 376 31,0 0 88-31,0 0-104 15,28 134-144-15,-4-101-160 0,-15 5-32 16,3-6-40-16,-12 1-56 16,0-11-368-16,0 6-1112 0,0-9-1337 15,0-14-4839-15</inkml:trace>
  <inkml:trace contextRef="#ctx0" brushRef="#br0" timeOffset="-208202.23">21593 7137 8889 0,'0'0'2225'0,"0"0"-1785"15,0 0-80-15,0 0 176 16,115 135 208-16,-67-81-312 15,-3 3-224 1,4 7-128-16,-28 1-80 0,0 6-120 16,-21 7-544-16,-30 5-1336 0,-52 19 888 15,-60 19-41-15,16-20-351 16,-4-17-1385-16</inkml:trace>
  <inkml:trace contextRef="#ctx0" brushRef="#br0" timeOffset="-207585.92">18847 7735 7513 0,'0'0'2057'0,"0"0"-697"16,0 0-320-16,0 0-424 15,0 0-232-15,0 19-264 16,-12 23-72-16,-1 12 592 0,4 16-31 15,9 18-177-15,0 5-96 16,9-6-144-16,28-3-88 0,8-10 64 16,3-14-160-16,10-8 48 0,8-11-56 15,6-13-176-15,46-28-616 16,-24 0-1753-16,-16-4-4288 16</inkml:trace>
  <inkml:trace contextRef="#ctx0" brushRef="#br0" timeOffset="-201733.04">18895 5158 6705 0,'0'0'1520'0,"0"0"-1128"16,0 0-288-16,0 0-96 15,0 0 176-15,0 0 96 0,21 125-39 16,-12-87-121-16,6-2-64 16,-3-3 48-16,0-6-56 15,-12-12-40 1,0-1 48-16,0-10-40 0,0-4 96 16,0 0 504-1,0-4 328 1,-12-20-880-16,0-8-64 0,-12-15-400 15,3 1 104-15,9-4 136 16,-3 4 8-16,6 3 152 16,9 10 0-16,0 5 80 0,9 6-80 0,18 4-8 31,18 7-64-31,-9 2-144 16,-2 9-240-16,-1 0 48 15,-9 6 31-15,-15 13 1 0,18-2-16 16,-27 11-128-16,0 0 288 15,-12 0 232-15,-21 0 0 0,-6 4 48 16,-4-8-48-16,7-1 0 16,0-10-464-16,15-8-944 0,21-5-3825 15</inkml:trace>
  <inkml:trace contextRef="#ctx0" brushRef="#br0" timeOffset="-201437.37">19372 5051 6185 0,'0'0'2784'0,"0"0"-1591"16,0 0 39-16,0 0-536 16,0 0-320-1,0 0-136-15,-73 11-168 0,52 17 56 0,-15-2-32 16,21 7-88 15,6 0 72-15,0-6-80-16,9 6 32 0,0-5-32 15,9-5 72-15,0-1-72 0,30-7 112 16,-6-6-104-16,13-5-8 16,26-4-416-16,-15-13-1160 0,-8-10-1433 15</inkml:trace>
  <inkml:trace contextRef="#ctx0" brushRef="#br0" timeOffset="-201225.3">19553 5019 1696 0,'0'0'6745'32,"0"0"-5969"-32,0 0-599 15,0 0-65-15,0 0 560 16,0 0 0-16,27 116-320 0,-3-79-144 31,-15 0-88-31,3-4-64 16,0 0-56-16,-3-6-424 0,6-8-760 15,-15-5-945-15,0-10-3216 0</inkml:trace>
  <inkml:trace contextRef="#ctx0" brushRef="#br0" timeOffset="-201060.96">19495 5233 7313 0,'0'0'2465'16,"0"0"-1161"-16,0 0-280 16,0 0-392-16,0 0-72 0,0 0-296 15,28-19-160-15,-7 14-104 0,15-3-160 32,21-7-1040-32,-20 5-1496 15,8-3-3210-15</inkml:trace>
  <inkml:trace contextRef="#ctx0" brushRef="#br0" timeOffset="-200756.01">19812 4983 8329 0,'0'0'1449'16,"0"0"-337"-16,0 0-448 15,0 0-400-15,0 0-112 0,0 0-72 16,0 0 48-16,-24 74-32 47,24-41-24-47,-9-1-24 0,-6 0-32 15,6-10 48-15,9-7-64 0,0-5-16 16,0-2-32 0,0-8-16-16,9 5 64 0,15-5 0 0,12 0 128 15,-2 0-128-15,14-5-16 16,9-13-920-16,1-10-728 0,2 6-601 15,-27-3-3024-15</inkml:trace>
  <inkml:trace contextRef="#ctx0" brushRef="#br0" timeOffset="-200589.89">19915 5062 3304 0,'0'0'3905'15,"0"0"-3537"-15,0 0 136 0,0 0 240 32,48 124-175-32,-11-82-185 0,-16 5-200 15,15 13-184-15,-12-9-544 16,-3-10-1585-16</inkml:trace>
  <inkml:trace contextRef="#ctx0" brushRef="#br0" timeOffset="-196309.53">23232 6080 5313 0,'0'0'1928'16,"0"0"-1128"-16,0 0 16 15,0 0-175-15,-9 0-121 0,9 0-192 16,0 0-184-16,0 0-72 16,-12 0 56-16,12 19 80 0,-27 13 144 15,18 14 16-15,-16 25-8 16,16 21-32-16,-3-3-64 31,-12 6-32-31,9 9-8 0,6-22-40 16,-3 7-120-16,12-10-64 15,0-15 8-15,0-13 0 0,0-13-8 16,0-16-368-16,0-8-656 16,0-14-824-16,0-8-265 0,0-11-167 15</inkml:trace>
  <inkml:trace contextRef="#ctx0" brushRef="#br0" timeOffset="-196037.58">23000 6766 5097 0,'0'0'2328'16,"0"0"-1080"-16,0 0-471 15,0 0-273 1,0 0-128-16,0 0-208 15,0 0 136-15,0 0 176 0,0 88-16 16,0-50-120-16,0-2-64 16,12 2-48-16,0-5-64 15,-3-6-56-15,6-4-32 0,-3-10-32 16,-3-2 72-16,3-11 56 0,24 0 16 16,-3-14-128-16,40-43-64 15,-4 7-1224-15,-11-7-3433 0</inkml:trace>
  <inkml:trace contextRef="#ctx0" brushRef="#br0" timeOffset="-195154.73">22136 8017 7513 0,'0'0'1560'0,"0"0"-1239"16,0 0-273-16,0 0-32 16,0 0 152-16,15 121 40 15,-5-84-112-15,5 4-40 0,-6-3-48 16,-9-5-8 0,9-11 0-1,-9-3-448 1,0-19-817-16,15 0-815 15,-15-6-337-15</inkml:trace>
  <inkml:trace contextRef="#ctx0" brushRef="#br0" timeOffset="-194941.61">22115 7975 6065 0,'0'0'1992'0,"0"0"-1520"0,0 0-328 16,0 0-136-16,0 0 88 15,0 0 16 1,130-92-112-16,-109 92-216 15,15 5 48-15,-11 22-72 0,-13 1-24 16,-12 4-104-16,0 7 264 16,0-4 104-16,-28 3 8 0,-5-10 48 31,9-1-56-31,3-9 0 16,9-12-520-16,-15-6-960 0,27 0-3577 15</inkml:trace>
  <inkml:trace contextRef="#ctx0" brushRef="#br0" timeOffset="-194707.6">22490 7907 1504 0,'0'0'6185'16,"0"0"-5385"-16,0 0-336 15,0 0 89-15,0 0-193 0,0 0 0 16,-70 129-184-1,70-97-112 1,0-4-64-16,0-4-152 0,9-10-32 0,24-10 0 16,7-4-441-16,5-10-503 31,-12-12-1424-31</inkml:trace>
  <inkml:trace contextRef="#ctx0" brushRef="#br0" timeOffset="-194525.78">22722 7823 5753 0,'0'0'3016'16,"0"0"-2255"-16,0 0-577 0,0 0 96 31,0 0 160-31,0 115 0 0,9-73-288 31,6-1-96-31,-6-3-56 16,0-1-624-16,-9-8-721 15,0-12-895-15,0-12-3209 0</inkml:trace>
  <inkml:trace contextRef="#ctx0" brushRef="#br0" timeOffset="-194376.62">22652 7995 512 0,'0'0'6529'16,"0"0"-5561"-16,0 0-504 0,0 0-32 15,0 0-88 1,0 0-191-1,139-71-153-15,-105 54-1033 16,2-2-1223 0</inkml:trace>
  <inkml:trace contextRef="#ctx0" brushRef="#br0" timeOffset="-194135.45">22966 7744 6529 0,'0'0'2576'0,"0"0"-1511"16,0 0-297-16,0 0-504 15,0 0-112-15,0 0-80 0,0 32 64 16,0-8 32-16,0 4-80 31,9 4-80-31,-9-9 40 0,0 1-48 16,0-11-144-16,13-4-408 16,-13-3-464-16,12-6 280 15,0 0 423-15,0 0 265 0,-3-11-8 31,18-3-96-31,18-13-160 16,-9 8-728-16,-2 1-728 0</inkml:trace>
  <inkml:trace contextRef="#ctx0" brushRef="#br0" timeOffset="-193914.76">23069 7749 4032 0,'0'0'2953'0,"0"0"-2049"0,0 0-280 16,0 0 72-16,0 0 9 0,12 115-41 31,-12-72-216-31,24-7-160 16,-12 7-144-16,-12-8-96 0,12-2-48 15,0 5-168-15,-12-10-1064 16,0-10-1417-16</inkml:trace>
  <inkml:trace contextRef="#ctx0" brushRef="#br0" timeOffset="-193540.67">22755 8434 2656 0,'0'0'8242'16,"0"0"-7330"-1,0 0-744-15,0 0-40 16,0 0 80-16,0 135 0 16,0-93-88-16,9-1-120 15,6-8-232-15,-3 4-1024 0,-12-15-1025 16,0-13-2688-16</inkml:trace>
  <inkml:trace contextRef="#ctx0" brushRef="#br0" timeOffset="-193397.66">22671 8658 7153 0,'0'0'2569'0,"0"0"-1593"16,0 0-176-16,0 0-440 31,0 0-192-31,132-67-168 15,-98 55-1280-15,2-3-1121 0,-12 10-5440 0</inkml:trace>
  <inkml:trace contextRef="#ctx0" brushRef="#br0" timeOffset="-193108.63">22710 9140 5737 0,'0'0'2392'16,"0"0"-1712"-16,0 0-160 0,0 0 17 16,0 0 607-16,0 0-296 15,12 82-384-15,-3-54-288 0,6-4-104 31,-6-2-64-31,0-4-8 16,6-12-640-16,-15-6-1088 0,0-10-1225 16,0-13-4303-16</inkml:trace>
  <inkml:trace contextRef="#ctx0" brushRef="#br0" timeOffset="-192999.1">22604 8843 9514 0,'0'0'1344'16,"0"0"-1344"-16,0 0-832 0,0 0-1409 16,0 0 329-16</inkml:trace>
  <inkml:trace contextRef="#ctx0" brushRef="#br0" timeOffset="-192508.35">22815 9010 8889 0,'0'0'2489'15,"0"0"-1825"-15,0 0-536 16,0 0-72-16,22 51 40 0,-10-29-24 16,0-3-56-16,0-5 48 15,-12-1-56-15,0-8 0 0,0 1 0 47,0-6-8-47,0 0 56 16,0 0 104-16,0 0 120 0,0-19-200 15,0 4-80-15,0-2-136 16,0-3 56-16,9 7-24 0,-9 7 40 16,0 1-40-16,15 5 16 15,-15 0-168-15,12 5 8 16,-6 6 72-16,-6 6-8 0,15-3 112 15,-6 0 8-15,-9-4-56 16,15-5-216-16,-15-5-96 0,0 0 432 16,0 0 152-16,12-29-88 15,-3 1-64-15,4-4-320 0,-1 4 104 16,0 6 200-16,0 12 16 0,12 10 48 16,-12 0-40-16,9 5 64 15,3 13-64-15,0 5 0 0,-12 1-8 16,-3-10-120-16,16-1-1265 15,-16-13-3384-15</inkml:trace>
  <inkml:trace contextRef="#ctx0" brushRef="#br0" timeOffset="-191747.06">23184 8944 7433 0,'0'0'1776'0,"0"0"-1319"16,0 0-145-16,0 0-16 0,27 125 216 31,-15-98-224-31,-3-2-192 16,0-6-96-16,6-10 0 0,-3-9-56 15,-12 0 56-15,0 0 216 16,0-25-152-16,0-3-64 15,0-4-360-15,0 4 136 0,0 6 224 32,12 8 0-32,-12 4 56 15,0 5-48-15,12 5-8 0,-12 0 8 0,9 0 0 16,3 0 8-16,1 10-16 16,-4-5 8-16,-9-1 0 15,15 2 8-15,-15-6-16 16,0 4 24-1,0-4 32-15,0 0 72 16,0 0 48-16,12 0 216 0,0 0-168 16,-12-10-176-16,12 1-48 0,9 9 0 15,-9-5-8-15,0 5 0 16,0 0-104 0,-3 0-16-16,6 0-24 15,-6 0 32-15,-9 0-88 16,9 0-160-16,7 0-8 0,-16 0 64 15,9 0-56-15,6 0 32 16,-3 0-81-16,-12 0 89 0,12 0 120 31,-3 5 96-31,-9-5 56 16,12 0 40-16,0 0 16 0,-12 0 400 16,12 0 184-16,-12-13-295 15,9-1-137-15,6-10-144 16,-3 5 48-16,-12 2-56 0,9-2-56 31,-9 0-72-31,0 5 64 16,0 1 16-16,0 2 48 0,-9 8 128 15,-18 3 32-15,18 0 296 0,-3 0-224 16,12 3 24-16,-12 16 112 16,0 5-168-16,12-1-96 15,0 4-104 1,0-3 0-16,24-5-80 15,-3-5-184-15,15-14-168 0,1 0-224 16,20-10-457-16,-9-13-727 0,-2-5-2881 16</inkml:trace>
  <inkml:trace contextRef="#ctx0" brushRef="#br0" timeOffset="-191417.78">23884 8772 4849 0,'0'0'4480'0,"0"0"-3335"0,0 0 47 16,0 0-448-16,0 0-184 15,0 0-200-15,-82 57-216 16,82-35-136-16,0-3-8 0,0 0 0 31,0-5-232-31,25-14 0 0,-13 0 88 16,12-5 88-16,-18-23-120 16,9-13-648-16,-15-6-856 15,0-4-233-15,0-5 105 0,-21 6 1808 16,-15-6 376-16,-10 14 1136 31,10 5 129-31,12 14 471 0,12 14-760 16,12 9-816-16,0 0-536 0,0 19-240 15,36 22 240 1,0 14 8-16,10 10 120 0,-4 6-72 16,9-3-56-1,-9-2-16-15,-2-6-848 16,-7-14-1472-16,-21-23-2721 0</inkml:trace>
  <inkml:trace contextRef="#ctx0" brushRef="#br0" timeOffset="-191025.82">23525 9398 9233 0,'0'0'2865'0,"0"0"-1585"0,0 0-672 16,0 0-455-16,0 0-81 15,0 0 0-15,0 0 8 0,0 0 128 16,-24 116-64 0,8-88-88-16,7-5-56 15,9 0-224-15,-9-13-897 16,-6-10-1287-16,15 0-313 0,-9-14-4392 15</inkml:trace>
  <inkml:trace contextRef="#ctx0" brushRef="#br0" timeOffset="-190865.63">23386 9492 4721 0,'0'0'3904'0,"0"0"-2911"16,0 0 111-16,0 0-312 16,0 0-176-16,0 0-256 0,21 3-120 15,15 11 312-15,-12 0-32 16,19 5-296-1,-4-1-119-15,-6-4-105 16,3-4-289-16,-15-10-951 16,1 0-1808-16,5-19-6018 0</inkml:trace>
  <inkml:trace contextRef="#ctx0" brushRef="#br0" timeOffset="-190387.64">23745 9292 4672 0,'0'0'7554'15,"0"0"-6746"-15,0 0-672 0,0 0-128 16,-24 92 72-16,24-55 120 16,0 1-8-16,0-5-88 0,12-11-32 15,0 1-56-15,12-5 72 16,-3-13 81-16,0 0 167 0,19-5 72 16,-7 0-184-16,12-10-184 15,3-3-40-15,-11-6-400 16,-4 1-433-16,0-11-807 0,-6 1-1032 31,-27 6-1225-31</inkml:trace>
  <inkml:trace contextRef="#ctx0" brushRef="#br0" timeOffset="-190187.85">23851 9388 6105 0,'0'0'2704'16,"0"0"-1951"-16,0 0-161 15,0 0 304 1,0 0 192-16,33 107-240 0,-21-75-296 16,12 6-112-16,0-5-95 15,-15-5-185-15,0-1-160 0,-9-3-24 16,15-15-809-16,-15-5-1343 16,0-4-3065-16</inkml:trace>
  <inkml:trace contextRef="#ctx0" brushRef="#br0" timeOffset="-189542.67">23651 8180 2920 0,'0'0'6313'0,"0"0"-5544"0,0 0-633 15,0 0 48-15,0 0 488 16,139 107 200-16,-66-48-232 31,17 1-72-31,4 14-72 0,12 25 25 16,-1 25-129-16,-14 29-200 15,-7 5-80-15,-51-15-48 0,-21-31 8 0,-12-34-72 16,-12-17-176-16,-45 12-504 16,-49 39 375-1,1-15-1207 1,-13-9-3569-16</inkml:trace>
  <inkml:trace contextRef="#ctx0" brushRef="#br0" timeOffset="-188276.24">22254 7754 4336 0,'0'0'1489'0,"0"0"-1065"15,0 0 16 1,0 0 8-16,0 0 456 0,0 0-200 16,-21 3-272-16,9 2 41 15,-15 5 143-15,9-1 56 16,-7 14-88-16,1 1-64 0,-9 8-128 15,9 15-72 1,-3 3-56 0,9 10 48-16,6 15-72 0,12 26-32 15,0-3 24-15,0 4-55 0,21-1-97 16,3-16 0-16,21 2-32 16,-12-13-32-16,16-10-16 0,11-12-64 15,22-19-305-15,-25-11-975 16,0-17-1872-16</inkml:trace>
  <inkml:trace contextRef="#ctx0" brushRef="#br0" timeOffset="-183025.03">17033 4143 6209 0,'0'0'1520'0,"0"0"-968"0,0 0-40 15,0 0-240-15,0 5 233 0,0 0-57 32,0-5-112-32,0 8-216 15,0 7-8-15,-27 3 200 16,5 10 144-16,1 0-112 0,-27 4 32 15,3-4 8-15,-28 4 24 16,7 1-72-16,-19 5-32 0,7-6-72 16,-16 4-48-16,-2-3-120 15,2 0 41 1,4-1-105 0,-13-9 8-16,9 6 0 0,-11-7 0 15,-1-3 40 1,4-6-40-16,-28-4 48 15,15-4-8-15,6-5 144 0,-5 0 0 16,11-5 80-16,-2-13 32 0,-1-5-128 16,12 1-56-1,4-11-40-15,17-5-8 0,4 2 24 0,24-10 64 16,5-6-64-16,22-17-96 16,18-33 0-16,0 0 0 0,12-1-144 31,19 11-24-31,5 23-8 15,12-11-48-15,-3-3-56 0,16 5-56 16,-7 8 64-16,31 10 144 31,20-10 80-31,31-4 0 0,42-8-8 16,-3 7 48-16,-15 14-56 16,-18 19 56-16,-49 20 0 15,-2 8-49-15,-19 10 9 0,-14 4-64 16,23 0-80-16,1 12 112 15,20 13 8-15,4 6 16 0,-12 12 48 32,11-2 0-32,-23 15-48 15,-1-6 40-15,1 11-64 0,-13-1 32 16,-12 5 40-16,1 1 0 0,-13-2-88 16,-9 10-8-16,-15 1 56 15,-21 3-8-15,0 5 56 16,0 1-32-1,-21 0 32-15,-15-7 56 16,-9-1 128-16,-13-13 96 0,1-12 24 16,-27-9-72-16,5-4-15 0,-17-11-65 15,2-13 64-15,3-4-128 16,10-10 24-16,-1 0 88 0,34-10-8 31,15-4-192-31,33-18-720 16,9 9-1193-16,15-9-4040 15</inkml:trace>
  <inkml:trace contextRef="#ctx0" brushRef="#br0" timeOffset="-181179.25">24153 8573 7889 0,'0'0'1416'0,"0"0"-503"16,0 0-113-16,0 0-128 15,0 0 160-15,0 0-240 0,12 0-200 16,12 0-24-1,9-4 65 1,15-1-25-16,-3-8-200 0,1-1-104 0,14 0-56 16,-3-1-40-16,-11 1-8 15,2 0-48-15,-3 1-328 16,-11 4-593-16,-1-10-919 0,-9 10-825 31,-24-1-1255-31</inkml:trace>
  <inkml:trace contextRef="#ctx0" brushRef="#br0" timeOffset="-180617.33">24303 8401 5753 0,'0'0'1520'15,"0"0"-792"-15,0 0-264 0,0 0-232 32,0 0-24-32,0 0 80 15,0 0 25-15,0 0-41 0,-33 93-56 16,21-64 224-16,0-1 168 15,-3-10-264-15,6 4-64 0,-3-2-56 16,0-6 112-16,12-6-24 31,0-3-64-31,0-5 8 16,0 0 112-16,0 0 40 0,0 0-111 16,0 0-161-16,0 0-40 15,12 5-24-15,9-1 8 0,6 1-24 16,3 4-8-16,7 5-40 31,-1-4-8-31,0 3-336 0,6-2-681 16,10-8-1951-16,-31-3-6338 0</inkml:trace>
  <inkml:trace contextRef="#ctx0" brushRef="#br0" timeOffset="-176394.16">25082 7675 3136 0,'0'0'5193'15,"0"0"-4056"-15,0 0 55 32,0 0-136-32,0 0-344 0,21 0 208 0,-6-5-159 15,9 0-281-15,-5 1-176 16,8-6-96-16,6 5-88 16,15 2-112-16,-12 3-8 0,-2-6-8 15,-1 6-360 1,3 0-424-1,0 0-689-15,-12 0-1039 0,-2 0-1433 16</inkml:trace>
  <inkml:trace contextRef="#ctx0" brushRef="#br0" timeOffset="-176175.37">25118 7790 5841 0,'0'0'2592'0,"0"0"-1495"16,0 0-345-16,0 0 48 0,0 0 200 16,0 0-208-16,0 0-264 0,0 0-192 31,127-14-88-31,-79 10-183 16,-2-6-65-16,11-3-409 15,-9-1-1095-15,-2 4-2409 0</inkml:trace>
  <inkml:trace contextRef="#ctx0" brushRef="#br0" timeOffset="-174697.3">25816 7419 4993 0,'0'0'1560'16,"0"0"-528"-16,0 0 328 0,0 0-119 16,0 0 143-16,0-8-440 15,0-1-376 1,12-1-104-16,0 1-56 16,-3-1-127-16,6 6-89 0,3-1-88 15,9 5-104-15,6 0-8 16,3 5 0-16,1 13-72 0,5 10-56 15,9 9-32 1,-18-5-17 0,-8 6-7-16,-13-2-64 0,0-8-24 15,-12 4 112-15,0-4 152 16,-24-4 16-16,-13-5 200 0,-8-5 24 16,-12-5-8-16,8-9 80 0,-8 0 137 46,0-18-49-46,21-11-32 16,-1-8-152-16,16-8-48 0,9-2-152 16,12-5 0-16,0 1-160 15,24 5-288-15,10 10-144 16,14 11-249-16,21 12-407 0,-24 13-904 16,4 0-1809-16</inkml:trace>
  <inkml:trace contextRef="#ctx0" brushRef="#br0" timeOffset="-171761.75">22556 10103 7401 0,'0'0'2385'15,"0"0"-1761"-15,0 0-136 0,0 0 104 16,0 0-80-16,0-6-136 0,0 6-376 16,0 6-40-16,15 16 40 15,-15 11 16-15,9 8-16 0,3 16 104 16,0-3-56-16,-12 7 16 16,24-1-64-1,-24-9 32-15,12 1-24 16,0-16-16-16,-12 1-448 0,0-9-928 15,0-9-833-15,0-10-1063 0</inkml:trace>
  <inkml:trace contextRef="#ctx0" brushRef="#br0" timeOffset="-171441.88">22441 10460 7465 0,'0'0'2505'0,"0"0"-1465"15,0 0-136-15,0 0-352 0,0 0-168 32,0 0-192-32,0 0-192 15,0 0 0-15,49 31 80 0,-28-2 48 0,3 3 24 16,-3 10-40-16,3-6-24 16,0-3-72-1,0 0 80 1,0-10-24-16,-11-4-24 0,-7-15 64 15,-6 1 89-15,15-5 159 16,-3 0 264-16,0-19 128 0,0-13-168 16,12-15-304-16,-6-8-280 15,-3-5-184 1,-3 4-296-16,12 0-720 16,-24 19-1449-16,10 4-7481 0</inkml:trace>
  <inkml:trace contextRef="#ctx0" brushRef="#br0" timeOffset="-165211.11">15973 1526 2576 0,'0'0'5433'0,"0"0"-3984"15,0 0-241-15,0 0 8 16,0 0-352-16,0 0 80 0,0 0-223 16,0 0-265-16,0 0-152 31,0 0-40-31,0 0-56 0,0 0-40 16,12 0-88-16,13 0-80 15,20 0 72-15,9 0 32 0,19 0-32 16,20 0-64-16,1 0-8 15,-1-10 56-15,1 1-56 32,-13-4 0-32,1-2-368 0,-13-3-320 15,-27-1-304-15,10 0-793 0,-31 1-1384 16,-9 4-2352-16</inkml:trace>
  <inkml:trace contextRef="#ctx0" brushRef="#br0" timeOffset="-164690.15">16275 1262 7721 0,'0'0'1657'16,"0"0"-1057"-16,0 0-88 15,0 0-184-15,0 0-32 0,0 0-192 16,-15 3-104-16,6 16 8 31,-15 5 96-31,-9-1 112 0,5 4 88 16,-2 2 96-16,-6-7 8 15,12 2-72 1,-9-6-80-16,6 0-24 16,8-3-24-16,7-5 16 15,12-2-63-15,-12-3 7 0,12-5-40 16,0 0 24-16,0 0-16 0,0 0-40 15,0 5-88-15,12 4 0 16,19 4 112-16,8 10 56 16,15 1 24-16,19 3 128 0,-4 1-200 0,12-4-56 31,1-5-72-31,24 3-128 16,-13-8-880-16,-26-4-3025 0</inkml:trace>
  <inkml:trace contextRef="#ctx0" brushRef="#br0" timeOffset="-157958.35">23558 4079 8873 0,'0'0'1057'0,"0"0"-929"16,24-121-72-16,-3 71 192 16,6 3 168-1,4 5-200-15,8 5-96 0,15 5 8 16,-6 8 24 0,19 1 40-16,8 10 56 0,-5 2-160 15,23 8-40-15,-11 3 8 0,17 14-40 16,-5 18 32-1,15 19-48 1,-10 27 8-16,19 39 32 0,-9 36-40 0,-7 8 0 16,-20-3 24-16,-22-6 32 15,-27-17-48-15,3 9-8 16,-24 4-16-16,-12-4-64 0,0 4 0 16,-24 1-16-16,0-6 8 15,-9 0 80 1,-3-9 8-16,12-27 8 15,2-23-8-15,-5-24 8 16,18-4 0-16,-15 8-8 0,3 11 8 16,-3 4 0-16,-12-10-8 31,15-8 0-31,-16-11 0 0,1-7 96 16,0-11 208-16,-6-4-96 15,5-6-8-15,-8-8 8 16,-15-9 0-16,2-5-88 0,-11 0-16 15,-3-14 48-15,-7-19 24 16,-14-3-48-16,-1-10-24 0,-3-11-48 31,4-3-40-31,14-5 65 0,-2-3 55 16,11-6 0-16,13-5 32 16,0-6 32-16,-1-21-80 0,10-23-112 15,3-24 56 1,6-10-64-1,5 19-40-15,13 10 40 0,9 19 0 16,-15-2-8-16,18 7-104 16,9-1 104-16,0-1 0 0,0 1-96 15,9 18 56-15,6 10 40 0,9 23-72 16,-12-4 24 0,9-7 40-16,1-12 8 15,5-5-104-15,3 10-8 16,-3-1 64-16,-3 13 48 15,0 11-8-15,-15 8-49 0,16 10 49 16,-1 4-64-16,-12 7 24 31,9 6-8-31,15 2 0 0,-12 4 0 16,-3 0 16-16,1 9-16 16,5-4-8-16,-6 9-80 15,3-5 32-15,12 5-8 0,-15 0-64 16,16 0 96-16,-1 14-8 31,-3 0 48-31,15 0-16 0,-15 4 64 16,4-3 8-16,8 3 0 15,-9 0 0-15,-3 7-48 16,-8-3 48-16,11 6-88 0,-15 4 0 0,0 6 72 16,6-2-40-1,-6 2 48 1,3 3 8-16,-2 0 0 0,-7 6 0 15,6-5 16-15,0-1 0 16,-6-3 48-16,-3-6-56 0,0-9-8 16,0-4-232-1,-6-19-1160-15,-6 0-993 16,15 0-2688-16</inkml:trace>
  <inkml:trace contextRef="#ctx0" brushRef="#br0" timeOffset="-154767.71">21222 2410 7537 0,'0'0'4881'0,"0"0"-3929"16,0 0-191-16,0 0-289 0,-15 0-296 31,15 0-56-31,0 9-120 15,0 15-80-15,0 13 72 0,15 14 8 16,-6 5-8-16,3 4 16 16,0-5-8-16,-12-13 8 15,9-4 8-15,-9-20-8 0,0 1-8 16,15-10-176 0,-15-4-360-16,0-2-281 15,0-3 105-15,0 0 456 0,0-14 256 16,-15-13-368-16,-6-14 16 15,9-15 352-15,-12-9 320 16,3-5 184-16,-3 1-96 16,8 5 48-16,16 3 112 15,0 15-31-15,0 8-257 16,0 2-80-16,0 7-160 16,25 1-40-16,11 6-16 0,0 3-40 31,12 14-48-31,-18 5-192 15,22 0-185-15,-10 19 1 0,-3 8 88 16,-21 11 8-16,-3-1-40 16,-15 5 80-16,0 0 304 0,-24 4 40 15,-9 0 152-15,-15-9 0 16,15 0-32-16,-13-13-8 0,22-6-48 31,-12-14-64-31,24-4-152 16,12-4-704-16,0-24-2129 15,0 0-1976-15</inkml:trace>
  <inkml:trace contextRef="#ctx0" brushRef="#br0" timeOffset="-154475.11">21850 2067 6793 0,'0'0'3105'0,"0"0"-1969"16,0 0 32-16,0 0-144 15,0 0-191-15,0 0-409 16,-49-14-408-16,37 24-16 0,-9 18-80 16,9 9 8-16,-12 8 0 15,24 7 0 1,0 3-8-16,0-4 8 15,9 1-9-15,18-5-47 16,-6-15-112-16,25-4 72 0,2-15 64 16,12-7-120-16,10-12-520 15,-1-13-1344-15,-15-8-3978 0</inkml:trace>
  <inkml:trace contextRef="#ctx0" brushRef="#br0" timeOffset="-154208.05">22384 1873 9273 0,'0'0'2473'15,"0"0"-1745"-15,0 0-560 16,0 0-112-16,0 0 336 15,21 134-64 1,3-82-72-16,9 2-136 16,-5 3-120-16,-7-10-16 0,3-2-712 15,-12-8-1272-15,-12-13-921 0,0-16-4912 16</inkml:trace>
  <inkml:trace contextRef="#ctx0" brushRef="#br0" timeOffset="-154050.95">22245 2170 10490 0,'0'0'2464'0,"0"0"-1584"16,0 0-519-16,0 0-313 0,0 0 184 31,115-47-8-31,-55 24-120 16,22 1-104-16,-13-3-584 15,12-11-769-15,-11 7-2616 0,-28 1-4448 0</inkml:trace>
  <inkml:trace contextRef="#ctx0" brushRef="#br0" timeOffset="-153709.4">22915 1683 8225 0,'0'0'2545'15,"0"0"-1809"-15,0 0-320 16,0 0-240-1,0 0 344-15,0 0-8 16,0 0-64-16,-18 138-208 16,3-91-144-16,15 0-88 0,0-5 40 0,0-11-40 15,0-2-8-15,0-7 89 16,0-2 87-16,0-12 24 0,0 3-8 31,0-11-24-31,15 0 0 16,3 0 8-16,33 0 24 15,-5-15-24-15,11-9-168 0,3 2-8 16,-14-7-480-16,2 6-569 0,-3-14-727 31,-12 15-1457-31,-8-3-5759 0</inkml:trace>
  <inkml:trace contextRef="#ctx0" brushRef="#br0" timeOffset="-153517.95">23048 1881 8433 0,'0'0'2625'15,"0"0"-1865"-15,0 0-464 0,0 0-16 0,21 84 296 16,15-32 112-16,0 9-287 16,-2 7-153-1,-10 11-112 1,0 5-136-16,-15-10-24 15,0 5-689-15,6-19-927 0,-15-23-2641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46:05.4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8790 6841 5577 0,'0'0'1088'0,"0"0"-848"0,0 0 96 15,0 0 192-15,0 0 64 16,-6 0-256-16,-6 0-136 16,12 0-32-16,-12 0 161 15,12 0 143-15,-12 0-112 0,-12 0 56 32,12 4-64-32,-9-4-120 15,-4 9-80-15,1-3 32 0,-9 2-56 16,-3 2-24-16,3 4-8 15,-16-6 88-15,16 12-112 0,-18-7 120 32,9 6-24-32,-16-5 40 15,-2 4 72-15,2-3-120 16,-11 2 40-16,12-2 8 0,-4-1 16 0,-8 0 89 16,12-6-137-16,8 2-80 15,-8-1-48-15,-12-4 56 16,11-1-24-1,1-4 0-15,-3 5 72 16,2-5-24-16,13 0-16 16,-3 0 0-16,-1 0-16 0,4-5-16 15,-3-4-72-15,2 0 0 0,1-1-8 16,0 2 56-16,-15-2-40 0,14-5 40 31,1 2-48-31,-3-2 128 16,2 2-88-16,7-6 16 15,9 6-16-15,-6-1 40 0,0 0-16 16,14 1 8-16,-5-2 32 0,18 5 24 31,-6-3-24-31,6-1-64 16,0 6-40-16,9-7 80 16,0 2 0-16,-15-2-80 0,15-3-8 15,0 0-8-15,0-6 0 16,0-4-8-16,0 0-72 0,15 1 40 15,3-11 0-15,6 2-24 32,16-2-24-32,-7 0-72 15,15-3-32-15,-3 5 72 0,1-1 32 0,2 4 16 16,9-4-16-16,13 0 96 16,-13 4-8-16,12 1 8 0,16-1-8 15,-19 0 8 1,7 11-24-1,-4-6-56-15,-2 5 32 16,5 4-24-16,6 1 24 0,-5 0 40 16,5-1-80-16,-5 5 80 0,8-5 8 15,1 5 0 1,-10 10-8-16,-2-5-48 16,-13 9-88-16,0 0 32 15,4 0 40-15,-19 0 64 16,18 9-40-1,1 4 40-15,-16 1-8 16,0 1 0-16,16-1 8 0,-16 4 0 16,-3 0-40-16,-6 1-32 15,4 5 24-15,-7-2-64 16,3 2 48-16,-15 4 8 0,-9 0 56 16,12-1 0-16,-15 5-40 15,6 1 48-15,-2 0 0 0,-13-6 48 16,0 6-40-16,0 0-8 31,0-6 80-31,0 6-72 16,0-6 56-16,0 0 40 0,-13 1-96 15,-11 1 40-15,12-1 16 16,-12-1-48-16,12 0-8 0,-9 6 88 16,9-5-96-1,-15-5 8-15,9 0 40 16,2 1 8-16,-8-2 16 15,3-3 56-15,0 0-24 0,-3 0-32 16,-3-1 24-16,-3-5-8 16,2 3 8-16,-5-3 32 15,0 1-8 1,-3-9 24-16,3 4-40 0,-4 0 72 16,4-9-16-16,-6 10 72 15,6-10-56-15,0 3-88 0,8 1-32 16,-2-4 72-16,9 0-24 15,-6 0-40-15,0 0 8 0,12 6 0 32,0-6 0-32,-9 4-64 15,8-4-8-15,-14 5 8 0,18 0 8 16,0-5-16-16,-3 5 8 16,0-2-8-16,12-3 8 0,0 6-8 31,-15-6 8-31,15 0-8 15,0 0-8-15,0 5 0 16,0-5-40-16,0 0 40 0,0 0-56 16,0 0 64-16,0 0 0 15,0 0 0-15,0 0 0 0,0 0 0 16,0 0 0-16,0 0 0 16,0 0 8-1,0 0-8-15,0 0 0 16,0 0-48-16,0 0-96 0,0 0-240 15,0 0-344-15,0 0-440 16,0 0-1497-16,0 0-4881 0</inkml:trace>
  <inkml:trace contextRef="#ctx0" brushRef="#br0" timeOffset="6219.04">5766 5728 3992 0,'0'0'1569'0,"0"0"-1017"16,-9 0-480-16,9 0 104 16,0 0 144-16,0 0 16 15,0 0-160-15,0 0-168 0,0 0 120 32,0 0 160-32,0 0 144 15,0 0-112-15,0 0 16 0,0 0 56 16,0 0 49-16,0 0 39 15,0 0-144-15,0 0-64 0,0 0-96 32,0 0-24-32,0 0-72 15,0 0 0-15,0 0-32 16,0 0-40-16,9 0 16 0,6-4-16 0,-3-1 40 16,0 0-40-16,6 0 64 15,9 5-16-15,-2-9 48 16,8 4 48-1,-9 1-32-15,21-5 16 16,3 0 64-16,-5-5-48 16,17-5 32-16,13 6 0 0,-4-1 352 15,-3-5-280-15,19 5-136 0,-19 1-112 16,7-1 0-16,-4 0 0 16,4 3 0-1,-4-2 0-15,0 4 0 16,-11-4 0-16,8 3 0 15,-6-5-8-15,-2 7 8 0,2-2 56 16,-15 1-56-16,1 0 0 0,2 4 8 31,-3 0-8-31,4 0 64 16,8 2-24-16,-12-7-40 16,4 5 64-16,11-4-64 0,-15 1-8 15,0 2 64-15,4 1 41 16,-4-4-25-16,-12 4-8 0,0 2-64 15,7-3 80-15,-7 6-24 32,3-5-16-32,0 1 8 15,-15 4 16-15,16-4 8 0,-13 4-8 16,-3 0-64-16,0 0 0 0,6 0 64 16,-6 0-64-16,-12 0 0 0,18 0 8 15,-2 0-8 1,-4 0 40-1,0 0-48-15,6 0 8 16,-15 0 0-16,6 0 48 0,9 0-48 16,-15 0-8-16,10 0 16 15,-7 0-8-15,-6 0 0 16,0 0 56-16,-9 0 0 16,15 0 24-16,-6 0 96 15,-9 0 16-15,27 0-48 16,-15 0-32-16,-3 0 16 0,3 0 32 15,0 0-16-15,0 0-24 0,-12 0-24 32,10 0-24-32,5 0 8 15,-15 0-80-15,0 0 72 16,0 0-72-16,0 0 40 0,0 0-40 16,0 0-8-16,0 0-248 15,0 0-712-15,-25-5-1273 0,13-4-4528 0</inkml:trace>
  <inkml:trace contextRef="#ctx0" brushRef="#br0" timeOffset="19426.27">6270 9958 6321 0,'0'0'0'16,"0"0"40"-16,0 0-40 15,0 0 88 1,0 0 56-16,124-60-136 16,-64 60-8-16,-12 6 0 15,10 16-88-15,11 16 88 0,-21 13 0 0,-2 9 40 16,2 9-32-16,-27 10-8 16,0 5 64-1,-21-2 216-15,-9-3 160 16,-12 1 368-16,-27-7 256 15,-25-7-287-15,7-11-25 0,-4-23-216 16,-11-13-56-16,0-19-80 31,-1-19 8-31,-15-54-104 0,19-48-96 16,-16-42-144-16,13-12-64 16,48 12-96-16,9 42 96 15,24 48-216-15,0 17-200 0,33 11 48 16,3-2 360-16,33 10 8 31,10 3-160-31,14 34 56 0,16 24-24 16,18 78-200-16,-22 64-320 15,-26 30-304-15,-31-29-105 16,-39-38-1287-16</inkml:trace>
  <inkml:trace contextRef="#ctx0" brushRef="#br0" timeOffset="20386.17">6234 11710 7177 0,'0'0'1712'0,"0"0"-1712"16,0 0 0-16,0 0 216 15,24-112 113-15,12 90-329 31,6 9-72-31,16 7-1 0,14 6 65 16,7 25-40-16,-4 15 48 16,7 20 16-16,-28 14 72 0,3 10 9 15,-18 10-41-15,-17 2-8 16,-22-3 88-16,0-1 144 16,-9-8 272-1,-43-15 400-15,10-8-240 0,-27-19-176 16,-4-15-24-16,-17-27-24 15,5-9-103-15,-33-55-113 0,16-53-192 16,-4-36-80 0,40 11-48-1,29 24-32-15,25 45 8 16,12 22 24-16,22 0-185 0,26-5 153 0,12 6 32 16,10 12 48-16,11 29-104 15,1 13 32-15,8 57-56 0,-11 63 128 16,-28 54-8-16,-9 11-264 31,-42-32-1064-31,0-55-2833 0</inkml:trace>
  <inkml:trace contextRef="#ctx0" brushRef="#br0" timeOffset="24669.94">30029 5390 6633 0,'0'0'2208'0,"0"0"-1591"15,0 0-305-15,0 0-216 0,0 0-32 16,12 0 192-16,21 5-48 15,0 14-40-15,1 8-96 16,5 6-72 0,-15 3 0-16,-3 7 40 31,-9-2-32-31,0-4 56 0,-12-4-64 16,0-6 8-16,0-9 56 15,-24-3 40-15,3-11 8 16,-3-4-32-16,0-14-16 0,-1-13 16 15,16-15-24-15,-6-4-56 16,15 0 0-16,0 3-56 0,24 1-56 16,1 15-264-16,11 3-352 15,9 15-225-15,-9 0-719 16,-2 9-1417-16</inkml:trace>
  <inkml:trace contextRef="#ctx0" brushRef="#br0" timeOffset="25159.01">30575 5417 7433 0,'0'0'2105'16,"0"0"-1537"-16,0 0-128 0,0 0-224 31,0 0 368-31,0 0-152 15,-69-22-296-15,69 22-80 0,0 9-56 16,0 4-8-16,0 2-72 16,0 3 80-16,12 0-16 15,9 7-88 1,-9-3 104-16,12 2 0 16,0-2 16-16,-6 2 0 0,10-2 24 15,-16-2-40-15,0-7 0 0,-3 1-8 16,-9-4-64-16,0-1 16 15,-21 5 56 1,-19-10 0-16,-17 5-8 16,3-9-408-16,-4 0-704 0,10-13-1121 15</inkml:trace>
  <inkml:trace contextRef="#ctx0" brushRef="#br0" timeOffset="26190.44">30086 2754 8601 0,'0'0'1689'0,"0"0"-185"32,0 0-464-32,0 0-456 15,0 0-176-15,0 0-191 0,0 0-105 16,118-29-112-16,-85 34 0 15,3 14 0-15,-2 8-8 16,2 1-145-16,-24 4-111 0,9 6 16 16,-21-6 96-16,0-4 24 0,0 0 8 31,-21-5 64-31,-3-8 48 16,0-12 8-16,-10-3 8 15,10 0 72-15,0-18 152 0,3-10 48 16,9-8 8-16,12-11-143 31,0 1-145-31,12 4-8 0,9 0-9 16,12 14-255-16,-6 6-208 15,4 8-256-15,8 9-864 16,-6 5-961 0,-12 0-1544-16</inkml:trace>
  <inkml:trace contextRef="#ctx0" brushRef="#br0" timeOffset="26504.22">30608 2410 7665 0,'0'0'1552'0,"0"0"41"15,0 0-225-15,0 0-440 0,0 0-304 32,0 0-472-32,0 0-152 15,-9 28-64-15,18 18 64 0,0 14 128 16,6 6-112-16,-2 4 32 16,-1-10-48-16,9 0 0 0,-9-10-64 15,12-7-216-15,-12-11-256 31,-3-4-328-31,18-19-608 0,-6-4-793 16,4-5-2368-16</inkml:trace>
  <inkml:trace contextRef="#ctx0" brushRef="#br0" timeOffset="26667.44">30524 2762 7641 0,'0'0'2313'15,"0"0"-1489"-15,0 0-440 16,0 0-368-16,0 0 536 0,121 0-72 16,-16-22-480-1,-11 4-1832-15,-4-10-3001 16</inkml:trace>
  <inkml:trace contextRef="#ctx0" brushRef="#br0" timeOffset="28615.78">30062 4228 8705 0,'0'0'2153'0,"0"0"-1577"16,0 0-328-16,0 0-120 15,142-52-56-15,-61 33-72 0,-11 1-192 16,11 8-1072-16,22-9-513 15,-34 10-623-15,-8 1-3089 0</inkml:trace>
  <inkml:trace contextRef="#ctx0" brushRef="#br0" timeOffset="28920.33">30409 4004 4152 0,'0'0'5842'0,"0"0"-4578"0,0 0-128 16,0 0-552-16,0 0 32 15,0 0-63-15,0 0-473 0,0 0 56 16,73 0-40-16,-37 11-16 16,-3 2-72-1,0 9-8-15,0 3 0 16,-5-3 0-16,-16 7-80 0,0-7-64 15,-3 6 144-15,-9-1-120 16,-21 2-113-16,-19 2-71 16,-17-2-384-16,-37-1-776 15,16-9-1209 1,21-16-3304-16</inkml:trace>
  <inkml:trace contextRef="#ctx0" brushRef="#br0" timeOffset="35168.01">10797 9626 7153 0,'0'0'1400'0,"0"0"-896"0,0-20 449 15,0 16-33-15,0 4-352 16,0-4-256 0,-12 4-168-16,-3 0-144 15,6 0 0-15,-15 0-72 16,0 8 72-16,3 2-112 0,-4 3 64 15,10 2 48-15,15-6-224 16,0 4-160-16,0-2-136 0,0-2 112 16,27 5 152-16,-2-1 120 31,8 7 128-31,0-8-40 0,0-2-48 16,6 3 96-16,-17 3 0 15,2-8-16-15,-12 1-248 16,0 1-105-16,-12-2 9 0,0 2 80 31,-12 5 184-31,-12 3 88 16,3-9 16-16,-16 5-16 0,16-9-208 15,-6-5-304-15,6 0-608 0,9-19-2129 16</inkml:trace>
  <inkml:trace contextRef="#ctx0" brushRef="#br0" timeOffset="35452.32">10704 9445 6345 0,'0'0'1720'0,"0"0"-1048"32,0 0-488-32,0 0 104 15,0 0-7-15,0 0-281 0,0 0 0 16,0 0 0-16,0 0 112 15,57 129 8-15,-33-77-112 0,-6 8 120 32,9-9-48-32,-2 4-8 15,-4-8-64-15,-9-7 64 0,0-1-72 16,9-12-72-16,-6-3-841 16,-3-15-1503-16,-6-4-4089 0</inkml:trace>
  <inkml:trace contextRef="#ctx0" brushRef="#br0" timeOffset="35894.87">10954 9487 6529 0,'0'0'1872'0,"0"0"-944"15,0 0 105-15,0 0-249 16,0 0-472-16,0 5-312 16,0 12 48-16,15 7-24 0,9 3 48 15,-3 6 32-15,4 0-96 31,-1-1 8-31,0-4-16 0,0-1 0 16,-15-3-376-16,0-11-920 16,6-4-1313-16,-15-9-3928 0</inkml:trace>
  <inkml:trace contextRef="#ctx0" brushRef="#br0" timeOffset="36319.2">11051 9441 8409 0,'0'0'2353'0,"0"0"-1841"16,0 0-40-16,0 0 96 15,0 0-272-15,0 0-208 16,0 0-88-16,0 0 64 0,93-47-64 31,-69 41-80-31,-12 2-24 0,-2 1 48 16,-10-3 48-16,12 6-40 15,-12 0 48-15,0 0 8 16,0 0 56-16,0 0-64 0,0 0 0 31,0 0-56-31,12 6 8 16,12 11 40-16,-12 11-8 15,12-1 0-15,-3 12 16 0,3-8 0 16,-3 6 16-16,-5-4-8 16,2-5 8-16,-3-5-8 0,-3-1-8 31,0-7-416-31,0-10-904 0,-12-1-1001 16,9-4-2336-16</inkml:trace>
  <inkml:trace contextRef="#ctx0" brushRef="#br0" timeOffset="45075.4">10435 11126 3224 0,'0'0'2025'16,"-12"-4"-1545"-16,12 4-280 15,-12-4-16-15,0 4-136 0,3 0-48 31,-3 0-104-31,-16 4 32 16,7 6 72-16,9 3 96 0,-12 6 48 16,15 0 56-16,-3-1-8 15,12 0-48-15,0 1-144 16,0 0-88-16,0-5 88 0,21-6 8 16,3 3 120-1,9-8 32-15,16 1 72 16,-13-4-104-16,0 0-64 0,-6 6-56 15,-2-2 0-15,-16-4-8 16,0 5-48 0,-12 0-32-16,0 0 80 15,-12 8 104-15,-28 2-40 0,10 2-64 16,-6-2-80-16,-9-1-24 16,5-14-208-16,7 0-360 0,9 0-1489 15</inkml:trace>
  <inkml:trace contextRef="#ctx0" brushRef="#br0" timeOffset="45368.8">10272 11044 6025 0,'0'0'2672'0,"0"0"-1847"15,0 0-433-15,0 0 400 0,0 0-376 16,0 0-336-16,0 4-80 16,0 20-56-16,21 8 56 15,-6 9 0-15,6 15 80 0,0 0 56 16,7 9-64 0,-7-5-72-16,-9-10 88 15,0 1-88-15,0-13-56 0,12-6-824 16,-12-14-641-16,-3-7-655 15,-9-11-3017-15</inkml:trace>
  <inkml:trace contextRef="#ctx0" brushRef="#br0" timeOffset="46793.2">10761 11015 2600 0,'0'0'2761'0,"0"0"-1953"0,0 0-440 16,0 0 512-16,0 0-280 15,0 0-160-15,0 0-296 16,0-64 24-16,-12 64 168 0,-12 0-288 0,12 0-48 16,-22 3-72-1,22 12 16 1,-12 4 56-16,15-2 8 0,-6 3-8 15,15-1 0-15,0-2-64 16,0 2 64-16,15 0 48 0,3 0-48 16,9-1 16-16,7 0 40 15,14 1-48-15,-12-6 0 16,-3 6 0-16,-8-5 0 16,-4-4 8-16,-9 4-16 15,0-11 0-15,-12 2-64 16,0 1-24-16,0-2 80 15,0 6 8-15,-24-6 80 0,-10 0-80 32,-5 2 48-32,21-6 88 0,-18 0 73 15,24-10-33-15,0-8 16 16,0-10 8-16,12 0 80 16,0-4-280-16,24-1-200 0,-12-4 40 15,24 4-152-15,-18 0 136 31,9 5-9-31,-2 6 105 0,-16 4 80 16,-9 4 217-16,0 1 287 16,0-3 48-16,-22 3 64 15,-17 8-616-15,-3 5-48 0,-6 0-1192 16,14 0-3025-16</inkml:trace>
  <inkml:trace contextRef="#ctx0" brushRef="#br0" timeOffset="52455.39">7794 12090 744 0,'0'0'2304'0,"0"0"-1312"0,0 0-688 15,0-4 297-15,0-2 127 16,0 6-48-16,0 0-128 0,0 0-40 0,0 0-16 16,0 0-24-1,0 0-88 1,0 0-128-16,0 0-8 15,0 0-55-15,0 0-49 0,0 0 32 16,0 0 56-16,0 0-8 0,0 0-64 16,9 0 56-16,6 0 192 15,-6 0 0 1,0-4-104-16,16 4-120 16,-10 0-104-16,6-3 40 15,3 3-8-15,-12-6-16 0,9 6-88 16,15-4 64-16,-15 4-24 15,19 0 0-15,-7-5 40 0,-12 5-8 32,18-5-64-32,-6 0 32 15,-8 5-40-15,-4-3 0 0,3 3 0 16,12-5 0-16,-12 5 0 16,-3-5 0-16,3 5-8 0,13-9 16 15,-19 3 0-15,21 6-8 31,-6-4 80-31,3 1-80 16,10-3 8-16,-10 1-8 0,9 5 120 16,4 0-80-16,-7-4-40 15,-3 0 0-15,6-2 0 0,-12 2 0 16,1-1 8-16,-7 0-8 16,6-3 16-16,-9 3 72 15,0 0 64 1,0 1-16-16,-5-6-88 0,8 2-48 15,-3 2 8-15,0-3-8 16,-3 4-8-16,0 0 8 0,6-3 0 16,-5 2-8-1,2 3 8 1,12-2-8-16,-15-5 16 0,0 6-8 16,6-1-8-16,4-4 16 15,-4 5-16-15,-3-2 48 0,-3 2 56 16,15-6 89-16,-12 10-65 0,10-4-120 31,2 0-8-31,-3-1 0 16,-9 0 8-16,12 1-8 0,-2-1 16 15,-10 0-8-15,12 0 48 16,-15 5-48-16,3-4 80 0,12-1 0 16,-2 0 104-16,2 1-16 15,-6-1-128-15,21 1-48 31,-18-5 16-31,16 3-8 0,-4-2-8 16,-12 3 0-16,16-4 0 16,-13 3 0-16,-15 2 56 15,15 0-56-15,-12-6 48 0,-3 6 32 16,16 0-24 0,-13-6-48-16,9 6 40 15,3-7-40-15,-15 8 0 0,15-7 0 16,-11 5 0-16,8-4 0 15,-12 4 16-15,3-4-16 16,0 5 0-16,0-1 48 16,1-5-48-1,-4 7 0-15,3-2 72 0,9 0-16 16,-6-1-16-16,6 3-40 0,-8-2 8 16,-4 0-8-16,3 2 0 15,-3-3 16-15,6 6 24 16,-6-5 32-16,3 1 24 0,-12 0-8 31,13-2-88-31,-16 6 64 0,3 0-64 16,0-4-8-16,-3-1 0 15,6 5 0-15,-3-5 48 32,0 5-40-32,-12-5 32 0,9 5-32 15,0 0 80-15,6-3-32 16,-3-2 48-16,0 5-96 0,0-5-8 15,-2 5 8-15,2-4 0 16,0 4-8-16,-3-5 8 16,6 5 0-16,-15 0 0 0,12 0 0 15,-12-5 0 1,12 5 64 0,0-5-16-16,-6 5-40 0,9-3-8 0,-3 3 8 15,0-6-8-15,0 6-8 16,-3 0 0-16,7 0 0 15,-7 0 0-15,15 0-8 0,-12 0 8 16,12 0 0 0,-3 0 0-16,15 0 0 15,1 0 0-15,-7 0 0 0,30 0 0 16,0 0 0 0,-14 0 0-16,11 0 0 0,3 6 8 15,-2-3-8 1,-4 2 0-16,3-5 0 15,4 5 0-15,-4-5 0 0,3 0 8 16,1 0 40-16,-4 0-40 16,1 0-8-16,-1 0 48 15,-9 0-40-15,-3 0-8 16,4 0 0 0,-4 0 0-16,-12 0 80 15,3 0-64-15,1 0 128 0,-19 0-8 16,6 0 16-16,12 0 48 15,-21 0 8-15,6 0-80 16,-9-5 32-16,-3 5-64 0,7 0 0 16,-4 0-24-16,-12 0-48 31,0 0 24-31,0 0-40 0,0 0-8 0,0 0-104 16,0 0-808-16,0 0-720 15,-12 0-2337-15</inkml:trace>
  <inkml:trace contextRef="#ctx0" brushRef="#br0" timeOffset="56486.98">9119 11901 1168 0,'0'0'1752'0,"0"0"-1176"16,0 0-376-16,0 0-48 16,0 0 96-16,0 0-104 15,0 0-56-15,0 0 176 0,0 0 361 16,0 0 55-16,0 0-40 16,0 0 96-16,0 0 192 0,0 0-128 15,0 0-231-15,0 0-89 16,0 0-104-16,0 0-112 15,0 0-80-15,0 0 16 0,0 0-40 32,0 0 72-32,0 0 24 31,0 0-8-31,0 0-16 0,0 0-120 0,0 0 8 16,0 0-72-16,0 0-40 15,0 0 8-15,0 5-16 16,0-2-8-16,0 7-112 0,0-1 112 15,0 15 8-15,0-7 0 16,0 12 0-16,0-1 0 0,0-1 72 16,0 6-72-16,0-5 8 0,0 9 0 15,0-9-8-15,0 4 0 16,0 1 8-16,0 3-16 0,0-4 16 31,0-4-8-31,12 4 0 16,-12-7 0-16,0-7 8 0,12 0 0 15,-12 0-8-15,0-3 8 16,0-2-8-16,0 1 56 0,9-4 32 31,-9 8-24-31,0-8 8 16,0 4-56-16,0-1 0 0,0 1 32 16,15 5-40-16,-15-5 0 15,12 4 0-15,-12-4 40 16,0 6 8-16,13-3 48 0,-13-2-8 31,0 3 0-31,9 0 8 16,-9 0-32-16,0 7 8 15,9-3 32-15,-9 1-48 0,15-5-56 16,-15 6 64-16,12-1-64 0,-12-4-8 16,9-1 8-16,-9 5 8 0,0-4-16 15,15 0 96 1,-15-1-40-1,0 1 25-15,0-5-65 16,9 3 32-16,-9-1 0 16,0 1-40-16,12-3 64 0,-12 5-64 0,0-6 40 15,0 6 24 1,0-6-24-16,12 2 0 16,-12 4 8-16,0-6-48 15,0 1 8-15,9 0 64 16,-9-4 0-16,0 4-32 0,0-6-48 15,15 6 0-15,-15-9 8 0,0 4 64 32,0 2-8-32,12-7-56 15,-12 0 48-15,0 1-48 16,0-5-8-16,0 0 48 0,0 0 0 16,0 5-40-16,0-5 8 15,0 0 40-15,0 0-56 0,0 4 40 16,0 0-40-16,0-4 0 31,0 6 0-31,0-3 40 16,0 2-40-16,0 0 0 0,0 4 40 15,0-4-40-15,0 4 8 16,0 1 48-16,0-6 16 0,0 6-72 16,0-1 32-16,0 1-24 15,0-7-8 1,0 12 0-16,0-11 0 15,0 6 0-15,0-1 0 0,0-4 8 16,0 3 0-16,0-2 56 0,0 2-56 16,0 3 48-16,0-11-48 15,0 3 48 1,0 2-48-16,0-5 0 16,0 0 0-16,0 5 40 15,0-5 56-15,0 0-8 0,0 0 216 16,0 0 40-16,0 0-96 15,0 0-8-15,0 0-80 0,0 0-40 32,0 0 16-32,0 0-96 15,0 0 32-15,0 0 16 0,0 0-16 16,0 0-16-16,0 0-8 16,0 0 40-16,0 0-40 0,0 0-8 31,0 0-32-31,12 0-16 15,-3 0 56-15,1 0-48 16,17-5-8-16,6 5 0 0,-9 0 8 16,12-5-8-16,-6 2 8 15,22 3-8-15,-19-5 0 0,0-1-8 16,15 6 8-16,-11-5 0 16,-1 2 0-1,-15 3 0-15,15-6 0 16,-12 6 32-16,10 0-32 0,2 0 0 15,-15-4 0-15,3 4 0 16,12 0 16-16,-3 0-16 0,-8 0 8 16,-1 0-8-1,-6 0 0-15,9 0 0 16,-3 0 0-16,-15 0-8 16,15 0-8-16,1 0 16 0,-1 0 0 15,-6 0 16-15,9 0-16 16,-15 0 8-1,9-4 0-15,3 4 0 16,0 0 0-16,-15-5-8 16,19 5 16-16,-16 0 32 15,-3-6 80 1,-9 6-8-16,12 0-23 16,-12 0-25-16,0 0-64 0,0 0 72 15,0 0-80-15,0-3-441 16,0-7-839-16,-12 1-840 15,3-4-5146-15</inkml:trace>
  <inkml:trace contextRef="#ctx0" brushRef="#br0" timeOffset="57504.12">9723 12934 4136 0,'0'0'1409'15,"0"0"-321"-15,0 0 400 0,0 0-143 16,0 0-105-16,0 0-384 15,0 0-280-15,27-42-176 16,-27 33-48-16,0 4-144 0,0 1-192 31,-12 0-16-31,-12 4-104 16,0 0-168-16,-10 0-224 0,-2 8 72 0,12 11 160 16,0-1 0-16,3 1-32 15,21-1 0-15,0-3-80 16,0-1 8-16,12-1 208 15,12 2 144 1,9-7 16-16,12 2 8 16,4-2 48-16,-4-2-48 0,-9 8 0 0,-12-9 8 15,-3 3-8-15,-9 1-8 32,-12-4-96-32,0 4 48 15,0 1 48-15,-21-1 96 0,-3 1-48 16,-12-2-48-16,3-3 0 15,-3-5-80-15,-1-5-393 0,1-18-1543 16,12-5-2873-16</inkml:trace>
  <inkml:trace contextRef="#ctx0" brushRef="#br0" timeOffset="57835.5">9620 12657 8209 0,'0'0'2321'15,"0"0"-1721"-15,0 0 32 0,0 0-184 16,0 0-248-16,0 0-200 0,0 0-72 16,0 35 72 15,9 3 96-16,18 13 8-15,-18 4 72 0,16 16-16 16,-1-7 40-16,0 6-72 16,-12-6-80-16,9-8 0 0,-12-5 16 0,6-9-16 15,-3-10-32-15,-12-4-8 16,12-9-8-16,-12-6-496 16,12-13-920-16,-12 0-801 0,0 0-623 15</inkml:trace>
  <inkml:trace contextRef="#ctx0" brushRef="#br0" timeOffset="58830.16">10133 12739 7009 0,'0'0'1688'0,"0"0"-1136"0,0 0 761 16,0 0-385-16,0 0-408 16,0 0-344-16,0 0-176 15,0 0 0-15,-81-28-56 16,54 42-64-16,5 0 72 16,1 5 40-16,9 4 0 15,0-5 0-15,0 1-48 0,12 5-192 31,0-6-40-31,12 0 56 0,12 1 168 16,9-1 64-16,16 1 160 16,-16-1-8-16,12-3-104 15,-12 2-32-15,-8-2-8 0,2-5 40 16,-21 3-48-16,-6-8-8 16,0 3 8-16,0-2 80 0,0 2 72 31,-6 3 80-31,-21-3-120 15,2-8 104-15,-8 0 56 16,12 0-120-16,-3-8 0 0,3-17-80 16,9-1-16-16,12-7 8 15,0-5-64-15,0 2-120 0,18-2-184 16,21 2-240 0,15-11-664-16,-14 5-1281 15,-7 10-5264-15</inkml:trace>
  <inkml:trace contextRef="#ctx0" brushRef="#br0" timeOffset="60870.66">7933 12211 4640 0,'0'0'873'15,"0"0"-561"-15,0 0 432 0,0 0-120 16,0 0 64-16,-24-24-48 16,24 24-72-16,0 0-15 31,0 0 31-31,0-3-64 0,0 3-160 16,0-5-224-16,24 0-136 15,-3-4 72-15,15-1 0 0,13 2-64 16,8-6 48-16,0 0-8 31,25 0 184-31,-10-1 8 16,19-2 160-16,2-3-8 0,-2 2-64 15,2-1-128-15,16 1-96 16,-18-1-24-16,2-4-72 0,-11 4 0 0,11 1 8 16,-11 0 56-1,-4-1-64-15,7 5-8 16,-19-5 16-1,7 5 72-15,-4 6 40 0,0-6 0 16,-11 4-7-16,-1-4-17 16,3 5 72-16,1-5-80 0,-4 1 8 15,-12-2-56-15,-8 1-40 0,5 6 96 32,-3-6-8-32,-6 0-16 15,4 0 40-15,-1-1 8 0,-3 6-56 31,0-5-24-31,3 0 8 0,1 1-48 16,8 2 0-16,-12-2 8 16,3-1-16-16,0 0 8 15,1 5 80-15,-4-4 16 0,0 3 24 16,-9 1 16-16,12-1 8 16,-2 1-96-16,2-5 24 0,0 9-80 15,-3-3 48-15,4-1-32 16,-4-1 56-16,-9 5 0 31,12 1-56-31,-15-1-8 0,3 0 32 16,-3 1-40-16,4 4 0 15,-13 0 8-15,0-4 8 0,-3 4 64 16,6-6 8-16,-3 6-24 16,0-4 32-16,-3 4 80 15,0 0-88 1,-9-4 0-16,0 4-24 0,0 0-16 15,15 0-48-15,-15 0 48 16,0 0 32-16,0 0-72 0,0 0-8 16,0 0 8-1,0 0 0-15,0 0 0 16,0 0 0-16,0 0-8 16,0 0-8-16,0 0 8 0,0 0 0 15,0 0 0-15,0 0 0 16,0 0-8-16,0 0 8 0,12 0 0 31,12 0 0-31,-14 0 0 16,14 4 8-16,12 0 0 0,-6 6 0 15,9-6 0-15,-2 6 0 16,8-6 8-16,0 1-8 0,0 5 8 16,4-7-8-16,-1-3 72 15,6 0-64-15,4 0 32 31,2 0-40-31,0 0 56 0,-2 0-64 16,-13 0 8-16,15 0 0 16,-14 0 0-16,2 0-8 0,-6 0 0 15,6 0 0-15,-2 0 8 16,2 0 48 0,0 0-40-16,-2 0 80 15,-1 0-40-15,3 0 32 0,-18 0 0 16,22 0-24-16,-19 0-56 15,-9 0 112-15,12 0 8 0,-27 0-8 16,15 0 48-16,-12 0 57 16,1 0-73-1,-13 0 24-15,9 0-32 16,-9 0 40-16,0 0-80 0,0 0-24 16,0 0-32-16,0 0 16 15,0 0-64-15,0 0-512 16,0 0-1065-16,-9 0-1271 0,-16-8-7675 15</inkml:trace>
  <inkml:trace contextRef="#ctx0" brushRef="#br0" timeOffset="62603.43">9110 11919 5521 0,'0'0'2056'0,"0"0"-1016"0,0 0 49 16,0 0-9-16,0 0-88 16,0-5-312-16,0 5-192 0,0 0 72 31,0 0 1-31,0 0-193 16,0 0-88-16,0 0-176 0,0 0-56 15,0 0-48-15,0 9-168 16,0 20 80-16,0 13 88 15,9 17 48-15,3 11 24 0,0 13 128 32,-3 5-24-32,6 10 0 15,-3-5 40-15,1 0 56 0,-4 3-80 16,0-2 80-16,6-7 16 16,-3-4-152-16,12-4-64 0,-15-5 80 15,3-10-56-15,9 2 0 0,-6-6 0 16,-3-8 40-1,0-6-88 1,-12-10-32-16,9-4 40 0,-9-4-40 16,0-4 64-16,10-1-80 0,-10-9 0 15,0 1 0 1,0-7 0-16,0 1 0 16,0 1 0-16,0-10 8 15,0 0 0-15,0 5 0 16,0-5 56-16,0 0-16 0,0 0 40 15,0 0-40-15,0 0 48 16,0 0-88-16,0 0 0 0,0 0 64 16,0 0-72-16,0 0-48 31,0 0 40-31,0 0 8 0,0 0 0 16,0 4 8-16,15 1 0 15,-15 4-8-15,0 1 0 16,0-1 0-16,0-4 8 0,0 3 0 15,0 2-8-15,0-6 0 32,12 1 0-32,-12-5 0 15,0 0 64-15,0 0-16 0,0 0 48 0,0 0 216 16,0 0 9-16,0 0-73 16,0 0 32-16,0 0-96 15,0 0 0 1,12 0-112-16,-12 0 64 15,0 0-64-15,21-5-16 16,-9-4-56-16,9-1 40 0,18 2-40 16,-21-1 0-1,34-1 0-15,-19-4 0 16,0 5 0-16,15-1 0 0,-2 1-8 16,11 1 0-16,3-2 8 15,1 5-8-15,-4-9 8 16,0 10 0-16,4-6 8 0,-4 1 8 15,-15 4-8-15,16 2-8 0,-19-2 8 16,-3 5-8-16,-15-6 0 31,0 6 0-31,7 0 0 16,-7 0-8-16,-9 0 8 0,0 0 80 16,0 0-8-16,-3 0 0 15,6 0 40-15,-15 0 24 0,12 0 56 31,-12 0 48-31,0 0-16 16,0 0 64-16,0 0 0 16,0 0-88-16,0 0 40 0,0 0-64 15,0 0-32-15,0 0-56 16,0 0-80-16,0 0-8 0,0-5 56 16,9 5-56-1,-9 0-256-15,0-13-856 16,0 4-1312-16,0-4-2722 15</inkml:trace>
  <inkml:trace contextRef="#ctx0" brushRef="#br0" timeOffset="86821.93">10040 11001 3752 0,'0'0'2233'16,"0"-18"-1465"-16,0 0-416 0,12 4 384 31,0-5 304-31,6-4-183 16,-3 5-249-16,9-1-80 0,9-5 40 15,4 6-112-15,-1-5-144 16,9 4-168-16,12 1-80 15,25 0 8-15,-1 8-64 0,13 10 48 16,-1 0-8-16,25 10-48 31,-15 18-88-31,2 18-104 0,1 5-168 0,-15 10-136 16,-19 6-240-16,-15 13-24 16,-14-1 168-16,-28 0-9 15,-3-5 169-15,-12-5 272 0,-36-4 160 16,-10-5 216-1,-11-4 120 1,-49-1-88-16,-20-3 112 0,-40-16 81 16,-19-18-121-16,7-18 72 0,27-18-16 15,34-18-56-15,17-2 56 16,31 0 16 0,8-7 344-16,4-16-240 15,0-13-200-15,-1-14-208 16,34-4-88-16,12-1 0 0,12 0-8 15,45 10 8-15,28 8-304 16,5 11 72-16,28 8 216 0,-3 20 16 31,14 17 0-31,1 19 0 16,-37 9-264-16,22 33-1008 0,-18 47-616 16,-40-7-313-16,-9-8-2864 0</inkml:trace>
  <inkml:trace contextRef="#ctx0" brushRef="#br0" timeOffset="88410.62">9351 12642 6065 0,'0'0'1632'0,"0"0"-1240"0,0 0-32 15,0 0 288-15,37-116-15 16,-13 88-121-16,-3-4-280 0,0 4-80 31,6 5 0-31,19-10 56 16,-10 5-32-16,6 0-64 15,18 1-104-15,-2 4 88 0,14 5-96 16,7 8 0-16,5 10 0 16,-2 10-136-16,-1 22 16 0,13 10-16 15,-16 8-8-15,-5 6 88 16,-4 4-48 0,-3 0 96-16,-14 5-40 15,-10 4-40-15,-3-3 40 0,-21 4-8 16,9-6-24-16,-27-4 72 15,0 1-48-15,0-6 8 0,-12-3 48 16,-12-2 208 0,-9 1 112-16,-18-5-96 15,8 6 16-15,-14-6 16 16,-12 1-80-16,-4-6-104 0,-11 0 64 16,-16-9 64-16,-30-4 104 15,-33-14-64-15,13-14 272 0,32 0 120 31,27-17-223-31,31-12-1 16,0-13 88-16,-7-18-160 0,10-27-32 16,12-44-184-16,20-27-120 15,25-8-88-15,12 18-136 0,34 31-80 16,-1 43 24-16,3 20 16 31,10 2 8-31,-1 1 200 16,21 1-48-16,16 12 96 0,3 20-329 15,-4 18-247-15,-14 18-8 16,5 28-248-16,-17 19-336 0,5 51-144 16,-15-19-609-16,-36-8-1032 0</inkml:trace>
  <inkml:trace contextRef="#ctx0" brushRef="#br0" timeOffset="108579.67">13064 13017 5881 0,'0'0'2624'0,"0"0"-1463"0,0 0-505 16,0 0 608-16,0 0-96 0,0 0-344 15,0 0-400-15,12 0-111 31,-12 0-113-15,24 0-48-16,-15 0-56 0,24-4-88 0,7 0 112 16,-7-2-120-16,27-3 0 0,-18-1-8 15,19 7-352-15,-1-7-401 32,-3 6-695-32,-11 4-888 15,-10 0-937-15</inkml:trace>
  <inkml:trace contextRef="#ctx0" brushRef="#br0" timeOffset="108854.24">13064 13155 6953 0,'0'0'1512'15,"0"0"-1096"-15,0 0 329 0,0 0-145 16,0 0 72-16,0 0-336 15,0 0-128 1,0 0 168 0,0 0 32-16,0 11-120 0,24-11 424 0,9 0 32 15,3 0-247-15,22-11-257 16,-13 4-120-16,12-3-48 16,16 0-72-16,-4-3-632 0,-8 3-1249 31,-19-4-3200-31</inkml:trace>
  <inkml:trace contextRef="#ctx0" brushRef="#br0" timeOffset="114400.81">11808 15515 5089 0,'0'0'3016'0,"0"0"-1920"0,0 0-551 0,0 0 559 16,12 0-176-1,0 0-384 1,-3 0-288-16,16 0-152 15,-1-5-88-15,-3-3 32 0,12 2-48 16,6-3-304-16,-5 5-728 16,-10 4-512-16,-3 0-633 0,-6 0-1888 15</inkml:trace>
  <inkml:trace contextRef="#ctx0" brushRef="#br0" timeOffset="114646.14">11841 15658 7665 0,'0'0'1672'0,"0"0"-1247"16,0 0-217-16,0 0-8 16,0 0-48-16,0 0-72 0,61 0-80 15,-40 0 0-15,0 0-64 31,18-4-256-31,-5-6-497 16,-10 1-847-16,-3 0-808 0</inkml:trace>
  <inkml:trace contextRef="#ctx0" brushRef="#br0" timeOffset="115110.94">12179 15352 6649 0,'0'0'2424'0,"0"0"-1751"15,0 0-465-15,0 0 16 16,0 0 160-16,0 0-176 0,0 0-176 31,148-22-32-31,-111 22-8 16,-1 9 8-16,-15 4-48 0,18 11-40 15,-27-1 8-15,-6 5-24 16,9 0 96-16,-15 4 0 0,0-4 8 31,0-1 16-31,-21-4 0 16,-3 1 72-16,-12-5-40 15,3-5-40-15,-4-10 0 0,16-4 0 16,-15 0 72-16,12-4 96 16,3-24-176-16,-6-10 0 0,6-8-16 15,8-1-136-15,13 7 152 16,0 1 64 0,0 11-48-1,0 11-16-15,13-1-96 0,23 13-8 0,-15 5-168 16,15 0-392-16,0 18-81 15,-15 10-327-15,-8 0-1016 0</inkml:trace>
  <inkml:trace contextRef="#ctx0" brushRef="#br0" timeOffset="117280.03">9201 12809 720 0,'0'0'4929'0,"0"0"-3777"0,0 0-792 16,0 0-16-16,0 0 168 15,0 0-192-15,0 0-232 0,0 9-88 16,0 1-8-16,0 12 8 16,9 6 96-16,-9 14-8 15,15 5 48-15,-3-1-32 16,-12 4-96-16,0 7 88 16,0-3-40-16,0-2 16 15,0-2 24-15,0 1-88 16,0-4 0-16,0-9 48 0,0-3-56 15,0-10-8-15,9-6 8 16,-9-6 0 0,0-9 8-16,0 1 16 15,0-5 89-15,0 0 39 16,15 0 80-16,-15 0 16 0,0 0-104 16,0 0-16-16,0 0-56 15,0 0-64-15,0 0-8 0,0 0 0 31,0 0 0-31,0 0 16 16,0 0-16-16,9 0 88 16,3 0 128-16,0 0-96 0,12 0-64 15,0 0-56-15,-5 0 8 16,8 0 48-16,18 0-56 0,-9 0 0 16,6 0 0-1,-2 0 48-15,5 0-48 16,3 0 0-16,-2 0 8 15,2 0 0-15,-15 0-8 0,15 5 8 16,-15-5-8 0,4 4 0-16,-4-4 0 0,3 0 0 15,-12 0 16 1,9 0-8-16,-8 0 8 0,-1 0-16 16,-6 4 8-16,9-4 88 15,-3 0 16-15,-3 0 136 0,0 0-56 16,-5 0 8-16,8 0-24 15,-6 0-120 1,-3 0 40-16,9 0-88 16,-12 0 40-16,-3 0 8 15,6 0-56-15,-6 0 16 0,3 0 32 16,0 0-32-16,-3 0 56 16,7 0-72-16,-4 0 0 0,0 0 8 31,-3 0-8-31,-9 0 8 15,12 0 0-15,-12 0-8 16,0 0 72-16,0 0-72 0,0 0-80 16,0 0-424-16,0 0-712 15,0 0-1113-15</inkml:trace>
  <inkml:trace contextRef="#ctx0" brushRef="#br0" timeOffset="124840.76">11784 12067 3576 0,'0'0'2137'15,"0"0"-1081"-15,0 0-352 16,0 0 600-16,0 0-111 16,0 0-145-16,36-51-400 15,-36 42-104-15,0 0 32 16,12-5-88-16,-12 9-96 0,0-5-144 16,0 7-152-16,0-7-96 31,-12 6-96-31,12-1-432 15,-27 5 96-15,6 0 16 0,9 0 88 16,-9 0 112-16,-3 9 48 0,0 9 16 16,11-4-160-16,13 5-72 15,0 0 64-15,0-5-8 32,0 9 96-32,37-10 144 0,-13 11 88 15,9-1 8-15,15 1 0 16,-2-2 16-16,-10 2 24 0,-15-6-48 15,0-3 8-15,-6 3-8 32,-15-9-8-32,0-1-120 15,0 7 24-15,-15-5 104 0,-18 3 0 16,-12-4-184-16,-1-5-48 0,-2-4 23 16,15-4 1-16,-6-18-336 0,17-20-1008 15,1 4-520-15,21-3-993 16</inkml:trace>
  <inkml:trace contextRef="#ctx0" brushRef="#br0" timeOffset="125152.91">11739 11835 6081 0,'0'0'1904'0,"0"0"-1216"15,0 0-40-15,0 0 241 0,0 0-9 16,-12-8-392-16,12 8-312 16,0 0-176-16,0 4-104 31,0 20 8-31,0 13 88 0,12 13 8 16,9 15 72-16,-9 4 8 15,0 6 24-15,12 0 88 0,0-2-56 16,-15-13-32-16,16-4-88 15,-13-20-8-15,0-2-8 32,0-16-584-32,-3-4-1184 0,-9-10-1337 0</inkml:trace>
  <inkml:trace contextRef="#ctx0" brushRef="#br0" timeOffset="126100.33">12270 11979 6969 0,'0'0'1232'16,"0"0"-896"-16,0 0 432 0,0 0-295 15,0 0-273-15,0 0-200 16,-57-27-72-16,48 27 32 0,-16 0 40 15,13 0 0-15,3 0-80 32,-3 9 32-32,12-1-56 0,-12 2 24 15,12 5 8-15,-15-2-105 16,15 0 97-16,0 7 8 0,15-2 56 16,-3 0 16-16,9-4 0 31,4 10 16-31,-4-5-8 15,15-1 8-15,-15-4 40 0,18 5-48 16,-21-5-8-16,10-1 8 16,-4-4-8-16,-15 5 0 15,-9-4 0-15,12-6-8 0,-12 6-96 16,0-7-8-16,0 2 112 16,-12 5 288-1,3-6-47-15,-15 2-65 0,-4-2-16 16,10-4 328-16,6 0-120 15,0-10-192-15,-3-9-80 16,15-8-8-16,0-1-48 0,0-4-40 16,0-1-160-1,15 6-40-15,-3-7 112 16,12 12 72-16,-18 4-88 0,9-2 104 16,-2 2-8-16,-13 10-160 15,0-7-296-15,0 5-273 16,0 2-559-16,0 3-1768 0</inkml:trace>
  <inkml:trace contextRef="#ctx0" brushRef="#br0" timeOffset="130555.09">6804 13396 4600 0,'0'0'2081'0,"0"0"-1121"31,0 0-152-31,0 0 289 0,0 0-89 16,0-9-208-16,0 9-272 15,0 0 16-15,0 0 72 0,0 0-128 16,0 0-192-16,0 0-120 16,0-4-127-16,-12 4-49 15,3 0-153 1,-18 0-47-16,6 0 120 0,-3 4-40 15,-10 21 8-15,-5 7 16 16,6 4 16-16,0 16-24 0,0-1-64 16,-4 4-16-16,13 0 32 15,0-3-88 1,15-11 168 0,-3 0-8-16,12-3-64 0,0-6 16 15,12 1 64-15,9-6-8 0,0-2 48 16,18-3-24-16,-20-3 48 15,20 0 8-15,-3 3-8 0,-18-3 16 32,6 0-16-32,-9-2-8 15,10 7-40-15,-25 0-96 0,0 4 144 16,-13 4 96-16,-23 5 32 16,3 5 8-16,-3-6-24 0,-3 2-96 31,-4-2 160-31,19-8-24 15,0-10-48-15,15-3-24 16,9-5-80-16,0 3-8 0,0-4-96 16,0 4 40-16,21 12 56 15,0-3 8-15,6 16 8 0,-2 3 0 16,-19 6 0-16,9 13-8 16,-3 4 16-1,-12 16 24-15,0 2 200 16,0-3-48-16,-12 5-88 0,12-15 0 15,0-9-104-15,0-22 8 16,12-6 56-16,12-13 48 16,9-5 112-1,0-9-224-15,52-5-120 0,-28 0-1248 16,4-15-2641-16</inkml:trace>
  <inkml:trace contextRef="#ctx0" brushRef="#br0" timeOffset="132138.67">7713 14170 5721 0,'0'0'1456'0,"0"0"-1048"0,0 0 432 31,0 0 121-31,0 0-121 16,0 0-296-16,0-3-136 15,0 3-72-15,0 0-24 0,0 0-112 16,0 0-88-16,0 0 8 15,24 0-120-15,-15 0 184 0,39 0 112 16,-6 0-56-16,31 3 16 31,29 3-64-31,31 3 96 16,-6-5 16-16,-9 5-47 0,-16-4-1 0,-20 0-136 16,11 1-120-16,1-6 48 15,12 0-40 1,-16 0-8-16,16 0 104 0,-16 0-40 31,4 0 88-31,-10 0 56 0,7 0-16 16,-19 0-40-16,-2-6-104 0,-13 6-32 15,-12 0 72-15,4 0-80 0,-4-5 96 16,-9 0 40 0,9 2 56-16,-11-3 88 15,5 2-56-15,-21-5-16 16,21 3 32-16,-18 3-136 15,3-2-48-15,-14 0-56 0,5 5-8 16,9-5 48-16,-12 5-48 31,-6 0 8-31,9 0 0 0,-3-4-8 16,12-1 8-16,-15 5 8 16,15-5-16-16,-15 5 48 0,-9-3-48 15,16 3 24-15,-16 0 56 16,9 0 8-16,-9 0 48 15,0 0-16-15,0 0-48 0,0 0-16 32,0 0-40-32,15 0 32 15,-3 0 24-15,-6 0-72 0,-6 0 88 0,15-5-40 16,-3 5-40-16,-12 0 80 16,12 0-32-16,-12-6 8 15,12 6 40-15,-3 0-96 16,-9 0 89-1,0 0-33-15,15 0-56 16,-6-5 88-16,3 5-96 0,0-3 48 16,-3 3 0-1,7 0-48-15,-16-6 16 16,12 6-8-16,-12 0 0 16,0 0 104-16,0 0-32 0,0 0-24 15,0 0 8-15,0 0-64 16,0 0-344-16,0 0-497 0,0 0-527 15,0 0-472-15,0 0-1321 16,0 0-2640-16</inkml:trace>
  <inkml:trace contextRef="#ctx0" brushRef="#br0" timeOffset="133574.89">10227 15978 7273 0,'0'0'2393'0,"0"0"-1793"16,0 0-408-16,0 0 24 15,6 0 608-15,21 5-80 0,21-1-32 16,10-4-40-16,11 6-215 15,12-3-217-15,13-3-88 16,9 0-88-16,-13 0 8 31,19 0-16-31,-7 0-8 0,-5 0-48 0,-28 0 0 16,1 0-408-16,-25 0-425 0,-9 0-1007 16,-11 0-1073-16,-16 0-1904 15</inkml:trace>
  <inkml:trace contextRef="#ctx0" brushRef="#br0" timeOffset="133907.45">10227 16107 8529 0,'0'0'1785'0,"0"0"-1465"15,0 0-248-15,0 0 320 16,0 0 272-16,0 0-384 0,0 0-208 31,0 0 376-31,81 5 496 0,-11 1-263 16,23-6-369-16,-11 0-200 16,17 0-8-16,-2 0-104 0,9 0 96 15,-7 0 128-15,10-6 80 16,-16-2-208-16,-11 3-96 15,-13 0-40 1,-20 5-720-16,-31-5-1049 16,-3 5-2176-16,-15 0-3616 0</inkml:trace>
  <inkml:trace contextRef="#ctx0" brushRef="#br0" timeOffset="146396.98">14902 10812 6953 0,'0'0'2705'0,"0"0"-1745"16,0 0-120-16,0 0 144 15,-12 0-40-15,12 0-416 0,0 0-247 16,0 0-121-16,0 0 32 16,12 0 160-16,12 0-144 15,12 0 272 1,10 0 208-16,23 0-240 0,12 0-200 16,25 0-72-16,-12 0-24 15,-7 0-16-15,-2-5-128 0,-16-4-8 16,-12 4-48-16,-8-5-448 15,-25 7-264 1,-24-3-344-16,0 2-1233 16,-12-1-3312-16</inkml:trace>
  <inkml:trace contextRef="#ctx0" brushRef="#br0" timeOffset="147571.07">17534 9686 1464 0,'0'0'7401'0,"0"0"-6160"16,0 0-569-16,0 0 328 0,0 0-224 15,0 0-232-15,0 0-288 16,-24 0-160-16,-1 0-88 31,-2 0-8-31,-6 0-8 0,0 0 8 16,9 0 0-16,3 0 0 0,-4 0 104 16,1 4 104-16,15 0-160 0,-6 7 48 15,15 2-24-15,-9 6-64 16,9 3-8-1,0 6 8 1,0 0 97-16,0 4-1 0,9 6-48 16,6 0 72-16,-6-3-8 0,0-2-24 15,18 5 40-15,-14-2-32 0,8-4 24 32,-9 2-64-32,0 3-16 15,0-9 56-15,0-1-96 16,-3-4 0-16,6-4-8 0,-3-6 16 15,-12-3 48-15,6-1-64 0,9-9 0 16,-3 0-48-16,13 0 48 16,-1 0-152-16,9 0-472 31,15-19-1209-31,-3-3-1359 0,-11-2-4242 16</inkml:trace>
  <inkml:trace contextRef="#ctx0" brushRef="#br0" timeOffset="148318.36">17836 9773 2512 0,'0'0'6033'0,"0"0"-5225"15,0 0-343 1,0 0 31-16,0 0-16 0,0 0-160 15,-130-18-200-15,118 28-72 16,-12 9 112-16,14-2-88 16,-2 7-72-16,12-5 0 0,0 3-104 15,0 2-72 1,22-1-48-16,14 0-32 16,12-5 256-16,-3 1 48 0,1-1-40 15,2-4 80-15,-12 0-88 16,-3 0-8-16,-9-10-72 15,-15 6 16-15,-9-6-72 0,0 2 80 32,-9-3 56-32,-27 2 176 0,-9 5-136 15,-3-6-40-15,-10-4-8 16,25 0-72-16,-15-9-496 16,15-14-737-16,8-5-1191 0</inkml:trace>
  <inkml:trace contextRef="#ctx0" brushRef="#br0" timeOffset="148570.59">17718 9621 7921 0,'0'0'2641'0,"0"0"-1913"16,0 0-240-1,0 0-176-15,0 0-168 0,0 0 176 16,0 0 112-16,36 157-56 15,-24-96 64-15,6 4-135 16,21-5-209-16,-17-5-40 0,-10-4-48 16,9-4 0-1,-6-15-8-15,9 0-377 16,-12-17-527-16,-6-12-1400 0,-6-3-1953 16</inkml:trace>
  <inkml:trace contextRef="#ctx0" brushRef="#br0" timeOffset="148869.72">18044 9672 8729 0,'0'0'1449'0,"0"0"-1081"16,0 0-120-16,0 0 320 16,0 0 456-16,0 0-344 0,9 93-376 15,6-61-112-15,-3 5-128 16,-3 5 24 0,15 0-8-16,-24-6-80 0,24-4 0 15,-24 1-8-15,9-5-136 16,6-10-264-16,-15-4-440 15,13-9-560-15,-4-5-745 0,-9 0-751 16</inkml:trace>
  <inkml:trace contextRef="#ctx0" brushRef="#br0" timeOffset="149273.1">18204 9681 7705 0,'0'0'2793'16,"0"0"-1921"-16,0 0 32 15,0 0-168-15,0 0-72 0,0 0-400 16,0 0-39-16,93-28-121 31,-53 19-56-31,-7 4-48 0,3 0 0 16,-27 0-64-16,15 2-40 15,-15 3 8-15,6 0 39 16,-15 0-15-16,0 0 56 0,0 0-96 16,0 0-32-16,0 8 40 31,0 11 48-31,0 9 56 0,0 14 192 0,0 8 8 16,0 2 73-16,0 2-65 15,0-2-24-15,0-5-56 16,0-6-64-16,0-13-64 0,12-5 0 15,-12-9-152 1,12-14-993 0,-3-9-2703-16,1-9-4026 0</inkml:trace>
  <inkml:trace contextRef="#ctx0" brushRef="#br0" timeOffset="149742.57">18355 9398 9482 0,'0'0'2544'32,"0"0"-1808"-32,0 0-216 15,0 0-136-15,0 0 49 0,0 0-129 16,132-17-152-16,-86 11-152 15,-13 1 16-15,0 5-8 0,-9 0-8 16,3 0 0-16,-21 0-8 31,22 0-48-31,-16 14 56 16,0-4 80-16,12 4 0 0,-15 9-8 0,15-1 96 16,-15 12 16-16,18-2-8 15,-15 9 32-15,10 5 56 16,-10 6-8-16,9 3 256 31,-6 10 8-31,-3-4-224 0,9 4-16 16,-12-5-32-16,18 1-80 0,-15-11-48 15,0-4-112-15,-6 1 40 0,-6-16-48 16,0 2 0-16,0-5 0 0,0-6 8 31,-18 3-8-31,-30-7-72 16,-9 0-280-16,-61-9-616 15,15-4-536-15,10-5-2569 0</inkml:trace>
  <inkml:trace contextRef="#ctx0" brushRef="#br0" timeOffset="151656.81">15101 13963 9754 0,'0'0'2376'0,"0"0"-1584"0,0 0-256 16,0 0 201-16,33 0-33 16,3-10-216-16,10 1-232 15,14 0 56 1,10-4 48-16,-1 2 64 15,-3 6-288-15,-8-4-88 0,2 1-48 16,-3 3-464-16,4-9-496 16,-13 5-945-16,-27-6-3576 0</inkml:trace>
  <inkml:trace contextRef="#ctx0" brushRef="#br0" timeOffset="152455.15">16357 12660 7577 0,'0'0'2649'0,"0"0"-1801"0,0 0 96 16,0 0-136-16,0 0-256 15,0 0-264-15,0 0-192 16,-58 5-24-16,19-5-72 0,6 5 0 0,0-1 8 16,5 6-8-16,-2-5 136 15,3-2 73-15,18 2-65 16,0 0 64-1,9-5-40-15,0 5-168 16,0 5 8-16,0 3-8 16,0 6 8-16,0 8 32 0,9 0-32 0,0 6 48 15,-9 1-48-15,15 3-8 16,-3-1 48 0,0 5-48-16,0 2 8 15,-12-2 8-15,6 6-8 16,10-10 112-16,-4-6-112 15,0-2-8-15,0-7 48 0,-3-7-40 32,6-2 0-32,-6-2-8 0,-9-8 0 15,9-3-56-15,15 0-48 16,3 0-144-16,7 0-208 16,14-32-865-16,-6 4-1863 0,-3 1-6322 15</inkml:trace>
  <inkml:trace contextRef="#ctx0" brushRef="#br0" timeOffset="153016.41">16577 12749 9033 0,'0'0'1881'16,"0"0"-1545"-16,0 0 80 0,0 0-152 15,0 0-96-15,0 0-168 16,0 0 8 0,-115-24-8-16,79 42 0 15,24 2 16-15,-9 3 72 16,6-6 8-16,15 8-96 0,0-3-8 16,0-2-160-16,15 2 24 31,6-7-72-31,15-2 176 0,9 1 40 15,4-5 0-15,-7-4 72 16,9 4-72-16,-30-4-72 16,1 0-56-16,5-1 40 0,-27 1-144 15,0 0-64-15,0-2 136 16,-27 2 160-16,5 9 0 0,-11-4 0 16,-15 4 80-1,15-14 0-15,-3 4 112 16,14-4 56-16,-2 0-24 15,12-14 0-15,12-14-224 0,0 1-376 16,12-20-792-16,12 10-881 16,10 1-2096-16</inkml:trace>
  <inkml:trace contextRef="#ctx0" brushRef="#br0" timeOffset="153340.91">16426 12511 6633 0,'0'0'3257'0,"0"0"-2241"0,0 0-40 16,0 0-112-16,0 0-416 16,0 0-328-16,0 0-104 0,-12 34-8 31,24 3 224-31,-3 18 120 15,18 10-15-15,-15 4-121 16,9 6 16-16,-8 3-56 0,8-8-40 16,6-4-40-16,-6-11-80 15,-12-15-8-15,6-1-8 0,9-7-56 16,-24-14-240 0,12-3-440-16,-12-15-617 15,0 0-983-15,0 0-1673 16</inkml:trace>
  <inkml:trace contextRef="#ctx0" brushRef="#br0" timeOffset="154669.06">17099 12657 2864 0,'0'0'5017'0,"0"0"-4233"31,0 0 273-31,0 0 135 0,0 0-456 16,0 0-240-16,-33-44-160 15,21 41 16-15,-9 3-64 0,9 0-160 16,-25 0-128-16,16 0 0 15,-3 19 0-15,-12-2-16 32,15 7 8-32,9-2 8 0,12 7-16 15,-15-7 8-15,15 3-72 16,0 2-8-16,27-4 40 0,6-5-32 0,0 1 80 16,15 4 88-1,1-4-40 1,5-1 8-16,-18 1-48 15,13-5 8-15,-25 5-16 0,-3-5-80 16,-9-6-120-16,-12 2 120 16,0 0 72-16,0-6 8 0,-12 0 80 0,-21 6 48 15,-7-10-48-15,10 0-24 32,-6 0 40-32,0-10 8 15,15-13-24-15,-6-4 72 0,17-6 16 16,-2-4-56-16,12-5-112 15,22 5-56-15,5-5-280 0,6 1-472 16,0 8-600-16,3-4-200 31,-15 14-601-31,7-1-2520 0</inkml:trace>
  <inkml:trace contextRef="#ctx0" brushRef="#br0" timeOffset="155303.68">17114 12318 7097 0,'0'0'4425'15,"0"0"-3713"1,0 0 56-16,0 0 80 16,0 0-399-16,0 0-241 0,0 0-128 15,33-10 24-15,-8 10 88 16,-1 0-32-16,-12 0-56 15,-6 0 8-15,9 0-104 0,-3 0 96 32,12 0-104-32,-15 0 64 0,6 0-56 15,3 0 0-15,-3 0 72 16,-3 0-80-16,1 0 8 16,-1 0-8-16,-12 0 0 0,9 0-48 15,-9 0 40-15,0 0-72 31,0 10 72-31,12 9-8 0,0-2 16 16,0 16 0-16,9-1 48 16,-6 10-40-16,3 4 88 15,21 5-40-15,-17 9 48 0,14 1-8 16,0-1-80-16,-3 0 64 16,3-4-80-1,-11-1 88-15,-4-8 16 0,-9-1 56 16,12-8 184-16,-12-6-88 15,-12-10-88-15,0 3 8 16,0-12-120-16,0 6-56 0,-48-5-112 16,-43 3-720-1,-5-1-1320-15,2-8-5682 16</inkml:trace>
  <inkml:trace contextRef="#ctx0" brushRef="#br0" timeOffset="157018.73">13275 11005 888 0,'0'0'4521'15,"0"0"-3457"-15,0 0 24 16,0 0 24-1,0 0-207-15,0-7-217 16,0 2-304-16,-15 5-184 0,-6 0-200 16,-3 0-152-16,-9 0-184 15,-7 5 96-15,7 8 96 0,12 1 64 0,9 0 80 32,0 5-168-32,12-2-40 15,0 2-25-15,12-1 1 16,21 2 152-16,15 7 16 0,-5-3 64 15,8-6 0-15,-9 5 24 0,9-4-16 16,-29-5 40-16,2 0-48 31,-12-6-48-31,-12-2-16 16,0-1 64-16,0-5 272 0,-24 0 9 16,-10 0-185-16,-2 0-88 15,-12-11 0-15,3 3 0 0,-1-2 64 16,10 0-16-16,12 5 128 31,15 2-88-31,9-16-96 16,9 0-1241-16,3 0-7288 0</inkml:trace>
  <inkml:trace contextRef="#ctx0" brushRef="#br0" timeOffset="157662.02">13121 10891 4656 0,'0'0'1473'15,"0"0"-497"-15,0 0 360 16,0 0-151-16,0 0-121 16,0 0-288-16,0 0-264 15,-12-14-104 1,12 14-336-16,0 22-72 0,0 6 0 16,12 14 120-16,0 14 128 0,-3 4-40 15,18 9 16-15,-14 1-72 16,5-9 24-16,-3-2-96 15,9-7-72 1,-12-11 0-16,-3-8-8 16,6-11-280-16,-15-8-744 0,9-9-1280 15,-9-5-969-15</inkml:trace>
  <inkml:trace contextRef="#ctx0" brushRef="#br0" timeOffset="158253.7">13670 10983 6449 0,'0'0'1528'0,"0"0"-1192"0,0 0 568 16,0 0-191-16,0 0-225 15,0 0-336-15,0 0-144 16,-117-32-8-16,93 46-8 0,2 4-40 16,10-3-152-16,12 2 48 31,0 1-40-31,0 1 8 15,12 4-16-15,22-4 184 0,2 5 16 16,-3-2 104-16,15 2 32 16,-14-2-40-16,2-3 40 0,-12 0-128 15,-6 0 40-15,-18-5-48 16,0-6 0-16,0 2-152 0,-6 0 72 31,-21-5 80-31,-6-5-56 16,-13 0 32-16,7 0 24 0,9-19 8 15,3-6 152-15,18-2 48 16,9-6-208-16,0 1-32 16,24 4-64-16,9-4 24 0,3 13-64 15,-12-4 8 1,-2 4 48 0,-1 6 80-16,-21-2 0 0,15 8 0 0,-15-3-96 15,0 1-32-15,-24-1 55 16,12 6-63-16,-34 4-280 15,10 0-696-15,-12 18-1520 0</inkml:trace>
  <inkml:trace contextRef="#ctx0" brushRef="#br0" timeOffset="172488.92">17986 11682 3576 0,'0'0'1865'15,"0"0"-993"-15,0 0 416 0,0 0 272 16,9-32 17-16,-9 32-337 15,0 0-328-15,0 0-320 32,0 0-152-32,0 0-247 0,0 0-193 15,0 9-40-15,0 14 16 16,0 5 24-16,0 10 8 0,16 3 56 0,-16 1-64 16,0-5-8-1,0 1-305-15,9-10-631 16,0-10-984-1,15-4-969-15,-9-14-2440 0</inkml:trace>
  <inkml:trace contextRef="#ctx0" brushRef="#br0" timeOffset="172705.95">18204 11609 7089 0,'0'0'1464'0,"0"0"-1080"15,0 0-384-15,0 0 160 16,0 0 513-16,0 0-313 31,0 125-128-31,0-84-48 0,0-3-80 16,15-2-24-16,-15 2-80 16,0-6-512-16,0-9-985 0,0-9-1471 0</inkml:trace>
  <inkml:trace contextRef="#ctx0" brushRef="#br0" timeOffset="173531.46">18011 11154 6241 0,'0'0'1752'0,"0"0"-1160"16,0 0 176-1,0 0-223-15,0 0-81 0,0 0-256 16,0 0-200-16,0 0-8 15,0 0 16-15,0 0-16 16,0 0 56-16,0 0-40 0,0 0 328 16,0-4 320-1,0-1-24-15,0-8-104 16,0-1-480-16,9-10-48 16,15 2-16-16,-15-2-96 0,6 1 0 15,-3 3 96-15,-3 3 0 16,3 2 0-16,0 7 8 0,-12 3 0 31,0 5 8-31,0 0-8 16,0 0-56-16,0 0-184 0,0 13-32 15,12 12 168-15,0-3 96 16,-12 10 8-16,9 10 0 0,6-4 0 16,-15-6 0-16,13 5 8 31,-4-5 0-31,-9-8-8 0,0-6 48 15,12 0-48-15,-12-8-8 16,0-1-304-16,0-4-584 16,0 0-240-16,0-5-169 0,0 3-223 15,0-3-921-15</inkml:trace>
  <inkml:trace contextRef="#ctx0" brushRef="#br0" timeOffset="173747.01">18044 11410 4384 0,'0'0'1041'0,"0"0"-417"16,0 0 384-1,0 0 216-15,0 0-392 0,0 0-111 0,0 0 103 16,24 0 280-16,-12 0-144 16,21-6-400-16,15-7-184 15,-5-1-376-15,17-5-152 0,22-4-1048 31,-13 0-1624-31,-9 4-5682 16</inkml:trace>
  <inkml:trace contextRef="#ctx0" brushRef="#br0" timeOffset="177944.3">6433 13628 5937 0,'0'0'2944'0,"0"0"-1751"16,0 0-113-16,-39-36-216 15,39 27-288-15,-9-1-16 0,0 1-264 16,-16-1-128-16,10 2 56 16,6 3-15-1,-24-4-193-15,9-1-16 16,-12 6 104-16,3 4-104 16,-4 0 0-16,-8 0 32 0,9 4-32 15,-12 15-8-15,26-1 0 31,-2 6-48-31,3-1 56 0,9 4-64 16,0 15-9-16,12 9 65 16,0 9-32-16,0 10 24 15,0-4-40-15,12 2 24 0,9 1 32 0,15-9-56 16,1 6 56 0,-4-6 0-16,27 1 24 0,-27-1-24 15,25 1 8 1,-22-1-8-16,9 0 8 15,-9 0-8-15,-2 0 0 16,2 0 0-16,-24 5 8 0,0 1-8 16,-12-6 0-16,0 0 0 15,-12 5 8-15,-27-5-8 16,21 0 0 0,-22-10 40-16,-2 1-16 15,6-13 96-15,12 3-63 0,3-13-49 16,-7-9 136-16,19-6-144 0,-3-4 72 31,12-4-16-31,0-5-56 0,0 0 8 16,0 6-8-16,0 2-48 15,12 11 48-15,-3 0 8 16,19 8 56-16,-16 11-8 0,6 3-48 16,-3 6 40-16,9 4-40 15,-3 9 40-15,-9 9 0 0,9 5 8 31,-6 5 8-31,-15 10 48 16,13 2-40-16,-13 2 8 16,0 18-32-16,0 15 56 0,0 18 32 15,0 3 0-15,0-7-32 0,0-11-16 16,0-27-80-16,12-18 176 16,-3-20 48-1,0-4-48-15,6 11-48 16,-3 13 48-16,12 11 8 15,-3-1 88-15,0-2-24 0,18-3-144 16,-20-5-56-16,20-2-40 16,-18-7 112-16,12-11-48 15,-9 0 16-15,16-3-24 16,-19-1 0 0,3-9 8-16,0-4-72 0,-3-6 8 15,0-4 48-15,-6-9-64 0,-3-9 0 16,13 0 32-16,-16-11 16 15,3-2 80 1,0-6 24-16,-3 0 48 16,18 0 9-16,-6 0-81 15,15-6-56-15,-3-12-72 0,16-10-721 16,32-45-1015-16,-11 7-993 16,-13-2-10593-16</inkml:trace>
  <inkml:trace contextRef="#ctx0" brushRef="#br0" timeOffset="179980.62">10749 16535 9618 0,'0'0'1816'15,"0"0"-1392"-15,0 0 72 31,0 0 64-31,0 0-120 0,0 0-264 16,0-5-176-16,0 5 0 16,0 19-80-16,0 17 40 15,0 7 40-15,0 12 168 0,12 10-104 16,-3-1 0-16,-9 1-64 16,15-9 0-1,-3-9-256-15,-6-16-712 0,21-12-960 16,7-14-705-16,-10-5-2744 15</inkml:trace>
  <inkml:trace contextRef="#ctx0" brushRef="#br0" timeOffset="180310.98">11030 16460 8481 0,'0'0'2153'16,"0"0"-1665"-16,0 0-400 0,0 0 112 31,0 0 152-31,-52 152 136 0,52-86-120 16,0-6-200-16,0-4-32 15,15-5-40-15,6-14-16 16,4-10-80-16,-1-13-136 0,12-8-256 16,-15-6 64-16,3-15 144 31,0-17-408-31,-2-1-432 0,-22-4 144 15,0 5 407-15,0 3 473 16,-10 16 112-16,-26 9 0 16,12 4-112-16,-9 14 0 0,-3 14 0 15,15 4-176-15,5 9-416 16,16-8-1416 0</inkml:trace>
  <inkml:trace contextRef="#ctx0" brushRef="#br0" timeOffset="182705.79">15671 16182 5881 0,'0'0'2552'0,"0"0"-1632"0,0 0-191 16,13-4-49-16,-7-6-344 16,21 1-104-16,6 0-128 0,-9-1-56 15,0 5 0-15,-15 5-48 16,6 0-48-16,-3 0-312 15,-12 0-224-15,0 15 40 0,0-1 232 16,0 4 240-16,0 6 64 16,-12-2 8-16,-12-3 8 15,12-1-8-15,0-4 8 0,12-5-8 32,-9-4 0-32,9 0-8 0,0 0-8 15,9-5-144-15,3 4 104 0,24-4 56 16,-11 5 8-16,8-5 96 15,3 5-104-15,-15 3-80 16,-9-2-177-16,-3 8-143 16,6-1-16-16,-15 0 192 15,-15 7 200-15,6 3 24 16,-24-5 0-16,-3 1-48 0,3-5 48 16,-7-4-424-16,19-10-1368 15</inkml:trace>
  <inkml:trace contextRef="#ctx0" brushRef="#br0" timeOffset="183073.35">16043 16094 6177 0,'0'0'4601'0,"0"0"-4233"16,0 0-264-16,0 0 208 16,0 0-80-16,0 0-160 0,0 0-24 31,0 0-48-31,123-23-208 16,-107 23-128-16,-4 18-336 0,0 11 104 15,-12 7 264-15,-12 6 168 0,-16 5 136 16,10-2 64-16,-21-2 88 15,21-10 160-15,3-6 24 16,6-14 48 0,9 1-32-16,0-14 24 0,0 0-208 15,9 0-112-15,24 0 488 0,6 0-224 16,31-22-320 0,-4-3-792-16,-18 3-2177 0</inkml:trace>
  <inkml:trace contextRef="#ctx0" brushRef="#br0" timeOffset="184413.99">16915 15149 4400 0,'0'0'1745'0,"0"0"-993"31,0 0 344-31,0 0 128 16,0 0 73-16,0 0-409 0,-12 0-392 16,12 0-184-1,0 0-16-15,0 0 40 0,12 0-232 16,12 0 56-16,9 0 472 0,1 0-143 15,26 0-65-15,9 0-24 0,10-5-64 32,5 0 32-32,-2-9-104 15,-4 10-64-15,7-6-48 16,-25 2-96-16,-3 8-40 16,-11-5-8-16,-10 0-8 0,-12 1 8 15,-15 4 48-15,0-5-48 0,6 0 0 31,-15 5 0-31,0 0 0 16,12 0-8-16,-12 0-216 16,0 0-320-16,0 0-424 0,0 0-513 15,0 0-959-15,-12 0-2241 0</inkml:trace>
  <inkml:trace contextRef="#ctx0" brushRef="#br0" timeOffset="184773.16">17452 14912 8689 0,'0'0'3105'0,"0"0"-2145"0,0 0-240 16,0 0 1-16,0 0-345 15,0-4-296-15,6 4-16 0,21 0-64 16,7 10 208-16,-10 3 72 15,24 1-192 1,-15 0-24-16,13 5-64 16,-10 3 0-16,0-3 0 15,-12 0-8-15,-6 0-48 0,9-5 56 16,-15-1-96-16,1 1 96 16,-13-5-88-16,0 9 8 0,-13 1 80 31,-26 9 128-31,-3 0 80 15,-6 9-112-15,-13-1 0 16,4 7-96-16,-9 7-472 0,8 1-1385 16,22-18-4648-16</inkml:trace>
  <inkml:trace contextRef="#ctx0" brushRef="#br0" timeOffset="188455.29">17929 10979 7097 0,'0'0'1248'16,"0"0"-856"-16,0 0 72 0,0 0-159 31,0 0-17-31,151-85-168 16,-94 72-64-16,1 9 24 0,11-1-8 15,4 5 24-15,-16 9-96 16,12 14 0-16,-11 11 0 0,-1 7-8 15,3 5 0-15,-14 9 8 32,2 1 0-32,-15-1-8 15,-9 5 8-15,-24-8-72 0,0 3 72 16,0-9 0-16,-15-4 160 16,-18-5 96-16,-12-4 80 0,-13-6 0 0,-2-7 104 15,-22-1 48 1,1-16 0-1,-10-3-104-15,10 0-136 16,-16-9-64-16,4-19-56 0,2-9 24 16,-2-4 120-16,23-11-119 15,-2-3-1-15,15-5-64 0,11 3-16 16,25 2 136 0,9 0-96-1,12 9-112-15,12 0 0 0,33 3-32 16,1 2 24-16,26 8 8 0,7 10-8 15,5 13 0-15,-2 10-96 16,8 5-40 0,-17 23 40-16,8 14-120 15,-24 9 71-15,1 1-31 16,-13-2 8-16,-12-3-128 0,-18 3-648 16,-3-8-1040-16,-12-13-2337 0</inkml:trace>
  <inkml:trace contextRef="#ctx0" brushRef="#br0" timeOffset="191656.96">18952 14334 4849 0,'0'0'2632'0,"0"0"-1696"16,0 0 169-16,0 0 167 0,0 0-352 31,-12-14-344-31,12 14-400 15,0 0-96-15,0 0-8 16,0 0 24-16,0 0-88 0,0 0-8 16,0 17-64-16,0 12 64 15,0 13 112-15,24 5 40 0,-12 12 32 32,10 6 72-32,14-5-72 0,-3 1-80 15,3-6 16-15,-3-4-48 16,-9-18-64-16,10-1 80 0,-10-13-88 15,0-6-232 1,12-13-392-16,-15 0-1016 0,-9-23-1177 16,0 1-5807-1</inkml:trace>
  <inkml:trace contextRef="#ctx0" brushRef="#br0" timeOffset="191928.25">19227 14639 8281 0,'0'0'2777'0,"0"0"-2089"16,0 0-480-16,0 0 8 0,0 0 360 15,0 0-168-15,27 125-120 16,-3-88-80-16,9-5-144 16,-8 1 24-1,-1-6-72-15,-6-2-8 16,-3-7 32-16,-6-4-40 15,-9-5 0-15,0 0 0 0,-9 1 0 16,-24 4 64-16,-16-1-56 16,4-4-8-16,-12 6-56 31,8-1-488-31,4-5-800 0,21-4-2729 0</inkml:trace>
  <inkml:trace contextRef="#ctx0" brushRef="#br0" timeOffset="192244.07">19704 14839 9129 0,'0'0'2273'0,"0"0"-1729"15,0 0-416-15,0 0-120 32,0 0 32-32,0 0 176 0,0 0-40 15,0 120 8-15,0-87-64 16,0-11-48-16,15 7-72 0,-15-12-456 15,0-3-1240-15,12-14-1577 0</inkml:trace>
  <inkml:trace contextRef="#ctx0" brushRef="#br0" timeOffset="192408.23">19613 14676 9842 0,'0'0'520'16,"0"0"-520"-16,0 0-1297 0,0 0-1031 15,0 0-2441-15</inkml:trace>
  <inkml:trace contextRef="#ctx0" brushRef="#br0" timeOffset="192933.61">19858 14773 8305 0,'0'0'2025'31,"0"0"-1609"-31,0 0-296 16,0 0 160-16,0 0 208 0,0 0-296 15,36 126-72-15,-24-99-72 0,-3-3-48 16,-9-2 0-16,15-2-104 15,-15-15-72-15,0-2-8 32,0-3 184-32,0 0 208 0,0-22 104 15,0-6-312-15,0-1-88 16,0-7-16-16,9 9-48 0,0-2 152 0,-9 15 0 16,15 5 120-16,-6 9-120 15,6 0 0 1,-2 0-16-1,-1 13-40-15,-3 10 48 0,3-4 0 16,0 5 8-16,-12-6 0 16,12-3 0-16,-3-7 0 0,-9-3 16 15,0-5-8-15,0 0 152 0,0-10 280 32,15-8-168-32,-3-10-272 15,-3-5-224-15,3 6 128 0,12 4 16 16,-12 10 80-16,1 7 40 15,-1 6-40-15,-3 6-72 0,3 16 72 16,9 1 120-16,-6 5-120 31,-15 0 48-31,12 0-48 0,-12 0-312 16,12-14-1248-16,-12 0-2441 0</inkml:trace>
  <inkml:trace contextRef="#ctx0" brushRef="#br0" timeOffset="193489.85">20313 14727 8857 0,'0'0'3145'0,"0"0"-2449"16,0 0-696-16,0 0-56 0,0 0 56 16,0 0 8-16,22 106-8 15,-22-73 24 1,12-6-24 0,-12-2 40-16,12-7-40 0,-12-4-8 0,0-5-72 15,0-4-32-15,0-5 112 16,0 0 88-16,9-11 248 0,-9-11-336 15,15-10-136-15,-6-6-152 32,18 6 120-32,-21 9 32 0,9 4 136 15,-15 11 56-15,12 8-56 16,0 0-184-16,0 18 48 16,-3 4 136-16,7 17 40 0,-7-4-24 15,15 3 48-15,-15-10-16 31,-9-6-48-31,15-6-72 0,-15-13-240 16,0-3-128-16,0 0 440 16,0-8-120-16,0-16-168 15,0-8-376-15,12-5 120 0,-12 4-105 32,12 9 49-32,-3 6-80 0,3 9 344 15,0 9-264-15,0 0 8 0,-3 14 176 16,-9 23-152-16,15-4-457 15,-15-6-927-15</inkml:trace>
  <inkml:trace contextRef="#ctx0" brushRef="#br0" timeOffset="194035.37">20766 14861 5153 0,'0'0'5289'0,"0"0"-4977"0,0 0-296 15,0 0-16-15,0 0 384 16,0 0-376-16,0 0-8 15,79-42-360-15,-52 29 248 0,-15-11-264 16,0 6-8 0,-6 0-265-1,-6-1 201-15,0 10 448 0,0-1 232 0,-18 10-24 16,6 0 9-16,-15 10 311 16,5 12 16-16,1 6-104 15,6 5-160-15,6-1-88 0,9-4-40 31,0 1 0-31,0-11-96 16,9-5-8-16,15-3-48 0,10-10 0 16,38 0-472-16,-12-19-1024 15,-14-3-3281-15</inkml:trace>
  <inkml:trace contextRef="#ctx0" brushRef="#br0" timeOffset="194423.95">21128 14760 7193 0,'0'0'2801'0,"0"0"-2041"0,0 0 64 31,0 0-240-31,0 0-176 16,0 0-176-16,0 0-72 0,-93 106 8 16,93-87-56-16,0-5-48 0,0-5-56 15,21-5-8-15,3-4-8 16,0 0-72-16,0-13-104 0,-6-15-200 15,7-10-96 1,-10-8-208 0,-3-14 72-16,-12 0-32 0,0-9 408 15,-12-2 240-15,-12 6 80 0,8 11 464 16,-2 16 560 0,3 10-160-16,15 23-176 0,0 5-384 0,0 5-384 31,0 33 8-31,0 17-8 15,0 15 257-15,15 13-81 0,3 1-64 16,22-5-24-16,-19-15-80 16,15-13-8-16,24-14-72 15,-14-9-1049-15,-13-23-2719 0</inkml:trace>
  <inkml:trace contextRef="#ctx0" brushRef="#br0" timeOffset="199792.49">19076 10922 4656 0,'0'0'1601'0,"0"0"-1001"16,0 0 224-16,0 0 136 0,0 0-55 31,0 0-73-31,0 0-32 16,0-31-232-16,0 26 64 0,0 0 8 16,0-4-296-16,0 4-24 15,0-3-120-15,0 3-31 0,15-9-121 16,-3 0 0-16,12-5-48 15,-3 0 0 1,25-4-56-16,2 0 56 16,-3-10 0-16,13 5 0 0,14 1-73 15,-15 3 65-15,13-7 8 0,11 2-64 16,-8 11 56 0,8-5-56-16,-2 9-32 15,2 5 16-15,1 9 72 16,-10 0-88-16,-2 0-24 15,-1 14 16-15,0 4-48 0,-2 6 0 16,-10-2 48-16,19 1 96 16,-19 5-96-16,0 0 88 0,-11 0 8 31,2 0-136-31,-15 0 64 16,3-1-32-16,-12 6 96 15,-15-6-72-15,3 11-8 0,-12-6 16 16,0 2 80-16,0-3 0 15,0 5 64-15,-21 3 32 0,-3-3 16 32,-12 2 32-32,-12-2 40 15,5 1-48-15,-5 1-16 16,-12-2-48-16,2 2 80 0,-2-1-48 0,3-5-48 16,2-4 72-16,-2 0 24 15,-15-5-32-15,2 1-8 16,1-11 9-1,-13-4 7-15,1-3 8 16,-13-6 16-16,-8 0 0 16,8-6-80-16,-24-13-8 0,22-8 120 0,-4-6-8 15,16-3-32 1,5-11-8-16,-2 2 40 16,23-12-32-16,7-3-88 15,9 5 48-15,27-11-64 16,6 7-40-16,9-2-8 15,0 1-48-15,24 4 48 0,9 0 8 16,15-3 0 0,7 7 16-1,17 5-8-15,-3 15-8 16,13 4 8-16,12 9 0 0,-1 6-8 16,1 13-8-16,-4 0 0 0,-5 5-112 15,-19 18-40-15,7 9-56 16,-28 11-96-16,3-7 64 31,-30 11-160-31,6-1-97 0,4-5-279 16,-16 10-216-16,-12-13-1144 15,9-11-2337-15</inkml:trace>
  <inkml:trace contextRef="#ctx0" brushRef="#br0" timeOffset="202488.77">15798 10886 7577 0,'0'0'1400'31,"0"0"-999"-31,0 0 87 0,0 0 336 16,0 0 72-16,-24 5-384 16,15-5-296-16,-15 3 232 15,-12 2 96-15,-13 0-336 0,-8 4-80 16,-3 0-32-16,-7 1-16 31,-17-1-16-31,-7 1 0 0,10 4-56 16,-10-10 0-16,10 6 73 15,-1-6-73-15,-2-4 48 16,5 0 216-16,7-10 16 0,2-12-72 16,-11-7 16-16,11-7-80 15,1-6 24 1,12-9-80-16,-16-4 56 0,28-6 0 15,0-3 56-15,9-11-56 16,11 5-48-16,25 5-32 16,0-3-8-16,0 3-64 0,34-1-88 15,23 11 88 1,3-1 0-16,25 10-8 16,-4 9 8-16,22 5-48 15,15 8 40-15,20 20 8 0,25 4-104 16,0 19 0-16,-12 12-88 15,-15 12 16-15,-27-11 0 0,-28 4 0 32,-11-3 16-32,-10-1-40 0,-3 15-56 15,13 8-24-15,-13 5 104 16,-9 11 80-16,-29 8 40 16,-4-5 40-16,-15 5 8 0,0-6 0 31,-34-4 8-31,-5-8 80 15,-18-11 32-15,3-3 72 16,-28-5 48-16,1-14 40 0,-37-6 0 16,12-7 40-16,4-15 40 15,-4 0-104-15,24-4 40 0,-2-15-176 16,27-1-56-16,11 8-48 16,13-8 72-1,21 7-80-15,12-1-184 16,12-13-600-16,6-1-904 0,34 4-3250 15</inkml:trace>
  <inkml:trace contextRef="#ctx0" brushRef="#br0" timeOffset="204189.7">19698 13573 5721 0,'0'0'1736'0,"0"0"-976"15,0 0 216-15,0 0-111 16,0 0 191-16,0 0-488 15,21-87-112-15,3 73-120 0,-3-5 88 16,3 0-160-16,0 5-136 16,1 6-24-16,8-2-104 0,3 10 0 31,-3 0-80-31,0 0-32 16,16 10-48-16,11 18-16 0,-18 4-88 15,19 14-32-15,-13 4 64 16,-15 10 80-16,3 11 144 15,-12-3-48-15,-2 8 48 0,-22-8-72 32,0-2 80-32,0-11 8 15,-22 1 72-15,-2-9 40 0,-21-2 96 16,6-8-40-16,-15-9 24 16,5 1 80-16,1-12-64 15,-6-2-64-15,-19-15 16 0,-8 0-16 16,11-5-16-1,-14-22-88-15,5-11 104 16,7-3-56-16,5-16 105 0,19-3 7 16,3-9 0-16,24-5-104 15,21-5-104-15,0 0-88 0,6 6 72 16,45 2 16 0,-6 11-104-16,16 9 96 15,8 9-40-15,1 20 32 16,-1 8-72-16,0 14-80 0,1 3-33 15,-13 36-31-15,-9 1 72 16,-2 12 40-16,-13-2 24 0,3 7-168 31,-15-2-176-31,6 15-272 16,-14-19-1344-16,-13-6-913 0</inkml:trace>
  <inkml:trace contextRef="#ctx0" brushRef="#br0" timeOffset="-203857.15">22034 12215 2680 0,'0'0'2601'31,"0"-4"-1681"-31,0 4-192 0,0 0 208 16,0-5 8-16,0 5-191 15,0 0-273-15,0 0-288 16,0 0-64-16,0 0-16 0,0 0-112 16,0 0 0-16,0 0 72 31,0 0 80-31,0 0-32 0,0 0 16 15,0 0-64-15,0 0 56 16,-9 0-64-16,-3 0-64 16,0 0 0-16,-13 9 0 0,1 2 8 15,3-3-8-15,-3 6 48 16,-12 4 144 0,15 2 160-16,-16 2-120 0,13-4 72 15,3 1-72-15,-6-10-32 16,18 5-8-1,9-10-48-15,-15-4-32 0,15 6-40 0,0-6-48 16,0 0 96 0,0 4-112-16,0 1 112 15,0 0-120-15,0 0 80 0,0 8 48 16,0 2-80-16,0 3 32 16,15 5 49-16,-15 9-57 15,9 1 24-15,6 8 24 0,-3 5 16 31,0 1-40-31,-3 5 8 16,3-1-8-16,13-1-40 0,-16-4 0 16,6 0-8-16,-3-8-32 15,-3-5-8-15,3-5 8 0,-3-10 72 16,6-4-32-16,-15 0 0 31,12-6 8-31,12-3 40 0,-3 0 96 16,28-5 0-16,-4 0-200 15,58-5-48-15,-19-8-1320 16,-2-11-2569-16</inkml:trace>
  <inkml:trace contextRef="#ctx0" brushRef="#br0" timeOffset="-202603.88">23869 12020 8753 0,'0'0'1641'0,"0"0"-817"16,0 0 40-16,0 0-112 0,0 0-88 15,0-4-344-15,0 4-240 16,15 0 73 0,6 0-1-16,3 0 8 15,9 0-88-15,7 0-24 16,-7 0-24-16,3 0 48 0,0 4-72 15,-3 6 0-15,-20-5 0 0,8 5 0 16,-6-2-8-16,-6 2 0 31,-9 3 0-31,12 1 8 16,0 10 104-16,-3 3 40 0,18 11-136 16,-15 3 0-16,6 15 40 15,9 0 0-15,-2-6 8 0,-4 6 8 16,0-9-64-16,6-1 8 31,-15-5 48-31,6 0-48 16,-3-3 0-16,-3-10 8 0,0-5-8 15,-12-4 0-15,13-5-8 16,-13-6 0-16,0 1 48 0,0 2 72 0,-13-6-16 16,-11 8 120-1,-9 1-72 1,-15 4-136-16,-10 0 40 15,1 1-56-15,-3 1-224 0,-25 2-752 16,31-7-1041-16,-3-7-3248 16</inkml:trace>
  <inkml:trace contextRef="#ctx0" brushRef="#br0" timeOffset="-197136.08">23117 13393 4849 0,'0'0'2056'16,"0"0"-520"-16,0 0-95 16,0 0 7-16,0 0-320 0,0 0-328 15,0 0-328-15,0-6-55 31,0 6 15-31,0 0-32 16,0-4-96-16,12 0-184 0,22 4-32 16,2-10 24-16,21 1-24 0,0 0-16 15,16-1-72-15,-7 5 48 16,19-4-32-16,-19 1-16 31,7 3-296-31,-16 0-392 0,-21 1-505 16,-3 4-855-16,-8 0-657 15,-25 0-2256-15</inkml:trace>
  <inkml:trace contextRef="#ctx0" brushRef="#br0" timeOffset="-196833.05">23048 13440 5977 0,'0'0'4081'0,"0"0"-3489"0,0 0-360 15,0 0 512-15,0 0 8 0,0 0-168 16,0 0-320-16,21 4-8 0,15-1 353 16,0-3-9-16,7 6-216 31,14-6-104-31,15 0-16 15,7 0-24-15,14 0-104 0,-8 0-128 16,-4-9-8-16,-11-1-456 0,-1-4-800 16,-8 1-1529-16,-28-1-3608 0</inkml:trace>
  <inkml:trace contextRef="#ctx0" brushRef="#br0" timeOffset="-189388.28">22136 13170 1296 0,'0'0'5961'0,"0"0"-4681"31,0 0-688-31,0 0 57 0,0 0-33 16,-9 0-208-16,9 0-248 0,0 0-80 16,0 0 40-16,0 0 40 15,0 0-80-15,0 0 24 16,0 0 16-16,0 4 16 15,0-4 88 1,0 0 16-16,0 0-16 0,0 0-40 16,0 0-8-16,0 0-48 0,0 0-56 15,0 0-64 1,0 0 48-16,0 9-56 0,0 2 8 16,0 2 120-1,0 6 120-15,0 4-64 16,0 1-32-16,0 4-72 15,0-2-8-15,0 7 0 0,0 0-15 16,0 4 55-16,0 5 24 16,0-1-32-16,0 0 48 0,0 2 0 31,0-7-48-31,0 2-48 16,0 3 16-16,0-4-64 15,0-3 56-15,0 7-16 0,0-9-40 16,0 5 48-16,0-5-8 15,0-4 48-15,0 1 32 0,9-7-48 32,-9-3-80-32,0 0 48 15,0-5 0-15,0 4 8 16,0-4-48-16,0 4 8 0,15-5 64 0,-15 6 0 16,0 0-72-16,0 0 112 15,10 0-112-15,-10-6 48 16,0 6-8-1,0-5 40-15,0 0-24 16,0 5-64-16,0-6 96 16,0 6 0-16,0-1-48 0,0 0 24 15,0 1-24-15,0 0-40 16,0 3 112-16,0 3-8 16,0 3-40-16,0-11 48 15,0 11-40-15,0-6 0 16,0 3-72-16,0-3-8 15,0 7 72-15,0-7-16 0,0 6 8 32,0 0-16-32,0 0-48 0,0 0 96 15,0 0-48-15,0-1 0 16,0 1 8-16,0-1 48 16,0 2-8-16,0-7-88 0,0 3 80 15,0-3-8-15,0 2 16 16,0 4-96-16,0-6 88 0,0 11-24 31,0-6-48-31,0 6 40 16,0-1 16-16,0 1-24 15,0-1 8-15,0 1-48 0,0 3 0 32,0-7 56-32,0-1-48 0,0 4 40 15,0-4 33-15,0-1-9 16,0 1 16-16,0 1-88 0,0-1 48 15,0-1 8-15,0-4-16 16,0 5 56-16,0-5-104 0,0 5 88 16,-10-5-80-16,10 4 64 15,0 1-72-15,0-4 8 16,-15 4 80-16,15-1-80 16,0 1 48-16,0 0-56 15,0 4 16-15,-9-3 40 16,9 2-48-16,0 1-8 0,0 1 8 15,0 0 8-15,-12-1-8 16,12 1 0 0,0-1 0-16,0 1 0 15,0-1 0 1,0 0 0 0,-12 0 0-16,12 1 0 0,0 5-8 15,0-5 0-15,0-6 0 16,0 6 8-16,0-1-8 0,-9-4 8 15,9-2-8-15,0 2-8 16,0 0 0-16,0 1 8 16,0-2 40-16,0-4-40 0,0 1 8 15,0 3 8-15,-12-7-8 32,12 2 40-32,0-4-48 0,0 2 8 0,0-2-8 15,0 0 8-15,0-3 0 16,0-2 40-1,0 1-40-15,0 0-8 0,0 5 0 0,0-5 0 16,0 4 0-16,0-4 16 16,0 0-8-16,0-5-8 31,0 1 48-31,0-7-48 0,0 3 0 0,0 2 8 16,0 2 0-16,0-1-16 15,0 0 16-15,0 1-16 0,0-1 8 16,0 1 0-16,0-7 0 15,0 7 8 1,0-1-8-16,0-3 0 16,0-2 8-16,0 0-8 15,0 1 8-15,0 0 0 0,0-5-8 16,0 0 0-16,0 0-8 16,0 0 8-16,0 0 0 0,0 0 0 31,0 0 0-31,0 0 0 15,0 0 0-15,0 0 56 16,0 0-40-16,0 0 32 0,0 0-48 16,0 0 48-16,12 4 0 15,-3-4-40-15,3 0 0 0,9 0 0 16,-6 4 0 0,10-4-8-16,-7 0 0 15,21 0 8-15,-6 0 0 16,12 0-8-16,-11 0 48 0,17-8-48 15,-6 3 0-15,4 0 0 16,-4 1 0 0,0 4 0-1,-12-4-8-15,19-2 8 0,-19 3 0 16,0-3-8-16,0 6 8 0,6-5-8 16,-5 0 8-16,2 2 8 0,0-2-8 15,-6 5 8-15,6 0-8 31,1-5 8-31,-1 5-8 0,-15-5 8 16,15 5-8-16,0-4 0 16,-2 4 0-16,2-5 8 15,-6 0-8-15,9 5 0 0,-6-3 0 16,4 3 0-16,-1-6-8 31,-3 1 16-31,-9 1-8 0,9-1 0 16,1 0 0-16,5 5 0 15,-6-3 8-15,3-2-8 0,-3 5 8 16,4 0-8-16,-16 0 0 16,15 0 0-16,0-6-40 31,-6 6 40-31,10 0 0 0,-7-3 16 16,12-2-16-16,-12 0 0 0,19 5 0 15,-7-5 0-15,-9 1 8 0,-3-2-8 16,4 2 0-1,-4 0-8-15,0 4 8 16,6-4 0 0,-6-2 0-16,13 6 0 0,-13 0 8 15,6-4-8-15,6-1 0 16,-11 5 0-16,-1 0 48 0,6-5 24 0,-6 5-64 16,3 0 48-16,-11-4-48 31,8 4-8-31,3-4 48 15,-3 4-40-15,0 0 8 0,-5 0-8 16,-7 0 0-16,3 0 40 0,0 0-32 16,-3 0 32-16,3 0 0 15,0 0-40-15,10 0 48 32,-10 0-48-32,12 0 8 0,-15 0-8 15,15 0 0-15,-12 0 48 16,10 0-48-16,2 4 0 0,-15-4 0 15,24 4 0-15,-18 1-8 16,7-5 0-16,-1 5 0 31,3-1 0-31,0-4 0 0,-3 0 0 16,13 0 0-16,-10 0 8 16,0 0-8-16,6 0-8 0,-5 0 8 0,11 0 8 15,-12 0-8 1,-3 6 0-16,16-6 40 15,-7 0-40 1,9 0-8-16,-6 0 8 0,4 0 0 16,8 0 0-16,-12 0 0 0,4 0 0 15,-4 0 0-15,0 0 8 16,4 0 0-16,-13 0 0 16,9 0 0-1,0 0 0-15,4 0 0 16,-4 0 48-16,3-6 88 0,-6 2-8 15,-2-1-32-15,5 5 40 16,-21-5-40-16,-3 5 64 0,15 0-24 16,-11-4-8-16,8 4-32 31,-12-4 0-31,18 4-32 0,-6-5-56 16,4 0 40-16,-4 5-8 15,0-4 16-15,-6-1-64 0,6 5 0 16,-9 0 8-16,1 0 0 15,-4-5-8-15,0 5 8 32,6-4 0-32,-6-1-8 0,3 0 64 15,-3 5 16-15,-6 0-32 0,-2-5-40 16,-4 5 0-16,3 0 0 0,-3 0 0 16,-9 0 56-1,15 0-56-15,-3 0 96 16,-12 0-88-1,12 0 64-15,-12 0 16 0,12 0-32 16,-12 0-15-16,0 0-1 16,0 0-40-16,0 0 48 0,0 0-56 15,0 0-120 1,0 0-217-16,0 0-167 16,0 0-472-16,0 0-272 15,-12-4-417-15,0-5 17 0,-24-9-456 16,2-7-1721-16,-2 7-896 15</inkml:trace>
  <inkml:trace contextRef="#ctx0" brushRef="#br0" timeOffset="-188848.77">26956 16460 6281 0,'0'0'2184'15,"0"0"-1456"-15,0 0 105 0,0 0 271 16,-12 0 104-16,12 0-384 16,0 0-360-16,0 0-72 15,0 0-79 1,0 0 15-16,0 15-96 0,12 2 320 15,0 11-8-15,1 1-80 16,8 7-160-16,0-4-56 16,18 1-8-16,-21 0-80 15,21 0-32-15,-2-6-40 16,-16-3-80-16,15-2 56 16,-12-9-56-16,-3-3 0 0,-9 5 0 15,0-12 0-15,-12-3 56 16,0 0 24-16,0 0 184 15,0 0 48-15,0 5 81 0,0-5-137 32,0 0-128-32,0 10-72 0,-12-6-56 15,-12 15 72-15,3 4-72 16,-15 5 72-16,-13 4 0 16,4 0 160-16,12-4 80 0,-15 4-24 15,15-3-64-15,-4-7-64 31,13-7-88-31,15-2-80 0,9-8-120 16,-12 0-688-16,12-5-857 16,0 0-535-16,0 0-2057 0</inkml:trace>
  <inkml:trace contextRef="#ctx0" brushRef="#br0" timeOffset="-183003.69">29235 3921 5329 0,'0'0'3048'15,"0"0"-1759"-15,0 0-41 0,0 0-424 16,0 0-136-16,0 0 48 0,0 0-272 31,0 0-264-31,0 0-112 16,0 0-24-16,0 0 17 15,0 5 55-15,-9-1-96 0,-6 15-32 16,-21 3-8-16,18 7 0 16,-22 8 8-16,-2 1 0 0,18 3-16 31,0 0 8-31,12 2 0 0,-3-7-8 16,15 1-64-16,0-3-73 15,0-2 73-15,27-4 64 0,-3-6-40 16,0 2 48-16,-3-6 24 15,0 0-24-15,-6 1-8 16,-2-6 0 0,-1 6-48-16,-12 5 48 15,0-1 0-15,0 14 8 0,-12-5-8 16,-1 15-48-16,-2 0 56 0,6-6 0 16,-3 0 8-1,12 0-8-15,-12-3 0 16,12-10 0-16,0-1-104 15,0-2-32-15,24-3-8 16,-15-4 96-16,6 1 40 0,-2 0 0 16,-1-2-8-16,-3 7 0 15,-9 0-56-15,0 4 72 0,0 4 0 32,-9 5 64-32,-3 5 0 15,-16 3-56-15,7 2 72 16,0-1-72-16,6 0-8 0,-6-8 8 15,21 0 8-15,-12-3 56 32,12-2-24-32,0-5 16 0,0 5-48 15,0-6 72-15,0 2-40 16,12 2-40-16,0-2 0 0,-3 7 0 16,-9 2 0-16,15 8-8 0,-15-5 8 15,0 11 0-15,9 3 0 16,-9 1 0-16,0 0 56 15,12-2-16 1,-12 3 33-16,12-2 71 16,-12 6-24-16,0-10 24 15,9 9-32-15,-9-8-48 0,0-7-72 0,15 2 0 16,-2-11 0-16,-1 2-88 16,21-11-497-1,3 1-791-15,6-9-1688 16,-2-14-5770-16</inkml:trace>
  <inkml:trace contextRef="#ctx0" brushRef="#br0" timeOffset="-180904.91">30584 5209 8145 0,'0'0'1833'15,"0"0"-1369"-15,0 0-296 16,0 0-152-16,0 0 216 0,33 14 304 16,-5-4-96-16,-4-1 96 31,9 0-88-31,0 1 32 15,15-7 32-15,-11 3-31 0,20-6-25 16,-9 0-56-16,7 0-120 16,2-9 0-16,-6-5-56 0,7-5-32 15,-1-5-32-15,0-4-32 16,-11 6-8-16,2-10 40 31,-3 4 56-31,-9-4 40 0,13-1-32 16,-19-5-48-1,9 2-32-15,-6-2 8 16,-12-3 0-16,19-2-40 0,-22 2-104 16,9-6 56-16,-3-4-56 0,-3 5 40 15,-9-4 24-15,12-1-64 16,-12 4 56-16,-12 0-56 16,12 1 32-16,-12 0 32 0,0 0 8 15,0-9 40-15,0-2-111 0,0-3 63 31,0-4-24-31,0 0-48 16,0-2 0-16,0 6 8 0,-12 8 8 16,0 6 40-16,-3 0 24 15,6 4 16-15,-15 5 16 16,3 0-48-16,-3 0 8 0,0 1 16 16,3-2-80-16,-7 5-8 31,7-4 8-31,-12 10-8 0,9-1 112 15,0 1-104-15,-9 3 8 16,8-4 40-16,-11 6-56 0,3-3-8 16,9 6 0-16,-9 2-8 15,8 3 16-15,1 0-8 32,-9-1-8-32,21 12 0 0,-12-7 0 0,9 6-24 15,-3-1 32-15,3 5 0 16,6-5 0-16,9 5 8 0,-13 0-8 15,13 0 0 1,0-5 8-16,0 5 40 16,0 0-32-1,0 0-16-15,-12 0 16 0,12 0-8 0,0 0 0 16,0 0 0-16,0 0 0 16,0 0 0-16,0 0 0 0,0 0 16 15,0 0-16-15,0-3 0 31,0 3 8-31,-12 0 120 16,12 0-120-16,0 0 80 0,-15 0-8 16,15-6-72-16,-6 6 0 15,6 0-8-15,0 0-8 0,0-5 8 16,-12 5 0-16,12 0 0 31,0 0 0-31,0 0-8 0,0 0 8 16,0 0-120-16,0 0 64 15,0 0-48-15,0 0-16 0,0 11-48 16,0 2 96-16,0 14 16 16,0 1 48-16,0 5-8 31,12-1 8-31,-6 6-40 0,9-6 40 16,-3-4 8-16,0-6 8 0,-12-3-8 15,13-6 8-15,-13-3 0 0,0-5 0 16,0-5-8-16,0 0 48 15,0 0-48 1,0 0 104 0,0 0-16-16,0 0 8 0,0 0 0 15,0 0 56-15,0 0 24 0,0-15 216 16,-13-2-232-16,1-11-160 16,-15-5 0-16,9 0 0 0,-6 1 0 31,9 1 56-31,-6 7-56 15,9 1 8-15,-12 4 0 0,15 6 88 16,9-1-88-16,-13 9 40 16,13 5-32-16,0-5 40 0,0 5-40 15,0 0 32-15,0 0-40 32,0 0 0-32,0 0 40 0,0 0 0 15,0 0 0-15,0 0-32 16,0 0 48-16,0 0 72 15,0 0-64-15,0-5-24 0,0 5-40 16,0 0 0-16,13-3 0 31,-4-3 48-31,15-3-8 0,9-1-48 16,-6-4 0-16,18 1 0 0,-8-2-216 16,-4 3-544-16,33-8-888 15,-15 7-849-15,-17-1-2752 0</inkml:trace>
  <inkml:trace contextRef="#ctx0" brushRef="#br0" timeOffset="-176670.64">26117 17531 1216 0,'0'0'7321'0,"0"0"-5896"16,0 0-505-16,0 0 144 0,0 0-320 47,-9 0-272-47,9 0-256 0,0 0-120 16,0 0 104-1,0 0 233 1,0 0-57-16,0 0 8 0,0 0-24 15,0 0 40-15,0 0-96 16,0 0-32-16,0 0-64 0,9 0-88 16,3 0-64-16,10 0-48 0,5 0-8 15,3 0-128 1,9 0-256-16,-6 0-320 0,-12 0-360 0,19 0-593 16,-22 0-1143-16,9 0-1657 15</inkml:trace>
  <inkml:trace contextRef="#ctx0" brushRef="#br0" timeOffset="-176471.56">26151 17652 8193 0,'0'0'1993'0,"0"0"-1433"15,0 0 88-15,0 0 320 0,0 0-216 16,0 0-424-16,129 4-224 15,-92-4-104-15,5 0-200 0,9-4-976 16,-9-6-1432-16,-2-5-2402 0</inkml:trace>
  <inkml:trace contextRef="#ctx0" brushRef="#br0" timeOffset="-176266.41">26618 17406 10762 0,'0'0'1928'0,"0"0"-1392"16,0 0-96-16,0 0-88 0,0 0 385 15,0 0 39-15,49 125-344 16,-37-79-144-16,-3 1-136 16,3-7-152-1,0-7-8-15,-12-5-776 16,0-9-1089-16,9-10-3552 15</inkml:trace>
  <inkml:trace contextRef="#ctx0" brushRef="#br0" timeOffset="-175321.14">26033 11164 7945 0,'0'0'3897'15,"0"0"-3297"-15,0 0 264 0,0 0-176 31,0 0-183-31,0 0-233 16,15 0-264-16,9 0 120 0,12 0-56 16,-3 0-72-16,16 0-568 15,-16 0-953-15,3 0-1183 16,-15 0-2425-16</inkml:trace>
  <inkml:trace contextRef="#ctx0" brushRef="#br0" timeOffset="-175140.91">26000 11335 7417 0,'0'0'1472'0,"0"0"-799"16,0 0-25-16,0 0 232 16,0 0-264-16,117 0-512 15,-44-13-104-15,-28 8-1240 0,0-9-1417 16</inkml:trace>
  <inkml:trace contextRef="#ctx0" brushRef="#br0" timeOffset="-174647.37">26688 10927 8769 0,'0'0'3049'15,"0"0"-2065"-15,0 0-328 16,0 0-344-16,0 0 89 16,0 0-97-1,0 0-224-15,142 11-80 0,-109 2-80 16,-24 5 32-16,18 6-104 0,-15-2 16 16,-12 2-57-16,0 3 41 31,0-3 48-31,-12-2 96 15,-15-2 8-15,-6-7 96 0,-1-4-32 16,-14-9 112-16,27 0 33 16,-15-4 119-16,15-14-48 0,9-10 104 15,0-4-160-15,12-1-120 16,0-1-104-16,12 8-88 0,9 1-304 31,48 9-488-31,-8 0-1089 16,-7 13-2776-16</inkml:trace>
  <inkml:trace contextRef="#ctx0" brushRef="#br0" timeOffset="-153163.55">27651 12045 9394 0,'0'0'1760'16,"0"0"-1320"-16,0 13-288 15,0 2-152-15,0 12-24 0,0 20 24 16,0 12 304-16,0 6 56 15,15 1 24-15,-15-6-88 32,0-10-120-32,12-12-24 0,-12-16-144 15,0-3 0-15,0-9 88 16,0-10 40-16,0 0 321 0,0 0 319 0,0-29 32 16,-12-7-632-16,-3-16-176 15,5-13 0 1,1-9 0-1,-6 5 8-15,6 9 40 0,9 9 112 16,0 14 88-16,0 14-48 16,0 9-200-16,0 14-24 0,9 0-96 15,15 4 0-15,1 19 24 0,11 14-48 32,-3 6 72-32,0-2-64 15,-6 5 24-15,4-5 64 0,-16-12 40 16,-3-11-16-16,-3-5-24 15,6-13-88-15,-15 0 72 0,9 0 64 16,3-27 40-16,0-14 64 31,12-14-104-31,0-6-56 0,-15 0-48 16,16 11 40-16,-13 12 64 16,-12 16 16-16,12 12 40 0,-12 6-56 15,12 4-120-15,-3 14-96 16,3 14 32-16,9 18 184 31,6 19 64-31,-3 9 216 0,-2 0-184 16,2-1-16-16,-12-12-32 15,-3-10 32-15,6-13-80 0,-6-16 0 16,0-13-336-16,6-9-1121 16,-15-9-2631-16,0-18-4266 0</inkml:trace>
  <inkml:trace contextRef="#ctx0" brushRef="#br0" timeOffset="-152070.08">28737 11696 4977 0,'0'0'5449'0,"0"0"-4609"15,0 0-424-15,0 0 376 16,0 0 0-16,0 0-184 15,-39 0-423-15,21 6-137 0,-6-2-40 16,-13-4 0 0,4 4 104-16,-6-4 80 15,18 6 48-15,12-6 24 0,-3 4 0 16,12-4-112-16,0 0-80 16,0 4-56-16,0-4-16 15,0 14 0-15,0 1-72 0,0 12 56 31,0 6 16-31,12 9 0 16,-3 4 8-16,12 9 8 0,-6 5-8 16,-3 4 8-16,0 11-8 15,0 9 40-15,-3-5 32 0,3 0 40 16,-12 0 8-16,12-10-72 31,-2-4 56-31,5-10 24 0,-3-13-72 16,9-6 72-16,-12-8 0 15,18-9 80-15,-3-6-16 16,-3-3-80-16,15-10 16 0,7 0-136 16,8 0-136-16,15-23-768 31,-5 1-1209-31,-13-11-4376 0</inkml:trace>
  <inkml:trace contextRef="#ctx0" brushRef="#br0" timeOffset="-150253.52">29027 11942 5945 0,'0'0'1472'32,"0"0"-1080"-32,0 0-208 15,0 0-56-15,0 0 656 0,0 0-55 16,24 131-121-16,-24-90-208 16,9 5 232-16,6 0-232 0,-6-8-72 15,3-2-56-15,-12-8 48 31,12-4-96-31,-12-11 40 16,0-4-144-16,0-4-64 0,0-5 88 16,0 0-32-16,0 0 272 15,0-5 193-15,0-23-169 0,-12-8-304 16,-9-15-104-16,6-4-8 16,6-6-8-1,-3 5-72-15,0 5-8 16,12 4 96-16,0 15-8 0,12 1-40 15,9 7-40-15,3 10-32 16,9 1 120-16,7 7-56 0,-7 6 48 16,3 0-72-16,-3 19 72 15,-9 0-104 1,-12 3-137-16,1-3-55 16,-13 5 48-16,0-7 96 0,0 8 112 15,-25-6 48-15,1-2 0 16,-9-2 0-16,9-2 0 0,-3-4 104 31,18-3-56-31,0-3-40 16,9-3 0-16,0 0-8 0,0 4 144 15,0 2-112-15,0-2 40 16,9 11-48-16,15 3 24 0,-3 6 112 16,15-2-64-16,12 2-7 31,-17 3-89-31,20-3-425 15,-18 3-775-15,3-8-1224 0,-12-5-2425 0</inkml:trace>
  <inkml:trace contextRef="#ctx0" brushRef="#br0" timeOffset="-149540.53">29736 11734 5249 0,'0'0'2472'0,"0"0"-1008"0,0 0-199 15,0 0-265-15,0 0-200 16,0 0-168-16,0 0-400 0,-12 0-144 16,3 0-16-16,-3 0-56 31,-12 0-16-31,-9 9 56 0,8 1 32 16,-2-1 48-16,18-5 88 0,-12 5-24 15,9-4-7 1,-3 4-105-16,15 0 0 0,0-4 8 15,-9 9-88-15,9-4 0 16,0 8 0 0,0 0 96-16,9 6-96 15,6-2 120-15,-3 11-120 0,-6-1 96 0,18 7-32 16,-9-4-64-16,6 3 56 16,-5 3 8-16,5-3-8 15,-9 3 0-15,12-3 8 0,-12-6 72 31,-3-4-136-31,12-6 64 0,-6-3 48 16,-3-10-112-16,0 2 88 16,10-4-40-16,2-7 0 15,0 0-56-15,9 0-448 0,15-13-704 32,-27-14-1057-32,13-1-2984 0</inkml:trace>
  <inkml:trace contextRef="#ctx0" brushRef="#br0" timeOffset="-149085.37">30086 11827 7681 0,'0'0'2105'0,"0"0"-1489"15,0 0 104-15,0 0-336 0,0 0-120 16,0 0-64-16,-105-10-200 16,80 28 56-1,4 6 168-15,9-1-96 16,-15 4 40-16,27-2-56 15,-9-3-56-15,9 1-56 0,9-4-136 16,18-1 136-16,6-4 24 16,1 4 56-16,17-3 104 0,-18-5-168 31,0-3 72-31,1 3-88 16,-10 0-8-16,-9-5-224 0,-3-2-88 15,-12 3-104-15,0-1-40 16,0-1 192-16,-36 6 192 31,11-2 80-31,-8 2 0 0,-3-10-64 16,3 0-680-16,-15-18-449 15,23-7-863-15,4-7-5056 0</inkml:trace>
  <inkml:trace contextRef="#ctx0" brushRef="#br0" timeOffset="-148855.93">29911 11677 7161 0,'0'0'4105'0,"0"0"-3537"0,0 0-160 16,0 0-136-16,0 0 48 0,0 0 264 15,0 0 169-15,70 140-105 16,-46-84-280 0,12 5-56-16,-15 3-192 15,3 1-112-15,-12-5 8 16,12 1-16-16,-15-16-208 0,1-3-216 15,-10-14-336-15,15-9-665 16,-15-16-1015-16,9-3-1497 0</inkml:trace>
  <inkml:trace contextRef="#ctx0" brushRef="#br0" timeOffset="-148610.29">30307 11748 9033 0,'0'0'2577'16,"0"0"-2041"-16,0 0-272 0,0 0-40 16,0 0 352-16,48 107-232 15,-27-70-184 1,3-1-32-16,-15 2-128 15,18-10-80-15,-15-6-352 0,-12 2-712 16,9-11-1056-16,0-3-1849 16</inkml:trace>
  <inkml:trace contextRef="#ctx0" brushRef="#br0" timeOffset="-148204.86">30409 11710 9193 0,'0'0'2577'15,"0"0"-1665"-15,0 0-248 16,0 0-208-16,0 0-159 0,0 0-17 16,109-18-144-16,-76 8-64 15,0-3 24-15,0 8-96 0,-5-4 8 31,-16 4 8-31,-12 5-16 16,12 0 112-16,-12 0-96 16,0 0-16-16,0 0-112 0,0 0 40 15,0 19 72-15,0 8 72 0,9 5 8 16,-9 15 48-16,12 0-112 16,0-1 88-16,0 5 32 15,0-4-8 1,-3-6 48-16,-9-3-80 15,15-7-40-15,-15-12-48 0,12 0-8 16,-12-10-472-16,0-9-681 16,0 0-991-16,0-15-505 15,0-13-4088-15</inkml:trace>
  <inkml:trace contextRef="#ctx0" brushRef="#br0" timeOffset="-147737.86">30617 11525 10986 0,'0'0'1512'0,"0"0"-392"16,0 0-375-16,0 0-481 16,0 0-120-16,0 0-144 0,0 0-48 31,118-50 40-31,-91 45 0 15,-6 5 8-15,-9 0-8 16,1 0 8-16,-1 0 0 0,-3 0 0 16,6 0 56-16,-15 0 16 15,9 8-64-15,3 6 40 0,0 5 40 16,12 5 88 0,-12 8-40-16,9 5 24 15,3 4-16-15,-2 6-56 16,2 4-16-16,0 4-56 0,-15-4-8 15,18-5 8-15,-15 1-8 16,0-5-8-16,-6-6 8 16,9-3-8-16,-15-6 8 15,0-2 8-15,0-3 88 16,0 2-104-16,0-6 0 16,-21 0 0-16,-3 1 0 0,-3 1-176 15,-6-2-16-15,0-14-96 16,5-4-312-1,-2-14-665-15,-6-14-1511 16,24-9-4538-16</inkml:trace>
  <inkml:trace contextRef="#ctx0" brushRef="#br0" timeOffset="-147470.91">31284 11609 9874 0,'0'0'3896'0,"0"0"-3407"0,0 0-57 31,0 0-264-31,0 0-16 0,0 0 0 16,0 0-48-16,0 0 40 15,22 111-64-15,-7-69-72 16,-6-6 0-16,0 1-8 0,-9-4-424 15,15-6-360-15,-15 1-513 16,0-14-783-16,0-4-825 16,0-10-2888-16</inkml:trace>
  <inkml:trace contextRef="#ctx0" brushRef="#br0" timeOffset="-147274.14">31215 11762 7785 0,'0'0'4313'0,"0"0"-3257"15,0 0 169-15,0 0-393 16,0 0 0-16,0-6-248 0,12 3-360 16,0-2 0-16,21 0 40 15,1-4-8-15,-1-1-256 0,18 2-80 32,-18 2-808-32,16-8-664 15,-7 6-1289-15,-3-6-2432 0</inkml:trace>
  <inkml:trace contextRef="#ctx0" brushRef="#br0" timeOffset="-146821.01">31843 11386 9233 0,'0'0'2297'0,"0"0"-1401"0,0 0-560 15,0 0-256-15,0 0-72 0,0 0 40 16,-12 89 16-16,-3-53 64 16,-4 6-80-16,7-10-48 15,12-3 0-15,-12-7 0 0,12-8 8 32,0-5 120-32,0-4-8 15,0 0 184-15,0-5 89 0,0 0-49 16,24 0 48-16,10 0 0 15,2 0-208-15,6 0-88 32,9 0-96-32,-17 0-104 0,-1-5-272 15,3-4-424-15,0-1-761 16,-24-3-959-16,0 3-1793 0</inkml:trace>
  <inkml:trace contextRef="#ctx0" brushRef="#br0" timeOffset="-146572.26">31973 11506 9418 0,'0'0'1616'0,"0"0"-816"16,0 0-256-16,0 0-80 0,0 0-64 16,0 0 360-1,21 116-191-15,-9-69-265 16,9 4-80-16,-6-5-56 0,-6 5-112 15,3-9-56-15,0-6-216 16,-3-3-512-16,6-14-793 31,-3-10-2400-31,0-9-5015 0</inkml:trace>
  <inkml:trace contextRef="#ctx0" brushRef="#br0" timeOffset="-145039.88">32063 11154 5297 0,'0'0'4897'0,"0"0"-3865"0,0 0 32 15,0 0-104-15,0 0-87 0,0 0-89 31,0 0-312-31,0 0-248 0,0 0 32 16,0 0-8-16,12 0-128 16,12 0 24-16,0 0-48 15,10-4-16-15,2-1-72 0,6 0 0 16,-15 1 0-16,-3 0-8 31,10-2 72-31,-10 2-64 0,-15 0 0 16,6 4 0-16,-15 0 8 15,9 0-8-15,-9 0 168 16,0 0-40-16,0 0-32 0,0 0-96 16,0 0-8-16,0 0 0 31,0 4-8-31,0 19 0 0,9 5 8 16,6 18 0-16,-3 6 8 0,12 7 40 15,-3 7 16-15,4 2-56 16,-13 6 0-16,12-3 0 0,-6-3 16 15,-3-2 40 1,9-6-64 0,-12-4 0-16,-12-6 8 0,9 2 0 0,-9-11 0 15,15 2 0-15,-15-8 0 16,9-1 0 0,-9-7 0-16,0-3 0 0,0-5 0 0,0-10 0 15,0-4 0-15,0-2 0 16,0-3 40-1,0 0 32-15,0 0 48 16,0 5 0-16,0 9-56 16,-24 5 24-16,-9 3 80 15,-27 11-8-15,-7 5-72 0,-26-5-96 32,-37-6-720-32,15-4-1144 0,22-13-3857 15</inkml:trace>
  <inkml:trace contextRef="#ctx0" brushRef="#br0" timeOffset="-142989.56">29283 12735 7057 0,'0'0'1560'0,"0"0"-1176"16,0 0-56-16,0 0 201 16,0 0 263-16,0 0-304 0,12 14-224 15,-12-5 256-15,13 4-96 16,-1 2-8-16,9-2-40 31,-9 1-96-31,12 1-40 0,-15-7 32 16,15-2-111-16,0-2 39 15,-12 0 176-15,12-4-64 0,-2 0 40 16,14 0-104-16,-12-8-128 31,18-6-24-31,-6-1-88 0,1 1 48 16,11 1-56-16,-18 3 0 0,9 2 0 15,7-2-8-15,2 1 8 16,-15 3-8-16,12 2 0 0,4 0 8 16,-7 4-8-1,-3 0 8-15,6 0 0 16,4 0 0 0,-16 0 0-16,3 0-24 0,-12 0-56 0,-3 4 64 15,1 0-32-15,-7 5 40 16,-3 2-56-16,12-3 56 0,-15 2-56 31,3-1 56-31,0 4-72 16,-3-3 24-16,6 5 48 0,-3-7 8 15,-12-2-8-15,12 2-64 16,-12-3 64-16,0-5-56 16,0 0 64-16,0 5 0 0,0-5 0 31,0 0 8-31,0 0 48 15,0 0 16-15,0 0 8 0,0 0 96 16,0 0 200-16,0-5 56 16,9-8-80-16,-9-6-232 0,9-5-120 15,7-7-64-15,8 6-40 32,-12-7 96-32,9 10-88 0,0-2 32 15,3 1 64-15,9 4-64 0,7 1 16 16,-7-1-56-16,3 5 96 15,0 0-96-15,10 1 88 0,-10 4 0 16,6-1 8-16,-3 5 0 16,7-5 0-1,-13 6 0-15,0 0 8 16,6-1 0-16,-6 0 0 16,4 1 0-16,-4 0 0 0,15 4 8 15,-15 0-8-15,3-6-8 0,7 6 8 31,-4-3 64-31,-6-2-64 16,3 0 8-16,1 0-8 0,8 1 0 16,-9-2 8-16,-3-2 0 15,4-2-8-15,-7 6 0 0,21-10 0 16,-18 4 8-16,3-3 40 31,-5 3-48-31,8-4 0 16,-3 0 8-16,-3-3-8 0,-9 1 8 15,10-1 0-15,-10-1 64 16,12-2 80-16,-15 7 40 0,0-6-8 16,6 5 8-16,-15 0-72 31,10 6-32-31,-10-3-72 16,9-2 32-16,-6 4-40 0,-3-5 56 0,-12 4 0 15,9-4-16-15,3 1-48 16,-12-1-144-16,0 0-344 0,0-5-368 15,0 5-704-15,-21 1-4314 16</inkml:trace>
  <inkml:trace contextRef="#ctx0" brushRef="#br0" timeOffset="-137455.99">26793 15529 5401 0,'0'0'1712'0,"0"0"-640"16,0 0 169 0,0 0 39-16,0 0-144 0,0 0-304 0,0 0-256 31,0 0 56-31,12 0 9 15,-12 0-137-15,0 0-120 0,0 0-40 16,0 0-16-16,0 0-72 16,0 0-56-16,0 0-40 0,0 0-40 15,0 0 8-15,0 0 48 32,0 0-104-32,0 0-64 0,0 0 64 15,0 0-72-15,0 0 16 16,0 0 32-16,0 0 0 15,0 0 32-15,0 0 96 0,0 0 72 16,0 0 40-16,0 0-80 31,0 0 80-31,0 0-39 0,0 0-33 0,0 0 8 16,0 0-48 0,0-14-64-16,0-10-104 0,-12 2-16 15,12-6 16-15,-15-4-8 0,15-6 0 16,-9-3 0-16,9 0 0 15,-12-6-8-15,12-4 8 16,-9-1 0 0,9 2 0-16,-12-7 0 15,12 3 0-15,-15-3 0 0,15 7 0 16,0-2-8-16,0 1 8 16,0 1 0-1,-9 4-8-15,9 0 8 16,0 3 0-16,0-3-8 0,0 4-48 15,0 2 56-15,0-7 0 16,0 5-8-16,0 0 8 0,0 0 0 16,9 5 8-16,-9 0 72 31,0-1-80-31,15 3 0 0,-15 2-8 16,12 0-72-16,-3 1 80 15,3-1 8-15,-3 1 8 16,6-5 40-16,-3 5-56 0,13-6 0 15,-16 0 0-15,15-3 0 32,0 4 8-32,0 5-8 0,-6-5 0 15,9 0 0-15,-2 5 0 16,8-1 0-16,-9 1 0 16,12-1 0-16,-3 0 0 0,0 0-40 0,16 1 40 15,-13 0 0 1,9 4-56-1,-9 0 56-15,7 2 0 0,8 1-40 16,-9-2 40-16,16 8 8 0,-7-9-8 16,6 6-16-1,1-3 16-15,-1 8-8 0,3-11 0 0,-2 6 0 32,11 2 0-32,-12-4 8 15,4 7 0-15,-19 3 0 0,9-5 0 16,-5 6 0-16,-10-1 8 15,-3-1 112-15,-9 6-72 0,-6 0-40 16,9-1 8-16,-14 10-8 31,-1-4 8-31,-12-1-8 0,9 5-8 16,-9 0 8-16,0 0 0 16,0 0-8-16,0 0-72 15,0 0 16-15,0 0-24 0,0 0-16 16,0 0-48-16,0 0-72 31,0 0-64-31,0 0-209 0,0 0-399 16,0 0-312-16,-9 0-440 15,-16 0-1273-15,-2 0-2184 0</inkml:trace>
  <inkml:trace contextRef="#ctx0" brushRef="#br0" timeOffset="-137051.59">27958 12836 3632 0,'0'0'6058'15,"0"0"-5122"-15,0 0-600 0,0 0-152 16,0 0 272-16,0 0-136 15,34 10-48-15,2-1 40 0,-15-4 168 32,15 5-88-32,0-2-168 15,-2 11 80-15,-1-6-119 0,0 1-89 16,-6 10 48-16,3-5-88 16,-3-5-8-16,-2 4-40 0,-16-4 0 15,6 0-8-15,-6 0 0 31,-9 0 48-31,9-1-32 16,-9 7 120-16,0-3 64 0,-9 11 16 16,-15 5-32-16,3 0-16 15,-4 2-104-15,-8-2-64 0,-24 19-176 16,21-16-936 0,-4-8-2057-16</inkml:trace>
  <inkml:trace contextRef="#ctx0" brushRef="#br0" timeOffset="-33433.96">29000 14375 1016 0,'0'0'7961'0,"0"0"-7168"16,-34 0-689-16,25 0-96 0,-15 0 296 16,0 0 168-16,3 0-248 15,-3 0-176-15,-9 0 80 16,-16 0 248-16,4 0-104 0,-24 0-144 31,-1-5-72-31,-11 1 16 16,-13-1-72-16,1 0 80 0,-16 5 144 15,-3 0 192-15,7-5-48 16,-13 2-72-16,27-8-80 16,-14-2-80-16,23-2 144 0,1-7-111 15,-4-1 71-15,19-5 0 16,-4 0-128-1,1-4 16-15,-3-6 48 0,2 2 48 16,-2 3-32-16,17 1-40 16,7-1 32-16,15 11 16 0,9-7 128 15,0 11-192 1,24-6-48-16,0 6 0 16,0-5-80-16,0-1-8 15,33-4-96-15,6-4 88 16,18-5 0-16,13 5-8 0,23-10 16 15,46 0 0-15,33 1-16 16,27 0 8 15,13 8 8-31,-16 9 0 16,-24 10 0-16,-6 9 0 0,-15 5 8 16,0 0-8-16,-24 19-64 15,-10 0-16-15,-23 0-72 16,-37 0-24-16,4-2-64 0,5 7 48 15,-9 9 56-15,-5 3-88 16,-7 10 24-16,-24 1 24 0,-21 4 32 16,0 5 136-16,-9 0 8 15,-27 4 0-15,-22-5 8 16,1 1 240-16,-37-9-96 0,-11 7 72 16,-34 2-24-1,-36 0-72-15,-21-9 32 16,33-15-24-16,21-14-8 0,57-14 232 15,19 2-64-15,21-6-72 16,-13 0-224-16,-14-6-96 16,27-8-352-16,5-13-392 15,22 3-873-15,18 2-3320 16</inkml:trace>
  <inkml:trace contextRef="#ctx0" brushRef="#br0" timeOffset="-31705.96">26268 15302 6833 0,'0'0'2216'0,"0"0"-1687"31,0 0 71-31,0 0 304 15,0 0-288-15,0 0-208 16,0 0-248-16,0 0 88 0,106-117 96 16,-70 99-48-16,21-5-64 0,-11 4 24 31,26 5-176-31,-15 1 48 16,13 4-120-16,11 9 64 15,-11 0 0-15,-4 0-72 0,7 9 0 16,-1 14 0-16,10 0 0 15,-13 10 0-15,-12 0 0 0,1-1-8 32,-10-1-64-32,-15 7 16 15,3 0 8-15,-14-3 32 16,-1 8-32-16,-21-1 48 0,15-1 0 0,-15 1 8 16,0 0 40-16,-24-1-32 15,-1-3 112-15,-8 4-39 16,0-5-73-16,-18-6 112 15,8-2 0 1,-5-2-32-16,-12 1-8 16,-7-9 8-16,-17 0 32 0,-19-6-24 15,-2-9 16-15,2-4 0 16,-15 0 32 0,25-4 56-1,-13-20 24-15,4-8-112 16,8-4-104-16,0-7 40 15,13 2 16-15,11-6-24 16,25-4 88-16,9-9-8 0,21 5-88 16,15-15-40-16,15 6-48 15,21-1 40-15,22 5-8 0,-1 3 0 16,24 7-40-16,25-2 56 16,18 6-8-16,54 10-32 0,-15 17 32 31,-24 14 8-31,-34 5-72 15,-47 14-152-15,-13 14-184 16,-12 14-192-16,18 18-161 0,-26 14-183 16,-25 42-544-16,-25-19-889 15,1-9-2296-15</inkml:trace>
  <inkml:trace contextRef="#ctx0" brushRef="#br0" timeOffset="-29223.48">28994 17021 472 0,'0'0'7721'16,"0"0"-6200"-16,0 0-1129 0,-12 0 16 16,12 0 88-16,0 0-96 15,0 0-240 1,0 0-104-16,0 0 40 15,0 0 264-15,0 0 8 0,0 0 16 16,0 0 64-16,0 0-8 16,0 0-15-16,12 0-137 0,21 0 88 15,15 0 224 1,43-24 56 0,51-12-152-16,-16-2-128 0,4 6 144 15,-27-1-112-15,-34 20-240 0,1-5-160 31,-10 3-8-31,-15 11-400 16,-33 4-672-16,-39 0-1024 0,-15 19-2217 16,-28-1-3473-16</inkml:trace>
  <inkml:trace contextRef="#ctx0" brushRef="#br0" timeOffset="-28704.52">29166 16734 3080 0,'0'0'5129'16,"0"0"-4249"-16,0 0-632 16,0 0 297-1,0 0 471-15,0 0 88 0,0 0-408 16,0 0-376-16,9-5 16 16,-9 5 224-16,-9 9-223 0,0 9-113 15,-16 6 8-15,1 8-80 16,-9 1 120-16,-3 4 8 0,-9 0-8 31,8-5 88-31,4-3-40 16,9-7-96-16,12-3-64 0,0-5-32 15,0-9-56-15,12-2 56 32,0 2-8-32,0-5-24 0,0 0 8 31,12 5-56-31,12 4-40 15,0 5 120-15,34 0 24 16,-1 5-32-16,21-6-120 0,7-3-584 16,21-5-936-16,-13-5-1417 15,-24 0-6865-15</inkml:trace>
  <inkml:trace contextRef="#ctx0" brushRef="#br0" timeOffset="-26838.37">30180 16424 6553 0,'0'0'2624'0,"0"0"-1215"16,0 0-169-16,-15-6 168 16,15 6-279-16,0 0-401 0,0 0-456 15,0 0-192-15,0 6-64 16,0 12-16-16,0 15 16 0,15 8 128 16,-3 14-16-16,0 11 88 15,-3-7-128-15,3 1-16 16,0-8-56-16,-12-6 32 0,12-13-48 31,-12-11 16-31,0-8 0 16,0-8 32-16,0-2 0 0,0-4 80 15,0-10 88-15,0-26 104 16,0-16-320-16,-12-13-72 16,0-17 8-16,-9-2-48 0,9 5 48 0,0 10 64 15,-3 12 0 1,15 22 96-1,-9 7 32-15,9 12-48 0,0 13-80 16,0 3-104-16,9 8-96 16,18 16 128-16,6 13 64 15,0 4 0-15,-6 7 0 16,4-7-88-16,-4-5-8 16,-15-3 32-16,0-9-56 15,-3-11-80-15,-9-7 8 0,12-6 200 16,-12 0 0-16,0-11 176 15,12-16-24-15,-12-19-152 16,24-10-16 0,-12 0-88-16,0 5 56 15,6 9 48-15,-2 10 8 0,-4 18 120 16,0 9-40-16,0 5-80 31,21 10-8-31,0 23 96 16,0 13 72-16,19 9-16 0,-19 5-32 15,0-3-80-15,0-7-40 32,-6-12-400-32,-14-19-512 0,-1-11-1001 15,-3-8-3136-15</inkml:trace>
  <inkml:trace contextRef="#ctx0" brushRef="#br0" timeOffset="-25039.31">31028 15914 8193 0,'0'0'2913'15,"0"0"-2161"-15,0 0-504 16,0 0 160-16,0 0 88 0,0 0-120 0,-33-6-288 16,18 6-88-16,6 0 8 15,-4 0 0 1,-11 0 40-1,3 6 48-15,9 2 8 0,-3 6 80 16,-6-4-39-16,21 4-9 16,-12 4-48-16,12 0-80 0,0 11 0 15,0 3 8-15,0 10 48 0,12-1-48 32,0 10-16-32,12 5 48 15,0 4-40-15,9-3 0 0,-11-3 0 16,2 6 64-16,9-8 8 15,-6-5 24-15,-3-7-56 0,9-7 32 16,-8 0-32-16,8-10-8 31,3-10-40-31,-6 2-80 0,-3-15-224 16,7 0-249-16,14-15-391 16,-12-13-1336-16,-15-4-3033 0</inkml:trace>
  <inkml:trace contextRef="#ctx0" brushRef="#br0" timeOffset="-24315.47">31284 16173 8601 0,'0'0'2833'0,"0"0"-2409"0,0 0-424 15,0 0 0-15,0 0 160 16,0 0 176-16,12 112-184 0,-2-77-24 16,5-2-128-16,-15-9 8 15,0-2 88-15,0-3-88 16,0-13 48-16,0-3-8 0,0-3 72 31,0 0 88-31,0-18-56 16,-15-14-152-16,5-14-96 0,-14-6 40 15,12-3 56-15,12-5-16 16,-15 8 16-16,15 6 0 16,0 8 80-16,15 11-80 0,9 9-80 31,-2 8 8-31,11 5-8 0,-9 5-40 15,3 0-144-15,6 19 64 16,-21 6 24-16,9-3-80 0,-21 6 40 16,0-5-32-1,0-1 72-15,-21 2-8 16,-15-5 8-16,15-5 176 0,-3-5 16 16,9-4 304-16,6-5 56 15,9 4-72-15,0 0-88 0,0 1-216 16,9 4 8-16,6 10 176 31,9-5 48-31,9 5-32 0,-9-11-128 16,13 7-16-16,-16-5-56 15,0-7-96-15,18-3-624 0,-18 0-1368 16,3-3-3330-16</inkml:trace>
  <inkml:trace contextRef="#ctx0" brushRef="#br0" timeOffset="-23873.38">31716 15765 8673 0,'0'0'3985'16,"0"0"-3569"-1,0 0-288-15,0 0-16 16,0 0 0-16,0 0 48 0,0 0-160 15,0 0 0-15,-69 0 64 16,44 5 112 0,10 4-48-16,6 0 137 15,-3 5-89-15,-9-4-48 0,21 4-80 16,0 4-40-16,0 0 0 16,0 1 0-16,0 5 64 0,9-2-24 15,15 6-32-15,-15-5 64 31,19 11-32-31,-7-2-40 16,3 9 64-16,0-4 40 0,-12 5 16 16,9 0-32-16,-9 4 8 15,12-10-32-15,-12 1 0 0,0-9-72 16,1-4 0-16,-7-10-8 31,9-9-336-31,9-5-224 0,-12 0-209 16,21-47-367-16,0-4-1408 15,-6 5-5034-15</inkml:trace>
  <inkml:trace contextRef="#ctx0" brushRef="#br0" timeOffset="-23343.6">32018 15844 7905 0,'0'0'1889'0,"0"0"-1505"32,0 0-72-32,0 0 288 0,0 0-72 15,0 0-248-15,-118 46-224 16,109-28 16-16,-6 7-72 15,15-3 64-15,0 1-56 0,0-5-8 16,0 6 8-16,0-5-8 31,24-1 0-31,9 0 16 0,7-4 64 16,-7 4-8-16,-12-7-72 0,15-7 0 16,-24 5 0-16,-3-5-8 15,6 1-40-15,-15 1-104 0,0-2-144 16,0 0 168-1,-24-4 64 1,0 5-120-16,-9-5-232 0,-3-5-280 16,2-14-729-16,-5 2-1463 15</inkml:trace>
  <inkml:trace contextRef="#ctx0" brushRef="#br0" timeOffset="-23118.18">31900 15742 3648 0,'0'0'5834'16,"0"0"-4738"-16,0 0-808 0,0 0 48 16,0 0 624-16,0 0 176 31,60 120-520-31,-38-74-183 0,2 1-57 16,-3 4-192-16,-6-4-88 15,6-6-96-15,-9-4-8 16,-12-4-256-16,9-6-168 0,-9-8-329 15,0-10-615-15,15 0-1016 16,-15-9-1769-16</inkml:trace>
  <inkml:trace contextRef="#ctx0" brushRef="#br0" timeOffset="-22450.74">32214 15807 4504 0,'0'0'4265'16,"0"0"-3152"-16,0 0-521 16,0 0-80-16,0 0 256 15,0 0 232-15,0 0-456 0,48 107-64 16,-24-70-47-16,-18-10-201 15,10 1-152-15,-4-6-80 16,-12-3-208-16,9-4-449 0,-9-11-799 31,0-4-864-31,0 0-569 0,0-4-3208 16</inkml:trace>
  <inkml:trace contextRef="#ctx0" brushRef="#br0" timeOffset="-22090.48">32320 15737 7585 0,'0'0'2873'15,"0"0"-2081"-15,0 0-304 0,0 0 80 16,0 0-136-16,0 0-152 16,93-22-168-16,-60 11-16 15,-8 8-96 1,-1-3 8-16,-15 2 0 0,6 4-8 15,-15 0 8-15,0 0 0 16,0 0 208-16,0 0-24 0,0 0-16 16,0 0-96-1,0 0-24-15,0 18-56 16,12 6 48-16,-6 8 97 16,9 5 15-16,-3 0-8 15,0 5 56-15,0-9-112 0,-3-1-40 16,-9-5-48-16,15-7 64 0,-6-7-72 31,-9-7-192-31,0-3-521 16,0-3-879-16,0 0-1256 15,0-9-3250-15</inkml:trace>
  <inkml:trace contextRef="#ctx0" brushRef="#br0" timeOffset="-21153.84">32386 15505 9033 0,'0'0'2585'0,"0"0"-1793"16,0 0-120-16,0 0 8 16,0 0-199-16,0 0-273 15,0 0-112-15,109-31-16 0,-85 26 0 31,9-5-80-31,-21 10 8 0,12-4 8 16,-15 4 32-16,-9 0 16 16,0 0 32-16,15 4-16 15,-6 11-16-15,4 13-8 0,-1 4 48 32,12 4-32-32,0 16-64 15,-6-1 0-15,9 4 8 0,-3 0-8 16,-3 1 56-16,1-5-56 15,-7 0 0-15,-3-5 8 16,0-5 72-16,6-3-88 0,-18 0 48 31,0-11 8-31,0-8-48 16,0-1-8-16,0-8-48 0,0-2-104 0,-18-3-168 16,-6-5-392-16,-13 0-233 15,1-18-847-15,0-9-2289 16</inkml:trace>
  <inkml:trace contextRef="#ctx0" brushRef="#br0" timeOffset="-20891.05">32878 15515 880 0,'0'0'9690'0,"0"0"-8258"16,0 0-1144-16,0 0-128 16,0 0 424-16,0 0 184 0,78 116-359 31,-50-79-257-31,-4-4-144 16,-18-1-8-16,9-4-104 0,-15-10-505 15,0-4-463-15,0-10-1072 16,0 1-929-16,-21-5-4072 0</inkml:trace>
  <inkml:trace contextRef="#ctx0" brushRef="#br0" timeOffset="-20706.54">32833 15691 6529 0,'0'0'2905'0,"0"0"-1873"0,0 0 0 15,0 0-32-15,0 0 32 16,0 0-199-1,0 0-369-15,81-28-248 16,-48 19-216-16,4-4-168 0,20-12-857 16,-24 6-1303-16,0 2-2617 0</inkml:trace>
  <inkml:trace contextRef="#ctx0" brushRef="#br0" timeOffset="-20425.03">33240 15390 7073 0,'0'0'4169'0,"0"0"-3553"0,0 0-104 31,0 0-48-31,0 0-152 16,0 0 72-16,0 0-184 0,0 0-80 16,-36 120-8-16,36-96 17 15,-12-2-33-15,12-3-88 16,0-5 40-16,0-6 32 0,0-2 48 31,0-1-24-31,12 0 0 16,0-2-32-16,12-3 48 0,-3 0-48 15,16 0-72-15,-1 0-16 16,-3-3-208-16,-9-13-336 16,9-11-569-16,-9 4-1223 0,-12 5-1913 0</inkml:trace>
  <inkml:trace contextRef="#ctx0" brushRef="#br0" timeOffset="-20204.68">33273 15474 6545 0,'0'0'2312'16,"0"0"-1591"-16,0 0 223 15,0 0 48-15,0 110-160 0,9-78-256 16,7 1-232-16,-4-6-48 15,0-2-136-15,-12-3-64 16,12-8-96 0,-12-9-680-16,0 0-1520 15,0-5-2393-15</inkml:trace>
  <inkml:trace contextRef="#ctx0" brushRef="#br0" timeOffset="-19755.09">33192 15163 10458 0,'0'0'1752'0,"0"0"-1056"15,0 0-128-15,0 0-288 16,0 0 89-16,130-47-281 0,-97 34-88 15,3 8 0-15,-3-4-16 16,-9-1-32-16,-12 10 48 16,1-5 0-16,-13 5 56 15,12 0 72-15,-12 0 176 16,0 0-32-16,0 0-184 16,0 5-16-1,21 19 24-15,-9 7 80 0,-3 17-16 0,18 2 40 16,-6 15 64-16,3 0 96 15,0 0-24 1,-2-1-24-16,2 1-104 16,-15-5-64-16,15-3 24 15,-9-2-88-15,3-8 0 0,-3-1-64 16,-3-10-8-16,-12-3 72 16,0-5-72-16,-12-5-8 0,-21 1-328 31,-48-2-464-31,-1-3-560 15,1-10-2529-15</inkml:trace>
  <inkml:trace contextRef="#ctx0" brushRef="#br0" timeOffset="-2770.95">15472 15289 8697 0,'0'0'921'16,"0"0"-921"-16,0 0 0 0,0 0-8 15,151-57-809-15,-118 43-1615 0</inkml:trace>
  <inkml:trace contextRef="#ctx0" brushRef="#br0" timeOffset="-2521.15">15505 15417 1192 0,'0'0'7513'0,"0"0"-6456"0,0 0-713 31,0 0 96-31,0 0 352 16,0 0-192-16,0 0-376 0,0 0-96 16,142-36-128-16,-105 26-160 15,8-9-1008-15,-9 10-953 16,-15-10-2632-16</inkml:trace>
  <inkml:trace contextRef="#ctx0" brushRef="#br0" timeOffset="-1290.33">15865 14978 7345 0,'0'0'1856'0,"0"0"-1207"16,0 0 471-1,0 0 8-15,0 0-336 16,0 0-288-16,0 0-224 16,0 0 72-16,0 0 193 0,0 0-145 15,0 0-144-15,0 0-136 16,0 0 8-16,0 14-128 0,0-1 88 31,15 11 64-31,-3 7 24 16,12 7 24-16,-15 3 16 15,15 5 24-15,0 1 64 0,-12-6-32 16,13 2-72-16,-19-3-48 16,9-6-48-16,-3-7-56 0,0-8 16 15,0-5-64-15,-12-9 0 32,0-1-304-32,0-4-536 0,0-4-504 15,0-10-2465-15</inkml:trace>
  <inkml:trace contextRef="#ctx0" brushRef="#br0" timeOffset="1818.33">12098 13295 3104 0,'0'0'1120'0,"0"0"-391"16,0 0 199-16,0 0-64 0,0 0-208 16,0 0-160-16,0 0-88 31,0 0 40-31,0 0 136 0,0 0-55 16,0 0-49-16,0 0 40 15,0 0-72-15,0 0 0 16,0 0-104-16,0 0-40 0,0 0-120 15,0 0 48-15,-12 0 72 16,12 0-136-16,-9 0-112 0,-6 0-48 31,-6 0 8-31,-3 0-16 16,2 10-40-16,-5 4 32 16,3 3-48-16,3 7 56 0,0 9 0 0,-3 4 72 15,12 13-24 1,-3 11 8-1,15 9 48-15,0 4-24 0,15-1 16 16,9-7-96-16,9-12 0 16,12-7-56-16,4-9-48 0,20-16-112 15,24-22-488-15,-2 0-1168 0,-19-8-4001 16</inkml:trace>
  <inkml:trace contextRef="#ctx0" brushRef="#br0" timeOffset="2845.53">14491 13183 6569 0,'0'0'2464'15,"0"0"-1663"-15,0 0-353 16,0 0 312-16,0 0 40 0,0 6-288 31,25 4-168-31,2-2-40 0,-3 6 24 16,9 5-16-16,3-5-120 15,-6 8-112-15,10 3-72 16,-7-3 40-16,3 10-48 0,-12 0 56 16,-6 6 89-16,10-1-17 31,-16 0-48-31,0 0-24 0,-3 0 24 15,-9 1-16-15,0 3-8 16,0 0 24-16,-9 2-8 16,-28-2-48-16,22 6 32 0,-15-10-40 15,3 5 64-15,6-10-72 16,0-4-8-16,-3-9-280 0,-13-6-769 16,4-4-1487-1,-3-9-4850-15</inkml:trace>
  <inkml:trace contextRef="#ctx0" brushRef="#br0" timeOffset="4862.49">13658 13513 7737 0,'0'0'1272'15,"0"0"-960"-15,0 0-23 16,0 0 183-16,0 0 688 0,0 0-192 15,94 0-304-15,-76-9-24 32,9-4-55-32,-3-3-153 15,1 3-104-15,-16-5 0 0,3 4 0 16,0-9-72-16,-3 3-64 16,6-2-80-16,-15-2-24 0,12 2-16 0,-12-7-8 15,0 6-8-15,0-4-48 16,0 3 8-1,0-3 48 1,0 8 72-16,0-9-80 0,-12 6-48 16,-3-3 56-16,-6-2-64 0,9 3-96 15,3 2 0-15,-16-1 40 0,13 5-24 32,-12-1 72-32,9 0-8 15,-3 0-24-15,3 5 40 16,-9 1 0-16,3-1-8 0,-1 5-40 15,10-5 40-15,-12 4 0 16,0-4-80-16,3 6 88 0,-6-2-8 31,6 1 8-31,9 3 0 16,3 2 0-16,-4 4 80 0,1-4-32 16,0-1-48-16,12 5 8 15,-15-4 88-15,15 4-80 0,-9 0-8 16,9 0-8-16,-12-5 8 15,12 5 40-15,-9-5 24 32,9 5 8-32,0-5 136 0,0 5 40 15,0 0-40-15,0 0-8 16,0 0-72-16,0 0-64 16,0 0-64-16,0 0 16 0,0 0-16 15,0 0-8 1,0 0 0-16,0 0 0 15,0 0 56-15,0 0-48 0,0 0-16 16,0 0 8-16,0 0 0 16,0 0 0-16,0 0-16 0,0 0-32 15,0 0-8 1,0 0 8-16,0 0-48 16,0 0 96-16,0 5-96 15,0 0 88-15,0 4 0 0,9 0 8 16,3 10-8-16,-12-6 8 15,0 2-8-15,9-1 8 16,-9 4-48-16,0-4 48 0,0-4 0 31,0-2 0-31,0 2 0 0,0-6 0 16,0 1-8-16,0 0 8 16,0-5 0-16,0 4 0 15,0-4 8-15,0 0 0 0,0 0 0 16,0 0 0-16,0 0 0 31,0 0 56-31,0 0-56 0,0 0 144 16,0 0-16-16,0 0 8 15,0 0 8-15,0 0 88 16,0-9-64-16,0-5-48 0,-9 1-72 16,9-1-56-1,-12-4-8-15,3-2-48 16,9 1-16-16,-12 6 72 0,12-2-8 15,0 11 8-15,0-5 0 16,0 5 8-16,0-1-8 16,0 0-48-16,0-3 40 15,12 8-88-15,9-10 48 16,3 1-32-16,13 3 16 16,5-2-8-16,6-2-248 0,0 2-512 15,7 2-400-15,-4 6-1041 16,-18 0-4008-16</inkml:trace>
  <inkml:trace contextRef="#ctx0" brushRef="#br0" timeOffset="21132.03">15539 2369 10042 0,'0'0'1208'0,"0"0"-1208"15,0 0-616-15,0 46 288 0,15-13 264 16,9 3 64-16,-3 7 104 16,-9-1-24-1,12-7-8-15,-12-6-16 0,-3-7 88 16,6-7 0-16,-15-5 0 15,0-10 64-15,0 0 512 16,0 0 224-16,0 0 72 16,0-19-71-1,-15-13-617-15,-6-20-232 0,-3-8-96 16,12-9 0-16,-9-6-40 0,9 11 32 16,12-1 8-16,0 9-48 15,0 9-56-15,12 6-32 16,9 13-16-1,3 5 24-15,0 13 16 16,13 6-176-16,-16 4-161 0,15 14 105 16,-12 9 168-16,-15 11 24 15,3 6-32-15,-12 2 120 16,-12 9 64-16,-12-5 8 0,-9-4 40 31,-13-6-48-31,10-8-48 16,0-9-48-16,3-14-336 0,6-5-1064 15,9-18-601-15,2-6-3384 0</inkml:trace>
  <inkml:trace contextRef="#ctx0" brushRef="#br0" timeOffset="21440.9">16043 1979 10266 0,'0'0'2256'15,"0"0"-1664"-15,0 0-64 0,0 0-248 16,0 0 337-16,0 0-433 0,0 0-184 16,-118 42-72-16,118-4 24 15,-9 13 40 1,9-5 8-16,0 4-152 15,21-12-88-15,0-2 7 16,18-7 73-16,7-15 152 0,-13-6-64 16,15-8 64-16,-6 0-192 15,34-37-808-15,-19 0-1632 0,-24-3-2297 16</inkml:trace>
  <inkml:trace contextRef="#ctx0" brushRef="#br0" timeOffset="21668.16">16486 1799 8849 0,'0'0'2873'0,"0"0"-2057"16,0 0-712-16,0 0-8 0,0 0 192 15,0 0 248-15,34 121-112 16,-10-81-183-16,9 7-145 15,-24-5-16 1,18 0-80-16,-3-5-208 16,-15 0-777-16,-9-14-1175 15,0-5-2033-15</inkml:trace>
  <inkml:trace contextRef="#ctx0" brushRef="#br0" timeOffset="21838.14">16378 2078 11586 0,'0'0'1896'16,"0"0"-1376"-16,0 0-239 0,0 0-169 16,0 0 80-16,0 0-40 0,0 0-40 31,142-47-112-31,-94 28-64 16,21-8-785-16,-26 2-1663 15,8 3-4121-15</inkml:trace>
  <inkml:trace contextRef="#ctx0" brushRef="#br0" timeOffset="22203.09">16963 1614 7889 0,'0'0'4865'16,"0"0"-4073"-1,0 0-295-15,0 0-273 16,0 0 32-16,0 0-104 16,0 0-64-16,0 78 128 0,0-31 112 15,0 8-128-15,0 0-80 0,0-4-104 16,-15-9 48-16,15-9-56 16,0-9 64-1,0-6 40-15,0-9 16 16,15-4-8-16,-6-5 280 15,15 0 0-15,25 0-40 0,-16 0-120 16,24-14-192-16,-8-10-48 0,-4 2-496 31,0-2-280-31,3-17-400 16,-11 13-993-16,-28-1-3064 0</inkml:trace>
  <inkml:trace contextRef="#ctx0" brushRef="#br0" timeOffset="22399.61">17126 1757 9281 0,'0'0'2217'16,"0"0"-1673"-16,0 0-320 16,0 0 344-16,21 108 424 0,4-58-151 15,-1 10-249 1,9 4-200-16,-12-3-232 15,3-1-96-15,-9-3-64 16,-6-7-272-16,0-8-896 0,6-14-1945 16,-15-14-8009-16</inkml:trace>
  <inkml:trace contextRef="#ctx0" brushRef="#br0" timeOffset="23913.86">11621 3518 7601 0,'0'0'2281'16,"0"0"-1665"-16,0 0-464 15,0 0-152 1,0 0-248-16,0 0 136 15,21 46 112-15,6-18 0 16,-18 4 0-16,4-8 8 0,-4 4 160 16,6-14-8-16,-15-1-80 15,0-8 40-15,0-5 320 32,0 0 512-32,-15-5 72 0,-7-22-904 15,1-11-120-15,-15-8-8 16,15-9 8-16,-3-1-8 0,-3 0 8 15,18 5-48-15,9 9 48 16,0 2 0-16,9 7-168 31,18 5 16-31,-3 10-24 0,-3 8-80 16,15 5-344-16,-15 5 8 16,16 5 208-16,-25 18 120 0,0 5-56 0,0 0 208 15,-12 4 16-15,-12 6 96 16,-12-6 120-16,-13-5-24 15,1 6-88-15,3-11-8 16,12-7-336 0,9-6-1241-16,12-9-1679 0</inkml:trace>
  <inkml:trace contextRef="#ctx0" brushRef="#br0" timeOffset="24193.96">11935 3114 8409 0,'0'0'2633'31,"0"0"-1881"-31,0 0-32 0,0 0-152 16,0 0-400-16,0 0-16 15,0 0-64-15,-115 112-16 0,103-71 0 16,12-3-24-16,0 3-40 15,24-9 8-15,10 1-16 32,11-6 8-32,-12-7-8 0,24-6 0 15,4-9 0-15,-4-5-112 16,28-24-568-16,-19-4-1736 0,-15 1-4210 16</inkml:trace>
  <inkml:trace contextRef="#ctx0" brushRef="#br0" timeOffset="25762.22">15741 3703 10354 0,'0'0'2040'0,"0"0"-2040"0,0 0-1200 16,0 0 880-16,24 116 320 16,-15-60 384-16,15 18-16 15,0 5-184-15,-12-6-16 0,1 2 48 31,-4-15-24-31,0-14 40 16,-9-8-80-16,15-19-96 0,-15-11 40 16,0-8 72-16,0 0 592 15,-15-18-95-15,6-24-641 0,-13-13-24 16,-14-20-128-16,12-7 48 16,15-6 8-16,-15 4-16 31,24 10 80-31,0 8-8 0,0 11-121 15,24 13-135-15,9 14 24 16,3 9 16-16,-5 16-24 0,20 3-456 16,-18 13 160-16,3 10 152 31,-11 15 56-31,-4-2 56 0,-21 11 144 16,0-5 144-16,-21 4 56 0,-31-4-8 15,19-5 216-15,-27-6-56 16,29-7-208-16,-17-4-128 0,27-20-448 15,6 0-809-15,6 0-1615 16</inkml:trace>
  <inkml:trace contextRef="#ctx0" brushRef="#br0" timeOffset="26054.28">16332 3679 9161 0,'0'0'2937'0,"0"0"-2169"0,0 0-320 15,0 0 88-15,-114 47 81 32,90-15-193-32,12 11-272 15,-4 3-40-15,16 5-48 0,0 0-8 16,0 0-48-16,16-9-8 15,8-9-32-15,12-7-56 0,-3-17 0 16,12-3-40-16,13-6-240 16,26-37-705-16,-26 0-1583 31,-1-10-3770-31</inkml:trace>
  <inkml:trace contextRef="#ctx0" brushRef="#br0" timeOffset="26248.53">16719 3578 10282 0,'0'0'2160'16,"0"0"-1640"-16,0 0-392 0,0 0 88 15,0 0 376-15,12 130-111 0,9-69-281 16,-9-1-48-16,12 0-144 0,0-5-8 31,-15-9-328-31,-9-8-1169 16,0-11-2512-16,0-13-4608 15</inkml:trace>
  <inkml:trace contextRef="#ctx0" brushRef="#br0" timeOffset="26404.77">16577 3898 11426 0,'0'0'1840'0,"0"0"-1232"15,0 0-271-15,0 0-185 16,0 0 208-16,0 0-104 0,130-23-256 15,-85 4-8-15,33-13-1025 32,-5-1-1679-32,-28 5-5754 0</inkml:trace>
  <inkml:trace contextRef="#ctx0" brushRef="#br0" timeOffset="26700.9">17147 3485 10962 0,'0'0'2608'16,"0"0"-1847"-16,0 0-265 0,0 0-296 16,0 0 96-16,0 0-136 0,0 0 136 15,0 0-16-15,9 144-104 0,7-103-120 32,-16 6-48-32,0-9-8 15,0-6 8-15,0-10 0 16,12-7 0-16,-12-2 48 0,12-8-32 15,0 0 144-15,9-5 56 16,15 0 32-16,-3 0-80 0,16 0-40 16,-4-13-136-16,15-2-352 31,-15-7-320-31,13-17-704 16,-10 11-1297-16,-27 6-4040 0</inkml:trace>
  <inkml:trace contextRef="#ctx0" brushRef="#br0" timeOffset="26924.34">17347 3616 8545 0,'0'0'2977'0,"0"0"-2233"0,0 0-304 16,0 0 312-16,-13 114 305 15,26-67-281 1,-1 13-304-16,9 1 0 15,-9-1-72-15,12-3-176 0,-15-7-160 16,6-8-56-16,-3-10-8 16,-6-10-456-16,-6-7-392 15,0-2-480-15,0-8-1129 0,0-5-2712 16</inkml:trace>
  <inkml:trace contextRef="#ctx0" brushRef="#br0" timeOffset="28489.26">25327 7643 9394 0,'0'0'2832'16,"0"0"-2056"-16,0 0-368 15,0 0-232-15,12 0 184 0,12 0 49 0,0 0-241 16,9-6-120-16,3-3-48 16,-15 4-136-16,16 0-529 0,-1-3-1143 31,-27 3-2097-31,12 5-2112 15</inkml:trace>
  <inkml:trace contextRef="#ctx0" brushRef="#br0" timeOffset="28663.04">25363 7754 6009 0,'0'0'2728'15,"0"0"-1807"-15,0 0-265 0,0 0-120 16,0 0 592-16,0 0-104 15,66-5-568-15,-27-5-288 0,-5-4-168 32,14-14-320-32,-3 6-1384 15,-9-2-3617-15</inkml:trace>
  <inkml:trace contextRef="#ctx0" brushRef="#br0" timeOffset="29402.47">25966 7351 8009 0,'0'0'1857'0,"0"0"-745"0,0 0-488 15,0 0-184 1,0 0 328-16,0 0-320 16,127-10-296-16,-91 14-72 15,1 15-80-15,-4 9 8 16,3 4-8-16,-24 1-104 0,0 3 0 15,-12 2 16-15,0-11 88 16,-24-2 80 0,-12-3 120-16,-12-9 8 15,5-8 96-15,-8-5 209 16,21-8-41-16,-6-24-168 0,-1-12-56 16,25-2-120-16,3 0-48 15,9 1-64-15,0 2-16 0,9 7-80 16,27 12-144-16,13 5-32 31,-4 15-176-31,24 4-545 16,-11 23-719-16,-10 1-1521 0</inkml:trace>
  <inkml:trace contextRef="#ctx0" brushRef="#br0" timeOffset="32458.23">10015 5065 7881 0,'0'0'4097'16,"0"0"-3217"-16,0 0-472 0,0 0 280 15,0 0-335-15,0-3-81 16,25-8-144-16,11-7-56 0,9-5 32 16,0-4-16-16,16-1-40 31,-16 4-48-31,12-3-176 16,4 7-560-16,8-2-953 0,-27 12-1015 0,-2 2-2145 15</inkml:trace>
  <inkml:trace contextRef="#ctx0" brushRef="#br0" timeOffset="32663.26">10175 5154 8481 0,'0'0'2777'0,"0"0"-1929"0,0 0-536 16,0 0 216-16,0 0 160 0,0 0-360 31,0 0-199-31,0 0 183 15,118-38 40-15,-70 12-176 16,22-2-72-16,11-11-104 0,22-20-496 16,-6 12-1353-16,-28 1-4712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54:07.2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7130 6187 4689 0,'0'0'1912'0,"0"0"-944"0,0 0 16 15,0 0 137-15,0 0 111 16,0-18-192-16,0 18-296 0,0 0-168 16,0 0-56-16,0 0-71 15,0 0-89-15,-15 0-56 16,15 0-128-1,-9 3-160-15,-15 16 40 16,0 19-56-16,3 3 0 16,-1 15 0-16,-2 14 0 0,12-2-8 15,-3 8 16-15,15-2-8 16,0-9 0-16,27-5-88 0,6-10-64 31,16-12-128-31,8-11 8 0,13-13-177 16,47-14-319-16,-11-14-1056 15,-28-8-2561-15</inkml:trace>
  <inkml:trace contextRef="#ctx0" brushRef="#br0" timeOffset="670.46">8630 5974 6833 0,'0'0'3289'0,"0"0"-1857"31,0 0-752-31,0 0 152 15,0 0-120-15,0 0-239 0,0 0-337 16,0 0-40-16,0 0 8 16,61 32 392-16,-28-8-184 0,15 8-112 15,-3 10-128-15,4 13-16 16,-4 5-8-16,0 10 8 16,-21 4-56-1,-12 5 48-15,-12 3-40 16,0 2 24-16,-24 0-32 15,-9-10 0-15,-27-5-256 0,2-17-224 16,-26-19-344-16,26-20-1241 31,4-13-3272-31</inkml:trace>
  <inkml:trace contextRef="#ctx0" brushRef="#br0" timeOffset="7456.72">6487 18434 3200 0,'0'0'2345'16,"0"0"-1305"-16,0 0-64 15,0 0 136-15,0 0-55 0,-33-47-25 16,33 43-120-16,0 4-144 16,0-4-112-16,0 4-16 15,0 0-127-15,0 0-217 16,0 0-96-16,0 0-88 16,0 4-112-16,0 14-16 15,0 6 8-15,0 8 8 0,0 0 8 31,12 5-8-31,0-9 16 16,-3 0-8-16,6-4 8 0,-3-10-8 16,0-1-8-16,1-4 0 15,-7-9 0-15,21 0 0 0,-15 0 80 16,9 0-32-16,12-14 24 16,-9 1 192-16,25-6-64 0,-13 5-136 31,21 0-64-31,-21 0 0 15,22 6-8-15,-10-2 8 16,9 6-72-16,-11 4-24 0,2 0-64 16,-15 0 96-16,3 0 64 31,-2 4-16-31,-10 14-56 0,12-4 72 16,-15 10 0-16,3-1 32 15,-12-5-16-15,12 6-16 16,-15-2 0-16,4-2 8 0,-13-7 8 0,12-4-8 15,-12-9 0 1,0 5 96 0,0-5 32-16,0 0 144 0,0 0 104 15,0 0 48-15,0-5-32 0,0-9-112 16,0 1-232 0,9-10-56-16,-9-6 0 0,15 2 48 0,9-6-40 15,-6 0-8 1,9 5 0-1,-3 6-72-15,10 4-16 16,2-2 16-16,21 12-56 0,-9-2-40 16,10 10 40-16,11-4 120 0,-2 4 8 15,5-5-64-15,-3 0 0 16,13-4 16-16,-13-4 0 31,1-7 40-31,-10-2 0 0,-15-7 8 16,1 1 8-16,-22-7 224 15,0-3 208-15,-15-8 88 0,-9-6 16 16,0 2-72-16,0-6-375 31,0 1-97-31,0 8-73 16,-9 10-359-16,-6 9-520 0,-3 14-456 0,-6 9-1017 16,11 5-3456-16</inkml:trace>
  <inkml:trace contextRef="#ctx0" brushRef="#br0" timeOffset="7985.51">8573 18540 10306 0,'0'0'1952'16,"0"0"-1112"-16,0 0 409 15,0 0-649-15,0 0-232 0,0 0-232 16,102-101-72-16,-65 72-64 0,11 6-136 31,-18 1-496-31,-3 4-545 16,-3 7-991-16,1 8-393 0,-25 3-655 0</inkml:trace>
  <inkml:trace contextRef="#ctx0" brushRef="#br0" timeOffset="8167.17">8703 18494 5097 0,'0'0'1136'0,"0"0"-352"16,0 0 432-16,0 0-120 15,0 0-135-15,0 0 71 0,45 126-312 16,-33-104-264-16,12 7-152 31,-3 2-144-31,-9-7-160 16,-3 4 0-16,6-1-664 0,-6 2-1016 15,-9-7-681-15,0-8-1880 0</inkml:trace>
  <inkml:trace contextRef="#ctx0" brushRef="#br0" timeOffset="8353.66">8691 18851 9129 0,'0'0'1825'16,"0"0"-1209"-16,0 0 400 0,0 0-16 0,0 0-207 15,0 0-425 1,114-19-264 0,-78 5-104-1,7 2-16-15,-16-13-768 0,6-11-1089 0,-9 8-960 16,0-4-1367-16</inkml:trace>
  <inkml:trace contextRef="#ctx0" brushRef="#br0" timeOffset="8917.19">8956 18521 5801 0,'0'0'3248'0,"0"0"-1751"16,0 0-313-16,0 0-184 16,0 0-384-16,0 0-440 0,12 5 0 15,0 15 169-15,9-1-17 31,-6 3-112-31,-2 1-80 16,-7-5-72-16,9-4-48 0,-15 1 32 16,12-11-48-16,-12-4-112 15,0 0-8-15,0 0 120 16,0-4 0-16,0-20 0 0,0-3-208 16,0-1 48-1,12-1 160-15,-12 1 0 16,12 15 104-16,-3 4-104 0,6 9 0 15,6 0-208-15,0 0 208 16,-6 5 0-16,10 5 72 16,-16 2-64-16,0-6 48 15,6-2-8-15,-3-4 8 16,-3 0 8-16,6-10-64 16,-6-17 176-16,3-11-176 0,0-3-208 15,-3-4-40-15,6 6 120 16,-15 7 63-16,0 9 65 15,0 15 105-15,0-2 199 0,0 10-96 32,0 0-208-32,0 5-40 0,-15 8-32 15,15 10-88-15,0-4 8 16,0 5-65-16,0-11-63 16,27-4 144-16,-6-3 128 0,16-2 8 15,-13-4 0-15,-3 0 40 31,-9 0-32-31,-12 0-8 0,0 0-160 16,0 8-240-16,0 2-296 16,-12 0 208-16,-9-10-736 15,-3 0-697-15,12 0-1199 0</inkml:trace>
  <inkml:trace contextRef="#ctx0" brushRef="#br0" timeOffset="9097.45">9361 18058 8481 0,'0'0'2721'16,"0"0"-2073"-16,0 0-192 0,0 0 320 16,0 0 56-1,0 0-327-15,84 139-265 16,-60-92-72-16,12-1-8 0,-14-3-120 16,2-1-40-16,-12-10-560 15,-12-5-761-15,9-13-1391 16,-9-5-2177-16</inkml:trace>
  <inkml:trace contextRef="#ctx0" brushRef="#br0" timeOffset="9267.04">9400 18290 4064 0,'0'0'8970'31,"0"0"-7657"-31,0 0-809 16,0 0 216-16,0 0-408 0,0 0-112 15,81-46-200-15,-35 15-888 16,-10 7-1489-16,-3 0-3168 0</inkml:trace>
  <inkml:trace contextRef="#ctx0" brushRef="#br0" timeOffset="9538.84">9620 18156 10850 0,'0'0'2040'0,"0"0"-1520"16,0 0 137 0,0 0 159-16,0 0 160 15,0 0-360-15,151 38-368 0,-103-25-72 0,-27 1-128 16,4 0-48-16,-1-5-8 16,-12 1-192-16,-12-7-88 15,0-3 160 1,0 0 128-16,-12 0 192 15,-3 0-16-15,-7-22-176 16,1-11-40-16,9-8-424 0,0-2-160 16,12-17-488-16,12 10-873 15,9 8-2216-15</inkml:trace>
  <inkml:trace contextRef="#ctx0" brushRef="#br0" timeOffset="10932.02">10227 17864 6041 0,'0'0'5529'0,"0"0"-4617"0,0 0-632 16,0 0 80-16,0 0 488 15,45 107-7-15,-9-56-377 0,-15-5-248 32,0 4-96-32,7-7 8 15,-16-7-112-15,-12-7 40 16,9-15-32-16,-9 0 48 0,0-14-64 0,-9 0 72 16,-15-10-80-16,-13-18-232 15,16-19-80-15,-15-7-8 0,-3-6-32 16,21-6 152 15,3 6 88-31,6 14 64 0,9 5-72 16,0 8-136-16,36 15 256 0,-15 3-81 15,24 15-15-15,-9 0-136 0,1 9-64 16,-13 19 8-16,-3 9 56 16,-9 1 32-1,-12 3 120-15,-12 1 80 16,-9-5 48-16,-19-5 152 15,7-4 192-15,9-5 192 0,3-9-95 16,9-4-41-16,0-7-168 16,12-3-120-1,0 5-112-15,0 1-48 16,24-1 0-16,12 3 48 16,-3-3 40-16,16-1 0 0,-4 1-80 15,-9-5 64-15,-6 0-64 16,10 0-8-16,-22-5 0 0,18-9-240 31,-12-5 8-31,0 2-64 16,-15-7 160-16,6-3-80 15,-3 3 152-15,-12-4 48 0,0 9 16 16,0-4 152-16,-12 15 256 16,-3-2 8-16,6 10-160 0,0 0-8 15,-6 0-136-15,15 0-112 16,-9 18-88-1,9 5-24-15,0 6 104 16,0-6-72-16,24-4 0 0,-6-1-40 16,34-9-40-16,-19-9-88 15,27 0-200-15,-15-19-161 16,13-13-191-16,-22-5-368 16,-18-8 776-16,6-2 392 15,-24 5 408-15,0 4 328 16,0 12 336-16,-9 6-31 0,-12 12-457 15,-15 3-232-15,12 5-232 16,0 13-112 0,2 11 48-16,10 4-56 15,0-1-48-15,12-8-128 16,0 0-128-16,12-15 8 0,13 1-80 16,-4-5 40-16,3 0 224 15,12-5 112-15,-18 1 96 0,6 4-40 31,3 0 48-31,-2 0 24 16,-4 14 0-16,15 18 88 16,-3 5-40-16,3 9-40 0,-2 5 56 15,-1-1-120-15,-6 7-64 16,-15-11 48-16,-12-4-8 0,0-10 32 16,0-4 176-1,-24-15 120-15,-12-8 8 16,2-5-24-16,-5-18-208 15,-3-19-152-15,6-14-96 0,15-5-232 16,-4-5 40-16,25 6-224 16,0 4-112-16,34-13-552 15,-1 18-833-15,6 4-3704 16</inkml:trace>
  <inkml:trace contextRef="#ctx0" brushRef="#br0" timeOffset="11076.64">11401 17766 12826 0,'0'0'2657'0,"0"0"-1865"16,0 0-168-16,0 0-624 16,0 0-1216-16,0 0-6298 0</inkml:trace>
  <inkml:trace contextRef="#ctx0" brushRef="#br0" timeOffset="100734.87">6068 9787 7865 0,'0'0'1937'16,"0"0"-1641"-16,0 0 136 0,0 0 704 15,0-28-192-15,15 14-584 16,-6 6-312-16,18-11-40 31,-3 9 0-31,-3 2 120 0,0 2-72 16,28 6-56-16,-1 0-80 15,6 11 80-15,4 11-48 0,14 16 40 16,7 12 0-16,-4 6-56 0,-18 13 64 16,13 10-16-1,-13 5-32-15,-21 3-16 0,-2-2-88 31,-10-8 48-31,-24-1 16 0,0-3 88 16,0-7 80-16,-33-3 88 0,-19-12 96 16,-5 1-16-16,3-15-32 15,-28-14-24 1,7-4 40-16,-4-19 177 16,-2-5-201-16,-10-32 168 0,-2-32-360 15,-1-43 64-15,0-36-72 16,25-5 8-16,33 23-8 0,27 37 96 15,9 33-104-15,9 9-8 16,39-5-64-16,-3-3 64 16,22-2-56-1,17 16 64-15,-2 17-72 16,-1 17-32-16,-2 11-176 0,-7 14-88 16,-12 28-257-16,-14 9-511 15,-22 46-872-15,0-12-673 16,-24-3-1264-16</inkml:trace>
  <inkml:trace contextRef="#ctx0" brushRef="#br0" timeOffset="101911.08">6201 11659 4520 0,'0'0'2369'0,"0"0"-1393"31,0 0-496-31,0 0 737 15,0 0-105-15,-37-106-152 16,37 88-272-16,0-1-400 0,21-5 16 16,-5 7-80-16,17-2-96 31,3 5-128-31,9 9 8 0,4 5 0 16,8 0-8-16,0 14 0 0,10 18 0 15,17 15 0-15,-11 13 0 16,8 5 0-16,-24 14 0 0,1 9-8 15,-1-4 0-15,-33 8-48 16,0-4 0-16,-12 0 56 16,-12-4 72-1,-24-10 80-15,-12-6 24 0,-12-7 24 16,-7-19 105-16,-5-9-1 16,3-19 0-16,-25-11 0 0,1-6-176 15,-4-36-72-15,-8-15-56 16,-7-38 0-1,-9-39-16-15,16-27 16 16,36 10-8-16,35 33-48 16,22 36 48-16,0 22 0 0,37-6-112 15,5 2 24-15,18-9-32 32,13 24 48-32,5 19 8 0,4 17 64 15,-1 10-104-15,-2 37-8 16,-4 23 40-16,-33 10-48 15,7 8-105-15,-25 5 17 0,-12-3-120 16,-12 7-536-16,0-16-920 31,0-24-2689-31</inkml:trace>
  <inkml:trace contextRef="#ctx0" brushRef="#br0" timeOffset="103051.91">6176 13430 7497 0,'0'0'1969'15,"0"0"-1521"-15,0 0-272 16,0 0-168-16,127-51 192 0,-94 41-112 16,16 10-88-16,-1 0 0 15,6 14-72-15,4 23 72 16,-7 15 0-1,6 8 0-15,1 14 0 0,-13 9 64 16,3 0 8-16,0 6 88 16,-14-6 16-16,-13-4 264 0,6-6-184 15,-27-7 24-15,0-6 24 16,0-5-40 0,-36 2 16-16,3-11 72 15,-19-5-64-15,-5-3-16 0,3-16 40 16,-19-8 89-16,-11-14-137 15,5 0 0-15,-11-27-152 0,-16-25 16 32,21-8-64-32,-8-14 24 15,14-32-16-15,10-24-56 0,33-19 32 16,27 10 40-16,9 33-88 16,18 37-8-16,21 22-112 0,18 2 72 15,13 1-24-15,11 9 56 31,13 25-32-31,-1 15 48 16,10 35-48-16,-18 45 40 0,-19 35 0 16,-9-5 0-16,-30-4-120 15,-27 15-208-15,-27-47-985 0,3-10-3736 16</inkml:trace>
  <inkml:trace contextRef="#ctx0" brushRef="#br0" timeOffset="107282.46">10888 9565 6889 0,'0'0'2184'0,"0"0"-1431"0,0 0 15 31,0 0 392-31,0-18-352 16,0 13-336-16,-12 5-256 0,0-5-152 16,-10 5-64-16,-2 0-8 15,3 0-64-15,-15 18-8 16,0 6-24-16,3 3-48 0,8 1 0 15,10 0 64-15,6 0-160 32,9-5 72-32,0 1 16 0,36-6 32 15,-2 5 72-15,14-9 56 16,9 0 0-16,-11-5 0 16,2 1 8-16,-6-1 16 0,-18 1-24 15,-9-2-200 1,-3 2-416-1,-12 4 48-15,-12 0 336 0,-12 3 176 0,3 7 56 16,-27-10-272-16,3-9-248 16,8-5-577-16,4 0-1415 15</inkml:trace>
  <inkml:trace contextRef="#ctx0" brushRef="#br0" timeOffset="107520.5">10704 9388 7865 0,'0'0'1969'15,"0"0"-1633"-15,0 0-336 0,0 0 0 16,0 0 120-16,0 0 240 16,57 145 48-16,-33-76 96 15,-12 15-120-15,9-2-104 0,-9-3-160 16,13 0-112-16,-16-14-8 31,3-13-288-31,0-2-896 0,-12-12-537 16,12-15-1111-16</inkml:trace>
  <inkml:trace contextRef="#ctx0" brushRef="#br0" timeOffset="108907.73">11274 9463 5169 0,'0'0'2032'16,"0"0"-1304"-16,0 0-112 15,0 0 8-15,0 0-279 0,-36-15-345 16,12 15-329-16,0 0-7 0,-10 15 208 16,7-2 128-16,9 6 56 15,6 0 24-15,0-6 0 16,-3 7 8-16,15-7-80 0,0 6-8 15,0-5-64-15,15 5 64 16,18-2 8-16,3-2 96 0,10 3 16 16,-10 1-40-16,6-6-32 31,-3 1-40-15,-18 1-8-16,-5-1-48 15,-7-6-112-15,-9 2 0 0,0 3 112 16,-25 3 48-16,4-3 72 15,-18-4-72-15,9 0 56 0,-6-9 305 16,12 0 47-16,2-9-232 16,10-13-96-16,12-7 72 0,0-3-152 15,0-5-72-15,24 4-136 0,-2-4-56 16,-1 5-81-16,6 3 17 16,-3 7 224-16,-18 3 96 0,-6 0 8 31,0 0 160-31,-6 6 0 15,-18 9 25-15,-3-2-185 16,-16 6-385-16,-8 10-1247 0,21 8-4873 0</inkml:trace>
  <inkml:trace contextRef="#ctx0" brushRef="#br0" timeOffset="110062.52">10713 10881 5153 0,'0'0'3008'0,"0"0"-2256"0,0 0-464 15,0 0 289-15,0 0-121 0,0 0-216 16,0 0-240-16,0 0 0 15,-103 13-8-15,79 6 8 0,-3 0 64 16,21 0 0-16,-6-5-8 16,12 4-56-16,0-3-104 15,0-8-16-15,18 8 120 16,9-2 8-16,6-2 56 16,0 3 0-16,19-6-56 15,-19 1 0-15,-9 1-8 16,0-1 0-16,-12-4-80 0,-6 4-120 15,-6-5-72 1,0 6-48-16,-6 0 208 16,-21 3 112-16,-6 6-104 15,0-10-81-15,-4-4-71 0,4-5-488 16,9 0-824-16,0-19-3897 0</inkml:trace>
  <inkml:trace contextRef="#ctx0" brushRef="#br0" timeOffset="110373.66">10459 10701 7457 0,'0'0'2441'0,"0"0"-1561"16,0 0-464-1,0 0 240-15,0 0-368 16,0 0-240-16,0 0-48 0,0 0-56 15,0 0 56-15,42 106 104 16,-14-51 72-16,-4 5 160 16,9 11 72-16,-9-3-72 15,9 3-144 1,-9-2-104-16,13-5-40 0,-16-7 32 16,3-7-80-16,-12-8-72 15,12-10-424-15,-24-8-608 0,12-16-856 31,-12-3-1025-31,0-5-4192 16</inkml:trace>
  <inkml:trace contextRef="#ctx0" brushRef="#br0" timeOffset="110932.23">10921 10807 1744 0,'0'0'6217'31,"0"0"-5257"-31,0 0-864 16,0 0-40-16,0 0 337 0,0 0 39 15,33 106-144-15,-9-68-96 16,-9 4-64-16,-3-5-40 31,-3-6-72-31,7-2-16 0,-7-1-480 16,3-10-1137-16,-12-9-1511 0</inkml:trace>
  <inkml:trace contextRef="#ctx0" brushRef="#br0" timeOffset="111334.86">11129 10663 7457 0,'0'0'3889'0,"0"0"-3097"16,0 0-384-16,0 0 160 31,0 0-224-31,0 0-344 16,0 0-40-16,0 46 16 0,15-3 24 15,-3 3 64-15,0 10 48 16,0-11-32-16,10 2-80 0,-10-10 64 16,-3-5-56-16,18-8 0 47,-15-5 56-47,6-5-64 0,-3-11-64 15,-3-3-8-15,12 0-64 16,-15 0 32-16,7-17 32 15,-16-8-104-15,9-3-88 0,-9 2-144 32,0 1 304-32,0 12 104 15,-25 10 64-15,4 3-64 0,-18 0-128 16,9 27-24-16,-6 6-440 0,24 21-616 16,0-2-1209-16,12-16-5543 15</inkml:trace>
  <inkml:trace contextRef="#ctx0" brushRef="#br0" timeOffset="117437.78">9620 12730 5153 0,'0'0'3976'31,"0"0"-3015"-31,0 0-97 0,0 0 208 16,0 0-456-16,-33-23-416 15,18 23-200-15,-6 0-168 0,-19 14-128 16,22 8 128-16,-21 6 56 16,6 4 112-16,12-4 8 31,9 1-8-31,12-6 0 0,0 1-40 0,0-11-112 16,24 1 40-16,9 0 64 15,15-10 48-15,-14 6 8 0,11-5-8 16,-12-1 0-16,-9 1-320 15,3 0-144-15,-27-2-160 16,0 7 32-16,0-1 71 16,-12 1 313-1,-12 4 152-15,0 0-352 0,-9-14-480 16,9 0-96-16,-4 0-1257 0</inkml:trace>
  <inkml:trace contextRef="#ctx0" brushRef="#br0" timeOffset="117700.04">9400 12613 6753 0,'0'0'2592'15,"0"0"-1383"-15,0 0-745 32,0 0-152-32,0 0-304 0,0 0-8 15,0 0 432-15,45 122 136 16,-36-67-8-16,18 10-176 0,3 4-112 15,-14 1-64-15,8-1-128 16,-12-4-64-16,-3-4 72 31,6-6-88-31,-6-13-48 0,-9-9-480 16,0-11-648-16,0-3-1256 0,0-19-2481 16</inkml:trace>
  <inkml:trace contextRef="#ctx0" brushRef="#br0" timeOffset="118063.83">9759 12567 7785 0,'0'0'2865'0,"0"0"-2009"15,0 0-760-15,0 0-48 31,0 0 216-31,0 0 88 0,36 140-144 16,-24-89-80-16,12 0-24 16,-15 0-56-16,16-4-40 0,-16-6-8 15,6-5-48-15,-3-11-672 16,9-7-768-16,-12-14-689 16,18-4-1880-16</inkml:trace>
  <inkml:trace contextRef="#ctx0" brushRef="#br0" timeOffset="118366.76">9982 12591 8665 0,'0'0'2489'0,"0"0"-1953"0,0 0-528 32,0 0 296-32,0 0 112 15,0 152-88-15,21-105-152 0,-9-1-72 16,13-8 24-16,-1-15 0 15,-12 0-48-15,9-14-80 16,-9-4-48-16,0-5-24 0,9 0-56 16,-9-10-168-16,0-4-24 15,-12 1 48 1,0-1 192-16,0 5 72 16,-12 5 0-16,-9-2 8 15,-3 6-112-15,-3 0-32 0,9 19-584 16,-21 0-1457-16,29-6-3976 0</inkml:trace>
  <inkml:trace contextRef="#ctx0" brushRef="#br0" timeOffset="119837.71">8666 13522 4096 0,'0'0'5906'15,"0"0"-5138"-15,0 0-760 16,0 0 88-16,0 0-88 0,-126 0 96 15,89 14-104-15,13 4-56 16,15 6 16 0,-3-5 32-1,12-1-88-15,0 0-80 0,0 1-16 0,12 0-32 16,9-1 144-16,13 0 80 16,2-8 0-16,0 5 8 0,-3-7 0 31,-9-3 0-31,-12 4-8 15,-3-5-48-15,-9 2-56 16,0-6-80-16,0 3 176 0,-9 7 8 16,-15-1 64-16,3 1-48 0,-18-6 48 15,9 1-64-15,3-5-152 16,5 0-713-16,10-9-1119 31,0-10-4329-31</inkml:trace>
  <inkml:trace contextRef="#ctx0" brushRef="#br0" timeOffset="120156.63">8422 13447 3808 0,'0'0'6066'15,"0"0"-5162"1,0 0-376-16,0 0 496 16,0 0-496-16,0 0-416 0,0 0-112 15,-15 6-104-15,30 27 96 0,-6 7 0 16,18 17 8-16,-6 7 0 0,3 6 8 31,13 4 0-15,-16-4-8-16,0-1 8 0,-6-14 0 15,9-8-8-15,-15-10-72 0,3-10-1000 16,-12-13-664-16,0-8-953 0,0-6-4623 16</inkml:trace>
  <inkml:trace contextRef="#ctx0" brushRef="#br0" timeOffset="120785.52">8980 13462 7769 0,'0'0'1568'16,"0"0"-1191"-16,0 0 231 0,0 0-296 15,0 0-160-15,0 0-152 16,-96 4-120-16,78 16 120 16,2 2 80-1,7 2-24-15,9-2 0 16,0 2-56-16,0-5-152 0,0-1 0 16,25 0 136-16,8-4 16 15,3 0 0-15,9 0 8 16,-9 0 0-16,-2 1 0 0,2-2 8 31,-12 2-16-31,-15-2 0 16,3 0 0-16,-12-4-72 0,0 7 72 15,-12-8 256-15,-12 6-16 16,3-9-88-16,-18-1 240 16,20-4-64-16,-5 0-72 0,0-9-32 0,12-10 64 15,0-3 48 1,12-6-136-1,0-4-200-15,12-7-72 0,24-1-224 16,-12-2-744-16,10-15-400 16,-10 17-969-16,-12 1-2936 15</inkml:trace>
  <inkml:trace contextRef="#ctx0" brushRef="#br0" timeOffset="123451.24">12925 9797 6177 0,'0'0'1224'15,"0"0"-832"-15,0 0 912 16,0 0-199-16,0 0-225 0,24-89-408 16,9 71-168-16,4 0 0 15,-7-1-16-15,30 5-8 0,0 4-24 16,-2 10-104 0,23 0-96-16,1 5 16 15,-4 19-56-15,7 8 48 16,-4 5-48-16,-2 9-8 0,-7 0-8 15,-2 6 0-15,-22 3-32 16,-15 5-96-16,-9-3-80 0,-3 3 80 31,-21 5 8-31,0-5 120 16,-21 0 0-16,-18 1 0 0,-3-1 56 16,-16-6 24-16,1 3-72 15,-15-10 136-15,-10-7 88 31,1-6-104-31,-10-12 24 0,-3-8 216 16,1-14 25-16,-1 0 63 16,1-33 80-16,-1-17-184 0,13-15-208 15,-1-28 40-15,22 6 144 16,18-12-144-16,18-2-168 16,11 17 32-16,13-8-48 0,22 13-72 15,26 10 56 1,12 9 8-16,22 8-88 15,20 20 40-15,4 17-40 0,6 15 64 16,-4 15-64-16,-26 31 24 16,11 14-80-16,-23 10-128 15,-13 4-272-15,-9 0-216 16,-48 24-321-16,0-20-967 16,-12-13-1225-16</inkml:trace>
  <inkml:trace contextRef="#ctx0" brushRef="#br0" timeOffset="126351.65">12807 11030 8281 0,'0'0'1257'0,"0"0"-977"0,0 0 320 16,0 0 272-16,0 0-232 15,0 0-432-15,61-98-128 31,-31 75-8-31,30 5 56 0,1-6 8 16,-4 1 8-16,24-1-88 16,1 6 32-16,11-1-88 0,1 6 0 15,0 8 72-15,-4 5-48 32,-8 5-24-32,-10 23 0 0,-15 14 0 15,-11 12-56-15,2 6-8 0,-15 11-48 16,-9 3 104-16,-15 0-8 15,6 4 8-15,-15-4 8 0,0 1-16 16,0 0 16-16,-36-7 0 16,12 3 104-1,-24-8-24-15,6-2 40 16,-34-1 120-16,10-9 80 0,-19-5-80 16,7-4-72-16,-16-10 33 15,4-7-113-15,-7-17 56 0,-6-3 80 31,10-5 64-31,11-23 40 16,-2-14 168-16,17-18-264 0,-2-15-16 16,12-9-96-16,8-9-56 15,25-10 0-15,3 2 8 0,21-2-72 16,0 0-56-16,12 6-8 31,33 9 56-31,4 8 0 16,8 11-88-16,9 7 96 0,7 11-64 15,-4 10-152-15,-8 17 16 16,-4 6 40-16,-15 7-80 0,16 6 0 16,-7 14 144-16,-9 10-32 15,22 12 0-15,-31 7 0 32,15-2 56-32,-18 0 64 0,9 1-248 0,-17 1-345 15,-10-7-495-15,0 6-776 16,-3-9-577-16,6-16-4816 0</inkml:trace>
  <inkml:trace contextRef="#ctx0" brushRef="#br0" timeOffset="136605.25">10553 16186 6361 0,'0'0'2504'0,"0"0"-1343"0,0 0-313 15,0 0 392-15,0 5-40 16,0-5-263-16,0 0-329 16,0 0-144-16,6 0-64 0,9 0-128 15,6 0-152 1,27 0 0-16,-12-5-112 16,-2-3-8-16,2 3-264 0,12 0-440 15,-15 5-737-15,-8 0-1183 16,-4 0-1993-16</inkml:trace>
  <inkml:trace contextRef="#ctx0" brushRef="#br0" timeOffset="136821.7">10586 16367 5825 0,'0'0'2520'15,"0"0"-1688"-15,0 0-191 31,0 0 239-31,0 0-256 0,0 0-216 16,0 0-8-16,0 0-40 16,93 4-128-16,-59-4-128 15,2-4-104-15,12-5-472 0,10-4-1056 16,-13-7-1369-16,-9 7-5031 0</inkml:trace>
  <inkml:trace contextRef="#ctx0" brushRef="#br0" timeOffset="137452.96">11156 16001 6617 0,'0'0'2929'0,"0"0"-1561"15,0 0-424-15,0 0 208 16,-12-5-432-16,12 5-391 16,0 0-329-16,0 0-33 0,0 5-15 15,0 19 48-15,0 4 65 16,12 8 151-16,0 10 48 0,0 5-136 15,-2 1 24-15,-10-5-64 16,12-1-8-16,0-6-24 0,-3-7 8 16,-9-5-64-16,15-9 8 15,-15-10-16-15,0-4-176 0,12-5-488 16,-12 0-945-16,12-5-2344 0</inkml:trace>
  <inkml:trace contextRef="#ctx0" brushRef="#br0" timeOffset="141602.54">7818 14162 4120 0,'0'0'1201'0,"0"0"-665"16,0 0 384-16,0 0 64 15,0 0-80-15,0 0-272 16,0 0-279-16,0 0-161 0,0 0 208 16,-15 0 120-1,15 0-80-15,0 0 0 16,0 0 96-16,0 0 152 0,-9 0-64 15,9-5-216-15,0 5-183 16,0 0-129-16,-12 0-48 16,12-5-40-16,0 5 40 0,0 0-48 15,0 0 8 1,0 0 88-16,0-4-24 16,0 4-64-16,0 0-8 0,0 0 16 15,0 0-16-15,0 0 48 16,0 0-40-16,0 0 96 15,0 0 24 1,0 0-40-16,0 0-8 16,0 0-24-16,0 0 16 0,0 0-48 15,0 0 32-15,0 0-8 16,0 0-32-16,0 0 40 16,0 0-56-16,0 0 16 0,0 0-16 15,0 0-16-15,0 0-40 31,12 0 0-31,-3 0 8 0,15 0 48 16,10 0 160-16,14 0 16 16,-12 0-64-16,21 0-24 15,4 0-24-15,-4 0-56 0,0 0 0 16,1 0 56-16,2 0 24 16,-15 0-32-1,13 0 64-15,-10 0-48 0,-3 0 24 16,16-5-48-16,-16 5-32 15,0-5-8-15,4 5 40 16,-16 0-32-16,15 0-8 16,-15-3 8-16,3 3 32 15,7 0 8-15,8-5 8 16,-18-1 0-16,15 1 8 0,-14 2-56 16,11-3-8-16,-21 6 40 15,0-4-40-15,12 4 48 16,-14 0-8-1,-13 0 40-15,27 0 0 16,-12-4 8-16,0 4 0 16,12 0-16-16,-5-6 72 0,8 2-56 15,-18 0-48-15,12 4 0 16,-6-5-48-16,3 5 80 0,-2 0-16 16,-4 0-8-16,0-5-48 31,-6 5 144-31,6 0-8 15,12-4-8-15,-11-1 8 0,8 5 0 16,3-5-39-16,-15 0 15 16,18 2-48-16,-6-3-16 0,-11 6 8 15,17-4-56-15,-21 4 40 32,9-4 0-17,-3 4 16-15,-3 0-56 16,1-5 96-16,17 5-16 0,-6-5 8 15,-9 1-48-15,9-1 8 16,-12 5 16-16,4-5 32 0,2 5-16 16,-21-5-8-16,21 5 24 15,-15-4-8-15,0 4-48 0,-3-5 88 16,6 5-32-16,-6 0 16 0,3-5 32 16,9 5-8-16,-5-4 8 15,8 4-8-15,-15 0-32 0,3 0-8 31,0-5 8-31,-12 5-48 16,12 0 8-16,-12 0 0 0,9-5 0 16,6 5 0-16,-3 0-56 15,-12 0 32-15,9 0-48 0,-9 0 8 32,12 0 0-32,-3 0 32 15,-9 0-32-15,15 0-8 16,-15 0 8-16,0 0 0 0,13 0-8 15,-1 0 8-15,0-3 8 16,-12 3-8-16,6 0-8 0,9 0 8 16,-15 0 0-16,12-5 0 31,-12 5 8-31,0 0-8 16,0 0 8-16,0 0-8 0,0 0 0 0,0 0 8 15,0 0-8-15,0 0 8 16,0 0-8-16,0 0 0 0,0 0 0 15,0 0 0 1,0 0 72 0,0 0 8-16,0 0-48 0,0 0-32 15,0 0-16-15,0 0 8 0,0 0-48 16,0 0 0-16,0 0 32 16,0 0-40-1,0 0 48-15,0 0 0 16,0 0-40-16,0 0 40 15,0 0 8-15,0 0-8 16,0 0-40-16,0 0 48 0,0 0-40 16,0 0 40-16,0 0 8 0,0 0 0 31,0 0-8-31,0 0 8 16,0 0 0-16,0 0 0 15,0 0-8-15,0 0 0 0,0 0-40 16,0 0 32-16,0 0 8 15,0 0-8-15,0 0-56 0,0-5 64 16,9 0-8-16,6 1 0 31,9-6 0-31,-15-8 8 16,15 5 8-16,1-6 0 0,-4 0-8 16,3-4 0-16,0 0 0 15,12-1-8-15,-15 1 8 0,3-1 0 16,-2 2 0-1,2-6-16-15,0 0 8 16,12-4-64-16,-15 3 64 16,-12 2-56-16,18-1 56 0,-2 1 0 15,-16 3-8-15,3 1 8 0,0-4-88 16,-3 2-8 0,6-2-16-16,-3 3 56 15,0 2-56-15,-3-1 72 16,0 5 40-16,6-1 0 15,-15 0 0-15,12 0-40 0,-12 2 40 16,12 2 8-16,-12 1 0 16,12-4 0-16,-12 8-8 0,10-3 0 31,-10-2 0-31,0 2 8 16,12 0-40-16,-12 3 32 0,12-8 8 15,-12 3 0-15,9-2 0 16,6-3-8-16,-15 7 8 0,12-7 0 15,0 7 0-15,-12-6-8 32,0 5 8-32,12 1 0 15,-12 4 8-15,6-6-8 0,-6 1 0 16,15 0 0-16,-15 5 0 16,12-4 0-16,-12-1 0 0,12 4 0 15,-12-4 0-15,0 0-8 16,12 6 8-1,-12-3 0-15,9 8-8 16,-9-7 0-16,0 10 8 0,16-5 0 16,-16 1 0-16,0-2-16 15,0 2 16-15,0 4-8 16,9-4 8-16,-9-1 0 16,0 1-24-16,9 4 24 15,-9-5-8-15,0 5-40 16,0 0 40-16,15-5 0 0,-15 5 8 15,12-5 0-15,-12 2 0 16,24 3 0-16,-15-5 0 0,15 0 0 31,0-1-8-31,0 3 8 16,-5-3 8-16,5 2-8 0,3 4 0 16,-3-4 0-16,-3-1 8 15,15 5 0-15,-15-5 48 31,1 5-40-31,5-4-16 0,6 4 0 16,-9-4 8-16,12 4 64 16,-15-6-64-16,4 6-8 0,-1 0 48 15,9 0-40-15,-12 0-8 16,3 0 8-16,9 0 0 16,-5 0 0-16,5-4 40 0,3 4-40 15,0 0 0 1,-3 0 0-16,4 0 0 15,-1 0 8-15,-6-5 32 0,9 0-40 16,-6 0 0-16,13 2 80 16,-13-2-40-16,18-5 0 15,-5 6 0-15,-10-6-40 16,-3 1 48-16,3 4-48 16,-15 1 56-1,3-1-16-15,-11 0-40 0,11 5 80 0,-6 0-80 16,-3 0 64-16,-6 0-64 31,6 0 56-31,-3 0-56 16,-3 0-8-16,6 0 8 0,-15 0 8 15,0 0-8-15,0 0 0 0,0 0 40 16,0 0-48-16,0 0-136 16,0-3-840-16,0 3-1769 31,0-11-5240-31</inkml:trace>
  <inkml:trace contextRef="#ctx0" brushRef="#br0" timeOffset="144599.65">13577 12883 5033 0,'0'0'2680'0,"0"0"-1776"16,0 0-696-16,0 0 465 0,0 0 279 15,0 0-72-15,-36 14-360 31,24-14-8-31,-10 5 280 16,-2 0 0-16,0-2-295 0,-9 2-81 16,-15 0-144-16,2-1-200 15,-2 1-64-15,-9 0 0 0,12-5 64 16,-16 0-56-16,16 0 32 0,0 0 72 16,-4-5 32-1,16-9-32 1,-18 1-40-16,21-6 40 0,-19-4 64 15,13-1 48-15,-9-3 24 16,24-11-32-16,-15 2-112 16,11-7 24-1,1 2-40-15,15-5-16 16,-15-1-80-16,12-4 0 0,-3 10-8 16,15-6 8-16,-9 6-80 0,9-5 64 15,0 8-40-15,0-3 8 16,9 3 40-16,6 2-120 0,9 4 72 15,-3-1 8-15,-9 5-48 32,12 5 88-32,-2 0 0 0,5 3 0 15,-6 2-8-15,3 4 8 32,-3-5-8-32,15 2 8 0,-15-1 8 15,7 3-8-15,2 2 0 16,-3-1 8-16,-3-1-8 15,9 6 0-15,-9 0-64 0,13-1 72 16,-16 6-8-16,15-6 16 16,-3 10-8-16,-9-8 8 0,13 8-8 15,-4-5 0-15,0 5-8 32,0 0-32-32,18 0 40 0,-17 5 0 15,14 3 0-15,-15 6 0 0,15 5 0 16,-14 0 0-16,14 3 0 15,-18-3 0-15,9 9-8 16,-5 0 0-16,2 1 8 31,0-2 8-31,-15 6-8 16,15-1 0-16,-11 0 0 16,-4 0 16-16,-9 0-16 0,12 6 0 31,-12-1 0-31,-6-1 0 15,9 2 0-15,-15-1 40 16,0 1-24-16,12-6-8 0,-12 0 8 16,0 0 0-16,0-3-8 15,0-1 0-15,-12 4 40 0,-3-10-32 16,9 11 32-16,-6-9-40 16,-12 4 96-16,12-2-40 0,-9-1-56 15,-4 2 40-15,1-4 0 16,-3 1-24-16,9-6 32 0,-21 5-40 15,18-4 64-15,-13-1-32 16,-5 0 48-16,21-4-48 16,-21 1-40-16,18-1 56 0,0-6-64 15,-16 6 8-15,13-8 8 16,12 7-8 0,-9-8 56-16,-3 3-48 0,0-2 32 15,3-6 0-15,8 3 64 16,-14 2 48-16,3-5-80 15,15 0 24-15,0 0 144 0,-6 0-64 16,6 0-48 0,-3 0-39-1,0 0 151-15,0 0-32 0,-3-5-144 16,9-4 120-16,-19-4 112 0,13-6-64 16,-3 0-48-16,6 2-112 15,-3-2-32 1,12 0 24-16,-12 5 8 15,12 1 32-15,0-1-64 16,0 0-48-16,0-5-8 0,0 6-136 16,0-1-32-16,0-1-40 15,0 1-128-15,0 5-24 16,0 5-168-16,0-1-305 0,12 0-31 31,-12 5 112-31,0 0-152 0,0 0-1017 16,-12 5-3704-16</inkml:trace>
  <inkml:trace contextRef="#ctx0" brushRef="#br0" timeOffset="153128.13">16577 9885 6905 0,'0'0'1512'0,"0"0"-624"31,0 0 657-31,0 0-281 0,0-56-416 15,0 42-352-15,0 5-160 16,-9 4 97-16,-3 1-225 0,0-1-184 16,-12 5-24-16,-10 0-128 15,-2 5-72-15,0 13 63 16,0 11-87-16,15 3-56 0,9-1 8 16,12-2-64-1,0-1 48-15,0-6-40 16,33 7 64-16,15-11 144 0,0 0 72 15,-2-4 48-15,2 0 0 16,-3-4-16-16,-12-2-176 16,-21 2-288-16,1 0-112 15,-13-2 24-15,0 3 232 16,-13 2 336 0,-20 2 72-16,-15-8-72 0,0 3 0 0,14-1 0 15,1-9-8-15,6 0-136 16,18-32-1089-16,9-1-831 15,0-3-4137-15</inkml:trace>
  <inkml:trace contextRef="#ctx0" brushRef="#br0" timeOffset="153435.58">16495 9634 6833 0,'0'0'2048'31,"0"0"-1399"-31,0 0 103 0,0 0-160 16,0 0-392-16,0 0-200 0,-9 47 0 15,9-5 304-15,0 13 152 0,9 11-24 16,4 8-16-16,-1 5-152 15,-3-6-8 1,18 6-144 0,-15-5 16-16,-3-5-120 0,0-12 48 15,6-6-56-15,-3-15-112 0,-12-12-976 16,0-16-1552-16,0-8-2514 0</inkml:trace>
  <inkml:trace contextRef="#ctx0" brushRef="#br0" timeOffset="154141.52">16435 9509 8569 0,'0'0'1417'16,"0"0"-1025"0,0 0 184-16,0 0-72 15,0 0-248-15,0 0-216 0,0 0-32 16,-57 0-8-16,36 5 8 16,-16 4 56-16,16 1 88 0,-18-6 104 15,21 1 56 1,3 5-32-16,6-10 104 15,-3 3-64-15,0-3-136 16,12 5-80-16,0-5 16 16,0 5-48-16,-12 4-15 0,12 1-49 31,0 4 64-31,0 4-8 0,-16 10-64 16,16 0 0-16,0 8 48 15,0 6 8-15,0 9 16 16,0 10 8-16,16 3 72 0,-4 10-24 15,0 5 0-15,0 6-48 16,-12-7-8-16,9-4-64 0,-9-5-8 31,15-13 0-31,-6-6 8 16,0-12-8-16,6-10 8 16,-6-10-16-16,18 1 8 0,-18-14-48 0,16-2-152 15,8-3-48 1,3 0-112-16,24-32-601 0,-5 0-1487 15,-7-5-2697 1</inkml:trace>
  <inkml:trace contextRef="#ctx0" brushRef="#br0" timeOffset="155186.85">17114 9773 8425 0,'0'0'1353'0,"0"0"-937"16,0 0 400-16,0 0-304 15,0 0-88-15,-93-46-248 16,68 46-176-16,-8 0 0 0,9 0 16 16,-12 6 40-16,15 2 0 15,9 1 0 1,-3 0-56-16,6 5-96 16,9 0-24-16,0 5-8 15,9 0-56-15,18 0-24 16,6 3 64-16,0-3 144 0,3 0 16 0,1 0 32 15,-4-6 8-15,-9 1-56 32,-3-6-160-32,-21 3-96 0,0-2-128 15,0-4-24-15,-9 3 304 16,-15-2 104-16,-9-3 72 0,-16-3 40 16,28 0 240-16,-15 0-16 15,12-3-16-15,9-11 136 31,15-5-80-31,0-5-40 0,0 2-256 16,39-6-24-16,-3 0-56 16,7 0-184-16,5 0-344 0,-3 0-928 15,3 9-953-15,-11 5-2512 0</inkml:trace>
  <inkml:trace contextRef="#ctx0" brushRef="#br0" timeOffset="155601.56">16984 9459 9994 0,'0'0'1624'16,"0"0"-752"-16,0 0 0 15,0 0-408 1,0 0-336-16,0 0-31 15,0 0-89-15,0 0 8 16,151-14 120-16,-102 4-72 16,-4 6-64-1,-9-1-112-15,-12 0-65 16,-15 0 105-16,0 5 72 0,6 0 0 16,-15 0 8-16,0 0 121 15,0 0-129-15,0 5 0 16,0 15-105-16,12 2 105 0,1 20 48 15,8 8 25-15,15 11-1 16,0 9 56-16,-3 3 160 0,13 2-40 16,-10-2-88-16,0-2-64 15,-12 2-16-15,-6-7-72 32,-18-2 0-32,0 1-8 0,-30 5-72 0,-18-1-288 15,-55 14-505-15,19-13-1047 16,-10-19-2569-16</inkml:trace>
  <inkml:trace contextRef="#ctx0" brushRef="#br0" timeOffset="156670.75">16435 12308 7257 0,'0'0'4569'0,"0"0"-3761"15,0 0-520-15,0 0 304 0,0 0-344 0,0 0-176 16,0 0-64-1,-124 57-8 1,73-44 8-16,33 1 8 0,-18-6 120 16,12 2 89-16,8-5 103 15,10-1-128-15,-6 2 8 16,12-6-80-16,0 0-48 16,0 0-32-16,0 4-40 15,0 5-8-15,0 0 0 16,0 15 0-16,12-2 16 15,-6 11-16-15,10-1 48 0,-4 6-48 16,0 8 16-16,0 1 0 0,-12 7-8 16,0 2 8-16,0 0 32 31,0 4-48-31,0-4 8 0,0-5-8 16,0-13 8-16,0-7-8 15,0-7 96-15,0-11-48 16,9-3 64-16,15-10 80 15,0 0 16-15,12 0-56 0,10-23-152 32,2-4-560-32,-3-20-576 0,0 9-1537 15,-11 2-4128-15</inkml:trace>
  <inkml:trace contextRef="#ctx0" brushRef="#br0" timeOffset="157103.68">16601 12591 10338 0,'0'0'2240'15,"0"0"-1752"-15,0 0-72 16,0 0 32-16,0 0-95 16,0 0-225-1,-81-41-128-15,56 41 0 0,4 8-104 16,-3 6 104-16,0 14 8 16,12-5 0-16,3 0-8 15,9 1-56-15,0-5-112 0,9-1-89 31,12 0 177-31,18 0 80 16,-5-3 8-16,14-5 40 0,-27 3-48 16,15-4 0-16,-24 0-144 15,0-5-48-15,-12 6-96 16,0-5-168-16,0 0 280 0,-12 0 88 16,-27-2-112-16,9-3-312 15,-6 0-408 1,2-18-1161-16,10-9-3040 0</inkml:trace>
  <inkml:trace contextRef="#ctx0" brushRef="#br0" timeOffset="157335.3">16474 12400 3624 0,'0'0'6314'0,"0"0"-5458"15,0 0-760-15,0 0 144 16,0 0 840-16,0 0 72 15,34 139-375 1,-22-82-257-16,12 4-40 16,0 3-88-16,-15 1-240 0,0-9-80 15,6-1-72-15,-3-9 0 16,0-13-328-16,-12-10-336 16,12-13-601-16,-12-6-1351 0,0-4-2257 15</inkml:trace>
  <inkml:trace contextRef="#ctx0" brushRef="#br0" timeOffset="157686.02">16797 12155 8345 0,'0'0'2793'0,"0"0"-2009"0,0 0-296 0,0 0-144 16,0 0-192-16,0 0-72 15,0 0 432-15,15 166 73 16,-6-95 119-1,0-2-144-15,7 1-200 16,-7-5-88-16,6-4-152 16,-3-11-112-16,9-8-8 15,-9-5 0-15,-12-20-512 0,24-7-664 16,-24-10-1153-16,0 0-2208 0</inkml:trace>
  <inkml:trace contextRef="#ctx0" brushRef="#br0" timeOffset="158312.87">17054 12133 10242 0,'0'0'1648'16,"0"0"-1264"-16,0 0 184 31,0 0-136-31,0 0 16 16,-58 125-55-16,58-65-145 0,-12 0 56 15,12 9 8-15,0-5 40 16,0 3-128-16,12-13-8 0,13-2-104 16,-1-15-64-16,-3-9 16 31,12-6 16-31,-6-12-24 16,3-5-56-16,10-5 0 0,-22-10-168 0,9-14-56 15,-18-3-152-15,6-6 16 16,-15 11 344-16,0-2 16 15,-24 7 176 1,-3 6-72-16,-3 11-104 16,-19 0-8-16,13 0-56 15,3 14-72-15,12 5-368 0,9-13-713 0,12-3-1503 16,0-3-2993-16</inkml:trace>
  <inkml:trace contextRef="#ctx0" brushRef="#br0" timeOffset="158775.61">17114 12026 11466 0,'0'0'2528'15,"0"0"-1863"-15,0 0 63 0,0 0-304 16,0 0-376-16,0 0 8 15,94-24-56-15,-37 16 0 0,-15-7 0 32,10 5-72-32,-19-3-128 31,0 9 16-31,-6-6 104 16,-21 2 80-16,-6 2 0 0,0 6 224 15,0 0 104-15,0 0 48 0,0 0-168 16,0 0-160-16,0 6-48 0,0 12-80 15,0 9 72 1,0 14-48 0,0 15 56-16,15 15 72 15,9 2 8-15,-2 6 96 0,2-6 24 0,0 6-128 16,0-4-48-16,0-5-16 16,-6-9 40-16,9-1-40 0,-27-6-8 15,10-7 8-15,-10-5-8 16,0 0 72-16,-10-10 104 15,-35 5 88-15,-3 1-264 0,-67-6-264 16,22 0-920-16,-16-17-3161 16</inkml:trace>
  <inkml:trace contextRef="#ctx0" brushRef="#br0" timeOffset="163569.62">18053 12521 6937 0,'0'0'2408'0,"0"0"-1399"15,0 0 207-15,0 0-48 0,0-4-136 16,0 4-447-16,15 0-417 16,18 0 136-16,3 0 224 0,22 0 24 15,23 0-232-15,13-6-24 16,-1 6-128-1,22-8-8-15,-21 3-16 16,8-4-48-16,-8 5-88 0,-22-5 0 16,-14 4-8-1,-22 0-120-15,-12 0-560 16,-15 1-376-16,-9 4-521 0,-9-6-1527 16</inkml:trace>
  <inkml:trace contextRef="#ctx0" brushRef="#br0" timeOffset="165060.11">18020 11636 7313 0,'0'0'3009'15,"0"0"-1873"-15,0 0-112 0,0 0-408 16,0 0-408-16,0 9-208 15,0 5-32-15,0 9 32 16,9 5 64-16,6 0-64 0,-15 5 48 16,9-1-32-16,6-4-16 15,-15 0 0-15,12-5-272 0,-12-4-872 16,0-6-1096-16,0-4-1065 0</inkml:trace>
  <inkml:trace contextRef="#ctx0" brushRef="#br0" timeOffset="165318.18">18231 11598 8065 0,'0'0'2609'15,"0"0"-2009"-15,0 0-400 16,0 0-144-16,0 0 24 0,0 0 352 15,0 0-208-15,33 126 64 16,-21-88-112-16,-12 3-40 0,0-9-128 31,12 1-8-31,-12-6-312 16,0-8-632-16,0-5-944 16,0-14-2041-16</inkml:trace>
  <inkml:trace contextRef="#ctx0" brushRef="#br0" timeOffset="165938.16">17845 11205 7417 0,'0'0'1320'0,"0"0"-303"15,0 0 455-15,0 0-392 16,0 0-272-16,0 0-416 0,0 0-48 16,0 0 25-16,90-73-153 15,-63 73-152-15,6 0-48 0,1 0-16 31,5 13-8-31,-6 11-216 0,3 3-65 16,-27 1 49-16,6 5 32 16,-2-5-24-16,-13-1 56 0,0-4 24 15,-13 0 64-15,-23-4 88 16,0-10 16-16,-9-4 64 16,12-5 0-16,-4-5 96 15,-2-18-16-15,21-10-32 16,-6-4-48-16,9 1-32 15,6-2-48-15,9 5 0 0,0 11 0 16,24-2-160-16,12 16-136 16,30 8-320-1,-17 0-1040-15,-4 4-1497 0</inkml:trace>
  <inkml:trace contextRef="#ctx0" brushRef="#br0" timeOffset="169553.5">6152 13120 4793 0,'0'0'1864'0,"0"0"-1440"0,0 0 8 15,0 0 256-15,0 0-144 31,0 0-128-31,0-19-143 0,0 19 95 32,0-6 72-32,0 6-56 15,0-4-248-15,-24 1-136 16,3 3-24-16,-3 0-32 0,3 0 0 16,-16 0 48-16,13 0 0 15,-9 3 8-15,-3 1 0 0,12 11 0 0,-9-5 40 16,20-2-32-16,-11 2-8 15,3 7 0-15,-3 8-72 16,12 2 72-16,-12 10-8 0,12 5 8 16,0 5 0-1,12 3 0-15,0 7 8 16,0 2 40-16,12 1-40 0,9 1-8 16,18 4 0-16,-6-1 8 15,4 5 40-15,-13-3-48 16,9 3 0-16,-9-4 0 0,-3 0 48 31,-9 0-48-31,0 1 8 16,-12 2-8-16,0 6 56 15,0 0-48-15,-12 1 48 0,-21-1 24 16,9-10 272-16,-9 1 56 16,-4-5 0-16,13-9-64 0,9-12-8 31,-3-7-88-31,6-14-128 0,12-5-32 15,-12-8 40-15,12-5-24 16,0 0 72-16,0 0 128 16,0 0-47-16,0 0-105 0,0 0-80 31,12 0-64-31,0 0-8 16,0 0 0-16,9 10 0 15,16 4 0-15,-4 4-8 0,3 6-40 16,-3 8 40-16,3 4 8 0,1 7 0 15,-4 7 0-15,-9 7 72 16,-3 6-56 0,3 13 40-16,-12 2-48 15,0 10 96-15,-12 0-32 0,0 10-56 16,0-2 48-16,0 1 56 0,-12 2 24 16,-9-3 16-16,6 1 16 15,6 5-8-15,-18-4-40 0,18 4 104 31,-12-5-32-31,9 6-16 16,-13 11-88-16,25-11 8 16,-12 0-32-16,0-2-48 0,12-17 120 15,0 8-40-15,0-4-56 0,-12 0 80 32,12 4-48-32,0 1 8 15,0-5 136-15,0-5 128 16,0-3-24-16,0-11-32 0,0-4-184 15,0-9 64-15,0-1-7 16,0-8-57-16,12-1-64 0,0-5-40 16,0 2 0-16,-2-7 0 31,17-4 0-31,-6 1 0 16,-12 0 0-16,18-5-8 0,-3-10-8 15,-15-3-56-15,3-8 56 0,9 4-144 16,7-11-57-16,-7 0-311 0,15 0-360 15,9 0-392 1,16-24-416 0,-4 2-1201-1,-12-7-3704 1</inkml:trace>
  <inkml:trace contextRef="#ctx0" brushRef="#br0" timeOffset="172068.39">7737 17233 5401 0,'0'0'1840'16,"0"0"-1272"-16,0 0-144 15,0 0 280 1,0 0 73-16,-12 0-217 16,12 0-192-16,0 0 40 0,0 0 216 0,0 0-48 15,0 0-56-15,0 0-56 16,12 0 64-1,-12 0 33-15,21 0-1 16,-9 6-168-16,21-6-88 16,0 0-104-16,7 4-88 15,5-4-48-15,24 0 16 0,4 0-32 16,-4 0 32-16,22 0 0 16,-7 0-72-16,-2-4-8 0,-13-6 48 31,-12 6-40-31,1 0 0 15,-10-2-8-15,-15 6 0 0,16 0 48 16,-19 0 24-16,9 0 8 16,6 0 40-16,4 0 8 15,8 0 16-15,0 0 8 0,13-4 0 32,-1-1 40-32,13 5-112 0,-13 0-72 15,-9-5 48-15,10 5-48 16,-16 0 0-1,-3 0 0-15,-5-3 0 16,-10 3 72-16,-3 0 72 16,12 0 16-16,-8 0-16 15,-1 0 40-15,6-5-16 0,9 0 16 0,-8 5-63 16,14-6-49-16,-6 3-72 0,7 3 40 16,-1-5-32-16,0 0-8 15,4 1 8-15,-4 4-8 16,0-5 0-1,4-1 8-15,-16 2-16 16,12 0 64-16,-8-1-8 16,5 1 64-16,-6-6 8 0,13 5 8 15,-4 2-56-15,12-2-72 16,-11 0 64-16,2 5-56 16,-3-5 40-1,1 5 32-15,-1 0-80 16,13 0 80-16,-10-4 24 0,-3-2 32 15,10 2 16-15,5 0 16 16,-12-1 16-16,10 0-96 31,-25 1-40-31,12 0-8 0,-8-2-48 16,-4 3 8-16,3 3 64 16,-17-6-8-16,20 1 56 0,-9 0 24 0,-3-3-16 15,7 3 48-15,2 0-40 16,-15 1-40-16,3-1-24 15,10 0 0-15,-10 2 24 32,-3-3 0-32,3-3 8 0,-6 9-24 15,7-5 8-15,-1 0-80 0,0 2 88 16,0 3-32-16,-3-5 16 0,1 5-16 16,-1-6 32-16,18 3-40 15,-30 3-48 1,16-5 56-16,-13 5-64 15,-6 0 8-15,6 0 0 32,3 0 8-32,-3 0-16 15,-3 0 8-15,-9 0 0 0,13 0-8 16,-25 0 0-16,12 0 0 0,0 0 0 16,-12 0 8-16,0 0 8 15,0 0-16-15,0 0 56 16,0 0 16-16,0 0-64 0,0 0 0 15,0 0 40-15,0 0-32 16,0 0 48-16,0 0-64 0,0 0 0 31,0 0-240-31,0 0-712 16,0 0-776-16,9-10-929 16,0 0-295-16,6-8-3682 0</inkml:trace>
  <inkml:trace contextRef="#ctx0" brushRef="#br0" timeOffset="174144.26">15590 16937 7905 0,'0'0'2145'15,"0"0"-1337"-15,0 0 264 0,0 0-40 16,0 0-368-16,9 0-360 16,3 0-79-16,12 0 127 0,12 0-40 15,-17 0 16 1,32 0-56-16,-18 4 32 15,15-4-64-15,10 6 96 16,-1-2 0-16,3 1 88 0,10-5 40 16,-13 0-88-1,13 0-80-15,-13 5-56 16,3-5-56-16,-2 0-15 0,-13 0 7 16,3 0 8-16,-2 0 0 15,-10 0 24-15,6 0 40 16,-3 5-48-16,-6-5-56 0,4 0 32 15,-1 3-80-15,-15-3-24 16,3 0-64 0,-3 0 0-16,-6 0 8 15,-6 0 32-15,-9 0-40 16,9 0 40-16,-9 0 8 0,16 0 40 16,-16 0 24-16,9 0 32 15,-9 0-64-15,15 0-88 31,-15 0 8-31,12-3 0 0,-12 3 0 16,0-5 8-16,0 5-8 16,6-5 40-16,-6 5-40 0,0 0 80 15,0-9-40-15,0 3 8 16,15-6 16 0,-15-3 0-16,0 2-16 15,0-6 32-15,0-5-80 0,0-4 0 16,0 0 8-16,0-4-16 15,0-4 0-15,0-10 0 0,0-5-8 16,0-6-80-16,0-3 40 16,0 0 48-1,-15-4-8 1,15-1 8-16,0-6-8 0,-6 7-96 0,6-1 96 16,0 0 0-16,0 5-72 15,-12 5 64-15,12-2 16 0,-15 11 0 31,15 5 8-31,0 4 0 16,0 0-8-16,-9 8 48 0,9-2 0 16,0 7 0-16,0 1 24 15,0 5-24-15,0-1-48 0,0 0 16 16,0 5 40-16,0 0-40 31,0 1-16-31,0 4 0 16,0-1 64-16,0 2-56 0,0-3 0 15,0 3 0-15,0-6-8 16,0 0 0-16,0-10 8 0,0 10-8 16,0-8 0-16,0 3 0 31,0-5 0-31,0-4 8 16,0 1-8-16,0 0 0 0,-16-6 0 0,16 6 8 15,0-6-8-15,0 0 0 16,-9 5 8-16,9 1-8 0,0-2 0 15,-9 12 40-15,9-7-32 16,0 5-8 0,0 6 0-1,0-6 0-15,-15 10 8 16,15 0-8-16,0-1 8 16,0 1-8-16,0-1 8 15,0 7-8-15,0-7 8 16,0 5-8-16,0 1 0 0,0 4 0 15,0 0-8 1,0 0-48-16,0 0-16 0,0 0 0 0,0 0 8 16,0 0-32-16,0 0-40 15,0 0 24-15,0 0-16 0,24 0-48 16,10 0 176-16,-1 0 112 31,27 0-64-31,13 0 8 0,-4 0 32 16,-3 0-32-16,19 0 16 15,-19 9-56-15,7-5-8 0,-13 5 56 16,-3 1-48-16,-11-5-16 16,2 9 8-16,-15-11 0 31,13 8-8-31,-10-3 112 0,0 1-16 16,-3-3 56-16,3-1-64 15,-11 0 32-15,-4-2-64 0,0 2 40 0,6-5-96 16,-15 5 72-16,0-5-64 15,-12 0 72 1,0 0-64 0,6 0 56-16,-6 0 0 0,0 0-64 15,0 4 128-15,0-4-80 16,0 0 16-16,0 0 0 0,0 0-8 16,0 0-56-16,0 0 64 15,0 0-16 1,0 0-40-16,0 0-16 15,0 0-144-15,0 0-440 0,0 0-608 16,0 0-584-16,0 0-801 16,0 0-1832-16</inkml:trace>
  <inkml:trace contextRef="#ctx0" brushRef="#br0" timeOffset="179916.7">16055 13365 5761 0,'0'0'2368'15,"0"0"-1416"-15,0 0-375 0,0 0 431 16,0 0 144-16,0 0-312 16,0 0-376-1,0 0-104-15,0 0 201 0,0 0 15 16,0 0-120-16,0 0-40 15,0 0-48-15,0 0-64 16,0 0-48-16,12 0-8 0,-3 0-152 16,24 0 160-16,24 0 168 15,37 0-8-15,39 0-112 16,42 0 88 0,9 0 129-16,-9 0-9 0,-12 4-240 15,-45 1-136-15,-28 0-120 16,-8-1 48-1,-22-4-64 1,10 4 8-16,11-4 0 0,-2 0 0 16,5 0 8-16,-27 0-8 0,1 0 88 15,-10 0-32-15,-30 0 16 16,9 0-16-16,-15 0 40 0,0 0 16 16,-3 0-48-16,-9 0-64 31,0 0-8-31,0 0 0 15,0 0 0-15,16 0-240 0,-16 0-232 16,0 0-528-16,0 0-417 16,0 0-87-16,0-8-360 0,-16-2-1105 15,-5 1-4105-15</inkml:trace>
  <inkml:trace contextRef="#ctx0" brushRef="#br0" timeOffset="180317.18">17633 13115 8793 0,'0'0'2513'16,"0"0"-1753"-16,0 0 168 0,0 0-48 0,0 0-87 16,0 0-369-16,0 0-296 15,-9 0 72-15,18 0 8 0,6 8 24 16,7 7 288-16,2-1-120 31,0 8-168-31,12 3-32 0,9-3-48 16,-8 1-80-1,-4 0-64-15,3 5 0 0,-12-4 0 0,-3-7 64 16,3 2-72-16,-12 0 0 16,-3-10 0-16,-9 4 0 31,0 3 8-31,0-3 136 0,-9 9 376 15,-42 11-24-15,9 5-199 16,-6-2-169-16,-13 2-88 0,19-5-40 16,-6-6-633-16,2 1-847 31,13-9-664-31,21-14-4706 0</inkml:trace>
  <inkml:trace contextRef="#ctx0" brushRef="#br0" timeOffset="182954.34">18952 14227 5433 0,'0'0'2080'16,"0"0"-1400"-16,0 0-8 0,0 0 153 15,0 0-17-15,0 0-104 31,0-10-72-31,0 10 168 16,0 0 8-16,0 0-240 0,0 0-271 16,0 0-193-16,12 10-104 15,0 8 64-15,-6 19 280 0,31 10 0 16,-13 8-136-16,9 10 40 31,6 5 24-31,6 4-72 0,13 0 32 16,-10-5-32-16,9-4-48 15,-2-8-96-15,5-12 40 0,13-3-88 16,-31-9 56-16,18-6-64 16,-12-13-120-16,-23-4-304 31,8-10-184-31,-9 0-248 0,-12-15-337 16,-3-12-1287-16,6-1-4106 0</inkml:trace>
  <inkml:trace contextRef="#ctx0" brushRef="#br0" timeOffset="183274.34">19698 14732 9538 0,'0'0'2912'0,"0"0"-2128"31,0 0-280-31,0 0-119 16,0 0-257-16,0 0 152 15,0 0-48-15,0 0 0 0,81 129-112 16,-63-97 48-16,9-4-104 0,-2 1-56 16,-16-7 8-16,-9 3 40 15,12-8-56-15,-12 7 0 32,0-2 176-32,-21 2 24 0,-31 3-32 15,19 1-120-15,-12 0-48 16,0-4-64-16,8-2-200 0,4-3-288 31,-3 5-440-31,21-7-1289 16,6-1-2176-16</inkml:trace>
  <inkml:trace contextRef="#ctx0" brushRef="#br0" timeOffset="184298.09">19698 15029 2456 0,'0'0'1848'0,"0"0"-1223"16,0 0-65-16,0 0 88 0,0 0-192 16,0 0-64-1,-24 9 8-15,24-9 112 16,0 5 264-16,0-5 1 0,0 0-1 15,0 0 232-15,0 0-48 16,0 0-248-16,0 0-304 16,0 0-80-16,0 0-24 0,12 0 25 15,0 0 55 1,-12 4-48-16,21 1-16 16,3 3 80-16,-3-3 8 0,3 4-48 15,12-4-112-15,-11 0 0 16,8 0 0-16,-9-1-80 15,-15-4-96-15,6 0 8 0,-6 0-32 32,0 0-48-32,6 0-264 0,-6-14-480 15,6-8-648-15,-2 3-3169 0</inkml:trace>
  <inkml:trace contextRef="#ctx0" brushRef="#br0" timeOffset="186484.36">20570 14550 6529 0,'0'0'1840'0,"0"0"-1104"15,0 0 241-15,0 0-1 16,0 0-304-16,0 0-360 0,0 0-128 31,-12 0 320-31,12 0 168 16,-15 0-248-16,-6 5-143 0,0 6-145 16,-4 2-8-16,1 1 16 15,-3-6 16-15,9 7 32 16,-6-5-56-16,0 3 32 0,12-9-64 31,12 6 16-31,-12-5-40 16,12-1-72-16,0 6 96 0,0-2-24 15,0 12-64-15,0-2 40 16,0 15 16-16,12 3 0 16,0 1 0-16,-3 14-8 0,6 0 8 15,-6 4-8 1,6 7 0-16,-3-2-8 15,-6 0-8-15,9-5 0 0,9-3 24 16,-12-16-64-16,-12 1 128 16,9-14-32-16,7-8-8 15,-7-1-8-15,3-10 24 16,9-4-32-16,6 0-80 16,6-4 0-16,0-15-752 15,25-27-728-15,-10 5-1737 0,-12 2-6313 16</inkml:trace>
  <inkml:trace contextRef="#ctx0" brushRef="#br0" timeOffset="186909">20929 14760 4945 0,'0'0'6745'15,"0"0"-5897"-15,0 0-472 16,0 0 152-16,0 0-288 0,0 0-160 16,-118 8-80-1,94 11 112-15,3 0 24 16,6-1-39-16,6 5-17 0,0 1-80 15,9-2 0-15,0 3-72 16,0-3 24-16,18 2-33 16,18-1 81-16,-12 0 0 15,10-4 8-15,-7-1-8 16,-3-5-72-16,-3 1-48 16,-9-4-64-16,0-5-72 0,-12-1 48 15,0 1-72-15,0-5 176 16,-24 5 96-16,3-5-40 15,-3 0-176 1,-25 0-240-16,13-19-640 16,0-5-481-16,6-4-927 15</inkml:trace>
  <inkml:trace contextRef="#ctx0" brushRef="#br0" timeOffset="187202.04">20802 14598 4120 0,'0'0'6642'15,"0"0"-5690"-15,0 0-688 0,0 0-16 32,0 0 248-32,0 0 336 0,-15 124-167 15,30-64-81-15,-15 5 0 0,9 6-8 16,3 3-112-16,1 5-40 15,-13-6-112-15,9 1 8 16,6-14-144-16,-15-4-88 16,12-19-32-1,-12-5-56-15,0-18-136 0,12-4-528 16,-12-10-488-16,12-15-552 0,-12-16-1057 16,6-11-7425-16</inkml:trace>
  <inkml:trace contextRef="#ctx0" brushRef="#br0" timeOffset="187489.96">21092 14629 9514 0,'0'0'2224'16,"0"0"-1536"-16,0 0-176 16,0 0-136-16,0 0 296 0,0 0 17 31,21 122-265-31,6-72-40 16,-21 7-136-16,10-3-144 0,-7-7-32 0,6-1-72 15,-15-4-296-15,12-15-464 16,-3-12-585-16,6-11-1495 15,-6-4-2425-15</inkml:trace>
  <inkml:trace contextRef="#ctx0" brushRef="#br0" timeOffset="187838.09">21349 14690 10066 0,'0'0'2648'0,"0"0"-2008"16,0 0 217-16,0 0 47 0,0 149-224 16,0-108-216-16,12 5-232 15,0-4-80-15,9-5-56 0,0-13-16 32,6-6-80-32,-6-5 0 15,-12-8-152-15,19-5-8 16,-16 0-8-16,9-13 48 0,-21-7-16 15,12-2-176-15,-12-1-40 32,0 4 80-32,-21 1 152 0,-3 13-8 15,-13 5-56-15,-11 0 64 16,15 5 64-16,0 9-64 16,-4 3-649-16,28 2-631 0,-3-9-1248 0,0-6-2658 15</inkml:trace>
  <inkml:trace contextRef="#ctx0" brushRef="#br0" timeOffset="188351.42">21442 14490 9674 0,'0'0'3048'0,"0"0"-2240"16,0 0 81-16,0 0-153 0,0 0-248 16,0 0-376-16,0 0-64 15,0 0-40 1,91-31 8-16,-58 27 0 31,-6-2-8-31,-3 1 0 16,-18 1 64-16,9-1-72 0,-3 5 0 15,1-5 48-15,-13 5-40 16,0 0 144-16,0 0-16 0,0 0-64 16,0 0 104-16,0 0-48 15,0 5-8-15,12 19-40 16,-3 4 240-16,6 18 104 0,-6 4 48 16,0 10 16-16,15 5 1 15,-9 9-97-15,-3-4-160 0,9-1-96 16,-21-3-128-1,12-6 0-15,0-4-8 16,-12-10 8-16,0 0 0 16,0-9 88-16,0 4 80 0,-24-8-16 15,3 0-32-15,-30-1 0 16,9-4-128-16,-28-10-344 16,-11-18-616-16,-1 0-713 15,22-22-991-15</inkml:trace>
  <inkml:trace contextRef="#ctx0" brushRef="#br0" timeOffset="204735.17">22103 13120 6313 0,'0'0'2520'0,"0"0"-1719"0,0 0-185 16,0 0 304-16,0 0 96 16,0 0-256-16,0 0-296 15,0 0 112-15,0 0 113 0,0 0-89 16,0 0-40-16,0 0-72 16,0-5-48-16,0-5-160 0,0-7-32 15,0-3 24 1,0-4-72-16,-9-7-80 15,-3-6-48-15,12-10-16 16,-12-8 16-16,12-16-64 0,-12-21 40 16,12-37-40-1,0-43-8-15,24-23-8 16,9-4 0-16,13 5-56 0,26 14 64 16,6 2 8-16,7-1 80 15,21 6-8-15,-16 7 72 16,-11 13 72-16,5 9-128 0,-14 18 17 15,-22 25-33 1,-6 17-72-16,18 24 112 16,-11 5-56-16,8-10 32 15,25-4-8-15,-4-1-40 16,16 5 0-16,-22 15-32 0,-12 8 56 16,-17 14 0-16,-16 5-64 15,-6 9 104-15,-9 4 24 0,0 7-88 31,-12-3 0-31,0 6 48 16,0 0-96-16,0 0-40 16,0 0-96-16,0 0-144 0,0 0-136 15,0 0-153-15,0 0-271 32,0 0-120-32,0 0 56 0,0 0-592 0,-33 19-433 15,9-1-1168-15,0-4-871 16</inkml:trace>
  <inkml:trace contextRef="#ctx0" brushRef="#br0" timeOffset="205058.13">23150 9857 5009 0,'0'0'2008'0,"0"0"-704"15,0 0 241-15,0 0-49 0,0 0-408 16,0 0-488-16,0 0-408 31,0 0-24-31,13-10 72 16,-1 7 241-16,12-7-57 0,0 5-88 15,9-5-144-15,3 6 48 0,7-5-120 16,8 0 8-16,-6 9-128 16,0 0 0-16,4 0-8 31,-16 0-48-31,-9 4-40 0,-3 14-32 15,-21 2-104-15,0 12 40 32,0 4 192-32,-21 11 0 0,-24 9-80 15,-16-1-464-15,4 11-841 16,-12-21-1671-16,20-12-6522 0</inkml:trace>
  <inkml:trace contextRef="#ctx0" brushRef="#br0" timeOffset="206319.97">24382 8889 6977 0,'0'0'3297'16,"0"0"-1865"-1,0 0-224-15,0 0-336 16,0 0-159-16,0 0-65 0,0-6-376 15,0 6-96-15,0 0-96 16,0 0 48-16,-9 0-56 0,-15 0-64 31,-10 6-8-31,-23 13-8 16,9-2 0-16,3 7 0 0,-7-5 8 16,19-5 0-16,12-1 8 15,9-8 40-15,0-1 16 0,12-4-56 16,0 6 0-16,0-2-8 15,0 10-120-15,0 3 112 32,24 7-32-32,-12 3 40 0,12 11 64 15,-12-1-56-15,9 9 32 16,-9 6-40-16,13 7 0 0,-1 11 8 16,-15 8 8-16,15 1-8 15,-15 10 48 1,18-15-56-16,-15 0 0 15,-3-19 8-15,15-12 32 16,-12-10-40-16,13-16 0 0,-16-7-16 16,15-10 16-16,12 0 72 15,-6-14-72-15,31-32-584 0,-1 3-1137 16,-30 2-3600-16</inkml:trace>
  <inkml:trace contextRef="#ctx0" brushRef="#br0" timeOffset="207145.6">24478 9157 10114 0,'0'0'1992'15,"0"0"-1336"1,0 0-64-16,0 0-360 16,0 0-8-16,0 0-224 0,0 0-40 15,-12-4 40-15,12 4 8 16,0 0 224-16,0 0 145 15,0 0 23-15,0 0 40 16,0 0-144 0,0 0-64-16,0 0-16 15,0 0-104-15,0 0-64 0,0 0-48 16,0 0 0-16,0 0 0 16,0 0-48-16,0-4 40 0,0 4 0 15,0 0-96-15,0 0 24 31,0-6 8-31,0 6 64 0,0 0-16 16,0 0 24-16,0 0 0 16,0 0 72-16,0 0-24 15,0 0-48-15,0 0-112 0,-12 0-64 16,-3 0-24-16,-3 0-96 16,-6 14 144-1,-12 4 48-15,15 7 24 0,6-3 72 16,5 2-80-16,-2-1-16 15,12-5-8-15,12 1-56 16,22-5 88-16,-1 0 64 0,24-11 16 16,-5 7 80-1,5-10-72-15,-15 9 56 16,-3 1-64-16,-17-6 0 0,-7 7-208 16,-15-4-129-16,0 8-23 15,-15 8 120-15,-7-4 232 16,-17 9-48-16,-3-9-40 0,6-6-280 31,-10-13-352-31,13 0-992 16,9-18-1193-16</inkml:trace>
  <inkml:trace contextRef="#ctx0" brushRef="#br0" timeOffset="207383.81">24340 9028 8665 0,'0'0'1977'15,"0"0"-769"-15,0 0-384 16,0 0-376-16,0 0-144 16,0 14-296-16,9 18 72 0,15 15 320 31,12 3 241-31,-12 10-209 16,-3 1-112-16,16 0-144 0,-16-1-104 0,0-10-72 15,6-8-8-15,-15-5-320 16,6-10-352-16,-3-17-825 15,-3-10-1463-15,0 0-2426 0</inkml:trace>
  <inkml:trace contextRef="#ctx0" brushRef="#br0" timeOffset="207917.41">24952 9010 8209 0,'0'0'2145'16,"0"0"-1497"-16,0 0 656 0,0 0-480 16,0 0-32-16,0 0-439 15,-54-56-305-15,30 56-48 16,9 4-48-16,-6 20-72 0,21-2 64 15,-9 10-241-15,9 1-63 16,0 0-96-16,21-1 216 0,15-4 176 16,9-5 64-16,3-5 0 31,-2 1 0-31,-1-6 64 16,-12 2-64-16,-6-5 8 0,-15-1-8 0,1-4-16 15,-13-2-160-15,0 2 136 16,-25 5 40-16,-2-10 88 0,-6 10-40 15,12-10 48 1,-3 0 112 0,0 0-8-16,15-10 184 15,-4-8-24-15,13-15-264 0,0-8-96 0,22-6-120 16,2 0-80-16,0-3 40 16,-3 4 64-1,-9 8 96-15,-12 5 56 16,0 5 88-16,0 10-96 15,0 4-48-15,-21 5-120 16,-3 9-312-16,-3 0-360 0,-4 19-752 16,4 3-705-16,18-3-2184 0</inkml:trace>
  <inkml:trace contextRef="#ctx0" brushRef="#br0" timeOffset="208355.98">25025 8652 10778 0,'0'0'1872'0,"0"0"-431"0,0 0-361 0,0 0-456 16,0 0-248-16,0 0-264 15,0 0-112-15,136-79 8 16,-85 65 0-1,-9 6 0-15,-3-2-8 16,-21 6 0-16,10 4-64 16,-28 0-24-16,12 0-88 0,-12 0 112 15,0 0 56-15,0 22 8 16,0 10-48-16,12 15 48 0,12 13 8 16,18 11 8-1,6 3 32-15,13-1-40 16,-4-4 8-16,13-4 32 15,-13-9-48-15,3-5 24 0,-14-13-24 16,-25-6-8-16,-6-4-48 16,-3-9-40-1,-12 3 64-15,-36 2 32 16,-13 3 8-16,-11-8 40 16,3 3-48-16,2-7-200 0,-5-5-632 15,15-10-569-15,-1 0-1671 16,22-15-4602-16</inkml:trace>
  <inkml:trace contextRef="#ctx0" brushRef="#br0" timeOffset="208610.04">25849 8698 10882 0,'0'0'2688'0,"0"0"-1663"16,0 0-417-16,0 0-608 0,15 20 48 15,3 6-48-15,21 12 56 0,-6 4-48 16,4 4-8-16,-1 0 0 16,-15-4-272-16,3-5-688 0,-3-10-753 31,-6-4-1119-31,-15-18-1897 15</inkml:trace>
  <inkml:trace contextRef="#ctx0" brushRef="#br0" timeOffset="208771.45">25840 8925 9281 0,'0'0'1473'0,"0"0"-553"0,0 0-304 16,0 0-96-16,0 0 32 15,0 0 64-15,0 0-31 0,138-50-257 16,-89 26-200-16,8-8-128 31,0-15-488-31,-8 15-1033 16,-4-5-2792-16</inkml:trace>
  <inkml:trace contextRef="#ctx0" brushRef="#br0" timeOffset="209236.31">26561 8231 10074 0,'0'0'1504'0,"0"0"232"15,0 0-615 1,0 0-241 0,0 0-552-16,0 0-272 0,0 0-56 15,-109-29 0-15,91 43-8 0,-6 1 0 16,0-1 8-16,-3 0 80 31,21-1-80-31,6-4 0 0,0 1 0 16,0 4 0-16,0 0 0 15,0 0 0-15,6 4 72 0,9 4-72 16,21 3 72-16,-12-3-64 16,-6 6-8-16,10 4 8 15,-4 6 0-15,-3 3 8 0,15 1-16 31,-27 4 8-31,18 5-8 16,-18 1 0-16,3-6 8 0,-3 6 0 16,6-17 72-16,-2 3-80 15,-13-15 8-15,12-4-8 16,0-10 8-16,-3-4-8 0,15-5-8 16,0 0-72-1,9 0 72-15,3-14-224 16,22-28-744-16,-22 14-1065 0,-6-4-2768 15</inkml:trace>
  <inkml:trace contextRef="#ctx0" brushRef="#br0" timeOffset="209688.07">26981 8328 7217 0,'0'0'4473'16,"0"0"-3985"-16,0 0 240 0,0 0-304 31,0 0 128-31,0 0-448 15,0 0-104-15,-109-9-56 0,100 28-88 32,-3-1-48-32,12 5-32 15,0-4-32-15,0 0-144 16,12 3 240-16,24 1 64 0,-15-5 88 16,27 1-48-16,-2 0 56 0,-13-5 16 15,0 5 0-15,-6-6-16 0,-3-4 0 16,-15 5-72-16,-9-10-40 15,0 6 16 1,0 0-32 0,-9-7 128-16,-15 8 8 0,-9-3 48 15,-3-8-56-15,0 0-80 0,15-19-784 16,-4-12-1825-16,13-6-5560 0</inkml:trace>
  <inkml:trace contextRef="#ctx0" brushRef="#br0" timeOffset="209939.41">26911 8156 10418 0,'0'0'1888'0,"0"0"-792"15,0 0-536-15,0 0-239 32,0 0-105-32,0 0 56 0,0 0 0 15,9 149 104-15,0-88-40 16,18 3-40-16,-15 5-8 0,10 1-192 15,11-1-40-15,-18-4-48 16,9 1-8-16,-12-16-136 16,-6-8-360-16,9-10-408 0,-3-22-905 31,0-5-2192-31,-12-5-2616 0</inkml:trace>
  <inkml:trace contextRef="#ctx0" brushRef="#br0" timeOffset="210203.73">27258 8120 9938 0,'0'0'2912'0,"0"0"-2128"16,0 0-560-16,0 0-136 0,0 0-40 15,0 0 257-15,33 120-97 16,-18-69-64-16,19 9-48 0,-25-5-32 16,18 1-56-16,-3-5-8 15,-18 0-184-15,21-9-513 0,-18-5-807 32,6-9-760-32,-6-19-1825 0</inkml:trace>
  <inkml:trace contextRef="#ctx0" brushRef="#br0" timeOffset="210557.04">27527 8049 10922 0,'0'0'1584'0,"0"0"-1072"15,0 0-280-15,0 89 609 16,0-28-185-16,12-1-272 0,6 0-160 16,-3 0-72-16,9-9-80 15,-3-9-24-15,3-10-32 16,13-9-16-16,-13-9-48 0,-3-9-144 0,15-5-96 16,-12-9 0-16,-6-15 56 15,7-9-296-15,-10 1-17 0,-15 4 545 31,0 9 256-31,-15 11 329 16,-10 3-329-16,7 5-176 0,-6 0-72 16,-12 0-8-16,24 5-8 15,-9 8-448-15,21-2-649 0,-12-2-1383 16,12-9-2345-16</inkml:trace>
  <inkml:trace contextRef="#ctx0" brushRef="#br0" timeOffset="211019.51">27711 7915 12018 0,'0'0'1776'0,"0"0"-511"15,0 0-489-15,0 0-288 0,0 0-296 16,0 0-184-1,0 0 40-15,0 0 0 16,142-59-48-16,-109 44-80 16,-9 7 72-16,-15 3 0 0,6 0 0 15,-15 0 8-15,0 5 0 16,0 0 104-16,0 0 96 16,0 0-96-16,0 0-104 15,0 0-104-15,12 10-72 16,0 12 48-16,-3 11 128 15,16 8 8-15,-1 10 8 0,9 15 160 47,3-1-16-47,6 4 64 0,10-4-112 16,-19 4-32-16,15-9-72 16,-15 1 56-16,-8-14-56 31,-4-1 0-31,-6-15 0 0,-15 2 88 15,-15-1 104-15,-19 1-16 16,-83 18-184-16,26-4-1136 0,-14-15-3921 0</inkml:trace>
  <inkml:trace contextRef="#ctx0" brushRef="#br0" timeOffset="214038.44">24675 10204 9538 0,'0'0'1936'16,"0"0"-1216"-16,0 0-216 0,0 0-320 16,0 11-32-16,0-8-136 15,0 11 40 1,24 4 0-16,-15-3 40 0,6-2 32 15,6 6 80-15,15-14 168 16,-15 3-23-16,16-8 15 16,11 0-88-16,-3-3-40 0,16-16-112 15,-4-4-128 1,-3 0 88-16,4-10-88 16,14 5 16-16,0-4-8 0,-5 0 0 15,5 4-8-15,-2-4 16 16,-4 0-16-16,19 4-16 15,-19 0 8 1,6-1 0-16,1 12 0 16,-7-8 0-16,7 12 0 0,-4-6 0 15,-2 10 0-15,-10-1 8 16,3 7-8-16,1 3-8 16,-31 0 8-16,21 0-8 0,-18 0 8 15,4 3-64-15,-13 12 72 31,-3-1-8-31,3 0-32 0,-3 0 32 16,-6 0 8-16,-3-6-8 16,-3 6 0-16,3-9 8 15,-12 0-64-15,0-1 64 0,0 0 0 16,0-4 8-16,0 0 0 31,0 0 88-31,0 0 208 0,0 0 248 0,0 0 32 16,0-13-8-16,0-1-248 15,0-13-152-15,0-6-40 16,0 1-88-16,0-10-48 0,0 4 8 16,9 2 0-1,6 3 64 1,10 5-72-16,-4 0 0 0,12 6-8 0,3-2 0 16,0 5-48-16,10 2 40 15,2 2 8-15,9 1-8 16,1 0 8-16,2 5 8 0,-3 1 0 31,-11-3 0-31,14 3-8 16,-3-2 8-16,1 6 0 0,2-10 0 15,6 10 0-15,7-11 0 16,5 2 0-16,-5-2 0 0,5-2 8 16,-5-8 0-16,-16 3 8 31,-9-2 64-31,-2-4 64 0,-1 1-48 15,-21-1 16-15,12 1-112 16,-24-2 0-16,-12 11-72 16,0 5-488-16,-12 2-760 0,-24 11-1377 15,3 0-6833-15</inkml:trace>
  <inkml:trace contextRef="#ctx0" brushRef="#br0" timeOffset="-214426.11">23184 13309 7433 0,'0'0'1752'16,"0"0"-647"0,0 0 207-1,0 0-304-15,0 0-120 0,0 0-512 0,0-8-167 16,0 8-129-16,15 0 104 16,18-6 160-16,3 1 136 0,22-4 24 15,8 4-56-15,18-4 8 16,10-4-24-16,12 3-216 15,-1 0-104-15,-17 2-104 0,-4 3-8 16,-2-4-72-16,-10 9-312 16,-26-5-232-16,-1 5-176 0,-21 0-216 31,-24 0-473-31,0 0-1063 16,0 0-657-16</inkml:trace>
  <inkml:trace contextRef="#ctx0" brushRef="#br0" timeOffset="-214088.97">23184 13369 5761 0,'0'0'6065'0,"0"0"-5249"0,0 0 24 15,0 0 177-15,0 0-137 16,0 0-368-16,0 0-288 0,27 0 64 16,-6 0 200-16,27 0 392 15,7 0-216-15,17 0-47 0,31 0-57 16,38 0-112 0,19-14-168-16,-9 0-104 15,-18-4-56-15,-63 9-112 16,-13 0-8-16,0-1-104 0,-11 1-368 15,2-1-408-15,-24 1-745 32,-24 1-407-32,0-2-2769 0</inkml:trace>
  <inkml:trace contextRef="#ctx0" brushRef="#br0" timeOffset="-209024.97">25909 17490 7033 0,'0'0'2881'0,"0"0"-2009"0,0 0-24 16,0 0 80-16,0 3-312 16,12-3-384-16,9 0-112 15,15-3-120-15,13-2 8 0,-4-6-16 16,0 11-112-16,-11-3-400 16,5-2-528-1,-6 5-784-15,-9 0-969 0,-24 0-3048 16</inkml:trace>
  <inkml:trace contextRef="#ctx0" brushRef="#br0" timeOffset="-208675.45">25882 17632 7361 0,'0'0'2281'16,"0"0"-1249"-16,0 0 96 31,0 0-120-31,0 0-256 0,0 0-296 15,0 0-143-15,72 0 191 16,-26 0-96-16,2-5-176 16,12-3-216-16,-17-1-16 0,5 4-712 15,0-4-801-15,-3 4-1183 32,-20-1-1561-32</inkml:trace>
  <inkml:trace contextRef="#ctx0" brushRef="#br0" timeOffset="-208124.88">26549 17350 8913 0,'0'0'2985'31,"0"0"-2289"-31,0 0-480 16,0 0-24-16,0 0-40 0,0 0-64 16,0 0-40-16,139 51-48 0,-106-28 0 15,-6 5-16-15,-18-6-64 16,-9 7-40-16,0-7-64 0,0-2 96 15,-45-7 88 1,0-4 144 0,-16-9 32-16,-8 0 112 15,24-14 425-15,-13-8-161 0,34-10-128 0,0-1-144 16,12-4-56-16,12 3-40 16,24-1-184-16,12 7-80 0,34-1-448 31,23 11-560-31,-23 8-1177 15,-1 1-3440-15</inkml:trace>
  <inkml:trace contextRef="#ctx0" brushRef="#br0" timeOffset="-207104.26">26129 11173 7705 0,'0'0'1817'0,"0"0"-329"15,0 0 0-15,0 0-336 16,0 0-279-16,0 0-377 16,0-9-208-1,12 9-16-15,13-5-24 0,-1-4-120 16,9 4-24-16,-9 0-104 15,21 5-104-15,-8-4-496 0,-7 4-921 16,9 0-1703-16,-18 0-2609 16</inkml:trace>
  <inkml:trace contextRef="#ctx0" brushRef="#br0" timeOffset="-206927.6">26166 11303 7033 0,'0'0'3145'31,"0"0"-2305"-31,0 0-288 16,0 0 0-16,0 0 96 0,0 0 8 15,0 0-368-15,151-13-288 0,-70-12-488 16,-12 6-1720-16,-23 2-3033 0</inkml:trace>
  <inkml:trace contextRef="#ctx0" brushRef="#br0" timeOffset="-206513.22">26769 10886 10306 0,'0'0'2928'0,"0"0"-2152"15,0 0-511-15,0 0-137 16,0 0 16 0,0 0-16-16,151 8-120 15,-103 17-8-15,-2 2-168 16,-22 6 56-16,0 3-80 0,-12-3-1 16,-12 4-127-16,-12-4 64 0,-27-6 128 15,6-3 128-15,-28-7 0 16,4-12 104-16,3-5 200 15,-7 0 105 1,25-27-153-16,3-1 56 16,12-9-72-16,9-4-104 0,12 3 64 15,0 6-128-15,24 4-72 16,18 0-96-16,6 15-40 16,13 7-208-16,-4 6-417 0,-15 38-823 31,-3 12-1240-31,-17-3-2057 0</inkml:trace>
  <inkml:trace contextRef="#ctx0" brushRef="#br0" timeOffset="-194783.07">27319 14214 10114 0,'0'0'1984'0,"0"0"-1384"0,0 0 208 16,0 0 1-16,0 0-89 15,0 0-376-15,0 0-208 0,21 0 56 16,3-6 56-16,12 1 16 31,21 0 56-31,43-4-32 0,45 0 184 16,51 5 24-16,15-10-40 15,10 4-32-15,-34 10-47 16,-48-4-89-16,-37 4-184 0,-44 0-16 16,2 0-80-16,-12 0 0 31,-15 0-8-31,4 0-240 0,-31 0-312 0,9 0-57 16,-15 0-319-16,0 0-320 15,-15-10-1209-15</inkml:trace>
  <inkml:trace contextRef="#ctx0" brushRef="#br0" timeOffset="-190392.8">25607 16914 4841 0,'0'0'1888'0,"0"0"-1144"31,0 0-504-31,0 0 328 15,0 0 240-15,0 0-79 16,-12-9-265-16,12 9-136 0,0 0 40 16,0 0 160-16,0 0 72 15,0 0-64-15,0 0-80 0,0 0-64 32,0 0-48-32,0 0-55 0,0 0-41 15,12 0-72-15,12 0 152 16,10 0 176-16,14 0 8 0,9 9 16 15,22 0-160 1,14-9-64 0,-2 10-48-16,27-6 8 0,-10 0-80 15,7-4-48 1,3 6-48-16,-13-2 0 16,10-4-32-1,-9 5 16-15,-4-5 8 0,1 0-8 16,-7 0-8-1,-26 0-56 1,-1 0 0-16,-21 0 0 0,-5 0 0 0,-16 0 0 16,-15 0 0-16,0 0 0 15,-6 0-8-15,-6 0 8 0,0 0-8 16,0 0-120-16,0 0-320 16,0 5-224-16,0-5-160 0,-6 0-376 15,-6-10-689-15,-12-4-4032 0</inkml:trace>
  <inkml:trace contextRef="#ctx0" brushRef="#br0" timeOffset="-190008.49">26863 16571 3728 0,'0'0'7394'0,"0"0"-6330"16,0 0-688-16,0 0 416 15,0 0 81-15,-24-19-193 16,24 19-352 0,0 0-208-16,0 0-72 15,0 0-40-15,12 0 8 0,9 19 136 16,18 5 72-16,-6 3 152 0,25 7-56 16,2 1-48-16,-3-2-120 15,13 5-96 1,-13-11-48-16,3 1 24 31,-26-5-16-31,2-5-32 16,-12 1 8-16,-3-9-40 0,-21 4-8 15,0-1 56-15,-21 10 128 16,-15 1 136-16,-22 12 32 0,-2 2-72 16,-9-1-104-16,-1-9-40 15,10-1-80-15,3-4-232 16,23-4-704-16,-2-9-776 0,27-7-3361 0</inkml:trace>
  <inkml:trace contextRef="#ctx0" brushRef="#br0" timeOffset="-187326.67">29621 16845 7601 0,'0'0'2425'0,"0"0"-1537"31,0 0 144-31,0 0 96 0,0 0-216 16,0 0-383-16,0 0-257 0,0-5 32 16,0 5 88-16,-12-5-168 15,-3 0-160-15,-9 2-64 16,6-2-8-1,-6 5-8-15,-12 0 8 16,14 0 8-16,-2 0-8 0,-3 0 8 16,18 0-8-16,0 0 8 15,9 0 0-15,0 0 0 0,0 0-8 16,0 0 8-16,0 5-8 16,0-2 0-1,0 2-48-15,0 9 40 16,0 14 16-16,0 0 16 0,9 14-16 15,0 8 8-15,6 6 0 16,-3 5 80-16,0-1 16 0,0-1-48 16,-2-3-40-16,2-5 40 31,0-9-48-31,0-5 48 0,-12-4-48 16,12-11 0-16,-12-3 0 15,9-9 0-15,6-1 0 16,-3-4-8-16,9-5-48 0,3 0-288 31,13 0-312-31,-4-10-497 16,24-18-1231-16,-9 1-649 15,-14 4-4264-15</inkml:trace>
  <inkml:trace contextRef="#ctx0" brushRef="#br0" timeOffset="-186762.47">29839 17008 8057 0,'0'0'2593'0,"0"0"-2049"31,0 0 16-31,0 0 208 16,0 0-224-16,0 0-464 0,0 0-80 15,-79-61-176-15,43 65 64 16,15 14 16-16,-3 6 16 0,12 4-40 16,0-1 16-16,12 1-104 15,0 5 0 1,24-5-80-16,12-5 88 15,9-1 128-15,1-6 72 0,-13-3-48 16,6-3-40-16,-6-2-160 16,-21-4-88-16,-12 2-48 0,0-2-120 15,-12 1 368 1,-21 0 128-16,-15-5 0 16,2 0-48-16,-2 0 56 15,15 0 120-15,-3-20-120 0,24-25-473 16,12-2-1303-16,0 6-2921 15</inkml:trace>
  <inkml:trace contextRef="#ctx0" brushRef="#br0" timeOffset="-186489.85">29830 16701 7601 0,'0'0'4993'31,"0"0"-4553"-31,0 0-368 16,0 0-16-16,0 0 40 0,0 0 8 16,0 0-24-16,-24 162 24 15,24-84 104-15,0 6 137 0,0 5 7 16,0-5-24-16,12-7-136 16,0-7-96-1,-3-14-80-15,-9-11 32 16,15-12-48-16,-3-5-384 0,0-23-601 15,-12-5-1855-15,9-5-3442 16</inkml:trace>
  <inkml:trace contextRef="#ctx0" brushRef="#br0" timeOffset="-185218.99">30249 16961 4424 0,'0'0'2257'15,"0"0"-1233"-15,0 0 96 16,0 0-95-16,0 0-113 16,0-5-272-16,0 5-336 0,0 0 56 31,0 0 112-31,0 0-16 16,0 0-152-16,0 0-80 0,0 0-64 0,0 0-16 15,0 0-88-15,0 0-32 16,0 0-16-16,0 0 0 15,0 0 0-15,0 0 0 16,0 0 0 0,0 0 8-16,0 0 40 15,0 0-31-15,0 0 47 0,0 0-64 16,0 0 72-16,0 0-72 0,0 0 40 16,0 0-40-16,0 0 40 15,0 0-40 1,0 0 48-16,0 0-48 15,0 0 0-15,0 0 8 16,0 0 56-16,0 0-56 0,0 0 32 16,0 0-32-16,0 0-8 15,0 0 56-15,0-5-64 0,0 5 0 32,0 0-16-32,-12-4-40 15,0-2-64-15,-9 6 64 0,-3 0-16 16,0 0 16-16,-1 0-96 15,1 10 55-15,3 0 41 16,9 4 40-16,0 4-64 0,12-3-96 31,0-2-160-31,0 1 64 16,24 4 104-16,-3 1 168 0,13-1 64 16,5 1 8-16,-6-1 8 0,3 1-32 15,-12 0-48 1,-12-5 0-1,10 0 0-15,-22-6-16 0,0 6 16 16,0-8 0-16,-22 6 112 16,-5-6 16-16,6 3-32 0,-12-9-88 15,-6 0 112-15,15-15-24 16,5-12 40-16,19-10-56 0,0-10-80 16,0-3-80-1,9-1-104-15,16 5-144 16,-1 0-176-16,0 8-136 15,9 5-504-15,-21 5-168 0,-3 10 15 16,-9 0 281-16,0 8-360 16,-9 6 80-16</inkml:trace>
  <inkml:trace contextRef="#ctx0" brushRef="#br0" timeOffset="-184658.78">30343 16535 9394 0,'0'0'2752'0,"0"0"-2160"16,0 0-440 0,0 0-96-16,0 0 80 0,0 0-8 0,93 9 0 15,-47-9-80-15,-10 5-40 16,-15-5 0-16,0 0 0 0,-6 0 0 15,-15 0 0-15,9 0-8 32,-9 3 128-32,0-3 0 0,0 10 56 15,0 5-176-15,0 12 0 16,15 10 128-16,-6 10-128 0,15 8 17 16,-11 4-17-16,11 12 32 15,-15-7-40-15,3 1 0 16,0 1 48-16,0-15-48 0,-12-5 56 31,0-10-48-31,0-4 72 16,0-7 40-16,-24-8-16 0,3 8 0 15,-16-12-104-15,4 1-320 16,-15-14-345-16,3 0-1015 16,21 0-1473-1</inkml:trace>
  <inkml:trace contextRef="#ctx0" brushRef="#br0" timeOffset="-184335.66">31146 16650 8129 0,'0'0'3209'16,"0"0"-2185"-16,0 0-768 16,0 0-256-16,0 0 16 0,0 0 72 15,0 0 168-15,24 130-88 0,-15-80-40 31,0 7 0-31,6-7-80 16,-3-7-48-16,-12-2-40 16,0-9-824-16,0-17-1040 0,0-7-929 15,-12-8-4192-15</inkml:trace>
  <inkml:trace contextRef="#ctx0" brushRef="#br0" timeOffset="-184185.03">30995 16863 8129 0,'0'0'3129'0,"0"0"-2281"16,0 0-336-16,0 0-136 0,0 0-136 16,0 0 8-16,138-18-248 15,-44 8-96-15,-25 2-960 16,-2-7-2241-16</inkml:trace>
  <inkml:trace contextRef="#ctx0" brushRef="#br0" timeOffset="-183725.64">31843 16303 3896 0,'0'0'8162'0,"0"0"-6938"31,0 0-920-31,0 0-120 15,0 0-88-15,0 0 56 16,-118 17-39-16,73-1-113 0,12 1 104 16,-7-3 48-16,7 0-40 15,0 1-24-15,21-7-8 0,-12 2 56 32,24 0-88-32,0-2-48 15,0 6 0-15,0 5 0 0,0 4 0 16,24 5 0-16,-12 0 8 0,12 5 0 15,-3-1-8 1,-9 4 0 0,-3 7 0-16,6-2-64 0,-2 10 64 15,-13-1 0-15,0 2 0 16,12-1 0-16,-12-9 0 0,9-6 8 16,0-4 40-16,6-7-48 0,-3-7 0 15,12-10-72-15,9-2-296 16,3-6-201-1,22-6-927-15,-10-12-1256 16,-15 1-3530-16</inkml:trace>
  <inkml:trace contextRef="#ctx0" brushRef="#br0" timeOffset="-183300.37">32018 16506 8689 0,'0'0'1601'16,"0"0"-1337"-16,0 0 8 15,0 0 96-15,0 0 192 16,-127 43-392 0,112-15-168-16,15-1-56 15,0 0-72-15,0 1 16 0,24 4-120 16,0-7-48-16,12 2 136 0,-2-3 88 31,-1-7 56-31,3 1-64 16,-15-3 0-16,-6-5 0 0,-15-7-128 15,0 2-328-15,0 0 184 16,-15 0 208-16,-6-5 120 0,-15 0-201 16,-9 0-175-16,11-15 144 31,-5-26-304-31,21 3-840 16,3-3-3537-16</inkml:trace>
  <inkml:trace contextRef="#ctx0" brushRef="#br0" timeOffset="-183076.42">31994 16293 8161 0,'0'0'3065'0,"0"0"-2113"0,0 0-416 16,0 0-264-16,0 0-144 16,0 0 88-16,33 106 304 0,-18-45 1 0,-6 9-217 15,3 4-136 1,0 5-112-16,-3-6-48 15,-9-2-8 1,15-11 0-16,-15-10-184 0,12-12-577 16,0-16-903-16,-2-8-1040 15,2-14-2201-15</inkml:trace>
  <inkml:trace contextRef="#ctx0" brushRef="#br0" timeOffset="-182832.72">32308 16409 3928 0,'0'0'8314'0,"0"0"-7218"16,0 0-936-16,0 0-88 15,0 0-72-15,0 0 184 0,21 121 16 16,-6-74-152-16,-6-2-40 15,6 2-8-15,-6-6-192 32,0-3-480-32,-9-10-1424 0,0-6-929 15,0-12-3032-15</inkml:trace>
  <inkml:trace contextRef="#ctx0" brushRef="#br0" timeOffset="-182461.03">32437 16386 10242 0,'0'0'2752'16,"0"0"-2072"-16,0 0-400 16,0 0 33-16,0 0-41 15,0 0-96-15,0 0-88 0,139 0-88 16,-94-5-56-16,-20 1 48 15,-1-2 0 1,-12 2 8-16,-12 4 8 16,0 0 96-16,0 0 224 15,0 0-56-15,0 0-192 0,0 10-80 16,0 12-104-16,12 16 96 16,-12 9 0-16,9 7 8 0,-9 3 0 15,0-2 0-15,9-4 0 31,-9-4 8-31,0-11-8 16,0-8-64-16,0-10-464 0,0-8-521 16,0-10-1279-16,-9 0-1897 0</inkml:trace>
  <inkml:trace contextRef="#ctx0" brushRef="#br0" timeOffset="-182074.37">32712 16079 7617 0,'0'0'5361'15,"0"0"-4721"1,0 0-328-16,0 0-183 16,0 0-41-16,0 0-8 0,133 0-32 31,-88 0-48-31,0 6-64 15,-24-2 56-15,7-4-96 0,-16 5 88 16,-12 0-49-16,0 0-55 16,0 3 120-16,0 11 8 0,12 9 0 15,-12 13 88-15,6 16-7 16,9 6-25-16,-3 8-64 0,12 8 8 16,-15 0 8-16,6 3 48 15,-6-3-16-15,0 0 80 31,-9 0 72-31,0-6 136 0,0-12 16 16,-18 5-16-16,-18-12-48 16,-9-7-288-16,-28-10-216 0,-56-18 104 15,26-15-1633-15,-3-4-7056 0</inkml:trace>
  <inkml:trace contextRef="#ctx0" brushRef="#br0" timeOffset="-179392.84">12949 13911 416 0,'0'0'5297'0,"0"0"-4241"15,0 0-480 1,0 0 568-16,0 0-79 16,0 0-185-16,0 0-312 15,0 0 48-15,0-106 40 0,9 92-128 16,3-5-176-16,0 5-168 16,-3-4-112-16,19 4 0 0,-4-5-72 15,-3 5 8-15,15 1-8 31,6 4 8-31,10-1-8 16,-7 6-8-16,9-1 8 0,10 5-8 16,5 0 0-16,-12 5-8 15,13 9 8-15,-4 14-64 0,-5-1 24 16,11 11 32-16,-15-2-56 16,-11 7-24-1,2 7-64-15,-15-4-16 16,-9 0 0-16,-12 6 80 0,-12-1 80 15,0-4 8-15,-12 7 8 16,-12-7 104-16,-9 4 32 0,-3-9 48 16,-10-1 32-1,-5-3-32 1,9-2 0-16,-16-8-40 0,-2 0 8 16,3-6 0-16,-13-3 9 0,-11-10-33 15,23 2 64-15,-26-11 16 16,18 0-56-1,5-14 8-15,-8-11 104 16,11-7-56-16,10-9 24 16,-12-10-80-16,30-5-136 0,-19-4-8 15,28-8-8-15,-3 2 96 32,24 1 0-32,0 0-88 0,9 0 0 15,27 5-8-15,13 5-72 16,-4 0 64-16,12 4 0 15,16 12-96-15,-7 3-96 0,19 7 56 16,-19 16-88-16,6 9-16 16,7 4 64-16,-7 14 16 0,-2 18-48 15,-13 10 104-15,-9 4 8 32,-2 9-8-32,-22 6-105 15,0 0-143-15,-12 21-464 0,-12-17-1096 0,0-18-873 16</inkml:trace>
  <inkml:trace contextRef="#ctx0" brushRef="#br0" timeOffset="-170159.15">13915 14037 7209 0,'0'0'1440'15,"0"0"-1264"-15,0 0 80 0,0 0 65 16,0 0 79-16,0 0-208 16,0 0-96-16,0 0 240 15,0 0 320-15,6 0-104 16,-6 0-8-16,15 0 48 16,-15 0-88-16,24 0-144 15,-12 0-24-15,12 0-15 0,-2 0-33 16,-1 0-96-16,6 0 24 31,3 0-24-31,-3 0-56 16,6 0 32-16,-8 0 32 0,23-5 48 15,-15-4-64-15,3 4-8 16,-3-9 72-16,16 0-88 0,-16 1-72 16,3-7 0-16,0 7 0 15,-30-9 96-15,19 3 16 0,2-6-104 31,-3-2 80-31,-15 0 16 16,-9-6-96-16,12-4-24 0,-12 0-8 16,12 0 24-16,-12-5-80 15,0 1 112-15,0-2 32 16,-24 2 72-16,15 0-127 0,-15-1-41 16,-3 5-48-1,2 4 40-15,7-4-40 16,-6 0-8-16,-12 5 0 0,15-1 0 15,-15-5 0-15,2 3-8 16,-14 2 8-16,15-5-48 16,9 10 40-16,-12 1 8 15,2 4 72-15,10 0 80 16,-12 4-16-16,27 0-64 16,-30 1-56-16,30 5-8 15,-16 3 48-15,1-4-56 0,15 5 0 16,-3-1 8-16,0 1 40 15,0 4-40 1,-3 1-8-16,9-6 64 16,6 10-64-16,-12-5 72 15,12 2 32-15,-15-2 64 0,15 0-56 16,-9 5 24-16,9 0 24 16,0 0-152-16,0 0-8 0,0 0 0 31,0 0-72-31,0 0-80 15,0 0 48-15,0 0 32 16,0 18-72-16,0 1 144 0,0 9 0 16,0 4 0-16,0 1 8 15,0-5 0-15,0 5-8 0,9-7 0 32,-9-1 8-32,15-3-8 15,-15-3 0-15,0-5 0 0,0-9 0 16,0-2 0-16,0-3 8 31,0 0 56-31,0 0 40 0,0 0 72 16,0-8 136-16,0-12 24 0,0-12-328 15,0-4-8-15,0-10-64 16,0-6-8-16,0 11 64 0,0-1-8 16,0 9 8-16,0 10 8 0,0 9 0 31,0 6 0-31,0 3 0 15,0 5 0-15,0 0-48 0,0 0-80 16,12 0 32-16,-6 8-40 16,21 7 80-16,21 8 48 0,-14 4 8 15,14-3 8-15,-3 4-8 16,0-6 0-16,28-3-528 0,-28-5-1241 31,-9-9-1223-31</inkml:trace>
  <inkml:trace contextRef="#ctx0" brushRef="#br0" timeOffset="-147863.8">15590 15149 6041 0,'0'0'2168'0,"0"0"-1032"16,0 0 457-16,0 0-281 16,0 0-288-16,0-5-440 31,0 5-319-31,0 0 7 0,0 0 16 16,0 0-72-16,0 0-104 0,9 0-64 15,3 0 24-15,12 0 0 0,-3 0-72 16,7 5-8-16,5-1-576 15,0 1-745-15,-9 0-1287 16,0-1-1713-16</inkml:trace>
  <inkml:trace contextRef="#ctx0" brushRef="#br0" timeOffset="-147644.18">15590 15289 6529 0,'0'0'2424'16,"0"0"-1735"-16,0 0-41 0,0 0 520 16,0 0-176-16,0 0-624 15,9 3-296-15,15-3 72 16,0 0 40 0,13 0-184-16,8 0-456 15,24-3-1016-15,-11-8-1233 16,-13 6-2720-16</inkml:trace>
  <inkml:trace contextRef="#ctx0" brushRef="#br0" timeOffset="-147075.17">16100 14908 4152 0,'0'0'6458'0,"0"0"-5418"0,0 0-624 16,0 0 280-16,0 0-240 0,0 0-272 15,0 0-176 1,0 0 264-1,9 106 265-15,6-49-137 0,-3 3-72 16,-12 0-168-16,12 5-64 16,-12-10-88-16,12-4-8 0,-12 4-200 15,0-17-696-15,0-16-2049 16</inkml:trace>
  <inkml:trace contextRef="#ctx0" brushRef="#br0" timeOffset="-130242.92">19553 2059 6665 0,'0'0'3305'0,"0"0"-2129"0,0 0-136 16,0 0-248-16,0 0-232 16,0 0-55-16,-9 8-329 15,9 3-176-15,0 7-64 16,0 14 24-16,0 13 40 16,9 12 48-1,6 7 8-15,-3-3 8 0,-12-6-64 0,12-3 8 16,-12-16 0-16,12-7-8 31,-12-15 8-31,0-6-8 16,0-8 56-16,0 0-40 0,0-8 80 15,0-24-56-15,-12-20-32 0,0-14-8 16,-15-12 0-16,18-10 48 16,9 1 8-16,-9 2 24 15,9 7-80-15,0 13-40 0,0 9-16 31,18 20-32-31,9 4 24 16,-3 17 56-16,-3 5-208 0,15 10-97 16,1 6 81-16,-16 21-24 15,3 5-24-15,-12 10 80 16,-12-4 80-16,0 3 112 0,0-3 8 16,-12-6 56-1,-12-4 64 1,-9-1-56-16,8-8-64 0,-23 3-416 0,27-3-1736 15,-3-5-2025-15</inkml:trace>
  <inkml:trace contextRef="#ctx0" brushRef="#br0" timeOffset="-129908.2">20102 1900 10058 0,'0'0'1472'16,"0"0"-592"-16,0 0-16 16,0 0-416-16,0 0-127 15,0 0-201 1,-115 0-120-16,100 28 80 15,-9 19-24-15,15 4-56 16,0 14 0-16,9 4 8 0,0-4-8 16,0-5-48-16,18-14 40 31,6-8-225-31,16-5-31 0,-7-16 48 16,15-6-312-16,22-11-1136 0,-16-15-1209 15,-6-9-4440-15</inkml:trace>
  <inkml:trace contextRef="#ctx0" brushRef="#br0" timeOffset="-129644.28">20570 1868 1320 0,'0'0'10130'0,"0"0"-8978"16,0 0-992-16,0 0-64 16,0 0 192-16,0 0 400 15,45 139-359-15,-24-87-129 0,4-1-128 32,-1-1-72-32,0-4-40 0,0 5-825 15,-15-18-999-15,0-5-2001 0</inkml:trace>
  <inkml:trace contextRef="#ctx0" brushRef="#br0" timeOffset="-129473.05">20440 2170 10762 0,'0'0'2512'16,"0"0"-1800"-16,0 0-95 15,0 0-369 1,0 0 160-16,0 0-152 0,103-52-168 15,-55 34-88-15,12-1-48 16,-17 5-400-16,14-14-616 0,-6 10-1393 16,-8-1-4096-16</inkml:trace>
  <inkml:trace contextRef="#ctx0" brushRef="#br0" timeOffset="-129137.26">21047 1743 8465 0,'0'0'4513'16,"0"0"-3801"-16,0 0 233 0,0 0-369 15,0 0-40-15,0 0-392 0,0 0-144 32,0 0-64-32,0 61 48 15,-12-16 16-15,12 2 16 16,0 4 48-16,-12 1-16 0,12-12-40 15,0-1-8-15,0-7 8 16,0-14 0-16,0 0-8 0,12-8 8 31,0-1 128-31,21-9 0 16,0 0-64-16,16 0-72 16,11-14-56-16,-18-9-376 0,31-19-632 0,-28 9-1097 15,3-3-3056-15</inkml:trace>
  <inkml:trace contextRef="#ctx0" brushRef="#br0" timeOffset="-128932.13">21243 1859 4761 0,'0'0'5713'15,"0"0"-4985"-15,0 0-360 0,0 0-16 0,0 0 768 16,0 120-15-16,21-73-273 15,-6 8-128-15,-3 2-224 16,0 3-128-16,-3-1-200 16,0 2-152-16,-9-6 0 0,28-9-536 15,-28-3-728 1,12-21-1657-16,0-12-8761 0</inkml:trace>
  <inkml:trace contextRef="#ctx0" brushRef="#br0" timeOffset="-125114.15">25200 7637 7705 0,'0'0'2609'16,"0"0"-2289"-16,0 0-168 0,0 0-72 31,0 0 144-31,45-4 112 16,3-6-336-16,-2 2-96 0,-13-2-528 15,24-4-560-15,-18 6-993 16,-5-3-4984-16</inkml:trace>
  <inkml:trace contextRef="#ctx0" brushRef="#br0" timeOffset="-124926.8">25254 7744 9329 0,'0'0'1497'0,"0"0"-633"16,0 0-432 0,0 0-256-16,0 0 216 15,0 0-256-15,118-28-136 0,-61 9-664 0,4 6-936 16,-13 4-1329-16</inkml:trace>
  <inkml:trace contextRef="#ctx0" brushRef="#br0" timeOffset="-123456.94">25746 7160 6513 0,'0'0'2280'0,"0"0"-1087"31,0 0 215-31,0 0-368 16,0 0 96-16,0 0-423 0,0 0-385 15,0-5-152-15,0 2-112 16,12-8-64-16,12 11 0 0,-3 0-96 16,4 0-64-16,11 11-136 31,-3 11 72-31,3 1-137 0,9 14 57 15,-23 1 24-15,5 3-112 16,-6 0-40-16,-12-3 200 16,-9-1 88-16,0-9 88 0,-24-1 56 15,-9-7 56-15,-1-12 40 32,-11-8 144-32,0-4 72 0,-3-25-64 15,-10-13 40-15,10-3 72 0,15-6-80 16,9 4 89-16,12 0 39 15,12 6-408-15,0 5 0 0,21 3-224 16,27 9-257-16,33 21-511 16,-8 3-1304-16,-16 0-729 0</inkml:trace>
  <inkml:trace contextRef="#ctx0" brushRef="#br0" timeOffset="-118926.21">9958 4931 10474 0,'0'0'2472'0,"0"0"-1816"15,12 0-552-15,21-8-96 16,16-11 72-16,20-9 128 16,1-4-111-16,23-1-97 15,-11-5-201-15,-4 10-527 16,19-4-496 0,-43 10-728-16,-6 3-2073 0</inkml:trace>
  <inkml:trace contextRef="#ctx0" brushRef="#br0" timeOffset="-118660.38">10097 5023 8121 0,'0'0'3857'0,"0"0"-3065"16,0 0 80-16,0 0 73 31,0 0 15-31,0 0-368 15,0 0-272-15,0 0-32 0,69-18 296 16,-20 4 32-16,-4-4-48 16,24 0-175-16,-8-1-249 31,8-5-144-31,13-8-40 0,-4-18-969 16,7 3-975-16,-40 9-3489 0</inkml:trace>
  <inkml:trace contextRef="#ctx0" brushRef="#br0" timeOffset="-113778.31">28791 330 7721 0,'0'0'1472'0,"0"0"-1047"0,0 0-49 15,0 0 72-15,0 0 328 0,-33-33 32 31,33 33-192-31,0 0-232 16,0 0-72-16,0 0-64 0,0 0-32 16,0 0-16-16,0 0-95 15,0 0-89-15,0 0-16 16,0 14-8 0,0 10 8-16,24 13 56 15,10 13 176-15,-7 7-40 0,18 7 16 16,-9 1-8-16,-3-5-48 15,4 0-80-15,-4-9-64 16,-9 1 32-16,0-11-40 0,-3-8 0 16,-9-11 40-16,-3-3-40 31,-9-5-128-31,0-10-352 0,0-4-409 16,0 0-455-16,0-12-584 0,0-13-2457 15</inkml:trace>
  <inkml:trace contextRef="#ctx0" brushRef="#br0" timeOffset="-113292.8">29166 482 7633 0,'0'0'3113'16,"0"0"-2033"-16,0 0 0 0,0 0-464 31,0 0-55-31,0 0-337 16,0 0-224-16,-9 11-8 15,9 25 8-15,0 10 64 0,9 11 80 16,-9 6 40-16,9 3 16 15,6-2-72-15,-15-4 16 0,12-3-64 32,-12-15-64-32,9-6 40 15,-9-12-48-15,0-5 40 16,0-11 0-16,0-3 8 0,0-5 40 16,0 0 360-16,0 0 352 0,-21 0-112 15,-3-5-440-15,-10-8-160 16,-14-1 72-1,15 0 104-15,-18-5 8 16,17 0-111-16,-8 5-25 16,6 0-24-16,-3 2-112 0,6 2-8 15,23-5-48-15,-14 6-417 16,0 1-695-16,15 3-784 16,9-4-3697-16</inkml:trace>
  <inkml:trace contextRef="#ctx0" brushRef="#br0" timeOffset="-111906.88">29132 896 1776 0,'0'0'3121'16,"0"0"-1865"-16,0 0-344 15,0 0-240-15,0 0 176 32,0 0-71-32,0 0-49 0,-15 0-72 0,15 0-120 15,0 0-128 1,0 0-120-16,0 0-56 0,0 0-32 0,0 0-48 15,0 0-96-15,0 0-48 16,0 0-8 0,0 0-56-1,0 0 0-15,0 9-40 0,0 4 96 16,0 6 16-16,0 4 160 0,15 1 104 16,-2-2-24-16,-13 2-40 0,12-1-48 15,-12-5-80-15,9-8-24 16,-9 0-56-16,0-3 8 15,9 4 112 1,-9-7-24-16,0-4 1 16,0 4-25-16,0-4 16 0,0 0-16 15,0 0 24-15,0 0 16 16,0 0-16-16,0 0 0 31,0 0 16-31,0 0 16 16,0 0 32-16,0 0-8 0,0 0-16 15,0 0 56-15,0 0-56 0,0 0-40 16,0 0-48-16,0 0-48 16,0 0 0-16,0 0-8 31,0 0-8-31,0 0 0 0,0 0-216 16,15 0-176-16,-15 0-320 0,21-4-929 15,3-11-1335-15,0 2-5930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59:55.2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6828 6345 1256 0,'0'0'5745'0,"0"0"-4641"0,-15-15-720 31,15 11 657-31,0 4 151 16,0-4-248-16,0-1-304 0,0 5-256 15,0-5 80-15,0 5 248 16,0 0-47-16,0 0-57 16,0 0-80-16,0 0-152 0,0 0-128 31,0 0-112-31,-9 0-72 0,9 0-64 16,0 0-16-16,0 10-96 15,0 8-24-15,-12 10 48 16,3 14 88-16,9 4-8 0,-12 9 0 31,12 2-40-31,0-3 0 16,0 3-16-16,21-7-104 0,0-8 16 15,31 0-144-15,-19-10-16 16,24-4-192-16,37-19-433 16,-13-9-1007-16,-11 0-2761 0</inkml:trace>
  <inkml:trace contextRef="#ctx0" brushRef="#br0" timeOffset="767.45">8162 6048 8001 0,'0'0'2689'0,"0"0"-1905"32,0 0-144-32,0 0 16 0,0 0 32 15,0 0-392-15,0 0-208 16,0 0 96-16,94 37 177 16,-43-10-9-16,-6 11-104 15,1 9-72 1,2 7 0-16,-3 3-40 15,-11 12 32-15,-7 1 0 0,-18-1 40 16,3 0-88-16,-12-4 0 16,0-5 32-16,-21-4-8 15,-6-9-48-15,-7 0-16 0,-11-15-80 32,6-10-72-32,-3-3-440 0,-10-19-368 15,34 0-649-15,-21-13-3512 0</inkml:trace>
  <inkml:trace contextRef="#ctx0" brushRef="#br0" timeOffset="17686.03">6035 18290 5737 0,'0'0'4057'16,"0"0"-3993"-16,0 0-48 0,-46 10-16 15,46-2 392-15,-12 3-272 16,12 3-120-16,0 3 0 16,0 8 0-16,0-3 64 15,12 1 64-15,0 0 32 0,0-5-56 16,0 2 32-16,-2-7-128 0,17-3 136 15,-6 0 48-15,3-6 192 16,-3-1-8-16,15-3-8 16,1 0 16-16,5-3-128 0,9-11 24 31,-9-4-80-31,16 3-128 16,2 1 24-16,0 0-80 0,-14 5-8 0,14 4-8 15,-3 1 0 16,1 4-8-31,-1 0 8 0,-9 0 0 16,-2 4-16-16,-10 10-72 0,-3 4 8 16,3 2-48-16,-12-2 24 15,-15 1 32-15,4-1 16 0,-13 0 48 16,12 1 8-16,-12-10 0 0,0-4 8 31,0 0 48-31,0-5 40 16,0 0 112-16,0 0 144 0,0-5 57 15,0-9-105-15,0-5-120 0,0-3-112 16,9-2-56-16,6-8-16 16,-6-1 0-16,24 0-16 31,6 2 8-31,-6 2-96 0,13 2-24 16,14 8-16-16,-3 1 56 15,-8 5-16-15,20 3 56 0,-11 4 0 16,8 6-48-16,-6-3 96 15,13-7 0-15,-16 6 0 16,-3-7 0-16,-2-5 48 0,-7-8 152 31,3-4 200-31,-27-15 136 16,16-7 0-16,-13-15-56 16,-15-4 64-16,3-5-48 0,-12-1-248 0,0-4-168 15,-12 5-80 1,3 9-240-1,-15 15-600-15,12 7-336 0,-4 21-825 16,7 9-3640-16</inkml:trace>
  <inkml:trace contextRef="#ctx0" brushRef="#br0" timeOffset="18201.39">8189 18355 8937 0,'0'0'2089'0,"0"0"-1137"0,0 0 368 15,0 0-263-15,0 0-385 16,0 0-360-16,0 0-168 16,0 0-136-16,0 0 48 15,46-27-8-15,-25 7-40 16,18 2-8-16,-21 4-144 15,21 1-528-15,-2-2-753 0,-19 7-1111 32,-3-3-1481-32</inkml:trace>
  <inkml:trace contextRef="#ctx0" brushRef="#br0" timeOffset="18401.4">8313 18333 4993 0,'0'0'3088'31,"0"0"-2208"-31,0 0-624 0,0 0 649 16,0 0-41-16,0 0-152 31,27 115-272-31,-15-82-160 16,1 0-72-16,-4-1-80 0,6 0-72 16,-6 0-56-16,0-4-288 15,6 0-944-15,-15 0-729 0,0-10-631 0,0-9-2745 16</inkml:trace>
  <inkml:trace contextRef="#ctx0" brushRef="#br0" timeOffset="19125.59">8307 18702 7737 0,'0'0'2345'0,"0"0"-1761"16,0 0 224-1,0 0 40-15,0 0-392 0,0 0-168 16,0 0-8-16,58 0-8 0,-34-8-48 31,9-7-224-31,3-12-256 0,-15 0-584 16,3-6-184-16,-12-5-72 15,-2 5 600-15,-10 6 496 16,0 4 120-16,0 9 384 0,0 0 264 16,0 10 224-16,0 4-248 15,0 0-432-15,15 0-296 0,-15 0-16 31,12 0 8-31,-3 14 48 16,3-6-8-16,-3 12-48 16,6-12 8-16,-3 7-8 0,0-5 8 15,-12-10-8-15,9 4 0 16,-9-4-8-16,0 0 8 0,0 0-120 31,0-4 120-31,12-16 0 0,-12 2 8 16,12-1 0-16,0 1 8 15,-3 4-16-15,7 9 0 0,-4 5 0 16,-3 0-80 0,3 0 72-1,-3 0 0-15,18 0 0 0,-15 9 0 16,0-9 8-16,-6 0 0 16,9 0 0-16,-3 0 0 0,-3-4 0 15,6-11 0-15,-15-8 0 0,9 1-72 16,7-7 56-16,-16 7 8 31,0-2-8-31,0 10-40 16,0 6 0-16,0 3 56 0,0 5 0 15,-16 0-48-15,16 0-96 0,0 5 136 16,0 3-72-16,0 6-16 31,0-4-232-31,16-2 8 16,2-2 152-16,9-1 168 0,-3 4 0 15,-3-4 8-15,3-2 0 16,-12 2-8-16,-12 4-64 0,9 6-96 16,-9-1-72-16,0 4-104 31,0 0-256-31,-9-4-72 16,-27-9-481-16,24-5-623 0,-9 0-1249 0</inkml:trace>
  <inkml:trace contextRef="#ctx0" brushRef="#br0" timeOffset="19325.31">8884 17905 9634 0,'0'0'1728'16,"0"0"-1440"-16,0 0-288 0,0 0 512 15,60 112 312-15,-36-56-288 0,0 0-264 16,13 4-40-16,-16-9-55 15,-9-5-121-15,12-13-56 0,-15-11-545 16,6-13-831-16,-15-9-1649 16,0 0-3304-16</inkml:trace>
  <inkml:trace contextRef="#ctx0" brushRef="#br0" timeOffset="19486">8944 18244 8889 0,'0'0'2841'0,"0"0"-2121"16,0 0-352-16,0 0 56 31,0 0-304-31,0 0-120 16,0 0-944-16,151-102-1528 0,-115 78-697 0</inkml:trace>
  <inkml:trace contextRef="#ctx0" brushRef="#br0" timeOffset="19767.98">9143 18095 6145 0,'0'0'2856'16,"0"0"-1951"0,0 0-57-16,0 0 256 0,0 0-568 15,0 0-272 1,0 0 368-16,67 34 88 16,-16-16-159-16,-30-4-185 0,15 9-152 15,-3 0-104-15,-8 5-104 16,-13-6 32-16,0-3-48 15,0 5 8-15,-12-10 56 0,0-5 64 16,0-4-56-16,-12-5 136 16,12 0-24-1,-12-28 24-15,0-15-208 16,12-1-56-16,0-13-128 16,0 2-64-16,24 4-176 0,9-5-664 15,3 10-1033-15,0 14-2720 0</inkml:trace>
  <inkml:trace contextRef="#ctx0" brushRef="#br0" timeOffset="21018.75">9690 18467 7641 0,'0'0'5233'0,"0"0"-5025"16,0 0-128-16,0 0-80 31,0 0 336-31,0 0-64 0,81 139-144 16,-57-107-24-16,0-4-47 15,-12-5-49-15,-12-10 0 0,9-8-8 16,-9 0-89-16,0-5 89 31,-9-5 161-31,-3-17-161 16,-27-16-40-16,18-9 40 0,0-4 112 15,-3-4-16-15,0 0 24 16,11 3-32-16,13 12 56 0,0 1 8 16,0 21-152-16,0 1 0 15,25 12-72-15,-4 5-24 16,15 0-56-1,-15 13-64-15,18 14 72 0,-18 12 72 16,4 1-121-16,-25-2-55 16,0 4 0-16,0-1 136 15,-13-9 16-15,-8 1 96 0,-3-14 24 16,-3-5 80 0,18-5 72-16,9-9 0 15,0 0-48-15,0 0-128 0,0 5-8 16,9-5-160-16,18 5 104 15,6-2 64-15,1 2 136 16,5 0 56 0,-6-5-104-16,12 0 9 15,-11 0 7-15,5-5-8 0,-21-8-88 16,9-7-8-16,-3-2-104 16,-3-2-89-16,-9-9 17 15,-12 6 88-15,9-6 16 0,-9 6 48 16,0 3 24-16,0 11 152 31,-9 3 80-31,-3 6-7 0,0 4-217 16,3 0-8-16,-3 10-48 15,0 12 40-15,12 6-48 16,0-4 48-16,0 3 8 0,0-13-97 16,33-4-7-16,-9-10-24 31,25 0-48-31,-4-19-104 0,-12-19-160 0,15-3-536 15,-11-4 136-15,-4 3 560 16,-21-1 280-16,0 10 336 16,-12 5 608-16,0 12 48 15,-12 0-96 1,0 13-311-16,-9 3-409 0,-19 0-176 16,19 13-8-16,0 9-64 0,6 3 24 15,-6-3-64-15,21-3-80 16,0-6-121-16,0-2-287 15,21-11 192 1,15 0 192-16,1 0 136 16,-4-5 80-16,-9-1-8 0,12 2 8 15,-15 4 8-15,0 0 160 16,7 19 32-16,-4 8 0 16,-3 10 0-16,0 10 8 0,3 5-104 31,0-2 0-31,0-4-88 15,-12-3 48-15,-12-11 89 0,0-10 119 16,0-7 208-16,-12-10 296 16,-12-5-200-16,0 0-232 15,-9-20-40-15,6-21-144 0,21-10-160 32,-6-22-440-32,12-40-192 15,12 20-656-15,21 11-3329 0</inkml:trace>
  <inkml:trace contextRef="#ctx0" brushRef="#br0" timeOffset="26435.09">5663 10047 4536 0,'0'0'1465'16,"0"0"-353"-16,0 0 528 15,0 0-55-15,0 0-217 16,-33-14-352-16,33 10-216 0,0 4-47 0,0-4-161 16,0-2-72-16,0 6-112 15,0-4-88-15,0-1-80 0,12-8-88 31,9-6-80-31,3-1-72 16,22 2 0-16,-13 1-48 0,24 1 0 16,4 7-112-16,11 5-72 15,-3 4-48-15,-2 0 16 0,17 10 40 32,-26 12-16-32,11 6 64 15,-21 4-144-15,10 11 96 16,-22 3 88-16,-3 10 64 0,-24-1 64 15,-9 9 8-15,0-4 16 16,0 11 64-16,-21-2 48 0,-12 4 56 16,-15-2 8-16,-1-6-8 31,-5-10-8-31,6-9-24 16,-10-13-48-16,-11-10 96 0,-3-9 104 0,5-14-64 15,-17 0-56 1,5-37 48-16,7-14 64 0,-7-37-192 0,7-4-104 15,27-10-8 1,11-1 0 0,22 21 0-16,12-12-96 15,12 16 40-15,22 12 64 0,23 15-64 16,3 19-24-16,19 18-24 0,-7 14-24 16,-2 5-48-1,11 28-112-15,-12 14-184 16,-26 3-240-16,8 11-529 15,-27-11-1775-15,-15-18-6858 0</inkml:trace>
  <inkml:trace contextRef="#ctx0" brushRef="#br0" timeOffset="28217.97">5745 11868 4400 0,'0'0'1521'0,"0"0"-897"15,0 0 592-15,0 0-208 16,0 0-151-16,-12-46-49 0,3 37 8 15,9-6-120-15,0 6-72 16,0 0-152-16,0-5-80 16,0 1-96-16,9-2-128 15,15-3-56 1,12 0-55-16,9-7-57 0,16 7 0 16,-16 4 0-16,24 5-65 0,1 5-111 15,-1 4 24-15,4 0 32 31,5 23 16-31,-5 4-32 16,-16 15-16-16,12 5 88 0,-26 13-24 16,-4 10 24-16,-18 8 56 0,-6 16-8 15,-15-2 16-15,0 1 56 16,0-6-56-16,-36-13 96 31,-3-4-16-31,-4-14 144 0,-14-5 32 16,-12-10-24-16,-13-13-23 15,-11-9 31-15,-1-19 176 16,-12 0 40-16,13-24-88 0,-10-23 80 16,-2-8-88-16,20-14-128 15,7-10-64-15,5-10 112 0,40-3-24 32,9 0-128-32,24 0-128 0,0 8-8 15,48 5-168 1,21 10 128-16,1 18-128 0,8 17-168 0,16 22-416 15,-10 12-48 1,-2 22-281 0,-13 24-671-16,-2 52-384 0,-16-11-105 15,-27-3-2312-15</inkml:trace>
  <inkml:trace contextRef="#ctx0" brushRef="#br0" timeOffset="37123.04">10444 9629 7113 0,'0'0'1576'0,"0"0"-815"16,0 0 575-16,0 0-304 0,0-36-136 15,-9 31-360-15,9 1-104 16,-12 4-120-16,0 0-159 15,0 0-153 1,-9 0-129-16,-7 9-95 16,7 14-32-16,9-5-24 0,3 6-24 15,-6-1-56-15,15-4-48 16,0-1 56-16,0-3 88 31,24-3 32-31,9-2 48 0,7 3 168 16,-7-3 8-16,15-4-32 15,-27-3 40-15,3 2 48 0,1 0-48 16,-25-1-16-16,0 6-176 16,0-2-168-16,-12 2 136 15,-25 8-184-15,16-3-369 0,-27-15-143 32,15 0-288-32,9 0-1321 0</inkml:trace>
  <inkml:trace contextRef="#ctx0" brushRef="#br0" timeOffset="37353.32">10284 9459 6809 0,'0'0'2072'0,"0"0"-1087"16,0 0 391-16,0 0-480 0,0 0-544 0,-12 0-352 16,12 22 0-16,21 20 8 31,3 9 176-31,0 9 16 15,13 6-48-15,-16 2-72 0,15-2-32 16,-12-6 32-16,-12-9-80 16,-3-10-408-16,3-12-920 0,-3-15-1097 15,6-14-2656-15</inkml:trace>
  <inkml:trace contextRef="#ctx0" brushRef="#br0" timeOffset="39460.86">10749 9492 6313 0,'0'0'2248'16,"0"0"-1391"-16,0 0-33 31,0 0 64-31,0 0-304 0,0 0-344 16,0 8-192-16,0 6-32 0,21 5 128 15,-6 3 112-15,3 2 0 16,9 3-104-16,-15-4-80 0,10 1-64 15,-10-5-8-15,12-5-168 16,-24-10-1136 0,12-4-1617-1,-12 0-5368-15</inkml:trace>
  <inkml:trace contextRef="#ctx0" brushRef="#br0" timeOffset="39801.39">10830 9375 9522 0,'0'0'2592'0,"0"0"-1848"0,0 0-208 15,0 0-48-15,0 0-231 16,0 0-177-16,0 0-32 31,0 0-40-31,118-51 88 0,-97 41-88 16,3 6 0-16,-24 0-8 15,12 4 0-15,-12 0 0 0,0 0 8 16,0 0 320-16,0 0-72 31,0 0-136-31,0 14-120 16,9 13 64-16,16 7-16 0,-13 6 96 16,9 6-64-16,6 6 72 0,-15-2-144 15,-3-3 48-15,0-5-56 0,6-10-784 16,-3-4-1577-1,-12-19-5817 1</inkml:trace>
  <inkml:trace contextRef="#ctx0" brushRef="#br0" timeOffset="40918.12">10423 10965 5753 0,'0'0'1808'15,"0"0"-1216"-15,0 0 464 0,0 0-63 16,0 0-617-16,0 0-200 16,-82 0-168-16,70 18 56 0,0 0 72 15,3 6-88-15,9-5-40 16,0 3-8-16,0-8-80 31,21 5-64-31,16-6 88 0,-4-3 48 16,3 0 8-16,0-2 72 15,-15-3-72-15,3 0 0 16,-11 4 0-16,-13-4-8 0,0 0-136 16,0 4 144-16,-13-1 0 15,-11 2 80 1,3-5-80-16,-27-5-352 0,3 0-841 15,8-10-1223-15</inkml:trace>
  <inkml:trace contextRef="#ctx0" brushRef="#br0" timeOffset="41133.86">10191 10844 7801 0,'0'0'1544'0,"0"0"-559"16,0 0-161-16,0 0-528 15,0 0-224 1,0 0 176-16,0 0 200 16,69 129 80-16,-36-72-32 0,3 3-176 15,13 0-128-15,-16-5-144 16,15 1-48-16,-27-5-32 16,28-5-648-16,-25-18-912 0,-3-10-2601 15</inkml:trace>
  <inkml:trace contextRef="#ctx0" brushRef="#br0" timeOffset="43857.76">11005 10881 3976 0,'0'0'1689'0,"0"0"-801"32,0 0 160-32,0 0 224 0,0 0-103 15,0 0-201-15,0 0-264 0,0-33 8 16,0 25-24-16,0 2-208 0,-12-2-112 15,-3-2-167-15,6 6-201 16,-12-1-120-16,-15 5-241 16,12 0 9-16,-9 0 184 15,-4 13 16 1,16 7 144-16,9 2-168 0,-12-3 24 16,24 4-136-16,0-5 88 0,0 1 16 15,24 0-16-15,-6-6 80 31,21 7 24-31,7-2 96 16,2 1 56-16,-6-1-32 0,-6 0-16 16,1-4 0-16,-1 5 0 0,-12-6-8 15,-24-3 0-15,9 0 120 16,-9 3 16-16,0-4 16 31,-21 1 0-31,-6 9-48 0,-15-11-32 16,5-3-64-16,-8-5 72 15,9 0 0-15,0-13 0 0,24-16 8 16,3-3-8-16,9-5-80 16,9-9-208-16,27 0-280 15,18-9-352-15,-3 8-728 0,-5 10-1401 0</inkml:trace>
  <inkml:trace contextRef="#ctx0" brushRef="#br0" timeOffset="45035.93">12831 10840 6145 0,'0'0'2456'0,"0"0"-991"0,0 0 231 16,0 0-192-16,0 0-383 15,0 0-457-15,0-20-168 0,0 16-184 32,0 4-96-32,0 0-216 15,9 0-16-15,31-4 16 16,5-1 144-16,12-4-40 0,10-6-96 16,5 2 72-16,7-5-64 15,5-1-16 1,10-18-616-16,-25 4-992 0,-21 5-3041 15</inkml:trace>
  <inkml:trace contextRef="#ctx0" brushRef="#br0" timeOffset="72122.35">12925 9778 7961 0,'0'0'2361'0,"0"0"-1777"16,0 0-320-16,0 0 232 16,0 0-24-1,0 0-232-15,-27 0-168 32,18 0-64-32,-12 0 8 15,-7 0-8-15,7 9-8 0,-15 5 8 16,15 0 0-16,-3 0 0 15,3 1 72-15,9-2 16 0,-3-4-16 16,6 1 64-16,9 4-88 16,0 0-48-16,9 5 0 15,18 3 0-15,-21 6 72 0,18-1-64 16,3 2 32-16,-3 2-40 16,-3-2 48-16,0 3-40 0,7 1-8 15,-7-6 56-15,3 7-64 16,-12-7 8-1,12 1 0-15,-15-1 0 16,3-8-8-16,0-6-264 0,-3-4-328 16,6 2-352-16,10-11-600 15,-7-6-281 1,-3-8-1023-16</inkml:trace>
  <inkml:trace contextRef="#ctx0" brushRef="#br0" timeOffset="72501.89">13142 9815 6345 0,'0'0'3961'15,"0"0"-3193"-15,0 0-408 16,0 0 208-16,0 0-152 0,-123-9-160 31,95 18-144-31,19 15-96 16,-3-1 48-16,12 5-64 0,0 0-8 15,12-6-48-15,-3 7-152 16,31-7 40-16,-7 2 64 16,3-6 40-1,-3-4 48-15,16-1-56 0,-16-3 8 16,-9-1-88-16,-3 1-232 15,-21-6-104-15,0 6-256 0,0-2 456 16,0 2 264-16,-33 5 24 16,6-7 0-16,-4 2 16 15,-5-10-16-15,12 0-72 16,3-5-416 0,-3-37-1361-16,3 5 25 0</inkml:trace>
  <inkml:trace contextRef="#ctx0" brushRef="#br0" timeOffset="72702.9">12970 9750 6209 0,'0'0'2040'0,"0"0"-823"15,0 0 543-15,0 0-632 16,0 0-640-16,0 0-368 0,0 0-112 16,12 61 264-16,25-15 48 31,-7 4-104-31,9 12-40 0,6 2-128 15,4-4-32-15,-16-4 41 16,12-6-57-16,-12-3-457 0,6-5-727 16,-14-14-1240-16,-16-15-1929 0</inkml:trace>
  <inkml:trace contextRef="#ctx0" brushRef="#br0" timeOffset="72991.3">13293 9759 10138 0,'0'0'1952'0,"0"0"-1456"0,0 0-8 15,0 0-160-15,0 0-176 16,0 0 0-16,0 0 104 15,85 88-63 1,-61-59-89-16,12 8-96 16,-15-5 56-16,15 1-64 0,-11-1-232 15,-4-9-553-15,0-13-887 16,-6-6-1089-16,-3-4-2088 0</inkml:trace>
  <inkml:trace contextRef="#ctx0" brushRef="#br0" timeOffset="73319.65">13438 9713 8225 0,'0'0'2641'0,"0"0"-1817"0,0 0 0 16,0 0-104-16,0 0-144 15,0 0-376-15,0 0-135 0,91-69-9 0,-58 51-56 16,6-2 0-16,-21 12-8 15,-3-2-56-15,-3 10-17 16,0 0-103-16,-12 0 184 16,0 0 48-1,0 0 8-15,0 10-48 16,0 13-8-16,12 9 56 0,10 5 73 16,-10 6-121-16,12-3 88 0,0-2-88 15,-12-2 8 1,9 2-16-16,-9-10 8 15,0-5-8-15,0-9-457 16,-12-10-959-16,0-4-1801 0,0 0-3704 16</inkml:trace>
  <inkml:trace contextRef="#ctx0" brushRef="#br0" timeOffset="73701.78">13577 9467 10386 0,'0'0'1736'16,"0"0"-1216"-16,0 0 272 0,0 0-151 31,0 0-273-31,0 0-216 16,0 0-16-16,93-36-16 0,-59 26-64 15,-1-3-40-15,-6 8-16 0,-21 5 0 16,9 0 0-16,-3 0-16 15,0 0-80-15,0 0 96 16,-3 18 0 0,16 6 96-1,-1 7 24-15,12 2-72 0,-3 10 8 16,15 3 40-16,-14 0-8 0,2 4-16 16,-6 1 72-1,-3 1-32-15,-3-2 24 16,-15 1-48-16,-9-4 0 0,0-1-24 15,-24 6-64-15,-12-6-264 16,-42 9-656-16,8-13-1657 16,10-10-6497-16</inkml:trace>
  <inkml:trace contextRef="#ctx0" brushRef="#br0" timeOffset="74699.34">13260 11196 1240 0,'0'0'6993'16,"0"0"-5840"-16,0 0-857 15,0 0 416-15,0 0-232 0,0 0-248 32,-21 9-160-32,-3 5 8 0,9-4 216 15,-3 4 48-15,-7 0-72 16,10 0-48-16,6 0-24 16,-3-6-48-16,12 2 0 0,0-1-40 15,0 1-112-15,0 3 0 16,0-4 56-16,21 5-40 0,-6 5 112 31,10 0-48-31,-7 3-24 16,9 2-56-16,-3 4 72 15,0-1 40-15,-6 1 32 0,6 4-40 16,16-4-56-16,-19 1 0 16,3-1-40-16,-15-1 48 0,18-4-48 15,-18-5-8 1,3-4 8-16,12-4-8 15,-12-6-88-15,13-4-160 16,-4 0-64-16,15-18-280 0,-12-10-808 16,-6 0-1529-16</inkml:trace>
  <inkml:trace contextRef="#ctx0" brushRef="#br0" timeOffset="75187.44">13520 11303 6705 0,'0'0'2705'0,"0"0"-2153"15,0 0-344-15,0 0 216 16,0 0 16-16,0 0-128 16,0 0-176-1,0 0-56-15,-109 55-72 0,109-41 40 16,0 5-48-16,0 0 0 15,27-5-64-15,-6-1-64 0,15 1 56 16,-2-4 64-16,-1-1-72 16,15-4 72-1,-24 3-88-15,12 1-16 16,-26-4-16-16,2 1-96 0,0 2-120 16,-12-3 88-16,0-5 256 15,-24 9 24-15,2-4-24 0,-17 0-176 16,-18-5-232-16,15-5-1257 31,5-14-3016-31</inkml:trace>
  <inkml:trace contextRef="#ctx0" brushRef="#br0" timeOffset="75401.71">13402 11219 7921 0,'0'0'1817'15,"0"0"-1449"-15,0 0 120 16,0 0 344-16,0 0 296 0,0 0-488 16,66 125-208-16,-27-87 17 31,-17 4-161-31,2-2-120 16,12-1-112-16,-15-4-56 0,15-2-120 0,-24-9-537 15,10-10-823 1,-10-6-1256-16,-12-8-2906 0</inkml:trace>
  <inkml:trace contextRef="#ctx0" brushRef="#br0" timeOffset="76813.98">13797 11080 4841 0,'0'0'1776'31,"0"0"-992"-31,0 0 464 0,0 0-167 16,0 0-281-16,0 0-288 16,-33-8-360-16,21 11-144 0,-3 16-8 15,-9-5 176-15,15 4 8 0,9 1-120 16,0 0-8-16,0-5-56 15,0-1-16-15,0 1-48 0,24 5 56 16,0-5 8-16,-6-1 0 16,21-3 0-16,-18 4 8 15,4 1 0-15,-1-8-8 16,0 8 0 0,-12-5-48-16,-12-2-64 0,0-3 56 15,0 4 56-15,0 0 120 0,-12-4 40 16,-12 0-56-16,0-1 0 15,-1-4 0-15,4 0 0 16,-3-4 0 0,9-9-88-16,9-12-16 15,6-3-8-15,0-4-200 0,0 0 24 16,0 0-64-16,6 0-256 16,9 3-8-16,-15 11-24 15,0 0 96-15,0 8 336 0,0 1 96 16,0 9-137-16,0-5-143 31,-21 5-648-31,9 0-1344 0,-12 10-849 0</inkml:trace>
  <inkml:trace contextRef="#ctx0" brushRef="#br0" timeOffset="77219.94">13737 10894 9914 0,'0'0'1632'0,"0"0"-992"15,0 0 280 1,0 0-440-16,0 0-160 16,0 0-175-16,0 0-65 0,0 0-72 15,109-60 64-15,-100 52-72 16,3 2 0-16,-12 2 8 15,0 4-8-15,0 0 96 0,0 0 64 32,0 0 48-32,0 0-136 0,12 0-72 15,-3 0-48-15,18 14-8 16,-6 0 56-16,15 14 56 16,10-1 8-16,2 12 16 0,-18 6 32 15,21 2 80-15,-8 3 8 31,-4 6-48-31,-6-6 56 0,-9 2 8 16,-12-5 72-16,-12-7-40 16,0-2-40-16,-12-1-208 15,-57 0-176-15,8-4-1072 0,-8-20-3033 0</inkml:trace>
  <inkml:trace contextRef="#ctx0" brushRef="#br0" timeOffset="80850.42">16378 9560 8633 0,'0'0'0'0,"0"0"-8"15,0 0-200-15,-136 14 208 16,88-4 8-16,14 4 0 16,-2-6 0-16,12 7 96 0,0-2 160 0,15-3 80 15,9-6-47 1,0 6-1-16,0-6-16 0,0 0 8 15,0 7-8 1,0 2 56-16,9 2 104 16,6 3 48-16,3 4-104 15,-3 6-80-15,9 5 24 0,-6 5-8 16,-2 3-96-16,8 0 128 16,-3 11 9-16,3-11-89 15,-15 0-64-15,15-4-8 16,3-3-128-16,-18-7 16 15,16-9-88-15,-13-8 0 16,9 0-96-16,-6-10-248 0,6 0-273 16,0-15-351-16,6-8-1208 15,-3-4-2201-15</inkml:trace>
  <inkml:trace contextRef="#ctx0" brushRef="#br0" timeOffset="81246.6">16520 9750 4216 0,'0'0'4993'0,"0"0"-4440"16,0 0 71-1,0 0 272-15,0 0-584 16,0 0-144-16,-115-13-88 16,103 26 96-16,-3 10 56 0,15-4-72 15,0 4-104-15,0-4-56 16,27-1-72-16,-6 6 16 16,15-10 8-1,-3 3-8-15,-8 2 56 0,11-5 0 16,-15 0-8-16,-12-4 0 15,6 4-8-15,-15-9-72 0,0 3 88 16,0-2 8-16,-24 2-8 16,-9-3-128-1,9-5-56-15,-10 0-248 16,-17-19-840-16,30-14-777 16,0 1-655-16</inkml:trace>
  <inkml:trace contextRef="#ctx0" brushRef="#br0" timeOffset="81440.65">16378 9653 6905 0,'0'0'3049'0,"0"0"-2073"15,0 0-176-15,0 0-232 0,0 0-64 16,0 0-40-16,48 55 120 16,-12-18 41-1,-3 10-129-15,1 0-200 0,5 4-120 16,-6-5-120-16,3-4-56 15,-15-1-184-15,1-9-472 16,5-8-561-16,-15-10-1455 0,0-10-2569 16</inkml:trace>
  <inkml:trace contextRef="#ctx0" brushRef="#br0" timeOffset="81669.46">16812 9593 10978 0,'0'0'1360'0,"0"0"-1016"0,0 0 240 16,0 0 249-16,43 115-177 0,-16-82-376 16,-6 4-168-16,3-9-112 31,-3 0-376-31,3-10-737 15,0-8-1135-15,-14-6-1961 0</inkml:trace>
  <inkml:trace contextRef="#ctx0" brushRef="#br0" timeOffset="82003.74">16888 9555 8873 0,'0'0'3985'0,"0"0"-3449"0,0 0-56 15,0 0 73-15,0 0-9 0,0 0-320 16,0 0-208 0,0 0-8-1,108-68-8-15,-83 57-8 16,-13 11-40-16,0-3-32 0,-12 3 32 0,0 0 40 16,9 0 8-16,-9 8 0 15,12 11 112-15,12 8 8 0,0 6 24 31,-3 0-32-31,0 8-24 16,7-3-24-16,-4-5 8 0,-3-1-72 16,-9-4 48-16,-3-6-48 15,6-3-264-15,-15-6-352 0,0-13-729 16,0 0-1343-16,0 0-2217 0</inkml:trace>
  <inkml:trace contextRef="#ctx0" brushRef="#br0" timeOffset="82387.48">17078 9282 10362 0,'0'0'2816'0,"0"0"-2072"0,0 0-135 15,0 0-129-15,0 0-120 16,0 0-216-16,57-27-96 0,-20 22-48 15,-13 1-48 1,9 4-56 0,-12 0 0-16,3 0 8 15,-9 4 48-15,-6 6 40 0,0 4 8 16,6 4 8-16,-3 4 104 16,13 1-112-16,-4 6 56 0,3 8-40 0,12 5 88 31,-3 0-96-31,4 8 120 15,-13 1 64-15,-3 5 136 16,0 0 152-16,6-11 24 0,-15 7 16 16,-3-10-24-16,-9 4-264 0,0-5-88 15,-33 6-144-15,-15-1-8 16,-43 0-952-16,7-8-664 31,5-20-2497-31</inkml:trace>
  <inkml:trace contextRef="#ctx0" brushRef="#br0" timeOffset="84102.97">16016 12674 8545 0,'0'0'1865'0,"0"0"-889"0,0 0 536 15,0 0-359-15,0 0-273 16,0 0-336-16,-6 0-176 15,-7 0 48-15,1 0-216 0,0 0-192 32,-12 0-8-32,0 0-8 0,-9 15-72 15,6 3 72-15,-4 0-8 16,19-4 8-16,-12 5 0 16,12-6-48-16,12 2 40 0,0-2-72 15,0 1-32-15,0 1 8 31,0 3 64-31,12 6 48 0,12-2 0 16,-12 1 56-16,10 5-40 16,-13 0 120-16,27 4-8 15,-21-4-32-15,18 1-8 0,-24-1-24 16,18-6-64-16,-2 1 8 16,-19-4-8-1,21-5 8-15,-15-6 0 0,0 1 0 16,-3-9-8-16,6 0-176 15,-6 0-160-15,0-3-48 16,18-16-232-16,-3-4-425 16,-2-20-831-1,14 8-2017-15,-27 2-976 0</inkml:trace>
  <inkml:trace contextRef="#ctx0" brushRef="#br0" timeOffset="84495.66">16251 12749 5297 0,'0'0'4257'0,"0"0"-3769"0,0 0 288 16,0 0 664-16,0 0-448 0,0 0-304 31,-115-38-359-31,88 38-73 16,18 6 0-16,0 7-48 15,-6 6-88-15,6-5-64 0,9 4-56 16,0-9-96-16,0 4-56 16,24 2 88-16,-6-5 16 0,21-2 48 31,-5 6 0-31,2-9 8 16,-3 4-8-16,-9 1 0 15,12-6-96-15,-27 1-32 0,-9 0 0 0,0-1 0 16,0 1 128-16,0 0 48 15,-9 0 24-15,-18-2-72 0,3 2 0 16,-9-5-16 0,12 0-88-1,-3-13-257-15,2-11-455 16,10-8-144-16,12-19-544 0,0-1-929 16,0 11-2216-16</inkml:trace>
  <inkml:trace contextRef="#ctx0" brushRef="#br0" timeOffset="84737.63">16100 12503 6857 0,'0'0'4161'0,"0"0"-3593"15,0 0 56-15,0 0-48 0,0 0 24 32,0 0 89-32,0 0-185 15,36 110-48-15,-12-58-56 16,-2 0 48-16,14 2-152 0,-12 3-128 31,9-2-88-31,-9-9-80 16,-3-4-168-16,4-10-432 0,-13-13-488 15,9-19-873-15,-6 0-2616 16,6-9-3455-16</inkml:trace>
  <inkml:trace contextRef="#ctx0" brushRef="#br0" timeOffset="85220.63">16556 12507 7737 0,'0'0'4865'0,"0"0"-4273"16,0 0 184-16,0 0-15 15,0 0-329-15,0 0-200 16,0 0-192-16,-121-4-40 15,112 22-8-15,9 0 8 16,-12-4 8-16,12 5-8 0,0 0-120 16,12-5-32-16,12-1-8 0,0 1-112 15,10 0 88-15,2-3 56 32,-3-8-24-32,3 7-97 15,-3-6-55-15,-8 6 176 0,-16-5-8 16,-9 3-104-16,15 2 136 15,-15 0 104-15,0-2 152 0,-24 10-8 32,-1 2-64-32,4-7-72 15,-18 1 48-15,21-5 24 16,-21-9-32-16,30 0-48 0,-3-9-48 16,-1-13-144-16,13-16 144 0,0-3-72 15,0 3-40-15,13-3-88 16,-1 3-240-16,-3 11-128 15,6-1 176 1,-3 9 152-16,-12 6 192 16,0-6-80-16,0 10-480 0,-27-10-657 15,18 6-951-15,-3-2-4256 16</inkml:trace>
  <inkml:trace contextRef="#ctx0" brushRef="#br0" timeOffset="85683.49">16405 12299 9498 0,'0'0'1776'0,"0"0"-688"0,0 0 128 15,0 0-439-15,0 0-281 31,0 0-160-31,0 0-112 0,103-65-32 16,-55 51-64-16,-18 0-120 16,21 1 56-16,-17 4-64 15,-10-1 0-15,0 5 8 0,-12-4-8 16,-12 9 16-16,0 0 136 16,0 0 376-16,0 0-24 0,0 0-152 15,0 0-184-15,0 5-168 16,6 14-48-1,9 3 48-15,9 16 8 16,12 4 144-16,-18 4-48 0,22 4-8 16,-7 1 0-16,3-5-48 15,-12 6-24-15,-3 3 56 16,16-4 56-16,-25 1-24 16,0-6-64-16,-12 0 40 15,0-9-88-15,-12 0-520 16,-25 0-448-16,-44-9-464 0,12-5-1137 15,-13-9-3960-15</inkml:trace>
  <inkml:trace contextRef="#ctx0" brushRef="#br0" timeOffset="95369.52">6128 13060 3912 0,'0'0'0'0,"0"0"-600"0,0 0 600 15,0 0 504-15,0 0-96 16,0 0-320-16,0 0-72 0,0 0 216 16,0 0 297-16,0 0-81 31,0 0-64-31,0 0 160 0,0 0 168 16,0 0-16-16,0 0 88 15,0 0 9-15,0 0 7 0,0 0 0 16,0 0-104-16,0 0-72 15,0 0-120-15,0 0-112 47,0 0-16-47,0 0-16 0,-9 0 49 16,9 0-129-16,-12 0-136 16,-3 0-136-16,6 0 40 0,-12 0-48 15,9 0-8-15,-13 0 8 0,-11 3-8 16,15 11-48-16,-15 4 48 15,-12 7 0-15,14-3 8 0,1 6-16 16,-3 9 8-16,12 0 0 16,0 0 8-16,0 9 8 0,24 1 0 15,-9-1 8-15,9 6-16 16,0-2 0 0,24 1 0-16,9 1 0 15,-9 3-16-15,18 1 16 0,-3-6 0 16,-2 7 16-16,-4-7-8 15,-9 1-8-15,9-5 8 0,-9 1 0 16,-12-1-8-16,-2-10 8 31,-10 12-8-31,0-7 0 0,0 0 8 16,-22 6-8-16,-2-6 0 16,-9 2 64-16,-6-7-64 15,6 3 80-15,-1-7-32 0,1 0-48 16,9-10 8-16,-3-2 8 31,18-7 72-31,-3-4-40 0,12-9 24 16,-12 5 0-16,12-5 0 15,0 0 16-15,0 5-40 16,0 0-48-16,0 4-8 0,12 13-8 16,0 7 16-16,12 8 8 15,-12 14 0 1,12 4-8-16,-18 5 8 0,9 15 40 15,-3 27 32-15,-12 32 40 16,0 24 8 0,0 3-80-16,-12 2 56 0,-3-24-16 0,15-18 80 15,-6-20 280 1,6-17-144-16,0-19 288 16,0 14-216-16,0-2-112 0,0 17-64 15,0 2-80-15,0-7 81 16,0 3-57-16,0 1-72 15,0 5-24 1,0 0 0-16,6-2 40 16,-6 2 56-16,0 0 0 0,0-10-64 15,15 4-32-15,-15-9 32 16,12 1-72-16,-12-6 144 16,12-4-72-16,-12-3-72 15,0-8 8-15,13 8 48 0,-13-7-56 31,9-3 0-31,-9-11 0 0,15 1 40 16,-15-5-48-16,0 1 48 16,9-6 96-16,0 2-48 15,6-2-24-15,-15-4-64 0,12 0 8 16,0 1-8-16,0-5 40 16,-3-2-48-1,3 1 0-15,0-3 8 16,-12-1 32-16,12-6-40 0,0 2 0 15,-2-10 48-15,17 0-40 16,-21-10 48-16,18 0-56 16,3-4-144-1,18 0-40-15,-8-18-128 16,5-14-296-16,30-38-1017 0,-11 5-983 0,-16 1-5602 16</inkml:trace>
  <inkml:trace contextRef="#ctx0" brushRef="#br0" timeOffset="97995.1">7187 17303 7241 0,'0'0'1552'31,"0"0"-1112"-31,0 0 337 16,0 0 143-16,0 0-272 0,-12 0-392 15,12 0-144-15,0 5 80 16,0-5 176-16,0 0 8 0,12 5 40 16,1 0 216-16,11-1-95 15,0 1-65 1,-6 0-8-16,21 3-144 15,6-3-120-15,4 0 48 0,-7-1-40 16,18 2-72-16,1-6 8 16,-4 4 32-16,9-4-120 0,-5 0 8 15,-4 0-8 17,1 0 0-32,2 0 0 15,0 0-48-15,-2 0 0 16,-1 0 40-16,0 0-40 0,13 0 88 15,-10 0 0-15,-3 0 408 16,1 0-208-16,2 0-208 0,7 0-24 16,-10 0-48-16,15 0-8 15,-2 0 8-15,-4 0-8 0,10 0 40 16,-7 4 40-16,-12 1 16 16,13 0 1-16,-13-5 15 0,16 0 24 15,-19 0-16-15,3 0 0 31,16 0-112-31,-4 0-8 16,-3 0 8-16,10 0 32 0,-7 0-48 16,-11-5 8-16,-1 5 0 15,12-5 72-15,-8 1 16 32,-4 4 0-32,-12-4-16 0,16-6-64 0,-4 5 80 15,-3 0-96-15,4 0 8 16,-7 2 0-16,6-2 0 0,-8 0-8 15,5 5 16-15,-6-4-16 16,13-1 48-16,-19 5 0 16,15-5-32-16,-5 0 96 15,5 2-48 1,0 3-56-16,1-6 0 0,-13 6 0 16,12-5 0-16,-5 5-8 0,-10 0 8 15,6 0-8-15,0 0 8 16,-2 0 64-16,2 0-64 15,-3-4 40 1,13 4-32-16,2-10 40 16,-3 10-40-16,1-3-8 0,2-3-8 15,-18 1 8-15,7 2 8 16,-1 3 32-16,-3-5 80 31,3 5-16-31,-14 0 80 0,11-5-16 16,3 0-56-16,-6 1-48 15,19-2 48-15,-13 6-40 0,0-4-64 16,-14 4 40-16,14-4 24 16,-27 4 40-16,3 0-72 31,0 0 120-31,-6 0 72 0,-3 0-72 16,7 0-48-16,-7-4 8 0,-6 4 16 15,15 0-56-15,-15 0 8 16,-9 0-88-16,15 0 56 0,-15 0 40 15,0 0-32-15,0 0 24 16,0 0 33-16,0 0-41 16,0 0-80-1,0 0-8-15,0 0-137 16,0 0-543-16,0-10-888 0,0 5-1233 16,0-8-1808-16</inkml:trace>
  <inkml:trace contextRef="#ctx0" brushRef="#br0" timeOffset="100137.14">15113 17198 6345 0,'0'0'4161'16,"0"0"-3761"-16,0 0-232 0,0 0 680 15,0 0 64-15,0 0-192 0,115 0-360 16,-67 0-135 0,-15 0 159-16,4 0-16 15,5 0-88-15,-3 0 0 16,-6 0 48-16,12 0-24 15,4 0-8-15,-13 0-56 0,21 0-40 16,-14 0-16-16,17 0-24 16,-12 0-64-16,10 0-48 15,2 0 32 1,-18 0 64-16,16 0 24 16,-7 0-80-16,-18 0-40 15,3 0 24-15,-12 0 96 0,10 0 88 16,-10-5-8-16,0 5-7 15,-6-5-113-15,6-1-64 0,3 3-64 32,-6-2 8-32,-8 0 0 15,11 1-8-15,-15-1 0 16,18-1 0-16,-18 6 0 0,3-4-56 16,-3 4 56-16,6-4 0 15,-3 4 0-15,0-5-8 0,0 5 8 16,10-4 0-1,-10-1 8 1,-12 5-8 0,9-5 0-16,6 0 16 15,-15 5-8-15,0 0 40 0,0 0 32 16,0 0-16-16,0 0 0 0,0 0 32 16,0 0-8-16,0 0-8 0,0 0-8 15,0 0 56-15,0-3 112 16,0-2 56-16,0-5-80 15,0-4-144-15,0 0-64 0,0-3 40 32,0-7-40-32,0-3 0 0,0-6 0 15,0-9 0-15,0-9-8 16,0-4 0-16,0-10-8 16,0-6-112-16,0 2 120 0,0-1-8 15,0 2 0-15,12 2 0 16,-12 6 8-16,12 0 0 0,-12 0 0 31,9 0-64-31,-9 0 64 16,9-11-8-16,6 11 8 15,-3-5 0-15,0 5 0 0,0 5 8 16,-12 3 0-16,0 12 80 16,0 6 24-16,0 7 8 0,9 8 0 15,-9 0 8 1,0 0-24-16,0 6-16 15,0-6-80-15,0 6 0 16,0-2 0-16,0 2 8 0,0-1-16 16,0 0 8-16,0 1 8 15,0 4 32-15,0-2 8 16,0 3 32-16,0-2 8 16,0 1-40-16,0 4-48 15,0-3 0-15,0-3 40 16,0 2-32-1,0 5-8-15,0-11 40 16,0 7-40-16,0-6 56 16,0 4 32-16,0 1 96 0,0-4-8 15,-9 4-24-15,9-10-40 16,0 6-72-16,-12-3 24 0,12-1 8 16,-12 3-16-16,12 4 8 31,0-9-16-31,-12 10 32 0,12-4-32 15,0-1 72-15,0 4 65 16,0 1-57-16,0 0-16 16,-15 4 24-16,15 0-88 0,0 5 16 15,0 0-8-15,0 0-64 32,0 0 8-32,0 0-8 0,0 0-8 15,0 0 8 1,0 0-16-16,0 0-32 15,0 0 48-15,0 0-8 16,0 0 0-16,0 0-64 0,0 0 24 16,0 0-24-16,0 0 0 15,0 0 8-15,0 0-8 0,0 0-8 16,0 0 7-16,0 0 25 0,0 0-16 16,15 0 64-16,9 0 8 15,-3 0 56-15,28 0-56 0,-7 0 65 31,18 0-65-31,-2 0 40 16,2 5-48-16,9 0 0 0,-8-1 0 16,8-4 8-16,-27 5-8 15,10 0 0-15,-19-5 8 0,0 0 0 16,-9 0 0-16,12 0 0 16,-23 0 8-16,8 0-16 0,-9 0 8 31,0 0-8-31,0 0 8 15,0 0-8-15,-3 0 0 16,-9 0 8-16,0 0 0 0,0 0-8 16,0 0-8-16,0 0 8 31,0 0 0-31,0 0-305 0,0 0-239 16,0 0-416-16,0 0-752 0,0 0-1441 15,0 0-3304-15</inkml:trace>
  <inkml:trace contextRef="#ctx0" brushRef="#br0" timeOffset="103506.66">18312 14287 5977 0,'0'0'2376'15,"0"0"-1544"-15,0 0-87 0,0 0 319 16,0 0-88-16,0 0-256 15,0 0-416-15,0 0-80 0,0 0 112 16,12 0 16-16,10 0 161 16,14 0 167-16,9 0-56 0,24 0-40 31,1-10-104-31,2 2-40 16,22 3-64-16,-13-4-80 0,1 3-48 15,-1 2-88-15,-14 0-48 16,5-1-104-16,-27 0 64 0,4 1 32 31,-16-1-40-31,-9 5 17 16,-3-5 7-16,-9 5-8 15,-12 0-32-15,0-3-40 0,0 3-8 16,0 0-208-16,0 0-609 16,0 0-519-16,0 0-336 0,0-6-1201 15,0-4-4857-15</inkml:trace>
  <inkml:trace contextRef="#ctx0" brushRef="#br0" timeOffset="103936.38">18732 14046 11810 0,'0'0'2112'16,"0"0"-1711"-16,0 0 207 0,0 0-64 31,0 0-96-31,0 0-296 16,0 0-144-16,0 0-8 0,0 0 152 16,57-4 48-16,-24 18-24 15,4 4-24-15,8 0 48 0,3 6-72 16,10-2-112-16,-10 7-8 31,-15-7 56-31,12 3-64 16,-8-8 0-16,-16 1 0 0,3-3 8 15,-15-2-8-15,-9-3 0 16,0-6-8-16,0 6 8 0,0-2 104 16,-18 17 96-1,-6-3 104-15,-25 16-184 16,-11-2-120-16,18 2-56 15,-16-1-608-15,-14-1-496 0,27-8-600 16,8-4-3346-16</inkml:trace>
  <inkml:trace contextRef="#ctx0" brushRef="#br0" timeOffset="153633.85">18599 12660 8513 0,'0'0'2857'0,"-21"0"-2105"16,9 0-400-16,3 0 264 0,-3 0-224 31,0 0-144-31,0 0-240 16,-13 0 8-16,4 5 32 16,-15-5-40-16,3 5 8 0,-18-5 40 0,8 0 105 15,-5 0 7 1,-12 0-32-16,2 0-40 0,1 0 72 15,12 0-80 1,-13 0 40-16,7 0-56 16,-6 0-64-16,15 0 0 15,-10 0 80-15,-5 0-72 0,15 0 32 16,-10 0 0-16,10 0 80 16,-6-5-24-16,2-3 128 15,1-3 88 1,9 2-48-16,-12 4-64 0,14-9-144 15,-2 9-64-15,3-3 8 16,9-1 0-16,-3 4 0 0,9 0 8 16,-6 1-8-16,-1-6 0 15,13 10 8 1,-9-9-16-16,-3 4 0 16,0 0 8-16,12 2-8 15,-9-2 0-15,9-4 8 0,-3 4 72 16,5 0 40-16,-2-4-16 15,0-1-32-15,3 1-64 0,9 0 0 32,-15-1 0-32,15-3 40 15,0 4-32-15,0-5-8 16,0-4-8-16,0-2-8 0,0 2-8 16,24-1-40-16,-12-4 48 15,25-1-8-15,-4 7-32 0,12-7 40 16,3 2 0-1,19-2-8-15,-7-4 0 16,25 6 16-16,-19-7 0 16,19 7 0-16,-4-3 0 15,-2 7 0 1,-7 1-8-16,-3 2 0 0,-2 5 0 16,5 7-8-16,-2-2 16 0,-10 5-40 31,6 0 40-31,-8 0 0 15,2 0-8-15,13 0 8 16,-4 8 0-16,0-3 0 0,-11 0 8 16,-1 4-8-16,3 0-8 0,-14-5-32 15,-1 6 32-15,3 5-24 16,-2-6 32-16,-13 4 8 16,3-3 0-16,0 4-8 0,6-5 0 15,-5 5 8-15,-13-4 0 31,9 4 0-31,-6-6 0 0,-3 6 0 16,-3 0 0-16,-9 5 0 16,1-6-8-16,-1 1 8 15,-3 5-8-15,6 0 8 0,-15 0 0 16,9-2 0-16,-9-3 0 16,9 0 8-16,-9 1-8 0,0-2 48 31,0-4-40-31,0 1 40 0,0 4 32 15,-9-6-8-15,-15 12 0 16,3-6-32-16,-4 4 0 0,4 0-32 16,-15 0 0-16,-12-4 32 15,3 0 0-15,-1 1 0 16,-23-1 24-16,8-5-16 16,-20-1-8-16,12-3 24 15,11-5 80-15,1 0-80 16,6 0 8-16,8 0 40 0,-5 0-112 31,3 0 8-31,12 0-16 0,-7 0 8 16,7-5-8-16,12 5 0 15,-3 0 0-15,0-3 0 16,12-2-240-16,-10-4-456 0,7-1-960 16,6-4-3577-16</inkml:trace>
  <inkml:trace contextRef="#ctx0" brushRef="#br0" timeOffset="154416.15">17857 11548 6489 0,'0'0'2961'0,"0"0"-1873"0,0 0-144 16,0 0-352-16,0 15-392 15,0-2-184-15,0 1 112 0,0 10-112 16,12-6 88-16,-12 9-48 31,0-4-8-31,0 5-48 0,0-10-200 16,0 10-832-16,0-4-896 15,0-10-1993-15</inkml:trace>
  <inkml:trace contextRef="#ctx0" brushRef="#br0" timeOffset="154635.66">17986 11609 3408 0,'0'0'6674'15,"0"0"-5794"1,0 0-704-16,0 0 0 16,0 0-48-16,0 0 280 0,0 0-168 15,0 0-192-15,34 111 48 0,-34-83-96 16,0-1-424-16,0 1-848 0,0-4-905 16,0-11-1944-16</inkml:trace>
  <inkml:trace contextRef="#ctx0" brushRef="#br0" timeOffset="166078.99">18020 11058 7633 0,'0'0'1712'0,"0"0"-1103"16,0 0 671 0,0 0-88-16,0 0-336 15,0 0-368-15,0 0-159 16,0 0-97-16,0-10 144 15,0 6-40-15,0-7 16 0,0 3-136 16,0-12-136-16,9 8-72 0,-9-12 0 16,15 9-8-16,-15 2 8 15,0-1-8-15,0 9-8 16,0 2-40-16,0-3 32 0,0 6-168 31,0 0 64-31,0 0-88 16,0 0 8-16,0 0-72 0,0 9-16 15,9 10 192-15,6 5 88 16,-3-1 0-16,-3 4 0 16,3 2 8-16,12-1 0 0,-12-1-8 31,-3 0 8-31,6-3 0 16,-15-5 0-16,13 3 0 0,-13-8-8 15,0 5-8-15,9-5-48 0,-9-6 48 16,0 3-97-1,0-7 1 1,0 6 8-16,0-6-8 0,0 0 40 16,0 2-48-16,-9-6-16 15,9 5 32-15,0-2 48 0,-13 1 56 0,-2-4 8 16,6 10-8-16,-3-5 8 16,0 0 8-16,0 3-8 15,0-3 0 1,3 0 104-16,9 0-8 15,-12-5 48-15,12 4-8 16,0-4-72-16,0 0-8 0,0 0-56 16,0 0 121-16,0 0 63 15,0 0 96-15,0 0-88 16,0 0 72 0,0 0-112-16,12 0-64 15,-12-4 24-15,21-1-64 0,-9-5 40 16,21 2-24-16,-5-2-72 15,2-4-48-15,9 0-336 32,-6-8-648-32,15 3-1457 0,-26-5-4456 0</inkml:trace>
  <inkml:trace contextRef="#ctx0" brushRef="#br0" timeOffset="169517.99">18590 14342 9658 0,'0'0'2040'32,"0"0"-1504"-32,0 0 208 0,0 0-8 15,-12 0-247-15,12 9-449 16,0 10-40-16,0 9 0 16,0 18 32-16,0 15 144 0,12 17-56 15,12 6 16-15,0 9 64 31,-6-6-24-31,34-3-160 0,-7-10 96 16,3-5 104-16,10-12-88 16,8-11 72-16,-9-13-112 15,19-6 8-15,-7-14-96 0,-11-7-80 16,11-6-504-16,-12-11-977 31,-23-11-2816-31</inkml:trace>
  <inkml:trace contextRef="#ctx0" brushRef="#br0" timeOffset="169798.84">19185 14959 9089 0,'0'0'4185'0,"0"0"-3705"16,0 0-408-16,0 0 161 15,0 0 55-15,0 0 40 16,0 0-88-16,9 88-56 0,15-56-40 31,0 0-56-31,0 1-16 16,-3 0 0-16,-9-10-64 0,0 0-8 15,0-1 0-15,-12 3 16 16,0-6 32-16,-12 3 56 0,-21 6 0 16,-3-1-32-16,-12 6-72 31,2-5-168-31,1-5-248 0,9-10-520 15,12-2-1561-15,15-11-3064 0</inkml:trace>
  <inkml:trace contextRef="#ctx0" brushRef="#br0" timeOffset="170424.81">19797 14997 6209 0,'0'0'4769'15,"0"0"-3977"-15,0 0-480 0,0 0 32 16,0 0 32-16,0 0 496 0,0 0-343 16,40 106-345-16,-28-78-176 15,-3-10 40 1,-9 0-48-1,12-13-601-15,-12-5-1383 0,0 0-2945 16</inkml:trace>
  <inkml:trace contextRef="#ctx0" brushRef="#br0" timeOffset="170564.27">19719 14779 160 0,'0'0'10498'0,"0"0"-9914"15,0 0-584-15,0 0-1056 0,0 0-3305 16</inkml:trace>
  <inkml:trace contextRef="#ctx0" brushRef="#br0" timeOffset="171126.5">19906 14858 8465 0,'0'0'3057'16,"0"0"-2241"-1,0 0-528-15,0 0-16 0,0 0 24 16,0 0 48-16,24 106-208 0,-6-73-88 16,-18-1-40-16,15-9 16 0,-6-1-16 15,-9-3 0-15,15-9-8 16,-15-2-80-16,0-8 16 15,0 0 64-15,0 0 8 0,0-8 80 16,0-16-88-16,13-3-88 16,-13-11-64-16,12 5 56 0,-12 5 96 31,9 11 120-31,-9 2 136 16,12 15 57-16,-12 0-97 15,12 0-152-15,9 5-56 0,6 14 0 16,-6 0 0-16,3 4-8 0,-12 0 0 31,13-4 16-31,-16-5-8 16,-9-10-8-16,12 1-48 15,-12-5-64-15,0 0 112 0,0-9 0 16,12-15 0-16,-3-14-305 16,-9 2 161-16,15 3 40 0,-3 1 32 15,0 13 56-15,-12 10 8 16,9 9 8-1,0 0 0-15,18 14 0 16,-15 13 104-16,10 6 24 0,2 5-32 16,-15-5 0-16,6-6 17 15,-6-4-113-15,6-13-56 16,-15-10-857 0,0-10-1815-16,0-8-3762 0</inkml:trace>
  <inkml:trace contextRef="#ctx0" brushRef="#br0" timeOffset="171817.43">20419 14819 10306 0,'0'0'2768'16,"0"0"-2080"-16,0 0-223 0,0 0-9 16,0 0-136-16,0 0-240 15,0 0-64 1,0 0-8-16,57 71 88 15,-32-43-88-15,-16-1 40 0,3-4-40 16,0 1 8 0,-3-11-8-16,-9-4-8 0,0-4 0 15,0 0 0-15,0-5 0 16,0 0 96-16,0-14-88 16,0-4-8-16,15-15-160 15,-15 5-32-15,0-4-32 0,12 13 72 16,-12 5 64-16,0 6 40 15,12 8-32-15,-12 0-8 0,9 0 32 32,15 17 48-32,-12 1 0 15,-3 1 0-15,16 0 8 0,-13 0 0 16,-12-10 0-16,12 0 0 16,-12-9 8-16,0 0 0 31,0 0 64-31,0 0 160 0,9 0 344 15,6-15-72-15,-3-7-280 16,0-10-224-16,6-1-16 0,9 6-40 16,-18-1 32-16,6 4 16 15,-6 16-56-15,3-3 64 16,-12 11-72-16,13 0-32 0,11 11 88 31,-12 16 16-31,12 0 0 0,-3 6 64 16,3 0-56-16,-12-1-8 0,12-13-24 15,-24-1-336-15,9-18-768 16,1 0-1609-16,-10-9-2320 16</inkml:trace>
  <inkml:trace contextRef="#ctx0" brushRef="#br0" timeOffset="172228.41">21023 14824 8617 0,'0'0'3865'16,"0"0"-3353"-16,0 0-240 31,0 0 312-31,0 0-71 0,0 0-353 16,0 0-160-16,33-5-128 15,-9-8-184-15,-12-6-225 0,0 0-47 16,-12 2-240-16,0-2 184 16,0 5 128-16,0 4 512 15,0 6 72-15,-24 4 200 0,12 0-48 32,0 0-40-32,-9 23 200 0,9 1 48 15,0 4-248-15,-3-1-56 0,15 0-48 16,0-2-80-1,0-8 0 1,27-2-104-16,-3-6 24 16,9-9-48-16,0 0-232 0,16 0-488 15,-4-14-520-15,3-13-737 16,0-7-383-16,-30 7-2585 0</inkml:trace>
  <inkml:trace contextRef="#ctx0" brushRef="#br0" timeOffset="172586.25">21349 14718 4400 0,'0'0'2737'0,"0"0"-1001"16,0 0-567-1,0 0-57-15,0 0-40 16,0 0-304-16,-127 42-304 16,112-20-136-16,6 2-104 0,9-1-95 15,0-5-17-15,0 1 8 16,0-10-112-16,9-4 0 0,6-5-8 31,-6 0-80-31,15-14 32 31,0-13-441-31,-12-6-343 0,9-13-256 16,-21-6-88-16,0 2 192 16,0-1 888-16,-21-1 96 15,-6 2 528-15,-6 13 456 0,9 9 120 16,15 9-96-16,-3 14-248 16,12 5-463-16,0 0-273 0,0 14-24 0,0 18 0 15,0 20 88-15,21 13 128 16,3 4-32-1,0 1-88-15,12-9-16 0,-15-11-80 32,4-8 0-32,11-20-536 0,-27-12-1505 15,15-10-4920-15</inkml:trace>
  <inkml:trace contextRef="#ctx0" brushRef="#br0" timeOffset="179962.16">19674 10580 4136 0,'0'0'2081'0,"0"0"-1329"16,0 0 112-16,0 0 296 16,12-23-127-16,-12 23-145 15,0-5-296-15,0 5-80 0,0 0 8 0,-12 0-200 16,-1 0-312 0,-11 0-8-16,12 5-176 15,-9 13-32-15,-3 9 120 16,-3 1 72-16,18 5-168 31,0-5-48-31,9 0 128 16,0-5-168-16,9 0 56 0,27 0 136 15,-3-9 80-15,15 0 0 0,-11 0 16 16,-4-10-16-16,-9 6 16 16,0-6-16-16,-15 2 8 15,-9-6 0-15,0 0-8 0,0 5 0 16,-24 3-400-16,-9 2-64 31,-12-1-40-31,-4-1 352 0,16-3 96 16,-18-5-625-16,21-5-1183 15,2-12-3817-15</inkml:trace>
  <inkml:trace contextRef="#ctx0" brushRef="#br0" timeOffset="180201.21">19535 10413 8529 0,'0'0'3073'15,"0"0"-2265"-15,0 0-536 0,0 0-176 16,0 0-88-16,0 0 328 16,57 107-24-16,-36-52 64 0,3 11 17 0,13-2-129 15,-13-4-112-15,-18 1-88 16,21-10-64-16,-3-9-80 15,-24-7-505-15,9-6-495 0,6-7-1344 16,-15-12-3434-16</inkml:trace>
  <inkml:trace contextRef="#ctx0" brushRef="#br0" timeOffset="180539.97">19930 10529 9514 0,'0'0'2248'0,"0"0"-1472"0,0 0-112 15,0 0-264-15,0 0-280 16,0 0 32-16,18 65 185 0,-3-29-105 0,9 2-24 16,-11-1-160-16,-1 0 32 15,9-9-80-15,-9-5-264 16,0 0-665-16,-3-9-1415 0,-9-10-2009 15</inkml:trace>
  <inkml:trace contextRef="#ctx0" brushRef="#br0" timeOffset="180922.32">20021 10538 7881 0,'0'0'2433'31,"0"0"-1545"-31,0 0 32 16,0 0-256-16,0 0-56 16,0 0-344-16,0 0-160 0,0 0-88 15,0 0-16-15,129-56-56 32,-104 56-72-32,-25-4 16 0,9 4 104 15,-9 0-48-15,0 0 56 0,0 0 112 16,0 0 8-16,0 0-112 15,0 0-8-15,0 13 8 0,12 6 112 16,0 9 32-16,-3 4 25 16,6 5 23-16,-3 5-16 15,0 0-24-15,-3 0-16 16,0-10-88-16,6-4-40 16,-15-1-8-16,12-13-8 15,-12 6-376 1,0-15-793-16,0-5-1351 15,0 0-2609-15</inkml:trace>
  <inkml:trace contextRef="#ctx0" brushRef="#br0" timeOffset="181352.48">20184 10316 11746 0,'0'0'1520'0,"0"0"-1048"0,0 0 193 16,0 0-105-16,0 0-240 15,0 0-184-15,0 0-64 32,81-19-64-32,-57 10 0 0,0-1-8 15,-2 7-56 1,2-2-40-16,-15 5-8 15,15 0 32-15,-9 0-48 0,-3 0 72 16,9 8-80-16,-9 11 120 16,12 5 8-16,-15 7 8 15,16 6 144-15,-13 2-48 0,9 6 8 0,6 2-8 16,-15 3 24-16,-3 7 32 16,3-7-16-16,-12 1-72 0,0-5 32 15,0-4-24-15,0-4-64 31,0-1 40-31,-21-6-56 16,-18-2-88 0,-3 3-440-16,-52 0-776 15,12-3-1385-15,1-15-2712 0</inkml:trace>
  <inkml:trace contextRef="#ctx0" brushRef="#br0" timeOffset="182168.48">19462 10371 5777 0,'0'0'2824'15,"0"0"-1495"-15,0 0 47 32,0 0-256-32,0 0-400 31,0 0-360-31,0 0-240 0,-9 0-16 16,-6 0 40-16,6 10-88 0,-18-2-8 15,18 3 161-15,-6-2 47 0,9-5 272 16,-6 0-296-16,12 1-40 15,0-5-184-15,0 0-8 16,0 6 0-16,0 7-16 0,0 2-40 16,0 7 56-16,0 15 0 15,12 5 8-15,-6 8-8 0,9 6 88 16,-6 4-80-16,6 0 48 16,6 1-56-1,-6-6 8-15,-6-8-8 16,-9 0 8-16,12-7 0 0,0 2-8 15,-12-9 0-15,9-1 0 16,-9-3 0-16,16-7 8 0,-16-2-8 16,0-7 8-16,12 1-16 31,0-6 16-31,-3 3 104 0,0-7 8 16,30 0 16-16,-6 2-8 15,16-6-56-15,-4 0-72 0,0 0-376 16,28-25-816-16,-16 8-1849 15,-12-7-5561-15</inkml:trace>
  <inkml:trace contextRef="#ctx0" brushRef="#br0" timeOffset="189790.92">19661 13740 7209 0,'0'0'1712'0,"0"0"-639"16,0 0 295-16,0 0-376 0,0 0-520 15,0 0-320-15,0 0-144 32,0 0 0-32,0 0 8 15,136-8-8-15,-96 40 8 0,-7 4-16 16,-9 10-8-16,-3 1 8 0,-6-1 8 16,-6-3 8-16,-9-12 40 15,0 2 32-15,0-10 80 31,-24 0-16-31,-9-13 0 0,0-2-48 16,-4-8 209-16,4 0 111 16,-3-22-48-16,-3-10-16 0,21-15-184 15,-22 1-104-15,19-6-72 16,9 2-8-16,12 7-168 31,0 8-48-31,0 6-184 0,24 11-257 0,13 14-623 16,20 17-672-16,-9 19-737 15,-15 5-4768-15</inkml:trace>
  <inkml:trace contextRef="#ctx0" brushRef="#br0" timeOffset="191503.86">30409 3911 3064 0,'0'0'5721'0,"0"0"-4608"16,0 0 591-16,0 0-472 16,0 0-304-16,0 0-39 15,0-8-233-15,0 8-232 16,15 0-104-16,-3 0-128 0,9-5-24 15,28-4 160-15,-4 4 40 16,36-4-88 0,1-5-8-16,24-5 40 15,-1 1-152-15,-2 3-160 16,-10 7-176-16,-26-2-672 0,-10 6-528 16,-18 4-1265-16,-39 0-3544 0</inkml:trace>
  <inkml:trace contextRef="#ctx0" brushRef="#br0" timeOffset="192035.13">30575 3652 6617 0,'0'0'1816'0,"0"0"-287"16,0 0-369-16,0 0 40 15,0 0-248-15,0 0-464 0,0 0-224 32,0 0-159-32,-15 14-105 15,-6 5 0-15,0 4 104 0,-15 9-16 16,2-3 48-16,10 3-8 16,0-9 0-16,12-5 0 0,0 1-32 15,3-5 48-15,9-10-8 31,0 6-64-31,0-10 32 16,0 5 48-16,0-5-32 0,0 4-24 16,0 6-16-16,0-2 104 15,21 6 48-15,0 5 40 0,6 3 48 16,19 2-48-16,-4-1-72 31,18 1-104-31,1-6-96 0,8 1-440 16,-15-5-808-16,-2-10-3073 0</inkml:trace>
  <inkml:trace contextRef="#ctx0" brushRef="#br0" timeOffset="198768.17">6466 13791 6177 0,'0'0'4177'16,"0"0"-3081"-16,0 0-824 15,0 0 400 1,0-37-208-16,12 19-272 0,-3-6-136 15,6 5-56-15,9-3 16 16,-5-2 88-16,8 5 24 16,-3-3-32-16,9 3 8 0,-9-4-24 15,12 5-24-15,-2 4 16 16,-10 0-72-16,12 0 0 16,-6 4 0-1,9 7-8-15,-5 3-8 0,-13 0 16 16,18 0 16-16,-21 0-8 15,9 0-8-15,6 13 16 0,-8 1-8 16,8 9 56-16,-9-5-56 16,12 10 48-1,-12 5-48-15,10-1 88 16,-10 9-15-16,12 2-81 16,-3 4 128-16,-9 3-40 15,9 6 0-15,-8-6 8 0,11 6 0 31,-15-5-16-31,15-5-72 0,-12 0 56 16,-3 1 16-16,1-1-32 16,5 5 24-16,-3-4 32 15,-18-1 8-15,21 6-48 0,-15-2 16 16,9 0-32-16,-6-3-40 16,-6 5 0-16,0-6 40 0,7 4-40 15,-4-4 0 1,-12 5 8-16,12 1 72 15,0-2-16-15,-12 1 0 16,9 1-16-16,-9-2-8 0,12 1-48 16,-12 1 56-16,12 3-8 15,0-3-40-15,-12-2-8 16,12 6 8-16,-3-5 0 16,-9-1 0-16,15 1 40 15,-15-4 24-15,9-1-64 16,-9-5 56-16,0-2-64 0,9-7 8 15,-9 0 0-15,0 1 0 16,15-1 8 0,-15 5 72-16,10-4-40 31,-10 4 24-31,0-1 16 16,0 2 0-16,15-6-8 0,-15 5 16 15,0-5-16-15,0 1 0 16,0-1-16-16,0 1-56 0,0-5 40 15,0 8-48-15,0-4 8 16,0 6 0-16,0 0-8 16,0 3 0-16,0 0 8 0,0-3 8 15,0 3-8-15,0-3 0 16,-15-2 0-16,15 2 8 0,-10-1-8 31,10 0 0-31,-15-4 0 0,6 3 0 16,9 6 40-16,-9-5-40 15,-6 5 0-15,6-6 8 0,-3 6 64 16,0-5 0-16,12 1-16 16,-12-5-56-16,0-2 8 15,3 1-8 1,-3 1 8-16,0-5-8 16,0 4 0-16,-4-4 48 0,7 4-48 15,0-3 80-15,-6 8-32 0,-6-9-48 16,9 4 48-16,0 0 8 31,-3-8-16-31,9 4 0 16,-6-10 0-16,0 4 16 0,0-2 32 15,-3 2-8-15,6-3 24 0,-4 5 8 16,1-2-48-16,3 2 32 16,-6-6-56-16,6 6 17 31,-3-6 15-31,-3-3-64 0,6 3 64 15,0-10 24-15,-3 7-16 32,0-5 8-32,-3-2-8 0,6 6 8 15,-3-5-32-15,-1 6-8 16,4-1-8-16,-6-6 8 16,-6 6 8-16,21 0-16 0,-24-4 8 15,9-2 32-15,9 2-32 0,-21 3 16 16,18-3 0-16,-3-1 8 0,-13 5-64 15,13 0 32-15,-9-4-40 16,9 4 0 0,-15-6 0-1,18 2 56-15,0-1-64 0,-6-3 120 16,-9 2-24-16,15-8 0 0,-3 10 0 16,-10-2-24-16,-2-2 8 0,-3-3 16 15,9 8 8-15,-6-6-56 31,9 3-32-31,-6-3-16 16,0-1 56-16,8 1-48 0,-11 0 0 16,9-5 8-16,-6 4-8 0,12-4 56 15,-3 0 40-15,-12 0 8 32,12 0 96-32,-12 0-88 15,15-14-72-15,-16 5-40 0,1-10 0 16,0 1 0-16,0-4-8 15,3-3 0-15,-3-7 0 0,3 0 0 16,-4-10-8-16,-2 0 0 16,6-4-48-16,0-5 8 31,-15 1 48-31,12-2 0 0,3-3-8 16,-7 4 0-16,7-4-112 15,-12 4 56-15,9-6-24 0,0 1 80 16,-9-3-40-16,8 4 0 0,1-6 0 15,-9 4 40 1,6-3 0 0,3 6 0-16,6 2 0 0,-7 1-40 15,13-4 32-15,-12 3-104 0,12 2 0 16,-9-1 8-16,-3-6-24 0,9 2 40 16,6 0 24-16,-15-1 72 31,2 6 32-31,10-2-24 15,-15 6-16-15,21 0 8 0,-6-1 0 16,-12 1 8-16,9 5 0 16,6-6 0-16,-15 1 0 0,15-5 0 15,-6 4 40-15,-7-4-40 32,7 9 0-32,6-4 8 0,0 5 32 15,-3 4-40-15,-15-5 0 16,27 1-8-16,-21-2 72 0,9-4-64 15,12-3-8-15,-9 5 8 16,-6-7-8-16,6 5 0 31,9-4-40-31,0 10 40 0,-12 0 0 16,12-1 8-16,0-1-8 16,0 7 0-16,0-6 0 0,0 6 8 15,0-6-8-15,0 5 0 16,0-5 0-16,0 0-8 15,0 5 8 1,0-1 0-16,12-3-8 0,-12 4 16 16,9-5-16-16,-9 5 8 15,0-5-8-15,24 1-40 0,-24 3 48 16,12 2-8-16,0-2 8 16,-3 1 0-1,6 4 0-15,-3-3-8 16,0 3 8-16,-3-3-80 0,15 4 72 15,-11-1 8-15,11 0 0 16,-3-5-8-16,0 6 0 0,6 0-40 31,-3 0-24-31,-3 4-96 16,3-5 96-16,-2 5 16 0,11 0 40 16,-6 1 8-16,6-6 0 15,-9 6-8-15,10 0 8 0,-1-2 0 16,-9 1-8-16,12 6 8 15,0-2-64-15,1 1 24 32,-4 5-8-32,3-6-40 0,-12 6-16 15,9 4 56-15,4-1 48 16,-16 2-40-16,15-1 40 16,-3-4 0-16,-9 3 0 0,0 1 0 15,13 1-48 1,-31-2 0-16,21 7 8 15,-3-2 48-15,0-4-8 0,-15 6 0 16,0-3 8-16,15 8 0 16,-9-7-8-16,10 1 0 15,-16 3 8-15,3-1 0 0,0 1 0 16,0 2-48 0,-3 4 48-16,6 0-64 15,-3 0 16-15,9 0-16 0,-12 0 48 16,6 0 8-16,-3 0-8 15,13 0 8-15,-4 0-40 16,-9 4 40-16,12 6 8 0,0-1 0 31,-6 0-8-31,9 1 0 0,-3-2 0 16,-15 3-8-16,16-3 8 16,-16 1 0-16,6 1 8 15,9-2-16-15,-15 7 8 0,-9-5-40 31,9-2 48-31,6 1 0 16,-3 1 0-16,-12-5 0 0,12 4 0 16,-12-4 8-16,0-1-8 15,0-4 0-15,0 0 0 16,0 0 8-16,12 5 32 0,-12-5-24 16,0 0 40-16,0 5-8 31,0-5-32-31,0 0 48 0,0 0-16 0,0 0 24 15,0 0-24-15,0 0 48 16,0 0-32-16,0 0-56 16,0 0-8-16,0 0 0 0,0 0 0 15,0 4 0 1,0-4-8-16,0 5 0 16,0 0-80-16,0-2 88 0,0 7 0 15,0-1 16-15,0 1-16 16,0-2 0-16,0 2 0 15,0 4 8-15,0-4 0 0,0-2 0 32,0-3 0-32,0 4-8 0,0-4 0 15,0 1 0-15,0-6 0 16,0 0 0-16,0 0 8 16,0 0 0-16,0 4 0 0,0-4 8 15,0 0-8-15,0 0 0 31,0 0-8-31,0 0 16 0,0 0-16 32,0 0 0-32,0 0 0 31,0 4 0-31,0-4-16 16,0 0-280-16,0 0-561 0,-12 0-663 0,0 0-1505 15,0 0-6785-15</inkml:trace>
  <inkml:trace contextRef="#ctx0" brushRef="#br0" timeOffset="210035.16">21545 13123 7577 0,'0'0'2849'0,"0"0"-2201"16,0 0-320-16,0 0 320 16,0 0 72-16,0 0-208 0,0 0-288 15,0 0 8-15,0 0 273 16,0 0-65-1,0 0-48-15,0 0-8 16,0 0-80-16,0 0-48 0,0 0 0 16,0 0-40-16,0 0 32 15,0 0-40-15,0 0 40 16,0 0-56-16,0 0-32 16,0-3-24-16,0 3 0 15,0 0-72-15,0 0-8 16,0-5 24-16,0 0-64 0,0 0 80 15,0-5 24-15,0 6-64 16,0-5 16-16,0 4 0 0,0 1 24 31,0-1 32-31,0 0-128 16,0 2 49-16,0-2-41 16,0-1 8-16,0-2-8 0,0 2 48 31,0 2-56-31,0 0 0 0,12-6 0 15,-12 6 64-15,0 0-64 16,0-2 16-16,0 2-8 16,0-1 40-16,0-5-40 0,0 2-8 15,9-1 8-15,-9-6 0 16,15 1-8-16,-15-4 0 0,0 5 0 31,12-2-8-31,-12-3 8 0,0-1 0 16,12 0 8-1,0-4-8 1,-6 0-8-16,21-4 0 0,-2-6-80 16,8 0 80-16,15-4 0 15,-3-5-48-15,25-4 48 0,35-5-40 16,34-19 40-16,57-9 8 0,28-7 0 16,-4 6 72-16,0 7 32 15,-32 13-8-15,11 7 16 0,-24 7-32 16,-3 9-8-16,-18 9-72 15,-3-4 0-15,0 14 0 16,-13-1-8 0,-2 1 8-16,9 4 0 15,-6 0 200-15,-3 0-48 0,-16 5-8 16,-5 0-32-16,-33 3 16 16,-13 3 0-16,-21 3-8 15,10-5-112-15,-1 5 56 0,3 0-56 31,-26 0 0-31,2 0 64 16,-24 0-64-16,9 0 0 0,-12 0 16 16,-9-5-16-16,0 5 8 15,0 0-16-15,0 0-96 16,0 0-216-16,0 0-408 0,0 0-641 31,-30-5-327-31,3 1-1121 0,6-6-4336 16</inkml:trace>
  <inkml:trace contextRef="#ctx0" brushRef="#br0" timeOffset="210341.35">25130 11530 12050 0,'0'0'2241'15,"0"0"-1465"-15,0 0-72 16,0 0-304-16,0 0-64 0,0 0-336 16,0 0 104-16,70 13-56 0,-49 1-32 15,12 5-8-15,-9 0-8 16,3 3 8-16,-5 3 104 16,-10 2-88-16,0-8 32 0,0 9 64 31,-12-6-112-31,0 6 0 15,0 0 72-15,-12 5 96 0,-28 3-8 16,-2 2-48-16,-6-2-120 16,-12-4-320-16,2 1-608 15,16-15-1088-15,6-3-4386 0</inkml:trace>
  <inkml:trace contextRef="#ctx0" brushRef="#br0" timeOffset="211554.41">26597 11358 5217 0,'0'0'2880'0,"0"0"-1680"15,0 0-63-15,0 0 247 0,0 0-200 16,0 0-248-16,0 0-455 0,0 0-41 16,0 0 104-16,0 0-64 15,0 0-88-15,0 0-16 0,-12 0-184 16,-12 0-144-16,0 0-40 15,-9 0 0-15,-4 9 0 16,4 1 0-16,-3-1-8 0,-9 5 0 16,21-4 0-16,-4-2 0 15,19 2-8 1,-3-1-40-16,12 0-40 16,0 1 0-16,0 9 48 15,0-2 40-15,0 7 56 0,0 8-48 16,12 5 120-16,13 5 0 15,-13 0 48-15,12 9 0 0,-18 0-88 32,21 0 24-32,-3-5-104 15,-15 5 64-15,15-9-64 16,-15-9 56-16,6-1-56 0,10-10 0 16,-13 3 0-16,-12-12-8 31,21-9-336-31,3 1-192 0,-3-5-128 0,27-22-256 15,1-11-1849-15,-16-5-6569 16</inkml:trace>
  <inkml:trace contextRef="#ctx0" brushRef="#br0" timeOffset="212048.47">26793 11609 4320 0,'0'0'6426'0,"0"0"-5602"16,0 0-264-16,0 0 136 15,0 0-40-15,0 0-296 0,0 0-288 16,0 0-64-16,0 0-8 16,-126-14 0-16,101 28 8 0,25-1-8 15,0-3-8 1,0 8-64-16,0-4 24 15,13-1 48-15,11 6 0 16,9-5 0-16,3 0-8 0,-6 5 8 16,10-6 0-16,-19-3-8 15,3 4-88-15,-15-10-160 16,-9 1-216-16,0 0 216 16,-9-1 248-16,-15-4 8 15,3 0 0-15,-4 0-8 16,1 0-200-16,-9-32-952 0,9 4-1649 15,12-8-4792-15</inkml:trace>
  <inkml:trace contextRef="#ctx0" brushRef="#br0" timeOffset="212268.31">26712 11367 9402 0,'0'0'1960'0,"0"0"-1392"0,0 0 112 31,0 0 352-31,0 0-231 16,9 149-337-16,6-98-136 16,-3-1-136-16,-3 2-64 0,12-1-72 31,-6-5-56-31,10-4-64 16,-25-5-520-16,12-9-625 0,-3-9-1207 15,-9-10-1993-15</inkml:trace>
  <inkml:trace contextRef="#ctx0" brushRef="#br0" timeOffset="212579.93">26887 11516 10474 0,'0'0'1816'0,"0"0"-1384"16,0 0-200-16,0 0-16 15,0 0-136 1,0 0 224-16,24 47 40 16,-24-34 73-16,9 1-25 15,0 0-88-15,6-1-112 0,-15 6-16 16,12 0-64-16,0 3-48 31,1 3 0-31,-13-7-64 16,9 0 0-16,3 0 0 0,0-8-216 15,-12-1-264-15,0-4-280 32,9-5-537-32,-9 0-615 0,0-9-817 0</inkml:trace>
  <inkml:trace contextRef="#ctx0" brushRef="#br0" timeOffset="212976.95">27080 11437 9634 0,'0'0'2656'0,"0"0"-1864"16,0 0-160-16,0 0-376 15,27 0-127-15,-15-5 7 0,9 1-8 16,4 4-8-16,-1-4-64 15,0-2-48-15,-12 2 40 16,9 0-40-16,-9-2-8 0,0 6 8 16,0-4 72-16,-12 4-80 0,0 0 8 15,0 0 144-15,0 0 72 16,0 0-120-16,0 4-104 31,0 16 8-31,0 7 64 0,9 5 80 16,-9 6 104-16,15-2-72 15,-2 2-120-15,-13-11-8 0,0 1-48 16,9-9-8-16,-9-11-312 16,12-8-608-16,-12 0-1153 31,0 0-2648-31</inkml:trace>
  <inkml:trace contextRef="#ctx0" brushRef="#br0" timeOffset="213402.58">27237 11205 9826 0,'0'0'3256'0,"0"0"-2464"16,0 0-311-16,0 0-257 0,0 0-16 16,0 0 0-1,0 0-96 1,0 0-32-16,151-9-32 15,-133 4 32-15,9 0-72 0,-18 2 0 16,6-2 80-16,-6 5 24 0,-9 0 88 16,0 0-56-16,0 0 32 31,13 0-80-31,-13 8-96 16,21 11 120-16,-6 9-32 0,9 10-24 15,9 8-16-15,-9 0-32 16,12 1 56-16,-17 4-64 0,8-6 0 15,-3-3 48-15,-15-5-40 16,3-5-8-16,-12 1 0 31,0-6 0-31,0-2-8 0,-21-3-8 16,-15 2-40-16,2-1-128 16,-2-5-232-16,-9-4-432 0,21-14-529 15,-12 0-1439-15,24-5-3353 0</inkml:trace>
  <inkml:trace contextRef="#ctx0" brushRef="#br0" timeOffset="213641.23">28028 11211 12562 0,'0'0'2009'0,"0"0"-1497"16,0 0-360-16,0 0 72 0,0 0 184 16,0 0-208-16,57 139-104 31,-33-103-96-31,-12-4-208 0,-12-4-400 16,6 1-504-16,-6-12-897 15,0-3-1200-15,0-4-4072 0</inkml:trace>
  <inkml:trace contextRef="#ctx0" brushRef="#br0" timeOffset="213834.7">27967 11418 9858 0,'0'0'3088'16,"0"0"-1807"-16,0 0-225 15,0 0-432-15,0 0-56 16,0 0-280-1,70-22-136-15,-22 3-104 0,10 0-48 16,20-14-592-16,-6 5-816 16,-11 2-3249-16</inkml:trace>
  <inkml:trace contextRef="#ctx0" brushRef="#br0" timeOffset="-214747.55">28631 11061 11682 0,'0'0'1648'15,"0"0"-1216"-15,0 0-192 16,0 0 177-16,0 112 135 0,0-71-256 16,10 6-136 15,17-5-16-31,3-10-40 16,-3 0-32-16,6-13-64 0,-9-9 40 15,10-10 8-15,-1 0-8 16,-6-19-48-16,6-8-48 15,-18-16-72-15,-6-7 120 0,-9-2 8 16,-9 1 176-16,-27 9 64 16,-9 5 128-16,-16 14-240 0,4 15-120 15,-12 8-16-15,11 4-72 16,22 23-392-16,0 30-864 0,27-16-1913 16,9-3-5825-16</inkml:trace>
  <inkml:trace contextRef="#ctx0" brushRef="#br0" timeOffset="-209261.51">22628 13430 360 0,'0'0'7505'16,"0"0"-6401"-16,0 0-679 0,0 0 247 16,0 0 192-16,0 0 24 31,0 0-384-31,12 4 32 16,0 2 264-16,1-6-151 0,8 4-153 15,-9-1 80-15,12-3-32 16,0 0-56-16,-6 0-80 0,21 0 88 15,-5 0-8-15,2 0-160 16,6 0 16 0,9 0-79-16,-5 0-81 15,2 0 0-15,9 0-32 0,-11 0-48 16,2 0 8-16,-3 0-16 0,0 0 8 16,4 0-48-16,-13 0 32 0,9 0-40 31,-9 0 0-16,-2 0 56-15,-10 0-56 0,9 0 32 16,-9 0 16-16,12 0 88 0,-15 0-48 16,16 0-40-16,-13 0-8 15,-3 0-80-15,3 0 128 0,0 0-128 32,-3 0 8-32,0 0 72 15,7 0 48-15,-4 0-56 0,-18 0 112 16,21 0 8-16,-3 0-16 15,0 0 8-15,-6 0 8 0,10 0-32 16,5 0-88-16,-9 0 40 31,9 0 40-31,-6 0-40 16,6 0 24-16,-8-3 32 0,8-1-32 16,-9-2-48-16,0 2 1 15,-12-1 7-15,9 5-16 0,-12-5 40 16,6 0 16-16,-3 5 16 31,-12 0 8-31,0 0 16 0,0-3-16 16,0 3-56-16,0 0-112 0,0 0-16 15,0-16-904-15,0 3-1433 16,-12-10-3688-16</inkml:trace>
  <inkml:trace contextRef="#ctx0" brushRef="#br0" timeOffset="-196591.01">26606 12368 6705 0,'0'0'2288'16,"0"0"-1679"-16,0 0-185 16,0 0 80-16,-9 0 168 0,9 0-264 15,0 0-304 1,0 0-40-16,0 0 120 15,0 0 48-15,0 0-16 0,0 0 56 16,0 0 40 0,0 0-88-16,0 0-88 0,0 0-72 15,0 0-64-15,0 4 0 16,0 11-16-16,9-5 16 16,3 3 104-16,-3-4 72 15,6 5 104-15,-2-9 49 0,11 4-49 16,-3-5-48-16,15 2 40 15,-15-2-40-15,27-4-96 16,-14 0-24 0,14 0-16-16,-6-14-88 15,10-4 40-15,-10-1-32 0,9 1 32 16,-6-6-48-16,1-4 0 16,14 6 8-16,-15 3-8 15,4-4 8-15,8 5 0 0,-12-1-8 31,13 6 0-31,-10 2 0 16,9 2-8-16,0 9 8 0,-8 0 0 16,8 0-8-16,-9 0 8 15,-2 0-8-15,-1 5 0 16,-12 10-40-16,6-2 40 0,-5 1 8 31,-10-1-8-31,-12 1 0 0,9 0 0 16,-9 0-48-16,-3-1 56 0,-9-2 16 15,15-3 0-15,-15 2-8 16,12-6 0 0,-12 1 8-1,0-5-8-15,0 0 56 0,0 0 40 16,0 0 96-16,0 0 208 0,0 0 120 16,0 0 0-16,0-14-168 0,0-10-208 15,12 2-144-15,-12-11 40 16,12 1-40-16,10-4-8 15,-10 3 0 1,12 1 0 0,0-1-8-16,-6 6-8 0,21-1-40 0,6 3 48 15,-11 7-8-15,14 4 0 16,-12 5-56-16,9-1 24 16,13 7 40-16,-10 3 0 0,9 0 0 31,1 0 0-31,11 0 0 15,-11 0 8-15,14 0 0 0,-3 0 0 16,-11 0 0-16,2 0 16 16,-3-5-8-16,-14-9 40 15,8-10 0-15,-9-7 8 0,-2-2 152 32,5-4-48-32,-21-10-88 15,0 0-72-15,-6 7-216 0,-18-16-384 16,-9 14-616-16,-15 9-1793 0</inkml:trace>
  <inkml:trace contextRef="#ctx0" brushRef="#br0" timeOffset="-191843.26">30436 2498 6009 0,'0'0'776'0,"0"0"-648"16,0 0-104-16,0 0 56 47,0 0 208-47,0 0-88 0,0 0-88 15,0 0 48-15,0 0 88 16,0 0 200-16,0 0 16 16,0 0-48-16,0 0-79 0,0 0-57 15,0 0-40-15,0 0-16 0,0 0 16 16,0 0 48-16,0 0 88 15,0 0 16-15,0 0 8 0,0 0 16 16,0 0-40-16,0 0-56 16,0 0-40-16,0 0-32 15,0 0-24 1,0 0-63 0,0 0 39-16,0 0-40 15,0 0 56-15,0 0 48 0,0 0 8 16,0 0 0-16,0 0-88 15,0 0 8-15,0 0-32 16,12 0 0-16,-12 0-24 0,9-4-80 16,0 0-48-16,7-6 0 0,8 0 0 15,-6 2-8-15,9 3 0 16,6 0 0-16,0 1 0 16,7 4-8-16,5 0 0 15,3 0 0-15,10 0 0 0,-1 0 0 31,3 0 0-31,10 9 0 0,-1 0-8 16,0 5 16-16,13-4-8 16,-13 3 8-16,10 6-16 15,-7 0 8-15,7-1 8 0,-7 0 0 32,-2 6-8-32,-1-2 8 15,3 6-16-15,-14-4 8 0,11 3-40 0,-11 6 40 16,2-1 8-16,-3 1-56 15,-11 0 40-15,2 3 8 16,-6 1 0-16,-3 4 8 16,-5 2 56-1,-13 8-56-15,3 0 64 16,0-1-64-16,-15 1 8 0,6 4 0 16,-3 2 0-16,0 4 72 15,-12-6-72-15,0 5 40 0,0 1-40 16,0-2-8-1,0 2 64-15,-12-6-64 16,0 5 0-16,-3-3 8 16,6-2-8-16,0-4 8 0,-15 4 8 15,0-3-8-15,-10-2 96 16,10-4-40-16,-12 5 40 16,-12-4-48-16,15-1 40 0,-13-4 48 31,-2 0 16-31,3-6-64 15,-13 2 48-15,10-5-16 0,-9-1 16 16,-1 0-72-16,-2 5 8 31,0 0 24-31,-7 0-16 0,-2 1-40 32,-4-6 8-32,7 10 0 15,-3-10-40-15,-7 1-8 16,10-6 40-16,8 0 32 0,1-2 40 0,-3-3-64 15,14-2 81-15,1-2-89 16,-3-1-40-16,3-2 0 0,8-6 56 16,4 4-48-16,9 1 32 15,-12-5 0-15,15 2 0 16,-3-6 128-16,-13 3-56 0,13-3-72 0,0 4 32 16,15-3-16-16,-18 1-56 15,9-7 48-15,6 6 16 0,-16-2-64 31,19 1 40-31,-12-1-48 16,9 2 0-16,-12-3 8 16,12 2-8-16,-9 0 8 0,21-5-8 15,-12 6-16-15,12-6 8 16,0 0-408-16,0 0-417 0,0-6-631 31,0-13-400-31,12 0-3545 0</inkml:trace>
  <inkml:trace contextRef="#ctx0" brushRef="#br0" timeOffset="-191277.24">30690 4648 8281 0,'0'0'2513'16,"0"0"-1553"0,0 0-352-16,0 0-448 15,0 0 304-15,0 0-216 0,0 0-144 0,0 0 128 16,0 0 96-16,-12 0-79 16,3 15-73-16,-15 7 64 0,-4 6 88 31,10 4 48-31,-21 11-80 15,-3-1-8-15,6-1 32 16,2 0 16-16,-5-2-48 0,18-4 40 16,0-2-104-16,9-9-48 15,0-5-48 1,12-11 40-16,0 1-48 16,-12 2-8-16,12-4 8 15,0-7 72-15,0 6 32 0,0-6-23 16,0 4-1-16,0-4-8 15,0 5 8-15,12-1 24 0,0 2 16 16,0 2-24-16,9 3-24 31,0-3-96-31,6 6 8 16,3-5-8-16,-2 1-40 0,-4-1-48 16,9 1 40-16,-9-2 0 15,0-8 0-15,9 5-32 0,-8-1-8 0,8 1 40 16,-9-5-48-1,-3 0 0 1,12 0-280-16,-6 0-368 16,22-22-825-16,-16-3-967 0,3 3-3657 15</inkml:trace>
  <inkml:trace contextRef="#ctx0" brushRef="#br0" timeOffset="-184239.72">29806 1831 8001 0,'0'0'1377'15,"0"0"-1089"-15,0 0-216 16,0 0-72-16,0 0 152 0,117-37 88 16,-84 37 72-16,1 0 48 0,17 5-24 46,-6 14-64-46,10 3-40 16,-4 16 8 0,6 9-32-16,-12 3 72 15,4 10-72-15,-16 11-64 0,0 1-16 16,6 12-24-16,-21 5 8 16,-2-2 0-16,-4 6 24 15,0-9-16-15,-12-1-40 0,0-14 32 16,0-3 16-16,-12-6-32 15,0-6 56-15,-22-1 33 0,10-7 79 16,-12-10-8-16,-9-4 0 16,9-8-24-16,2-9 16 15,-14-2-24-15,3-13-80 0,-4 0 40 16,-8 0 104-16,-12-13-144 16,-1-7-96-16,13 1 24 0,-15 1 104 15,2-4-40-15,1-6 8 0,-4-1 32 16,7-3 48-1,-4 0-48 1,-2-10-40-16,12 0 88 0,2-5 104 16,16-8-80-16,6-10-56 15,12-4-119-15,3-15-65 0,8-3 8 16,13-2-16 0,13-4-8-16,8 5 8 15,15 6-8-15,9-2 0 16,3 5-113-16,10 13-7 0,8 3 80 15,7 6-16-15,5 6-8 16,7 10 16-16,-16 8-40 0,13 11-24 16,-10 16-16-16,-3 6-80 31,-11 0 0-31,11 28 8 0,-12 5 16 16,4 8 32-16,-4 10 96 15,1 1 16-15,-10 3 48 0,-3 2-8 16,3-3-56-16,-14-2 48 15,-10 3-56-15,-24 0 64 32,12 2 0-32,-12-6 8 0,0-1 16 15,-24-12 40-15,12-6 48 16,-13-4-88-16,4-10-16 0,9-14-376 16,-3-4-872-16,6 0-3337 0</inkml:trace>
  <inkml:trace contextRef="#ctx0" brushRef="#br0" timeOffset="-171607">15472 13453 5817 0,'0'0'2648'0,"0"0"-1711"16,0 0-577-16,0 0 192 15,0 0 64-15,0 0-184 0,0 0-176 16,9 0 296-16,15 0 344 16,1 0-88-16,-1 0-295 0,12 0-57 31,-3-6-80-31,15 3-136 15,-14-1 0-15,11-2-16 0,3 2 0 16,1 4-16-16,-4-5-104 31,-12 5-16-31,15 0-88 16,-11 0 48-16,8 0-32 0,-9 0-8 16,9 0 8-16,1 0-8 15,-1 0 32-15,3 0-32 0,-3 0-8 0,-8 0 8 16,-1 0 0-16,-3 5 0 15,3-5 0-15,-12 4 0 16,10-4 56-16,-10 6 0 16,0-6-16-1,9 0 16-15,3 0 0 16,-15 0 32-16,16 0-8 0,-1 0-80 0,-15 0 0 16,-9 0 0-16,12 0 16 15,-15 0 48-15,6 0 32 16,-15 0 96-1,9 0 64-15,-9 0-56 16,9 0-64-16,-9 0-48 16,16 0-40-16,-7 0-48 0,6 0 0 15,-15 0-8-15,12 0 8 16,-12 0-8-16,6 0 8 16,-6 0-8-1,15 0 0-15,-15 0 8 16,12 0-8-16,-12 0 0 0,12 0 0 15,-12 0 0-15,12 0 0 16,-12 0 0-16,0 0-8 16,9 0 0-16,-9 0 0 0,0 0-40 31,0 0 48-31,0 0 0 16,0 0 144-16,0 0 40 0,0 0-47 15,0 0-57-15,0 0-80 0,0 7 8 16,0 18 0-16,0-3 64 15,0 10-8-15,0 6-8 16,0 9-8 0,0-6-32-16,0 14-8 15,15-4 64-15,-15 1-64 0,0 3 64 16,0 2-8-16,0-2 112 16,0 0-48-16,-15-4-64 0,15 1-56 15,-9 2 40 1,9-2-40-16,0-2-8 15,-12 1 0-15,12 1 8 16,-12-6-8-16,12-5 8 0,0 5-8 16,-12-7 8-1,12 2-8-15,0-5 0 0,0 1 0 16,-15-4 0 0,15 5 48-16,0-7-48 15,0-2 0-15,0 2-8 16,0 2 8-16,0-9 0 0,0 3 0 15,0 0 0-15,0-2 16 16,0-3 32-16,15 2-40 0,-15-5 64 31,0-5-24-31,0 0-40 16,0-1 40-16,12 1-40 16,-12-5 0-16,0 5 56 0,0 4-56 15,12 1 64-15,-12 0-8 16,12-1-56-16,-12 5 48 0,0 1-40 15,9 4-8 1,-9-1 8-16,0-3 24 16,15 7-32-1,-15-2 48-15,0-7-48 0,9 6 0 0,-9 4 56 16,0-4-56-16,12 10 0 16,-12-11 40-16,0 6-40 15,0 0 0-15,12-6 0 16,-12-3 40-16,10 4-40 15,-10-6 0-15,0 2-8 16,15-6 16-16,-15 5-8 0,0-4-8 16,12 4 16-16,-12-9-8 15,0 4-8 1,0-8 8-16,0-1-8 16,0 0 8-16,0-5-8 15,12 2 0-15,-12-1 8 0,0-2-8 16,0 3 8-16,0-6-8 15,0 4 8-15,0-4-8 0,0 0 0 32,0 4 8-32,0 7-8 15,0-8 8-15,0 12 0 16,0-6-8-16,0 4 8 0,0-3 48 16,0 3-56-16,0-3 8 15,0 4-8-15,0-6 0 0,-12 3 8 16,12-3 0-1,0 2 0-15,0-5-8 16,0-1 8-16,0 1-8 16,0-1 0-16,0 6 0 0,0-10 0 15,0 9 0-15,0-4 0 16,-12 3 0-16,12-3 8 16,0 5-8-16,0-6 8 15,0 5 0-15,0-9-8 16,-15 11 8-16,15-11-8 15,0 4 0-15,0 0 0 0,0 1 8 16,0-5-8-16,0 5 0 16,0-5 0-1,0 4-8-15,0 1 8 16,0 0 0-16,0-5 0 16,0 0-8-16,0 0 8 0,0 4 8 15,0-4 0-15,0 0 0 16,0 0 0-16,0 0 88 0,0 0-80 31,0 0 40-31,0 0-48 16,0 0 0-16,0 0-8 15,15 0 8-15,9 4 40 0,9-4-40 16,15 0 48-16,10 0 8 16,-1 0-56-16,0 0 8 0,13 0-8 15,2 0 8 1,-15 0-8-16,1 0 0 15,11 0 8-15,-8 0-8 16,8-4-8-16,0 0 0 0,1-1 8 16,-1 0 0-1,-2-4 0-15,5 4 48 0,-12-3-56 16,10 2 0 0,-13 1 0-16,1 1 0 0,2-1-8 15,-3 1 0-15,-14 0 8 16,17-2 0-16,-12 6 0 0,10-5 0 15,-13 5 0-15,12 0 0 16,-9 0 0 0,13 0 0-1,-19 0 0-15,9 0 0 0,-8 0 0 16,5 0 0-16,0 0 0 0,-15 0 0 16,13 0 0-16,-13 0 0 15,6 0 0-15,6 0 16 0,-11 0-16 31,14 5 8-31,-12-5 0 16,9 6 112-16,-8-6 8 16,5 4-40-16,-3-4-40 0,6 4 24 15,-8-4-64-15,8 5 56 16,0-5-56-16,15 4 48 0,-14-4-40 31,14 0-8-31,-3 0 80 0,1 0-16 16,11 0 8-16,-20 0-16 15,5 0-16-15,-6 0-48 0,0 0 0 16,-2 0 8-16,2 0-8 16,-15 0 8-16,12 0 0 15,4 0-8 1,-1 0 8-16,-3 0 0 0,1 0-8 16,2 0 8-16,-18 0 64 15,6 0-56-15,0 0 40 0,1 0-8 16,-13 0 24-16,9 0-8 31,3 0 16-31,-3 5 40 16,4-5-24-16,-4 0-16 0,3 6-7 15,0-2-25-15,-2-4-32 0,2 4-8 16,-3 1-8-16,-9-5 16 16,12 5-8-16,-15-1 64 31,16 1-56-31,-13-5 40 0,-3 5-40 15,15-5 32-15,-12 4-40 16,-6 0 0-16,22 1 64 0,-19-5-24 16,12 5-40-16,6-5 88 15,-6 0-24-15,4 0-24 32,-4 0 16-32,0 0-8 0,-6 0 8 15,-6 0-16-15,16 0-48 0,-1 0 104 16,-15 0-56-16,15 0-40 0,-3 0 0 15,0 0 8 1,7 0 32 0,-7 0-48-16,-9 0 56 15,9 0-40-15,-12 0 40 0,4 0 16 16,-1-5-56-16,-15 5 88 0,18-5-16 16,-15 1-32-16,0 0 16 0,-3 4-24 31,3 0-32-31,-12 0 32 15,0 0 24-15,0 0-16 16,0 0 16-16,0 0-72 0,0-5-72 16,0 5-288-16,0 0-320 15,0-9-337-15,-12 4-599 0,-9-8-640 16,-18-11-513-16,21 9-1304 31,-22-3-1704-31</inkml:trace>
  <inkml:trace contextRef="#ctx0" brushRef="#br0" timeOffset="-171051.96">21883 15752 9978 0,'0'0'2008'0,"0"0"-1416"0,0 0-200 16,0 0 160-16,0 0 89 31,24 60 23-31,0-28-120 15,-3 5 16-15,12 0 128 0,7 0-216 16,-7 4 112-16,3-9-64 16,6 6-88-16,-2-15-135 0,-22 0-105 15,21-4 48-15,-18-4-8 32,3-2-112-32,-12-8 40 0,0-1 0 15,-12-4 24-15,9 5 88 16,-9-5 112-16,0 0 88 0,0 0 32 15,0 0-64-15,0 5-200 16,-21-5-160-16,-3 13-80 31,-9 2 0-31,-15 7 0 0,-10 2 0 16,1 9 48-16,-12-1-48 16,-1 4 72-16,1 2 112 0,8-2-40 0,16-3-56 15,6-9-72 1,21-10-16-1,3-6-480-15,15-4-992 16,0-4-960-16,0-8-649 0,0-10-4017 16</inkml:trace>
  <inkml:trace contextRef="#ctx0" brushRef="#br0" timeOffset="-166289.61">24210 15894 8793 0,'0'0'3121'0,"0"0"-2225"16,0 0-336-16,0 0 281 16,0 0-137-16,0 0-296 0,0 0-312 15,0 0-88-15,0 0 48 16,-12 0 64-16,3 0 8 0,-15 6-120 15,-1 2 40 1,-8 2-32 0,6 5 72-16,6-7 8 0,-15 6 72 15,27-4 24-15,-15-2-48 0,11 2-88 16,-2 0-8-16,15-7-32 16,-9 13-16-16,9-3 8 15,0 6 88-15,-9 3-48 16,9 6 32-16,0 4-16 15,0 1-16-15,0-1 40 16,0 1-80-16,0-5 64 0,9 5-72 16,-9-11 0-16,9 7 64 0,-9-7-64 31,0-3 0-31,15 0 0 16,-2-6 0-16,-1 2 56 15,-12-2 48-15,12-4-56 0,9 1-48 16,3-6-8-16,-3 1-208 15,12-5-288-15,28 0-576 0,-13-14-1465 32,0 0-3832-32</inkml:trace>
  <inkml:trace contextRef="#ctx0" brushRef="#br0" timeOffset="-165719.04">24439 16104 6769 0,'0'0'2913'0,"0"0"-1961"16,0 0 216-16,0 0-104 0,0 0-416 31,0 0-224-31,0 0-287 16,0 0-49-16,-90-19 176 15,56 19 56-15,22 14-120 0,-12-1-96 16,3 1 0-16,21 6-40 16,-12-7-64-16,12 1 0 0,0 4-48 15,24-3-8 1,-6 3 56-16,19-4 16 15,-1 0-16-15,-15-1 0 16,6-3 8-16,-3 0-8 0,-24-7 0 16,0 2-56-16,0-5-96 15,0 5 56-15,-12 0 8 16,-27-1-8 0,6-4-176-16,9 0-32 0,-13 0-417 15,19-14-1255-15,-6-9-1249 16,24 5-3536-16</inkml:trace>
  <inkml:trace contextRef="#ctx0" brushRef="#br0" timeOffset="-165475.32">24382 15941 7401 0,'0'0'4705'15,"0"0"-4065"-15,0 0-360 0,0 0 352 31,0 0 81-31,0 0-177 16,-21 106-112-16,21-59-168 16,0-1-80-16,0 5 16 0,-12 1-104 15,12-10-88-15,0-2 0 16,0-12-416-16,0 0-640 0,0-10-1625 31,-9-8-2688-31</inkml:trace>
  <inkml:trace contextRef="#ctx0" brushRef="#br0" timeOffset="-164554.81">24768 16140 7617 0,'0'0'2337'16,"0"0"-1641"-16,0 0 256 15,0 0 0-15,0 0-256 0,0 0-296 16,-24-51-176-16,3 47-7 31,-3 4-89-31,0 0-56 0,0 0-56 16,2 4-8-16,-2 11 48 15,9-1-48-15,9-1 0 0,-6 2-8 16,12 3-56-16,0-4-40 16,12 4 88-16,9 5 0 31,3-4 8-31,-2-5 0 0,2 4 8 16,0-3 8-16,0-2-16 15,-24-4 0-15,12 1-16 0,-12-7-160 0,0 2-105 16,0 1 49-1,-27-1 176 1,-6-5 48-16,9 0 8 16,-10 0 0-16,7 0 8 0,21-11 0 15,6-7 80-15,0-1 96 16,0-9-136-16,21 6-48 0,15-2-104 0,-2-4-8 16,-1 10-192-1,3 0-280 1,0-1-240-16,-15 6-128 15,7 2 32-15,-28-2-241 0,0 4-447 16,0-5-2345-16</inkml:trace>
  <inkml:trace contextRef="#ctx0" brushRef="#br0" timeOffset="-164039.43">24850 15872 8553 0,'0'0'2937'15,"0"0"-2185"-15,0 0-376 16,0 0 120-16,0 0 8 15,0 0-152 1,0 0-175-16,81 0 31 0,-60 0 0 16,6 0-80-16,-14 0-80 15,5 0 0-15,-3 4-48 0,9 1 0 16,-12 0 16-16,-12-1-16 16,9 0 48-1,-9-4 0-15,0 6 104 16,0-1 40-16,0-2 72 0,0 11-24 15,0 10 64-15,0 8 80 16,0 5-40-16,0 10-80 0,0 3 72 16,0 6-16-16,0 0-48 31,12-1-88-31,-12 2-64 0,0-12-32 16,0 1-80-16,0-3-8 15,0-11 72-15,0-4-72 0,-21-6 64 16,-15-3-8-16,-22-5-56 15,-50-9-888-15,17-5-688 32,-2 0-2673-32</inkml:trace>
  <inkml:trace contextRef="#ctx0" brushRef="#br0" timeOffset="-161548.53">25653 17531 8481 0,'0'0'4353'0,"0"0"-3809"0,0 0-288 0,0 0 241 16,0 0 111 0,0 0-120-16,21 4-264 15,3-4-56-15,0 0 8 16,12 0-88-16,-3 0-88 0,4 0-160 15,-16 5-736-15,6 0-1689 16,-21 0-3136-16</inkml:trace>
  <inkml:trace contextRef="#ctx0" brushRef="#br0" timeOffset="-161375.14">25607 17731 8737 0,'0'0'2225'0,"0"0"-1689"16,0 0-264-16,0 0 256 0,0 0-208 15,115 0-320-15,-55-6-688 16,-2-3-1040-16,-16-1-1281 0</inkml:trace>
  <inkml:trace contextRef="#ctx0" brushRef="#br0" timeOffset="-160955.69">26178 17457 9818 0,'0'0'3208'15,"0"0"-2440"-15,0 0-560 0,0 0 89 16,0 0 15-16,0 0-144 16,123 9-112-16,-95 10-56 15,-4-1-96-15,-3 4-16 0,-9-2-56 31,-12 2 40-31,0 2 128 16,-12-5 0-16,-9-2 0 0,-15-2 56 16,-13-5 32-16,16-10-88 15,-3 0 144-15,3-10-32 16,18-19 16-16,5-7-120 0,10-1-8 31,0 0 0-31,0 0-248 16,25 10-288-16,17-1-641 0,-3 9-1135 0,-6 9-4042 15</inkml:trace>
  <inkml:trace contextRef="#ctx0" brushRef="#br0" timeOffset="-159506.59">25221 11173 8369 0,'0'0'3281'15,"0"0"-2097"-15,0 0-40 0,0 0-391 16,0 0-145-16,12 0-280 15,0 0-168-15,21 0-88 0,-6-9-56 32,7-1-8-32,-1 1-8 15,3 0-64-15,0-1-520 16,-3 2-777-16,-8 8-1263 0,-4-6-1841 0</inkml:trace>
  <inkml:trace contextRef="#ctx0" brushRef="#br0" timeOffset="-159308.74">25293 11297 9089 0,'0'0'1665'16,"0"0"-505"-16,0 0-168 16,0 0-328-16,0 0-23 15,0 0-393-15,127-22-248 16,-91 4-232-16,22-15-817 15,-13 0-1607-15,-9 6-4586 0</inkml:trace>
  <inkml:trace contextRef="#ctx0" brushRef="#br0" timeOffset="-159094.34">25791 10854 9658 0,'0'0'4152'16,"0"0"-3695"-16,0 0-153 16,0 0-160-16,0 0 712 31,0 0 184-31,49 144-288 0,-40-90-392 16,6-7-232-16,-3-1-80 15,-6-8-48-15,-6-7-336 0,0-7-1072 0,0-16-2633 16</inkml:trace>
  <inkml:trace contextRef="#ctx0" brushRef="#br0" timeOffset="-127889.83">22731 15427 5393 0,'0'-10'2312'16,"0"-4"-1656"-16,0 6-392 15,0-6 448-15,15-5 73 16,3 0 111-16,-3-3-408 0,9 3-176 15,-2 1 48-15,14-6-24 16,0 6-80-16,6-1-80 0,7 6-128 31,11 7-40-31,-3 6 0 16,13 6-8-16,-4 21-8 16,19 14-48-16,-19 15 56 0,18 13 0 15,-2 5 0-15,-10 5 0 16,-14-4-8-16,-1-2-8 0,-12-2-40 15,-8-2 48 1,-1-5 8-16,-30 1-8 16,9 1 8-16,-15-6 8 15,0 0-8-15,-15 0 80 0,9 0-72 16,-30 0 168-16,11-8 16 16,-8-1 24-16,-3-1 64 15,-9-7-88-15,8-7-7 16,-11-3-41-16,3-6 24 15,-12 1 96-15,-13-15-104 16,1 3 48-16,-1-13-8 0,-11 2 0 16,-1-5-32-16,13 0-40 15,-16-13 104 1,7-11-32-16,6-7-24 16,2-7-72-16,-14-8-24 15,17-14-16-15,10-15-64 0,0-3-8 16,-4-15-8-16,28 1 16 15,9-1 16-15,12 0-16 0,12 0-8 32,0 5 8-32,36 0-96 15,9 0 96-15,16 0-8 16,8 4-64-16,12 9 72 0,-11 16-16 16,11 12-88-16,-2 20-24 15,-7 17-80-15,7 10-48 0,-7 10 40 16,-2 23-72-1,-13 8 24-15,3 11 8 16,-17 2-24-16,-4-2 48 16,-21 8-177-16,-18 0-727 0,0-9-1488 15,0-19-3562-15</inkml:trace>
  <inkml:trace contextRef="#ctx0" brushRef="#br0" timeOffset="-126189.54">23501 15316 5337 0,'0'0'1056'0,"0"0"-744"0,0 0 104 16,0 0 288-16,0 0 112 31,0 0-272-31,0 0-183 0,0 0 119 16,0 0 152-16,0 0 16 15,0 0-96-15,0 0 152 0,9 0 0 16,6 0-88-16,-3-5-63 16,9-4-137-16,3-9-120 31,-3-6-16-31,15 1 0 0,-14-10-80 15,5 6-48-15,6-11-32 16,-9 2 56-16,0-2 8 0,-12 2-8 16,9-1-24-16,-12-5 48 15,19-5-56-15,-16 5 0 32,-12-4-88-32,12-1 16 0,-6-3 0 15,-6 4-64-15,0-6-8 0,0 1 16 16,0 4 56-16,0-3-72 0,0-1-16 15,-6 5 16-15,-6-5 48 16,0 1-48 0,0 3 8-1,-13-4 32-15,4 5-40 0,-6-1-8 16,6 1 8-16,-3 4 0 0,3 0 0 16,9 0 24-16,-13 6 48 0,4-6 8 15,9 9-16-15,-12-3 0 31,12 8-16-31,-12 4-40 16,15 1 48-16,-3 5 32 0,0 4-8 16,-3 4-8-16,15 1-64 0,-9 4 56 15,9-3-64-15,0 3 0 16,-16 0 8-16,7 1-8 31,9-1 0-31,0 0 0 0,0 5 0 16,0-4 64-16,-9 4 0 15,9 0-16-15,0 0-32 0,0 0-16 16,0 0 8-16,0 0 0 16,0 0 0-16,0 0-8 31,0 0-48-31,0 0 40 0,0 0-72 16,0 0-48-16,0 0-72 15,0 9 64-15,-15 10 128 0,15 3 0 0,-9 2 0 16,9 9-40-16,-12-5 48 15,0 4 8 1,0 0-8 0,12-4 0-16,-15-9 0 0,15-1-8 15,0-9 8-15,0-4 0 16,0-5 8-16,0 0 72 0,0 0 160 0,0 0 225 16,0-14 135-1,0-4-160 1,0-15-320-16,0-5-120 15,0-2-8-15,15 1 0 16,-3-2-8-16,-12 9-40 0,12 9-16 0,0 4-16 16,-12 0-8-16,9 14 8 15,15 5-48-15,1 0-16 32,-1 0 0-32,9 19 40 0,3 5 0 15,9-1 64-15,4 0-97 16,-4-1-279-16,3-2-592 0,10-1-512 15,-28-2-1441-15,-3-6-6177 0</inkml:trace>
  <inkml:trace contextRef="#ctx0" brushRef="#br0" timeOffset="-96121.58">18868 4134 9129 0,'0'0'2481'15,"0"0"-1713"-15,0 0-512 16,0-5 32-16,0 5-64 16,0 0 88-16,0 0-136 0,0 0-176 15,0 0 0-15,0 0 0 16,0 5-96-1,0 14 16-15,0 14 80 0,0 9 0 16,0-2 0-16,0 7 0 16,15-5 48-16,-15-10-48 15,12-3 0-15,-12-12 40 0,0-7-40 0,0-10 0 32,0 0 136-32,0-10 96 15,0-26-232-15,0-16-128 0,-12-13-80 16,-3-14 120-16,6-3 80 15,-3 3 16-15,12 8 56 16,0 11 24 0,0 14-16-16,0 5 48 15,21 14-120-15,15-1 0 16,0 9-80-16,6 14 80 0,-5 5-24 16,11 0-176-16,-12 18-88 15,-12 16-8-15,-3 3-64 0,-9 4 72 16,-12-5 8-16,-12 7 224 31,-9-2-16-31,-30-4 72 0,9-9-8 16,-10-9 8-16,22-5-8 15,-6-10-352-15,15-4-768 16,9-15-609-16,12-7-1039 0</inkml:trace>
  <inkml:trace contextRef="#ctx0" brushRef="#br0" timeOffset="-95820.01">19402 3763 5457 0,'0'0'4369'16,"0"0"-3633"-16,0 0 328 15,0 0 64-15,0 0-56 0,0 0-367 16,0-8-449-16,0 8-208 15,-9 8-48-15,-6 16 0 0,-3 18 0 32,3 8-80-32,6 15 72 15,-4 9 8-15,13 1 0 16,0-7 0-16,0-7-48 0,13-15-136 16,11-7-96-16,9-17 7 0,12-17-15 15,52-19-504-15,-28-24-1440 31,1-3-3641-31</inkml:trace>
  <inkml:trace contextRef="#ctx0" brushRef="#br0" timeOffset="-95603.65">19915 3787 10426 0,'0'0'2416'0,"0"0"-1856"0,0 0-384 15,0 0-48-15,0 0 377 16,15 116-49-16,-6-61-200 16,0 5-176-16,6-3 8 15,-6-3-88 1,6-2-96-16,-2-5-592 0,-13-15-809 16,0-5-1303-16,0-13-1945 0</inkml:trace>
  <inkml:trace contextRef="#ctx0" brushRef="#br0" timeOffset="-95443.51">19755 4116 10522 0,'0'0'1912'0,"0"0"-1384"0,0 0-160 16,0 0 128-16,0 0 161 0,0 0-265 16,139-37-264-16,-94 18-128 31,16 1-328-31,5-9-865 15,-9 2-1599-15,4 3-3354 0</inkml:trace>
  <inkml:trace contextRef="#ctx0" brushRef="#br0" timeOffset="-94914.86">20558 3578 10962 0,'0'0'2328'31,"0"0"-1608"-31,0 0-215 16,0 0-273-16,0 0-40 0,0 0 0 15,0 0 56-15,-48 144 24 16,39-93-72-16,-7-5-96 0,16 0 40 16,-9-3 24-16,9-15 0 31,0-2-72-31,0-6 8 16,9-7 16-16,7-4 88 0,17 5 16 15,3-14-48-15,21 0 88 0,1 0-264 16,8 0-120-16,-6-18-344 15,1-6-448-15,-4-12-328 32,-24 4-1113-32,-9 3-3200 0</inkml:trace>
  <inkml:trace contextRef="#ctx0" brushRef="#br0" timeOffset="-94719.22">20751 3758 9538 0,'0'0'2568'15,"0"0"-1848"-15,0 0-280 16,0 0-16-16,0 0 313 0,-9 112-17 16,9-61-248-16,0 15-40 15,0 2 40-15,9 3-248 0,-9-8-96 32,0 3-128-32,0-14-280 15,0-7-552-15,0-17-1057 0,0-9-2992 16</inkml:trace>
  <inkml:trace contextRef="#ctx0" brushRef="#br0" timeOffset="-93503.75">17567 2304 10386 0,'0'0'2432'0,"0"0"-1688"0,0 0-344 15,0 0-287 1,0 0-113-16,0 0-73 15,0 0 73-15,36 153 65 0,-24-83-49 16,6-6-8-16,9-4 64 16,-17-13-72-16,5-15 8 15,-6-8 8-15,-9-16-8 16,0-3 48 0,0-5 136-16,0-5 344 0,0-27-104 15,-9-18-328 1,-16-15-104-16,13-14-8 15,-3-5 8-15,6 1 8 16,0 8 56-16,9 11-64 16,9 7-8-16,15 12-8 0,13 13-96 15,-4 14-24-15,3 3-56 16,-6 15 24-16,9 0-88 0,-5 18 8 16,-22 11 88-16,12 7-16 15,-24 6 7-15,0-5 169 0,-15 5-8 31,-18 0 0-31,-1-10 16 16,-2-4 32-16,3-9 33 0,-3-5-65 16,24-6-8-16,3-8-49 15,9-8-495-15,9-11-1880 16,24-5-2353-16</inkml:trace>
  <inkml:trace contextRef="#ctx0" brushRef="#br0" timeOffset="-93256.92">18243 2053 9177 0,'0'0'2633'16,"0"0"-1817"-16,0 0 72 0,0 0-327 16,0 0-9-16,-118 38-88 0,94 3-216 15,3 15-112-15,9 0 8 31,-3 4-88-31,15-9-48 16,0-4-8-16,0-16 0 0,27-2-8 16,6-11-64-16,15-14 24 15,-5-4 40-15,41-14-368 0,-17-18-1129 16,5-4-3496-16</inkml:trace>
  <inkml:trace contextRef="#ctx0" brushRef="#br0" timeOffset="-90064.02">18904 1965 9313 0,'0'0'1657'31,"0"0"-1553"-31,0 0-104 0,0 0-120 16,0 0 120-16,21 107 144 16,6-66-72-16,-3 6-8 15,-18-1-64-15,22-8-176 0,-19-2-480 0,6-7-1041 16,-15-11-887-16</inkml:trace>
  <inkml:trace contextRef="#ctx0" brushRef="#br0" timeOffset="-89870.87">18813 2110 8513 0,'0'0'2329'16,"0"0"-1665"-16,0 0-200 0,0 0-184 15,0 0 360-15,0 0-312 16,34 0-144-16,-13-4 176 16,27-6-96-16,0 0-264 0,22-13-200 31,-13 5-1864-31,-12-6-2745 0</inkml:trace>
  <inkml:trace contextRef="#ctx0" brushRef="#br0" timeOffset="-89566.31">19287 1818 11146 0,'0'0'1592'16,"0"0"-896"-16,0 0-264 0,0 0-159 15,0 0-17-15,0 0-248 16,0 0 56-1,0 97 24-15,0-55-16 0,0 0-64 16,0-2-8-16,0-7 0 16,0-5 0-16,0-10 16 15,0-4 48-15,0-5 40 0,12-4 0 16,0 0-48 0,13-5 112-16,11 0-24 15,-6 0-56-15,21-5-88 0,-9-18-24 16,31-9-656-16,-16 4-825 15,-8 0-2576-15</inkml:trace>
  <inkml:trace contextRef="#ctx0" brushRef="#br0" timeOffset="-89321.36">19360 1938 10538 0,'0'0'1624'31,"0"0"-1112"-31,0 0-360 0,0 0-24 16,0 0 376-16,69 153 89 15,-45-88-209-15,18 4-56 16,-14 5-128-16,-7-4-120 0,3-6-32 16,-12 1-48-16,-12-14-256 31,0 1-657-31,0-20-1695 0,0-14-3497 0</inkml:trace>
  <inkml:trace contextRef="#ctx0" brushRef="#br0" timeOffset="-88303.72">9505 5046 9938 0,'0'0'2648'0,"0"0"-1632"0,0 0 41 15,0 0-281-15,0 0-128 0,0 0-240 16,6 0-328-16,22 0 0 31,-4-13 208-31,33-5-80 16,-12-6-120-16,13 2-88 0,-1-2-432 15,3 2-472-15,22-7-712 16,-13 11-1145-16,-8-1-1952 0</inkml:trace>
  <inkml:trace contextRef="#ctx0" brushRef="#br0" timeOffset="-88054.77">9587 5214 10474 0,'0'0'2808'0,"0"0"-1999"15,0 0-1-15,0 0-96 0,0 0 80 16,0 0-496-16,0 0-224 16,57-13 144-16,1-6 184 0,20-14-120 0,64-13-128 31,12-11-152-31,3-3-520 15,-40 19-832-15,-32 8-3417 16</inkml:trace>
  <inkml:trace contextRef="#ctx0" brushRef="#br0" timeOffset="-19398.07">28831 237 384 0,'0'0'9562'0,"0"0"-8386"16,0 0-448-16,0 0-264 16,0 0-56-16,-15-41 152 0,15 41-56 15,0 0-296 1,0 0-135-16,0 0 7 15,0 0-72-15,0 0 0 0,0 0-8 16,0 13-145-16,27 15 145 16,-6 9 81-16,24 5-73 15,3 10 128-15,-11 2-88 32,20-2-40-32,-24-1 72 0,15-10-80 0,-14 1 56 15,2-5-56-15,-12-14 0 16,-15-5 32-16,15-4-32 0,-24 0-80 15,9-9-473-15,-9-5-239 16,0-5-232 0,15-14-672-16,-3-8-2481 15</inkml:trace>
  <inkml:trace contextRef="#ctx0" brushRef="#br0" timeOffset="-19049.02">29377 348 9057 0,'0'0'2297'0,"0"0"-1145"15,0 0-640-15,0 0 96 16,0 0-143-16,0 0-321 0,0 0-72 31,0 52 16-31,0-15 64 0,0 8 0 16,0 6-48-16,0-4-8 15,0 0 0-15,0-6-96 0,0-4 64 16,0-4-64-16,0-10 48 16,0-5 24-16,0-8-72 15,0-1 56 1,0-4 24-16,0-5 392 0,-36 0 512 16,-10 0-512-16,-2-14-168 15,-24-1 240-15,14-3-56 0,1-5-191 16,-3 4-297-16,26-9-545 15,1 6-1271 1,24-7-3361-16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8:02:03.1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6605 4570 4889 0,'0'0'1672'0,"0"0"-944"15,0 0-80 1,0 0-344-16,0 0 304 16,0 0 265-16,0 0-433 0,0 0-200 15,0 0 64-15,0 0 128 16,0 0 32-16,0 0-72 0,0 0-32 0,0 0-88 31,0 0-64-31,15 0-56 16,18 0 88-16,3 0 184 15,22 0-264-15,8 0-16 0,7 0-88 16,5 0-48-16,16 0-8 16,-10 0 8-16,-2 0 9 0,-13 0-9 31,13 0 0-31,-25 0 8 16,12 0 96-16,-8 0 0 0,8 0-8 15,-15 0 24-15,7 0-24 16,11 0 24-16,-29 0-32 0,17 0-16 15,0 0 0-15,-14 0-32 32,11 0 24-32,-9 0-24 15,-3 0 0-15,1-5-40 0,2 5 32 16,-6 0-40-16,-3 0 48 16,7-5-40-16,-13 5-8 0,15-5 8 15,-12 2 48-15,1 3-48 31,-7-5-8-31,18 0 16 0,-12 5 64 16,1 0 56-16,8 0-16 0,-3-4-72 16,9 4 24-16,-8-6 24 15,17 2-88-15,-12 4 144 0,10-4-16 16,2-1-8-16,-18 0 16 16,16 1-16-1,2-1-56 1,-12 5-56-16,10-5 48 0,-1 1-56 0,3 4 40 15,-14-5 16-15,11 5-64 16,-9 0 8-16,10-5 8 0,-1 5 32 31,3-5-32-31,-14 5 48 16,20-3 40-16,-6-2-96 0,1 0 72 16,-4 5-32-16,-12 0-40 15,16-5 72-15,-16 5-80 0,12-4 0 16,-8 4 0-16,-4 0 8 31,3 0 32-31,-6 0-40 16,16 0 8-16,-7 0-8 0,-9 0 8 15,10 0 8-15,-19 0-16 16,15 0 72-16,-15 0-64 0,13 0 48 16,-10 0-8-16,12 0-40 31,-18 0 80-31,22 0-72 0,-10 0 32 15,-3 0-48-15,-6 0 8 0,3 0 40 16,-2 0-48-16,-10 4-8 16,12 1 8-16,-3-5 0 0,0 0 8 15,16 0 88 1,-4 5 0-16,3-5 56 16,-5 0 0-1,20 0-80-15,-18 0-8 0,0 0-56 0,4 0 64 16,-4 0-64-16,3 0 40 15,-17 0-32-15,20 0 41 0,-9 0-41 16,15 0 40-16,-5 0 24 31,-7 0-64-31,15 0 56 0,-14 0 0 16,-1 0 104-16,15 0-56 16,-27 0 32-16,13 0-24 0,2 0-16 15,-12 0-16-15,-3 0-24 31,1 0 0-31,-10 0 40 16,0 0 32-16,0 0 128 0,-3 0-40 16,-9 0 40-16,-12-5 0 15,12 5-88-15,-12 0-32 0,0 0-32 16,0 0-24-16,0 0-40 16,0 0-48-1,0 0 0 1,0 0-8-16,0 0-40 0,0 0-352 0,0-5-736 15,0 5-1049-15,0-10-2200 16</inkml:trace>
  <inkml:trace contextRef="#ctx0" brushRef="#br0" timeOffset="11399.16">9587 5493 4256 0,'0'0'1233'16,"0"0"-617"-16,0 0-64 15,0 0-224-15,0 0 248 0,0 0-112 16,0 0-224-16,0 0-88 16,0 0 184-16,0 0-96 15,0 0-96 1,0 0-96-16,0 0-48 16,0 0 0-16,0 13 88 0,0 1 57 15,0 5-17-15,0-5-16 16,0 0-8-16,0 4-32 15,0-4 0-15,9-6 16 0,-9 7-8 16,9-10 0-16,-9 3-16 31,15-3 72-31,-15 4 120 0,9 1 8 16,-9-5-96-16,27-2 40 16,-18 3 8-16,3-6 80 15,1 5 24-15,11-5 56 0,0 0-96 16,9 0-144-1,-9 0-8-15,12 0-8 16,-2 0-120-16,2 0 8 0,-15 0 0 16,27-5 48-16,-15 5-40 15,16-9 40-15,-4 4-48 16,0-5 96-16,4 1 0 16,8 0-40-16,-12 0 24 15,3 0-16-15,1-1 0 16,-4 6-24-16,0-6 32 0,4 1-32 15,-19 4 41-15,21-3 7 16,-18 2-24-16,16 6 24 16,-16-5-40-16,3 5 16 0,0-3-64 31,9 3 64-31,-11 0-64 0,2 0 8 16,0 0 56-16,9 0-16 15,1 0-48-15,-13 0-8 16,15 0 0-16,0 0 0 0,-2 0 8 15,2 0 8-15,-15 0 40 32,12 0-48-32,-11 0 72 0,5 0-80 15,6 0 8-15,-12 0 80 16,16 0-80-16,-13 0 48 16,-3 0-48-16,15 0 0 0,-14 0 0 31,2 0 56-31,-3 3-64 0,-9 2 8 15,12-5 64-15,-5 6-24 0,-4-3 0 16,-3-3 8-16,-3 5 16 16,-9-5-72-16,-3 5 48 15,-9-5 24-15,0 0 8 16,0 0 64-16,0 0 80 16,0 0 16-16,0 0 56 15,0 0-72-15,0 0 0 0,0 0 24 16,0 0 8-16,0 0 72 15,0 0 128-15,0 0 65 16,0 0-345 0,0 5-168-16,0-5 0 15,0 0-8-15,0 0 0 0,0 0 0 16,0 0 0-16,0 0 0 16,0 0 0-16,0 0 8 15,0 0-8-15,0 0-8 0,0 0 0 31,0 4-40-31,0-4-8 16,0 0-16-16,0 0-9 0,0 0-71 16,0 0 64-16,0 0 16 15,0 0-40-15,0 0 24 16,0 0 80-16,0 0-48 0,0 0 48 31,0 0-40-31,0 0 40 0,0 0-8 16,0 0-40-16,0 0 48 0,0 0-56 15,0 0 56-15,0 0 0 16,0 0 8-16,0 0-8 16,0 0 8-16,0 0 0 15,0 0-8 1,0 0 8-16,0 0-8 0,0 0 8 16,0 0-8-16,0 0 8 0,0 0-16 15,0 0-56-15,0 0 64 16,0 0-72-16,0 0 80 15,0 0-88 1,0 0 32-16,0 0-40 16,0 0 40-16,0 0-16 0,0 0-8 15,0 0 16-15,0 0 8 16,0 0-8-16,0 0 56 16,0 0-72-16,0 0 72 0,0 0 0 31,0 0 8-31,0 0 0 15,0 0 0-15,0 0 32 0,0 0-32 16,0 0-8-16,0 0 0 16,0 0 8-16,0 0-8 15,0 0 8-15,0 0-8 0,0 0 8 32,0 0 0-32,0 0 0 0,0 0 8 15,0 0 8-15,0 0-8 0,0 0 40 16,0 0-32-16,0 0-8 15,0 0 48-15,0 0-56 16,0 0 0-16,0 0 0 0,0 0 0 16,0 0 0-1,0 0-8 1,0 0 8-16,0 0-8 0,0 0 0 16,0 0 0-16,0 0 0 0,0 0 0 15,0 0 0-15,0 0 0 16,0 0-8-1,0 0 8-15,0 0 0 16,0 0 8-16,0 0-8 16,0 0 8-16,0 0 0 0,0 0-8 15,0 0 0-15,0 0-8 16,0 0-40-16,0 0-16 16,0 0 16-1,0 0-56-15,0 0 56 16,0 5-24-16,0-5 72 15,0 5-40-15,0-1 40 0,0 6 8 16,0-1 0-16,0-4 8 16,0 3 0-16,0-3-8 0,15 4 8 31,-15-4-8-31,0 0 0 16,0-5 0-16,0 5 0 15,0-2 0-15,0-3 0 0,0 0 8 0,0 0 0 16,0 0-8-16,0 0 48 15,0 0-48-15,0 0-8 16,0 0 0 0,0 0 8-16,0 6-72 15,0-6 72-15,0 0-8 16,0 0 8-16,0 5 0 0,0-5 0 16,0 0 8-16,0 0-8 0,0 0 0 15,0 0 0 1,0 4 0-16,0-4 0 15,0 0 8-15,0 0-8 16,0 0 48-16,0 0-48 16,0 0 8-16,0 0 72 0,0 0-8 15,0 0 8-15,0 0 64 0,0 0-8 16,0 0 24-16,0 0 0 31,0 0 8-31,0-4-24 16,9-1-16-16,-9-4-120 0,15-1 40 15,-15-4-48-15,0 1 0 16,12 3 0-16,-6-4-8 0,10 0-56 31,-16 5 56-31,12-4 0 16,12-1-96-16,-15 4 40 16,15 1 56-16,-12 0-40 0,0-1-8 0,12 5 56 15,0 1 0 1,-15-6-64-16,16 7 64 0,-4-2 0 15,-6 0-8 1,6-1 8-16,0 3-48 16,6-3 40-16,-3 6 8 15,-3-4-8-15,16 4 8 0,-28 0-8 16,15 0 0-16,0 0 0 0,12 0 0 16,-15-4 8-1,4 4-8-15,-4 0 16 16,3 0-8-16,0-5 0 15,12 5 0-15,-15-5 0 16,16 5 0-16,-1 0 0 0,-6-4 48 16,21 4 40-16,7 0-88 0,-16 0 0 15,9 0 0-15,6 0 0 32,-14 0 0-32,17 4 0 15,-12 1 0-15,-5 0-8 0,17-1 8 16,-12 0-8-16,1-4 8 31,-4 6 8-31,12-6-8 0,-9 3 0 16,-2 3 0-16,2-1 0 15,-3-5 0-15,1 5 0 16,14-5 0-16,-15 3 0 0,13 2 8 16,-10 0-8-16,9-5 8 15,1 4-8-15,2 1 0 0,-6 0 0 16,4 0 0-1,-1-2 8-15,3 3-8 16,-11-1 8-16,8-1-8 16,-12 0 0-16,3 2 8 0,-2-3-8 15,2 2 0-15,-3-5 0 16,16 6 0-16,-16-3 0 0,3 2 0 16,10 0 0-1,-13 0 0-15,3-5 0 16,-3 4 0-16,4 1 0 15,-7 0-8-15,6-5 8 0,-2 4 0 16,-10 0 0-16,12 2 0 16,-15-6 0-1,16 4 0-15,-7-4 0 16,9 5 0-16,-18-5 0 16,16 0 0-16,-4 5 8 0,0-5-8 15,0 0 16-15,4 0-8 16,-4 0-8-16,3 0 0 31,1 0 0-31,-4 0 0 0,0 0-8 16,3 0-8-16,-2 0-32 15,-1 4 40-15,-12-4-8 0,18 0-64 16,-5 0 16-16,-10 0 56 16,6 0 0-16,6 0-8 15,-11 0 8-15,8 0-80 0,-9 0 80 16,0 0 0-1,-2 0 8-15,2 0-8 16,-15 0 0-16,27 0 8 0,-27 0-8 16,13 0 8-16,5 0-8 15,-6 0 8 1,3 0 0-16,-3 0 0 16,1 0 0-16,-1 0 8 0,6 4-8 15,-18-4 0-15,15 0 8 16,1 5-8-16,-4-5 0 0,-9 0 0 15,12 0 8-15,-15 5 0 32,16-5-8-32,-13 4 8 15,-6-4 0-15,9 0 8 0,-18 0 32 16,30 5-48-16,-21-5 16 0,9 0 56 16,7 0-64-16,2 0-8 15,0 0 0-15,-3 0 0 31,4 0 8-31,-4 0 8 0,-9 0-8 16,12 0 32-16,-15 0-32 16,15 0 0-16,-2 0-8 0,-10 0 0 15,12-5 0-15,-6 1 64 16,9-1-56-16,-5 5 0 31,2-5-8-31,-12 1 16 0,9-5 96 0,-9 4-96 16,-3-9 64-16,4 5 16 15,-1-5 8-15,0 1-56 0,-3-1 32 16,3 4-64-16,-12-5 64 16,9-3-72-16,-6 4 8 15,7-5 56-15,-10 2 104 16,-3-2-24 0,6 0-24-16,-3-4-55 0,0 0-57 15,0 1 24-15,-12-2-40 0,9 1-209 16,-9-1-63-16,12 2-24 31,-12-6-448-31,0-1-448 16,-12 1-1145-16,3 10-5296 0</inkml:trace>
  <inkml:trace contextRef="#ctx0" brushRef="#br0" timeOffset="18974.91">4791 11005 5145 0,'0'0'1208'16,"0"0"-720"0,0 0 56-16,0 0-200 15,0 0 232-15,0 0-136 0,0 0-232 16,0 0 16-16,0 0 353 16,0 0 135-16,0 0-88 15,0 0-24-15,0 0-96 0,0 0-96 31,0 0-192-31,0 0-64 16,-12 0 24-16,12 0-120 0,-9 0-48 16,-3-4 40-16,12 1-40 15,-12-7-8-15,-15 5 0 16,18-5 8-16,0 2-8 0,-16 3 8 31,1-4 64-31,-3 4-72 0,9 0-8 16,-6-4 8-16,0 4 0 0,0 0 8 15,2 5-8-15,-2-3 0 16,9-3-8-16,-3 2 8 16,-6 4 0-16,0-5 16 15,12 5-8 1,-9 0 0-16,-4 0-8 0,-2 0 8 16,3 0-8-16,18 0 72 0,-21 0-72 15,18 0 80-15,-3 0-32 16,-12 0-40-16,12 0 48 15,-10 5 0 1,-2 5-48-16,0-7 0 16,15 7 0-16,-15-4 96 0,0 2 64 15,12 0-87-15,-9 3-33 16,-4-3-40-16,-2 7 48 16,18-2-40-16,-15 1-16 0,0 1 88 15,3 3-88-15,6-5 16 31,9 6 40-31,-18-5 16 0,11 10-64 16,13-10 48-16,-15 8 32 16,15 2-80-16,0 3 48 15,0-3-48-15,0 4 0 0,0 5 0 32,0-6 48-32,15 0-40 15,-2 1-8-15,-1 0 72 0,0 0-8 0,9-5-16 16,-9 4-48-16,-3-8 0 15,15 5-8-15,-9-7 16 16,-6 2-8-16,0 6-8 16,-9-9 0-1,15 3 0-15,-15 0 0 16,12 0 0-16,-12 3 8 0,0-3-8 0,0 5 8 16,0-1 8-1,0 0 32-15,-12 5-40 0,-3-5 72 16,6 0 0-1,-15 0 24-15,15-4-32 16,-15-6 0-16,12 1-16 16,-3-4 24-16,9-6 40 0,-6 1 80 31,0-5-72-31,12 6 24 16,-13-6 8-16,-2 0 104 0,15 0-40 15,0 0-16-15,0 0 32 16,0 0-8-16,0 0-32 0,0 0-32 15,0 0 32-15,0 0-80 16,0 0-64-16,0 0-56 16,0 0 0-16,0 0-8 0,0 0-88 31,0 0-24-31,15 0 40 16,-2 3 8-16,-1 2 72 0,0 5 0 15,-6-1-16-15,21-1 8 0,-18 7-40 16,-9-1 32-16,15 1-56 15,-6 7 8-15,-9-4 0 16,0 5 64 0,0 9 0-16,0-3 8 15,0 3 0-15,-9 0 0 0,-6 6-8 16,6-1 16-16,9-1 48 16,-12 2-16-16,-3-6 0 15,15 1 0-15,0-5 16 16,0-5-64-16,0 0 8 15,0-1 112-15,15 3-72 16,-3-3 32-16,12-2 72 0,9 2-16 16,-9 1-80-16,13-4 40 15,8 4-40-15,-9-9-39 0,9-1 71 16,1-3-88-16,-1-5-80 31,3-5-553-31,22-18-711 0,-10-11-528 16,-15-8-2897-16</inkml:trace>
  <inkml:trace contextRef="#ctx0" brushRef="#br0" timeOffset="44625.04">3617 9574 10546 0,'0'0'1456'0,"0"0"-1216"15,0 0-240-15,0 0-328 0,0 0 328 16,0 98 0-16,12-52 112 16,-3 4-96-16,6 1 32 15,6-4-32 1,-21-6-16-16,12-8-256 0,-12 0-744 15,9-15-729-15,-9-9-1391 16</inkml:trace>
  <inkml:trace contextRef="#ctx0" brushRef="#br0" timeOffset="45098.94">3315 9347 10970 0,'0'0'1760'0,"0"0"-984"15,0 0-304-15,0 0-391 0,0 0-73 16,127-120 176-16,-58 101-168 31,13 11-16-31,11 3-8 0,1 5 8 16,0 8-8-16,-4 24-120 15,1 15-153-15,-7 13-71 0,-14 39 24 16,-13 20 120-16,-24 29-16 16,-18-9 16-16,-15-28 48 15,-21-36 8-15,-15-24 112 0,-22 1 40 16,-11 2 296-16,-37 6 136 31,-44-18 80-31,-29-27-56 0,-17-15-39 0,24-47-161 16,42-17-160-16,16-35 24 15,32-20 32-15,22-20-40 16,15-14-112-16,45 14-8 0,0 27 8 16,21 30 24-1,12 31-16 1,18 9-8-16,7 4-8 0,47 1-112 0,-11 9 72 16,18 28-80-16,-16 5-440 15,10 74-705-15,-16-6-1039 16,-29 7-1737-16</inkml:trace>
  <inkml:trace contextRef="#ctx0" brushRef="#br0" timeOffset="48395.06">3034 11743 8977 0,'0'0'1849'0,"0"0"-1321"16,0 0 0-16,0 0-16 0,0 0 0 16,0-47-280-16,25 33-232 15,11-4-232-15,-15 4 160 0,15-4 72 32,-3 13-72-32,-8 0-112 15,-1 5-224-15,-12 0-176 0,0 10-96 16,-3 13 64-16,-9 10 312 15,0 7 120-15,-21 16 24 16,-15 9 112-16,-10 5-24 0,-2-10-8 31,0 1 72-31,27-25 0 16,-4-4 8-16,13-17 104 0,3-5-96 16,9-10 96-16,0 0 24 0,21 0 152 15,16 0 368 1,-1-19-80-16,21-5-312 0,1-3-256 15,-1-1-496 1,24-13-576-16,-11 8-1241 16,-22 0-3664-16</inkml:trace>
  <inkml:trace contextRef="#ctx0" brushRef="#br0" timeOffset="48572.11">3454 11720 9554 0,'0'0'2128'16,"0"0"-1648"-16,0 0-480 0,0 0-104 31,0 0-584-31,0 0-1256 16,12-24-4994-16</inkml:trace>
  <inkml:trace contextRef="#ctx0" brushRef="#br0" timeOffset="48981.09">3258 11251 10138 0,'0'0'1496'16,"0"0"-808"-16,0 0-104 15,0 0-416-15,0 0-168 0,0 0 0 31,139-22 0-31,-58 50 0 0,1 8 48 16,-13 21 0-16,-3 25 16 16,-5 34-64-16,-28 28-88 0,-33 4-136 15,-9-4-24-15,-48-38 120 16,-4-27 40-16,-29-4 88 0,-40-11 64 16,-9-7 56-1,12-12 112-15,10-40-16 16,47-5-64-16,-2-37 64 15,-7-37-80-15,-2-56 96 0,11-56-232 16,31-8-72-16,39 14-160 16,15 44 0-1,28 54 48-15,8 26 16 16,18 1-48-16,55-6-8 16,51 20 72-16,-9 12 0 0,-39 29 16 15,-25 60-528-15,-50 51-832 16,-19-8-609-16,-21 4-2552 0</inkml:trace>
  <inkml:trace contextRef="#ctx0" brushRef="#br0" timeOffset="50479.78">3315 13824 8553 0,'0'0'2585'0,"0"0"-1841"16,0 0-312-16,0 0-48 31,0 0-256-31,0 0-120 0,70-75-8 16,-37 62-16-16,3-2 16 15,-12 6 0-15,9 4-56 0,-24 5 8 16,7 0-160-16,-7 0-152 0,-9 14-16 15,0 10 64 1,0 8 32 0,-9 9 128-16,-16 2 40 0,-8-1 16 15,9-6 0-15,-3-3 96 16,18-15-16-16,0-4 8 0,9-5-96 16,0-4-104-16,0-5 56 0,9 0 152 15,15 5 56-15,0-5 216 16,9 5-80-1,4-1-128-15,5 6-64 16,-15-6-8-16,-3 9-64 16,0 2 8-16,-15 3 56 0,-9-4-32 15,0 4 40-15,-9 1 160 32,-15 5 96-32,-12-2-56 0,-12 3-200 15,14-12-48-15,-23-9-568 16,12-4-1017-16,6 0-3776 0</inkml:trace>
  <inkml:trace contextRef="#ctx0" brushRef="#br0" timeOffset="50655.27">3861 13893 11402 0,'0'0'2448'15,"0"0"-1815"1,0 0-401-16,0 0-232 0,0 0-560 16,0 0-1185-16,0 0-4944 15</inkml:trace>
  <inkml:trace contextRef="#ctx0" brushRef="#br0" timeOffset="51110.65">3520 13341 12234 0,'0'0'1328'0,"0"0"-872"16,0 0-199-16,0 0-241 15,118-46-16-15,-33 46 0 0,8 6-40 16,-5 16 32-16,5 24 8 15,-8 15-48-15,-19 35-80 32,-27 39-73-32,-39 28-87 0,0-15-184 15,-39-24 136-15,-15-44 176 16,-16-15 160-16,-50 18 32 0,-40-5 88 16,-24-8 32-16,9-37 112 15,9-33-32-15,51-33 0 16,21-12 8-16,1-40-55 0,26-40 47 31,7-28-32-31,27-27-104 0,33 13-96 16,33 47-80-16,15 31-16 0,10 25 88 15,23 7-88-15,46 3 88 0,45 7-56 32,30 34 56-32,-42 16-104 15,-42 44-17-15,-49 45-199 0,-33 47-480 16,-23-18-1232-16,-13 4-1945 15</inkml:trace>
  <inkml:trace contextRef="#ctx0" brushRef="#br0" timeOffset="52757.14">3536 15191 4977 0,'0'0'7761'0,"0"0"-7065"0,0 0-696 0,0 0-160 31,0 0-144-31,0 65 48 15,-16-19 248-15,7 14-88 0,-3 5-144 16,-9-5 176-16,9-5-72 16,12-13-272-16,0-10 168 0,0-7 120 15,0-12-56-15,0-9-40 16,12 1 216-16,9-5 0 0,0 0 264 31,31 0 72-31,5-14-184 16,0-4-152-16,1-10-120 15,2 0-488-15,10-13-744 0,-25 9-1057 16,-9 4-3296-16</inkml:trace>
  <inkml:trace contextRef="#ctx0" brushRef="#br0" timeOffset="52982.27">3711 15409 7681 0,'0'0'2233'0,"0"0"-1761"16,0 0-408-16,0 106 304 0,0-51 96 15,0 6-56-15,0 3-168 16,0-7-160-16,0-12-72 0,0-3-16 0,12-14-432 31,-12-19-952-31,12-9-809 16,-12 0-3104-16</inkml:trace>
  <inkml:trace contextRef="#ctx0" brushRef="#br0" timeOffset="53145.61">3695 15390 10042 0,'0'0'2600'15,"0"0"-2168"-15,0 0-432 0,0 0-56 16,0 0-736-16,0 0-1184 16,28-14-2609-16</inkml:trace>
  <inkml:trace contextRef="#ctx0" brushRef="#br0" timeOffset="53617.91">3662 15043 8041 0,'0'0'3137'16,"0"0"-2465"-16,0 0-272 15,0 0 176-15,0 0-200 0,0 0-64 16,0 0-192 0,0 0-112-16,154-75-8 15,-109 107 8-15,13 11 0 16,2 17 0-16,-2 14 0 0,-13 22-8 15,-12-3-104-15,-9 4-96 16,-15 2-32-16,-9-30 80 0,-9 4 80 31,-36-7 72-31,-12-6 72 16,-40-9 80-16,-18-14-24 0,-48-22 8 16,12-15-88-16,10-39 56 15,38-7-24-15,46-5-16 0,-13-27 72 16,-2-44-120-16,26-34 120 31,13-1-63-31,33 31-73 16,0 42 0-16,33 29 0 0,28 0-57 15,32-10-7-15,46 5 0 16,45 27 48-16,3 33 16 0,-36 13 0 16,-48 39 0-16,-31 30-104 15,-35 36-296 1,-16 11-368-16,-21 5-720 15,0-37-825-15,-33-41-4432 0</inkml:trace>
  <inkml:trace contextRef="#ctx0" brushRef="#br0" timeOffset="56037.06">3789 16748 6281 0,'0'0'2296'0,"0"0"-1672"0,0 0-231 16,0 0 239-16,0 0-184 15,0 0-160 1,0 0-224-16,-21 3-64 16,-3 2 0-16,3 6 32 0,-16-8 24 15,4 11-56-15,-3-4 96 16,-3 4 16-16,21 0 8 0,-6-6-40 16,8 2-8-1,7-1-24-15,-3-4-40 16,0 4 72-16,12-9-72 15,0 0 0-15,0 5 0 0,0-5 120 16,0 0-120-16,0 0 48 16,0 0-48-1,0 0 8-15,0 0 72 16,0 5-80-16,0-1-8 16,0 1 48-16,0 0-40 0,0 9 96 15,0-1-104-15,0 6 8 16,0 4 48-16,0-4-48 0,12 3-8 31,-12 6 88-31,12-10-80 16,-12 7 64-16,0-7-24 15,9-10 8-15,-9 2 0 0,0-5 24 16,0 0-16-16,0-5 24 16,16 0-24-16,-16 0 80 0,0 0 80 15,9 0-16-15,6 0-32 16,-3 0 16-1,9 0-7-15,15-5-89 16,-3 5-88-16,-9-5 48 0,1 5-56 16,-1 0 0-16,-3 5-96 15,3 8-17-15,-15 6-15 16,18 0 40-16,-27 0 80 16,9 0-72-16,-9 4 40 15,0-1 40-15,-21 7 56 16,-3-7 0-16,-21 6 48 0,5-10-104 15,-2 2-80-15,-6-12-280 16,-12-8-456 0,26-14-1112-16,1-13-2865 15</inkml:trace>
  <inkml:trace contextRef="#ctx0" brushRef="#br0" timeOffset="56212.58">3874 16951 12050 0,'0'0'1993'0,"0"0"-1521"16,0 0-264-16,0 0-208 0,0 0-464 31,0 0-945-31,0 0-3456 0</inkml:trace>
  <inkml:trace contextRef="#ctx0" brushRef="#br0" timeOffset="56721.17">3605 16446 4440 0,'0'0'8042'16,"0"0"-7354"-16,0 0-288 16,0 0 345-16,0 0-361 15,0 0-200-15,0 0-184 0,69-69-64 16,-8 69 8-16,-7 0 8 16,18 14-56-16,-2 22 32 0,11 15-40 31,1 28 48-31,-13 42-24 15,1 31 24-15,-37 15-64 16,-18-27-49-16,-15-38 73 0,0-38 24 16,-36-13 72-16,-10 9 8 15,-14 5 0-15,-9 1 112 0,-22-15 64 32,-2-20-31-32,-37-16 7 15,-9-30-72-15,-24-62-16 0,12-40-64 16,12-36-96-16,43-13 32 15,50 8 48-15,25 14 16 0,21 33 96 16,0 27 136-16,46 24-160 16,2 9-72-1,42-9-56-15,40 0 8 16,54 23 0-16,-21 24-32 0,-36 13-8 16,-42 35-128-16,-40 18-393 0,-9 53-591 15,-3-14-1112-15,-24 5-1881 16</inkml:trace>
  <inkml:trace contextRef="#ctx0" brushRef="#br0" timeOffset="65440.42">9330 6628 4849 0,'0'0'1456'0,"0"0"-552"31,0 0-248-31,0 0-56 16,0 0 152-16,0 0-207 15,0 0-217-15,0 0 32 0,0 0 104 16,0 0-64-16,0 0-104 31,0 0-16-31,0 0-112 0,0 0-80 16,21 0 72-16,16 0 256 0,8 0 200 15,27 0-16-15,43 0-183 16,24 0-169-16,48 0-48 0,21 0-72 16,-21-6-56-1,-27 6-64 1,-18 0-8-16,0 0 8 0,-39 0 0 16,-22 0 8-16,-11 0-16 0,-22 0-48 15,9 0-24-15,-11 0 24 16,2 0 0-16,-12 0 40 0,-30 0 0 31,9 0-72-31,-3 0-48 16,-12 0-104-16,0 0-153 0,0 0-263 15,0 0-480-15,-45 0-440 16,-15 0-1697-16,14 0-3408 16</inkml:trace>
  <inkml:trace contextRef="#ctx0" brushRef="#br0" timeOffset="65898.76">9445 6832 4905 0,'0'0'736'0,"0"0"-512"16,0 0 96 0,0 0 304-1,0 0 200-15,0 0-472 16,-69 13-256-16,69-13-24 0,0 0 136 0,0 0 104 16,0 0 8-16,0 0 40 15,0 0 25-15,12 0-25 0,0 0 264 31,21 0 304-31,3 0-56 16,34 0-80-16,20 0-288 0,52 0-119 16,45 0-49-16,30-10-88 15,19-4 32-15,-13-4-32 16,-27 4-64-16,-33-4-32 0,-45 8-64 31,-49 6-32-31,-26 0-56 16,8 4-8-16,-18-5-48 0,-9 5-64 15,1 0-136-15,-25 0-168 16,0 0-128-16,0-5-569 0,-25 1-1319 16,1-1-3457-16</inkml:trace>
  <inkml:trace contextRef="#ctx0" brushRef="#br0" timeOffset="67744.04">13972 6585 6161 0,'0'0'1664'0,"0"0"-1392"15,0 0-272-15,0 0 72 0,0 0 200 16,9 130 160-16,-9-84-200 16,0 1-168-16,0-6-56 0,0 2 0 31,0-12-8-31,0 7-416 15,0-10-696-15,0-11-1008 0</inkml:trace>
  <inkml:trace contextRef="#ctx0" brushRef="#br0" timeOffset="68092.49">13921 6618 4304 0,'0'0'4065'16,"0"0"-3321"-16,0 0-512 0,0 0-224 16,0 0-8-1,0 0 105 1,0 0-49-16,0 0-48 0,-75 83 0 16,75-74 8-16,0-4-16 0,0-5-8 15,0 0-144-15,0 0 152 16,0 0 48-1,21-18 144-15,15-5-192 16,-18-5-184-16,21 4-17 16,-3 5 73-16,-14 11 80 0,14-2-8 15,-12 10 56-15,-15 0 0 16,0 15-8-16,6 7 8 0,-3 16-48 16,-3-6-600-16,-9-9-1504 0</inkml:trace>
  <inkml:trace contextRef="#ctx0" brushRef="#br0" timeOffset="69294.13">21487 6631 3424 0,'0'0'5465'0,"0"0"-4752"16,0 0 47-16,0 0 168 15,13-31-200-15,-13 26 72 0,0 5-328 16,0 0-312-16,0 0-136 16,0 0 48-1,0 0-72-15,0 0-48 16,0 13-80-16,0 10 88 16,0 10 40-16,0 0 48 0,0 9-32 15,0-6 32-15,0 2-48 16,0-6 8-16,-13 1 0 31,13-11-8-31,-15 1-456 0,15-7-408 16,0-3-600-16,-9-13-473 15,9 0-831-15,0-13-3200 0</inkml:trace>
  <inkml:trace contextRef="#ctx0" brushRef="#br0" timeOffset="69655.8">21512 6576 7377 0,'0'0'2185'0,"0"0"-1497"15,0 0-488 1,0 0-192-16,0 0 56 16,0 0 112-16,0 0-64 0,0 0-32 15,-97 84-72-15,88-70 72 16,9-9-32-16,-12-5 8 0,12 0 24 15,0 0 128-15,0 0 24 32,0 0 64-32,12-10-80 15,12-9-216-15,-12 0-240 0,9-4 144 16,3 10 88-16,-11-1 0 0,-1 4 8 16,0 7 0-16,-3 3 8 15,3 0-8-15,-12 3 8 31,12 21-8-31,12-1-8 0,-12 9 8 16,0 6 0-16,0 3-128 16,9-4-1072-16,-9-9-1297 0</inkml:trace>
  <inkml:trace contextRef="#ctx0" brushRef="#br0" timeOffset="76448.02">8712 10260 1176 0,'0'0'1408'0,"0"0"-680"15,0 0-152 1,0 0-80-16,0 0 65 0,0 0 47 16,0 0-136-16,0 0 128 15,0 0 40-15,0 0 120 16,0 0 40-16,0 0-95 0,0 0 39 0,0 0-24 31,0 0-168-31,0 0-176 16,0 0-112-16,0 0 16 0,0 0-8 15,0-4 16-15,0 4-16 16,0 0-56-16,0 0-16 16,0 0 0-16,0 0-63 0,12 0-17 31,-3 0 32-31,18 0 0 0,3 0-56 16,6 0-8-16,13 0-40 15,-13 0 0-15,21 0 24 16,-9 0-24-16,10 0-48 0,-1 0 8 15,4 0 40-15,-16 0-48 32,12 0 0-32,0 0-8 15,-8 0 8-15,5 0 0 0,3 0 0 16,-5 0 144-16,14 0 72 16,-5 0-152-16,-1 4-48 0,-3 1-8 15,1-5 0-15,-10 5 0 31,-3 0 8-31,-12-5-16 0,1 3 8 16,5-3 8-16,-21 0-8 0,21 0 48 16,-6 0-48-16,13 0 0 15,2 0-8-15,-3 0 48 0,3 0-40 16,10 0 0 0,2 0-8-16,-18 0 8 15,16 0-8-15,2 0 0 16,0 0 0-16,-2 4 0 0,8 2 8 15,7-6 0-15,-1 4-8 16,-6-4 8-16,-8 5-8 0,-1-5 8 31,-6 0-8-31,-8 0-8 16,8 5 8-16,-6 0 0 0,1-2 0 16,14-3 0-16,-15 6 0 15,4-6 8-15,8 5-8 0,-12-1 0 16,12-4 16-16,-8 0 64 31,8 4-32-31,-9-4 8 16,-2 0-32-16,11 0 32 0,-9 0 32 15,-2 0-80-15,11 0 64 16,3 0-24-16,-14 0-40 0,11 0 0 16,-9 0 48-16,-3 0-48 31,1 0 72-31,2 0-32 0,-6 0 8 15,-2 0 0-15,5-4-8 0,3 0 0 16,-15-1 24-16,13-1-16 16,2 3-8-16,-3 3-32 0,3-5-16 15,1 0 8 1,-16 0-8 0,3 1 0-16,6-2 8 15,-2 2 48-15,-22 4 40 0,21-3 0 16,-6-2-16-16,-12 0-24 0,19 0 16 15,-22 5-64-15,21 0 0 0,-18 0 8 32,12 0 40-32,-9 0-48 15,16 0 64-15,-7 0-24 0,-12 0 56 16,15 0 8-16,-15 0 64 16,18 0 32-16,-17 0 0 0,-10 0-24 15,0 0 8-15,-3 0-23 31,-9 0-33-31,15 0 0 16,-15 0 16-16,0 0-24 0,0 0-56 16,0 0-56-16,0 0-16 15,0 0-72-15,0 0-833 0,0-4-887 16,-15-2-1161-16,6-2-8913 0</inkml:trace>
  <inkml:trace contextRef="#ctx0" brushRef="#br0" timeOffset="78074.28">16100 10307 5881 0,'0'0'1464'15,"0"0"-712"-15,0 0 256 16,0 0-135-16,0 0 79 0,0 0-216 16,0 0-288-16,0 0-56 15,9 0 120-15,6 0 40 0,21 0-55 32,-2 0-49-32,14 3-96 15,-6 3 24-15,31-1 0 0,-4-1-16 16,25 0 0-16,11-4-16 15,22 9 16-15,3-4-72 16,-16 1-56-16,-11-3-112 0,-18 2-48 31,-4 0-72-31,22 4 8 16,-13-4 0-16,-5 0 8 0,5-1-8 16,-5 0 40-16,-4-4-40 15,-2 6-8-15,5-6 8 0,-17 0 48 16,17 0-48-16,-14 0 48 15,2 0 0 1,-3 0-40-16,-11 0-8 16,-13 0 8-16,3 0-8 0,-2 0 8 15,-1 0-8-15,12 0 40 16,-8 0-32-16,-4 0 32 0,12 0 0 16,-9 0-40-1,13 0 16-15,-4-6 24 16,-15 6 0-16,10-4 0 15,-10 0 0-15,9-1 0 16,-18 0-40-16,16 5 48 0,-16-4-48 16,12 4 8-16,-9-5 32 15,19 0-40 1,-4 0 0-16,-6 5 8 16,16-3-8-16,-4-3 41 0,-3-2-41 15,4 2 40-15,2 2 32 16,0 0 56-16,-2-1-16 15,-1-1 8-15,-9 6-32 0,10-3-88 32,-1-2 0-32,-9 5 56 15,10-5-56-15,-10 5 40 0,9 0-40 16,-11 0 72-16,14-5-32 16,-3 5 48-16,-23-4 40 15,14 4 40-15,-3-6-48 0,-21 6-8 16,10 0 24-1,-22-4-48-15,0 4 0 16,-3 0-48-16,-9 0 0 0,0 0 8 16,0 0-56-16,0 0-56 15,0 0-720-15,0-8-929 16,-9-2-1367-16,-3 0-3410 0</inkml:trace>
  <inkml:trace contextRef="#ctx0" brushRef="#br0" timeOffset="83418.82">13293 8977 7393 0,'0'0'1120'0,"0"0"329"0,0-28-233 15,0 23-296-15,0 0-72 0,0 1-336 16,0 4-256-16,0 0-136 15,0 0-120-15,0 4-128 0,0 20-40 32,0 8 120-32,-9 15 48 15,0 3 0-15,-6 11 8 0,15-6 8 16,-21 6-8-16,9-10-8 16,0-1 8-16,-3-4-8 15,9-9 0-15,6-14-8 0,-12 1-88 31,12-10 0-31,-13-9-8 16,13-5 104-16,0 0 0 0,0 0 128 16,-12-5 88-16,12-9-136 15,0-10-32-15,-15 1-40 0,15-4 48 16,0 4 0-16,0 4 120 31,0 1-23-31,0 8 23 0,0 1 24 16,0 4-40-16,0 0-40 0,0 5-72 15,0 0-48-15,0 0-80 16,0 0-72-16,0 0 8 0,0 16 136 16,0 1 0-1,0 7 0 1,0 3 8-16,15-3 0 0,-15-6 8 16,12 0-8-16,1 1 0 0,-1-5-8 15,9-5-32-15,-9 1 40 16,21-6 128-1,-9-4-8-15,9 0-16 16,7-4-56-16,5-15-48 16,-9-8-280-16,-6-29-625 15,9 6-1975-15,-26 3-7066 0</inkml:trace>
  <inkml:trace contextRef="#ctx0" brushRef="#br0" timeOffset="104241.85">23184 10204 7217 0,'0'0'1272'15,"0"0"-888"-15,15 0 729 16,9 5 215-16,9 4-208 0,12 5-256 16,16 4-424-16,8 2 17 15,10-8 47-15,5 8-192 0,10-1-144 16,20 3 8-16,28 2-40 15,27-2 56-15,21-2-144 16,-15-7 80-16,-12 1-128 0,-12-4 72 16,-12-6-64-16,0-4-8 31,-21 0-80-31,-28 0-32 0,-29 0-64 16,-4 0-48-16,15 0-120 15,-2 0-24-15,-1-4-104 16,-2-1-209-16,5-14-375 0,-27 6-1568 0,4-1-2634 15</inkml:trace>
  <inkml:trace contextRef="#ctx0" brushRef="#br0" timeOffset="108617.43">12388 11377 5353 0,'0'0'2728'0,"0"0"-2008"31,0 0 33-31,0 0 415 15,0 0-520-15,0-55-40 0,0 45-344 16,0 1-80-16,0-1 96 16,0-4-80-16,0-4-120 15,-9 0-32-15,-6-1-40 0,6-9-8 47,-19 1 8-47,10-2 48 16,-6 1 16-1,-12-4-56-15,0 0 48 0,2-1-64 16,-11 6 0-16,-3-1 0 16,-9-5 0-16,-4 10 0 15,4 0-8-15,-13 4 8 0,1 1-8 16,-3 4 8-16,-7-4-8 16,7 13 0-16,5-4 0 0,-14 9 8 0,11 0 0 15,1 0 8-15,-3 4 120 16,2 10 40-16,13 10-16 15,-13 3 8-15,-2 0-32 16,15 11-23-16,-10-1-41 0,7 5 0 16,15-5 48-16,5-5-56 0,7 0-48 15,9-8 40-15,15-6-48 16,-3-3 0-16,-3-6 8 16,15-4-8-1,0-5-184-15,0 0-417 16,0 0-303-16,0-14-584 0,15-10-881 15,6 1-3872-15</inkml:trace>
  <inkml:trace contextRef="#ctx0" brushRef="#br0" timeOffset="108962.61">10667 10899 6161 0,'0'0'1544'15,"0"0"-696"-15,0 0 201 16,0 0-145-16,0 0-144 0,-15-8-336 16,6 8-312-16,9 3-104 15,-24 16 168-15,0 9 208 0,3 0-24 16,0 8-88-16,-3 3-40 0,-4 2-48 16,19-4 24-1,-3-5-40-15,-9 0 16 0,6 1-55 16,6-9 47-1,-3-2-80-15,12 3-88 16,0-12 8-16,0 1-8 0,12-1 56 16,24-3 96-16,9 0 144 15,34-7 24-15,51-3-328 0,33 0-104 32,0-18-752-32,-46 5-833 15,-35-2-2696-15</inkml:trace>
  <inkml:trace contextRef="#ctx0" brushRef="#br0" timeOffset="112429.21">10025 14203 5817 0,'0'0'5361'15,"0"-5"-4545"-15,0 2-328 16,0 3 336-16,0 0-288 0,27 0-183 31,3-6-81-31,30 6-136 0,31-4 120 16,42-1 88-16,54 1-112 16,9 4-64-16,9 0 136 15,-3-6-72-15,-63 6-72 0,-33 0-88 16,-25 0-72-16,-38 0-136 15,20 0-200-15,-18 0 48 0,-9 0-8 16,-14 0-152-16,-13 0-144 16,-9 0 55-16,0 0-119 15,-22 0-824-15,-14 0-720 0,3 0-1089 0</inkml:trace>
  <inkml:trace contextRef="#ctx0" brushRef="#br0" timeOffset="112819.13">9991 14264 4841 0,'0'0'3032'0,"0"0"-2152"0,0 0-183 16,0 0 575-16,0 0-304 16,0 0-328-16,0 0-608 0,-9 0 88 15,30 0 216-15,1 0 376 16,29 0-191-16,15 0-121 0,25 10 48 16,54-7 40-16,30 7 32 31,33-10-32-31,0 0 8 0,-9 0-192 15,-36 0-136-15,-36-5-168 16,-45 0 0-16,-22 5-48 16,-39 0-480-16,0-3-264 0,-6 3-8 15,-15-10-152-15,-15 1-1377 32,-18-1-3552-32</inkml:trace>
  <inkml:trace contextRef="#ctx0" brushRef="#br0" timeOffset="118352.01">7676 7935 7321 0,'0'0'1048'32,"0"0"-296"-32,0 0 57 0,0 0-145 15,0 0 8-15,25-85-336 31,11 63-168-31,-3-2 24 0,15 5 8 16,10-4-64-16,-1 0 16 16,12 5-144-16,13 0 0 15,-4 4 8-15,16 3-8 0,15 8 0 16,-4 3-8-16,-2 0 0 16,-10 9-8-16,1 23-88 0,-13 9-80 15,-23 11-16-15,-1 7-280 0,-12 11-160 16,-17 6-24-1,-7 2 240 1,-21 5 248-16,-15 1 152 16,-19-5 16-16,-11 0 0 0,-12-6 8 15,-25-12 48-15,-2-6-40 0,-28-14 192 16,-30-8 176-16,-30-23-96 16,-3-10 0-1,12-29-56-15,21-18-48 16,52 2 152-16,20 3-168 0,10-8-8 15,-12-29-16-15,5-32-32 16,22-1 64-16,6 5-96 0,39 14-80 16,15 33 208-16,18-5 24 31,36 5-80-31,22 14-96 0,54 14-56 16,39 27-176-16,0 5-208 15,-18 42-112-15,-39 23-960 0,-55-5-1017 16,-39-14-4424-16</inkml:trace>
  <inkml:trace contextRef="#ctx0" brushRef="#br0" timeOffset="121483.85">9931 15153 5881 0,'0'0'3120'0,"0"0"-1927"0,0 0 15 15,0 0 280-15,0 0-368 0,-18-22-231 16,18 22-337-16,0-6-296 31,0 6 96-31,18 0 120 16,33 0 40-16,43 0-128 0,30 0-88 15,54 0-48-15,18 0-144 32,-9 0 0-32,0 0 40 0,-48 0 48 15,-24 0 17-15,-37 0-121 32,-27 0-88-32,-26 0 0 0,-7 0 0 15,-3 0-217-15,-15-4-663 16,-24-14-968-16,-10-6-3241 0</inkml:trace>
  <inkml:trace contextRef="#ctx0" brushRef="#br0" timeOffset="127017.5">11793 17280 5657 0,'0'0'2288'0,"-9"0"-1336"0,9 0-239 0,0 0 399 16,0 0-216-16,0 0-48 15,0 0-344-15,0 0-296 16,0-5 232-16,24 5 17 0,0-9-33 16,22 1-120-16,11 3-96 0,3-9-40 15,22 4-88-15,8 2-72 32,4 2 48-32,9-3-48 15,-7 4-8-15,-17 2-128 0,-7 3-296 16,-15 0-128-16,-8 0-321 15,-19 0-607-15,-15 0-888 0,-3 0-489 16,-12 0-1648-16</inkml:trace>
  <inkml:trace contextRef="#ctx0" brushRef="#br0" timeOffset="127336.41">11911 17350 8769 0,'0'0'1865'0,"0"0"-1417"16,0 0 88-16,0 0 256 0,0 0-104 0,0 0-304 31,0 0-336-31,0 0 240 16,48 0 593-16,-6 0-17 15,19 0-320-15,23 0-184 0,19-15-136 16,3 7-128-16,11-6 16 16,-17 4-96-16,-16 1 56 0,7 0-72 31,-31-1-272-31,-11 1-384 16,-37 1-376-16,0 3-953 15,-12-9-2696-15</inkml:trace>
  <inkml:trace contextRef="#ctx0" brushRef="#br0" timeOffset="131756.12">17497 6748 4456 0,'0'0'1257'16,"0"0"-321"-16,0 0 208 15,0 0-72 1,0 0 121 0,13-56 119-16,-13 52-296 0,9-2-376 15,-9 6-168 1,0 0-24 0,0 0-191-16,0 0-161 0,0 0-96 15,0 19-176-15,0 9 160 0,0 14 16 16,0 14 200-16,0 12-80 15,0 8 56-15,0 2-24 0,0 0-72 16,0 1-80-16,-9-5 56 16,9-3-48-16,0-7-8 0,-13-14 8 31,13-11-8-31,-12-12-64 16,12-3-216-16,0-15 80 15,-12-5 40-15,12-4 160 0,-15 0 8 16,15 0 112-16,-6-13-120 0,-21-11-80 15,18-14 32-15,-15 2-8 16,0-2 48-16,15 2 8 16,-16-2 104-16,13 16-24 0,-3-2 104 31,6 16-16-31,9-3 16 16,0 7-56-16,0 4-128 0,0 0-80 15,0 4-136-15,0 20 136 16,9 3 80-16,6 15 0 15,10 4 0 1,-13 0 8-16,-3 1 0 0,3-10 16 16,0-14-16-16,0-4-8 15,0-5-136-15,-3-14 88 0,6 0 48 16,-3 0 296-16,21-9 72 16,1-19-168-1,14-4-200-15,0-11-64 16,-3-3-304-16,13-18-521 0,-10 7-1111 15,-15 7-2313-15</inkml:trace>
  <inkml:trace contextRef="#ctx0" brushRef="#br0" timeOffset="137514.15">17685 10816 6529 0,'0'0'2833'0,"0"0"-2193"31,0 0-480-31,-25-4-72 16,13 4-72-1,-3 14 40-15,15 19 128 0,-9 2-72 0,0 17 40 16,-3 0 56-16,12-2-16 16,0 6-24-16,-12-10-72 0,-3 0-88 31,15-13-8-31,-9-5 0 15,9-6-544-15,-12-8-360 0,12-14-761 16,0 0-823-16,0-14-3352 0</inkml:trace>
  <inkml:trace contextRef="#ctx0" brushRef="#br0" timeOffset="137784.11">17510 10979 2736 0,'0'0'5769'0,"0"0"-5025"0,0 0-431 15,0 0-73-15,0 0-104 0,0 0 64 16,0 32 424 0,0-4-224-1,0 8-80-15,9 1 112 16,6-4-48-16,-6-5-120 0,3 0-8 16,0-5-112-16,-3-9-64 0,-9-9 24 15,15-2 80-15,-15-3 80 0,24 0 96 31,-6-17 153-31,34-7-193 16,-10-12-320-16,6-1-280 16,22-15-689-16,-10 16-1167 0,-30 3-2569 0</inkml:trace>
  <inkml:trace contextRef="#ctx0" brushRef="#br0" timeOffset="138845.02">17184 12618 6057 0,'0'0'5025'0,"0"0"-4425"16,0 0-152-16,0 0 72 15,0 0-216-15,0 0-96 0,0 0-208 16,0 24 16-1,0 13 264-15,0 9 136 16,12 15-55-16,-12-5-145 0,0 9-104 16,0-5 8-16,0-10-112 15,0-4 56-15,0-14-64 16,0-4-56-16,0-9-376 16,0-9-449-16,0-10-559 15,0-10-408-15,0-9-617 16</inkml:trace>
  <inkml:trace contextRef="#ctx0" brushRef="#br0" timeOffset="139225.18">17196 12610 8281 0,'0'0'2001'0,"-12"0"-1513"16,0 0-24-16,-4 0-72 0,-5 8 280 15,0 11-168-15,-3 4-224 16,0 1-24-16,3-1 24 0,9-5 32 16,-15 0-111-16,17-9-121 15,10-3-16-15,0-6 24 16,0 0 112-1,0 0 168-15,0-9 16 0,25-15-384 16,-1-9-72-16,9-2-160 16,3 1 184-16,-3 7 32 15,4 9 8-15,-13 7 8 16,-3 7-16 0,15 4 8-16,-3 0-40 0,3 19 40 15,10 9-680-15,-22-6-1249 0,-3-3-3312 16</inkml:trace>
  <inkml:trace contextRef="#ctx0" brushRef="#br0" timeOffset="146442.37">17624 14245 7705 0,'0'0'1584'16,"0"0"-1431"-16,0 0 111 0,0 0 16 15,0 0 128-15,9 0-104 16,18 4 32-16,-2-4 80 0,8 6 200 15,15-6-104-15,-3 0-128 16,13 0-72 0,8 0 64-16,10 0-96 15,2 0-15-15,7 0 7 16,5 0-40-16,16 0-56 0,-1 0-56 16,-14 0-16-16,15 0-8 15,-13 0-48-15,-11 0-40 16,-4 0 64-1,-5 0-64-15,-4 0 48 16,0 0 64-16,-11 0 0 16,2 0 88-16,-3 0-40 0,4 0 16 15,5-6 0-15,-9 2-64 16,1 0 8-16,2-1-8 0,13-4 16 31,-16 4-40-31,-3-3-24 16,7 2-24-16,-4-4 8 0,-9 7-48 15,10-7-8-15,-13 5 64 0,-9 1-56 16,12-5 136-16,-14 4-64 16,-1 0 40-16,15 0-40 15,-12 5 16 1,-12-4 0-16,10-1 8 0,14 5 64 16,-15-5 8-16,3 2-32 15,-11 3 16 1,-4 0-23-16,-9 0-9 0,-3-5-32 0,6 5-40 15,-15 0 16 1,0 0-24-16,0 0-32 16,0 0-16-16,0 0-24 15,0 0-481-15,0-6-607 0,0 1-544 16,0 2-785-16,0-3-4336 0</inkml:trace>
  <inkml:trace contextRef="#ctx0" brushRef="#br0" timeOffset="150131.18">15008 14078 5961 0,'0'0'1888'16,"0"0"-1384"-16,0 0-240 0,0 0 216 16,0 0 113-16,0 0 31 15,0 0-368 1,0 0-200-16,0 0 120 15,0 0 120-15,0 0-72 0,0 0-96 16,0 0-16-16,0 0-24 16,0 5-8-16,0 0 72 15,0 3 32-15,12 2-8 0,-3 0-8 32,6 4-40-32,-15-1-56 15,18-4 24-15,-3 1-40 0,-6-2 0 16,6-2 16-16,9 3-56 15,-15 1 72-15,3-10-8 0,12 3-72 16,-14 2 0-16,5 0 40 31,-3-5-40-31,9 6 0 0,-12-6 48 32,6 0-48-32,9 0 0 15,-3 0 64-15,3 0 8 16,1 0-24-16,-1 0-48 0,-6-6 0 0,21 1 16 15,-21 0 24-15,9 2-48 16,6 3 0-16,-8 0 0 16,-1 0 8-1,12 0-8-15,-3 0 0 16,0 0 8-16,1 0-8 16,5 0 0-16,6 0 0 0,-12 0 0 0,16 0 0 15,-4 0 0-15,-9 0 8 16,12 0 48-16,-2 0-40 0,-1 0 0 15,-12 0-8-15,24 0 0 16,-5 0 8-16,-10 0-8 16,-3 0-8-16,7 0 8 0,2-6-8 31,-6 2 8-31,-3 4-8 0,7-5 0 16,2 1 0-16,-3-2 48 15,0 3-32-15,4 3-8 16,-19-5-8-16,21 0 0 0,-9 0 0 15,-2 1 8-15,-7-1 0 32,3 5 0-32,-3-5 0 15,1 2 0-15,5-2 48 0,-6 5-48 16,3-6 48-16,-15 1-8 16,16 5 0-16,-1-3-48 0,-15 3 25 15,15 0-17-15,-12 0-8 16,-6 0 8-1,9 0 8-15,-2 0 40 16,-4 0 16-16,-9-6 24 0,12 6 8 16,-15 0 32-1,18 0 16-15,-21-4-24 0,9 4 16 0,-3-4-24 16,-12 4 144 0,12-10 200-16,1 1 72 15,-13-10-56 1,9 1-152-16,6-5-152 0,-15-1-176 0,9-3-176 15,-9-20-720 1,0 11-832-16,0-2-2697 0</inkml:trace>
  <inkml:trace contextRef="#ctx0" brushRef="#br0" timeOffset="155132.13">15053 14135 1040 0,'0'0'2400'16,"0"0"-1280"-16,0 0-367 15,0 0-65-15,0 0-120 16,0 0-32-16,0 0-184 0,0 0-24 0,0 0 16 16,0 0 112-16,0 0-104 15,0 0-24 1,0 0 65-16,0 0 39 15,0 0-64-15,0 0-120 16,0 0-144-16,0 0-96 16,0 0-8-16,0 0 8 0,0 0 40 15,0 0-48-15,0 0 0 32,0 0 0-32,0 0 8 0,0 0 40 15,0 3-48-15,0 2 8 16,0 4 16-16,0-4 24 0,9 5 56 15,6-1 8-15,-15 0-8 16,9-5-8-16,6 2-48 31,-3 2 0-31,0-3 16 0,-3 1-56 16,-9-6 8-16,12 0 96 16,-12 0 112-16,12 0-64 0,-12 0-8 15,0 0 80-15,12 0 64 16,-12 0 64-16,0 0 72 15,0 0 0 1,0 0-63-16,0 0-73 0,0 0-64 16,0 0 16-16,0 0 24 15,0 0-8-15,0 0 24 0,-12 0-112 16,12-11-88-16,-12 3-40 16,12-7 56-1,-12 2-56-15,3-2-48 16,-15-2 0-1,9-2 8-15,-9 5 40 16,15-5 0-16,-15 0-40 16,15 1 8-16,-16-5 48 0,13-5-56 15,-9 0 8-15,9-4 40 16,0-6-8-16,-15 2 24 0,18-7-72 16,-15 2 0-16,15 4 16 15,-3-4-16-15,0-1 0 0,-1 5-8 16,13 4-40-16,-15 0 48 15,15 5 0-15,0 6 56 47,0-2-56-47,15 6-80 0,-2-4 16 16,20 2 56-16,-9 7-56 16,12-7 56-16,9 7-48 0,16-1 56 15,-4 0-16-15,0 1 8 16,13 3-40-16,-1 6 0 0,-8-1 32 15,8-4 8-15,-15 5 0 0,4-7 0 16,-7 7 0-16,6-1 8 16,-14 0 0-16,17 2 0 0,-12-3 0 15,10 6-8-15,2-5 8 16,-3 2 0 0,1-2 0-16,2 0 0 15,-3 5 0-15,1-5 0 0,-13 5 0 16,3-4 0-16,-2 4 0 15,2 0-16-15,-15 0 16 16,15-6 0-16,-2 6 0 0,2 0 0 31,-15-4 0-31,12 4 16 0,4 0-16 16,-7 0-16-16,9 0 16 16,-18 0 0-16,1 0 0 0,-1 0 0 15,6 0 16-15,-3 0-16 16,-15 0 0-16,16 0 8 31,-4 0-8-31,3 4 8 0,0 2 8 16,-6-2-8-16,10 1 0 15,-22 5-8-15,9-2 0 0,-3 1 0 16,9 1 8-16,-24-1 0 16,18 1 40-16,-2 4-48 31,-4 0 0-31,-9-1-16 0,0 1 8 0,0 5-8 15,-3 4 8 1,-9 0 8-16,15-1 40 0,-15 6 40 0,12 1-24 16,-12-1-8-16,0-1-40 15,0 6 56 1,0 0-56 0,0 3 8-16,0 2 64 31,0 3-24-31,-12 2 16 15,-3-8 0-15,6 8-24 16,-3-11 0-16,0 5-40 0,-12-10 136 16,3 1-72-16,-4-4 64 15,1 4 104-15,-9-6 16 0,-3-3 64 16,3-1-32-16,-16 2 9 31,16-12-105-31,-3 3-64 0,12-8-72 16,3 2-48-16,-6-5-8 15,5 0-873-15,10-13-1279 16,3-7-2737-16</inkml:trace>
  <inkml:trace contextRef="#ctx0" brushRef="#br0" timeOffset="157308.99">16345 14106 7817 0,'0'0'1793'16,"0"0"-1121"-16,0 0 80 0,0 0-160 15,0 0-160-15,0 0-264 16,0 0-168-16,0 10-88 0,-13 9 88 16,13 16 136-16,-12 9 32 0,3 11 80 15,-18 13 40 1,3 6-56-16,15 5-8 0,-15 10-72 0,3-6 80 15,-3 6 17-15,8-1-89 16,-2-6-40-16,-6-6-64 0,9-2 16 31,-3-6-16-31,3-7-48 16,-6-11 0-16,9-3 40 0,0-10 8 31,-3-9-48-31,15 0-8 16,0-15 8-16,-6 1 0 0,6-4 0 15,0-6 8-15,0-4-8 16,0 0 96-16,0 0 8 16,0 0 16-16,0 0 24 0,-13-8 24 15,1-12-168-15,0-2-8 16,-3-7-56-16,-6-2-48 0,0-1 88 16,6-1-24-16,-6 9 40 31,6 2 8-31,6 3 48 0,0 5 64 15,9 9 56-15,0 0 24 0,0 1-48 16,0 4-112-16,0 0-40 16,0 0-56-16,0 0-72 0,0 9-40 15,0 10 88 1,0 8 80-16,9 0 0 16,0 6 56-1,6 0-8-15,-3-1 8 0,-3-4 64 0,6 0 32 16,-6-10 16-16,3-4-24 15,0-9 0-15,-3 0 56 0,18-5 168 32,-2-10 152-32,20-22-88 15,9-15-432-15,55-45-752 0,-28 9-1112 16,-11 4-3561-16</inkml:trace>
  <inkml:trace contextRef="#ctx0" brushRef="#br0" timeOffset="164349.37">16927 16544 3792 0,'0'0'1433'0,"0"0"-937"16,0 0-32-16,0 0 456 0,0 0 8 15,0 0-96-15,0 0-159 16,0 0 103-16,0 0 112 0,0 0-80 16,0 0-192-16,0-6-248 15,0-7-120-15,12-2-40 31,-12-7-88-31,24-1-64 0,-3-5-8 0,1 0-48 16,5-4 0 0,6 4 8-1,15-4-8-15,-6 0-8 0,16-1-80 16,17 0 72-16,-5 0-96 0,23 6 104 16,-2-1 8-16,14 4-8 15,1 2 0-15,-3 3 0 0,2 6 8 16,13-1 8-16,-15 0 8 15,11 4-8-15,-5 7 72 0,-19-8-72 32,13 11 8-32,6 0 40 15,-16 0-8-15,10 0-48 0,3 0 0 16,-1 0 48-16,-2 5 32 16,2 4-8-16,-11 1-64 0,12 9 72 15,-16-1 73-15,1 5-73 31,2-1 48-31,-8 2-56 16,-4 4 0-16,1-1 8 0,-4 1-80 16,-5-4 72-16,-13 3 0 15,-3-7-64-15,-11 2 8 0,2-9 40 16,-15 6-48-16,3 0-8 31,-27-6 16-31,16 2 40 0,-1-2-48 16,-15 6 0-16,18-5 96 15,-15 0-96-15,-3 0 40 0,3-4-40 16,0-2 0-16,-12-8 0 0,0 6-8 16,0-6 8-1,0 0 8 1,0 0-16-16,12 0-72 0,-12 0-112 16,0 0-296-16,9-14-393 0,6-10-2335 15,-15 2-5018-15</inkml:trace>
  <inkml:trace contextRef="#ctx0" brushRef="#br0" timeOffset="164699.62">20651 16154 8849 0,'0'0'1601'0,"0"0"-897"15,0 0 136-15,0 0-496 0,0 0-344 16,0 0-96-16,0 0 96 16,22 37 104-16,-10-9 104 0,12 5-56 15,-12 3 8-15,0 1-16 32,-3 2-88-32,-9-4 16 15,9-2-64-15,-9 0 0 0,0-10 48 0,0-5-40 16,0-4 40-1,0-4 0-15,0-5 96 0,-18 4 240 0,-30-4 17 16,-10-2-81 0,-11 7-192-1,-25-1-80-15,-2-3-56 16,-7 2-256-16,1-3-761 0,32 4-1767 16,10-9-4898-16</inkml:trace>
  <inkml:trace contextRef="#ctx0" brushRef="#br0" timeOffset="170625.92">25674 6508 5033 0,'0'0'1296'0,"0"0"144"0,0 0 24 32,0-16-631-32,0 16-441 15,0 0-64-15,0 0-88 0,0 0-88 16,0 0 8-16,0 16-8 16,0 6 232-16,0 16 72 0,-9 12-240 15,-3 6-16-15,-4 4-48 16,10 9-72-1,-6 6-8-15,0-1 24 16,0 5-88-16,-3-5 48 0,15 5-48 16,-9-11 0-16,-3-2 0 15,12-11 0-15,0-9 0 0,-9-13 0 16,9-14 0 0,0-11 0-16,0-3 8 15,0-5 96-15,-12 0 40 16,-3-19 56-16,6-9-120 0,-3-7-32 15,-13-3-56-15,16-3 8 16,-3-2 0-16,0 7 0 0,-3 4 40 31,6 4 73-31,-3 9 15 16,0 6 168-16,12 2-8 0,0 11-48 16,0 0-120-16,0 0-128 15,0 0-152-15,0 19 8 0,0 5 136 16,0 12 8-16,12 7-8 31,0 2 8-31,-3 1 0 16,-9 2 0-16,27-13 0 0,-15-1 0 15,-3-12-8-15,16-3-32 16,11-19 40-16,-15 0 312 0,15-14 32 16,6-27-96-16,10-11-120 15,5-8-128-15,-12-5-192 16,4 0-224-1,-7-4-480-15,18 14-1657 0,-24 13-4224 16</inkml:trace>
  <inkml:trace contextRef="#ctx0" brushRef="#br0" timeOffset="174208.83">26721 11196 7921 0,'0'0'1657'0,"0"0"-1257"0,0 0 192 16,0 0-104-16,-9-60 56 16,-3 46-80-16,12 0-320 0,-12-4-136 31,-9 0 144-31,9-6 48 15,-16 1-40-15,7-4-80 16,0-2 8-16,-15 1 0 0,0 0 8 16,3 1-40-16,-4 0 0 15,-8 2-48-15,0 3 0 0,-7-2 0 16,10 6 8-16,-18 4 32 16,12 0-48-16,-10-5 8 15,-2 10 0-15,-7 0-8 0,10 5 0 0,-12-1 0 16,-1 5 16-16,-2 0-16 15,5 0 16-15,-5 0-16 16,3 9 0 0,8 9 0-16,-5 1 0 15,-4 4 0-15,10 0-16 16,3 1 16-16,-1 8 0 0,1-4 56 0,-3 4-48 16,11-4 56-16,7 5 24 15,6-5-24 1,0-6-56-16,15-4 64 15,5 1-24 1,7-5-40-16,-3-5 64 0,12-4-64 16,0 0 0-16,0-5 40 0,0 0-48 15,0 0-216-15,0 0-384 32,12-10-768-32,-3-4-1617 0,19-8-4968 15</inkml:trace>
  <inkml:trace contextRef="#ctx0" brushRef="#br0" timeOffset="174526.41">24898 10788 4368 0,'0'0'6050'0,"0"0"-5322"0,0 0-600 15,0 0-128-15,0 0 8 0,0 0 24 16,0 0 216-1,-48 111-64 1,36-64 96-16,-9 5 48 0,5-6 32 16,-5 0-96-16,9-14-72 15,0-4-80-15,0-9 16 0,12-5 40 16,-9-6-80-16,9-8 56 0,0 5 64 31,0-5 177-31,21 0-33 16,24 0 120-16,13 0-72 15,26 0-248-15,10 0-152 0,45 0-424 16,-22 0-1089-16,-23-10-2391 0</inkml:trace>
  <inkml:trace contextRef="#ctx0" brushRef="#br0" timeOffset="179644.14">21605 13652 6689 0,'0'0'2016'0,"0"0"-1119"0,0 0 407 31,0 0-264-31,0 0-256 16,0 0-224-16,0 0-256 15,0-5-112-15,18 1 137 0,22 4-1 16,-4-5 0-16,21 5-96 16,13 0-32-16,-4 0-128 0,6 0-16 15,-2 0-56-15,-1 0-88 16,-21 0-344-1,-5 5-361-15,8-1-655 16,-18-4-920-16,-9 0-449 0,1-9-2000 16</inkml:trace>
  <inkml:trace contextRef="#ctx0" brushRef="#br0" timeOffset="179900.98">22136 13518 5961 0,'0'0'2520'0,"0"0"-1639"16,0 0 335-1,0 0 72-15,0 0-496 32,0 0-560-32,-33-19-232 15,45 19-160-15,9 5 160 0,4 4 152 16,8 10-72-16,-6 0-24 16,6 3 0-16,-9 2-48 0,-12-1-8 15,0-5-104-15,-12 5-96 16,0 1 128-16,-24 3 72 0,-21 1 48 15,-12 4-48-15,-4-4-232 16,4 10-784-16,12-11-1032 16,17-14-3138-16</inkml:trace>
  <inkml:trace contextRef="#ctx0" brushRef="#br0" timeOffset="186518.76">22185 13949 1696 0,'0'-10'2400'15,"0"6"-1159"-15,0-9-617 0,0 2-144 32,0 3-16-32,0 2-72 15,0 2-88-15,0 0-88 0,0-1 280 0,0-1 256 16,0 6 89-16,0-3-1 15,0 3-200 1,0 0-104-16,0 0-168 0,0 0-152 0,-9 0-136 16,-6 9-80-16,-10 13 0 15,4 7 0-15,0 8 48 16,-3 4 128-16,12 10 24 16,-12 9-64-16,15 5 16 15,9-9-72-15,0 5 16 16,9-11-96-16,27-8 0 0,9-10-344 15,61-22-344-15,0-10-1184 16,-13 0-3897-16</inkml:trace>
  <inkml:trace contextRef="#ctx0" brushRef="#br0" timeOffset="187375.36">23639 13772 4977 0,'0'0'1640'0,"0"0"-616"16,0 0 128-16,0 0 225 0,0 0-321 16,0 0-320-16,0 0-224 0,-9-18-224 15,9 18-136-15,9 10 8 16,28 12 144-16,-13 16-48 0,-3-1-8 31,12 13-104-31,-6 2-63 16,-6 3 23-16,-12 1-48 0,7 0-8 15,-16-1-40-15,0 1 48 16,-16-6-48-16,-5 1-8 16,-24-5 0-1,0-4-104-15,-4-10-48 16,1-4-153-16,15-9-503 15,12-14-736-15,9-5-1345 0,12 0-5576 16</inkml:trace>
  <inkml:trace contextRef="#ctx0" brushRef="#br0" timeOffset="192781.69">24165 15182 7721 0,'0'0'1817'0,"0"0"-809"16,0 0-568-16,-12-19 424 0,12 19-216 15,0 0 8-15,0 0-192 16,0 0-216-16,0 0 9 15,0 0 79-15,0 0-32 0,0 0-80 16,0 0-48-16,21 0-72 31,36 0 168-31,37 4 16 0,59 11 8 16,53-2-88-16,29 5-88 16,1 1 8-16,-28-1-8 15,-33 2-72-15,-60-12 0 0,-22 3-48 16,-36-8 0-1,-32-3 0-15,-4 5-64 16,6-5-200-16,-21 0-328 0,-6 0-416 16,-18-13-657-16,-6-11-5656 15</inkml:trace>
  <inkml:trace contextRef="#ctx0" brushRef="#br0" timeOffset="206087.61">22791 16969 4320 0,'0'-3'1633'0,"12"-2"-777"15,-12 5-360-15,0-5 80 16,0 5-48-16,0-5 32 0,0 5-167 16,0-4-105-16,12 4 168 15,-12 0 368-15,0 0-192 16,0 0-144 0,0 0-104-16,0 0-80 15,0 0-24-15,0 0-96 0,0 0-96 16,-12-6 0-16,0 6-88 15,-15 0 0-15,9-4 0 16,-6 0 0-16,-12 0 8 0,2-2-8 16,-5 6 8-16,6-4-8 31,9 4 88-31,3-5 32 16,6 5 8-16,6 0 16 0,9 0-56 15,0 0-7-15,0 0 7 16,0 0-32-16,0 0 16 0,0 0-24 15,0 0-48 1,0 9 0-16,0 9 0 16,0 16 56-16,0 7 40 15,-9 5 48-15,9 11-56 0,-12-7 56 16,-1 6-40-16,-2-6-8 16,15-3 32-16,-9-1-72 15,-3-8 112-15,0-2-96 16,12-4-8-16,0 1 24 15,0-9 24-15,0-2 16 16,0-8-128-16,0 4 64 0,12-3 48 16,9-2-48-16,19 1 72 15,5 1-136 1,0-5-8-16,28 2-296 16,41-12-576-16,-20 0-873 15,-1 0-2512-15</inkml:trace>
  <inkml:trace contextRef="#ctx0" brushRef="#br0" timeOffset="207143.77">25828 16789 5521 0,'0'0'2160'15,"0"0"-1000"-15,0 0-39 16,0 0 63-16,0 0-240 0,0 0-304 16,12-19-224-16,12 19-168 15,-6-3 88-15,21-2-23 0,-6 5-137 31,13 0-88-31,-13 0-32 16,6 0-8-16,-18 5-48 16,15 4 0-16,-14-1 0 0,5 2 0 15,-15-2 0-15,-3 2 0 16,0 0-8-16,6-2-40 0,-15 7 40 31,12 3-8-31,0 6 16 16,-12 12 120-16,0 10-16 0,0 10 8 15,0 9 112-15,0 10-24 0,0-1-32 16,0 5-56-16,0-2 16 16,-12-1 40-16,0-7-24 15,12-4-32 1,-15-10-48-16,6-12-56 16,0-12 96-16,-3-7 32 0,-25-11 288 15,-11-3-24-15,-18-6-400 0,-64-4-320 16,24 0-1048-16,13-9-1609 15</inkml:trace>
  <inkml:trace contextRef="#ctx0" brushRef="#br0" timeOffset="-200198.55">5165 11044 3624 0,'0'0'1233'0,"0"0"-369"31,0 0 216-31,0 0 40 16,-27-33-48-16,27 20-215 0,0-2-65 15,0 5-96-15,0-3-96 16,0-1-144-16,0 0-208 0,0 1-32 31,15-2-136-31,9 2-16 16,-6-1-64-16,10-1 0 0,17 1 16 15,0 0 40-15,16 0-56 16,-4 6 8-16,15-2-8 0,-17 1 8 16,29 9 0-16,-17-5-8 31,17 5 0-31,-2 0 0 16,-1 0 0-16,-12 0 0 0,13 0 0 15,-13 0 0-15,-2 5 72 0,5 0-48 16,-2-1 72-16,-10 6 16 0,-3-2 32 15,1 6-16 1,2 0-80 0,-18 5-40-16,7 5 48 15,-4-2-48-15,-9 6 0 0,12 0 40 16,-14 4 32-16,-1 0-80 16,15 1 8-16,-12 5 80 0,-3-6-71 0,1 1 47 31,5 3 40-31,-6-3 56 15,-9 4-32-15,-3 0-56 16,-9 1 8-16,13-2 56 0,-13 6-8 16,-3 5-24-16,18-6 8 15,-21 10-40-15,-6-4-24 0,15 3-40 32,-15-4 72-32,0 6-16 15,0-1 24-15,0-1 8 0,0 6 32 16,0-1-64-16,0 1 0 15,0-6-16-15,0 3 16 0,0-2 0 16,0-6-16-16,-15 2 16 31,15-5 48-31,-6-6 48 16,-21 2-16-16,18-1 0 0,-3-5-48 16,0-4-16-16,-13 4 40 15,4 0-64-15,9 1 40 0,-24-6 0 0,12 6-8 16,0-5 0-1,3-5 16 1,-13 5-24-16,-5-1-8 16,9 2 24-16,-18-1-40 0,2-1 8 15,10 7 8-15,-12-2-16 16,3-5 0-16,-4 1-40 0,7-1 40 0,-6 2 32 31,2-7-40-31,-2 3-32 16,-9-8 32-16,12 1 0 15,-16 2 24-15,16-7 0 0,-12 1 48 16,-4-4 33-16,1-7-9 16,18 8-40-16,-19-7-16 15,16-4-40-15,-15 0-40 0,14 0 8 32,-11 0-8-32,0 0 72 0,-4 0-64 15,-8 0 32-15,12 0 24 16,-1-9-16-16,10-4-8 0,-9 3 72 15,11-8 0-15,-2 3 0 32,3-2-48-32,5-8 104 15,-2 6-32-15,6-3-88 0,15-6-8 16,-30 1 8-16,20-2-48 16,-5-2 0-16,12 2-8 15,-9-7 8-15,-3 3-8 0,11-5 0 16,1 2 8-1,-9-2-8-15,9-2 0 16,3-4 0-16,9 3-72 0,-15 0 64 16,18-5-64-16,-16-1 64 15,4-9 0-15,9 0 0 16,-15-4-40-16,9 0 0 16,-6 1-24-16,0 2 72 15,0 2-8-15,2-1-40 16,10 5 40-16,0 0-40 15,-3 1-24-15,15 3-8 0,-9-9 32 16,9 6 48-16,-9-2 0 16,9-3-8-1,0-1-40-15,0-4-40 16,0 5 80-16,0-1-64 0,0 6 24 16,9 3 40-16,0 5 0 15,6 0 8-15,-3 1-8 16,0-2-56-16,0 1 56 0,10 7-56 31,-1-3 8-31,6 0-8 16,-3 2 64-16,9-2 0 0,-9 2-8 15,10 4-48-15,-10 4 48 16,12-5 0-16,-15 5-40 16,15 0-16-16,-3 0 64 0,1 10-64 15,5-5 8 1,6 4 48-16,0 6 0 15,4-1 8-15,8 4-8 16,-9 6 0 0,10 4-48-16,-13 0 48 15,15 0 8-15,-2 0 0 16,-1 0 0-16,-9 0 0 0,7 0 0 16,-7 0-8-16,0 8-48 0,-15 12-89 15,13 7-31-15,-13 1 56 0,18 4 0 16,-18 10 64-16,1-5-40 15,14 5-8-15,-12-5-40 16,-3 0-120-16,-9-4-136 0,1-6-400 31,-13-4-536-31,-6-9-1545 16,9-9-5657-16</inkml:trace>
  <inkml:trace contextRef="#ctx0" brushRef="#br0" timeOffset="-195144.46">6638 15802 1664 0,'0'0'2848'0,"0"0"-1759"16,0 0-105-16,0 0 112 15,0 0-216-15,0 0-208 32,0 0-191-32,0 0 23 0,0 0 272 15,0 0-24-15,0 0-136 16,0 0-104-16,0 0 24 0,0 0-112 0,0 0-55 15,0 0-193-15,0 5 40 16,0-5-80 0,0 0 64-1,-9 0-72-15,-15 5-128 0,3-1 0 16,-3 1 0-16,3-5 0 16,-16 5 8-16,13-5 0 0,0 0-8 0,3 4 16 15,-3-4 64-15,0 4-32 31,3-4 8-31,-7 0-48 16,-5 0 0-16,12 0 48 0,-3 0-48 31,-9 0 0-31,-7 0 64 16,7 0-64-16,0 0 96 0,-3 0 72 16,15 0 96-16,-16-4-8 15,1 0 16-15,3 4-40 0,9-5-56 16,-9 0-64-16,-4 1-16 15,-2-1 0-15,9 5-16 0,3-5 40 16,-6 0-72-16,9 1 40 16,-13 4-32-16,19-5 0 31,-6 0 8-31,0 5-64 0,0 0-8 16,-9-4 16-16,8 0 80 15,4-1 32-15,-18 5-48 0,18-5 48 16,-15 1-56-16,3-2 64 15,5 3-48-15,-5-2 0 16,9 0-7 0,3 0 47-16,0 1-32 0,-15-1-48 15,20 0 0-15,-2 1 40 16,-6 0-8-16,9 4-24 0,6 0 32 16,-3-6-40-16,0 1 24 0,3 2 16 31,-3-3-16-31,0 6-56 15,0-8 56-15,-12 2-64 0,11-2 40 16,4 3 0-16,-3-9 16 16,-12 9 48-16,12-3 24 15,0-7-16-15,0 2-16 0,3-3-8 16,-3-1-40-16,0-1-8 16,-3-7 16-1,6 3-64-15,-6-10 0 16,5 4 8-16,1-10 0 15,-6 2-8-15,15-2 0 0,-9 6 0 16,9-6 0-16,-12 2 0 31,12-6-8-31,0 5 0 0,0-5 0 16,0-3 0-16,0-2 0 16,0 1-56-16,0-1 16 15,0 1 40-15,0 0-144 0,0-6 64 0,12 5 8 16,-3-3 8 15,-9-1-40-31,15 5 0 0,-6-6 48 0,1-2-16 16,14 7 16-16,-9 1-64 15,-3 0 32-15,0 4 88 16,-3 5 0-16,3-1-40 0,0 5 32 16,9-3 8-1,-6 4-48-15,-3-2-32 16,10 2 24-1,-13 0 56-15,6-1 0 16,9 1 0-16,-12-5 8 16,9 0-8-16,-9 5 8 15,-3-5 0-15,6 4 0 0,9 6 0 16,-15-5 0-16,0 4 16 0,7-1-16 16,-4 6 0-16,12-1-8 15,-15 2 8-15,3 3-8 16,0-4 0-16,12 5 0 0,-15-2 0 15,6 2-8-15,3 1 16 32,-3 1-16-32,-2 3 16 0,-1-2-8 15,9 2 0-15,-6 4 0 16,-6-4 0-16,3 3 8 16,9 1-16-16,-6-5 8 0,-3 4 8 15,0 1-16-15,9 0-32 16,-8-1 40-1,8-4 0-15,3 6-40 0,-12-2-8 16,9 2 8-16,6 2 40 16,-6 1 0-16,3 1 0 15,-2-1-40-15,2 0-1 0,9 5 49 16,6-3 0 0,-21-3-8-16,21 6 0 15,-2 0-8-15,-4 0 8 0,-9 0-40 16,9 0 48-16,3 0-8 15,1 0 8-15,-7 6 0 16,21-3 0 0,-18-3 0-16,16 5 0 15,-4-5 8-15,0 5-8 0,-9-5 8 16,7 4-8-16,-4-4 0 16,-6 5 8-16,3 1-8 15,1-6 0-15,-16 4 0 0,15-4 0 16,-3 4 8-16,-9 1-8 31,0 0 0-31,1-5-8 0,-4 8 8 16,3-2-8-16,-15 2 8 15,18-3 0-15,-6 4 0 16,3 1 0-16,-12-1-8 0,13 4-8 16,-4 2 8-16,-9 8-64 31,12-1 64-31,0 6-56 0,-15 5 64 0,15 10 0 15,0 3 0-15,-12 4 16 16,-3 2-16-16,16 3 16 16,-16 1-8-16,6-1 40 0,-15 2-40 15,9-7 0 1,6 6 8 0,-6-1 40-16,-9-3-56 0,0 8 0 0,9-6 16 15,-9 3-16-15,0 3 16 16,0-5 32-16,0 1-48 15,0 0 8-15,0-6 0 0,0 1 9 32,0-5-9-32,-9 1 0 15,9-6 0-15,0 2 0 0,-9-2 0 16,-6 0 0-16,6-3-8 16,9-1 0-16,-15 5 8 0,6-5-8 15,9-5 8-15,-12 10-8 47,-1-10 16-47,4 6-8 0,9-6 0 16,-12 1 8-16,0 0-8 15,0-6 0-15,-3 0 0 16,15 6 0-16,-9-6 48 0,0-3-48 16,-3 4 0-16,0-6 64 15,12 6-64-15,-15-4 0 0,6-1 8 16,-3-5-8-16,12 1 40 0,-12 0-40 15,3-1 8-15,-4 0 32 16,1-8 32-16,0 9-24 0,12-11-8 16,-15 6 0-16,6 0 0 15,9 0 0 1,-12 0 48 0,3 4-24-16,-18-8-24 0,18 4 8 15,-3 0 8-15,0 0-56 0,0-5 80 16,3 1-40-16,-4 3-40 0,1-8 64 31,-3 5 0-31,6-2 0 16,-6-3 8-16,6 4 32 15,0-4 16-15,-15 0 48 0,12-5-8 16,0 4-24-16,-15-4 72 0,8 0-120 16,-20 0 152-16,18 0-168 31,-12-9 16-31,-6 0-8 15,21-6-32-15,-22 2-8 0,31 3-40 16,-15 2-8-16,3 3 8 16,9-4-8-16,0 4-8 0,-3 5 8 15,6-5-8-15,0 5-192 32,-15-5-264-32,8 1-376 15,-5-1-472-15,0-8-633 0,-3 3-399 16,12-3-4386-16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26:28.0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23117 6363 4280 0,'0'0'1129'0,"-12"-5"-817"15,12 1-184-15,0 4 312 16,0-4 256-16,0 4-192 0,0 0-296 15,0 0-128-15,0 0 24 16,0 0 48-16,0 0 72 0,0 0 40 0,0 0-48 16,0 0 32-16,-15 0 112 15,15 0 113-15,0 0 15 16,0 0-120 0,0 0-56-16,0 0-56 15,0 0-56-15,0 0-64 16,0 0-16-16,0 0-48 15,0 0-72-15,0 0 0 0,0 0-96 16,0 0-24-16,0 0 120 0,0 0-128 16,15 0 128-16,9-5 24 15,10 5 32-15,14-5 16 32,9 1-72-32,1 4 16 0,2-6 88 15,21 6 32-15,1-4-88 16,-1 4-40-16,10 0 48 0,-1-4-56 15,4-1 8-15,15 0 0 32,-16 1 8-32,10-1-8 15,12-5 0-15,-7 6 128 0,-8-6 64 0,18 7-72 16,-13-3 24-16,-11 2-24 16,8 4-80-16,-5 0-32 0,-16 0 80 15,10 0-24 1,-1 0-24-1,-5 0 8-15,9 0 0 16,-13 0 72-16,13-5-56 0,-13 5 56 16,1-4-24-16,-13 4-8 0,12 0-96 15,-26 0 16-15,20 0 40 0,-17 0 40 16,-1 0 8-16,0 0-32 31,4 0 9-31,-4 0 23 16,12 0-32-1,-11 0 32-15,14-6-24 16,-14 6 48-16,-1-3-48 16,0-2-32-16,4 0 16 0,-4 5-56 15,0-5 88-15,-11 5 8 16,11 0-24-16,3 0-64 0,-2 0 48 16,2 0 0-16,-3 0-8 15,1 0 24-15,2 0-32 0,6 5-40 16,-5 0 96-16,-16-5-56 15,0 5 24-15,4-2-8 32,-25-3 48-32,9 6 40 0,-9-6 72 15,-3 0-16-15,-6 0 0 16,-3 4 88-16,-6-4-24 0,10 0-40 0,-16 0 32 16,0 0-16-1,0 0-24-15,0 0-80 16,0 0-64-1,0 0-8-15,0 0-72 0,0 0 0 16,0 0-176-16,0 0-832 16,0 0-928-16,-22 0-3081 0</inkml:trace>
  <inkml:trace contextRef="#ctx0" brushRef="#br0" timeOffset="2268.55">9029 7405 6305 0,'0'0'1120'15,"0"0"-832"-15,0 0-288 0,0 0 0 32,0 6 80-32,21-6 384 15,3 4 0-15,-3 0-56 0,15 1 89 0,12-5-25 16,-2 5 16-16,11-5 24 16,3 0-152-16,-2 0-24 15,23 0-56-15,1 0 0 16,-1 0-24-1,13-5-24-15,-1 0-48 16,-2 5-32-16,12-4-56 0,5 4-32 16,-8 0 56-16,8 0 80 15,-5 0-88-15,6 4 0 16,-19 1-24-16,16 4 9 0,-13-5-49 0,1 2-40 31,-16-2 56-31,7 1-16 16,-4-5-40-16,-11 5 0 15,-1 0 0-15,-14-2-8 0,17 3 8 32,-12-6-8-32,-2 5 0 0,-1-5 0 15,0 0 0-15,-8 0 0 16,8 0 48-16,-9 0-40 16,10 0 0-16,-13-5 8 0,15-1-8 15,-2-2-8-15,-1 3 8 16,0-4 0-16,4 3 56 0,-4-2 24 31,13-2 24-31,-13 6 72 16,3 0 0-16,-2-5-56 15,-1 9-80-15,-12-5-40 0,13 0 0 0,-10 0 64 16,12 1-56-16,-18 4 88 16,7-5 8-16,11-4 0 15,-27-1 24 1,16 2 40-16,-31-2 64 15,9 5 0-15,-15 0-48 16,0 0-16-16,-12 5-16 0,0 0-40 16,0-3-120-1,-36-7-864-15,3-4-1264 16,-7 0-4810-16</inkml:trace>
  <inkml:trace contextRef="#ctx0" brushRef="#br0" timeOffset="4733.83">14531 6284 5329 0,'0'0'2584'0,"0"0"-1584"31,0 0-159-31,0 0-249 32,0 5-56-32,-15-5 40 0,5 0-368 15,-5 0-192-15,-3 4 56 0,-6 1-16 16,-12 0-56-16,-9 0-8 16,-1 4 8-16,-14 0 8 0,3 5 0 15,-25-4 0-15,13 3 80 16,-25 1 8-16,13-4-88 0,-28-1 112 15,19 5-16-15,-13-6-16 16,-6 3-8-16,19-3 8 16,-13-3 16-16,-3 4 48 0,1-4-64 0,11 0 16 15,-8-2-40-15,8 2 24 16,1 0 16-16,-1-5-32 0,12 0 8 16,-2 0 48-16,5 0 40 15,-2 5-40 1,12-1-80-16,-13 2 0 15,13 2-40-15,-13 3 48 16,13-8-48-16,-1 7-8 0,10-1 16 16,0 1 40-16,2-7 1 15,4 7-49-15,-9-1-8 16,20 0 0-16,-14 5 0 16,-3 1 8-1,2-7-8-15,1 6 8 16,-3 0 0-16,-1 0 0 0,4-9-8 15,15 4 8-15,-10 1 0 16,10-5 48-16,-6-2 64 31,2 3-32-31,22-6 32 0,-9 0 0 16,9 0-32-16,0 0 32 0,-9 0-72 16,8 0 56-16,-2 0-32 0,9-9-24 15,-21-1 40 1,3-4-24-16,6-5 40 0,-19 5-96 15,4-5 64-15,0-3 32 32,5-1 0-32,7 0 96 0,-12-1-96 0,21 2-8 15,-9-6-24-15,-7-1-64 16,19 2-8-16,0-6 0 0,-3 6-72 31,12-10 72-31,-9 5-8 16,-3-6 0-16,12 5 0 0,-3-3-48 15,5 4 48-15,-2-1 0 16,12 0-72-16,0 6 72 0,0 3 8 16,0-4-120-16,0-5 120 15,12 6 0-15,-2-6 0 0,17 1 0 32,-3-5-64-32,9 5 56 15,0-6-40-15,16-3 32 0,20-5 0 16,0 0 8-16,37-11 8 15,0 7-8-15,-4 4 0 32,16 4 0-32,-15 9 8 0,11 5 8 15,19-4-8-15,18 0-72 16,33 0 16-16,3-1 40 0,-12 0-40 0,0 15 48 16,-24-5-8-16,12 4 8 15,-24 5 0 1,12 1 8-1,-33 7-8-15,-25 2 8 0,-23 4-8 16,-1 0 8-16,13-5-8 16,20 5 8-16,37 0-8 0,27 0 0 15,-15 0-56-15,-24 0 56 0,-34 0 8 16,-23 0 0-16,11 0 0 16,1 0 0 15,20 0-64-31,-5 0-24 0,-19 5 0 0,7-1-16 15,-28 2-24-15,10 2 120 0,-16 3-40 16,6 2 32-16,-24 1-48 16,16 4 16-16,-16 5-24 15,-12 1 16 1,18 7-8-16,-21 2 56 16,22 5 8-16,-19-2 0 0,3-3 0 15,12 4 0-15,-24-4 0 16,21-1-8-16,-21 1 8 31,22-2 0-31,-19 2 0 0,3-1 0 16,-3 6-48-16,-6-5 40 15,6 7 8-15,-15 2 0 0,0 0 8 0,0 5 56 16,0 0-56-16,0-6 0 16,-15-5 0 15,6 1 48-31,-15-4 0 0,0 5 32 0,3-7 40 15,-19 1 24-15,10 1 0 16,-18-5-24-16,15 0-48 0,-16-5 0 16,1 1-64-1,6-6 64-15,-19-4 64 16,4-4 16-16,0-2 88 16,-28-3 16-16,19-5-16 0,-19 0-72 15,19 0 120 1,-7 0-120-16,16 0-88 0,0 0 0 0,-1-9-16 15,-2-5 24-15,3 0-16 32,-1 0-16-32,1-5 32 0,6 5-16 15,8 1-72-15,7 4 88 16,3 0-40-16,9-1-48 16,0 1 96-16,12-4-96 0,0 2-8 15,3-7-256-15,-4 3-264 31,1-2-176-31,0-1-360 0,-3-1-665 16,15 0-3040-16</inkml:trace>
  <inkml:trace contextRef="#ctx0" brushRef="#br0" timeOffset="7431.79">14808 8722 3120 0,'0'0'1368'0,"0"0"-559"16,0 0-265-16,0 0 152 0,0 0 216 15,0 0-152-15,-9 0-328 0,9 0-168 16,0 0-8-16,0 0 81 31,0 0 31-31,0 0 40 16,0 0 24-16,0 0-40 0,0 0-8 16,0 0-120-16,0 0-80 15,0 0-64-15,0 0-72 16,0 0-40-16,0 0-8 0,0 0 0 31,9 0 0-31,15 0 192 16,13 0 88-16,-4 0 80 0,15 0 112 15,-3-4-88-15,13 4-248 0,2-6-15 16,-15 6-65-16,25-3-40 16,-10 3 48-16,10-6 24 15,-1 6 0 1,0-5-80-16,1 5 80 15,11-8-24-15,1 3-64 0,-4 0 72 16,7-4 56-16,8 4 40 16,-11 0-56-16,-1 5-48 0,-2-3-64 15,-7 3 8-15,-2 0 0 16,-13 0 0 0,12 0 0-16,-20 0 8 15,8 0 0-15,-12 0-16 0,4 0 96 16,-7 0-8-16,9 0-24 15,-9 0 40-15,16 0 40 16,-7 0-56-16,6 0-80 0,1 0 40 31,2 0 8-31,-2 0 16 0,-1 0-72 16,12 0 48-16,-8-6-40 16,-4 1 32-16,-15 1-40 15,19 4 0-15,-4-5 8 0,0 5 8 31,4 0-8-31,11 0 64 16,-2-5-72-16,-1 5 8 0,-12 0 40 16,10 0-48-16,5 0 8 15,-12 0-8-15,-2 0 0 16,-1 0 0-16,4 0 0 0,-4 0 0 16,-12 0-8-16,22-3 8 15,-7 3 0 1,-3-5 0-16,4 5 0 0,-4-6 0 15,3 6 8-15,-2 0-8 16,-1 0 0-16,-9 0-8 16,7 0 8-16,-7 0 0 0,12-5 16 15,-2 5-8 1,-16-3 0 0,18-2-8-16,-2 5 0 0,-10-5 16 0,-3 1 0 15,3-2-8 1,1 2 0-16,-4 4-8 0,0 0 8 15,4-4-8 1,8 4 8-16,-9-4-8 16,-3 4 0-16,1 0 0 0,-1 0 0 15,-12 0 0-15,19 0 16 16,-19 0 40-16,0 0 24 16,3-6 32-16,12 6 16 0,-14 0 24 46,-1-4 48-46,6 4 0 16,-6-5 88-16,3 0-104 0,-14 0 64 16,-10 5-72-16,-3-3 8 15,-9 3-56-15,15 0 48 16,-15 0-31-16,0 0 31 0,0 0-176 16,0 0-193-16,0 0-895 0,0-5-1024 15,0 0-2985-15</inkml:trace>
  <inkml:trace contextRef="#ctx0" brushRef="#br0" timeOffset="13253.48">17510 7493 8409 0,'0'0'1305'31,"0"0"-1241"-31,0 0 24 0,0 0 144 0,0 0 416 16,-130-110 240-16,118 86-232 15,12 1-72-15,0 0-96 16,0 1-120-16,0-6-240 0,0-5-120 15,24 0 64 1,24-4-72 0,-3-10 0-16,25 1-32 0,8 0 32 0,43-9 8 15,30-6 0-15,24 1-8 16,9 0 8-16,0 4 32 16,-18 15-40-16,-6 3 0 0,6 2 0 15,-3-2 0 1,12 5-8-1,-15 1-40-15,15 4-16 16,9 1 48-16,-18 8 8 0,-6 0 8 16,-9 11-8-16,-6-1 0 0,-42 9-80 15,-10 0 80-15,-23 0 0 32,-4 0 8-32,19 0-40 15,-4 0 32-15,37 4 16 0,-25 9-16 16,10 1 8-16,3 1-8 15,-13-1 0-15,1 4 8 0,-13 0 0 16,-2 6-48-16,-22-2 0 31,3 3 32-31,1 2-40 16,-16 0-16-16,0 11 72 0,16-1 72 16,-16 5-24-16,0 4 64 0,13 1 32 15,-10-1-88-15,-3-1-48 16,3 6 64-16,-11 1-64 15,-4-5 8 1,0-1-8-16,3 5 97 16,0-6-9-16,-11 6-40 0,-7-9 16 0,18 1 8 15,-12-7-8-15,0-4 24 16,0 1-40-16,-12-9 24 0,13 4-32 31,-19-6 56-31,9-4-32 16,-3 2 32-16,12-1-40 15,-24-6-16-15,9-4 8 0,-9 1-48 16,15-7 0-16,-15 2-8 16,0-5 64-16,0 0-16 0,0 0 16 31,0 0 32-31,0 0 136 16,0 0 16-16,-15 0 0 15,6 0-72-15,-27-13-176 0,-10-1-72 16,-2-10-24-16,-9-4 80 0,-1-4-32 15,-14-4-64-15,12 3 112 16,5 1-8-16,10 4 8 31,-6 4 72-31,33 10 8 0,-7 5 48 16,10-1 0-16,6 10-8 0,9 0-48 16,0 0-72-16,0 0-120 0,0 0-112 15,0 0-8 1,24 19 104-1,-14 14 128-15,23 4 8 16,6 10 0-16,-6-1 40 0,12 1-40 16,-11-16 0-16,17 6 8 0,-27-14 0 15,9-4-8-15,-9-6 8 16,-11-7 136 0,-1-1-24-16,-3-5 176 15,-9 0 256-15,9-14 216 16,18-18-128-16,-3-15-640 0,-3-18-32 15,15-9-416-15,1-5-272 16,8-27-432-16,-9 26-688 0,-3 7-3025 0</inkml:trace>
  <inkml:trace contextRef="#ctx0" brushRef="#br0" timeOffset="15449.71">9620 9629 5193 0,'0'0'2240'0,"0"0"-1584"31,0 0-464-31,0 0 48 16,0 0 176-16,0 0 337 0,0 5-313 0,0-5-336 16,0 0-96-16,0 0 96 15,9 0 144 1,6 0 48-16,6 0-40 0,4 0-48 15,8 0-40 1,15-5-24-16,-12 2-32 0,9-2 32 16,16 0-72-16,8 1 200 15,1-2 432-15,20-2-296 0,16-2-232 16,12 6-96-16,17-1-8 16,43 0-16-1,-2-4-48 1,-38-1 8-16,-32 7-16 15,-37-2 16-15,1 5-8 0,-1-5 0 0,-2 5-8 16,17-5 48-16,-2 5-48 16,-1 0 8-16,-11-4 40 0,11 4 16 31,-12-6 65-31,13 2 47 16,-4-5 32-16,-2 4-24 15,5-4-64-15,1 4 40 0,-13-3-64 16,1-3-24-16,-13 8-64 15,0-3 64-15,-11 2 24 0,14-6 32 32,-3 5 16-32,4 2-32 15,-16-7 32-15,12 6-16 16,-8-1 24-16,-4 0 8 0,12 0-32 0,-21-3-40 16,7 3-8-16,-4 5 24 15,-6-5 40-15,-12 1-88 16,6-2 80-1,-2 2-8-15,-4 4 96 16,-9-3 80-16,0 3 64 16,-12-6-72-16,0 6 32 0,12 0-111 15,-12 0-73-15,0 0-40 16,0 0-104-16,0 0-80 16,0-5-489-16,9 1-791 15,6-6-920-15,-6 1-4474 16</inkml:trace>
  <inkml:trace contextRef="#ctx0" brushRef="#br0" timeOffset="29119.1">24340 12735 4544 0,'0'0'1481'0,"0"0"-857"0,0 0-24 15,0 0 432-15,9-33 89 32,-9 28-161-32,0 0-320 15,0 5 0-15,0 0-24 0,0 0-128 16,0 0-224-16,-9 0-152 15,-16 5-112-15,-11 23-96 0,-21 10-88 16,0 12 40-16,-13 15 88 16,10 0 56-16,15 1-16 0,-1 2-32 31,22-7 48-31,9-10-56 16,15-6-40-16,0-3-104 0,39-4-112 15,7-11 288-15,11-3 16 16,9-15-48-16,19-9-120 31,5 0-368-31,31-41-736 0,-30-6-937 16,-7-5-3832-16</inkml:trace>
  <inkml:trace contextRef="#ctx0" brushRef="#br0" timeOffset="29385.28">24744 12591 7817 0,'0'0'2825'0,"0"0"-2825"16,0 0-56-16,0 0-680 16,0 0 736-16,0 126 416 0,12-57-72 15,0 5-168-15,0 9-24 16,0-4-32-16,-3-6-104 0,7-13 40 15,-4-3-56-15,-3-15-512 16,3-15-472-16,-3-22-529 16,6-5-983-1,-15-5-2161-15</inkml:trace>
  <inkml:trace contextRef="#ctx0" brushRef="#br0" timeOffset="29647.21">24756 12642 7785 0,'0'0'1865'0,"0"0"-1577"16,0 0-144-16,0 0 16 0,0 0 120 15,45-116-272-15,-8 101-8 16,11 7-64-16,9 8-104 16,-8 0-16-16,-16 14-136 0,3 19 48 15,-27 8 87 1,-9 5 33-16,0 9 152 15,-33-4 201-15,-12 5 103 0,-16-9 88 16,4-5-112-16,12-10-64 16,-4-9-216-1,37-14-240-15,0-4-1233 16,12-5-2776-16</inkml:trace>
  <inkml:trace contextRef="#ctx0" brushRef="#br0" timeOffset="30120.62">25311 12447 9297 0,'0'0'1721'16,"0"0"-1721"-16,0 0-16 15,0 0 16-15,16 163 504 0,-4-81-40 0,21 12-160 16,3-2-160 0,0-22-88-1,10-1-48-15,14-18 136 0,-15-18-72 0,-3-24-64 16,10-9 176-16,-19-28 120 31,3-27 0-31,-24-38-200 16,-12 1-104-16,0-7 16 0,-24-7 40 15,-9 27 104-15,-6 6 121 16,2 13-153-16,19 17-128 0,6 15-545 16,0 19-2239-16</inkml:trace>
  <inkml:trace contextRef="#ctx0" brushRef="#br0" timeOffset="33948.8">26736 12354 4048 0,'0'0'1201'0,"0"0"-489"16,0 0 360-16,0 0 296 0,12-42 1 15,-12 34-177 1,0-2-312-16,0-4-144 0,-12 10-176 16,-3-6-120-16,6 5-192 0,-15 5-200 31,3 0-48-31,-19 15-96 15,19 13-40-15,-15 13 16 0,3 6 112 16,9 8 8-16,3-4-80 16,21-4-40-16,0-14-88 0,0-6-152 31,12-14 128-31,9-2-48 16,3-11 280-16,12-16 0 0,-3-19 240 15,4-17-240-15,-4-17-48 16,0-16-168-16,-18-16-16 15,-15 4 24-15,0-1-136 0,-15 1 48 16,-6 24 296-16,0 2 88 31,-3 20 368-31,-4 15 168 0,19 16-96 16,-3 16-288-16,3 4-240 0,9 24-264 16,0 50-112-16,0 56 312 15,0 37 16-15,0-6 40 16,0-41-120-16,21-44-208 15,-12-41 96 1,19 4-88-16,-4-7 64 0,9-4-40 16,12-20-80-16,-9-8 24 0,10-22-80 15,-13-21-521-15,6-17-239 16,6-4 248 0,-33 0 624-16,1 7 328 15,-4 15 688-15,-9 15 264 16,0 14 280-16,0 13-287 0,-9 0-881 15,-4 32-64-15,1 9-64 16,0 10 64-16,-3-4 8 16,15-6-8-16,0-18-256 0,0-8-161 31,15-15 145-31,9 0 208 0,10-33-104 16,2-18-672-16,0-15-272 15,-3 1 272-15,-9 2 840 16,-15 16 104-16,-9 10 656 0,0 18-8 15,0 14 440-15,-9 5-768 32,-15 0-424-32,12 29 0 0,-3 3-88 15,9 10-56-15,6-9-96 16,0-1-360-16,21-10 112 16,15-3 328-16,-2-10 56 0,14-5 80 0,-3 2-112 15,-12-3 40 1,-5 8 8-1,-19-3-8-15,-9 6 96 0,0 4 48 16,0 2 272-16,-22-2 144 16,-2 5 112-16,12-9-240 15,-12-4-112-15,15-6-64 0,-3-4 209 0,12 0 167 32,0-23-536-32,0-10-576 15,12-13 119-15,9-1 137 0,3 6 40 16,0 4 160-16,10 14 120 15,-25 10 96-15,18 8-80 16,-3 5 176-16,-18 0-112 0,21 13-24 31,-18 7-56-31,6-2 104 16,-6-1 24-16,4-2-120 0,-13-5 8 16,0-10-16-16,12 0-560 15,-12-20-696-15,0-7-648 0</inkml:trace>
  <inkml:trace contextRef="#ctx0" brushRef="#br0" timeOffset="34084.43">27340 11840 8321 0,'0'0'1241'0,"0"0"-1241"0,0 0-241 16,0 0-543-16,0 0-920 31,0 0 80-16</inkml:trace>
  <inkml:trace contextRef="#ctx0" brushRef="#br0" timeOffset="35252.97">27690 12076 8121 0,'0'0'1112'15,"0"0"-815"-15,0 0 479 0,0 0-64 16,0 0-144-16,0 0-232 0,-82-46-328 15,70 64-8-15,0 14-80 32,-15 11-24-32,21 3 40 15,6-4-400-15,0-9-128 16,0-11-144-16,6-8 360 0,21-14 183 16,-3 0 193-16,9-14 209 15,-8-8-65-15,-1-2-56 0,-3 5 160 31,-9 11 40-31,0 8-24 16,0 0-264-16,0 13-112 0,12 20 112 16,-6 8 0-16,22 11 88 15,-19 13-72-15,3 4-16 0,-24-4 8 16,0 4-8-16,0-9-128 16,0-9 8-1,-9-13 120 1,-27-16 312-16,12-12 80 0,-10-10-8 0,-2-10-8 15,12-31-8-15,3-15-368 16,9-32-128-16,12 0-288 0,0-13-128 16,0 8 56-1,21 15 216-15,15 3 88 16,-15 14 128-16,6 24 40 16,-5 14 16-16,2 9 96 0,-12 14-96 15,-3 0-32-15,15 19 24 16,-12 13 8-1,9 6 40-15,6 4-24 16,-15-5-16-16,7-6 16 16,-4-2-8-16,-15-15 8 0,12-11-8 15,-12-3 72-15,0 0 152 16,0-8 160-16,12-19-392 0,-12-12-184 16,12-7-232-16,-3 0 208 31,15 4 64-31,-15 9 64 15,6 15 72-15,-3 10-72 0,0 2 32 16,0 6-112-16,10 0 96 16,-10 14 56-16,0 4 8 0,9 7 8 15,-6-7 56-15,3-5-48 16,9-3 136 0,-15-10 32-1,21 0-56-15,-8-13 16 0,11-15-144 16,-18-15-152-16,6 2-184 0,-9-6 8 15,-3 6 215-15,-12 8 113 0,0 6 297 16,0 8 415 0,-12 9-56-16,-3 10-368 15,-9 0-104-15,6 5-104 16,3 23-80-16,6 10 0 0,-3-1 8 16,12 5-8-16,0-7-72 15,0-6-32-15,21-7 104 16,-6-12 0-1,18-10 64-15,-9 0 120 16,9-17 8-16,4-17-112 16,-13-8 0-16,9-3-80 0,-9 2-8 15,-12 7 8-15,0 7 72 0,-12 16 200 16,0 4 216-16,-12 9-184 31,0 0-304-31,-12 0-144 16,3 13-8-16,9 6-144 0,-3 4-112 15,15-5-120-15,0-4-192 16,15 0 184-16,6 0 272 0,15-4 144 16,0-5 64-16,-15-2 48 31,1 8-8-31,-7-8 8 16,-3 11 8-16,0 5 192 0,-12 0 352 15,9 4 200-15,-9 6-280 0,9-12-160 16,6 1-24-16,9-3-168 15,-3-15 32-15,27 0-120 16,46-47-24 0,-28-3-2080-16,19-2-3129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813" y="3226866"/>
            <a:ext cx="7276602" cy="30594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655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624655" y="1"/>
            <a:ext cx="4301207" cy="340185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9/11/22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275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207" cy="340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7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5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1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0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2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3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36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8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73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8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7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16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4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0338" y="509588"/>
            <a:ext cx="45275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81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288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39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0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4" y="4984154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3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659467" y="5022979"/>
            <a:ext cx="2721074" cy="177639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will only learn the components in the next half of the semester.  For now, it is easier to just think about them as a function BUT created as a hardware.  So the explanation is a functional explanation.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9A51B-4155-4460-A0D8-4F181B05EF27}"/>
                  </a:ext>
                </a:extLst>
              </p14:cNvPr>
              <p14:cNvContentPartPr/>
              <p14:nvPr/>
            </p14:nvContentPartPr>
            <p14:xfrm>
              <a:off x="254520" y="726120"/>
              <a:ext cx="8543880" cy="465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9A51B-4155-4460-A0D8-4F181B05EF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160" y="716760"/>
                <a:ext cx="8562600" cy="46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31FF6A-BC40-46A1-80F9-679FC28C45C4}"/>
                  </a:ext>
                </a:extLst>
              </p14:cNvPr>
              <p14:cNvContentPartPr/>
              <p14:nvPr/>
            </p14:nvContentPartPr>
            <p14:xfrm>
              <a:off x="2820960" y="1149480"/>
              <a:ext cx="9229680" cy="447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31FF6A-BC40-46A1-80F9-679FC28C4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600" y="1140120"/>
                <a:ext cx="9248400" cy="44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75" name="Group 62">
            <a:extLst>
              <a:ext uri="{FF2B5EF4-FFF2-40B4-BE49-F238E27FC236}">
                <a16:creationId xmlns:a16="http://schemas.microsoft.com/office/drawing/2014/main" id="{8FFE6E8C-7495-4610-B042-5338C731B29C}"/>
              </a:ext>
            </a:extLst>
          </p:cNvPr>
          <p:cNvGrpSpPr>
            <a:grpSpLocks/>
          </p:cNvGrpSpPr>
          <p:nvPr/>
        </p:nvGrpSpPr>
        <p:grpSpPr bwMode="auto">
          <a:xfrm>
            <a:off x="3443427" y="1838370"/>
            <a:ext cx="5409460" cy="2620786"/>
            <a:chOff x="624" y="2112"/>
            <a:chExt cx="3656" cy="1748"/>
          </a:xfrm>
        </p:grpSpPr>
        <p:sp>
          <p:nvSpPr>
            <p:cNvPr id="76" name="Rectangle 35">
              <a:extLst>
                <a:ext uri="{FF2B5EF4-FFF2-40B4-BE49-F238E27FC236}">
                  <a16:creationId xmlns:a16="http://schemas.microsoft.com/office/drawing/2014/main" id="{54483D28-9AA6-4677-9882-006B57B2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Rectangle 36">
              <a:extLst>
                <a:ext uri="{FF2B5EF4-FFF2-40B4-BE49-F238E27FC236}">
                  <a16:creationId xmlns:a16="http://schemas.microsoft.com/office/drawing/2014/main" id="{78E93874-4216-47B1-84FA-B652798C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37">
              <a:extLst>
                <a:ext uri="{FF2B5EF4-FFF2-40B4-BE49-F238E27FC236}">
                  <a16:creationId xmlns:a16="http://schemas.microsoft.com/office/drawing/2014/main" id="{721A979A-7C64-4D28-8A9C-A83AAA4BA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9" name="Line 38">
              <a:extLst>
                <a:ext uri="{FF2B5EF4-FFF2-40B4-BE49-F238E27FC236}">
                  <a16:creationId xmlns:a16="http://schemas.microsoft.com/office/drawing/2014/main" id="{124A0F7F-BD32-4F85-940B-A9A9DF5F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0" name="Line 39">
              <a:extLst>
                <a:ext uri="{FF2B5EF4-FFF2-40B4-BE49-F238E27FC236}">
                  <a16:creationId xmlns:a16="http://schemas.microsoft.com/office/drawing/2014/main" id="{76F06A5B-D112-4567-815B-979727EDB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1" name="Line 40">
              <a:extLst>
                <a:ext uri="{FF2B5EF4-FFF2-40B4-BE49-F238E27FC236}">
                  <a16:creationId xmlns:a16="http://schemas.microsoft.com/office/drawing/2014/main" id="{CCDE6641-5E95-4A27-9AFB-3837B58C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" name="Line 41">
              <a:extLst>
                <a:ext uri="{FF2B5EF4-FFF2-40B4-BE49-F238E27FC236}">
                  <a16:creationId xmlns:a16="http://schemas.microsoft.com/office/drawing/2014/main" id="{6B271089-4855-43A5-B7B8-9E1BA429C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" name="Line 42">
              <a:extLst>
                <a:ext uri="{FF2B5EF4-FFF2-40B4-BE49-F238E27FC236}">
                  <a16:creationId xmlns:a16="http://schemas.microsoft.com/office/drawing/2014/main" id="{E1EF543B-795C-4733-B911-16037D6FB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4" name="Line 43">
              <a:extLst>
                <a:ext uri="{FF2B5EF4-FFF2-40B4-BE49-F238E27FC236}">
                  <a16:creationId xmlns:a16="http://schemas.microsoft.com/office/drawing/2014/main" id="{3A2AB823-94EA-4F3E-A729-5BF7A08F2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" name="Line 44">
              <a:extLst>
                <a:ext uri="{FF2B5EF4-FFF2-40B4-BE49-F238E27FC236}">
                  <a16:creationId xmlns:a16="http://schemas.microsoft.com/office/drawing/2014/main" id="{C9D9CE88-E824-4EED-A72B-D598B26C2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Line 45">
              <a:extLst>
                <a:ext uri="{FF2B5EF4-FFF2-40B4-BE49-F238E27FC236}">
                  <a16:creationId xmlns:a16="http://schemas.microsoft.com/office/drawing/2014/main" id="{F664EDEF-68A7-4D7E-8FAC-86E60D634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" name="Line 46">
              <a:extLst>
                <a:ext uri="{FF2B5EF4-FFF2-40B4-BE49-F238E27FC236}">
                  <a16:creationId xmlns:a16="http://schemas.microsoft.com/office/drawing/2014/main" id="{65E73411-DBC9-4B60-8E52-6E1EB3BC6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7">
              <a:extLst>
                <a:ext uri="{FF2B5EF4-FFF2-40B4-BE49-F238E27FC236}">
                  <a16:creationId xmlns:a16="http://schemas.microsoft.com/office/drawing/2014/main" id="{7C4AB26D-B545-496A-B96A-C1F965F13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E3602BCD-9A51-41DE-BFC3-78158FE7A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49">
              <a:extLst>
                <a:ext uri="{FF2B5EF4-FFF2-40B4-BE49-F238E27FC236}">
                  <a16:creationId xmlns:a16="http://schemas.microsoft.com/office/drawing/2014/main" id="{6C454318-65F3-40A3-BFCB-D0BB913E5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1" name="Line 50">
              <a:extLst>
                <a:ext uri="{FF2B5EF4-FFF2-40B4-BE49-F238E27FC236}">
                  <a16:creationId xmlns:a16="http://schemas.microsoft.com/office/drawing/2014/main" id="{CEAA28E9-1837-4FFC-859D-283027A0E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51">
              <a:extLst>
                <a:ext uri="{FF2B5EF4-FFF2-40B4-BE49-F238E27FC236}">
                  <a16:creationId xmlns:a16="http://schemas.microsoft.com/office/drawing/2014/main" id="{0DB7C958-02AA-4568-8F14-EA77C21C9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3" name="Line 52">
              <a:extLst>
                <a:ext uri="{FF2B5EF4-FFF2-40B4-BE49-F238E27FC236}">
                  <a16:creationId xmlns:a16="http://schemas.microsoft.com/office/drawing/2014/main" id="{6EAD0613-C6FB-4E44-B9FF-8F1BD02A5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4" name="Line 53">
              <a:extLst>
                <a:ext uri="{FF2B5EF4-FFF2-40B4-BE49-F238E27FC236}">
                  <a16:creationId xmlns:a16="http://schemas.microsoft.com/office/drawing/2014/main" id="{CF8E5842-9E99-4219-B05D-57A8D2BC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54">
              <a:extLst>
                <a:ext uri="{FF2B5EF4-FFF2-40B4-BE49-F238E27FC236}">
                  <a16:creationId xmlns:a16="http://schemas.microsoft.com/office/drawing/2014/main" id="{716B8513-CABE-4C15-8DEF-2501CF6F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96" name="Text Box 55">
              <a:extLst>
                <a:ext uri="{FF2B5EF4-FFF2-40B4-BE49-F238E27FC236}">
                  <a16:creationId xmlns:a16="http://schemas.microsoft.com/office/drawing/2014/main" id="{E2BDF6A1-4C7B-4E68-89FF-C56C837D0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97" name="Line 56">
              <a:extLst>
                <a:ext uri="{FF2B5EF4-FFF2-40B4-BE49-F238E27FC236}">
                  <a16:creationId xmlns:a16="http://schemas.microsoft.com/office/drawing/2014/main" id="{687ADB5B-710D-4CFD-84B3-BFE5AE3C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Text Box 57">
              <a:extLst>
                <a:ext uri="{FF2B5EF4-FFF2-40B4-BE49-F238E27FC236}">
                  <a16:creationId xmlns:a16="http://schemas.microsoft.com/office/drawing/2014/main" id="{95BB5F4D-B143-47F5-9CFC-25323B7C5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670" cy="2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9" name="Text Box 58">
              <a:extLst>
                <a:ext uri="{FF2B5EF4-FFF2-40B4-BE49-F238E27FC236}">
                  <a16:creationId xmlns:a16="http://schemas.microsoft.com/office/drawing/2014/main" id="{F6504C44-CEA8-4CD0-9D8E-E53F28884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100" name="Text Box 59">
              <a:extLst>
                <a:ext uri="{FF2B5EF4-FFF2-40B4-BE49-F238E27FC236}">
                  <a16:creationId xmlns:a16="http://schemas.microsoft.com/office/drawing/2014/main" id="{F0BAFAEE-6C00-472B-83E7-E4B50758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01" name="Oval 60">
              <a:extLst>
                <a:ext uri="{FF2B5EF4-FFF2-40B4-BE49-F238E27FC236}">
                  <a16:creationId xmlns:a16="http://schemas.microsoft.com/office/drawing/2014/main" id="{67382A7E-9621-4C80-A3AF-D4F9E82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" name="Line Callout 2 (Accent Bar) 33">
            <a:extLst>
              <a:ext uri="{FF2B5EF4-FFF2-40B4-BE49-F238E27FC236}">
                <a16:creationId xmlns:a16="http://schemas.microsoft.com/office/drawing/2014/main" id="{75C55C21-741C-480C-B76E-43894E0EDBB6}"/>
              </a:ext>
            </a:extLst>
          </p:cNvPr>
          <p:cNvSpPr/>
          <p:nvPr/>
        </p:nvSpPr>
        <p:spPr>
          <a:xfrm>
            <a:off x="1981200" y="4048170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103" name="Line Callout 2 (Accent Bar) 34">
            <a:extLst>
              <a:ext uri="{FF2B5EF4-FFF2-40B4-BE49-F238E27FC236}">
                <a16:creationId xmlns:a16="http://schemas.microsoft.com/office/drawing/2014/main" id="{9C8AE6AE-E072-448C-88F1-F95FF28E866C}"/>
              </a:ext>
            </a:extLst>
          </p:cNvPr>
          <p:cNvSpPr/>
          <p:nvPr/>
        </p:nvSpPr>
        <p:spPr>
          <a:xfrm>
            <a:off x="5508963" y="4998907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104" name="Line Callout 2 (Accent Bar) 35">
            <a:extLst>
              <a:ext uri="{FF2B5EF4-FFF2-40B4-BE49-F238E27FC236}">
                <a16:creationId xmlns:a16="http://schemas.microsoft.com/office/drawing/2014/main" id="{E3E320A8-FE85-4D02-9271-3FEC3E68DFCB}"/>
              </a:ext>
            </a:extLst>
          </p:cNvPr>
          <p:cNvSpPr/>
          <p:nvPr/>
        </p:nvSpPr>
        <p:spPr>
          <a:xfrm>
            <a:off x="8167087" y="1474521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5D120E-F3DF-44C4-BB33-EF8BD811F86A}"/>
              </a:ext>
            </a:extLst>
          </p:cNvPr>
          <p:cNvSpPr/>
          <p:nvPr/>
        </p:nvSpPr>
        <p:spPr>
          <a:xfrm>
            <a:off x="8853627" y="267657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106" name="Text Box 58">
            <a:extLst>
              <a:ext uri="{FF2B5EF4-FFF2-40B4-BE49-F238E27FC236}">
                <a16:creationId xmlns:a16="http://schemas.microsoft.com/office/drawing/2014/main" id="{6EFC53E2-48D0-4B8C-A2CF-E78D17B46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27" y="3438570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CA69B7-2116-4990-9678-72ED19B7226E}"/>
                  </a:ext>
                </a:extLst>
              </p14:cNvPr>
              <p14:cNvContentPartPr/>
              <p14:nvPr/>
            </p14:nvContentPartPr>
            <p14:xfrm>
              <a:off x="3554640" y="1471680"/>
              <a:ext cx="3582360" cy="30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CA69B7-2116-4990-9678-72ED19B72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80" y="1462320"/>
                <a:ext cx="3601080" cy="30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625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C1C604-F8AD-48E4-8D46-66010653EC41}"/>
              </a:ext>
            </a:extLst>
          </p:cNvPr>
          <p:cNvGrpSpPr/>
          <p:nvPr/>
        </p:nvGrpSpPr>
        <p:grpSpPr>
          <a:xfrm>
            <a:off x="1981200" y="1474521"/>
            <a:ext cx="7557487" cy="4479530"/>
            <a:chOff x="531330" y="1463376"/>
            <a:chExt cx="7557487" cy="4479530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FAD85BA6-7C88-4AA2-9F6F-97702EBA2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E90268A3-CEC5-4776-BE14-1270A0A75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6BB3391B-95E5-45F5-AE75-5C3EBE4BB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083CBCC1-B85B-4F65-A6F4-C831B3ED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847E53B9-C7C6-4594-B184-EA0398D2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D3B821B-8005-4DB1-9E04-FE75DCC77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B64ABC02-B489-4E1E-A4C2-C165E7CEB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06ACE29D-D0F4-437E-9478-4FAA16377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B97BA382-ED29-40B8-9D51-C2CBC2CAC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7D4CAADC-EF9C-405B-ABA1-280DD2317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Text Box 47">
              <a:extLst>
                <a:ext uri="{FF2B5EF4-FFF2-40B4-BE49-F238E27FC236}">
                  <a16:creationId xmlns:a16="http://schemas.microsoft.com/office/drawing/2014/main" id="{986D01EB-D5B6-4A6F-922B-9530C51A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E91920A1-F90C-4737-9084-80FE48BC2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FE6818-04C0-4463-9455-F8AFC9E1F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80A24AB4-69F4-474B-B705-B2A43FE2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E845B3E4-8121-4D3F-83E5-398E1032F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A102266C-8FAB-461A-98A0-80D6BFC03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7BDC9E8A-A89F-4722-8C39-961098123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Text Box 54">
              <a:extLst>
                <a:ext uri="{FF2B5EF4-FFF2-40B4-BE49-F238E27FC236}">
                  <a16:creationId xmlns:a16="http://schemas.microsoft.com/office/drawing/2014/main" id="{D24A2773-F7DE-47FA-9682-7EDDF98D8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9F8C9554-110A-4AE6-989F-22A41C69F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E644393-CCCC-479E-A857-91CF30FEE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5" name="Oval 60">
              <a:extLst>
                <a:ext uri="{FF2B5EF4-FFF2-40B4-BE49-F238E27FC236}">
                  <a16:creationId xmlns:a16="http://schemas.microsoft.com/office/drawing/2014/main" id="{036C2E6C-D376-4E30-B563-AD6F812A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Callout 2 (Accent Bar) 33">
              <a:extLst>
                <a:ext uri="{FF2B5EF4-FFF2-40B4-BE49-F238E27FC236}">
                  <a16:creationId xmlns:a16="http://schemas.microsoft.com/office/drawing/2014/main" id="{CDB65B75-3C4B-4C51-9805-E58BE63B728F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67" name="Line Callout 2 (Accent Bar) 34">
              <a:extLst>
                <a:ext uri="{FF2B5EF4-FFF2-40B4-BE49-F238E27FC236}">
                  <a16:creationId xmlns:a16="http://schemas.microsoft.com/office/drawing/2014/main" id="{C9EE0A6E-D9E4-4073-9B20-B331C0B15302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68" name="Line Callout 2 (Accent Bar) 35">
              <a:extLst>
                <a:ext uri="{FF2B5EF4-FFF2-40B4-BE49-F238E27FC236}">
                  <a16:creationId xmlns:a16="http://schemas.microsoft.com/office/drawing/2014/main" id="{509B7440-D999-410D-82B4-BE44864232CE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37F0509-FB8F-4A32-A19D-3C05BD964320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70" name="Text Box 58">
              <a:extLst>
                <a:ext uri="{FF2B5EF4-FFF2-40B4-BE49-F238E27FC236}">
                  <a16:creationId xmlns:a16="http://schemas.microsoft.com/office/drawing/2014/main" id="{FBCDB652-A97E-4996-AE71-15925379A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71" name="Rectangle 35">
              <a:extLst>
                <a:ext uri="{FF2B5EF4-FFF2-40B4-BE49-F238E27FC236}">
                  <a16:creationId xmlns:a16="http://schemas.microsoft.com/office/drawing/2014/main" id="{5CF128E3-D5AB-4D7B-9390-D793ACC12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57">
              <a:extLst>
                <a:ext uri="{FF2B5EF4-FFF2-40B4-BE49-F238E27FC236}">
                  <a16:creationId xmlns:a16="http://schemas.microsoft.com/office/drawing/2014/main" id="{F0DBE6ED-E987-4ED9-BABE-86B449E2B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8">
              <a:extLst>
                <a:ext uri="{FF2B5EF4-FFF2-40B4-BE49-F238E27FC236}">
                  <a16:creationId xmlns:a16="http://schemas.microsoft.com/office/drawing/2014/main" id="{CB547E55-BF95-48E2-B2DC-7FDB80FDF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B5003B2D-1ADF-4773-81E6-E1095A40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5" name="Line 37">
              <a:extLst>
                <a:ext uri="{FF2B5EF4-FFF2-40B4-BE49-F238E27FC236}">
                  <a16:creationId xmlns:a16="http://schemas.microsoft.com/office/drawing/2014/main" id="{C6177E03-38D9-4599-A357-5F3C8A9A3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16B456B-D13C-4B49-992F-14CCBFDD0958}"/>
              </a:ext>
            </a:extLst>
          </p:cNvPr>
          <p:cNvSpPr/>
          <p:nvPr/>
        </p:nvSpPr>
        <p:spPr>
          <a:xfrm>
            <a:off x="1981200" y="1486206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>
                <a:solidFill>
                  <a:srgbClr val="292934"/>
                </a:solidFill>
              </a:rPr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7194580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38D217-F530-42B6-97D7-91F52C0E1030}"/>
              </a:ext>
            </a:extLst>
          </p:cNvPr>
          <p:cNvGrpSpPr/>
          <p:nvPr/>
        </p:nvGrpSpPr>
        <p:grpSpPr>
          <a:xfrm>
            <a:off x="1981200" y="1336376"/>
            <a:ext cx="7557487" cy="4479530"/>
            <a:chOff x="531330" y="1463376"/>
            <a:chExt cx="7557487" cy="4479530"/>
          </a:xfrm>
        </p:grpSpPr>
        <p:sp>
          <p:nvSpPr>
            <p:cNvPr id="46" name="Rectangle 35">
              <a:extLst>
                <a:ext uri="{FF2B5EF4-FFF2-40B4-BE49-F238E27FC236}">
                  <a16:creationId xmlns:a16="http://schemas.microsoft.com/office/drawing/2014/main" id="{71BB9FD5-5661-4043-B671-7A4F9286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15CF825F-AF5A-4FBB-8A07-C9EBF52D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FC6F6A63-9A5B-420F-B80D-162C9CAC9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32C00C89-05C6-439D-B6B3-B779B4D80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CC57E407-39E5-474C-AB60-A470FE703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32D352D4-FB93-474D-8690-B0747D02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42">
              <a:extLst>
                <a:ext uri="{FF2B5EF4-FFF2-40B4-BE49-F238E27FC236}">
                  <a16:creationId xmlns:a16="http://schemas.microsoft.com/office/drawing/2014/main" id="{31C99E40-3966-434A-9923-8C1BF94E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8C7EF53B-E803-4B42-8723-BE02FE833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19F3E28F-EBF3-4C02-A40E-BAE6860B1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CD1C5366-126C-455D-B916-1AAC930FB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93A7B21F-9EA0-406E-AC6C-EA0B6E18C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7">
              <a:extLst>
                <a:ext uri="{FF2B5EF4-FFF2-40B4-BE49-F238E27FC236}">
                  <a16:creationId xmlns:a16="http://schemas.microsoft.com/office/drawing/2014/main" id="{6B2E3AC3-8E29-4944-A43E-513684D08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593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6BF55575-631B-4589-94D8-AFFE34042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B88B49DF-FC7C-4534-B260-763E84C8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3ED1D668-E8CC-4D25-A069-3908AA3AE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E18EFA4A-4956-4E3E-8D5E-47511AA33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6C2A41B3-2264-46F6-AFC9-5FF0D99BB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015432ED-DF15-462E-959F-CF229880F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54">
              <a:extLst>
                <a:ext uri="{FF2B5EF4-FFF2-40B4-BE49-F238E27FC236}">
                  <a16:creationId xmlns:a16="http://schemas.microsoft.com/office/drawing/2014/main" id="{59882F80-CAAD-4516-AB03-00954C174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0EC94E47-E316-40B0-AE2B-7879CF3CE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DFEE6C37-BBDF-44EE-823D-BE71D79FE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7">
              <a:extLst>
                <a:ext uri="{FF2B5EF4-FFF2-40B4-BE49-F238E27FC236}">
                  <a16:creationId xmlns:a16="http://schemas.microsoft.com/office/drawing/2014/main" id="{E01B3421-3441-4A80-B08C-71743A054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Address</a:t>
              </a:r>
            </a:p>
          </p:txBody>
        </p:sp>
        <p:sp>
          <p:nvSpPr>
            <p:cNvPr id="68" name="Text Box 58">
              <a:extLst>
                <a:ext uri="{FF2B5EF4-FFF2-40B4-BE49-F238E27FC236}">
                  <a16:creationId xmlns:a16="http://schemas.microsoft.com/office/drawing/2014/main" id="{A2FDEF35-1185-4B3E-AD7B-43B408837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141" y="3606901"/>
              <a:ext cx="99097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69" name="Text Box 59">
              <a:extLst>
                <a:ext uri="{FF2B5EF4-FFF2-40B4-BE49-F238E27FC236}">
                  <a16:creationId xmlns:a16="http://schemas.microsoft.com/office/drawing/2014/main" id="{68A31EAF-499A-4797-B818-12EF2C2C8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0" name="Oval 60">
              <a:extLst>
                <a:ext uri="{FF2B5EF4-FFF2-40B4-BE49-F238E27FC236}">
                  <a16:creationId xmlns:a16="http://schemas.microsoft.com/office/drawing/2014/main" id="{C87300CB-9C1E-415B-8E0D-B5B4E7E9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Callout 2 (Accent Bar) 33">
              <a:extLst>
                <a:ext uri="{FF2B5EF4-FFF2-40B4-BE49-F238E27FC236}">
                  <a16:creationId xmlns:a16="http://schemas.microsoft.com/office/drawing/2014/main" id="{E88C6D83-E4B5-4A87-AC85-E7D47272B32D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72" name="Line Callout 2 (Accent Bar) 34">
              <a:extLst>
                <a:ext uri="{FF2B5EF4-FFF2-40B4-BE49-F238E27FC236}">
                  <a16:creationId xmlns:a16="http://schemas.microsoft.com/office/drawing/2014/main" id="{A5966F8D-7896-4B2E-9CC2-DF4332937946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Memory which stores program instructions</a:t>
              </a:r>
            </a:p>
          </p:txBody>
        </p:sp>
        <p:sp>
          <p:nvSpPr>
            <p:cNvPr id="73" name="Line Callout 2 (Accent Bar) 35">
              <a:extLst>
                <a:ext uri="{FF2B5EF4-FFF2-40B4-BE49-F238E27FC236}">
                  <a16:creationId xmlns:a16="http://schemas.microsoft.com/office/drawing/2014/main" id="{5E7F1753-CD71-4977-B6DB-0BD70C8F316B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simple adder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B6C1A3-CFD9-4144-BAE0-79A2FF6D9BBD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75" name="Text Box 58">
              <a:extLst>
                <a:ext uri="{FF2B5EF4-FFF2-40B4-BE49-F238E27FC236}">
                  <a16:creationId xmlns:a16="http://schemas.microsoft.com/office/drawing/2014/main" id="{518EE01D-2219-42D8-9A5B-CFC4F0081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76" name="Line 53">
              <a:extLst>
                <a:ext uri="{FF2B5EF4-FFF2-40B4-BE49-F238E27FC236}">
                  <a16:creationId xmlns:a16="http://schemas.microsoft.com/office/drawing/2014/main" id="{25745F91-0CD7-432C-9C21-6C3F87266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677" y="3142116"/>
              <a:ext cx="142043" cy="4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7" name="Line 38">
              <a:extLst>
                <a:ext uri="{FF2B5EF4-FFF2-40B4-BE49-F238E27FC236}">
                  <a16:creationId xmlns:a16="http://schemas.microsoft.com/office/drawing/2014/main" id="{47B640B9-5275-42F6-911A-415C899E3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2C71B-CC5F-4CD7-B2DB-5B3889B9A62E}"/>
              </a:ext>
            </a:extLst>
          </p:cNvPr>
          <p:cNvSpPr/>
          <p:nvPr/>
        </p:nvSpPr>
        <p:spPr>
          <a:xfrm>
            <a:off x="3693480" y="4977706"/>
            <a:ext cx="573034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the PC by 4 to get the address of the next instruction:</a:t>
            </a:r>
          </a:p>
        </p:txBody>
      </p:sp>
    </p:spTree>
    <p:extLst>
      <p:ext uri="{BB962C8B-B14F-4D97-AF65-F5344CB8AC3E}">
        <p14:creationId xmlns:p14="http://schemas.microsoft.com/office/powerpoint/2010/main" val="2618658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604D92-AD64-4E11-B4F5-9D88851A6F1D}"/>
              </a:ext>
            </a:extLst>
          </p:cNvPr>
          <p:cNvGrpSpPr/>
          <p:nvPr/>
        </p:nvGrpSpPr>
        <p:grpSpPr>
          <a:xfrm>
            <a:off x="1981200" y="1474521"/>
            <a:ext cx="7557487" cy="4479530"/>
            <a:chOff x="531330" y="1463376"/>
            <a:chExt cx="7557487" cy="4479530"/>
          </a:xfrm>
        </p:grpSpPr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A2490417-6BE0-4B9E-B1CB-C5B6FA3E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C55BAD11-E418-4C8F-8EF7-DD1D7F49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DA0BB4F3-FDA4-46E0-8A66-9DC32A32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27DFA0B3-3B33-4007-A051-38646D6A5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076ABACE-D187-47EF-9414-FACACEC50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4C75772F-AF46-4AEA-8909-2875E17B8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9F5EE447-F64E-40C5-ACF8-24F047981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42">
              <a:extLst>
                <a:ext uri="{FF2B5EF4-FFF2-40B4-BE49-F238E27FC236}">
                  <a16:creationId xmlns:a16="http://schemas.microsoft.com/office/drawing/2014/main" id="{B46850A5-DFB2-47BD-BE81-A330B8EDE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75745633-E9B1-45B2-9CDE-9BB3ABFAE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03DA954B-599D-4560-A616-A8F8626F8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373EA2AB-162E-429F-AC1C-CDD926DAC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C4E567AC-96EA-45CD-AEFA-353343C5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7">
              <a:extLst>
                <a:ext uri="{FF2B5EF4-FFF2-40B4-BE49-F238E27FC236}">
                  <a16:creationId xmlns:a16="http://schemas.microsoft.com/office/drawing/2014/main" id="{EB22179E-B900-4F84-B22E-D0051207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3B295FC0-46F0-4DCC-B546-F3BB4C77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8BF3F4C-5A1F-4F39-9275-CE0BF4F8B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61EDDBE4-3677-4D08-8080-A70006EB1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E7AD3CA0-77D1-4879-A46B-048D8F5C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E40FF0A1-9CCF-4175-911F-A6EA39FEF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82B6A06-74B8-41D4-83B0-2B24D820A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54">
              <a:extLst>
                <a:ext uri="{FF2B5EF4-FFF2-40B4-BE49-F238E27FC236}">
                  <a16:creationId xmlns:a16="http://schemas.microsoft.com/office/drawing/2014/main" id="{DF689CB2-FD76-4DB4-B644-E703BF7C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285" y="3016174"/>
              <a:ext cx="407484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2909FA88-1069-4075-8370-650E548A0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6DBB5C6E-8A23-4213-806A-771F86F26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7">
              <a:extLst>
                <a:ext uri="{FF2B5EF4-FFF2-40B4-BE49-F238E27FC236}">
                  <a16:creationId xmlns:a16="http://schemas.microsoft.com/office/drawing/2014/main" id="{C6382EC9-C1D4-4144-BB5C-F329AB42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8" name="Text Box 58">
              <a:extLst>
                <a:ext uri="{FF2B5EF4-FFF2-40B4-BE49-F238E27FC236}">
                  <a16:creationId xmlns:a16="http://schemas.microsoft.com/office/drawing/2014/main" id="{E44A6A62-8DC3-4F4E-84E5-A6A9E4B17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69" name="Text Box 59">
              <a:extLst>
                <a:ext uri="{FF2B5EF4-FFF2-40B4-BE49-F238E27FC236}">
                  <a16:creationId xmlns:a16="http://schemas.microsoft.com/office/drawing/2014/main" id="{C48982AD-529B-4F47-8F76-918926656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0" name="Oval 60">
              <a:extLst>
                <a:ext uri="{FF2B5EF4-FFF2-40B4-BE49-F238E27FC236}">
                  <a16:creationId xmlns:a16="http://schemas.microsoft.com/office/drawing/2014/main" id="{1D6477DA-E25A-4F76-895A-FDEC150ED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Callout 2 (Accent Bar) 33">
              <a:extLst>
                <a:ext uri="{FF2B5EF4-FFF2-40B4-BE49-F238E27FC236}">
                  <a16:creationId xmlns:a16="http://schemas.microsoft.com/office/drawing/2014/main" id="{52FDBAF9-C6B7-44D6-B9C1-26793E45EF32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register</a:t>
              </a:r>
            </a:p>
          </p:txBody>
        </p:sp>
        <p:sp>
          <p:nvSpPr>
            <p:cNvPr id="72" name="Line Callout 2 (Accent Bar) 34">
              <a:extLst>
                <a:ext uri="{FF2B5EF4-FFF2-40B4-BE49-F238E27FC236}">
                  <a16:creationId xmlns:a16="http://schemas.microsoft.com/office/drawing/2014/main" id="{1207E908-CBFB-464E-A43A-E46515D509B9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73" name="Line Callout 2 (Accent Bar) 35">
              <a:extLst>
                <a:ext uri="{FF2B5EF4-FFF2-40B4-BE49-F238E27FC236}">
                  <a16:creationId xmlns:a16="http://schemas.microsoft.com/office/drawing/2014/main" id="{3E8C45CC-0745-4333-BE3F-61AFF0E10D11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DFBC9C-2B6B-47BE-A0FB-900E5E550B34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Decode Stage</a:t>
              </a:r>
            </a:p>
          </p:txBody>
        </p:sp>
        <p:sp>
          <p:nvSpPr>
            <p:cNvPr id="75" name="Text Box 58">
              <a:extLst>
                <a:ext uri="{FF2B5EF4-FFF2-40B4-BE49-F238E27FC236}">
                  <a16:creationId xmlns:a16="http://schemas.microsoft.com/office/drawing/2014/main" id="{0142FD40-0705-4A2C-A356-B29B7F72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Instruction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8A6E821-522C-407E-AA79-E2BBE30104EE}"/>
              </a:ext>
            </a:extLst>
          </p:cNvPr>
          <p:cNvSpPr/>
          <p:nvPr/>
        </p:nvSpPr>
        <p:spPr>
          <a:xfrm>
            <a:off x="1981200" y="1616231"/>
            <a:ext cx="608537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58775" lvl="0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92934"/>
                </a:solidFill>
              </a:rPr>
              <a:t>Output to the next stage (</a:t>
            </a:r>
            <a:r>
              <a:rPr lang="en-US" sz="2800" b="1" dirty="0">
                <a:solidFill>
                  <a:srgbClr val="292934"/>
                </a:solidFill>
              </a:rPr>
              <a:t>Decode</a:t>
            </a:r>
            <a:r>
              <a:rPr lang="en-US" sz="2800" dirty="0">
                <a:solidFill>
                  <a:srgbClr val="292934"/>
                </a:solidFill>
              </a:rPr>
              <a:t>):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6C6251-179B-4B6E-B9E8-1716360DB014}"/>
                  </a:ext>
                </a:extLst>
              </p14:cNvPr>
              <p14:cNvContentPartPr/>
              <p14:nvPr/>
            </p14:nvContentPartPr>
            <p14:xfrm>
              <a:off x="6956280" y="3252960"/>
              <a:ext cx="1746720" cy="73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6C6251-179B-4B6E-B9E8-1716360DB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6920" y="3243600"/>
                <a:ext cx="1765440" cy="7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8436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E9AA8CA-7FD0-4C2B-8F6B-EB793231471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21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43" name="Group 97">
            <a:extLst>
              <a:ext uri="{FF2B5EF4-FFF2-40B4-BE49-F238E27FC236}">
                <a16:creationId xmlns:a16="http://schemas.microsoft.com/office/drawing/2014/main" id="{8BE70B2B-2AFE-4FD9-A449-3FE1B0C0EBE2}"/>
              </a:ext>
            </a:extLst>
          </p:cNvPr>
          <p:cNvGrpSpPr>
            <a:grpSpLocks/>
          </p:cNvGrpSpPr>
          <p:nvPr/>
        </p:nvGrpSpPr>
        <p:grpSpPr bwMode="auto">
          <a:xfrm>
            <a:off x="7346092" y="1730336"/>
            <a:ext cx="2940908" cy="1905000"/>
            <a:chOff x="3792" y="2064"/>
            <a:chExt cx="1632" cy="1019"/>
          </a:xfrm>
        </p:grpSpPr>
        <p:sp>
          <p:nvSpPr>
            <p:cNvPr id="44" name="Rectangle 94">
              <a:extLst>
                <a:ext uri="{FF2B5EF4-FFF2-40B4-BE49-F238E27FC236}">
                  <a16:creationId xmlns:a16="http://schemas.microsoft.com/office/drawing/2014/main" id="{4D56BBD9-30A0-422B-8C10-7EE7B0FD2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89">
              <a:extLst>
                <a:ext uri="{FF2B5EF4-FFF2-40B4-BE49-F238E27FC236}">
                  <a16:creationId xmlns:a16="http://schemas.microsoft.com/office/drawing/2014/main" id="{CBBEB750-04F9-4D91-B22E-ED7BE01A2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Line 90">
              <a:extLst>
                <a:ext uri="{FF2B5EF4-FFF2-40B4-BE49-F238E27FC236}">
                  <a16:creationId xmlns:a16="http://schemas.microsoft.com/office/drawing/2014/main" id="{200AFC15-E27D-4136-BEFF-A639E8CE8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 Box 91">
              <a:extLst>
                <a:ext uri="{FF2B5EF4-FFF2-40B4-BE49-F238E27FC236}">
                  <a16:creationId xmlns:a16="http://schemas.microsoft.com/office/drawing/2014/main" id="{74694779-914C-4F8A-A050-4E562AA8B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8" name="Text Box 92">
              <a:extLst>
                <a:ext uri="{FF2B5EF4-FFF2-40B4-BE49-F238E27FC236}">
                  <a16:creationId xmlns:a16="http://schemas.microsoft.com/office/drawing/2014/main" id="{AEB2836B-A040-4631-A245-55815BD97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9" name="Text Box 93">
              <a:extLst>
                <a:ext uri="{FF2B5EF4-FFF2-40B4-BE49-F238E27FC236}">
                  <a16:creationId xmlns:a16="http://schemas.microsoft.com/office/drawing/2014/main" id="{3D78DDD4-8B22-40F8-BA7C-CF6269920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EA2ECD-3B16-4079-A334-3E1376CE444B}"/>
              </a:ext>
            </a:extLst>
          </p:cNvPr>
          <p:cNvGrpSpPr/>
          <p:nvPr/>
        </p:nvGrpSpPr>
        <p:grpSpPr>
          <a:xfrm>
            <a:off x="7772400" y="3766199"/>
            <a:ext cx="2514600" cy="1828800"/>
            <a:chOff x="6172200" y="3810000"/>
            <a:chExt cx="2514600" cy="1828800"/>
          </a:xfrm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97F876A1-6AB1-45E0-9789-B8DD7D8D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F1402E16-DFB0-4887-81E5-2EA06D4E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94E470-24A1-41F0-B99D-96F7A4F73691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1E04BF-B21C-4A75-AB3F-9CCFECB87115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3BACCD-4D3B-47F5-B0B2-57713DDC5602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3815F5-6954-470D-92A4-35A8E225D9A9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24CFC7-B5CC-46B2-97EA-9228DF6D9EB4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705619-EA31-4114-A205-103B91B6ADF5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E051CE7-997B-4B25-8EE6-0E67D56A2F72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F9CD97-7883-4A83-86FE-9A6E3A12422A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C5A566-B173-46D2-A30F-3C83AB5D1F20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  <p:sp>
        <p:nvSpPr>
          <p:cNvPr id="62" name="Folded Corner 40">
            <a:extLst>
              <a:ext uri="{FF2B5EF4-FFF2-40B4-BE49-F238E27FC236}">
                <a16:creationId xmlns:a16="http://schemas.microsoft.com/office/drawing/2014/main" id="{A27DF31F-D9A5-4793-BF17-FE1E980470FF}"/>
              </a:ext>
            </a:extLst>
          </p:cNvPr>
          <p:cNvSpPr/>
          <p:nvPr/>
        </p:nvSpPr>
        <p:spPr>
          <a:xfrm>
            <a:off x="7848600" y="5686752"/>
            <a:ext cx="2438400" cy="91312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7C6323-7AB2-4DE9-B961-256581628078}"/>
                  </a:ext>
                </a:extLst>
              </p14:cNvPr>
              <p14:cNvContentPartPr/>
              <p14:nvPr/>
            </p14:nvContentPartPr>
            <p14:xfrm>
              <a:off x="2742840" y="852840"/>
              <a:ext cx="9407520" cy="373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7C6323-7AB2-4DE9-B961-256581628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480" y="843480"/>
                <a:ext cx="9426240" cy="37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619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605283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7277100" y="2335850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37" name="Folded Corner 36"/>
          <p:cNvSpPr/>
          <p:nvPr/>
        </p:nvSpPr>
        <p:spPr>
          <a:xfrm>
            <a:off x="7772400" y="5671509"/>
            <a:ext cx="2438400" cy="89016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DA35CB-943B-4D84-9108-2537A4F7BAAB}"/>
                  </a:ext>
                </a:extLst>
              </p14:cNvPr>
              <p14:cNvContentPartPr/>
              <p14:nvPr/>
            </p14:nvContentPartPr>
            <p14:xfrm>
              <a:off x="7098840" y="2317320"/>
              <a:ext cx="3178440" cy="158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DA35CB-943B-4D84-9108-2537A4F7B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9480" y="2307960"/>
                <a:ext cx="3197160" cy="16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E02FADAC-D414-4A94-973F-33A32907642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62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376B096-EF6A-48D3-B78C-98E1DB0C567B}"/>
              </a:ext>
            </a:extLst>
          </p:cNvPr>
          <p:cNvGrpSpPr>
            <a:grpSpLocks/>
          </p:cNvGrpSpPr>
          <p:nvPr/>
        </p:nvGrpSpPr>
        <p:grpSpPr bwMode="auto">
          <a:xfrm>
            <a:off x="1980476" y="4176705"/>
            <a:ext cx="3765550" cy="2139950"/>
            <a:chOff x="96" y="2111"/>
            <a:chExt cx="2372" cy="1348"/>
          </a:xfrm>
        </p:grpSpPr>
        <p:sp>
          <p:nvSpPr>
            <p:cNvPr id="82" name="Rectangle 53">
              <a:extLst>
                <a:ext uri="{FF2B5EF4-FFF2-40B4-BE49-F238E27FC236}">
                  <a16:creationId xmlns:a16="http://schemas.microsoft.com/office/drawing/2014/main" id="{D39BAB9E-A338-4DCA-9F4A-68268B8E5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Rectangle 54">
              <a:extLst>
                <a:ext uri="{FF2B5EF4-FFF2-40B4-BE49-F238E27FC236}">
                  <a16:creationId xmlns:a16="http://schemas.microsoft.com/office/drawing/2014/main" id="{ED0CE9C0-55F4-403A-9C4E-7D04F9E9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5">
              <a:extLst>
                <a:ext uri="{FF2B5EF4-FFF2-40B4-BE49-F238E27FC236}">
                  <a16:creationId xmlns:a16="http://schemas.microsoft.com/office/drawing/2014/main" id="{9379A79E-3588-464F-B857-251561097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5" name="Line 56">
              <a:extLst>
                <a:ext uri="{FF2B5EF4-FFF2-40B4-BE49-F238E27FC236}">
                  <a16:creationId xmlns:a16="http://schemas.microsoft.com/office/drawing/2014/main" id="{BF8777C5-A220-4FF9-95E9-8577D1A3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" name="Line 57">
              <a:extLst>
                <a:ext uri="{FF2B5EF4-FFF2-40B4-BE49-F238E27FC236}">
                  <a16:creationId xmlns:a16="http://schemas.microsoft.com/office/drawing/2014/main" id="{E22B7F10-DCF8-425C-B380-0CEF07F3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58">
              <a:extLst>
                <a:ext uri="{FF2B5EF4-FFF2-40B4-BE49-F238E27FC236}">
                  <a16:creationId xmlns:a16="http://schemas.microsoft.com/office/drawing/2014/main" id="{1D429790-F779-4999-B42B-9692AA7BC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" name="Line 59">
              <a:extLst>
                <a:ext uri="{FF2B5EF4-FFF2-40B4-BE49-F238E27FC236}">
                  <a16:creationId xmlns:a16="http://schemas.microsoft.com/office/drawing/2014/main" id="{26015498-2DAD-4A90-BE6E-AB294C908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60">
              <a:extLst>
                <a:ext uri="{FF2B5EF4-FFF2-40B4-BE49-F238E27FC236}">
                  <a16:creationId xmlns:a16="http://schemas.microsoft.com/office/drawing/2014/main" id="{31CA8537-116B-432C-8A2E-79722962E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61">
              <a:extLst>
                <a:ext uri="{FF2B5EF4-FFF2-40B4-BE49-F238E27FC236}">
                  <a16:creationId xmlns:a16="http://schemas.microsoft.com/office/drawing/2014/main" id="{EA73CA4A-FC03-47D9-8949-79F9E8A4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Line 62">
              <a:extLst>
                <a:ext uri="{FF2B5EF4-FFF2-40B4-BE49-F238E27FC236}">
                  <a16:creationId xmlns:a16="http://schemas.microsoft.com/office/drawing/2014/main" id="{977CBB98-100B-4FE1-AFB5-7BEB1394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63">
              <a:extLst>
                <a:ext uri="{FF2B5EF4-FFF2-40B4-BE49-F238E27FC236}">
                  <a16:creationId xmlns:a16="http://schemas.microsoft.com/office/drawing/2014/main" id="{847620D7-33E9-46A6-AABD-5C46545B3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Line 64">
              <a:extLst>
                <a:ext uri="{FF2B5EF4-FFF2-40B4-BE49-F238E27FC236}">
                  <a16:creationId xmlns:a16="http://schemas.microsoft.com/office/drawing/2014/main" id="{E7A3670F-3E7E-4454-A447-0416C3E1B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" name="Text Box 65">
              <a:extLst>
                <a:ext uri="{FF2B5EF4-FFF2-40B4-BE49-F238E27FC236}">
                  <a16:creationId xmlns:a16="http://schemas.microsoft.com/office/drawing/2014/main" id="{F438CBA2-5A8C-4C6A-9B33-7CF864CF3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95" name="Line 66">
              <a:extLst>
                <a:ext uri="{FF2B5EF4-FFF2-40B4-BE49-F238E27FC236}">
                  <a16:creationId xmlns:a16="http://schemas.microsoft.com/office/drawing/2014/main" id="{3108C23E-7D20-420B-926C-0150C7AF5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6" name="Line 67">
              <a:extLst>
                <a:ext uri="{FF2B5EF4-FFF2-40B4-BE49-F238E27FC236}">
                  <a16:creationId xmlns:a16="http://schemas.microsoft.com/office/drawing/2014/main" id="{53095B21-1FE3-43DC-985C-2795F470A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7" name="Line 68">
              <a:extLst>
                <a:ext uri="{FF2B5EF4-FFF2-40B4-BE49-F238E27FC236}">
                  <a16:creationId xmlns:a16="http://schemas.microsoft.com/office/drawing/2014/main" id="{73FB8759-1837-4D8D-A155-D1FD98C35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8" name="Line 69">
              <a:extLst>
                <a:ext uri="{FF2B5EF4-FFF2-40B4-BE49-F238E27FC236}">
                  <a16:creationId xmlns:a16="http://schemas.microsoft.com/office/drawing/2014/main" id="{522C3E86-7D07-48A6-BCF1-CF21752EA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Line 70">
              <a:extLst>
                <a:ext uri="{FF2B5EF4-FFF2-40B4-BE49-F238E27FC236}">
                  <a16:creationId xmlns:a16="http://schemas.microsoft.com/office/drawing/2014/main" id="{65DBB85A-CC84-4318-9CE9-92B60590F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0" name="Line 71">
              <a:extLst>
                <a:ext uri="{FF2B5EF4-FFF2-40B4-BE49-F238E27FC236}">
                  <a16:creationId xmlns:a16="http://schemas.microsoft.com/office/drawing/2014/main" id="{9E7475A5-C08A-4333-B982-C42CE71B9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1" name="Text Box 72">
              <a:extLst>
                <a:ext uri="{FF2B5EF4-FFF2-40B4-BE49-F238E27FC236}">
                  <a16:creationId xmlns:a16="http://schemas.microsoft.com/office/drawing/2014/main" id="{475903EE-BC94-4390-9E79-CEB3AD1FF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102" name="Text Box 73">
              <a:extLst>
                <a:ext uri="{FF2B5EF4-FFF2-40B4-BE49-F238E27FC236}">
                  <a16:creationId xmlns:a16="http://schemas.microsoft.com/office/drawing/2014/main" id="{71A5FC94-9186-4D75-A3E1-D2562B63F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103" name="Line 74">
              <a:extLst>
                <a:ext uri="{FF2B5EF4-FFF2-40B4-BE49-F238E27FC236}">
                  <a16:creationId xmlns:a16="http://schemas.microsoft.com/office/drawing/2014/main" id="{978AD874-AAE7-4FAF-8927-54C333F45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4" name="Text Box 75">
              <a:extLst>
                <a:ext uri="{FF2B5EF4-FFF2-40B4-BE49-F238E27FC236}">
                  <a16:creationId xmlns:a16="http://schemas.microsoft.com/office/drawing/2014/main" id="{634D83F2-D0D5-46A3-B267-39B05E102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105" name="Text Box 76">
              <a:extLst>
                <a:ext uri="{FF2B5EF4-FFF2-40B4-BE49-F238E27FC236}">
                  <a16:creationId xmlns:a16="http://schemas.microsoft.com/office/drawing/2014/main" id="{C905603F-2903-43AF-B47A-0CABC1CB2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106" name="Text Box 77">
              <a:extLst>
                <a:ext uri="{FF2B5EF4-FFF2-40B4-BE49-F238E27FC236}">
                  <a16:creationId xmlns:a16="http://schemas.microsoft.com/office/drawing/2014/main" id="{3396E934-129C-4EA6-8BC6-CDB505D4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107" name="Oval 78">
              <a:extLst>
                <a:ext uri="{FF2B5EF4-FFF2-40B4-BE49-F238E27FC236}">
                  <a16:creationId xmlns:a16="http://schemas.microsoft.com/office/drawing/2014/main" id="{AEBDE8AC-4DCD-4043-9459-72F5D494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79">
              <a:extLst>
                <a:ext uri="{FF2B5EF4-FFF2-40B4-BE49-F238E27FC236}">
                  <a16:creationId xmlns:a16="http://schemas.microsoft.com/office/drawing/2014/main" id="{4F136EE3-D595-44D7-B1C1-50806D6C6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109" name="Group 115">
            <a:extLst>
              <a:ext uri="{FF2B5EF4-FFF2-40B4-BE49-F238E27FC236}">
                <a16:creationId xmlns:a16="http://schemas.microsoft.com/office/drawing/2014/main" id="{252DB329-1F34-4476-83D8-472B4174725F}"/>
              </a:ext>
            </a:extLst>
          </p:cNvPr>
          <p:cNvGrpSpPr>
            <a:grpSpLocks/>
          </p:cNvGrpSpPr>
          <p:nvPr/>
        </p:nvGrpSpPr>
        <p:grpSpPr bwMode="auto">
          <a:xfrm>
            <a:off x="5504774" y="4600569"/>
            <a:ext cx="4897438" cy="1447801"/>
            <a:chOff x="1987" y="2736"/>
            <a:chExt cx="3757" cy="1241"/>
          </a:xfrm>
        </p:grpSpPr>
        <p:sp>
          <p:nvSpPr>
            <p:cNvPr id="110" name="Line 81">
              <a:extLst>
                <a:ext uri="{FF2B5EF4-FFF2-40B4-BE49-F238E27FC236}">
                  <a16:creationId xmlns:a16="http://schemas.microsoft.com/office/drawing/2014/main" id="{F6A282C8-BE01-4CDD-9383-4E984538F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1" name="Line 82">
              <a:extLst>
                <a:ext uri="{FF2B5EF4-FFF2-40B4-BE49-F238E27FC236}">
                  <a16:creationId xmlns:a16="http://schemas.microsoft.com/office/drawing/2014/main" id="{18AA02C3-5F85-49B1-8556-5B1D9FC18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" name="Line 83">
              <a:extLst>
                <a:ext uri="{FF2B5EF4-FFF2-40B4-BE49-F238E27FC236}">
                  <a16:creationId xmlns:a16="http://schemas.microsoft.com/office/drawing/2014/main" id="{AC1C0E91-B13F-4470-98BC-48A644121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C2F0803E-6064-470C-9ACF-22FF8EA96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4" name="Line 85">
              <a:extLst>
                <a:ext uri="{FF2B5EF4-FFF2-40B4-BE49-F238E27FC236}">
                  <a16:creationId xmlns:a16="http://schemas.microsoft.com/office/drawing/2014/main" id="{4F5C2AD2-8A4E-4BE9-896A-FE54148C3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" name="Line 86">
              <a:extLst>
                <a:ext uri="{FF2B5EF4-FFF2-40B4-BE49-F238E27FC236}">
                  <a16:creationId xmlns:a16="http://schemas.microsoft.com/office/drawing/2014/main" id="{DB88F425-C63A-48A8-B4C8-39D5592B4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83CC8173-5203-4C0D-A3D7-AE17CFE6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70138BB1-300B-47F9-A81E-ACEF46324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" name="Line 89">
              <a:extLst>
                <a:ext uri="{FF2B5EF4-FFF2-40B4-BE49-F238E27FC236}">
                  <a16:creationId xmlns:a16="http://schemas.microsoft.com/office/drawing/2014/main" id="{8CB9FFB5-1F24-46D3-B162-607C87927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9" name="Line 90">
              <a:extLst>
                <a:ext uri="{FF2B5EF4-FFF2-40B4-BE49-F238E27FC236}">
                  <a16:creationId xmlns:a16="http://schemas.microsoft.com/office/drawing/2014/main" id="{E4D2BFA0-5F27-48A6-9AEF-BFF27A76E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" name="Line 91">
              <a:extLst>
                <a:ext uri="{FF2B5EF4-FFF2-40B4-BE49-F238E27FC236}">
                  <a16:creationId xmlns:a16="http://schemas.microsoft.com/office/drawing/2014/main" id="{841078A5-BE55-49CD-B4E3-FC8C0A9E5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" name="Text Box 92">
              <a:extLst>
                <a:ext uri="{FF2B5EF4-FFF2-40B4-BE49-F238E27FC236}">
                  <a16:creationId xmlns:a16="http://schemas.microsoft.com/office/drawing/2014/main" id="{BD6213A6-1F77-4773-AC51-1430BCD8E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Verdana" pitchFamily="34" charset="0"/>
                </a:rPr>
                <a:t>Clk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122" name="Line 93">
              <a:extLst>
                <a:ext uri="{FF2B5EF4-FFF2-40B4-BE49-F238E27FC236}">
                  <a16:creationId xmlns:a16="http://schemas.microsoft.com/office/drawing/2014/main" id="{E2F3D826-9EDB-4CA9-8AB8-711679A1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" name="Text Box 94">
              <a:extLst>
                <a:ext uri="{FF2B5EF4-FFF2-40B4-BE49-F238E27FC236}">
                  <a16:creationId xmlns:a16="http://schemas.microsoft.com/office/drawing/2014/main" id="{0551238B-3183-4C1D-B47B-B5E8E5842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124" name="Text Box 99">
              <a:extLst>
                <a:ext uri="{FF2B5EF4-FFF2-40B4-BE49-F238E27FC236}">
                  <a16:creationId xmlns:a16="http://schemas.microsoft.com/office/drawing/2014/main" id="{8B47EBBD-48AC-4C15-B37F-C02A9059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125" name="Group 114">
              <a:extLst>
                <a:ext uri="{FF2B5EF4-FFF2-40B4-BE49-F238E27FC236}">
                  <a16:creationId xmlns:a16="http://schemas.microsoft.com/office/drawing/2014/main" id="{D0FCF001-A1E6-40F2-994F-77DA467CB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136" name="AutoShape 95">
                <a:extLst>
                  <a:ext uri="{FF2B5EF4-FFF2-40B4-BE49-F238E27FC236}">
                    <a16:creationId xmlns:a16="http://schemas.microsoft.com/office/drawing/2014/main" id="{D10B950B-DCF8-494E-BB26-427478DBA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AutoShape 96">
                <a:extLst>
                  <a:ext uri="{FF2B5EF4-FFF2-40B4-BE49-F238E27FC236}">
                    <a16:creationId xmlns:a16="http://schemas.microsoft.com/office/drawing/2014/main" id="{01D314A3-9FE3-47C3-9EB8-9A4404D28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AutoShape 97">
                <a:extLst>
                  <a:ext uri="{FF2B5EF4-FFF2-40B4-BE49-F238E27FC236}">
                    <a16:creationId xmlns:a16="http://schemas.microsoft.com/office/drawing/2014/main" id="{3B131650-B5D2-4893-8AA2-6CE5957B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AutoShape 98">
                <a:extLst>
                  <a:ext uri="{FF2B5EF4-FFF2-40B4-BE49-F238E27FC236}">
                    <a16:creationId xmlns:a16="http://schemas.microsoft.com/office/drawing/2014/main" id="{23B8120A-E6A6-4741-91C5-7E5C36295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Text Box 100">
                <a:extLst>
                  <a:ext uri="{FF2B5EF4-FFF2-40B4-BE49-F238E27FC236}">
                    <a16:creationId xmlns:a16="http://schemas.microsoft.com/office/drawing/2014/main" id="{3FB215D2-4F5F-4799-A3AE-8C7E6A5DD5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141" name="Text Box 101">
                <a:extLst>
                  <a:ext uri="{FF2B5EF4-FFF2-40B4-BE49-F238E27FC236}">
                    <a16:creationId xmlns:a16="http://schemas.microsoft.com/office/drawing/2014/main" id="{12A42F27-E1AB-421D-8C5C-00C218C88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142" name="Text Box 102">
                <a:extLst>
                  <a:ext uri="{FF2B5EF4-FFF2-40B4-BE49-F238E27FC236}">
                    <a16:creationId xmlns:a16="http://schemas.microsoft.com/office/drawing/2014/main" id="{3AD7CD1F-ACA1-4DEF-BB09-05CACC6C5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143" name="Text Box 103">
                <a:extLst>
                  <a:ext uri="{FF2B5EF4-FFF2-40B4-BE49-F238E27FC236}">
                    <a16:creationId xmlns:a16="http://schemas.microsoft.com/office/drawing/2014/main" id="{A45A9578-DB2B-4027-B7F7-FF1DDD93D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126" name="Text Box 104">
              <a:extLst>
                <a:ext uri="{FF2B5EF4-FFF2-40B4-BE49-F238E27FC236}">
                  <a16:creationId xmlns:a16="http://schemas.microsoft.com/office/drawing/2014/main" id="{AC4F326E-2338-4B71-B9B8-E1EE5284E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127" name="Group 113">
              <a:extLst>
                <a:ext uri="{FF2B5EF4-FFF2-40B4-BE49-F238E27FC236}">
                  <a16:creationId xmlns:a16="http://schemas.microsoft.com/office/drawing/2014/main" id="{3F0A90E7-8722-4609-945C-CA39EA6D9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128" name="AutoShape 105">
                <a:extLst>
                  <a:ext uri="{FF2B5EF4-FFF2-40B4-BE49-F238E27FC236}">
                    <a16:creationId xmlns:a16="http://schemas.microsoft.com/office/drawing/2014/main" id="{DA604700-9FDE-4CB3-BE3C-5768AA23A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AutoShape 106">
                <a:extLst>
                  <a:ext uri="{FF2B5EF4-FFF2-40B4-BE49-F238E27FC236}">
                    <a16:creationId xmlns:a16="http://schemas.microsoft.com/office/drawing/2014/main" id="{2EFAB702-79F5-4651-8533-308F1282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AutoShape 107">
                <a:extLst>
                  <a:ext uri="{FF2B5EF4-FFF2-40B4-BE49-F238E27FC236}">
                    <a16:creationId xmlns:a16="http://schemas.microsoft.com/office/drawing/2014/main" id="{37F30FF2-74F2-452E-A21E-9DE87E43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AutoShape 108">
                <a:extLst>
                  <a:ext uri="{FF2B5EF4-FFF2-40B4-BE49-F238E27FC236}">
                    <a16:creationId xmlns:a16="http://schemas.microsoft.com/office/drawing/2014/main" id="{95523DA2-FBCB-4388-A325-7B726C420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Text Box 109">
                <a:extLst>
                  <a:ext uri="{FF2B5EF4-FFF2-40B4-BE49-F238E27FC236}">
                    <a16:creationId xmlns:a16="http://schemas.microsoft.com/office/drawing/2014/main" id="{C20F6F26-70B4-4109-A1E0-95C777219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133" name="Text Box 110">
                <a:extLst>
                  <a:ext uri="{FF2B5EF4-FFF2-40B4-BE49-F238E27FC236}">
                    <a16:creationId xmlns:a16="http://schemas.microsoft.com/office/drawing/2014/main" id="{0A10CAE6-5DEF-458D-A53D-DBAB85884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134" name="Text Box 111">
                <a:extLst>
                  <a:ext uri="{FF2B5EF4-FFF2-40B4-BE49-F238E27FC236}">
                    <a16:creationId xmlns:a16="http://schemas.microsoft.com/office/drawing/2014/main" id="{DF0348D1-08EF-4E93-B371-8831CD44F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135" name="Text Box 112">
                <a:extLst>
                  <a:ext uri="{FF2B5EF4-FFF2-40B4-BE49-F238E27FC236}">
                    <a16:creationId xmlns:a16="http://schemas.microsoft.com/office/drawing/2014/main" id="{41CF3CFB-E61F-4EA7-9257-442058A87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99CEAAD-204B-49BE-A29D-9304F8166CAA}"/>
              </a:ext>
            </a:extLst>
          </p:cNvPr>
          <p:cNvCxnSpPr/>
          <p:nvPr/>
        </p:nvCxnSpPr>
        <p:spPr>
          <a:xfrm>
            <a:off x="6396015" y="4176705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C8D2B55-F92E-4D7C-B470-71BBD78F8B58}"/>
              </a:ext>
            </a:extLst>
          </p:cNvPr>
          <p:cNvCxnSpPr/>
          <p:nvPr/>
        </p:nvCxnSpPr>
        <p:spPr>
          <a:xfrm>
            <a:off x="7728858" y="4176705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Folded Corner 77">
            <a:extLst>
              <a:ext uri="{FF2B5EF4-FFF2-40B4-BE49-F238E27FC236}">
                <a16:creationId xmlns:a16="http://schemas.microsoft.com/office/drawing/2014/main" id="{FF8C97C2-FA1D-4425-8CC8-BB691874C411}"/>
              </a:ext>
            </a:extLst>
          </p:cNvPr>
          <p:cNvSpPr/>
          <p:nvPr/>
        </p:nvSpPr>
        <p:spPr>
          <a:xfrm>
            <a:off x="6407286" y="3902712"/>
            <a:ext cx="1288598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these two, the value of PC is stable and can be read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Folded Corner 79">
            <a:extLst>
              <a:ext uri="{FF2B5EF4-FFF2-40B4-BE49-F238E27FC236}">
                <a16:creationId xmlns:a16="http://schemas.microsoft.com/office/drawing/2014/main" id="{EA4241E2-3D53-474C-B593-C1F45520FEC4}"/>
              </a:ext>
            </a:extLst>
          </p:cNvPr>
          <p:cNvSpPr/>
          <p:nvPr/>
        </p:nvSpPr>
        <p:spPr>
          <a:xfrm>
            <a:off x="7757536" y="3902712"/>
            <a:ext cx="1789547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is done at this "instant" of time (</a:t>
            </a:r>
            <a:r>
              <a:rPr lang="en-US" sz="10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clock edge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 The new value must be ready before this point.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5E951F-53F5-4A05-8E42-8E2E12C53C01}"/>
                  </a:ext>
                </a:extLst>
              </p14:cNvPr>
              <p14:cNvContentPartPr/>
              <p14:nvPr/>
            </p14:nvContentPartPr>
            <p14:xfrm>
              <a:off x="90720" y="614520"/>
              <a:ext cx="11553480" cy="543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5E951F-53F5-4A05-8E42-8E2E12C53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60" y="605160"/>
                <a:ext cx="11572200" cy="54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071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348DF9-75F1-4C47-9163-5BD474FB2D25}"/>
                  </a:ext>
                </a:extLst>
              </p14:cNvPr>
              <p14:cNvContentPartPr/>
              <p14:nvPr/>
            </p14:nvContentPartPr>
            <p14:xfrm>
              <a:off x="2013840" y="395280"/>
              <a:ext cx="10019160" cy="350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348DF9-75F1-4C47-9163-5BD474FB2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4480" y="385920"/>
                <a:ext cx="10037880" cy="35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9770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397C031-7814-4CA6-9702-2B2E7CD7979C}"/>
              </a:ext>
            </a:extLst>
          </p:cNvPr>
          <p:cNvSpPr/>
          <p:nvPr/>
        </p:nvSpPr>
        <p:spPr>
          <a:xfrm>
            <a:off x="2542883" y="246909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199" name="Text Box 33">
            <a:extLst>
              <a:ext uri="{FF2B5EF4-FFF2-40B4-BE49-F238E27FC236}">
                <a16:creationId xmlns:a16="http://schemas.microsoft.com/office/drawing/2014/main" id="{EB1E6ECC-9109-41C1-820D-583936C6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493" y="2489982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200" name="Text Box 35">
            <a:extLst>
              <a:ext uri="{FF2B5EF4-FFF2-40B4-BE49-F238E27FC236}">
                <a16:creationId xmlns:a16="http://schemas.microsoft.com/office/drawing/2014/main" id="{8F7AEC82-3855-4B16-80C5-85B15C14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62" y="1474521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964BD82-24C0-49F2-8CCD-0BF58D5AE4AB}"/>
              </a:ext>
            </a:extLst>
          </p:cNvPr>
          <p:cNvSpPr/>
          <p:nvPr/>
        </p:nvSpPr>
        <p:spPr>
          <a:xfrm>
            <a:off x="9448800" y="1742936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202" name="Line Callout 2 (Accent Bar) 41">
            <a:extLst>
              <a:ext uri="{FF2B5EF4-FFF2-40B4-BE49-F238E27FC236}">
                <a16:creationId xmlns:a16="http://schemas.microsoft.com/office/drawing/2014/main" id="{61715031-D579-44B3-97ED-BA993366EA3B}"/>
              </a:ext>
            </a:extLst>
          </p:cNvPr>
          <p:cNvSpPr/>
          <p:nvPr/>
        </p:nvSpPr>
        <p:spPr>
          <a:xfrm>
            <a:off x="7789133" y="4389033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843E881-9B63-424C-8BE7-4648F929B391}"/>
              </a:ext>
            </a:extLst>
          </p:cNvPr>
          <p:cNvGrpSpPr/>
          <p:nvPr/>
        </p:nvGrpSpPr>
        <p:grpSpPr>
          <a:xfrm>
            <a:off x="5624786" y="1914386"/>
            <a:ext cx="3062014" cy="1806575"/>
            <a:chOff x="3224856" y="1911178"/>
            <a:chExt cx="3062014" cy="1806575"/>
          </a:xfrm>
        </p:grpSpPr>
        <p:sp>
          <p:nvSpPr>
            <p:cNvPr id="204" name="Rectangle 15">
              <a:extLst>
                <a:ext uri="{FF2B5EF4-FFF2-40B4-BE49-F238E27FC236}">
                  <a16:creationId xmlns:a16="http://schemas.microsoft.com/office/drawing/2014/main" id="{A99A053D-B290-4D49-A6A9-FEC1F653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" name="Text Box 17">
              <a:extLst>
                <a:ext uri="{FF2B5EF4-FFF2-40B4-BE49-F238E27FC236}">
                  <a16:creationId xmlns:a16="http://schemas.microsoft.com/office/drawing/2014/main" id="{DE93275D-664D-4BC6-BD51-06B4E855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206" name="Text Box 18">
              <a:extLst>
                <a:ext uri="{FF2B5EF4-FFF2-40B4-BE49-F238E27FC236}">
                  <a16:creationId xmlns:a16="http://schemas.microsoft.com/office/drawing/2014/main" id="{9B09BDDC-C3FE-4311-A51F-7E02E1C45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07" name="Text Box 19">
              <a:extLst>
                <a:ext uri="{FF2B5EF4-FFF2-40B4-BE49-F238E27FC236}">
                  <a16:creationId xmlns:a16="http://schemas.microsoft.com/office/drawing/2014/main" id="{C72C6DB4-9DC8-4707-ACF7-1BCCFBF7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08" name="Text Box 21">
              <a:extLst>
                <a:ext uri="{FF2B5EF4-FFF2-40B4-BE49-F238E27FC236}">
                  <a16:creationId xmlns:a16="http://schemas.microsoft.com/office/drawing/2014/main" id="{74570537-E545-4B1C-89A6-67400380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209" name="Text Box 22">
              <a:extLst>
                <a:ext uri="{FF2B5EF4-FFF2-40B4-BE49-F238E27FC236}">
                  <a16:creationId xmlns:a16="http://schemas.microsoft.com/office/drawing/2014/main" id="{9C23CB53-9C93-4752-9035-507D3730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10" name="Line 24">
              <a:extLst>
                <a:ext uri="{FF2B5EF4-FFF2-40B4-BE49-F238E27FC236}">
                  <a16:creationId xmlns:a16="http://schemas.microsoft.com/office/drawing/2014/main" id="{1B3425F7-9630-4A79-84A0-6FACFF158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1" name="Line 25">
              <a:extLst>
                <a:ext uri="{FF2B5EF4-FFF2-40B4-BE49-F238E27FC236}">
                  <a16:creationId xmlns:a16="http://schemas.microsoft.com/office/drawing/2014/main" id="{C5F25268-2574-459E-83FD-075E1F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2" name="Line 26">
              <a:extLst>
                <a:ext uri="{FF2B5EF4-FFF2-40B4-BE49-F238E27FC236}">
                  <a16:creationId xmlns:a16="http://schemas.microsoft.com/office/drawing/2014/main" id="{91D5A311-59E8-4232-BF85-6FFA9826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3AF3F53-D74E-4EB8-BC0C-E4EB0AC32DC8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228" name="Line 28">
                <a:extLst>
                  <a:ext uri="{FF2B5EF4-FFF2-40B4-BE49-F238E27FC236}">
                    <a16:creationId xmlns:a16="http://schemas.microsoft.com/office/drawing/2014/main" id="{D9BB2D88-541E-4E5E-A1FC-B6F0ADD2B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9" name="Line 29">
                <a:extLst>
                  <a:ext uri="{FF2B5EF4-FFF2-40B4-BE49-F238E27FC236}">
                    <a16:creationId xmlns:a16="http://schemas.microsoft.com/office/drawing/2014/main" id="{B811209C-4202-4826-A2F2-CF5D6A183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4" name="Text Box 36">
              <a:extLst>
                <a:ext uri="{FF2B5EF4-FFF2-40B4-BE49-F238E27FC236}">
                  <a16:creationId xmlns:a16="http://schemas.microsoft.com/office/drawing/2014/main" id="{C3BBECC2-B630-4E99-9EB3-06BBE7B85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15" name="Line 37">
              <a:extLst>
                <a:ext uri="{FF2B5EF4-FFF2-40B4-BE49-F238E27FC236}">
                  <a16:creationId xmlns:a16="http://schemas.microsoft.com/office/drawing/2014/main" id="{F6F543E1-69BA-44CC-B053-06641374F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" name="Line 38">
              <a:extLst>
                <a:ext uri="{FF2B5EF4-FFF2-40B4-BE49-F238E27FC236}">
                  <a16:creationId xmlns:a16="http://schemas.microsoft.com/office/drawing/2014/main" id="{88454CF4-5910-46E7-A1E5-25C010A7E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7" name="Line 39">
              <a:extLst>
                <a:ext uri="{FF2B5EF4-FFF2-40B4-BE49-F238E27FC236}">
                  <a16:creationId xmlns:a16="http://schemas.microsoft.com/office/drawing/2014/main" id="{7A85D464-7271-45D4-9EC5-76A8139E2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8" name="Text Box 40">
              <a:extLst>
                <a:ext uri="{FF2B5EF4-FFF2-40B4-BE49-F238E27FC236}">
                  <a16:creationId xmlns:a16="http://schemas.microsoft.com/office/drawing/2014/main" id="{8DA65C00-C00A-45B8-B829-CC223969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19" name="Text Box 41">
              <a:extLst>
                <a:ext uri="{FF2B5EF4-FFF2-40B4-BE49-F238E27FC236}">
                  <a16:creationId xmlns:a16="http://schemas.microsoft.com/office/drawing/2014/main" id="{2A3AD7EB-33D2-43A6-8EDB-E9DDEE608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0" name="Text Box 42">
              <a:extLst>
                <a:ext uri="{FF2B5EF4-FFF2-40B4-BE49-F238E27FC236}">
                  <a16:creationId xmlns:a16="http://schemas.microsoft.com/office/drawing/2014/main" id="{A83D25DF-9465-4D8F-A710-D2722420A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1" name="Right Brace 220">
              <a:extLst>
                <a:ext uri="{FF2B5EF4-FFF2-40B4-BE49-F238E27FC236}">
                  <a16:creationId xmlns:a16="http://schemas.microsoft.com/office/drawing/2014/main" id="{1E5D9D9A-47A7-46D4-AC4E-9CAA63D79796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19914D5-1EB6-4E1E-AD5D-016DCAE0AF2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226" name="Text Box 40">
                <a:extLst>
                  <a:ext uri="{FF2B5EF4-FFF2-40B4-BE49-F238E27FC236}">
                    <a16:creationId xmlns:a16="http://schemas.microsoft.com/office/drawing/2014/main" id="{9DD0E2E5-726C-46B5-BF9E-76401DC02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7">
                <a:extLst>
                  <a:ext uri="{FF2B5EF4-FFF2-40B4-BE49-F238E27FC236}">
                    <a16:creationId xmlns:a16="http://schemas.microsoft.com/office/drawing/2014/main" id="{EA44908B-60E7-44F9-A664-6884F42CC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FC72C63-81D6-4A50-95A4-F867324EF0DF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224" name="Text Box 40">
                <a:extLst>
                  <a:ext uri="{FF2B5EF4-FFF2-40B4-BE49-F238E27FC236}">
                    <a16:creationId xmlns:a16="http://schemas.microsoft.com/office/drawing/2014/main" id="{1500267B-588C-428D-A7BC-AAA6C97BF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5" name="Line 37">
                <a:extLst>
                  <a:ext uri="{FF2B5EF4-FFF2-40B4-BE49-F238E27FC236}">
                    <a16:creationId xmlns:a16="http://schemas.microsoft.com/office/drawing/2014/main" id="{FF80D758-CAA1-413F-8490-1FA7D587F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CBAD0FB-6670-40C7-A838-BD6A3AA4C80F}"/>
              </a:ext>
            </a:extLst>
          </p:cNvPr>
          <p:cNvGrpSpPr/>
          <p:nvPr/>
        </p:nvGrpSpPr>
        <p:grpSpPr>
          <a:xfrm>
            <a:off x="3790801" y="1474521"/>
            <a:ext cx="762000" cy="4114800"/>
            <a:chOff x="800100" y="2199820"/>
            <a:chExt cx="762000" cy="4114800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2EA46CB5-09E0-4214-9650-0B1AFC8ADD52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6692FC-12D4-4D9B-B977-45AF02B543D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7D85D08-E0EF-4BB3-BC5B-43BE4F24C3D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95AF17B-CFBB-4F8F-89DE-C436B4B199D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0C3FEDA-0A5D-4706-878D-8D3814A0AA8E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4EC3515-6133-44E3-B37C-EDACDCE04635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EFCACCE-68CD-4230-95A6-652BEE233CEA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344CA7E-078E-49CF-89AB-1DC7376E166C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BEA17D7-EAB8-4129-A922-3D6D0BD9E49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E34AB95-D9C9-44DC-91C2-B34DB38BE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4599175-F459-4ED6-9071-C65A7E43FAA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3E05A754-681C-4703-972F-27F9387A2974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A82B108-B74C-4E25-BF60-F5AA890540D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0B66706-E614-437C-8773-8EF942B1F0C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45" name="AutoShape 30">
            <a:extLst>
              <a:ext uri="{FF2B5EF4-FFF2-40B4-BE49-F238E27FC236}">
                <a16:creationId xmlns:a16="http://schemas.microsoft.com/office/drawing/2014/main" id="{F054621B-BCA6-4B0A-A4F9-F0D0AA77F375}"/>
              </a:ext>
            </a:extLst>
          </p:cNvPr>
          <p:cNvSpPr>
            <a:spLocks/>
          </p:cNvSpPr>
          <p:nvPr/>
        </p:nvSpPr>
        <p:spPr bwMode="auto">
          <a:xfrm>
            <a:off x="3598713" y="1474794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" name="Line 56">
            <a:extLst>
              <a:ext uri="{FF2B5EF4-FFF2-40B4-BE49-F238E27FC236}">
                <a16:creationId xmlns:a16="http://schemas.microsoft.com/office/drawing/2014/main" id="{7891F4DC-C247-4770-A31F-FB28114DA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038" y="3533698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B2ED046-EE50-4752-B553-3E3CA070306F}"/>
              </a:ext>
            </a:extLst>
          </p:cNvPr>
          <p:cNvGrpSpPr/>
          <p:nvPr/>
        </p:nvGrpSpPr>
        <p:grpSpPr>
          <a:xfrm>
            <a:off x="4552801" y="2230298"/>
            <a:ext cx="1102148" cy="313836"/>
            <a:chOff x="2843999" y="2227090"/>
            <a:chExt cx="1102148" cy="313836"/>
          </a:xfrm>
        </p:grpSpPr>
        <p:sp>
          <p:nvSpPr>
            <p:cNvPr id="248" name="Line 24">
              <a:extLst>
                <a:ext uri="{FF2B5EF4-FFF2-40B4-BE49-F238E27FC236}">
                  <a16:creationId xmlns:a16="http://schemas.microsoft.com/office/drawing/2014/main" id="{F9EA005E-6F2E-4F8C-B54F-E1DC08952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9" name="Line 24">
              <a:extLst>
                <a:ext uri="{FF2B5EF4-FFF2-40B4-BE49-F238E27FC236}">
                  <a16:creationId xmlns:a16="http://schemas.microsoft.com/office/drawing/2014/main" id="{D30251C6-1AD3-40B0-86A8-1F3189185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0" name="Line 24">
              <a:extLst>
                <a:ext uri="{FF2B5EF4-FFF2-40B4-BE49-F238E27FC236}">
                  <a16:creationId xmlns:a16="http://schemas.microsoft.com/office/drawing/2014/main" id="{D7E23724-643E-4938-B7DE-38D08282B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0E69065-524F-47E9-99BE-3790A7C8E76D}"/>
              </a:ext>
            </a:extLst>
          </p:cNvPr>
          <p:cNvGrpSpPr/>
          <p:nvPr/>
        </p:nvGrpSpPr>
        <p:grpSpPr>
          <a:xfrm>
            <a:off x="4552801" y="2615266"/>
            <a:ext cx="1102148" cy="598953"/>
            <a:chOff x="2843999" y="2227090"/>
            <a:chExt cx="1102148" cy="313836"/>
          </a:xfrm>
        </p:grpSpPr>
        <p:sp>
          <p:nvSpPr>
            <p:cNvPr id="252" name="Line 24">
              <a:extLst>
                <a:ext uri="{FF2B5EF4-FFF2-40B4-BE49-F238E27FC236}">
                  <a16:creationId xmlns:a16="http://schemas.microsoft.com/office/drawing/2014/main" id="{1ABEBDBB-608A-462A-9059-AE08EBDA8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3" name="Line 24">
              <a:extLst>
                <a:ext uri="{FF2B5EF4-FFF2-40B4-BE49-F238E27FC236}">
                  <a16:creationId xmlns:a16="http://schemas.microsoft.com/office/drawing/2014/main" id="{C2B062FA-0A48-4939-BBCF-F6D3685F4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24">
              <a:extLst>
                <a:ext uri="{FF2B5EF4-FFF2-40B4-BE49-F238E27FC236}">
                  <a16:creationId xmlns:a16="http://schemas.microsoft.com/office/drawing/2014/main" id="{CF6C4AAE-1834-406D-92B3-0A010B58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884AAA1-F1B0-41D5-BC9C-7107C166EFFD}"/>
              </a:ext>
            </a:extLst>
          </p:cNvPr>
          <p:cNvGrpSpPr/>
          <p:nvPr/>
        </p:nvGrpSpPr>
        <p:grpSpPr>
          <a:xfrm>
            <a:off x="4552801" y="3047268"/>
            <a:ext cx="1102148" cy="824739"/>
            <a:chOff x="2843999" y="2227090"/>
            <a:chExt cx="1102148" cy="313836"/>
          </a:xfrm>
        </p:grpSpPr>
        <p:sp>
          <p:nvSpPr>
            <p:cNvPr id="256" name="Line 24">
              <a:extLst>
                <a:ext uri="{FF2B5EF4-FFF2-40B4-BE49-F238E27FC236}">
                  <a16:creationId xmlns:a16="http://schemas.microsoft.com/office/drawing/2014/main" id="{4C541BD5-B1B4-4C89-8918-DFF890F5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766" y="2227884"/>
              <a:ext cx="383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7" name="Line 24">
              <a:extLst>
                <a:ext uri="{FF2B5EF4-FFF2-40B4-BE49-F238E27FC236}">
                  <a16:creationId xmlns:a16="http://schemas.microsoft.com/office/drawing/2014/main" id="{8B89AC82-3E08-4239-97C1-0A8BB224E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718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8" name="Line 24">
              <a:extLst>
                <a:ext uri="{FF2B5EF4-FFF2-40B4-BE49-F238E27FC236}">
                  <a16:creationId xmlns:a16="http://schemas.microsoft.com/office/drawing/2014/main" id="{2095DDAB-AE63-4DF0-ADAC-768CD2D2E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766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259" name="Line 56">
            <a:extLst>
              <a:ext uri="{FF2B5EF4-FFF2-40B4-BE49-F238E27FC236}">
                <a16:creationId xmlns:a16="http://schemas.microsoft.com/office/drawing/2014/main" id="{22FAB0F3-8BCC-4DF9-AE72-DDA4FEC65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66981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0" name="Text Box 33">
            <a:extLst>
              <a:ext uri="{FF2B5EF4-FFF2-40B4-BE49-F238E27FC236}">
                <a16:creationId xmlns:a16="http://schemas.microsoft.com/office/drawing/2014/main" id="{A0325A94-0C24-4FA0-8050-2A4D27F7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9" y="3233047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261" name="Line Callout 2 (Accent Bar) 41">
            <a:extLst>
              <a:ext uri="{FF2B5EF4-FFF2-40B4-BE49-F238E27FC236}">
                <a16:creationId xmlns:a16="http://schemas.microsoft.com/office/drawing/2014/main" id="{14395886-C83A-413C-BB8A-52CC328C86C7}"/>
              </a:ext>
            </a:extLst>
          </p:cNvPr>
          <p:cNvSpPr/>
          <p:nvPr/>
        </p:nvSpPr>
        <p:spPr>
          <a:xfrm>
            <a:off x="5480702" y="4678897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8E547E-1720-4910-BC49-37815097C6C0}"/>
                  </a:ext>
                </a:extLst>
              </p14:cNvPr>
              <p14:cNvContentPartPr/>
              <p14:nvPr/>
            </p14:nvContentPartPr>
            <p14:xfrm>
              <a:off x="3304440" y="1104480"/>
              <a:ext cx="6442560" cy="516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8E547E-1720-4910-BC49-37815097C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5080" y="1095120"/>
                <a:ext cx="6461280" cy="51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51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#11: Processor: Datapath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F5A1F-2688-4A92-865D-44DF08232FC7}"/>
                  </a:ext>
                </a:extLst>
              </p14:cNvPr>
              <p14:cNvContentPartPr/>
              <p14:nvPr/>
            </p14:nvContentPartPr>
            <p14:xfrm>
              <a:off x="1507320" y="1159560"/>
              <a:ext cx="7334640" cy="469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F5A1F-2688-4A92-865D-44DF08232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960" y="1150200"/>
                <a:ext cx="7353360" cy="47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B2E47B-3FDC-4F5E-A543-33FB62CA5C1A}"/>
              </a:ext>
            </a:extLst>
          </p:cNvPr>
          <p:cNvSpPr/>
          <p:nvPr/>
        </p:nvSpPr>
        <p:spPr>
          <a:xfrm>
            <a:off x="2542883" y="246909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64" name="Text Box 33">
            <a:extLst>
              <a:ext uri="{FF2B5EF4-FFF2-40B4-BE49-F238E27FC236}">
                <a16:creationId xmlns:a16="http://schemas.microsoft.com/office/drawing/2014/main" id="{454E3EC2-AD0D-4A1F-9675-D0584C62C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493" y="2489982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65" name="Text Box 35">
            <a:extLst>
              <a:ext uri="{FF2B5EF4-FFF2-40B4-BE49-F238E27FC236}">
                <a16:creationId xmlns:a16="http://schemas.microsoft.com/office/drawing/2014/main" id="{08B867BC-CCE0-4CB6-B1D7-4299BD57B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62" y="1474521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02064-0FCF-4716-9D17-465DCBFD5B50}"/>
              </a:ext>
            </a:extLst>
          </p:cNvPr>
          <p:cNvSpPr/>
          <p:nvPr/>
        </p:nvSpPr>
        <p:spPr>
          <a:xfrm>
            <a:off x="9448800" y="1742936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ALU Stage</a:t>
            </a:r>
          </a:p>
        </p:txBody>
      </p:sp>
      <p:sp>
        <p:nvSpPr>
          <p:cNvPr id="80" name="Line Callout 2 (Accent Bar) 41">
            <a:extLst>
              <a:ext uri="{FF2B5EF4-FFF2-40B4-BE49-F238E27FC236}">
                <a16:creationId xmlns:a16="http://schemas.microsoft.com/office/drawing/2014/main" id="{AA4C279D-F3FE-4CA8-A5F3-EE71C0336105}"/>
              </a:ext>
            </a:extLst>
          </p:cNvPr>
          <p:cNvSpPr/>
          <p:nvPr/>
        </p:nvSpPr>
        <p:spPr>
          <a:xfrm>
            <a:off x="7789133" y="4389033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register file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Rectangle 15">
            <a:extLst>
              <a:ext uri="{FF2B5EF4-FFF2-40B4-BE49-F238E27FC236}">
                <a16:creationId xmlns:a16="http://schemas.microsoft.com/office/drawing/2014/main" id="{7A69F4FF-522E-466B-8673-5FACBFE4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74" y="1914386"/>
            <a:ext cx="1881188" cy="1806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B77094D4-CBD1-42D8-B21B-721A5094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198106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1</a:t>
            </a: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DE2BCE8A-991B-44A7-A9E0-98996391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427149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84" name="Text Box 19">
            <a:extLst>
              <a:ext uri="{FF2B5EF4-FFF2-40B4-BE49-F238E27FC236}">
                <a16:creationId xmlns:a16="http://schemas.microsoft.com/office/drawing/2014/main" id="{2B881F4D-E80E-43F5-9B05-1F526C92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847836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4E6A1EBF-DCE7-4D36-BD1F-B7EC26F9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2038211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1</a:t>
            </a: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39A659FD-1F4F-4769-AA9A-B348AEFB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3076436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BB4B76EC-E82C-404B-A6A2-3F83A14D7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231886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" name="Line 25">
            <a:extLst>
              <a:ext uri="{FF2B5EF4-FFF2-40B4-BE49-F238E27FC236}">
                <a16:creationId xmlns:a16="http://schemas.microsoft.com/office/drawing/2014/main" id="{B2AD5ED2-D42D-4008-BF69-EDD0C6CF9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61606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" name="Line 26">
            <a:extLst>
              <a:ext uri="{FF2B5EF4-FFF2-40B4-BE49-F238E27FC236}">
                <a16:creationId xmlns:a16="http://schemas.microsoft.com/office/drawing/2014/main" id="{67521FA7-C542-46CB-839C-7BE6E57D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3049449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0" name="Line 28">
            <a:extLst>
              <a:ext uri="{FF2B5EF4-FFF2-40B4-BE49-F238E27FC236}">
                <a16:creationId xmlns:a16="http://schemas.microsoft.com/office/drawing/2014/main" id="{74C0D32F-4C26-4CF3-A4B8-6A73196B2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2239824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" name="Line 29">
            <a:extLst>
              <a:ext uri="{FF2B5EF4-FFF2-40B4-BE49-F238E27FC236}">
                <a16:creationId xmlns:a16="http://schemas.microsoft.com/office/drawing/2014/main" id="{08F5918E-EA3C-45B9-9E24-D95327992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3297099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" name="Text Box 36">
            <a:extLst>
              <a:ext uri="{FF2B5EF4-FFF2-40B4-BE49-F238E27FC236}">
                <a16:creationId xmlns:a16="http://schemas.microsoft.com/office/drawing/2014/main" id="{B3598D50-EE79-4BE7-97ED-67F65E33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526" y="2523986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42908732-9B7A-4F22-932F-0BF3DBFA7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146161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" name="Line 38">
            <a:extLst>
              <a:ext uri="{FF2B5EF4-FFF2-40B4-BE49-F238E27FC236}">
                <a16:creationId xmlns:a16="http://schemas.microsoft.com/office/drawing/2014/main" id="{1BF8CCD1-227B-4B79-8AC8-F1625AD98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53033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059E0EAC-391D-491F-AAEC-461CFA3CA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963724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B5D0D8D9-29F6-44A4-91B3-372FDCE0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9" y="199058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097A7945-BDC5-4B1A-9B24-37E6036C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3906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96BA7CB2-CC13-4CAE-B97C-3578862B2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8478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BBDE9F88-A804-4213-B988-9400F73EA2E7}"/>
              </a:ext>
            </a:extLst>
          </p:cNvPr>
          <p:cNvSpPr/>
          <p:nvPr/>
        </p:nvSpPr>
        <p:spPr>
          <a:xfrm>
            <a:off x="8391319" y="2052885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id="{8A3C6601-B951-4119-9D2D-A41B098B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202015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101" name="Line 37">
            <a:extLst>
              <a:ext uri="{FF2B5EF4-FFF2-40B4-BE49-F238E27FC236}">
                <a16:creationId xmlns:a16="http://schemas.microsoft.com/office/drawing/2014/main" id="{FB690610-EFE1-4057-973B-54623375D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2148832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" name="Text Box 40">
            <a:extLst>
              <a:ext uri="{FF2B5EF4-FFF2-40B4-BE49-F238E27FC236}">
                <a16:creationId xmlns:a16="http://schemas.microsoft.com/office/drawing/2014/main" id="{1D896FC4-E313-4517-B566-17E0C9787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3085538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103" name="Line 37">
            <a:extLst>
              <a:ext uri="{FF2B5EF4-FFF2-40B4-BE49-F238E27FC236}">
                <a16:creationId xmlns:a16="http://schemas.microsoft.com/office/drawing/2014/main" id="{7F748084-7A9A-4C7F-9149-523D2ECD8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3214220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06C522-8CC7-49BF-A42A-CC933EFF24FC}"/>
              </a:ext>
            </a:extLst>
          </p:cNvPr>
          <p:cNvSpPr/>
          <p:nvPr/>
        </p:nvSpPr>
        <p:spPr>
          <a:xfrm rot="5400000">
            <a:off x="3638401" y="16269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6DE0C2-BB30-498A-B707-62EC7085A086}"/>
              </a:ext>
            </a:extLst>
          </p:cNvPr>
          <p:cNvSpPr/>
          <p:nvPr/>
        </p:nvSpPr>
        <p:spPr>
          <a:xfrm rot="5400000">
            <a:off x="3695551" y="23317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D9DC1C-3539-4ADE-95DC-8714FE245354}"/>
              </a:ext>
            </a:extLst>
          </p:cNvPr>
          <p:cNvSpPr/>
          <p:nvPr/>
        </p:nvSpPr>
        <p:spPr>
          <a:xfrm rot="5400000">
            <a:off x="3695551" y="29794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EC2200-D21D-4A68-B7C3-24BE1F6BB2CA}"/>
              </a:ext>
            </a:extLst>
          </p:cNvPr>
          <p:cNvSpPr/>
          <p:nvPr/>
        </p:nvSpPr>
        <p:spPr>
          <a:xfrm rot="5400000">
            <a:off x="3695551" y="36271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428499-C2D9-4D8E-A358-146039C24456}"/>
              </a:ext>
            </a:extLst>
          </p:cNvPr>
          <p:cNvSpPr/>
          <p:nvPr/>
        </p:nvSpPr>
        <p:spPr>
          <a:xfrm rot="5400000">
            <a:off x="3695551" y="42748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19CCB5-D9DA-49FA-B398-954371B967BB}"/>
              </a:ext>
            </a:extLst>
          </p:cNvPr>
          <p:cNvSpPr/>
          <p:nvPr/>
        </p:nvSpPr>
        <p:spPr>
          <a:xfrm rot="5400000">
            <a:off x="3638401" y="49797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6A9B39-A09E-44A7-9A2F-8EDA2423052C}"/>
              </a:ext>
            </a:extLst>
          </p:cNvPr>
          <p:cNvSpPr/>
          <p:nvPr/>
        </p:nvSpPr>
        <p:spPr>
          <a:xfrm rot="5400000">
            <a:off x="4019401" y="1703121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CB5BED-0E02-49A6-88F2-490D22548B1E}"/>
              </a:ext>
            </a:extLst>
          </p:cNvPr>
          <p:cNvSpPr/>
          <p:nvPr/>
        </p:nvSpPr>
        <p:spPr>
          <a:xfrm rot="5400000">
            <a:off x="4076551" y="24079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AE0C31-B333-4D1D-ADC7-CE07FE5B7BC0}"/>
              </a:ext>
            </a:extLst>
          </p:cNvPr>
          <p:cNvSpPr/>
          <p:nvPr/>
        </p:nvSpPr>
        <p:spPr>
          <a:xfrm rot="5400000">
            <a:off x="4076551" y="30556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53ED2-4EE4-43E5-9C38-D9FD6ADAA726}"/>
              </a:ext>
            </a:extLst>
          </p:cNvPr>
          <p:cNvSpPr/>
          <p:nvPr/>
        </p:nvSpPr>
        <p:spPr>
          <a:xfrm rot="5400000">
            <a:off x="4076551" y="37033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B513F3-90BD-4BDE-B298-3F4D797F91F0}"/>
              </a:ext>
            </a:extLst>
          </p:cNvPr>
          <p:cNvSpPr/>
          <p:nvPr/>
        </p:nvSpPr>
        <p:spPr>
          <a:xfrm rot="5400000">
            <a:off x="4076551" y="43510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ACD7C1-991A-431A-ABC7-950D97BE4772}"/>
              </a:ext>
            </a:extLst>
          </p:cNvPr>
          <p:cNvSpPr/>
          <p:nvPr/>
        </p:nvSpPr>
        <p:spPr>
          <a:xfrm rot="5400000">
            <a:off x="4019401" y="5055921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AutoShape 30">
            <a:extLst>
              <a:ext uri="{FF2B5EF4-FFF2-40B4-BE49-F238E27FC236}">
                <a16:creationId xmlns:a16="http://schemas.microsoft.com/office/drawing/2014/main" id="{2107000E-DB52-43E5-9609-3C49986F161F}"/>
              </a:ext>
            </a:extLst>
          </p:cNvPr>
          <p:cNvSpPr>
            <a:spLocks/>
          </p:cNvSpPr>
          <p:nvPr/>
        </p:nvSpPr>
        <p:spPr bwMode="auto">
          <a:xfrm>
            <a:off x="3598713" y="1474794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" name="Line 56">
            <a:extLst>
              <a:ext uri="{FF2B5EF4-FFF2-40B4-BE49-F238E27FC236}">
                <a16:creationId xmlns:a16="http://schemas.microsoft.com/office/drawing/2014/main" id="{23E81677-6D4A-42D2-A331-FA6B22D3A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038" y="3533698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id="{9A96574A-18FC-423E-A3D6-783D2F447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231092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1" name="Line 24">
            <a:extLst>
              <a:ext uri="{FF2B5EF4-FFF2-40B4-BE49-F238E27FC236}">
                <a16:creationId xmlns:a16="http://schemas.microsoft.com/office/drawing/2014/main" id="{F7285799-046A-4581-B8D6-F38C92130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2544134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24">
            <a:extLst>
              <a:ext uri="{FF2B5EF4-FFF2-40B4-BE49-F238E27FC236}">
                <a16:creationId xmlns:a16="http://schemas.microsoft.com/office/drawing/2014/main" id="{E899F259-6C4C-43D9-8D93-BEA8E99DB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230298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24">
            <a:extLst>
              <a:ext uri="{FF2B5EF4-FFF2-40B4-BE49-F238E27FC236}">
                <a16:creationId xmlns:a16="http://schemas.microsoft.com/office/drawing/2014/main" id="{F944A97B-C66C-4AF8-90A7-A9FA258F5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61678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4" name="Line 24">
            <a:extLst>
              <a:ext uri="{FF2B5EF4-FFF2-40B4-BE49-F238E27FC236}">
                <a16:creationId xmlns:a16="http://schemas.microsoft.com/office/drawing/2014/main" id="{43D3300A-EEF5-4815-B674-1231884F8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214219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4F43F0B7-F106-432E-89A4-3EFBB26B3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615266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6" name="Line 24">
            <a:extLst>
              <a:ext uri="{FF2B5EF4-FFF2-40B4-BE49-F238E27FC236}">
                <a16:creationId xmlns:a16="http://schemas.microsoft.com/office/drawing/2014/main" id="{3826577B-D14A-4E0E-87E8-44C664AA3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568" y="3049355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7" name="Line 24">
            <a:extLst>
              <a:ext uri="{FF2B5EF4-FFF2-40B4-BE49-F238E27FC236}">
                <a16:creationId xmlns:a16="http://schemas.microsoft.com/office/drawing/2014/main" id="{4A0727C9-8C94-411B-B139-45318FEF5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872007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8" name="Line 24">
            <a:extLst>
              <a:ext uri="{FF2B5EF4-FFF2-40B4-BE49-F238E27FC236}">
                <a16:creationId xmlns:a16="http://schemas.microsoft.com/office/drawing/2014/main" id="{B1CA980D-8A98-4F21-B412-3CC6A1302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1568" y="3047268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9" name="Line 56">
            <a:extLst>
              <a:ext uri="{FF2B5EF4-FFF2-40B4-BE49-F238E27FC236}">
                <a16:creationId xmlns:a16="http://schemas.microsoft.com/office/drawing/2014/main" id="{87748556-E834-45CB-A6F8-DC2B72281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66981"/>
            <a:ext cx="762000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33">
            <a:extLst>
              <a:ext uri="{FF2B5EF4-FFF2-40B4-BE49-F238E27FC236}">
                <a16:creationId xmlns:a16="http://schemas.microsoft.com/office/drawing/2014/main" id="{7072EFC3-7351-40B3-ABFB-E89DD677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9" y="3233047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131" name="Line Callout 2 (Accent Bar) 41">
            <a:extLst>
              <a:ext uri="{FF2B5EF4-FFF2-40B4-BE49-F238E27FC236}">
                <a16:creationId xmlns:a16="http://schemas.microsoft.com/office/drawing/2014/main" id="{5838F7E4-8410-41C9-B71D-F8036E5ECB0F}"/>
              </a:ext>
            </a:extLst>
          </p:cNvPr>
          <p:cNvSpPr/>
          <p:nvPr/>
        </p:nvSpPr>
        <p:spPr>
          <a:xfrm>
            <a:off x="5480702" y="4678897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83CF3A-2093-4B2A-AA93-4BDA6B8C2D76}"/>
              </a:ext>
            </a:extLst>
          </p:cNvPr>
          <p:cNvSpPr/>
          <p:nvPr/>
        </p:nvSpPr>
        <p:spPr>
          <a:xfrm>
            <a:off x="4309123" y="5801672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Input from previous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Fetch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Instruction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9994140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5D772A-9E7D-4111-856B-3082CD32098B}"/>
              </a:ext>
            </a:extLst>
          </p:cNvPr>
          <p:cNvSpPr/>
          <p:nvPr/>
        </p:nvSpPr>
        <p:spPr>
          <a:xfrm>
            <a:off x="2542883" y="2469098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Stage</a:t>
            </a:r>
          </a:p>
        </p:txBody>
      </p:sp>
      <p:sp>
        <p:nvSpPr>
          <p:cNvPr id="64" name="Text Box 33">
            <a:extLst>
              <a:ext uri="{FF2B5EF4-FFF2-40B4-BE49-F238E27FC236}">
                <a16:creationId xmlns:a16="http://schemas.microsoft.com/office/drawing/2014/main" id="{E7F4E2D1-4708-4B76-AAC5-EA27C374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493" y="2489982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65" name="Text Box 35">
            <a:extLst>
              <a:ext uri="{FF2B5EF4-FFF2-40B4-BE49-F238E27FC236}">
                <a16:creationId xmlns:a16="http://schemas.microsoft.com/office/drawing/2014/main" id="{617A8E2E-9A2B-44D1-94BB-A121AD39B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62" y="1474521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4CF0BD-C21D-4496-B807-9D2C2546F10A}"/>
              </a:ext>
            </a:extLst>
          </p:cNvPr>
          <p:cNvSpPr/>
          <p:nvPr/>
        </p:nvSpPr>
        <p:spPr>
          <a:xfrm>
            <a:off x="9448800" y="1742936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80" name="Line Callout 2 (Accent Bar) 41">
            <a:extLst>
              <a:ext uri="{FF2B5EF4-FFF2-40B4-BE49-F238E27FC236}">
                <a16:creationId xmlns:a16="http://schemas.microsoft.com/office/drawing/2014/main" id="{97E0F2CC-F169-4C7F-AE5E-1C818AA3134E}"/>
              </a:ext>
            </a:extLst>
          </p:cNvPr>
          <p:cNvSpPr/>
          <p:nvPr/>
        </p:nvSpPr>
        <p:spPr>
          <a:xfrm>
            <a:off x="7789133" y="4389033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Rectangle 15">
            <a:extLst>
              <a:ext uri="{FF2B5EF4-FFF2-40B4-BE49-F238E27FC236}">
                <a16:creationId xmlns:a16="http://schemas.microsoft.com/office/drawing/2014/main" id="{CBF7716D-F508-43D9-90C3-B59E6A1A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74" y="1914386"/>
            <a:ext cx="1881188" cy="18065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0D49FB65-30B9-4F7B-8B0E-F26E7E253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198106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669B89D1-C58C-4B40-8D77-628098159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427149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84" name="Text Box 19">
            <a:extLst>
              <a:ext uri="{FF2B5EF4-FFF2-40B4-BE49-F238E27FC236}">
                <a16:creationId xmlns:a16="http://schemas.microsoft.com/office/drawing/2014/main" id="{D00EC6CD-D39B-4B26-85E6-1A076BB5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847836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latin typeface="Verdana" pitchFamily="34" charset="0"/>
              </a:rPr>
              <a:t>register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58CAB9EF-A2A5-4646-A555-5C57BD4E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2038211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1</a:t>
            </a: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6E8E6469-68FE-4D3E-9148-A74CA5BA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3076436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2585F6FD-A696-4B55-9B2D-9BABA1F10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231886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" name="Line 25">
            <a:extLst>
              <a:ext uri="{FF2B5EF4-FFF2-40B4-BE49-F238E27FC236}">
                <a16:creationId xmlns:a16="http://schemas.microsoft.com/office/drawing/2014/main" id="{68A5FC6E-4F78-408E-91E2-4890F0D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61606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" name="Line 26">
            <a:extLst>
              <a:ext uri="{FF2B5EF4-FFF2-40B4-BE49-F238E27FC236}">
                <a16:creationId xmlns:a16="http://schemas.microsoft.com/office/drawing/2014/main" id="{8A59ECEE-368E-4CDF-A5B5-CE9B64FFF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3049449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0" name="Line 28">
            <a:extLst>
              <a:ext uri="{FF2B5EF4-FFF2-40B4-BE49-F238E27FC236}">
                <a16:creationId xmlns:a16="http://schemas.microsoft.com/office/drawing/2014/main" id="{45570009-F061-446D-9403-3A132144D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2239824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" name="Line 29">
            <a:extLst>
              <a:ext uri="{FF2B5EF4-FFF2-40B4-BE49-F238E27FC236}">
                <a16:creationId xmlns:a16="http://schemas.microsoft.com/office/drawing/2014/main" id="{DA24BC29-B7D9-473C-93AD-A758796AB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3297099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" name="Text Box 36">
            <a:extLst>
              <a:ext uri="{FF2B5EF4-FFF2-40B4-BE49-F238E27FC236}">
                <a16:creationId xmlns:a16="http://schemas.microsoft.com/office/drawing/2014/main" id="{3F7D5711-CE2D-4C9A-A3E4-27CE9708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526" y="2523986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3D8D1B19-1653-4834-A253-538AE0761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146161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" name="Line 38">
            <a:extLst>
              <a:ext uri="{FF2B5EF4-FFF2-40B4-BE49-F238E27FC236}">
                <a16:creationId xmlns:a16="http://schemas.microsoft.com/office/drawing/2014/main" id="{2406B0D7-281A-491D-91BD-1AC81BE1C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53033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E32E7731-2DBF-49C0-A5F3-21A6628A9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963724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4E2557D2-768D-4527-BACC-53515C38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9" y="199058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6E41B0A8-2221-4508-915F-6F27CE8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3906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881C2FDC-1A96-4C60-A33D-68EF5231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8478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D710C1F7-9FAF-46C9-B25C-C360E23420DC}"/>
              </a:ext>
            </a:extLst>
          </p:cNvPr>
          <p:cNvSpPr/>
          <p:nvPr/>
        </p:nvSpPr>
        <p:spPr>
          <a:xfrm>
            <a:off x="8391319" y="2052885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id="{A4563F34-785C-4F4E-8F69-3674A897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202015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101" name="Line 37">
            <a:extLst>
              <a:ext uri="{FF2B5EF4-FFF2-40B4-BE49-F238E27FC236}">
                <a16:creationId xmlns:a16="http://schemas.microsoft.com/office/drawing/2014/main" id="{51A2F2EC-6E52-439E-A1DB-84579F9A3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2148832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" name="Text Box 40">
            <a:extLst>
              <a:ext uri="{FF2B5EF4-FFF2-40B4-BE49-F238E27FC236}">
                <a16:creationId xmlns:a16="http://schemas.microsoft.com/office/drawing/2014/main" id="{E0F4466A-9089-4C5B-AD56-17ECBF5E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3085538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103" name="Line 37">
            <a:extLst>
              <a:ext uri="{FF2B5EF4-FFF2-40B4-BE49-F238E27FC236}">
                <a16:creationId xmlns:a16="http://schemas.microsoft.com/office/drawing/2014/main" id="{BD635E01-ED04-4420-9C93-7F3EAD116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3214220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FDC1F4-469F-4147-A27C-C0E5E7F4DB01}"/>
              </a:ext>
            </a:extLst>
          </p:cNvPr>
          <p:cNvSpPr/>
          <p:nvPr/>
        </p:nvSpPr>
        <p:spPr>
          <a:xfrm rot="5400000">
            <a:off x="3638401" y="16269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35C50C2-9C0D-48DB-AB24-DE233118124C}"/>
              </a:ext>
            </a:extLst>
          </p:cNvPr>
          <p:cNvSpPr/>
          <p:nvPr/>
        </p:nvSpPr>
        <p:spPr>
          <a:xfrm rot="5400000">
            <a:off x="3695551" y="23317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1E418E-926F-4714-A18A-AC35D969042B}"/>
              </a:ext>
            </a:extLst>
          </p:cNvPr>
          <p:cNvSpPr/>
          <p:nvPr/>
        </p:nvSpPr>
        <p:spPr>
          <a:xfrm rot="5400000">
            <a:off x="3695551" y="29794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71F2860-5809-46E9-AB05-561848C21E2D}"/>
              </a:ext>
            </a:extLst>
          </p:cNvPr>
          <p:cNvSpPr/>
          <p:nvPr/>
        </p:nvSpPr>
        <p:spPr>
          <a:xfrm rot="5400000">
            <a:off x="3695551" y="36271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D78644-6038-4B37-BFBC-F1A3B197A6D3}"/>
              </a:ext>
            </a:extLst>
          </p:cNvPr>
          <p:cNvSpPr/>
          <p:nvPr/>
        </p:nvSpPr>
        <p:spPr>
          <a:xfrm rot="5400000">
            <a:off x="3695551" y="42748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881855-7FED-48C7-9985-649B88689E78}"/>
              </a:ext>
            </a:extLst>
          </p:cNvPr>
          <p:cNvSpPr/>
          <p:nvPr/>
        </p:nvSpPr>
        <p:spPr>
          <a:xfrm rot="5400000">
            <a:off x="3638401" y="49797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12BE3F-2454-4921-A34F-F9C2A950C93C}"/>
              </a:ext>
            </a:extLst>
          </p:cNvPr>
          <p:cNvSpPr/>
          <p:nvPr/>
        </p:nvSpPr>
        <p:spPr>
          <a:xfrm rot="5400000">
            <a:off x="4019401" y="1703121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A0075C-AA47-49E9-BB90-A0DD9C399604}"/>
              </a:ext>
            </a:extLst>
          </p:cNvPr>
          <p:cNvSpPr/>
          <p:nvPr/>
        </p:nvSpPr>
        <p:spPr>
          <a:xfrm rot="5400000">
            <a:off x="4076551" y="24079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0B46BF-D9F4-448E-98AA-C2DE661894BC}"/>
              </a:ext>
            </a:extLst>
          </p:cNvPr>
          <p:cNvSpPr/>
          <p:nvPr/>
        </p:nvSpPr>
        <p:spPr>
          <a:xfrm rot="5400000">
            <a:off x="4076551" y="30556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74A2F5-FE56-4B39-ABC4-057058AE9C88}"/>
              </a:ext>
            </a:extLst>
          </p:cNvPr>
          <p:cNvSpPr/>
          <p:nvPr/>
        </p:nvSpPr>
        <p:spPr>
          <a:xfrm rot="5400000">
            <a:off x="4076551" y="37033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972079-7448-41B5-8598-AA1B5985D2CD}"/>
              </a:ext>
            </a:extLst>
          </p:cNvPr>
          <p:cNvSpPr/>
          <p:nvPr/>
        </p:nvSpPr>
        <p:spPr>
          <a:xfrm rot="5400000">
            <a:off x="4076551" y="43510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775C46C-F876-406A-9200-16087413D6C3}"/>
              </a:ext>
            </a:extLst>
          </p:cNvPr>
          <p:cNvSpPr/>
          <p:nvPr/>
        </p:nvSpPr>
        <p:spPr>
          <a:xfrm rot="5400000">
            <a:off x="4019401" y="5055921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AutoShape 30">
            <a:extLst>
              <a:ext uri="{FF2B5EF4-FFF2-40B4-BE49-F238E27FC236}">
                <a16:creationId xmlns:a16="http://schemas.microsoft.com/office/drawing/2014/main" id="{7CF1CCA1-41B4-4090-9302-793B12D3D5EA}"/>
              </a:ext>
            </a:extLst>
          </p:cNvPr>
          <p:cNvSpPr>
            <a:spLocks/>
          </p:cNvSpPr>
          <p:nvPr/>
        </p:nvSpPr>
        <p:spPr bwMode="auto">
          <a:xfrm>
            <a:off x="3598713" y="1474794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" name="Line 56">
            <a:extLst>
              <a:ext uri="{FF2B5EF4-FFF2-40B4-BE49-F238E27FC236}">
                <a16:creationId xmlns:a16="http://schemas.microsoft.com/office/drawing/2014/main" id="{2EA99594-1306-4F42-B719-3AA2A7864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038" y="3533698"/>
            <a:ext cx="441675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id="{664FC0DE-8734-4D77-9D51-1E7367F7D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231092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1" name="Line 24">
            <a:extLst>
              <a:ext uri="{FF2B5EF4-FFF2-40B4-BE49-F238E27FC236}">
                <a16:creationId xmlns:a16="http://schemas.microsoft.com/office/drawing/2014/main" id="{B80C30D1-F12B-4F90-B678-EA7CF8A45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2544134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24">
            <a:extLst>
              <a:ext uri="{FF2B5EF4-FFF2-40B4-BE49-F238E27FC236}">
                <a16:creationId xmlns:a16="http://schemas.microsoft.com/office/drawing/2014/main" id="{95E24256-D076-4ECD-951D-074C3D0C9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230298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24">
            <a:extLst>
              <a:ext uri="{FF2B5EF4-FFF2-40B4-BE49-F238E27FC236}">
                <a16:creationId xmlns:a16="http://schemas.microsoft.com/office/drawing/2014/main" id="{E3A69DB7-6440-4DE1-9681-15BB2563E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61678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4" name="Line 24">
            <a:extLst>
              <a:ext uri="{FF2B5EF4-FFF2-40B4-BE49-F238E27FC236}">
                <a16:creationId xmlns:a16="http://schemas.microsoft.com/office/drawing/2014/main" id="{59A9C77C-E9F8-47D6-92D7-8DD439C2B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214219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92D24CA5-61FC-4CBF-A22F-26C439DAF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615266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6" name="Line 24">
            <a:extLst>
              <a:ext uri="{FF2B5EF4-FFF2-40B4-BE49-F238E27FC236}">
                <a16:creationId xmlns:a16="http://schemas.microsoft.com/office/drawing/2014/main" id="{3D9AA63B-AB5F-46C9-9403-2980EADCE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568" y="3049355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7" name="Line 24">
            <a:extLst>
              <a:ext uri="{FF2B5EF4-FFF2-40B4-BE49-F238E27FC236}">
                <a16:creationId xmlns:a16="http://schemas.microsoft.com/office/drawing/2014/main" id="{8246C994-A3E5-4075-A483-959447BAF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872007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8" name="Line 24">
            <a:extLst>
              <a:ext uri="{FF2B5EF4-FFF2-40B4-BE49-F238E27FC236}">
                <a16:creationId xmlns:a16="http://schemas.microsoft.com/office/drawing/2014/main" id="{EA0FAC4D-5C2B-4D4A-BEC8-D4A3E4BAE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1568" y="3047268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9" name="Line 56">
            <a:extLst>
              <a:ext uri="{FF2B5EF4-FFF2-40B4-BE49-F238E27FC236}">
                <a16:creationId xmlns:a16="http://schemas.microsoft.com/office/drawing/2014/main" id="{6CF24F98-189E-4981-BE85-DFDD0CB0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66981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33">
            <a:extLst>
              <a:ext uri="{FF2B5EF4-FFF2-40B4-BE49-F238E27FC236}">
                <a16:creationId xmlns:a16="http://schemas.microsoft.com/office/drawing/2014/main" id="{FC7D2371-85F9-49D9-9EC8-1EB681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9" y="3233047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Inst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131" name="Line Callout 2 (Accent Bar) 41">
            <a:extLst>
              <a:ext uri="{FF2B5EF4-FFF2-40B4-BE49-F238E27FC236}">
                <a16:creationId xmlns:a16="http://schemas.microsoft.com/office/drawing/2014/main" id="{8519F4B6-967F-43DD-B58C-AEC6C5EEAFB4}"/>
              </a:ext>
            </a:extLst>
          </p:cNvPr>
          <p:cNvSpPr/>
          <p:nvPr/>
        </p:nvSpPr>
        <p:spPr>
          <a:xfrm>
            <a:off x="5480702" y="4678897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AA9FB3C-B3A3-423C-B5AB-FFC743EF462B}"/>
              </a:ext>
            </a:extLst>
          </p:cNvPr>
          <p:cNvSpPr/>
          <p:nvPr/>
        </p:nvSpPr>
        <p:spPr>
          <a:xfrm>
            <a:off x="4309123" y="5801672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Output to the next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ALU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Operation and the necessary operands</a:t>
            </a:r>
          </a:p>
        </p:txBody>
      </p:sp>
    </p:spTree>
    <p:extLst>
      <p:ext uri="{BB962C8B-B14F-4D97-AF65-F5344CB8AC3E}">
        <p14:creationId xmlns:p14="http://schemas.microsoft.com/office/powerpoint/2010/main" val="3285338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27F76641-5D4C-444C-9ECF-3E1B50432EF2}"/>
              </a:ext>
            </a:extLst>
          </p:cNvPr>
          <p:cNvSpPr txBox="1">
            <a:spLocks noChangeArrowheads="1"/>
          </p:cNvSpPr>
          <p:nvPr/>
        </p:nvSpPr>
        <p:spPr>
          <a:xfrm>
            <a:off x="1464735" y="1474521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12C87B-D903-4329-82B9-1A633EE88FB7}"/>
              </a:ext>
            </a:extLst>
          </p:cNvPr>
          <p:cNvGrpSpPr/>
          <p:nvPr/>
        </p:nvGrpSpPr>
        <p:grpSpPr>
          <a:xfrm>
            <a:off x="1069711" y="4495196"/>
            <a:ext cx="5192715" cy="2319339"/>
            <a:chOff x="3627439" y="3886200"/>
            <a:chExt cx="5192715" cy="2319339"/>
          </a:xfrm>
        </p:grpSpPr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E1995479-CFA0-4A6F-8385-B04B954E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2165E04A-09B1-4312-AF08-760AEA346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0368B5AA-5AFB-4FD4-B535-C54FE6C1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D87687-F636-42F1-9AE6-F565F479272D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4DDD80D-5989-4DAD-AB94-590CD697F7A8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58" name="Group 44">
                  <a:extLst>
                    <a:ext uri="{FF2B5EF4-FFF2-40B4-BE49-F238E27FC236}">
                      <a16:creationId xmlns:a16="http://schemas.microsoft.com/office/drawing/2014/main" id="{47F30C16-FB45-4A4F-B520-31B046E58F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60" name="Rectangle 15">
                    <a:extLst>
                      <a:ext uri="{FF2B5EF4-FFF2-40B4-BE49-F238E27FC236}">
                        <a16:creationId xmlns:a16="http://schemas.microsoft.com/office/drawing/2014/main" id="{6B15855C-08F8-4B6D-8FCA-DE504A572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Line 16">
                    <a:extLst>
                      <a:ext uri="{FF2B5EF4-FFF2-40B4-BE49-F238E27FC236}">
                        <a16:creationId xmlns:a16="http://schemas.microsoft.com/office/drawing/2014/main" id="{1E3C41A3-E1AC-4ECB-BA92-536FED135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17">
                    <a:extLst>
                      <a:ext uri="{FF2B5EF4-FFF2-40B4-BE49-F238E27FC236}">
                        <a16:creationId xmlns:a16="http://schemas.microsoft.com/office/drawing/2014/main" id="{CB61E65E-588F-45C1-B727-C3DF2D60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63" name="Text Box 18">
                    <a:extLst>
                      <a:ext uri="{FF2B5EF4-FFF2-40B4-BE49-F238E27FC236}">
                        <a16:creationId xmlns:a16="http://schemas.microsoft.com/office/drawing/2014/main" id="{CD73D557-A19C-4AC3-81E9-472F77AAC8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64" name="Text Box 19">
                    <a:extLst>
                      <a:ext uri="{FF2B5EF4-FFF2-40B4-BE49-F238E27FC236}">
                        <a16:creationId xmlns:a16="http://schemas.microsoft.com/office/drawing/2014/main" id="{02998AA2-0D05-42CA-AE5C-DBA3D47D70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65" name="Text Box 20">
                    <a:extLst>
                      <a:ext uri="{FF2B5EF4-FFF2-40B4-BE49-F238E27FC236}">
                        <a16:creationId xmlns:a16="http://schemas.microsoft.com/office/drawing/2014/main" id="{BC0BA77E-2789-47DD-B82D-D6C04FA2A9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66" name="Text Box 21">
                    <a:extLst>
                      <a:ext uri="{FF2B5EF4-FFF2-40B4-BE49-F238E27FC236}">
                        <a16:creationId xmlns:a16="http://schemas.microsoft.com/office/drawing/2014/main" id="{EAC4943A-E9BB-414C-ACB9-36AD2F644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67" name="Text Box 22">
                    <a:extLst>
                      <a:ext uri="{FF2B5EF4-FFF2-40B4-BE49-F238E27FC236}">
                        <a16:creationId xmlns:a16="http://schemas.microsoft.com/office/drawing/2014/main" id="{D6C3D5FB-DC89-4814-B808-C5A3847A50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68" name="Text Box 23">
                    <a:extLst>
                      <a:ext uri="{FF2B5EF4-FFF2-40B4-BE49-F238E27FC236}">
                        <a16:creationId xmlns:a16="http://schemas.microsoft.com/office/drawing/2014/main" id="{1C58F9DE-0007-4EC4-AA1B-08F6B0DA88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9" name="Line 24">
                    <a:extLst>
                      <a:ext uri="{FF2B5EF4-FFF2-40B4-BE49-F238E27FC236}">
                        <a16:creationId xmlns:a16="http://schemas.microsoft.com/office/drawing/2014/main" id="{BCCC8F47-A006-4CF5-8F66-108B12ADC7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25">
                    <a:extLst>
                      <a:ext uri="{FF2B5EF4-FFF2-40B4-BE49-F238E27FC236}">
                        <a16:creationId xmlns:a16="http://schemas.microsoft.com/office/drawing/2014/main" id="{F3FFC98A-9E8E-4A11-AA16-621ADB3092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26">
                    <a:extLst>
                      <a:ext uri="{FF2B5EF4-FFF2-40B4-BE49-F238E27FC236}">
                        <a16:creationId xmlns:a16="http://schemas.microsoft.com/office/drawing/2014/main" id="{DFAAC03A-68C3-4606-B3BA-3144679180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Line 27">
                    <a:extLst>
                      <a:ext uri="{FF2B5EF4-FFF2-40B4-BE49-F238E27FC236}">
                        <a16:creationId xmlns:a16="http://schemas.microsoft.com/office/drawing/2014/main" id="{3F0447CB-A7BE-4D69-B109-B496401F14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Line 28">
                    <a:extLst>
                      <a:ext uri="{FF2B5EF4-FFF2-40B4-BE49-F238E27FC236}">
                        <a16:creationId xmlns:a16="http://schemas.microsoft.com/office/drawing/2014/main" id="{AF5DCD71-92FD-4CE2-ADAB-6650828A20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29">
                    <a:extLst>
                      <a:ext uri="{FF2B5EF4-FFF2-40B4-BE49-F238E27FC236}">
                        <a16:creationId xmlns:a16="http://schemas.microsoft.com/office/drawing/2014/main" id="{E1226EF8-1B2A-4484-A06D-22BAF99C48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30">
                    <a:extLst>
                      <a:ext uri="{FF2B5EF4-FFF2-40B4-BE49-F238E27FC236}">
                        <a16:creationId xmlns:a16="http://schemas.microsoft.com/office/drawing/2014/main" id="{5B7A7F03-8CFA-44C2-AB63-E4AF1DA304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31">
                    <a:extLst>
                      <a:ext uri="{FF2B5EF4-FFF2-40B4-BE49-F238E27FC236}">
                        <a16:creationId xmlns:a16="http://schemas.microsoft.com/office/drawing/2014/main" id="{587FF7F8-BCBF-4C80-8D19-226783FB9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2">
                    <a:extLst>
                      <a:ext uri="{FF2B5EF4-FFF2-40B4-BE49-F238E27FC236}">
                        <a16:creationId xmlns:a16="http://schemas.microsoft.com/office/drawing/2014/main" id="{2752B1A2-0171-42C3-9259-0BA606C31C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Text Box 33">
                    <a:extLst>
                      <a:ext uri="{FF2B5EF4-FFF2-40B4-BE49-F238E27FC236}">
                        <a16:creationId xmlns:a16="http://schemas.microsoft.com/office/drawing/2014/main" id="{8F81DCA8-0BED-42B9-BE44-F982D70687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79" name="Text Box 34">
                    <a:extLst>
                      <a:ext uri="{FF2B5EF4-FFF2-40B4-BE49-F238E27FC236}">
                        <a16:creationId xmlns:a16="http://schemas.microsoft.com/office/drawing/2014/main" id="{5F2D86FD-3E42-454D-A8B3-92FEAE77FD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80" name="Text Box 35">
                    <a:extLst>
                      <a:ext uri="{FF2B5EF4-FFF2-40B4-BE49-F238E27FC236}">
                        <a16:creationId xmlns:a16="http://schemas.microsoft.com/office/drawing/2014/main" id="{7E4D1B40-4578-400A-8082-13FDFEF69B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81" name="Text Box 36">
                    <a:extLst>
                      <a:ext uri="{FF2B5EF4-FFF2-40B4-BE49-F238E27FC236}">
                        <a16:creationId xmlns:a16="http://schemas.microsoft.com/office/drawing/2014/main" id="{02767539-8808-4F2E-B92C-D743CF618C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2" name="Line 37">
                    <a:extLst>
                      <a:ext uri="{FF2B5EF4-FFF2-40B4-BE49-F238E27FC236}">
                        <a16:creationId xmlns:a16="http://schemas.microsoft.com/office/drawing/2014/main" id="{03D3BA85-72F2-4F23-826B-96FA78A655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38">
                    <a:extLst>
                      <a:ext uri="{FF2B5EF4-FFF2-40B4-BE49-F238E27FC236}">
                        <a16:creationId xmlns:a16="http://schemas.microsoft.com/office/drawing/2014/main" id="{969C5655-C658-4032-8CFF-6CD4AC3C44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39">
                    <a:extLst>
                      <a:ext uri="{FF2B5EF4-FFF2-40B4-BE49-F238E27FC236}">
                        <a16:creationId xmlns:a16="http://schemas.microsoft.com/office/drawing/2014/main" id="{3E1237A6-E37E-45EB-A34A-90CCE165C4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Text Box 40">
                    <a:extLst>
                      <a:ext uri="{FF2B5EF4-FFF2-40B4-BE49-F238E27FC236}">
                        <a16:creationId xmlns:a16="http://schemas.microsoft.com/office/drawing/2014/main" id="{D7CEAAF4-1DAE-4A13-A5C4-A5F2C36272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86" name="Text Box 41">
                    <a:extLst>
                      <a:ext uri="{FF2B5EF4-FFF2-40B4-BE49-F238E27FC236}">
                        <a16:creationId xmlns:a16="http://schemas.microsoft.com/office/drawing/2014/main" id="{83EED32C-7C0D-4574-A59A-FC2A6871B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87" name="Text Box 42">
                    <a:extLst>
                      <a:ext uri="{FF2B5EF4-FFF2-40B4-BE49-F238E27FC236}">
                        <a16:creationId xmlns:a16="http://schemas.microsoft.com/office/drawing/2014/main" id="{2938CFB6-24A9-43AA-9EA6-4B5CCE1C45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51766593-5432-4435-9655-98B746656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56" name="Line 37">
                <a:extLst>
                  <a:ext uri="{FF2B5EF4-FFF2-40B4-BE49-F238E27FC236}">
                    <a16:creationId xmlns:a16="http://schemas.microsoft.com/office/drawing/2014/main" id="{428424BC-FE0A-414C-86DC-E259F2DE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Text Box 40">
                <a:extLst>
                  <a:ext uri="{FF2B5EF4-FFF2-40B4-BE49-F238E27FC236}">
                    <a16:creationId xmlns:a16="http://schemas.microsoft.com/office/drawing/2014/main" id="{0D1D33C8-6F14-46BD-8C7C-4AC846F8B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  <p:sp>
        <p:nvSpPr>
          <p:cNvPr id="88" name="Folded Corner 45">
            <a:extLst>
              <a:ext uri="{FF2B5EF4-FFF2-40B4-BE49-F238E27FC236}">
                <a16:creationId xmlns:a16="http://schemas.microsoft.com/office/drawing/2014/main" id="{655ED141-F752-4047-AE96-1333221BA61E}"/>
              </a:ext>
            </a:extLst>
          </p:cNvPr>
          <p:cNvSpPr/>
          <p:nvPr/>
        </p:nvSpPr>
        <p:spPr>
          <a:xfrm>
            <a:off x="6718566" y="4447657"/>
            <a:ext cx="3339834" cy="212240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Decode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Writeback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FB3C4A-4531-4BCE-9427-E083BC0C6A6B}"/>
                  </a:ext>
                </a:extLst>
              </p14:cNvPr>
              <p14:cNvContentPartPr/>
              <p14:nvPr/>
            </p14:nvContentPartPr>
            <p14:xfrm>
              <a:off x="510120" y="1865520"/>
              <a:ext cx="6785640" cy="49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FB3C4A-4531-4BCE-9427-E083BC0C6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60" y="1856160"/>
                <a:ext cx="6804360" cy="49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644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D735F83-2A06-4745-B376-50265401D23B}"/>
              </a:ext>
            </a:extLst>
          </p:cNvPr>
          <p:cNvGrpSpPr/>
          <p:nvPr/>
        </p:nvGrpSpPr>
        <p:grpSpPr>
          <a:xfrm>
            <a:off x="2590800" y="2373526"/>
            <a:ext cx="762000" cy="4114800"/>
            <a:chOff x="800100" y="2199820"/>
            <a:chExt cx="762000" cy="4114800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1765390-FD95-4485-BDE8-522A476EE335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BDFEC58-C32F-4605-A839-B65EAD022F01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C1575F8-5396-4E4B-BB9D-129269F8FFC8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EF22DAC-1FDF-460A-A244-FC6F6A40CCF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767433A-271E-451F-BCE0-1F6D504C8D1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02A0B77-B872-4D4A-A782-E94C2666B83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C59729-52D6-44B4-90FD-BF007B8C3F2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923E1A4-45B6-4455-9C98-93517393DB24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BCD9B30-792B-475E-A4F4-B36F8D43928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99D3E64-561E-4EA5-819E-70800ACF5FFC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9E32208-56C7-4625-9D33-3BAD7C477F1D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BCA3967-0DE1-4D7D-A343-6AC987CA96D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0C8744-8D9E-4AE2-89FA-9731534CC3FD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013721-22E6-4C0C-AF29-B6C61F24CE56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2F55724-7812-47CE-AD5F-A2518D09AC29}"/>
              </a:ext>
            </a:extLst>
          </p:cNvPr>
          <p:cNvSpPr/>
          <p:nvPr/>
        </p:nvSpPr>
        <p:spPr>
          <a:xfrm>
            <a:off x="8534400" y="3287926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B42078E-A892-4E33-81C0-5C73D5EFEACA}"/>
              </a:ext>
            </a:extLst>
          </p:cNvPr>
          <p:cNvSpPr/>
          <p:nvPr/>
        </p:nvSpPr>
        <p:spPr>
          <a:xfrm>
            <a:off x="8534400" y="4354726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8CF53C6-773C-4388-899D-DD4749301AD4}"/>
              </a:ext>
            </a:extLst>
          </p:cNvPr>
          <p:cNvGrpSpPr/>
          <p:nvPr/>
        </p:nvGrpSpPr>
        <p:grpSpPr>
          <a:xfrm>
            <a:off x="4038600" y="4803989"/>
            <a:ext cx="2141220" cy="1684337"/>
            <a:chOff x="2247900" y="4630283"/>
            <a:chExt cx="2141220" cy="168433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4D6C6E9-E5C4-451A-B8FF-7601A8D38EE5}"/>
                </a:ext>
              </a:extLst>
            </p:cNvPr>
            <p:cNvCxnSpPr>
              <a:cxnSpLocks/>
              <a:stCxn id="203" idx="0"/>
              <a:endCxn id="218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69">
              <a:extLst>
                <a:ext uri="{FF2B5EF4-FFF2-40B4-BE49-F238E27FC236}">
                  <a16:creationId xmlns:a16="http://schemas.microsoft.com/office/drawing/2014/main" id="{1CE1EAB6-4FBF-4535-A945-7E74D9D747E8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0E1F562-3F53-4A62-A7D6-CF4F76871A8C}"/>
              </a:ext>
            </a:extLst>
          </p:cNvPr>
          <p:cNvGrpSpPr/>
          <p:nvPr/>
        </p:nvGrpSpPr>
        <p:grpSpPr>
          <a:xfrm>
            <a:off x="3369489" y="3210656"/>
            <a:ext cx="1879600" cy="1543990"/>
            <a:chOff x="1629227" y="3038020"/>
            <a:chExt cx="1879600" cy="1543990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A091378-E532-4239-952F-2DD392D7CF12}"/>
                </a:ext>
              </a:extLst>
            </p:cNvPr>
            <p:cNvCxnSpPr>
              <a:stCxn id="188" idx="0"/>
              <a:endCxn id="215" idx="0"/>
            </p:cNvCxnSpPr>
            <p:nvPr/>
          </p:nvCxnSpPr>
          <p:spPr>
            <a:xfrm>
              <a:off x="16383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F48E191-5DD7-47D3-A936-91D4CA00E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227" y="3756641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21230E0-A1E2-4FB6-B423-2D806E96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259" y="418195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 Box 309">
              <a:extLst>
                <a:ext uri="{FF2B5EF4-FFF2-40B4-BE49-F238E27FC236}">
                  <a16:creationId xmlns:a16="http://schemas.microsoft.com/office/drawing/2014/main" id="{676D3899-DB47-41D3-983A-02E789926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9" name="Text Box 310">
              <a:extLst>
                <a:ext uri="{FF2B5EF4-FFF2-40B4-BE49-F238E27FC236}">
                  <a16:creationId xmlns:a16="http://schemas.microsoft.com/office/drawing/2014/main" id="{28081CAF-7A4D-4F74-9B1A-FE2ECF094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10" name="Text Box 324">
              <a:extLst>
                <a:ext uri="{FF2B5EF4-FFF2-40B4-BE49-F238E27FC236}">
                  <a16:creationId xmlns:a16="http://schemas.microsoft.com/office/drawing/2014/main" id="{FCB69C72-25D8-4A4F-903E-CE588F14F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211" name="Rounded Rectangle 75">
            <a:extLst>
              <a:ext uri="{FF2B5EF4-FFF2-40B4-BE49-F238E27FC236}">
                <a16:creationId xmlns:a16="http://schemas.microsoft.com/office/drawing/2014/main" id="{29AEB160-CBEF-413B-A01B-E373FDD76D94}"/>
              </a:ext>
            </a:extLst>
          </p:cNvPr>
          <p:cNvSpPr/>
          <p:nvPr/>
        </p:nvSpPr>
        <p:spPr>
          <a:xfrm>
            <a:off x="3640138" y="2140958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212" name="Snip Single Corner Rectangle 55">
            <a:extLst>
              <a:ext uri="{FF2B5EF4-FFF2-40B4-BE49-F238E27FC236}">
                <a16:creationId xmlns:a16="http://schemas.microsoft.com/office/drawing/2014/main" id="{6C069F88-BCFF-44BB-B937-E431D05AD3DB}"/>
              </a:ext>
            </a:extLst>
          </p:cNvPr>
          <p:cNvSpPr/>
          <p:nvPr/>
        </p:nvSpPr>
        <p:spPr>
          <a:xfrm>
            <a:off x="4343400" y="1459126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213" name="Shape 57">
            <a:extLst>
              <a:ext uri="{FF2B5EF4-FFF2-40B4-BE49-F238E27FC236}">
                <a16:creationId xmlns:a16="http://schemas.microsoft.com/office/drawing/2014/main" id="{20045A2B-1808-44F2-A026-173013CCEA54}"/>
              </a:ext>
            </a:extLst>
          </p:cNvPr>
          <p:cNvCxnSpPr>
            <a:stCxn id="212" idx="2"/>
            <a:endCxn id="187" idx="1"/>
          </p:cNvCxnSpPr>
          <p:nvPr/>
        </p:nvCxnSpPr>
        <p:spPr>
          <a:xfrm rot="10800000" flipV="1">
            <a:off x="3200400" y="1725826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DC96538-41F0-4E03-9EA5-3F7DB1BF9016}"/>
              </a:ext>
            </a:extLst>
          </p:cNvPr>
          <p:cNvGrpSpPr/>
          <p:nvPr/>
        </p:nvGrpSpPr>
        <p:grpSpPr>
          <a:xfrm>
            <a:off x="5105400" y="3211726"/>
            <a:ext cx="3581400" cy="2288977"/>
            <a:chOff x="3314700" y="3038020"/>
            <a:chExt cx="3581400" cy="2288977"/>
          </a:xfrm>
        </p:grpSpPr>
        <p:sp>
          <p:nvSpPr>
            <p:cNvPr id="215" name="Line 24">
              <a:extLst>
                <a:ext uri="{FF2B5EF4-FFF2-40B4-BE49-F238E27FC236}">
                  <a16:creationId xmlns:a16="http://schemas.microsoft.com/office/drawing/2014/main" id="{45BA3DF1-6415-41DD-A2F3-9CBCAD7C4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6" name="Line 25">
              <a:extLst>
                <a:ext uri="{FF2B5EF4-FFF2-40B4-BE49-F238E27FC236}">
                  <a16:creationId xmlns:a16="http://schemas.microsoft.com/office/drawing/2014/main" id="{1C512314-6D5B-4A34-91A8-49BB32E54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DD3545CA-0DFD-4D2F-AD04-BB20E1E38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8" name="Line 27">
              <a:extLst>
                <a:ext uri="{FF2B5EF4-FFF2-40B4-BE49-F238E27FC236}">
                  <a16:creationId xmlns:a16="http://schemas.microsoft.com/office/drawing/2014/main" id="{1BFDDF73-EF76-4D1E-BAC9-D968825D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A46E01-4989-428F-93AE-349A4FFB0460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248" name="Line 28">
                <a:extLst>
                  <a:ext uri="{FF2B5EF4-FFF2-40B4-BE49-F238E27FC236}">
                    <a16:creationId xmlns:a16="http://schemas.microsoft.com/office/drawing/2014/main" id="{C648B85F-1235-4943-BF47-57C398EEE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Line 29">
                <a:extLst>
                  <a:ext uri="{FF2B5EF4-FFF2-40B4-BE49-F238E27FC236}">
                    <a16:creationId xmlns:a16="http://schemas.microsoft.com/office/drawing/2014/main" id="{66A9B2BD-4080-43C8-929A-E4373FA5B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63DA9EE4-0E2C-40B9-9C93-BAE9B77599D0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237" name="Text Box 23">
                <a:extLst>
                  <a:ext uri="{FF2B5EF4-FFF2-40B4-BE49-F238E27FC236}">
                    <a16:creationId xmlns:a16="http://schemas.microsoft.com/office/drawing/2014/main" id="{A126E647-A210-43A7-AE26-178F398EB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90FC85D6-94B9-4E58-9836-7F90ED3CBE45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239" name="Rectangle 15">
                  <a:extLst>
                    <a:ext uri="{FF2B5EF4-FFF2-40B4-BE49-F238E27FC236}">
                      <a16:creationId xmlns:a16="http://schemas.microsoft.com/office/drawing/2014/main" id="{C5170EB8-DB08-408D-A650-5C12A95E88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Line 16">
                  <a:extLst>
                    <a:ext uri="{FF2B5EF4-FFF2-40B4-BE49-F238E27FC236}">
                      <a16:creationId xmlns:a16="http://schemas.microsoft.com/office/drawing/2014/main" id="{577195F7-DFC7-413E-BBEF-82F196D3D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Text Box 17">
                  <a:extLst>
                    <a:ext uri="{FF2B5EF4-FFF2-40B4-BE49-F238E27FC236}">
                      <a16:creationId xmlns:a16="http://schemas.microsoft.com/office/drawing/2014/main" id="{6E0D1BF8-3EE6-45A0-AC56-FCA4708C2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242" name="Text Box 18">
                  <a:extLst>
                    <a:ext uri="{FF2B5EF4-FFF2-40B4-BE49-F238E27FC236}">
                      <a16:creationId xmlns:a16="http://schemas.microsoft.com/office/drawing/2014/main" id="{47C2D62B-D631-4D98-B22E-9A80160E55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243" name="Text Box 19">
                  <a:extLst>
                    <a:ext uri="{FF2B5EF4-FFF2-40B4-BE49-F238E27FC236}">
                      <a16:creationId xmlns:a16="http://schemas.microsoft.com/office/drawing/2014/main" id="{79F2BA03-367B-44BA-A181-DD09A172BD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244" name="Text Box 20">
                  <a:extLst>
                    <a:ext uri="{FF2B5EF4-FFF2-40B4-BE49-F238E27FC236}">
                      <a16:creationId xmlns:a16="http://schemas.microsoft.com/office/drawing/2014/main" id="{9607C6A2-C3C8-4C11-AED3-A41AB54C8E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45" name="Text Box 21">
                  <a:extLst>
                    <a:ext uri="{FF2B5EF4-FFF2-40B4-BE49-F238E27FC236}">
                      <a16:creationId xmlns:a16="http://schemas.microsoft.com/office/drawing/2014/main" id="{4FF0AA21-4493-4419-9823-D1224BF6CD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246" name="Text Box 22">
                  <a:extLst>
                    <a:ext uri="{FF2B5EF4-FFF2-40B4-BE49-F238E27FC236}">
                      <a16:creationId xmlns:a16="http://schemas.microsoft.com/office/drawing/2014/main" id="{0E35F969-FF7E-452E-ADA1-76E32FC9CA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247" name="Text Box 36">
                  <a:extLst>
                    <a:ext uri="{FF2B5EF4-FFF2-40B4-BE49-F238E27FC236}">
                      <a16:creationId xmlns:a16="http://schemas.microsoft.com/office/drawing/2014/main" id="{54DFC6E3-E55D-4569-A5F0-E222C35B0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221" name="Line 37">
              <a:extLst>
                <a:ext uri="{FF2B5EF4-FFF2-40B4-BE49-F238E27FC236}">
                  <a16:creationId xmlns:a16="http://schemas.microsoft.com/office/drawing/2014/main" id="{A74980E8-643A-4F06-A91B-6980824AC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2" name="Line 38">
              <a:extLst>
                <a:ext uri="{FF2B5EF4-FFF2-40B4-BE49-F238E27FC236}">
                  <a16:creationId xmlns:a16="http://schemas.microsoft.com/office/drawing/2014/main" id="{709B118C-51E9-434C-BB90-C1095C977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3" name="Line 39">
              <a:extLst>
                <a:ext uri="{FF2B5EF4-FFF2-40B4-BE49-F238E27FC236}">
                  <a16:creationId xmlns:a16="http://schemas.microsoft.com/office/drawing/2014/main" id="{210F8E09-5363-4C51-8011-D98157248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40">
              <a:extLst>
                <a:ext uri="{FF2B5EF4-FFF2-40B4-BE49-F238E27FC236}">
                  <a16:creationId xmlns:a16="http://schemas.microsoft.com/office/drawing/2014/main" id="{8317CAB3-B283-42BB-AA0D-487B2280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5" name="Text Box 41">
              <a:extLst>
                <a:ext uri="{FF2B5EF4-FFF2-40B4-BE49-F238E27FC236}">
                  <a16:creationId xmlns:a16="http://schemas.microsoft.com/office/drawing/2014/main" id="{0E49F30C-9C51-4AF3-BA4A-34D1023C2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6" name="Text Box 42">
              <a:extLst>
                <a:ext uri="{FF2B5EF4-FFF2-40B4-BE49-F238E27FC236}">
                  <a16:creationId xmlns:a16="http://schemas.microsoft.com/office/drawing/2014/main" id="{606180F1-C76C-40EB-85E7-16E0864F7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19ED7F2-89D3-423A-823D-D827D20A3B61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E6B532F-E1C0-4128-B1F3-3DEAB5E69F5B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235" name="Line 37">
                  <a:extLst>
                    <a:ext uri="{FF2B5EF4-FFF2-40B4-BE49-F238E27FC236}">
                      <a16:creationId xmlns:a16="http://schemas.microsoft.com/office/drawing/2014/main" id="{5FA2F0FA-C9A4-490D-B1E6-98AA5BA25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Text Box 40">
                  <a:extLst>
                    <a:ext uri="{FF2B5EF4-FFF2-40B4-BE49-F238E27FC236}">
                      <a16:creationId xmlns:a16="http://schemas.microsoft.com/office/drawing/2014/main" id="{E6F0CC59-F44A-4BED-BBC0-83EB29EE4A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754B957-5A90-437A-9006-96DBD4F297F2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233" name="Line 37">
                  <a:extLst>
                    <a:ext uri="{FF2B5EF4-FFF2-40B4-BE49-F238E27FC236}">
                      <a16:creationId xmlns:a16="http://schemas.microsoft.com/office/drawing/2014/main" id="{442E98A9-8C18-422E-BE72-E18F544DF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Text Box 40">
                  <a:extLst>
                    <a:ext uri="{FF2B5EF4-FFF2-40B4-BE49-F238E27FC236}">
                      <a16:creationId xmlns:a16="http://schemas.microsoft.com/office/drawing/2014/main" id="{ACEF01A5-F0D2-4817-9DC5-FB250D0043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4718195-4C72-440E-8A6B-0517F970A504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229" name="Line 37">
                <a:extLst>
                  <a:ext uri="{FF2B5EF4-FFF2-40B4-BE49-F238E27FC236}">
                    <a16:creationId xmlns:a16="http://schemas.microsoft.com/office/drawing/2014/main" id="{52F2AC32-5581-4C8F-8606-46ECCEB72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0" name="Text Box 40">
                <a:extLst>
                  <a:ext uri="{FF2B5EF4-FFF2-40B4-BE49-F238E27FC236}">
                    <a16:creationId xmlns:a16="http://schemas.microsoft.com/office/drawing/2014/main" id="{A7FA2F3C-6B61-43FC-BA96-8D8C95488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79C627-8AA2-42B0-9CA5-18E0B8DC73C5}"/>
                  </a:ext>
                </a:extLst>
              </p14:cNvPr>
              <p14:cNvContentPartPr/>
              <p14:nvPr/>
            </p14:nvContentPartPr>
            <p14:xfrm>
              <a:off x="2801520" y="1015920"/>
              <a:ext cx="7745040" cy="565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79C627-8AA2-42B0-9CA5-18E0B8DC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2160" y="1006560"/>
                <a:ext cx="7763760" cy="56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054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0" grpId="0"/>
      <p:bldP spid="2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062CC1-3537-4571-9DDA-CCF7FE710F9B}"/>
              </a:ext>
            </a:extLst>
          </p:cNvPr>
          <p:cNvSpPr/>
          <p:nvPr/>
        </p:nvSpPr>
        <p:spPr>
          <a:xfrm>
            <a:off x="8076513" y="2846121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Explosion 1 53">
            <a:extLst>
              <a:ext uri="{FF2B5EF4-FFF2-40B4-BE49-F238E27FC236}">
                <a16:creationId xmlns:a16="http://schemas.microsoft.com/office/drawing/2014/main" id="{155DDC7A-9AED-4406-BB84-C1956700C187}"/>
              </a:ext>
            </a:extLst>
          </p:cNvPr>
          <p:cNvSpPr/>
          <p:nvPr/>
        </p:nvSpPr>
        <p:spPr>
          <a:xfrm>
            <a:off x="3809313" y="3379521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3" name="Explosion 1 54">
            <a:extLst>
              <a:ext uri="{FF2B5EF4-FFF2-40B4-BE49-F238E27FC236}">
                <a16:creationId xmlns:a16="http://schemas.microsoft.com/office/drawing/2014/main" id="{F349E2ED-2EB8-4502-A08A-2A89C240A04B}"/>
              </a:ext>
            </a:extLst>
          </p:cNvPr>
          <p:cNvSpPr/>
          <p:nvPr/>
        </p:nvSpPr>
        <p:spPr>
          <a:xfrm>
            <a:off x="7390713" y="3989121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F222CC-C150-4A0B-8D9F-0FDB911A27BB}"/>
              </a:ext>
            </a:extLst>
          </p:cNvPr>
          <p:cNvGrpSpPr/>
          <p:nvPr/>
        </p:nvGrpSpPr>
        <p:grpSpPr>
          <a:xfrm>
            <a:off x="1904313" y="1931721"/>
            <a:ext cx="838200" cy="4114800"/>
            <a:chOff x="582827" y="1774372"/>
            <a:chExt cx="838200" cy="41148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DB0FE8-F437-4D06-AD39-FEA8D68B7B64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E426D2B-4725-4F14-87E4-D2AADFD3F3BA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3D47D1D-B37E-426E-8E08-C81DA2479156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DDEF151-2BBC-4A84-83C3-E4A3B08E38C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F5122C-3C08-48DA-846D-4728E57FB1F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B81AD62-1DBE-4606-8166-3DC7031A1D4F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FF22EA0-A5A8-4B9A-BF6F-322535CC40DA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A21AD5-18A2-4632-B885-B71320DCA77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BC95D84-6E6C-47A7-8531-9D407A432A96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6AA5060-308B-4219-B15E-BB123EAFA3B7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F7F3C7-A973-4AE7-9879-C55BB0957782}"/>
              </a:ext>
            </a:extLst>
          </p:cNvPr>
          <p:cNvGrpSpPr/>
          <p:nvPr/>
        </p:nvGrpSpPr>
        <p:grpSpPr>
          <a:xfrm>
            <a:off x="2743308" y="2769921"/>
            <a:ext cx="1885950" cy="1541463"/>
            <a:chOff x="1421822" y="2612572"/>
            <a:chExt cx="1885950" cy="154146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84F23F-1E28-4A33-9B28-88ED4167E6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22" y="2848751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F4604E-A2AE-4E87-8801-D4363F2EC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172" y="3321918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763C7FB-3220-45F1-BA69-F4181CB6F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460" y="3753984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309">
              <a:extLst>
                <a:ext uri="{FF2B5EF4-FFF2-40B4-BE49-F238E27FC236}">
                  <a16:creationId xmlns:a16="http://schemas.microsoft.com/office/drawing/2014/main" id="{90BCDC33-7348-437A-B05F-1D685ACED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80" name="Text Box 310">
              <a:extLst>
                <a:ext uri="{FF2B5EF4-FFF2-40B4-BE49-F238E27FC236}">
                  <a16:creationId xmlns:a16="http://schemas.microsoft.com/office/drawing/2014/main" id="{F08FDBC0-CABD-4C5D-A6D5-4653DC133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81" name="Text Box 324">
              <a:extLst>
                <a:ext uri="{FF2B5EF4-FFF2-40B4-BE49-F238E27FC236}">
                  <a16:creationId xmlns:a16="http://schemas.microsoft.com/office/drawing/2014/main" id="{3A9A2FE6-5C4B-4DB2-8109-72F98F10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82" name="Snip Single Corner Rectangle 55">
            <a:extLst>
              <a:ext uri="{FF2B5EF4-FFF2-40B4-BE49-F238E27FC236}">
                <a16:creationId xmlns:a16="http://schemas.microsoft.com/office/drawing/2014/main" id="{FB302878-55B9-40D8-83A4-211ED8E16AB1}"/>
              </a:ext>
            </a:extLst>
          </p:cNvPr>
          <p:cNvSpPr/>
          <p:nvPr/>
        </p:nvSpPr>
        <p:spPr>
          <a:xfrm>
            <a:off x="3580713" y="1474521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3" name="Rounded Rectangle 61">
            <a:extLst>
              <a:ext uri="{FF2B5EF4-FFF2-40B4-BE49-F238E27FC236}">
                <a16:creationId xmlns:a16="http://schemas.microsoft.com/office/drawing/2014/main" id="{3609CB40-F7D4-41FB-9C43-F84D584FA347}"/>
              </a:ext>
            </a:extLst>
          </p:cNvPr>
          <p:cNvSpPr/>
          <p:nvPr/>
        </p:nvSpPr>
        <p:spPr>
          <a:xfrm>
            <a:off x="3048000" y="5449622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76721B-F10B-41A8-8FEB-87B367F17AC1}"/>
              </a:ext>
            </a:extLst>
          </p:cNvPr>
          <p:cNvGrpSpPr/>
          <p:nvPr/>
        </p:nvGrpSpPr>
        <p:grpSpPr>
          <a:xfrm>
            <a:off x="4495113" y="2769921"/>
            <a:ext cx="3581400" cy="2365178"/>
            <a:chOff x="3173627" y="2612572"/>
            <a:chExt cx="3581400" cy="2365178"/>
          </a:xfrm>
        </p:grpSpPr>
        <p:sp>
          <p:nvSpPr>
            <p:cNvPr id="85" name="Rectangle 15">
              <a:extLst>
                <a:ext uri="{FF2B5EF4-FFF2-40B4-BE49-F238E27FC236}">
                  <a16:creationId xmlns:a16="http://schemas.microsoft.com/office/drawing/2014/main" id="{B330DA81-FAD7-451C-9069-89EFE64E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171BA684-E205-41C6-BBB9-4615D9514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A9B5DF20-2A64-41C4-955B-A5F57F733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0690A8A6-265F-4908-B860-BC52C5E07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89" name="Text Box 19">
              <a:extLst>
                <a:ext uri="{FF2B5EF4-FFF2-40B4-BE49-F238E27FC236}">
                  <a16:creationId xmlns:a16="http://schemas.microsoft.com/office/drawing/2014/main" id="{F6C2D725-3FD0-4F60-8FE2-4A59EDC3F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ABDE0537-7212-427A-B097-8EEC0F39A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91" name="Text Box 21">
              <a:extLst>
                <a:ext uri="{FF2B5EF4-FFF2-40B4-BE49-F238E27FC236}">
                  <a16:creationId xmlns:a16="http://schemas.microsoft.com/office/drawing/2014/main" id="{EB417FAD-6B16-4086-BF9A-2D3C3F064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3027CC10-D46B-47AD-B2D8-A13B9EEDA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93" name="Text Box 23">
              <a:extLst>
                <a:ext uri="{FF2B5EF4-FFF2-40B4-BE49-F238E27FC236}">
                  <a16:creationId xmlns:a16="http://schemas.microsoft.com/office/drawing/2014/main" id="{01CA0012-1556-4B85-811D-EAA73C44A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Line 24">
              <a:extLst>
                <a:ext uri="{FF2B5EF4-FFF2-40B4-BE49-F238E27FC236}">
                  <a16:creationId xmlns:a16="http://schemas.microsoft.com/office/drawing/2014/main" id="{08094F1D-EDF6-4033-86C1-B91248E2D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5" name="Line 25">
              <a:extLst>
                <a:ext uri="{FF2B5EF4-FFF2-40B4-BE49-F238E27FC236}">
                  <a16:creationId xmlns:a16="http://schemas.microsoft.com/office/drawing/2014/main" id="{A5130D25-35CC-4587-87CB-F77E2AFD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6" name="Line 26">
              <a:extLst>
                <a:ext uri="{FF2B5EF4-FFF2-40B4-BE49-F238E27FC236}">
                  <a16:creationId xmlns:a16="http://schemas.microsoft.com/office/drawing/2014/main" id="{330A2B87-1B7D-43CC-B561-AD398BD87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843666CF-FA1D-4B3F-BF6E-DD901429E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98" name="Group 62">
              <a:extLst>
                <a:ext uri="{FF2B5EF4-FFF2-40B4-BE49-F238E27FC236}">
                  <a16:creationId xmlns:a16="http://schemas.microsoft.com/office/drawing/2014/main" id="{29E12C8A-2E87-4E2C-AFEE-10A3BC9A3E7F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13" name="Line 28">
                <a:extLst>
                  <a:ext uri="{FF2B5EF4-FFF2-40B4-BE49-F238E27FC236}">
                    <a16:creationId xmlns:a16="http://schemas.microsoft.com/office/drawing/2014/main" id="{4945A81F-1704-418E-905A-A264BF940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98B025D7-7F36-4641-991D-CF963641A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9" name="Text Box 36">
              <a:extLst>
                <a:ext uri="{FF2B5EF4-FFF2-40B4-BE49-F238E27FC236}">
                  <a16:creationId xmlns:a16="http://schemas.microsoft.com/office/drawing/2014/main" id="{891CCCE4-9ACE-4495-8378-A34D0A5D2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FB3616E8-BDEB-4C73-8633-4AB566875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" name="Line 38">
              <a:extLst>
                <a:ext uri="{FF2B5EF4-FFF2-40B4-BE49-F238E27FC236}">
                  <a16:creationId xmlns:a16="http://schemas.microsoft.com/office/drawing/2014/main" id="{D2DEAFC9-F83D-4696-B0AA-C46EC424F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Line 39">
              <a:extLst>
                <a:ext uri="{FF2B5EF4-FFF2-40B4-BE49-F238E27FC236}">
                  <a16:creationId xmlns:a16="http://schemas.microsoft.com/office/drawing/2014/main" id="{294262D9-BCB6-439C-A4E3-68678D491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" name="Text Box 40">
              <a:extLst>
                <a:ext uri="{FF2B5EF4-FFF2-40B4-BE49-F238E27FC236}">
                  <a16:creationId xmlns:a16="http://schemas.microsoft.com/office/drawing/2014/main" id="{FFB9C780-3B89-4914-A88F-1D75F695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04" name="Text Box 41">
              <a:extLst>
                <a:ext uri="{FF2B5EF4-FFF2-40B4-BE49-F238E27FC236}">
                  <a16:creationId xmlns:a16="http://schemas.microsoft.com/office/drawing/2014/main" id="{DCD2EC7C-D709-4D7C-8C38-C4AC5FED7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58500089-F011-4021-B4BE-CEBA56A0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5C19F50-8B9A-4E8C-985F-A59C6CEC4615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ACEE0BC-26C3-41C9-A884-FCC4094AA230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1" name="Line 37">
                  <a:extLst>
                    <a:ext uri="{FF2B5EF4-FFF2-40B4-BE49-F238E27FC236}">
                      <a16:creationId xmlns:a16="http://schemas.microsoft.com/office/drawing/2014/main" id="{78E20157-8794-4934-BAA5-E8F66A80C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Text Box 40">
                  <a:extLst>
                    <a:ext uri="{FF2B5EF4-FFF2-40B4-BE49-F238E27FC236}">
                      <a16:creationId xmlns:a16="http://schemas.microsoft.com/office/drawing/2014/main" id="{EBC17E92-D872-4ED9-9DBB-1D5F4BE2C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DFFEE6D-47F7-46A9-A46E-5A275B9B825B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09" name="Line 37">
                  <a:extLst>
                    <a:ext uri="{FF2B5EF4-FFF2-40B4-BE49-F238E27FC236}">
                      <a16:creationId xmlns:a16="http://schemas.microsoft.com/office/drawing/2014/main" id="{0F0AAA6B-7A00-4B15-9E8F-C8DC239E9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Text Box 40">
                  <a:extLst>
                    <a:ext uri="{FF2B5EF4-FFF2-40B4-BE49-F238E27FC236}">
                      <a16:creationId xmlns:a16="http://schemas.microsoft.com/office/drawing/2014/main" id="{5E570274-5DD8-4F5A-B9D5-B1179F3C86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19" name="Shape 57">
            <a:extLst>
              <a:ext uri="{FF2B5EF4-FFF2-40B4-BE49-F238E27FC236}">
                <a16:creationId xmlns:a16="http://schemas.microsoft.com/office/drawing/2014/main" id="{CEB32D34-9C0F-4044-B318-7319BEDE8EAF}"/>
              </a:ext>
            </a:extLst>
          </p:cNvPr>
          <p:cNvCxnSpPr>
            <a:cxnSpLocks/>
            <a:endCxn id="71" idx="1"/>
          </p:cNvCxnSpPr>
          <p:nvPr/>
        </p:nvCxnSpPr>
        <p:spPr>
          <a:xfrm rot="10800000" flipV="1">
            <a:off x="2590114" y="1474521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A5CCFB-450A-4C08-98BF-A776781B4E80}"/>
                  </a:ext>
                </a:extLst>
              </p14:cNvPr>
              <p14:cNvContentPartPr/>
              <p14:nvPr/>
            </p14:nvContentPartPr>
            <p14:xfrm>
              <a:off x="316800" y="1081080"/>
              <a:ext cx="10568880" cy="487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A5CCFB-450A-4C08-98BF-A776781B4E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40" y="1071720"/>
                <a:ext cx="10587600" cy="48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201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3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A08C22-9211-4E6E-B37A-9DBAD3C52CB8}"/>
              </a:ext>
            </a:extLst>
          </p:cNvPr>
          <p:cNvGrpSpPr/>
          <p:nvPr/>
        </p:nvGrpSpPr>
        <p:grpSpPr>
          <a:xfrm>
            <a:off x="1562100" y="1900943"/>
            <a:ext cx="838200" cy="4114800"/>
            <a:chOff x="582827" y="1774372"/>
            <a:chExt cx="838200" cy="41148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9CA858D-62B9-4FE9-8DA3-A3696A43D3F4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BC6E11-C113-41A3-B179-F90D73AF814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EC6D4E3-7846-4030-ABA0-4B32748F9D5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357A8DF-2696-49F8-B73D-4ACB46FC02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F903949-C721-4347-9F21-B13062A52A2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733CFF1-1004-4F0B-B73E-70DD9DCDAE1A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9478BFC-DD34-4D35-B1D1-814E592C6302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FF406E-C257-4855-8431-2FBDA4A86CA5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D81190F-63EF-452E-9EA8-252ADB38530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730C817-541D-450C-9521-65ADB1162457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535BA3D-8597-45AF-931C-ECF17E215F88}"/>
              </a:ext>
            </a:extLst>
          </p:cNvPr>
          <p:cNvGrpSpPr/>
          <p:nvPr/>
        </p:nvGrpSpPr>
        <p:grpSpPr>
          <a:xfrm>
            <a:off x="2400299" y="2739143"/>
            <a:ext cx="1752600" cy="305014"/>
            <a:chOff x="1497226" y="2612572"/>
            <a:chExt cx="1752600" cy="30501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B32A56-D0D0-41C9-9C59-186FD7435C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26" y="2860436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309">
              <a:extLst>
                <a:ext uri="{FF2B5EF4-FFF2-40B4-BE49-F238E27FC236}">
                  <a16:creationId xmlns:a16="http://schemas.microsoft.com/office/drawing/2014/main" id="{0FDD312F-D075-4A10-8B36-495EEE5A5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89" name="Snip Single Corner Rectangle 55">
            <a:extLst>
              <a:ext uri="{FF2B5EF4-FFF2-40B4-BE49-F238E27FC236}">
                <a16:creationId xmlns:a16="http://schemas.microsoft.com/office/drawing/2014/main" id="{4AAB93A4-0ECA-433C-93FD-802B5F414AC4}"/>
              </a:ext>
            </a:extLst>
          </p:cNvPr>
          <p:cNvSpPr/>
          <p:nvPr/>
        </p:nvSpPr>
        <p:spPr>
          <a:xfrm>
            <a:off x="3238500" y="1443743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8BF658-80DB-4D6F-B46F-225841D1C056}"/>
              </a:ext>
            </a:extLst>
          </p:cNvPr>
          <p:cNvGrpSpPr/>
          <p:nvPr/>
        </p:nvGrpSpPr>
        <p:grpSpPr>
          <a:xfrm>
            <a:off x="4152900" y="2739143"/>
            <a:ext cx="3581400" cy="2365178"/>
            <a:chOff x="3173627" y="2612572"/>
            <a:chExt cx="3581400" cy="2365178"/>
          </a:xfrm>
        </p:grpSpPr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2AC5A4C0-6851-4AD8-B4B2-347A26F9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09E186C6-FC77-4F1A-A2BB-459BFB39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17">
              <a:extLst>
                <a:ext uri="{FF2B5EF4-FFF2-40B4-BE49-F238E27FC236}">
                  <a16:creationId xmlns:a16="http://schemas.microsoft.com/office/drawing/2014/main" id="{D82FBE24-A1EC-4AC5-899F-EAC25EF71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94" name="Text Box 18">
              <a:extLst>
                <a:ext uri="{FF2B5EF4-FFF2-40B4-BE49-F238E27FC236}">
                  <a16:creationId xmlns:a16="http://schemas.microsoft.com/office/drawing/2014/main" id="{5A482ED5-D65C-431C-8ABF-A2A0F84D4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95" name="Text Box 19">
              <a:extLst>
                <a:ext uri="{FF2B5EF4-FFF2-40B4-BE49-F238E27FC236}">
                  <a16:creationId xmlns:a16="http://schemas.microsoft.com/office/drawing/2014/main" id="{DAB86E77-D8F9-4CF0-8EC9-AEBF75743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96" name="Text Box 20">
              <a:extLst>
                <a:ext uri="{FF2B5EF4-FFF2-40B4-BE49-F238E27FC236}">
                  <a16:creationId xmlns:a16="http://schemas.microsoft.com/office/drawing/2014/main" id="{1661FDBD-E102-4276-BB04-7B3BC0411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97" name="Text Box 21">
              <a:extLst>
                <a:ext uri="{FF2B5EF4-FFF2-40B4-BE49-F238E27FC236}">
                  <a16:creationId xmlns:a16="http://schemas.microsoft.com/office/drawing/2014/main" id="{5FB81902-8217-4B7C-8457-E3443FA0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2955E3D8-0FDD-4493-BDA6-774B1036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99" name="Text Box 23">
              <a:extLst>
                <a:ext uri="{FF2B5EF4-FFF2-40B4-BE49-F238E27FC236}">
                  <a16:creationId xmlns:a16="http://schemas.microsoft.com/office/drawing/2014/main" id="{8C1B1F24-A55D-4EAD-9B62-8C4DD565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52DDEABA-DCE1-4CAE-A941-77FBDD5AA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28C56E13-3BAA-43A2-AF7A-CBB645D1D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" name="Line 26">
              <a:extLst>
                <a:ext uri="{FF2B5EF4-FFF2-40B4-BE49-F238E27FC236}">
                  <a16:creationId xmlns:a16="http://schemas.microsoft.com/office/drawing/2014/main" id="{16B6466E-A113-4BC4-B9C3-43A11080C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58EBA44D-0C75-4A45-9AEF-975137FA0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04" name="Group 62">
              <a:extLst>
                <a:ext uri="{FF2B5EF4-FFF2-40B4-BE49-F238E27FC236}">
                  <a16:creationId xmlns:a16="http://schemas.microsoft.com/office/drawing/2014/main" id="{AFD451FF-163B-4FC9-AB23-8A2A4C929890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48" name="Line 28">
                <a:extLst>
                  <a:ext uri="{FF2B5EF4-FFF2-40B4-BE49-F238E27FC236}">
                    <a16:creationId xmlns:a16="http://schemas.microsoft.com/office/drawing/2014/main" id="{71AE4819-8A09-4A03-A4F3-F2C18D0DF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DD2971A6-CD6B-494D-B1C8-926AC108D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C6246077-FEF9-424F-A40E-C170EB826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06" name="Line 37">
              <a:extLst>
                <a:ext uri="{FF2B5EF4-FFF2-40B4-BE49-F238E27FC236}">
                  <a16:creationId xmlns:a16="http://schemas.microsoft.com/office/drawing/2014/main" id="{652E9362-1729-4AAD-B090-DE6E4BCFD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7" name="Line 38">
              <a:extLst>
                <a:ext uri="{FF2B5EF4-FFF2-40B4-BE49-F238E27FC236}">
                  <a16:creationId xmlns:a16="http://schemas.microsoft.com/office/drawing/2014/main" id="{74698AB7-F089-4723-B74C-042C62C98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id="{F96FF6E3-A831-494F-B992-26C49A729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40">
              <a:extLst>
                <a:ext uri="{FF2B5EF4-FFF2-40B4-BE49-F238E27FC236}">
                  <a16:creationId xmlns:a16="http://schemas.microsoft.com/office/drawing/2014/main" id="{9B485627-BFFD-49C7-A80C-BDFD111C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10" name="Text Box 41">
              <a:extLst>
                <a:ext uri="{FF2B5EF4-FFF2-40B4-BE49-F238E27FC236}">
                  <a16:creationId xmlns:a16="http://schemas.microsoft.com/office/drawing/2014/main" id="{5EAED891-1765-4F87-A610-CCB85F3AF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11" name="Text Box 42">
              <a:extLst>
                <a:ext uri="{FF2B5EF4-FFF2-40B4-BE49-F238E27FC236}">
                  <a16:creationId xmlns:a16="http://schemas.microsoft.com/office/drawing/2014/main" id="{A1E55ABC-FF83-43A8-A554-38E3C10C5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8681D28-6F95-4595-84AF-E64141EFBA27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7FA3A26-8B17-43B7-8270-8EBFCBC19D34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21" name="Line 37">
                  <a:extLst>
                    <a:ext uri="{FF2B5EF4-FFF2-40B4-BE49-F238E27FC236}">
                      <a16:creationId xmlns:a16="http://schemas.microsoft.com/office/drawing/2014/main" id="{42C75923-A5F0-4A2F-8018-F1256D120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Text Box 40">
                  <a:extLst>
                    <a:ext uri="{FF2B5EF4-FFF2-40B4-BE49-F238E27FC236}">
                      <a16:creationId xmlns:a16="http://schemas.microsoft.com/office/drawing/2014/main" id="{CD8F87C9-3552-4798-8967-FC93B69AD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EBEE725-8671-4DCD-AD05-136468DD0426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9" name="Line 37">
                  <a:extLst>
                    <a:ext uri="{FF2B5EF4-FFF2-40B4-BE49-F238E27FC236}">
                      <a16:creationId xmlns:a16="http://schemas.microsoft.com/office/drawing/2014/main" id="{4B395AC8-1F82-4EBB-95DA-233D17860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Text Box 40">
                  <a:extLst>
                    <a:ext uri="{FF2B5EF4-FFF2-40B4-BE49-F238E27FC236}">
                      <a16:creationId xmlns:a16="http://schemas.microsoft.com/office/drawing/2014/main" id="{2681322F-5632-4A32-B359-24B870DF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151" name="Rounded Rectangle 80">
            <a:extLst>
              <a:ext uri="{FF2B5EF4-FFF2-40B4-BE49-F238E27FC236}">
                <a16:creationId xmlns:a16="http://schemas.microsoft.com/office/drawing/2014/main" id="{F8B0DE05-225B-43C5-AF8D-F4F9AF1C5011}"/>
              </a:ext>
            </a:extLst>
          </p:cNvPr>
          <p:cNvSpPr/>
          <p:nvPr/>
        </p:nvSpPr>
        <p:spPr>
          <a:xfrm>
            <a:off x="2705100" y="5500618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52" name="Rounded Rectangle 56">
            <a:extLst>
              <a:ext uri="{FF2B5EF4-FFF2-40B4-BE49-F238E27FC236}">
                <a16:creationId xmlns:a16="http://schemas.microsoft.com/office/drawing/2014/main" id="{519DAC7C-4551-4D9E-94D5-0858480BE1F6}"/>
              </a:ext>
            </a:extLst>
          </p:cNvPr>
          <p:cNvSpPr/>
          <p:nvPr/>
        </p:nvSpPr>
        <p:spPr>
          <a:xfrm>
            <a:off x="6019800" y="5264856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EAB3647-92F7-4B7B-A6B0-ED4B44A4E6DC}"/>
              </a:ext>
            </a:extLst>
          </p:cNvPr>
          <p:cNvGrpSpPr/>
          <p:nvPr/>
        </p:nvGrpSpPr>
        <p:grpSpPr>
          <a:xfrm>
            <a:off x="2425101" y="3299197"/>
            <a:ext cx="1854799" cy="2007253"/>
            <a:chOff x="1445828" y="3172626"/>
            <a:chExt cx="1854799" cy="200725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3828F11-D5CF-4A2A-813A-7D115E861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28" y="3315746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C067577-56BD-495E-BFBE-EFFC0606CE42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0">
              <a:extLst>
                <a:ext uri="{FF2B5EF4-FFF2-40B4-BE49-F238E27FC236}">
                  <a16:creationId xmlns:a16="http://schemas.microsoft.com/office/drawing/2014/main" id="{7453BF2B-86EB-4D69-A576-E4EDADAB7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70" name="Text Box 324">
              <a:extLst>
                <a:ext uri="{FF2B5EF4-FFF2-40B4-BE49-F238E27FC236}">
                  <a16:creationId xmlns:a16="http://schemas.microsoft.com/office/drawing/2014/main" id="{6E2ACA58-49D9-4AF5-8B42-D84074853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71" name="Rounded Rectangle 62">
              <a:extLst>
                <a:ext uri="{FF2B5EF4-FFF2-40B4-BE49-F238E27FC236}">
                  <a16:creationId xmlns:a16="http://schemas.microsoft.com/office/drawing/2014/main" id="{0E215BA4-BCD7-466D-8004-BB07BA7E8BCE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hape 74">
              <a:extLst>
                <a:ext uri="{FF2B5EF4-FFF2-40B4-BE49-F238E27FC236}">
                  <a16:creationId xmlns:a16="http://schemas.microsoft.com/office/drawing/2014/main" id="{9DFBDED2-7DF6-4E21-A1D3-EC577E8B4B2E}"/>
                </a:ext>
              </a:extLst>
            </p:cNvPr>
            <p:cNvCxnSpPr>
              <a:stCxn id="169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F3A242-E539-4684-B9B0-4FCFCAD089CD}"/>
                </a:ext>
              </a:extLst>
            </p:cNvPr>
            <p:cNvCxnSpPr>
              <a:stCxn id="171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 Box 319">
              <a:extLst>
                <a:ext uri="{FF2B5EF4-FFF2-40B4-BE49-F238E27FC236}">
                  <a16:creationId xmlns:a16="http://schemas.microsoft.com/office/drawing/2014/main" id="{3C575BE9-3A3C-4DE0-98F6-4D90AFFF0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C926B749-5CD2-4F5D-975F-92EB5281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F20443F-143E-490C-9758-1D0207401669}"/>
              </a:ext>
            </a:extLst>
          </p:cNvPr>
          <p:cNvSpPr/>
          <p:nvPr/>
        </p:nvSpPr>
        <p:spPr>
          <a:xfrm>
            <a:off x="7734300" y="2815343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B71BCA-6554-43F2-AA37-847EF682388A}"/>
                  </a:ext>
                </a:extLst>
              </p14:cNvPr>
              <p14:cNvContentPartPr/>
              <p14:nvPr/>
            </p14:nvContentPartPr>
            <p14:xfrm>
              <a:off x="-29880" y="846360"/>
              <a:ext cx="12075840" cy="567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B71BCA-6554-43F2-AA37-847EF68238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240" y="837000"/>
                <a:ext cx="12094560" cy="56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499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2" y="1588817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6780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339" y="2873375"/>
                <a:ext cx="248786" cy="7386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23" name="Folded Corner 22"/>
          <p:cNvSpPr/>
          <p:nvPr/>
        </p:nvSpPr>
        <p:spPr>
          <a:xfrm>
            <a:off x="6858001" y="4903808"/>
            <a:ext cx="3378200" cy="176678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input + 1 control + 1 output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2446867" y="5427136"/>
            <a:ext cx="3945466" cy="124345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 be Combined to Form Larger MUX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crtl0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36899-B563-4D62-840B-51D573BE7F30}"/>
                  </a:ext>
                </a:extLst>
              </p14:cNvPr>
              <p14:cNvContentPartPr/>
              <p14:nvPr/>
            </p14:nvContentPartPr>
            <p14:xfrm>
              <a:off x="6651000" y="674280"/>
              <a:ext cx="5433120" cy="264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36899-B563-4D62-840B-51D573BE7F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1640" y="664920"/>
                <a:ext cx="5451840" cy="26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612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FF74DC-483E-4FAB-8EDF-4B6830BF05E0}"/>
              </a:ext>
            </a:extLst>
          </p:cNvPr>
          <p:cNvGrpSpPr/>
          <p:nvPr/>
        </p:nvGrpSpPr>
        <p:grpSpPr>
          <a:xfrm>
            <a:off x="1541462" y="1757438"/>
            <a:ext cx="838200" cy="4114800"/>
            <a:chOff x="582827" y="1774372"/>
            <a:chExt cx="838200" cy="4114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2C7AAC1-C457-4AAE-B6B1-96639FEBB30D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3FF8E50-8ABD-4785-830F-A92FCD9A9821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D61CA85-1DBC-4433-BA4E-A505EA39FC2F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C604D50-8C5D-4478-A3E6-BE25DA450F2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CCFBBC5-341A-4048-B8F9-4B1374F47F2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DD4C8F-93DF-4F92-B6D3-9D5F0BCB8FAD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DA63944-CE3A-4CBD-A7D9-D7DED2AD7FA1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77E23F9-B08E-442A-8DB0-E02C8A67865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AE8BEA3-3A0E-4418-81DF-2AEDECB11777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2EE93FD-8699-4EB4-8DCD-D904C51E41E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DD1EBC3-7C5A-44DA-8CEE-F2E4833E7A25}"/>
              </a:ext>
            </a:extLst>
          </p:cNvPr>
          <p:cNvGrpSpPr/>
          <p:nvPr/>
        </p:nvGrpSpPr>
        <p:grpSpPr>
          <a:xfrm>
            <a:off x="2379662" y="2595638"/>
            <a:ext cx="1781241" cy="298525"/>
            <a:chOff x="1497227" y="2612572"/>
            <a:chExt cx="1781241" cy="29852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12A36B-95DC-416E-B2E8-842AE35C81C6}"/>
                </a:ext>
              </a:extLst>
            </p:cNvPr>
            <p:cNvCxnSpPr>
              <a:cxnSpLocks/>
            </p:cNvCxnSpPr>
            <p:nvPr/>
          </p:nvCxnSpPr>
          <p:spPr>
            <a:xfrm>
              <a:off x="1525868" y="2853947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09">
              <a:extLst>
                <a:ext uri="{FF2B5EF4-FFF2-40B4-BE49-F238E27FC236}">
                  <a16:creationId xmlns:a16="http://schemas.microsoft.com/office/drawing/2014/main" id="{CB26DE50-17E8-4750-94E1-65CAFAE6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04" name="Snip Single Corner Rectangle 55">
            <a:extLst>
              <a:ext uri="{FF2B5EF4-FFF2-40B4-BE49-F238E27FC236}">
                <a16:creationId xmlns:a16="http://schemas.microsoft.com/office/drawing/2014/main" id="{36F64360-3E72-4227-B90B-5EF41DF5E773}"/>
              </a:ext>
            </a:extLst>
          </p:cNvPr>
          <p:cNvSpPr/>
          <p:nvPr/>
        </p:nvSpPr>
        <p:spPr>
          <a:xfrm>
            <a:off x="3217862" y="1300238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A48A0-E47B-452C-A59A-AD93758C00D6}"/>
              </a:ext>
            </a:extLst>
          </p:cNvPr>
          <p:cNvGrpSpPr/>
          <p:nvPr/>
        </p:nvGrpSpPr>
        <p:grpSpPr>
          <a:xfrm>
            <a:off x="4132262" y="2595638"/>
            <a:ext cx="3581400" cy="2365178"/>
            <a:chOff x="3173627" y="2612572"/>
            <a:chExt cx="3581400" cy="2365178"/>
          </a:xfrm>
        </p:grpSpPr>
        <p:sp>
          <p:nvSpPr>
            <p:cNvPr id="106" name="Rectangle 15">
              <a:extLst>
                <a:ext uri="{FF2B5EF4-FFF2-40B4-BE49-F238E27FC236}">
                  <a16:creationId xmlns:a16="http://schemas.microsoft.com/office/drawing/2014/main" id="{D8F7265F-A102-4511-A390-BACE194D3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E578A20A-D6A5-45BB-BDB2-AD995001F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BE6F46E2-6874-4F93-A9AC-2B1FB9CD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5C1CA969-2F47-4046-9AFD-42AD4588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317C194C-9C4C-4D80-BDA2-745CD3BC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0E2521CD-D910-4A97-BD44-53FE7CEC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BFFF6319-2C29-4939-9253-C91848C06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8539E5FC-5ECF-47B9-8BC8-2500BC64F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15" name="Text Box 23">
              <a:extLst>
                <a:ext uri="{FF2B5EF4-FFF2-40B4-BE49-F238E27FC236}">
                  <a16:creationId xmlns:a16="http://schemas.microsoft.com/office/drawing/2014/main" id="{D8E14B7F-B802-426B-8056-B50F71BB9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1716EF41-AC45-4E0B-BA47-50EA8ECC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023694B8-E642-40FE-89E5-3547BDEAA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2230CFA7-940C-42CD-A42B-20BC26E65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58486C61-FB33-4181-90BD-29A0FFAE9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48" name="Group 62">
              <a:extLst>
                <a:ext uri="{FF2B5EF4-FFF2-40B4-BE49-F238E27FC236}">
                  <a16:creationId xmlns:a16="http://schemas.microsoft.com/office/drawing/2014/main" id="{1B761BEC-8CAF-4544-8C8A-9DDBEB262DA0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77" name="Line 28">
                <a:extLst>
                  <a:ext uri="{FF2B5EF4-FFF2-40B4-BE49-F238E27FC236}">
                    <a16:creationId xmlns:a16="http://schemas.microsoft.com/office/drawing/2014/main" id="{1E1EE0DF-F918-4000-9219-F1132C5AE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ED80C0B3-A9D6-417F-81B1-EC3B72EE8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9" name="Text Box 36">
              <a:extLst>
                <a:ext uri="{FF2B5EF4-FFF2-40B4-BE49-F238E27FC236}">
                  <a16:creationId xmlns:a16="http://schemas.microsoft.com/office/drawing/2014/main" id="{A53506B2-B8B3-4F8B-A73B-3310AB81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51" name="Line 37">
              <a:extLst>
                <a:ext uri="{FF2B5EF4-FFF2-40B4-BE49-F238E27FC236}">
                  <a16:creationId xmlns:a16="http://schemas.microsoft.com/office/drawing/2014/main" id="{15999CF5-96D0-4D5C-83AF-FAA7AFDBC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38">
              <a:extLst>
                <a:ext uri="{FF2B5EF4-FFF2-40B4-BE49-F238E27FC236}">
                  <a16:creationId xmlns:a16="http://schemas.microsoft.com/office/drawing/2014/main" id="{B9304222-5E1A-40DE-AA5B-103D2377D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061AD603-06EE-413B-87FE-421DA088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70F62C64-44DA-4BBE-8E22-F22D046C7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61" name="Text Box 41">
              <a:extLst>
                <a:ext uri="{FF2B5EF4-FFF2-40B4-BE49-F238E27FC236}">
                  <a16:creationId xmlns:a16="http://schemas.microsoft.com/office/drawing/2014/main" id="{F346AB43-6BEE-4942-9A0E-393E5CEAB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69" name="Text Box 42">
              <a:extLst>
                <a:ext uri="{FF2B5EF4-FFF2-40B4-BE49-F238E27FC236}">
                  <a16:creationId xmlns:a16="http://schemas.microsoft.com/office/drawing/2014/main" id="{18385952-D968-492F-A307-0B061F5DD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FCDC738-AFE4-4115-A107-90E0A952EA7B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0EF5636-3387-48D9-91E6-32CBBCF63FE0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75" name="Line 37">
                  <a:extLst>
                    <a:ext uri="{FF2B5EF4-FFF2-40B4-BE49-F238E27FC236}">
                      <a16:creationId xmlns:a16="http://schemas.microsoft.com/office/drawing/2014/main" id="{E4A39D6C-1D2C-4429-B309-FCB3B6742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40">
                  <a:extLst>
                    <a:ext uri="{FF2B5EF4-FFF2-40B4-BE49-F238E27FC236}">
                      <a16:creationId xmlns:a16="http://schemas.microsoft.com/office/drawing/2014/main" id="{4222D0F8-EB06-4EEB-B431-604E60437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BA7A26B-D79D-40F1-8E1A-FE59FCE13085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73" name="Line 37">
                  <a:extLst>
                    <a:ext uri="{FF2B5EF4-FFF2-40B4-BE49-F238E27FC236}">
                      <a16:creationId xmlns:a16="http://schemas.microsoft.com/office/drawing/2014/main" id="{3E9070B8-C09B-4B80-9657-DF033075E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Text Box 40">
                  <a:extLst>
                    <a:ext uri="{FF2B5EF4-FFF2-40B4-BE49-F238E27FC236}">
                      <a16:creationId xmlns:a16="http://schemas.microsoft.com/office/drawing/2014/main" id="{C3ABB658-31D4-4AFD-91AA-4C381B8CE0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A73FCD2-5C48-44BE-9104-2BC28F18BBDA}"/>
              </a:ext>
            </a:extLst>
          </p:cNvPr>
          <p:cNvGrpSpPr/>
          <p:nvPr/>
        </p:nvGrpSpPr>
        <p:grpSpPr>
          <a:xfrm>
            <a:off x="2399531" y="3155692"/>
            <a:ext cx="1854799" cy="2007253"/>
            <a:chOff x="1440896" y="3172626"/>
            <a:chExt cx="1854799" cy="200725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E3137CF-6FAA-4D88-9886-041DB79A9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896" y="3311920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3EC4E6C-9D38-4DAE-8054-6867846B7283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310">
              <a:extLst>
                <a:ext uri="{FF2B5EF4-FFF2-40B4-BE49-F238E27FC236}">
                  <a16:creationId xmlns:a16="http://schemas.microsoft.com/office/drawing/2014/main" id="{258B1ECA-9A10-48C0-9C8E-7521BF07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83" name="Text Box 324">
              <a:extLst>
                <a:ext uri="{FF2B5EF4-FFF2-40B4-BE49-F238E27FC236}">
                  <a16:creationId xmlns:a16="http://schemas.microsoft.com/office/drawing/2014/main" id="{0FBB575C-B2FB-455C-9FE4-293B6DC8A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84" name="Rounded Rectangle 62">
              <a:extLst>
                <a:ext uri="{FF2B5EF4-FFF2-40B4-BE49-F238E27FC236}">
                  <a16:creationId xmlns:a16="http://schemas.microsoft.com/office/drawing/2014/main" id="{791EAB71-96EB-4B94-9EB7-A5A60F29418E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hape 74">
              <a:extLst>
                <a:ext uri="{FF2B5EF4-FFF2-40B4-BE49-F238E27FC236}">
                  <a16:creationId xmlns:a16="http://schemas.microsoft.com/office/drawing/2014/main" id="{03D71F93-6251-4AF8-A714-B8F94963CF73}"/>
                </a:ext>
              </a:extLst>
            </p:cNvPr>
            <p:cNvCxnSpPr>
              <a:stCxn id="182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035B7E4-4EFA-4AFA-8C43-C5452F67CFDB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19">
              <a:extLst>
                <a:ext uri="{FF2B5EF4-FFF2-40B4-BE49-F238E27FC236}">
                  <a16:creationId xmlns:a16="http://schemas.microsoft.com/office/drawing/2014/main" id="{F85D7365-909A-4E0A-8AC9-F28F4C655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F9A065DF-0270-4C93-AD71-73E479D6C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89" name="Rounded Rectangle 63">
            <a:extLst>
              <a:ext uri="{FF2B5EF4-FFF2-40B4-BE49-F238E27FC236}">
                <a16:creationId xmlns:a16="http://schemas.microsoft.com/office/drawing/2014/main" id="{2422D9DA-7B39-40FE-B452-0A798E05A448}"/>
              </a:ext>
            </a:extLst>
          </p:cNvPr>
          <p:cNvSpPr/>
          <p:nvPr/>
        </p:nvSpPr>
        <p:spPr>
          <a:xfrm>
            <a:off x="8305800" y="4996752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90" name="Rounded Rectangle 82">
            <a:extLst>
              <a:ext uri="{FF2B5EF4-FFF2-40B4-BE49-F238E27FC236}">
                <a16:creationId xmlns:a16="http://schemas.microsoft.com/office/drawing/2014/main" id="{CDA0DA51-8FEC-4403-9062-C0F5D9AD309E}"/>
              </a:ext>
            </a:extLst>
          </p:cNvPr>
          <p:cNvSpPr/>
          <p:nvPr/>
        </p:nvSpPr>
        <p:spPr>
          <a:xfrm>
            <a:off x="2514600" y="5758752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DA063DB-FBA3-439A-8B15-2922842EA965}"/>
              </a:ext>
            </a:extLst>
          </p:cNvPr>
          <p:cNvGrpSpPr/>
          <p:nvPr/>
        </p:nvGrpSpPr>
        <p:grpSpPr>
          <a:xfrm>
            <a:off x="2376616" y="3792614"/>
            <a:ext cx="6635750" cy="1752600"/>
            <a:chOff x="1219200" y="3352800"/>
            <a:chExt cx="6635750" cy="1752600"/>
          </a:xfrm>
        </p:grpSpPr>
        <p:cxnSp>
          <p:nvCxnSpPr>
            <p:cNvPr id="192" name="Straight Connector 53">
              <a:extLst>
                <a:ext uri="{FF2B5EF4-FFF2-40B4-BE49-F238E27FC236}">
                  <a16:creationId xmlns:a16="http://schemas.microsoft.com/office/drawing/2014/main" id="{1AC66FFD-AE8D-4C72-8D51-2C4E5B888AE4}"/>
                </a:ext>
              </a:extLst>
            </p:cNvPr>
            <p:cNvCxnSpPr>
              <a:stCxn id="199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 Box 324">
              <a:extLst>
                <a:ext uri="{FF2B5EF4-FFF2-40B4-BE49-F238E27FC236}">
                  <a16:creationId xmlns:a16="http://schemas.microsoft.com/office/drawing/2014/main" id="{1098915D-9E8B-4FFF-A57F-D77A77742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94" name="Rounded Rectangle 56">
              <a:extLst>
                <a:ext uri="{FF2B5EF4-FFF2-40B4-BE49-F238E27FC236}">
                  <a16:creationId xmlns:a16="http://schemas.microsoft.com/office/drawing/2014/main" id="{62D0F401-DF1D-4A00-A990-9168C836C629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 Box 319">
              <a:extLst>
                <a:ext uri="{FF2B5EF4-FFF2-40B4-BE49-F238E27FC236}">
                  <a16:creationId xmlns:a16="http://schemas.microsoft.com/office/drawing/2014/main" id="{6993112F-01AB-4C99-8CC3-51035AF2E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Line 16">
              <a:extLst>
                <a:ext uri="{FF2B5EF4-FFF2-40B4-BE49-F238E27FC236}">
                  <a16:creationId xmlns:a16="http://schemas.microsoft.com/office/drawing/2014/main" id="{AFDF28DD-D16F-49D5-9151-714DFE20E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FD7F9E3-415B-434F-AF3A-625B3F1B55A7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Line 28">
              <a:extLst>
                <a:ext uri="{FF2B5EF4-FFF2-40B4-BE49-F238E27FC236}">
                  <a16:creationId xmlns:a16="http://schemas.microsoft.com/office/drawing/2014/main" id="{468F99D3-77D0-44B1-B4B5-6A056436B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C0BF9E-79CF-4CBC-AF09-E4356FA06B9F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00" name="Line 39">
              <a:extLst>
                <a:ext uri="{FF2B5EF4-FFF2-40B4-BE49-F238E27FC236}">
                  <a16:creationId xmlns:a16="http://schemas.microsoft.com/office/drawing/2014/main" id="{8420F8BA-4216-4712-8450-A66417F77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1" name="Text Box 42">
              <a:extLst>
                <a:ext uri="{FF2B5EF4-FFF2-40B4-BE49-F238E27FC236}">
                  <a16:creationId xmlns:a16="http://schemas.microsoft.com/office/drawing/2014/main" id="{53C1FDBC-C415-401A-965F-549A6912D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02" name="Text Box 42">
              <a:extLst>
                <a:ext uri="{FF2B5EF4-FFF2-40B4-BE49-F238E27FC236}">
                  <a16:creationId xmlns:a16="http://schemas.microsoft.com/office/drawing/2014/main" id="{E5280F5A-5A97-488C-91AF-14EB537CD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03" name="Line 39">
              <a:extLst>
                <a:ext uri="{FF2B5EF4-FFF2-40B4-BE49-F238E27FC236}">
                  <a16:creationId xmlns:a16="http://schemas.microsoft.com/office/drawing/2014/main" id="{6F5F3C95-A6EB-47A6-85C0-93D7B690A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6101423-899F-456F-BC9D-E09FAA286700}"/>
              </a:ext>
            </a:extLst>
          </p:cNvPr>
          <p:cNvSpPr/>
          <p:nvPr/>
        </p:nvSpPr>
        <p:spPr>
          <a:xfrm>
            <a:off x="7713662" y="2671838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49F944-40E8-45CF-A94C-222F636D7132}"/>
                  </a:ext>
                </a:extLst>
              </p14:cNvPr>
              <p14:cNvContentPartPr/>
              <p14:nvPr/>
            </p14:nvContentPartPr>
            <p14:xfrm>
              <a:off x="20160" y="457560"/>
              <a:ext cx="11786760" cy="507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49F944-40E8-45CF-A94C-222F636D7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" y="448200"/>
                <a:ext cx="11805480" cy="50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706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D09672-A2C0-41A7-96D2-5EEEFC361906}"/>
              </a:ext>
            </a:extLst>
          </p:cNvPr>
          <p:cNvGrpSpPr/>
          <p:nvPr/>
        </p:nvGrpSpPr>
        <p:grpSpPr>
          <a:xfrm>
            <a:off x="2362200" y="1870165"/>
            <a:ext cx="838200" cy="4114800"/>
            <a:chOff x="582827" y="1774372"/>
            <a:chExt cx="838200" cy="4114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107B85-7091-4E42-86FE-F0ED02CEE200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52A88C3-A5C0-4F3E-A27A-CB2CC70CA9E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5FE5F97-A250-4E49-BE4A-ACB9584312CB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0496A1D-D01F-48C3-82A0-B321052491EB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46701D-DB90-415D-B026-84AA579FB03D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9077616-9E2D-49D3-A3C0-E275D203916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071C31B-0A0F-43A4-ADD9-E8D527CEE887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826F98D-210A-4959-B598-C3E77C09F64A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D30AAD4-B61A-4158-87D5-9CB6B76E83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62FD733-6886-467A-9FFF-466B6FDFFFF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104F087-23A3-41BA-B5A1-A8DF8115D0D1}"/>
              </a:ext>
            </a:extLst>
          </p:cNvPr>
          <p:cNvGrpSpPr/>
          <p:nvPr/>
        </p:nvGrpSpPr>
        <p:grpSpPr>
          <a:xfrm>
            <a:off x="3200400" y="2708365"/>
            <a:ext cx="1752600" cy="304800"/>
            <a:chOff x="1497227" y="2612572"/>
            <a:chExt cx="1752600" cy="3048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7E6387-9ABF-49AB-99E8-6EE8426C7FFA}"/>
                </a:ext>
              </a:extLst>
            </p:cNvPr>
            <p:cNvCxnSpPr>
              <a:stCxn id="98" idx="0"/>
              <a:endCxn id="119" idx="0"/>
            </p:cNvCxnSpPr>
            <p:nvPr/>
          </p:nvCxnSpPr>
          <p:spPr>
            <a:xfrm>
              <a:off x="14972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09">
              <a:extLst>
                <a:ext uri="{FF2B5EF4-FFF2-40B4-BE49-F238E27FC236}">
                  <a16:creationId xmlns:a16="http://schemas.microsoft.com/office/drawing/2014/main" id="{052942F4-8A3E-4875-A04C-B897CB86E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04" name="Snip Single Corner Rectangle 55">
            <a:extLst>
              <a:ext uri="{FF2B5EF4-FFF2-40B4-BE49-F238E27FC236}">
                <a16:creationId xmlns:a16="http://schemas.microsoft.com/office/drawing/2014/main" id="{9BF97384-10CA-4337-9F7B-F7AC37388A36}"/>
              </a:ext>
            </a:extLst>
          </p:cNvPr>
          <p:cNvSpPr/>
          <p:nvPr/>
        </p:nvSpPr>
        <p:spPr>
          <a:xfrm>
            <a:off x="4038600" y="1412965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1933392-B15F-474B-ADCA-E8957EF523C0}"/>
              </a:ext>
            </a:extLst>
          </p:cNvPr>
          <p:cNvGrpSpPr/>
          <p:nvPr/>
        </p:nvGrpSpPr>
        <p:grpSpPr>
          <a:xfrm>
            <a:off x="4953000" y="2708365"/>
            <a:ext cx="3581400" cy="2365178"/>
            <a:chOff x="3173627" y="2612572"/>
            <a:chExt cx="3581400" cy="2365178"/>
          </a:xfrm>
        </p:grpSpPr>
        <p:sp>
          <p:nvSpPr>
            <p:cNvPr id="106" name="Rectangle 15">
              <a:extLst>
                <a:ext uri="{FF2B5EF4-FFF2-40B4-BE49-F238E27FC236}">
                  <a16:creationId xmlns:a16="http://schemas.microsoft.com/office/drawing/2014/main" id="{93291A74-C121-42F1-9E91-549EDDFB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A37F6700-95F8-4E79-8CEC-402E31701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EEA34325-5D1E-4F04-84B5-AE1DEC7A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D3B5FE45-DCEF-4A58-8FC5-372FA433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E1988D87-800A-42F9-91A5-09D2FBA5B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627ABC27-2BCC-4B54-9714-B9C6DD536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A9A9A0C2-817C-4F9E-9E23-2847D8A66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0FC44C80-8CAF-40ED-A951-D2072D9DB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15" name="Text Box 23">
              <a:extLst>
                <a:ext uri="{FF2B5EF4-FFF2-40B4-BE49-F238E27FC236}">
                  <a16:creationId xmlns:a16="http://schemas.microsoft.com/office/drawing/2014/main" id="{C44FD5CA-7C12-470C-BE79-234019816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53ACB8A9-5D0A-44B6-B8E2-661D3414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79C30866-0342-4F2F-B603-0C285A46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BB1FC018-992A-42DD-8B15-E16EB69A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95ADEF9C-49FA-4A39-88B2-4B9A9D51C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48" name="Group 62">
              <a:extLst>
                <a:ext uri="{FF2B5EF4-FFF2-40B4-BE49-F238E27FC236}">
                  <a16:creationId xmlns:a16="http://schemas.microsoft.com/office/drawing/2014/main" id="{538D94B8-2BC0-46FA-8FF6-86A88A5DE8AD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77" name="Line 28">
                <a:extLst>
                  <a:ext uri="{FF2B5EF4-FFF2-40B4-BE49-F238E27FC236}">
                    <a16:creationId xmlns:a16="http://schemas.microsoft.com/office/drawing/2014/main" id="{DB053EAE-9BD4-49EB-81C0-94455B9F4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2BCEF06D-1FE8-416F-8773-D45DEE036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9" name="Text Box 36">
              <a:extLst>
                <a:ext uri="{FF2B5EF4-FFF2-40B4-BE49-F238E27FC236}">
                  <a16:creationId xmlns:a16="http://schemas.microsoft.com/office/drawing/2014/main" id="{72A2045D-3594-4643-B867-F1D7BC890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51" name="Line 37">
              <a:extLst>
                <a:ext uri="{FF2B5EF4-FFF2-40B4-BE49-F238E27FC236}">
                  <a16:creationId xmlns:a16="http://schemas.microsoft.com/office/drawing/2014/main" id="{69C02F25-2B3E-4B94-843A-E15EAC683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38">
              <a:extLst>
                <a:ext uri="{FF2B5EF4-FFF2-40B4-BE49-F238E27FC236}">
                  <a16:creationId xmlns:a16="http://schemas.microsoft.com/office/drawing/2014/main" id="{278764CA-A443-47C8-8B6C-9D98BE19A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1F6A55A6-5BF0-4613-B5E7-FF4688F3A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E6418D46-0583-4E49-9AD4-6FC2CDAE0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61" name="Text Box 41">
              <a:extLst>
                <a:ext uri="{FF2B5EF4-FFF2-40B4-BE49-F238E27FC236}">
                  <a16:creationId xmlns:a16="http://schemas.microsoft.com/office/drawing/2014/main" id="{A55B420F-47EB-4642-B984-DB1729026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69" name="Text Box 42">
              <a:extLst>
                <a:ext uri="{FF2B5EF4-FFF2-40B4-BE49-F238E27FC236}">
                  <a16:creationId xmlns:a16="http://schemas.microsoft.com/office/drawing/2014/main" id="{7FD08A1E-AFE5-4380-8104-AF1ED81EA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FB6538A-7752-4374-936C-1D997A734896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A7173ED-CD7B-45E7-A98A-4883F9626426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75" name="Line 37">
                  <a:extLst>
                    <a:ext uri="{FF2B5EF4-FFF2-40B4-BE49-F238E27FC236}">
                      <a16:creationId xmlns:a16="http://schemas.microsoft.com/office/drawing/2014/main" id="{4E0313BA-8D39-40B3-8AA8-A1E5773AA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40">
                  <a:extLst>
                    <a:ext uri="{FF2B5EF4-FFF2-40B4-BE49-F238E27FC236}">
                      <a16:creationId xmlns:a16="http://schemas.microsoft.com/office/drawing/2014/main" id="{71DCB492-59EA-448D-9E92-35AA59FD8A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3C3702D-D836-47C0-B2E7-E0D03AD741C2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73" name="Line 37">
                  <a:extLst>
                    <a:ext uri="{FF2B5EF4-FFF2-40B4-BE49-F238E27FC236}">
                      <a16:creationId xmlns:a16="http://schemas.microsoft.com/office/drawing/2014/main" id="{DBEB1984-FD2F-497A-994A-A2F984AD4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Text Box 40">
                  <a:extLst>
                    <a:ext uri="{FF2B5EF4-FFF2-40B4-BE49-F238E27FC236}">
                      <a16:creationId xmlns:a16="http://schemas.microsoft.com/office/drawing/2014/main" id="{E08A8298-E0D6-43FA-BC78-878FCB93C2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9E366B-ABC1-458E-B778-EAFB18AA67E7}"/>
              </a:ext>
            </a:extLst>
          </p:cNvPr>
          <p:cNvGrpSpPr/>
          <p:nvPr/>
        </p:nvGrpSpPr>
        <p:grpSpPr>
          <a:xfrm>
            <a:off x="3225201" y="3268419"/>
            <a:ext cx="1854799" cy="2007253"/>
            <a:chOff x="1445828" y="3172626"/>
            <a:chExt cx="1854799" cy="200725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E88FA31-02F9-4DF9-A1BA-0EFDF9A41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28" y="3314206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C22D24-9844-42C0-83D2-52A5407852C5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310">
              <a:extLst>
                <a:ext uri="{FF2B5EF4-FFF2-40B4-BE49-F238E27FC236}">
                  <a16:creationId xmlns:a16="http://schemas.microsoft.com/office/drawing/2014/main" id="{8B4423E8-25F3-4491-97BC-426BA941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83" name="Text Box 324">
              <a:extLst>
                <a:ext uri="{FF2B5EF4-FFF2-40B4-BE49-F238E27FC236}">
                  <a16:creationId xmlns:a16="http://schemas.microsoft.com/office/drawing/2014/main" id="{A371469C-3D16-4EEE-8C01-46DC084AD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84" name="Rounded Rectangle 62">
              <a:extLst>
                <a:ext uri="{FF2B5EF4-FFF2-40B4-BE49-F238E27FC236}">
                  <a16:creationId xmlns:a16="http://schemas.microsoft.com/office/drawing/2014/main" id="{0C563D72-6916-4944-9466-C5BA427F6C54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hape 74">
              <a:extLst>
                <a:ext uri="{FF2B5EF4-FFF2-40B4-BE49-F238E27FC236}">
                  <a16:creationId xmlns:a16="http://schemas.microsoft.com/office/drawing/2014/main" id="{7AAE392E-4E59-4F05-B8F4-DB4D91211867}"/>
                </a:ext>
              </a:extLst>
            </p:cNvPr>
            <p:cNvCxnSpPr>
              <a:stCxn id="182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0728BE8-E819-4D0E-878A-D1C73EDE2F21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19">
              <a:extLst>
                <a:ext uri="{FF2B5EF4-FFF2-40B4-BE49-F238E27FC236}">
                  <a16:creationId xmlns:a16="http://schemas.microsoft.com/office/drawing/2014/main" id="{1DED9A45-D631-4316-B7D2-3106DC51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71C5D865-3AC4-4D10-8D41-D8653AF39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04B1FB4-9453-4DC5-A9AC-8000A39FBA15}"/>
              </a:ext>
            </a:extLst>
          </p:cNvPr>
          <p:cNvGrpSpPr/>
          <p:nvPr/>
        </p:nvGrpSpPr>
        <p:grpSpPr>
          <a:xfrm>
            <a:off x="3197354" y="3905341"/>
            <a:ext cx="6635750" cy="1752600"/>
            <a:chOff x="1219200" y="3352800"/>
            <a:chExt cx="6635750" cy="1752600"/>
          </a:xfrm>
        </p:grpSpPr>
        <p:cxnSp>
          <p:nvCxnSpPr>
            <p:cNvPr id="190" name="Straight Connector 53">
              <a:extLst>
                <a:ext uri="{FF2B5EF4-FFF2-40B4-BE49-F238E27FC236}">
                  <a16:creationId xmlns:a16="http://schemas.microsoft.com/office/drawing/2014/main" id="{ED43EFD9-9E80-4F53-88A5-C822D72856B8}"/>
                </a:ext>
              </a:extLst>
            </p:cNvPr>
            <p:cNvCxnSpPr>
              <a:stCxn id="197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324">
              <a:extLst>
                <a:ext uri="{FF2B5EF4-FFF2-40B4-BE49-F238E27FC236}">
                  <a16:creationId xmlns:a16="http://schemas.microsoft.com/office/drawing/2014/main" id="{BC3DA946-9858-41EC-B851-0C68B209A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92" name="Rounded Rectangle 56">
              <a:extLst>
                <a:ext uri="{FF2B5EF4-FFF2-40B4-BE49-F238E27FC236}">
                  <a16:creationId xmlns:a16="http://schemas.microsoft.com/office/drawing/2014/main" id="{5653BEFF-721C-4EEC-AFB7-AA52B68A2ACE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 Box 319">
              <a:extLst>
                <a:ext uri="{FF2B5EF4-FFF2-40B4-BE49-F238E27FC236}">
                  <a16:creationId xmlns:a16="http://schemas.microsoft.com/office/drawing/2014/main" id="{C1817D05-899D-45B3-8D2B-A3B954FB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25B9BA53-D28E-4804-B645-EC5DC180A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D06B0E9-9CB8-468B-8EA4-F192CCB6A21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28">
              <a:extLst>
                <a:ext uri="{FF2B5EF4-FFF2-40B4-BE49-F238E27FC236}">
                  <a16:creationId xmlns:a16="http://schemas.microsoft.com/office/drawing/2014/main" id="{1DA81E99-7B57-4A65-A7CF-E8FF8FD34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2B26D1E-5A74-49E4-84B3-4E79EB70D0BF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198" name="Line 39">
              <a:extLst>
                <a:ext uri="{FF2B5EF4-FFF2-40B4-BE49-F238E27FC236}">
                  <a16:creationId xmlns:a16="http://schemas.microsoft.com/office/drawing/2014/main" id="{DA64863C-F8BD-4761-AA35-DA691597A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3F790782-5FCD-43E4-A5AE-0BBE1B52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00" name="Text Box 42">
              <a:extLst>
                <a:ext uri="{FF2B5EF4-FFF2-40B4-BE49-F238E27FC236}">
                  <a16:creationId xmlns:a16="http://schemas.microsoft.com/office/drawing/2014/main" id="{5EA70740-BD9A-42FF-9AE6-CB3C97945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01" name="Line 39">
              <a:extLst>
                <a:ext uri="{FF2B5EF4-FFF2-40B4-BE49-F238E27FC236}">
                  <a16:creationId xmlns:a16="http://schemas.microsoft.com/office/drawing/2014/main" id="{DC982958-7D14-47A1-8542-CB02A16D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450C010-14C9-453B-B2B7-139C54C53BDF}"/>
              </a:ext>
            </a:extLst>
          </p:cNvPr>
          <p:cNvSpPr/>
          <p:nvPr/>
        </p:nvSpPr>
        <p:spPr>
          <a:xfrm>
            <a:off x="8534400" y="2784565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B564FBF-4940-4523-97C4-50541A933F7D}"/>
              </a:ext>
            </a:extLst>
          </p:cNvPr>
          <p:cNvSpPr txBox="1"/>
          <p:nvPr/>
        </p:nvSpPr>
        <p:spPr>
          <a:xfrm>
            <a:off x="4183521" y="2085231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C335D-B9A0-49B0-8EF3-F65B9BDF6CDC}"/>
                  </a:ext>
                </a:extLst>
              </p14:cNvPr>
              <p14:cNvContentPartPr/>
              <p14:nvPr/>
            </p14:nvContentPartPr>
            <p14:xfrm>
              <a:off x="2561400" y="1002960"/>
              <a:ext cx="9366480" cy="447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C335D-B9A0-49B0-8EF3-F65B9BDF6C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040" y="993600"/>
                <a:ext cx="9385200" cy="44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793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53E17C-DE42-45B6-8CAB-65A81A184D48}"/>
              </a:ext>
            </a:extLst>
          </p:cNvPr>
          <p:cNvGrpSpPr/>
          <p:nvPr/>
        </p:nvGrpSpPr>
        <p:grpSpPr>
          <a:xfrm>
            <a:off x="2362200" y="1870165"/>
            <a:ext cx="838200" cy="4114800"/>
            <a:chOff x="582827" y="1774372"/>
            <a:chExt cx="838200" cy="4114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54FB1D7-68C3-4481-B8B6-268D9A421E5A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380FB98-52AA-4A0C-AA30-26F1DEEC56A8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0FF840A-24E4-444A-8DB8-98441DB2B2FC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53F5D24-7A5B-4D71-9098-4ED573CFF387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66B81D-2FB8-4082-A4B6-073D11697BEF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AD1C91-424A-4431-8A67-181D93CEEDEC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DB90194-25BE-4D40-96E2-62148100CEB4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FFFFCB6-E608-4CE6-A961-59BFA38166A4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AEE031A-2FF2-48EF-8B1D-FB455BBFC2D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80FE21F-D462-4787-983C-EF9CE81CEC5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FB84ED-B441-4CAE-8F9E-EF14DE8AD0E8}"/>
              </a:ext>
            </a:extLst>
          </p:cNvPr>
          <p:cNvGrpSpPr/>
          <p:nvPr/>
        </p:nvGrpSpPr>
        <p:grpSpPr>
          <a:xfrm>
            <a:off x="3200400" y="2708365"/>
            <a:ext cx="1752600" cy="304800"/>
            <a:chOff x="1497227" y="2612572"/>
            <a:chExt cx="1752600" cy="3048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357893-2A99-477F-9967-BD370B743FC8}"/>
                </a:ext>
              </a:extLst>
            </p:cNvPr>
            <p:cNvCxnSpPr>
              <a:stCxn id="98" idx="0"/>
              <a:endCxn id="119" idx="0"/>
            </p:cNvCxnSpPr>
            <p:nvPr/>
          </p:nvCxnSpPr>
          <p:spPr>
            <a:xfrm>
              <a:off x="14972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09">
              <a:extLst>
                <a:ext uri="{FF2B5EF4-FFF2-40B4-BE49-F238E27FC236}">
                  <a16:creationId xmlns:a16="http://schemas.microsoft.com/office/drawing/2014/main" id="{94E1B9EA-1AD7-4916-9508-1357DC37D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04" name="Snip Single Corner Rectangle 55">
            <a:extLst>
              <a:ext uri="{FF2B5EF4-FFF2-40B4-BE49-F238E27FC236}">
                <a16:creationId xmlns:a16="http://schemas.microsoft.com/office/drawing/2014/main" id="{A16A748D-472B-49F4-BB9D-059A7D52D8E6}"/>
              </a:ext>
            </a:extLst>
          </p:cNvPr>
          <p:cNvSpPr/>
          <p:nvPr/>
        </p:nvSpPr>
        <p:spPr>
          <a:xfrm>
            <a:off x="4038600" y="1412965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F6A6D16-D6B4-436E-B6E3-F83D81F90EF0}"/>
              </a:ext>
            </a:extLst>
          </p:cNvPr>
          <p:cNvGrpSpPr/>
          <p:nvPr/>
        </p:nvGrpSpPr>
        <p:grpSpPr>
          <a:xfrm>
            <a:off x="4953000" y="2708365"/>
            <a:ext cx="3581400" cy="2365178"/>
            <a:chOff x="3173627" y="2612572"/>
            <a:chExt cx="3581400" cy="2365178"/>
          </a:xfrm>
        </p:grpSpPr>
        <p:sp>
          <p:nvSpPr>
            <p:cNvPr id="106" name="Rectangle 15">
              <a:extLst>
                <a:ext uri="{FF2B5EF4-FFF2-40B4-BE49-F238E27FC236}">
                  <a16:creationId xmlns:a16="http://schemas.microsoft.com/office/drawing/2014/main" id="{1F620635-92A4-469B-B52A-AFFE6FE0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CD6B95A9-75F2-4B17-8935-1F137DE42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63FD8150-94AB-4F18-B40F-718294837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73876F54-8AA2-4E4F-93FC-CA993A0C6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E242F8AF-6669-4D09-91D6-00147A315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01746B17-35B3-42B7-B013-B3C69003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53EE4466-102D-43EE-B002-CAFD4938E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BF686B9E-5EDA-4954-8072-C1F52E351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15" name="Text Box 23">
              <a:extLst>
                <a:ext uri="{FF2B5EF4-FFF2-40B4-BE49-F238E27FC236}">
                  <a16:creationId xmlns:a16="http://schemas.microsoft.com/office/drawing/2014/main" id="{200FBC14-C13E-44AE-8FA1-B0980476C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367FAD62-CF1F-4295-928A-56630FF37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7262E472-5D26-4675-A0C3-F8D93C722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D08682DC-5B61-4B84-A682-998B1F54E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DFA15752-8A39-4A35-AF09-127F387DD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48" name="Group 62">
              <a:extLst>
                <a:ext uri="{FF2B5EF4-FFF2-40B4-BE49-F238E27FC236}">
                  <a16:creationId xmlns:a16="http://schemas.microsoft.com/office/drawing/2014/main" id="{96FD1FF5-AB10-4639-ABB7-F739B1CFE530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77" name="Line 28">
                <a:extLst>
                  <a:ext uri="{FF2B5EF4-FFF2-40B4-BE49-F238E27FC236}">
                    <a16:creationId xmlns:a16="http://schemas.microsoft.com/office/drawing/2014/main" id="{8BC3968F-7D17-4AC1-A3BA-A373EEF1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8C532312-C0A9-4994-B64D-010004357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9" name="Text Box 36">
              <a:extLst>
                <a:ext uri="{FF2B5EF4-FFF2-40B4-BE49-F238E27FC236}">
                  <a16:creationId xmlns:a16="http://schemas.microsoft.com/office/drawing/2014/main" id="{CD88B145-6C5A-46C7-98E8-F4C59447A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51" name="Line 37">
              <a:extLst>
                <a:ext uri="{FF2B5EF4-FFF2-40B4-BE49-F238E27FC236}">
                  <a16:creationId xmlns:a16="http://schemas.microsoft.com/office/drawing/2014/main" id="{40F7226F-8A0C-4724-A54F-654FDD1B0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38">
              <a:extLst>
                <a:ext uri="{FF2B5EF4-FFF2-40B4-BE49-F238E27FC236}">
                  <a16:creationId xmlns:a16="http://schemas.microsoft.com/office/drawing/2014/main" id="{7D812593-C70A-4B59-9B6A-E0EF0B646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79B1BE21-5045-4E4F-B19D-34525DC9C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42997262-E666-4F9D-A3C9-646CC8FEE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61" name="Text Box 41">
              <a:extLst>
                <a:ext uri="{FF2B5EF4-FFF2-40B4-BE49-F238E27FC236}">
                  <a16:creationId xmlns:a16="http://schemas.microsoft.com/office/drawing/2014/main" id="{12396E5B-D289-4E4D-A88F-8C6BB26E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69" name="Text Box 42">
              <a:extLst>
                <a:ext uri="{FF2B5EF4-FFF2-40B4-BE49-F238E27FC236}">
                  <a16:creationId xmlns:a16="http://schemas.microsoft.com/office/drawing/2014/main" id="{2069F897-5C42-492F-A2DE-3600FA671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966BBCB-96D2-4EF1-9936-15566C9C840B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530BE21-137D-46EF-98AB-4F0B716C68D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75" name="Line 37">
                  <a:extLst>
                    <a:ext uri="{FF2B5EF4-FFF2-40B4-BE49-F238E27FC236}">
                      <a16:creationId xmlns:a16="http://schemas.microsoft.com/office/drawing/2014/main" id="{A088C707-D73C-4A84-B2A4-7AE9803C0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40">
                  <a:extLst>
                    <a:ext uri="{FF2B5EF4-FFF2-40B4-BE49-F238E27FC236}">
                      <a16:creationId xmlns:a16="http://schemas.microsoft.com/office/drawing/2014/main" id="{4EE56916-F79C-4E94-990D-9B71C9823A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F83D9A8-D4B9-4FA4-84FB-F493D1CB4A4D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73" name="Line 37">
                  <a:extLst>
                    <a:ext uri="{FF2B5EF4-FFF2-40B4-BE49-F238E27FC236}">
                      <a16:creationId xmlns:a16="http://schemas.microsoft.com/office/drawing/2014/main" id="{4F6A3FA3-3B37-4D7A-9AAE-7CE50CC2C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Text Box 40">
                  <a:extLst>
                    <a:ext uri="{FF2B5EF4-FFF2-40B4-BE49-F238E27FC236}">
                      <a16:creationId xmlns:a16="http://schemas.microsoft.com/office/drawing/2014/main" id="{74AC794A-C210-4FC8-907B-1F5C6FCD4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9F331F-6481-4550-95BA-2942A5FB64D8}"/>
              </a:ext>
            </a:extLst>
          </p:cNvPr>
          <p:cNvGrpSpPr/>
          <p:nvPr/>
        </p:nvGrpSpPr>
        <p:grpSpPr>
          <a:xfrm>
            <a:off x="3225201" y="3268419"/>
            <a:ext cx="1854799" cy="2007253"/>
            <a:chOff x="1445828" y="3172626"/>
            <a:chExt cx="1854799" cy="200725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74E09C5-189A-4501-9795-A576DD37C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28" y="3314975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FBF4C72-FA74-42F4-827A-DC2439CCB027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310">
              <a:extLst>
                <a:ext uri="{FF2B5EF4-FFF2-40B4-BE49-F238E27FC236}">
                  <a16:creationId xmlns:a16="http://schemas.microsoft.com/office/drawing/2014/main" id="{4459482A-949A-42D0-AE6E-17B3578E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83" name="Text Box 324">
              <a:extLst>
                <a:ext uri="{FF2B5EF4-FFF2-40B4-BE49-F238E27FC236}">
                  <a16:creationId xmlns:a16="http://schemas.microsoft.com/office/drawing/2014/main" id="{C49B0825-ED0C-4354-A001-7DB1D582F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84" name="Rounded Rectangle 62">
              <a:extLst>
                <a:ext uri="{FF2B5EF4-FFF2-40B4-BE49-F238E27FC236}">
                  <a16:creationId xmlns:a16="http://schemas.microsoft.com/office/drawing/2014/main" id="{6F8E0AEE-F9AF-4EE6-8055-7193884A6A84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hape 74">
              <a:extLst>
                <a:ext uri="{FF2B5EF4-FFF2-40B4-BE49-F238E27FC236}">
                  <a16:creationId xmlns:a16="http://schemas.microsoft.com/office/drawing/2014/main" id="{B9DB7DC1-60DB-425A-B95F-D107C538891F}"/>
                </a:ext>
              </a:extLst>
            </p:cNvPr>
            <p:cNvCxnSpPr>
              <a:stCxn id="182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84A36E0-D173-4398-AB9C-362DC53D1A2F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19">
              <a:extLst>
                <a:ext uri="{FF2B5EF4-FFF2-40B4-BE49-F238E27FC236}">
                  <a16:creationId xmlns:a16="http://schemas.microsoft.com/office/drawing/2014/main" id="{631D6C21-5E0A-47A3-8F8F-36D07BE85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06EB15E9-AE47-497F-A316-810C951A2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3982029-194A-4A65-A139-56C6ACE62B6F}"/>
              </a:ext>
            </a:extLst>
          </p:cNvPr>
          <p:cNvGrpSpPr/>
          <p:nvPr/>
        </p:nvGrpSpPr>
        <p:grpSpPr>
          <a:xfrm>
            <a:off x="3197354" y="3905341"/>
            <a:ext cx="6635750" cy="1752600"/>
            <a:chOff x="1219200" y="3352800"/>
            <a:chExt cx="6635750" cy="1752600"/>
          </a:xfrm>
        </p:grpSpPr>
        <p:cxnSp>
          <p:nvCxnSpPr>
            <p:cNvPr id="190" name="Straight Connector 53">
              <a:extLst>
                <a:ext uri="{FF2B5EF4-FFF2-40B4-BE49-F238E27FC236}">
                  <a16:creationId xmlns:a16="http://schemas.microsoft.com/office/drawing/2014/main" id="{C52B59C2-B0A2-444E-B03E-6A20586E0F5B}"/>
                </a:ext>
              </a:extLst>
            </p:cNvPr>
            <p:cNvCxnSpPr>
              <a:stCxn id="197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324">
              <a:extLst>
                <a:ext uri="{FF2B5EF4-FFF2-40B4-BE49-F238E27FC236}">
                  <a16:creationId xmlns:a16="http://schemas.microsoft.com/office/drawing/2014/main" id="{F24722A1-4F92-40D5-9188-95F2DC7A8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92" name="Rounded Rectangle 56">
              <a:extLst>
                <a:ext uri="{FF2B5EF4-FFF2-40B4-BE49-F238E27FC236}">
                  <a16:creationId xmlns:a16="http://schemas.microsoft.com/office/drawing/2014/main" id="{2122ACA3-F2B3-4574-9157-AA57D14C8374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 Box 319">
              <a:extLst>
                <a:ext uri="{FF2B5EF4-FFF2-40B4-BE49-F238E27FC236}">
                  <a16:creationId xmlns:a16="http://schemas.microsoft.com/office/drawing/2014/main" id="{32D01602-5A71-4339-BFB6-ECE3C4C8D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475CBFFC-4AA2-4568-81C9-17D2F917D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7EA8A5-C5CF-4ADB-846F-AA07CCEB9560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28">
              <a:extLst>
                <a:ext uri="{FF2B5EF4-FFF2-40B4-BE49-F238E27FC236}">
                  <a16:creationId xmlns:a16="http://schemas.microsoft.com/office/drawing/2014/main" id="{13A7CE4F-B258-439F-A7E9-22E31869E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A5CB404-99BA-4239-9720-D45183E7CB6A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198" name="Line 39">
              <a:extLst>
                <a:ext uri="{FF2B5EF4-FFF2-40B4-BE49-F238E27FC236}">
                  <a16:creationId xmlns:a16="http://schemas.microsoft.com/office/drawing/2014/main" id="{77EB3BF3-8B1A-4E87-A3E2-8F579AE27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9689CD36-1AE8-4E96-B185-2B4BAC4ED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00" name="Text Box 42">
              <a:extLst>
                <a:ext uri="{FF2B5EF4-FFF2-40B4-BE49-F238E27FC236}">
                  <a16:creationId xmlns:a16="http://schemas.microsoft.com/office/drawing/2014/main" id="{B6644D6F-DF8E-439A-8EBB-2D70AEB35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01" name="Line 39">
              <a:extLst>
                <a:ext uri="{FF2B5EF4-FFF2-40B4-BE49-F238E27FC236}">
                  <a16:creationId xmlns:a16="http://schemas.microsoft.com/office/drawing/2014/main" id="{7ADFB58C-2812-484E-8D99-95979C3D3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D4E24B-B560-4A4A-B4FF-E76320733822}"/>
              </a:ext>
            </a:extLst>
          </p:cNvPr>
          <p:cNvSpPr/>
          <p:nvPr/>
        </p:nvSpPr>
        <p:spPr>
          <a:xfrm>
            <a:off x="8534400" y="2784565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75039DB-554B-4F7C-A079-6A3E0BB8EC41}"/>
              </a:ext>
            </a:extLst>
          </p:cNvPr>
          <p:cNvSpPr txBox="1"/>
          <p:nvPr/>
        </p:nvSpPr>
        <p:spPr>
          <a:xfrm>
            <a:off x="4293589" y="5681274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A5F28-E51E-4B61-B309-929E80C84E4B}"/>
                  </a:ext>
                </a:extLst>
              </p14:cNvPr>
              <p14:cNvContentPartPr/>
              <p14:nvPr/>
            </p14:nvContentPartPr>
            <p14:xfrm>
              <a:off x="6143760" y="882720"/>
              <a:ext cx="4432320" cy="82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A5F28-E51E-4B61-B309-929E80C84E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400" y="873360"/>
                <a:ext cx="4451040" cy="8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58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#11: Processor: Datapath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The Complete Datapath!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From C to Execution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8.1	Writing C program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8.2	Compiling to MIPS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8.3	Assembling to Binaries</a:t>
            </a:r>
          </a:p>
          <a:p>
            <a:pPr marL="1074738" indent="-53181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8.4	Execution (Datapath)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54CDDD-6BB0-4BEC-93C1-76DB0E857450}"/>
                  </a:ext>
                </a:extLst>
              </p14:cNvPr>
              <p14:cNvContentPartPr/>
              <p14:nvPr/>
            </p14:nvContentPartPr>
            <p14:xfrm>
              <a:off x="335160" y="425880"/>
              <a:ext cx="8472960" cy="427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54CDDD-6BB0-4BEC-93C1-76DB0E8574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416520"/>
                <a:ext cx="8491680" cy="42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548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0721108-07C4-4B87-8A76-023CD79E5B1F}"/>
              </a:ext>
            </a:extLst>
          </p:cNvPr>
          <p:cNvGrpSpPr/>
          <p:nvPr/>
        </p:nvGrpSpPr>
        <p:grpSpPr>
          <a:xfrm>
            <a:off x="1524000" y="1888066"/>
            <a:ext cx="8534400" cy="3810000"/>
            <a:chOff x="228600" y="1676400"/>
            <a:chExt cx="8534400" cy="381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E9C995A-B8A8-4E52-AA14-A554B3195585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EE234165-01E0-46EA-AC89-68000D8FC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15">
              <a:extLst>
                <a:ext uri="{FF2B5EF4-FFF2-40B4-BE49-F238E27FC236}">
                  <a16:creationId xmlns:a16="http://schemas.microsoft.com/office/drawing/2014/main" id="{8AD47992-2D01-490B-A27C-D7FB6CA2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 Box 17">
              <a:extLst>
                <a:ext uri="{FF2B5EF4-FFF2-40B4-BE49-F238E27FC236}">
                  <a16:creationId xmlns:a16="http://schemas.microsoft.com/office/drawing/2014/main" id="{87FE9DFE-9D31-4BE6-92CF-AF201F125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78" name="Text Box 18">
              <a:extLst>
                <a:ext uri="{FF2B5EF4-FFF2-40B4-BE49-F238E27FC236}">
                  <a16:creationId xmlns:a16="http://schemas.microsoft.com/office/drawing/2014/main" id="{338BD58C-0B63-4C31-B142-A248F7FEA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79" name="Text Box 19">
              <a:extLst>
                <a:ext uri="{FF2B5EF4-FFF2-40B4-BE49-F238E27FC236}">
                  <a16:creationId xmlns:a16="http://schemas.microsoft.com/office/drawing/2014/main" id="{6A1E74C1-B59B-4B45-A2F2-7C6ED54E6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80" name="Text Box 20">
              <a:extLst>
                <a:ext uri="{FF2B5EF4-FFF2-40B4-BE49-F238E27FC236}">
                  <a16:creationId xmlns:a16="http://schemas.microsoft.com/office/drawing/2014/main" id="{9D840C26-106A-4E64-9972-146D2C6B8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81" name="Text Box 21">
              <a:extLst>
                <a:ext uri="{FF2B5EF4-FFF2-40B4-BE49-F238E27FC236}">
                  <a16:creationId xmlns:a16="http://schemas.microsoft.com/office/drawing/2014/main" id="{2A79B5C6-FAAB-4420-BFF5-F6CBB5CF2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82" name="Text Box 22">
              <a:extLst>
                <a:ext uri="{FF2B5EF4-FFF2-40B4-BE49-F238E27FC236}">
                  <a16:creationId xmlns:a16="http://schemas.microsoft.com/office/drawing/2014/main" id="{97042D4A-9768-4EAA-9E8A-FEA7D904C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672B96A1-EF82-4BB9-A1BC-FE0823F7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F6282579-A750-4D39-A30F-558C85DC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764D814E-F01E-4EC6-9F7A-B25E5B05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7676EECC-7D07-479E-B9C0-7043D0AD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096534CF-3C9B-4E3F-84D2-32A5EBD12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8" name="Line 29">
              <a:extLst>
                <a:ext uri="{FF2B5EF4-FFF2-40B4-BE49-F238E27FC236}">
                  <a16:creationId xmlns:a16="http://schemas.microsoft.com/office/drawing/2014/main" id="{29EE9118-8F13-42A2-B47C-C3CD66BDE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36">
              <a:extLst>
                <a:ext uri="{FF2B5EF4-FFF2-40B4-BE49-F238E27FC236}">
                  <a16:creationId xmlns:a16="http://schemas.microsoft.com/office/drawing/2014/main" id="{1E9A8362-75D0-4362-847A-98C83ABB8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F6A1B3E3-1CAE-4EDD-9A41-38ED735DD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Line 38">
              <a:extLst>
                <a:ext uri="{FF2B5EF4-FFF2-40B4-BE49-F238E27FC236}">
                  <a16:creationId xmlns:a16="http://schemas.microsoft.com/office/drawing/2014/main" id="{D2EC8CEB-D254-44BD-BEA0-D932462A2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39">
              <a:extLst>
                <a:ext uri="{FF2B5EF4-FFF2-40B4-BE49-F238E27FC236}">
                  <a16:creationId xmlns:a16="http://schemas.microsoft.com/office/drawing/2014/main" id="{2C611B29-8A86-4B20-B75E-A424CA060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40">
              <a:extLst>
                <a:ext uri="{FF2B5EF4-FFF2-40B4-BE49-F238E27FC236}">
                  <a16:creationId xmlns:a16="http://schemas.microsoft.com/office/drawing/2014/main" id="{C93A2CB6-1937-4F78-A115-CFA39F064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4" name="Text Box 41">
              <a:extLst>
                <a:ext uri="{FF2B5EF4-FFF2-40B4-BE49-F238E27FC236}">
                  <a16:creationId xmlns:a16="http://schemas.microsoft.com/office/drawing/2014/main" id="{7D1C42FB-4E71-41AF-BA66-ADBD513E0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5" name="Text Box 42">
              <a:extLst>
                <a:ext uri="{FF2B5EF4-FFF2-40B4-BE49-F238E27FC236}">
                  <a16:creationId xmlns:a16="http://schemas.microsoft.com/office/drawing/2014/main" id="{DF12B532-820F-4135-82FC-68F7D3EB0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8E67C2-A475-4D25-BE5A-93B36D6E88DF}"/>
                </a:ext>
              </a:extLst>
            </p:cNvPr>
            <p:cNvCxnSpPr>
              <a:endCxn id="83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A055AF-BAEF-46CA-89DA-F7A1E6E91DF9}"/>
                </a:ext>
              </a:extLst>
            </p:cNvPr>
            <p:cNvCxnSpPr>
              <a:endCxn id="84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B7590B-89D2-4232-B93D-4A1AB2F17541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309">
              <a:extLst>
                <a:ext uri="{FF2B5EF4-FFF2-40B4-BE49-F238E27FC236}">
                  <a16:creationId xmlns:a16="http://schemas.microsoft.com/office/drawing/2014/main" id="{9E7B00A9-BFAE-4CCE-B706-6F4E56A86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0" name="Text Box 310">
              <a:extLst>
                <a:ext uri="{FF2B5EF4-FFF2-40B4-BE49-F238E27FC236}">
                  <a16:creationId xmlns:a16="http://schemas.microsoft.com/office/drawing/2014/main" id="{F6AC8387-2F77-47F7-A7C7-66CDA14D2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1" name="Text Box 324">
              <a:extLst>
                <a:ext uri="{FF2B5EF4-FFF2-40B4-BE49-F238E27FC236}">
                  <a16:creationId xmlns:a16="http://schemas.microsoft.com/office/drawing/2014/main" id="{63C07C7A-6F1B-4702-BB63-79A3C2B00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02" name="Rounded Rectangle 34">
              <a:extLst>
                <a:ext uri="{FF2B5EF4-FFF2-40B4-BE49-F238E27FC236}">
                  <a16:creationId xmlns:a16="http://schemas.microsoft.com/office/drawing/2014/main" id="{4C024CC0-0394-48AF-8334-09A15BEA9FD1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hape 35">
              <a:extLst>
                <a:ext uri="{FF2B5EF4-FFF2-40B4-BE49-F238E27FC236}">
                  <a16:creationId xmlns:a16="http://schemas.microsoft.com/office/drawing/2014/main" id="{F898B03F-A532-4D69-846E-9A3E7A59DA4E}"/>
                </a:ext>
              </a:extLst>
            </p:cNvPr>
            <p:cNvCxnSpPr>
              <a:stCxn id="100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69029A8-6826-4E16-A300-2797457FA3DB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319">
              <a:extLst>
                <a:ext uri="{FF2B5EF4-FFF2-40B4-BE49-F238E27FC236}">
                  <a16:creationId xmlns:a16="http://schemas.microsoft.com/office/drawing/2014/main" id="{657D416B-6C99-4EFA-8471-38D9E683C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5E3FC32D-5526-412A-91F3-E5A249D2B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" name="Straight Connector 53">
              <a:extLst>
                <a:ext uri="{FF2B5EF4-FFF2-40B4-BE49-F238E27FC236}">
                  <a16:creationId xmlns:a16="http://schemas.microsoft.com/office/drawing/2014/main" id="{3A63193D-78E3-4932-AFE8-F39BFC960D99}"/>
                </a:ext>
              </a:extLst>
            </p:cNvPr>
            <p:cNvCxnSpPr>
              <a:stCxn id="11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324">
              <a:extLst>
                <a:ext uri="{FF2B5EF4-FFF2-40B4-BE49-F238E27FC236}">
                  <a16:creationId xmlns:a16="http://schemas.microsoft.com/office/drawing/2014/main" id="{D4D7A42B-5322-4E33-913F-116C67A46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09" name="Rounded Rectangle 41">
              <a:extLst>
                <a:ext uri="{FF2B5EF4-FFF2-40B4-BE49-F238E27FC236}">
                  <a16:creationId xmlns:a16="http://schemas.microsoft.com/office/drawing/2014/main" id="{3BA63EC9-B756-401F-B455-A3801A0D477D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 Box 319">
              <a:extLst>
                <a:ext uri="{FF2B5EF4-FFF2-40B4-BE49-F238E27FC236}">
                  <a16:creationId xmlns:a16="http://schemas.microsoft.com/office/drawing/2014/main" id="{7BC76263-E328-4211-A2A4-78C68978E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473BFC92-B26F-4254-A427-6FBB5697A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7165222-308B-407D-A503-C36F7ABB0062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368FE699-3294-47CB-A176-294A8E1F4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4" name="Text Box 23">
              <a:extLst>
                <a:ext uri="{FF2B5EF4-FFF2-40B4-BE49-F238E27FC236}">
                  <a16:creationId xmlns:a16="http://schemas.microsoft.com/office/drawing/2014/main" id="{8002EB5C-EC52-4C09-AF00-993BEA248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53B2580-5851-4D5E-8B0A-762CF0F191F6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Line 39">
              <a:extLst>
                <a:ext uri="{FF2B5EF4-FFF2-40B4-BE49-F238E27FC236}">
                  <a16:creationId xmlns:a16="http://schemas.microsoft.com/office/drawing/2014/main" id="{49B29A78-4E10-492E-AB89-D284046E6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42">
              <a:extLst>
                <a:ext uri="{FF2B5EF4-FFF2-40B4-BE49-F238E27FC236}">
                  <a16:creationId xmlns:a16="http://schemas.microsoft.com/office/drawing/2014/main" id="{02F42331-3D18-4DF7-958C-A1ECDCA7C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118" name="Text Box 42">
              <a:extLst>
                <a:ext uri="{FF2B5EF4-FFF2-40B4-BE49-F238E27FC236}">
                  <a16:creationId xmlns:a16="http://schemas.microsoft.com/office/drawing/2014/main" id="{1014D726-036B-4196-B0CC-3E88E424A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19" name="Line 39">
              <a:extLst>
                <a:ext uri="{FF2B5EF4-FFF2-40B4-BE49-F238E27FC236}">
                  <a16:creationId xmlns:a16="http://schemas.microsoft.com/office/drawing/2014/main" id="{95DA3D19-F870-43B3-B7DC-095A176B4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DD1CC9-4C24-4BB0-9A00-6AC2568E1FAE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302C5A1-AA1F-483C-9D7C-75A35F740A03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6C3722B1-103B-46BC-871A-7A5069A9B3D4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Line 28">
              <a:extLst>
                <a:ext uri="{FF2B5EF4-FFF2-40B4-BE49-F238E27FC236}">
                  <a16:creationId xmlns:a16="http://schemas.microsoft.com/office/drawing/2014/main" id="{45C3D56B-CCD4-49B8-A88C-C81C30F87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FAD459-04B9-43C8-8DB0-DB6DC4A87EFA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740F551-3A92-4069-9DBC-BD13DE8C8FF9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BCF4F32-F547-4E95-B48C-B823F90ADBF3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30" name="Line 37">
                  <a:extLst>
                    <a:ext uri="{FF2B5EF4-FFF2-40B4-BE49-F238E27FC236}">
                      <a16:creationId xmlns:a16="http://schemas.microsoft.com/office/drawing/2014/main" id="{12255612-24F9-41DC-AFA1-E60A39112A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Text Box 40">
                  <a:extLst>
                    <a:ext uri="{FF2B5EF4-FFF2-40B4-BE49-F238E27FC236}">
                      <a16:creationId xmlns:a16="http://schemas.microsoft.com/office/drawing/2014/main" id="{DF73D7CC-1023-41AF-BDAE-8B2156D235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5A6C632-8C01-4DED-BF53-500714814C3A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28" name="Line 37">
                  <a:extLst>
                    <a:ext uri="{FF2B5EF4-FFF2-40B4-BE49-F238E27FC236}">
                      <a16:creationId xmlns:a16="http://schemas.microsoft.com/office/drawing/2014/main" id="{8A2FB4EA-863F-4FF7-918E-AABE42035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Text Box 40">
                  <a:extLst>
                    <a:ext uri="{FF2B5EF4-FFF2-40B4-BE49-F238E27FC236}">
                      <a16:creationId xmlns:a16="http://schemas.microsoft.com/office/drawing/2014/main" id="{AF560049-D66F-4578-A501-9435C4FD3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35F13B-8576-454A-A710-452C18242315}"/>
                  </a:ext>
                </a:extLst>
              </p14:cNvPr>
              <p14:cNvContentPartPr/>
              <p14:nvPr/>
            </p14:nvContentPartPr>
            <p14:xfrm>
              <a:off x="1519560" y="1158120"/>
              <a:ext cx="7517880" cy="424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35F13B-8576-454A-A710-452C182423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0200" y="1148760"/>
                <a:ext cx="75366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5076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889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7D820-5BBE-4506-A48A-3C1451F13C63}"/>
                  </a:ext>
                </a:extLst>
              </p14:cNvPr>
              <p14:cNvContentPartPr/>
              <p14:nvPr/>
            </p14:nvContentPartPr>
            <p14:xfrm>
              <a:off x="1610640" y="460440"/>
              <a:ext cx="10527840" cy="564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7D820-5BBE-4506-A48A-3C1451F13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1280" y="451080"/>
                <a:ext cx="10546560" cy="56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66" name="Line Callout 2 (Accent Bar) 31">
            <a:extLst>
              <a:ext uri="{FF2B5EF4-FFF2-40B4-BE49-F238E27FC236}">
                <a16:creationId xmlns:a16="http://schemas.microsoft.com/office/drawing/2014/main" id="{74AE85C9-5770-456E-B2C9-7E3491AB413F}"/>
              </a:ext>
            </a:extLst>
          </p:cNvPr>
          <p:cNvSpPr/>
          <p:nvPr/>
        </p:nvSpPr>
        <p:spPr>
          <a:xfrm>
            <a:off x="7623179" y="4661929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77D3AADB-8175-4F66-BFB5-EBEB9AB0B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4" y="2321619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" name="Line 33">
            <a:extLst>
              <a:ext uri="{FF2B5EF4-FFF2-40B4-BE49-F238E27FC236}">
                <a16:creationId xmlns:a16="http://schemas.microsoft.com/office/drawing/2014/main" id="{215ED340-305A-45C8-A26A-732473920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479" y="2743894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24F2E4D1-8F69-497A-A644-D2454232D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7954" y="3474144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" name="Line 35">
            <a:extLst>
              <a:ext uri="{FF2B5EF4-FFF2-40B4-BE49-F238E27FC236}">
                <a16:creationId xmlns:a16="http://schemas.microsoft.com/office/drawing/2014/main" id="{CEB30475-D17E-4562-BF49-B1B52D121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4" y="328205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" name="Line 36">
            <a:extLst>
              <a:ext uri="{FF2B5EF4-FFF2-40B4-BE49-F238E27FC236}">
                <a16:creationId xmlns:a16="http://schemas.microsoft.com/office/drawing/2014/main" id="{F6A41E01-CCA6-4798-9BEC-DEAC0D35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4" y="3089969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29101955-A07D-46F7-BCE6-CE529583B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4" y="2859781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A8568125-A91F-4F89-A921-3492D6C38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4" y="2321619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" name="Line 43">
            <a:extLst>
              <a:ext uri="{FF2B5EF4-FFF2-40B4-BE49-F238E27FC236}">
                <a16:creationId xmlns:a16="http://schemas.microsoft.com/office/drawing/2014/main" id="{E6BD177F-5E13-4F46-96D0-A7238BD8C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4" y="3043931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5" name="Text Box 44">
            <a:extLst>
              <a:ext uri="{FF2B5EF4-FFF2-40B4-BE49-F238E27FC236}">
                <a16:creationId xmlns:a16="http://schemas.microsoft.com/office/drawing/2014/main" id="{270F7485-E71E-49C1-9435-FCA735BB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43" y="2739131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76" name="Text Box 45">
            <a:extLst>
              <a:ext uri="{FF2B5EF4-FFF2-40B4-BE49-F238E27FC236}">
                <a16:creationId xmlns:a16="http://schemas.microsoft.com/office/drawing/2014/main" id="{3507AB69-6C8C-4666-BDB6-D62C4ACB0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400" y="2920880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1E98E9-5276-4557-8B66-ACB7242B67A6}"/>
              </a:ext>
            </a:extLst>
          </p:cNvPr>
          <p:cNvSpPr/>
          <p:nvPr/>
        </p:nvSpPr>
        <p:spPr>
          <a:xfrm>
            <a:off x="2229383" y="2123809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78" name="Right Arrow 26">
            <a:extLst>
              <a:ext uri="{FF2B5EF4-FFF2-40B4-BE49-F238E27FC236}">
                <a16:creationId xmlns:a16="http://schemas.microsoft.com/office/drawing/2014/main" id="{C1521F96-FA74-4964-A4E6-A8237AD8A9B9}"/>
              </a:ext>
            </a:extLst>
          </p:cNvPr>
          <p:cNvSpPr/>
          <p:nvPr/>
        </p:nvSpPr>
        <p:spPr>
          <a:xfrm>
            <a:off x="2838983" y="1474521"/>
            <a:ext cx="1413936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24D6F5-38F2-4112-946E-4C3ABD17D97F}"/>
              </a:ext>
            </a:extLst>
          </p:cNvPr>
          <p:cNvSpPr/>
          <p:nvPr/>
        </p:nvSpPr>
        <p:spPr>
          <a:xfrm>
            <a:off x="9118604" y="1977131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699FB2-2892-4503-AE1E-EE78D78C389F}"/>
              </a:ext>
            </a:extLst>
          </p:cNvPr>
          <p:cNvGrpSpPr/>
          <p:nvPr/>
        </p:nvGrpSpPr>
        <p:grpSpPr>
          <a:xfrm>
            <a:off x="2882905" y="2276208"/>
            <a:ext cx="3581400" cy="2365178"/>
            <a:chOff x="3173627" y="2612572"/>
            <a:chExt cx="3581400" cy="2365178"/>
          </a:xfrm>
        </p:grpSpPr>
        <p:sp>
          <p:nvSpPr>
            <p:cNvPr id="81" name="Rectangle 15">
              <a:extLst>
                <a:ext uri="{FF2B5EF4-FFF2-40B4-BE49-F238E27FC236}">
                  <a16:creationId xmlns:a16="http://schemas.microsoft.com/office/drawing/2014/main" id="{CD050222-D659-4429-8B03-5E4F1B16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7230F88A-0795-4338-920F-28A624A2F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783225AA-0402-4ED8-A3E2-6FEE23602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84" name="Text Box 18">
              <a:extLst>
                <a:ext uri="{FF2B5EF4-FFF2-40B4-BE49-F238E27FC236}">
                  <a16:creationId xmlns:a16="http://schemas.microsoft.com/office/drawing/2014/main" id="{2805B750-2D79-4DBF-8D77-B25BC346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85" name="Text Box 19">
              <a:extLst>
                <a:ext uri="{FF2B5EF4-FFF2-40B4-BE49-F238E27FC236}">
                  <a16:creationId xmlns:a16="http://schemas.microsoft.com/office/drawing/2014/main" id="{85622B73-A656-4DC7-B0ED-79808396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id="{EA35C366-DD18-44D0-BE81-ACE2D9133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87" name="Text Box 21">
              <a:extLst>
                <a:ext uri="{FF2B5EF4-FFF2-40B4-BE49-F238E27FC236}">
                  <a16:creationId xmlns:a16="http://schemas.microsoft.com/office/drawing/2014/main" id="{AC02525F-FB88-469A-97BC-4804963D3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88" name="Text Box 22">
              <a:extLst>
                <a:ext uri="{FF2B5EF4-FFF2-40B4-BE49-F238E27FC236}">
                  <a16:creationId xmlns:a16="http://schemas.microsoft.com/office/drawing/2014/main" id="{91045492-96D8-46A9-9740-45BA47D97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89" name="Text Box 23">
              <a:extLst>
                <a:ext uri="{FF2B5EF4-FFF2-40B4-BE49-F238E27FC236}">
                  <a16:creationId xmlns:a16="http://schemas.microsoft.com/office/drawing/2014/main" id="{D1826A3C-F934-461C-B712-8B7BF3608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Line 24">
              <a:extLst>
                <a:ext uri="{FF2B5EF4-FFF2-40B4-BE49-F238E27FC236}">
                  <a16:creationId xmlns:a16="http://schemas.microsoft.com/office/drawing/2014/main" id="{275291E5-9116-458B-A947-FF95104A3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1" name="Line 25">
              <a:extLst>
                <a:ext uri="{FF2B5EF4-FFF2-40B4-BE49-F238E27FC236}">
                  <a16:creationId xmlns:a16="http://schemas.microsoft.com/office/drawing/2014/main" id="{8EDB870A-F8DC-4356-A01C-3A794059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2" name="Line 26">
              <a:extLst>
                <a:ext uri="{FF2B5EF4-FFF2-40B4-BE49-F238E27FC236}">
                  <a16:creationId xmlns:a16="http://schemas.microsoft.com/office/drawing/2014/main" id="{28F7C41A-E476-4966-864E-D817F482A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3" name="Line 27">
              <a:extLst>
                <a:ext uri="{FF2B5EF4-FFF2-40B4-BE49-F238E27FC236}">
                  <a16:creationId xmlns:a16="http://schemas.microsoft.com/office/drawing/2014/main" id="{3ADC5E7F-AE59-4C0F-8B2C-604805F98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94" name="Group 62">
              <a:extLst>
                <a:ext uri="{FF2B5EF4-FFF2-40B4-BE49-F238E27FC236}">
                  <a16:creationId xmlns:a16="http://schemas.microsoft.com/office/drawing/2014/main" id="{151C754A-5EA6-4DF7-80F3-5BC59AD7DB29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E9F7CEB9-6FA4-442C-97B4-5B9D78370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CEE74EE0-2646-4720-B06A-1FDE4C823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" name="Text Box 36">
              <a:extLst>
                <a:ext uri="{FF2B5EF4-FFF2-40B4-BE49-F238E27FC236}">
                  <a16:creationId xmlns:a16="http://schemas.microsoft.com/office/drawing/2014/main" id="{856204BE-A9FB-4E35-9602-8178A4110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C97C3B60-2E15-42DC-8339-70250E90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" name="Line 38">
              <a:extLst>
                <a:ext uri="{FF2B5EF4-FFF2-40B4-BE49-F238E27FC236}">
                  <a16:creationId xmlns:a16="http://schemas.microsoft.com/office/drawing/2014/main" id="{10B70828-757C-42AD-B71D-06BC5E573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8" name="Line 39">
              <a:extLst>
                <a:ext uri="{FF2B5EF4-FFF2-40B4-BE49-F238E27FC236}">
                  <a16:creationId xmlns:a16="http://schemas.microsoft.com/office/drawing/2014/main" id="{9D6513A4-58A8-4081-AE53-D49622E73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" name="Text Box 40">
              <a:extLst>
                <a:ext uri="{FF2B5EF4-FFF2-40B4-BE49-F238E27FC236}">
                  <a16:creationId xmlns:a16="http://schemas.microsoft.com/office/drawing/2014/main" id="{A18C5F0E-47F0-4B79-8A3C-9B9C316F0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00" name="Text Box 41">
              <a:extLst>
                <a:ext uri="{FF2B5EF4-FFF2-40B4-BE49-F238E27FC236}">
                  <a16:creationId xmlns:a16="http://schemas.microsoft.com/office/drawing/2014/main" id="{9886565F-F008-4B4F-8DBD-7EC15CEB9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01" name="Text Box 42">
              <a:extLst>
                <a:ext uri="{FF2B5EF4-FFF2-40B4-BE49-F238E27FC236}">
                  <a16:creationId xmlns:a16="http://schemas.microsoft.com/office/drawing/2014/main" id="{07B79AA4-1CFE-4F0C-AD03-9B342AB1C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52517BF-DEB8-4822-8384-8680653E4E03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7CE2B6A-CD58-436D-9C3E-9251FC6C53A8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07" name="Line 37">
                  <a:extLst>
                    <a:ext uri="{FF2B5EF4-FFF2-40B4-BE49-F238E27FC236}">
                      <a16:creationId xmlns:a16="http://schemas.microsoft.com/office/drawing/2014/main" id="{5F56CDCC-CB5A-40B1-A1B0-A20A4BD5C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Text Box 40">
                  <a:extLst>
                    <a:ext uri="{FF2B5EF4-FFF2-40B4-BE49-F238E27FC236}">
                      <a16:creationId xmlns:a16="http://schemas.microsoft.com/office/drawing/2014/main" id="{26A34381-58E3-4109-B98A-ADD1622371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1844C0F-4C10-40A8-BB78-A5068C2FA38E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49D0C4F9-AC28-4333-9580-725813255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Text Box 40">
                  <a:extLst>
                    <a:ext uri="{FF2B5EF4-FFF2-40B4-BE49-F238E27FC236}">
                      <a16:creationId xmlns:a16="http://schemas.microsoft.com/office/drawing/2014/main" id="{74BAF79F-4A75-406B-930F-4AF27636B7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111" name="Folded Corner 64">
            <a:extLst>
              <a:ext uri="{FF2B5EF4-FFF2-40B4-BE49-F238E27FC236}">
                <a16:creationId xmlns:a16="http://schemas.microsoft.com/office/drawing/2014/main" id="{01C071D3-4647-4BF3-8E4B-215E340D5202}"/>
              </a:ext>
            </a:extLst>
          </p:cNvPr>
          <p:cNvSpPr/>
          <p:nvPr/>
        </p:nvSpPr>
        <p:spPr>
          <a:xfrm>
            <a:off x="2229382" y="4827163"/>
            <a:ext cx="4052887" cy="1636156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ALU as a Function (see next slide for cases)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11AA3D-9439-4712-834C-FEF4058E98F4}"/>
                  </a:ext>
                </a:extLst>
              </p14:cNvPr>
              <p14:cNvContentPartPr/>
              <p14:nvPr/>
            </p14:nvContentPartPr>
            <p14:xfrm>
              <a:off x="2938320" y="1098000"/>
              <a:ext cx="6184080" cy="255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11AA3D-9439-4712-834C-FEF4058E9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8960" y="1088640"/>
                <a:ext cx="6202800" cy="25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86562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13934"/>
              </p:ext>
            </p:extLst>
          </p:nvPr>
        </p:nvGraphicFramePr>
        <p:xfrm>
          <a:off x="7162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7162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7472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7460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9099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649D90-DE65-44C2-A31F-05774C499113}"/>
                  </a:ext>
                </a:extLst>
              </p14:cNvPr>
              <p14:cNvContentPartPr/>
              <p14:nvPr/>
            </p14:nvContentPartPr>
            <p14:xfrm>
              <a:off x="87480" y="901080"/>
              <a:ext cx="12042360" cy="585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649D90-DE65-44C2-A31F-05774C4991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20" y="891720"/>
                <a:ext cx="12061080" cy="58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83" name="Content Placeholder 119">
            <a:extLst>
              <a:ext uri="{FF2B5EF4-FFF2-40B4-BE49-F238E27FC236}">
                <a16:creationId xmlns:a16="http://schemas.microsoft.com/office/drawing/2014/main" id="{DB53369A-681C-476E-BB2B-39534D0F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3743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84" name="Snip Single Corner Rectangle 90">
            <a:extLst>
              <a:ext uri="{FF2B5EF4-FFF2-40B4-BE49-F238E27FC236}">
                <a16:creationId xmlns:a16="http://schemas.microsoft.com/office/drawing/2014/main" id="{121A9D51-9FD8-4160-BCAC-BA0D6CE41D0A}"/>
              </a:ext>
            </a:extLst>
          </p:cNvPr>
          <p:cNvSpPr/>
          <p:nvPr/>
        </p:nvSpPr>
        <p:spPr>
          <a:xfrm>
            <a:off x="3941020" y="2028136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85" name="Line 16">
            <a:extLst>
              <a:ext uri="{FF2B5EF4-FFF2-40B4-BE49-F238E27FC236}">
                <a16:creationId xmlns:a16="http://schemas.microsoft.com/office/drawing/2014/main" id="{0EF9433D-DA47-48E8-BB64-97F61BD6C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108" y="487970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F29EF2E8-C3F4-4F8D-BF0A-6FBEBBE7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033" y="3069535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Text Box 17">
            <a:extLst>
              <a:ext uri="{FF2B5EF4-FFF2-40B4-BE49-F238E27FC236}">
                <a16:creationId xmlns:a16="http://schemas.microsoft.com/office/drawing/2014/main" id="{6EEBDEDD-2226-4F05-AFEF-C06480461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3136210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188" name="Text Box 18">
            <a:extLst>
              <a:ext uri="{FF2B5EF4-FFF2-40B4-BE49-F238E27FC236}">
                <a16:creationId xmlns:a16="http://schemas.microsoft.com/office/drawing/2014/main" id="{85E53374-AF8D-481A-B08A-7A873A9A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3582298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189" name="Text Box 19">
            <a:extLst>
              <a:ext uri="{FF2B5EF4-FFF2-40B4-BE49-F238E27FC236}">
                <a16:creationId xmlns:a16="http://schemas.microsoft.com/office/drawing/2014/main" id="{1C0E99A7-B9E1-4B1F-9FD2-7415E4FE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4002985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190" name="Text Box 20">
            <a:extLst>
              <a:ext uri="{FF2B5EF4-FFF2-40B4-BE49-F238E27FC236}">
                <a16:creationId xmlns:a16="http://schemas.microsoft.com/office/drawing/2014/main" id="{AED1014D-1355-47BD-944F-115117E2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4460186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191" name="Text Box 21">
            <a:extLst>
              <a:ext uri="{FF2B5EF4-FFF2-40B4-BE49-F238E27FC236}">
                <a16:creationId xmlns:a16="http://schemas.microsoft.com/office/drawing/2014/main" id="{4E12265F-4EC1-4A50-8704-CD410B39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42" y="3193360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192" name="Text Box 22">
            <a:extLst>
              <a:ext uri="{FF2B5EF4-FFF2-40B4-BE49-F238E27FC236}">
                <a16:creationId xmlns:a16="http://schemas.microsoft.com/office/drawing/2014/main" id="{182B31BF-EE15-4E94-9D5C-4D22ECD76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42" y="4231585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193" name="Line 24">
            <a:extLst>
              <a:ext uri="{FF2B5EF4-FFF2-40B4-BE49-F238E27FC236}">
                <a16:creationId xmlns:a16="http://schemas.microsoft.com/office/drawing/2014/main" id="{5055DDCC-8C83-4256-9320-2560C3081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614" y="3374335"/>
            <a:ext cx="543419" cy="127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" name="Line 25">
            <a:extLst>
              <a:ext uri="{FF2B5EF4-FFF2-40B4-BE49-F238E27FC236}">
                <a16:creationId xmlns:a16="http://schemas.microsoft.com/office/drawing/2014/main" id="{90502C47-2F49-4E8F-A951-E133F7285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614" y="3755335"/>
            <a:ext cx="543419" cy="15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5" name="Line 26">
            <a:extLst>
              <a:ext uri="{FF2B5EF4-FFF2-40B4-BE49-F238E27FC236}">
                <a16:creationId xmlns:a16="http://schemas.microsoft.com/office/drawing/2014/main" id="{D5AE0CC0-7FF9-41F2-8B55-003E3A124B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649" y="4204597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6" name="Line 27">
            <a:extLst>
              <a:ext uri="{FF2B5EF4-FFF2-40B4-BE49-F238E27FC236}">
                <a16:creationId xmlns:a16="http://schemas.microsoft.com/office/drawing/2014/main" id="{E7091509-1D1B-4CB5-BAE6-F189294A5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2673" y="4661798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7" name="Line 28">
            <a:extLst>
              <a:ext uri="{FF2B5EF4-FFF2-40B4-BE49-F238E27FC236}">
                <a16:creationId xmlns:a16="http://schemas.microsoft.com/office/drawing/2014/main" id="{3A681A28-147D-49A7-979B-B7036CB65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374335"/>
            <a:ext cx="13716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8" name="Line 29">
            <a:extLst>
              <a:ext uri="{FF2B5EF4-FFF2-40B4-BE49-F238E27FC236}">
                <a16:creationId xmlns:a16="http://schemas.microsoft.com/office/drawing/2014/main" id="{E57D004C-782C-4917-A9B2-D875429A4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6288" y="4452248"/>
            <a:ext cx="930002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9" name="Text Box 36">
            <a:extLst>
              <a:ext uri="{FF2B5EF4-FFF2-40B4-BE49-F238E27FC236}">
                <a16:creationId xmlns:a16="http://schemas.microsoft.com/office/drawing/2014/main" id="{A4ABF36E-DBF5-46A3-9C7C-2EE511AD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108" y="3831535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00" name="Line 37">
            <a:extLst>
              <a:ext uri="{FF2B5EF4-FFF2-40B4-BE49-F238E27FC236}">
                <a16:creationId xmlns:a16="http://schemas.microsoft.com/office/drawing/2014/main" id="{3D91F1F9-2D6B-4AAA-82C9-8E096F9D6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103" y="3301310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4867596C-45A6-48C4-AB54-FDEDC9B77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103" y="3685485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2" name="Line 39">
            <a:extLst>
              <a:ext uri="{FF2B5EF4-FFF2-40B4-BE49-F238E27FC236}">
                <a16:creationId xmlns:a16="http://schemas.microsoft.com/office/drawing/2014/main" id="{835F7B8C-D216-41DF-B2EB-466139259F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103" y="411887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3" name="Text Box 40">
            <a:extLst>
              <a:ext uri="{FF2B5EF4-FFF2-40B4-BE49-F238E27FC236}">
                <a16:creationId xmlns:a16="http://schemas.microsoft.com/office/drawing/2014/main" id="{68306F1D-A778-4722-AF4D-6AEDB2ED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552" y="3145735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4" name="Text Box 41">
            <a:extLst>
              <a:ext uri="{FF2B5EF4-FFF2-40B4-BE49-F238E27FC236}">
                <a16:creationId xmlns:a16="http://schemas.microsoft.com/office/drawing/2014/main" id="{CF27D4E2-0F71-4C98-98E4-8A81D688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413" y="3545785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5" name="Text Box 42">
            <a:extLst>
              <a:ext uri="{FF2B5EF4-FFF2-40B4-BE49-F238E27FC236}">
                <a16:creationId xmlns:a16="http://schemas.microsoft.com/office/drawing/2014/main" id="{1FB10FBC-AEA9-4695-922D-957B4271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413" y="4002985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8B66BBF-56C8-4631-85EF-DD6FB5220F10}"/>
              </a:ext>
            </a:extLst>
          </p:cNvPr>
          <p:cNvCxnSpPr>
            <a:endCxn id="193" idx="0"/>
          </p:cNvCxnSpPr>
          <p:nvPr/>
        </p:nvCxnSpPr>
        <p:spPr>
          <a:xfrm>
            <a:off x="2783793" y="3317186"/>
            <a:ext cx="1518821" cy="57149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F0CE58D-6268-490A-AC31-30FC139F425B}"/>
              </a:ext>
            </a:extLst>
          </p:cNvPr>
          <p:cNvCxnSpPr>
            <a:endCxn id="194" idx="0"/>
          </p:cNvCxnSpPr>
          <p:nvPr/>
        </p:nvCxnSpPr>
        <p:spPr>
          <a:xfrm flipV="1">
            <a:off x="2783793" y="3755335"/>
            <a:ext cx="1518821" cy="20955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452A518-347E-432A-8074-AB43EAF44597}"/>
              </a:ext>
            </a:extLst>
          </p:cNvPr>
          <p:cNvCxnSpPr/>
          <p:nvPr/>
        </p:nvCxnSpPr>
        <p:spPr>
          <a:xfrm>
            <a:off x="2743200" y="4669735"/>
            <a:ext cx="1031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309">
            <a:extLst>
              <a:ext uri="{FF2B5EF4-FFF2-40B4-BE49-F238E27FC236}">
                <a16:creationId xmlns:a16="http://schemas.microsoft.com/office/drawing/2014/main" id="{95964E3C-54C5-4D18-A80E-DD77D12F6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829" y="3069535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210" name="Text Box 310">
            <a:extLst>
              <a:ext uri="{FF2B5EF4-FFF2-40B4-BE49-F238E27FC236}">
                <a16:creationId xmlns:a16="http://schemas.microsoft.com/office/drawing/2014/main" id="{C6067D4C-4D21-4AF7-9AB7-1F921566EE94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88647" y="3630363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11" name="Text Box 324">
            <a:extLst>
              <a:ext uri="{FF2B5EF4-FFF2-40B4-BE49-F238E27FC236}">
                <a16:creationId xmlns:a16="http://schemas.microsoft.com/office/drawing/2014/main" id="{3731006E-2F55-4CE1-AD43-AF35985B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793" y="4669735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12" name="Rounded Rectangle 62">
            <a:extLst>
              <a:ext uri="{FF2B5EF4-FFF2-40B4-BE49-F238E27FC236}">
                <a16:creationId xmlns:a16="http://schemas.microsoft.com/office/drawing/2014/main" id="{CF4CC167-A563-4F8E-8E55-34C6A77D8FDF}"/>
              </a:ext>
            </a:extLst>
          </p:cNvPr>
          <p:cNvSpPr/>
          <p:nvPr/>
        </p:nvSpPr>
        <p:spPr>
          <a:xfrm>
            <a:off x="3774328" y="41363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13" name="Shape 74">
            <a:extLst>
              <a:ext uri="{FF2B5EF4-FFF2-40B4-BE49-F238E27FC236}">
                <a16:creationId xmlns:a16="http://schemas.microsoft.com/office/drawing/2014/main" id="{A4D11003-160F-4973-AC38-A9EFF658045B}"/>
              </a:ext>
            </a:extLst>
          </p:cNvPr>
          <p:cNvCxnSpPr>
            <a:stCxn id="210" idx="2"/>
          </p:cNvCxnSpPr>
          <p:nvPr/>
        </p:nvCxnSpPr>
        <p:spPr>
          <a:xfrm rot="16200000" flipH="1">
            <a:off x="3235508" y="3902315"/>
            <a:ext cx="567112" cy="51052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31E4C5E-CE48-4D4D-8600-E2BF9002BFEA}"/>
              </a:ext>
            </a:extLst>
          </p:cNvPr>
          <p:cNvCxnSpPr>
            <a:stCxn id="212" idx="3"/>
          </p:cNvCxnSpPr>
          <p:nvPr/>
        </p:nvCxnSpPr>
        <p:spPr>
          <a:xfrm flipV="1">
            <a:off x="4038471" y="4212535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319">
            <a:extLst>
              <a:ext uri="{FF2B5EF4-FFF2-40B4-BE49-F238E27FC236}">
                <a16:creationId xmlns:a16="http://schemas.microsoft.com/office/drawing/2014/main" id="{26EF734A-71E6-4799-89EF-3CD61697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780" y="5264630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6" name="Line 16">
            <a:extLst>
              <a:ext uri="{FF2B5EF4-FFF2-40B4-BE49-F238E27FC236}">
                <a16:creationId xmlns:a16="http://schemas.microsoft.com/office/drawing/2014/main" id="{EBD2C3AB-2FF1-42CE-BB3D-23401BF7C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400" y="5050735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17" name="Straight Connector 53">
            <a:extLst>
              <a:ext uri="{FF2B5EF4-FFF2-40B4-BE49-F238E27FC236}">
                <a16:creationId xmlns:a16="http://schemas.microsoft.com/office/drawing/2014/main" id="{F9A3D4F4-BA22-4252-83F7-600C11CFE50A}"/>
              </a:ext>
            </a:extLst>
          </p:cNvPr>
          <p:cNvCxnSpPr>
            <a:stCxn id="225" idx="6"/>
          </p:cNvCxnSpPr>
          <p:nvPr/>
        </p:nvCxnSpPr>
        <p:spPr>
          <a:xfrm flipV="1">
            <a:off x="5867399" y="5031683"/>
            <a:ext cx="1472856" cy="742952"/>
          </a:xfrm>
          <a:prstGeom prst="bentConnector3">
            <a:avLst>
              <a:gd name="adj1" fmla="val 60347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Box 324">
            <a:extLst>
              <a:ext uri="{FF2B5EF4-FFF2-40B4-BE49-F238E27FC236}">
                <a16:creationId xmlns:a16="http://schemas.microsoft.com/office/drawing/2014/main" id="{9F506D31-2B41-4D79-A995-8A3D63B8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793" y="5584135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19" name="Rounded Rectangle 56">
            <a:extLst>
              <a:ext uri="{FF2B5EF4-FFF2-40B4-BE49-F238E27FC236}">
                <a16:creationId xmlns:a16="http://schemas.microsoft.com/office/drawing/2014/main" id="{DC6F4E8B-5BDF-44A0-BC43-926090658FF8}"/>
              </a:ext>
            </a:extLst>
          </p:cNvPr>
          <p:cNvSpPr/>
          <p:nvPr/>
        </p:nvSpPr>
        <p:spPr>
          <a:xfrm>
            <a:off x="7168428" y="42887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0" name="Text Box 319">
            <a:extLst>
              <a:ext uri="{FF2B5EF4-FFF2-40B4-BE49-F238E27FC236}">
                <a16:creationId xmlns:a16="http://schemas.microsoft.com/office/drawing/2014/main" id="{1711618F-B9AF-433B-8F95-D1D6CFD53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112" y="5416375"/>
            <a:ext cx="82907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Line 16">
            <a:extLst>
              <a:ext uri="{FF2B5EF4-FFF2-40B4-BE49-F238E27FC236}">
                <a16:creationId xmlns:a16="http://schemas.microsoft.com/office/drawing/2014/main" id="{A3D31069-7C60-46B3-BEF6-701283A04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0499" y="5203135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53704B7-91C7-4A74-9536-C9CE94C2B71B}"/>
              </a:ext>
            </a:extLst>
          </p:cNvPr>
          <p:cNvCxnSpPr/>
          <p:nvPr/>
        </p:nvCxnSpPr>
        <p:spPr>
          <a:xfrm>
            <a:off x="2783793" y="5812735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Line 28">
            <a:extLst>
              <a:ext uri="{FF2B5EF4-FFF2-40B4-BE49-F238E27FC236}">
                <a16:creationId xmlns:a16="http://schemas.microsoft.com/office/drawing/2014/main" id="{104B65E7-218E-4EEE-B48F-A540D5FBB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571" y="4745935"/>
            <a:ext cx="416029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" name="Text Box 23">
            <a:extLst>
              <a:ext uri="{FF2B5EF4-FFF2-40B4-BE49-F238E27FC236}">
                <a16:creationId xmlns:a16="http://schemas.microsoft.com/office/drawing/2014/main" id="{7CD687F6-9E9B-4F36-B879-7E269DFE2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367" y="5077821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93E93A4C-AC95-4F81-B20E-FA0C9C7BC1A4}"/>
              </a:ext>
            </a:extLst>
          </p:cNvPr>
          <p:cNvSpPr/>
          <p:nvPr/>
        </p:nvSpPr>
        <p:spPr>
          <a:xfrm>
            <a:off x="4724400" y="5507935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26" name="Line 39">
            <a:extLst>
              <a:ext uri="{FF2B5EF4-FFF2-40B4-BE49-F238E27FC236}">
                <a16:creationId xmlns:a16="http://schemas.microsoft.com/office/drawing/2014/main" id="{6DC8DFAD-8079-4BFF-8F17-FAC54D37B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62" y="5719072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" name="Text Box 42">
            <a:extLst>
              <a:ext uri="{FF2B5EF4-FFF2-40B4-BE49-F238E27FC236}">
                <a16:creationId xmlns:a16="http://schemas.microsoft.com/office/drawing/2014/main" id="{710F7CED-8E51-473A-85D1-2BE11561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452" y="5603184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228" name="Text Box 42">
            <a:extLst>
              <a:ext uri="{FF2B5EF4-FFF2-40B4-BE49-F238E27FC236}">
                <a16:creationId xmlns:a16="http://schemas.microsoft.com/office/drawing/2014/main" id="{E4EB7D8D-8866-42AD-BB48-E4326119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042" y="5555372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29" name="Line 39">
            <a:extLst>
              <a:ext uri="{FF2B5EF4-FFF2-40B4-BE49-F238E27FC236}">
                <a16:creationId xmlns:a16="http://schemas.microsoft.com/office/drawing/2014/main" id="{91D9101D-365E-4C96-9BEC-355812DAC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7868" y="5685736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0" name="Line 32">
            <a:extLst>
              <a:ext uri="{FF2B5EF4-FFF2-40B4-BE49-F238E27FC236}">
                <a16:creationId xmlns:a16="http://schemas.microsoft.com/office/drawing/2014/main" id="{A2975780-D4D0-4F4A-A49A-DB2CBB904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61623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1" name="Line 33">
            <a:extLst>
              <a:ext uri="{FF2B5EF4-FFF2-40B4-BE49-F238E27FC236}">
                <a16:creationId xmlns:a16="http://schemas.microsoft.com/office/drawing/2014/main" id="{45EBB8A8-29D7-4BB1-900B-A09E3320B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25" y="3683898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2" name="Line 34">
            <a:extLst>
              <a:ext uri="{FF2B5EF4-FFF2-40B4-BE49-F238E27FC236}">
                <a16:creationId xmlns:a16="http://schemas.microsoft.com/office/drawing/2014/main" id="{AAB36A53-331F-45E0-A19B-18048A30C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414148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" name="Line 35">
            <a:extLst>
              <a:ext uri="{FF2B5EF4-FFF2-40B4-BE49-F238E27FC236}">
                <a16:creationId xmlns:a16="http://schemas.microsoft.com/office/drawing/2014/main" id="{2B56F7EE-0980-4738-9444-55B9FD0A4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22206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4" name="Line 36">
            <a:extLst>
              <a:ext uri="{FF2B5EF4-FFF2-40B4-BE49-F238E27FC236}">
                <a16:creationId xmlns:a16="http://schemas.microsoft.com/office/drawing/2014/main" id="{F940AFF9-B5B6-4259-BD24-FF896808B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029973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" name="Line 37">
            <a:extLst>
              <a:ext uri="{FF2B5EF4-FFF2-40B4-BE49-F238E27FC236}">
                <a16:creationId xmlns:a16="http://schemas.microsoft.com/office/drawing/2014/main" id="{64107599-B368-46DB-AB2C-B284B1F49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99785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" name="Line 38">
            <a:extLst>
              <a:ext uri="{FF2B5EF4-FFF2-40B4-BE49-F238E27FC236}">
                <a16:creationId xmlns:a16="http://schemas.microsoft.com/office/drawing/2014/main" id="{DA63389F-2748-4548-81DD-4A54EA691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261623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" name="Line 41">
            <a:extLst>
              <a:ext uri="{FF2B5EF4-FFF2-40B4-BE49-F238E27FC236}">
                <a16:creationId xmlns:a16="http://schemas.microsoft.com/office/drawing/2014/main" id="{DA5F8AD5-87F0-4B1F-817C-F40F5905E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199" y="3145736"/>
            <a:ext cx="0" cy="34649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38" name="Line 42">
            <a:extLst>
              <a:ext uri="{FF2B5EF4-FFF2-40B4-BE49-F238E27FC236}">
                <a16:creationId xmlns:a16="http://schemas.microsoft.com/office/drawing/2014/main" id="{37238735-F49A-426B-B982-14C456FFB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1" y="3831535"/>
            <a:ext cx="533399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9" name="Line 43">
            <a:extLst>
              <a:ext uri="{FF2B5EF4-FFF2-40B4-BE49-F238E27FC236}">
                <a16:creationId xmlns:a16="http://schemas.microsoft.com/office/drawing/2014/main" id="{D8881A32-BA9A-41DF-8C60-FB802BC1C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212533"/>
            <a:ext cx="609599" cy="1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0" name="Text Box 44">
            <a:extLst>
              <a:ext uri="{FF2B5EF4-FFF2-40B4-BE49-F238E27FC236}">
                <a16:creationId xmlns:a16="http://schemas.microsoft.com/office/drawing/2014/main" id="{E2AF61DE-6967-43AA-AC8A-54AEEFCF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899" y="4014059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</a:p>
        </p:txBody>
      </p:sp>
      <p:sp>
        <p:nvSpPr>
          <p:cNvPr id="241" name="Text Box 45">
            <a:extLst>
              <a:ext uri="{FF2B5EF4-FFF2-40B4-BE49-F238E27FC236}">
                <a16:creationId xmlns:a16="http://schemas.microsoft.com/office/drawing/2014/main" id="{2C61B9FA-7B11-41D5-A6E5-2D006FBB1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130" y="3953995"/>
            <a:ext cx="58381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42" name="Text Box 46">
            <a:extLst>
              <a:ext uri="{FF2B5EF4-FFF2-40B4-BE49-F238E27FC236}">
                <a16:creationId xmlns:a16="http://schemas.microsoft.com/office/drawing/2014/main" id="{15D81463-6569-4C48-B125-412F38AD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322" y="2834392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3" name="Line 47">
            <a:extLst>
              <a:ext uri="{FF2B5EF4-FFF2-40B4-BE49-F238E27FC236}">
                <a16:creationId xmlns:a16="http://schemas.microsoft.com/office/drawing/2014/main" id="{C60F0C79-A035-42F8-8F41-DE429AC55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9665" y="3315066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44" name="Text Box 48">
            <a:extLst>
              <a:ext uri="{FF2B5EF4-FFF2-40B4-BE49-F238E27FC236}">
                <a16:creationId xmlns:a16="http://schemas.microsoft.com/office/drawing/2014/main" id="{6E07D5A2-ADD8-487F-97F2-E456900E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517" y="3132486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245" name="Text Box 49">
            <a:extLst>
              <a:ext uri="{FF2B5EF4-FFF2-40B4-BE49-F238E27FC236}">
                <a16:creationId xmlns:a16="http://schemas.microsoft.com/office/drawing/2014/main" id="{EB73DB97-CD20-4DE6-9AF3-E102808E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3679135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9FEC976-F755-44E1-9239-A796E57D3E01}"/>
              </a:ext>
            </a:extLst>
          </p:cNvPr>
          <p:cNvGrpSpPr/>
          <p:nvPr/>
        </p:nvGrpSpPr>
        <p:grpSpPr>
          <a:xfrm rot="5400000">
            <a:off x="178278" y="4060135"/>
            <a:ext cx="4114800" cy="457200"/>
            <a:chOff x="457200" y="3429000"/>
            <a:chExt cx="8229600" cy="457200"/>
          </a:xfrm>
          <a:noFill/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B6D098B-7172-422A-B9D6-5194DEE59015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6C513B0-B9CF-426C-8009-29DD8C605997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A66FB82-3889-430D-AB02-BCF4CA3C811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26591C4-F15F-4926-B407-F6E0EB7B54E8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9035D54-5F18-439C-BB9E-2D3543B976E4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6C80AF8-F2E9-446B-A1D5-97B92B489CDD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D9B0871-584F-4312-B2B9-72B1F50A9A6D}"/>
              </a:ext>
            </a:extLst>
          </p:cNvPr>
          <p:cNvGrpSpPr/>
          <p:nvPr/>
        </p:nvGrpSpPr>
        <p:grpSpPr>
          <a:xfrm rot="5400000">
            <a:off x="559278" y="4136335"/>
            <a:ext cx="4114800" cy="304800"/>
            <a:chOff x="457200" y="3429000"/>
            <a:chExt cx="8229600" cy="4572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B2E5455-8A96-402A-A8D4-1B460E551448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06187CD-33E1-4EC9-AC42-9EDC454971CE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A94A1BDF-400C-46F4-B79C-4243B3C5AC2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22D59B85-C641-4A8A-B686-3E5FA892E8E6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5010C97-7CB2-48AB-9041-1FC6F502E2A3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C54619D-96CC-4436-BAED-E9DA6D717EA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0" name="Text Box 42">
            <a:extLst>
              <a:ext uri="{FF2B5EF4-FFF2-40B4-BE49-F238E27FC236}">
                <a16:creationId xmlns:a16="http://schemas.microsoft.com/office/drawing/2014/main" id="{7EFBE2F8-5083-4E1B-9F4B-B1D2A2D9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473" y="3168280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1" name="Line 39">
            <a:extLst>
              <a:ext uri="{FF2B5EF4-FFF2-40B4-BE49-F238E27FC236}">
                <a16:creationId xmlns:a16="http://schemas.microsoft.com/office/drawing/2014/main" id="{CC951433-9938-4EEB-92DC-9098FD967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8930" y="3269881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2" name="Text Box 42">
            <a:extLst>
              <a:ext uri="{FF2B5EF4-FFF2-40B4-BE49-F238E27FC236}">
                <a16:creationId xmlns:a16="http://schemas.microsoft.com/office/drawing/2014/main" id="{5DEB096C-DED1-40A3-AEF1-E4CFDB64E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181" y="4242380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3" name="Line 39">
            <a:extLst>
              <a:ext uri="{FF2B5EF4-FFF2-40B4-BE49-F238E27FC236}">
                <a16:creationId xmlns:a16="http://schemas.microsoft.com/office/drawing/2014/main" id="{DA50FD98-CB68-4DA1-B94E-A8314673A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638" y="4343981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" name="Text Box 42">
            <a:extLst>
              <a:ext uri="{FF2B5EF4-FFF2-40B4-BE49-F238E27FC236}">
                <a16:creationId xmlns:a16="http://schemas.microsoft.com/office/drawing/2014/main" id="{476BBEA1-3186-46E5-98F5-40F38DE6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670" y="4009653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5" name="Line 39">
            <a:extLst>
              <a:ext uri="{FF2B5EF4-FFF2-40B4-BE49-F238E27FC236}">
                <a16:creationId xmlns:a16="http://schemas.microsoft.com/office/drawing/2014/main" id="{5056F140-29CE-466E-A13C-0982BAC7D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127" y="4111254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53DEE71-FBB1-49DE-94CC-BB29BA438B9C}"/>
              </a:ext>
            </a:extLst>
          </p:cNvPr>
          <p:cNvGrpSpPr/>
          <p:nvPr/>
        </p:nvGrpSpPr>
        <p:grpSpPr>
          <a:xfrm>
            <a:off x="7848600" y="3054295"/>
            <a:ext cx="2667000" cy="3291840"/>
            <a:chOff x="6324600" y="2804160"/>
            <a:chExt cx="2667000" cy="3291840"/>
          </a:xfrm>
        </p:grpSpPr>
        <p:sp>
          <p:nvSpPr>
            <p:cNvPr id="267" name="Rounded Rectangle 156">
              <a:extLst>
                <a:ext uri="{FF2B5EF4-FFF2-40B4-BE49-F238E27FC236}">
                  <a16:creationId xmlns:a16="http://schemas.microsoft.com/office/drawing/2014/main" id="{3BA723C1-0B98-4E1F-8081-54BFD40733C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7950B58-E26E-4E82-9372-CCF733C1A7F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60652F-8222-4BB9-B430-81EA34CC15C6}"/>
                  </a:ext>
                </a:extLst>
              </p14:cNvPr>
              <p14:cNvContentPartPr/>
              <p14:nvPr/>
            </p14:nvContentPartPr>
            <p14:xfrm>
              <a:off x="413280" y="2420640"/>
              <a:ext cx="10083600" cy="4340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60652F-8222-4BB9-B430-81EA34CC15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920" y="2411280"/>
                <a:ext cx="10102320" cy="43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3503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  <p:sp>
        <p:nvSpPr>
          <p:cNvPr id="9" name="Folded Corner 8"/>
          <p:cNvSpPr/>
          <p:nvPr/>
        </p:nvSpPr>
        <p:spPr>
          <a:xfrm>
            <a:off x="6951135" y="2298133"/>
            <a:ext cx="3674533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Two things need to happen to actually take the branch.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instruction is a branch instruction.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condition of the branch is true.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BFBF40-7233-4969-B1B8-9839B22BC995}"/>
                  </a:ext>
                </a:extLst>
              </p14:cNvPr>
              <p14:cNvContentPartPr/>
              <p14:nvPr/>
            </p14:nvContentPartPr>
            <p14:xfrm>
              <a:off x="2151720" y="1022760"/>
              <a:ext cx="9513000" cy="494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BFBF40-7233-4969-B1B8-9839B22BC9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2360" y="1013400"/>
                <a:ext cx="9531720" cy="49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2977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5B4F4-6CD4-4C04-8D77-96CC1F9A3978}"/>
              </a:ext>
            </a:extLst>
          </p:cNvPr>
          <p:cNvGrpSpPr/>
          <p:nvPr/>
        </p:nvGrpSpPr>
        <p:grpSpPr>
          <a:xfrm>
            <a:off x="1430029" y="2276476"/>
            <a:ext cx="726391" cy="4114800"/>
            <a:chOff x="533400" y="1981200"/>
            <a:chExt cx="726391" cy="4114800"/>
          </a:xfrm>
        </p:grpSpPr>
        <p:grpSp>
          <p:nvGrpSpPr>
            <p:cNvPr id="135" name="Group 13">
              <a:extLst>
                <a:ext uri="{FF2B5EF4-FFF2-40B4-BE49-F238E27FC236}">
                  <a16:creationId xmlns:a16="http://schemas.microsoft.com/office/drawing/2014/main" id="{EA47EA73-B19C-4A58-939F-0D646009AA5E}"/>
                </a:ext>
              </a:extLst>
            </p:cNvPr>
            <p:cNvGrpSpPr/>
            <p:nvPr/>
          </p:nvGrpSpPr>
          <p:grpSpPr>
            <a:xfrm rot="5400000">
              <a:off x="-891583" y="3868426"/>
              <a:ext cx="4038600" cy="264149"/>
              <a:chOff x="457200" y="3428991"/>
              <a:chExt cx="8077198" cy="457209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B6319C-9C2B-409D-BCFE-21ED6592E950}"/>
                  </a:ext>
                </a:extLst>
              </p:cNvPr>
              <p:cNvSpPr/>
              <p:nvPr/>
            </p:nvSpPr>
            <p:spPr>
              <a:xfrm>
                <a:off x="457200" y="3428996"/>
                <a:ext cx="1524000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CD58B1A-FD91-47D1-9730-4766F46A647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C52452F-2AF8-4EDE-AE32-71559B2F6C92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FC9C183-0A2A-444F-A647-85538DA1E5F8}"/>
                  </a:ext>
                </a:extLst>
              </p:cNvPr>
              <p:cNvSpPr/>
              <p:nvPr/>
            </p:nvSpPr>
            <p:spPr>
              <a:xfrm>
                <a:off x="4572000" y="3428991"/>
                <a:ext cx="3962398" cy="457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221A032-AF60-46E2-9CAA-4CFA9DD7A919}"/>
                </a:ext>
              </a:extLst>
            </p:cNvPr>
            <p:cNvSpPr/>
            <p:nvPr/>
          </p:nvSpPr>
          <p:spPr>
            <a:xfrm rot="5400000">
              <a:off x="-264175" y="4836175"/>
              <a:ext cx="2057400" cy="46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7" name="Group 56">
              <a:extLst>
                <a:ext uri="{FF2B5EF4-FFF2-40B4-BE49-F238E27FC236}">
                  <a16:creationId xmlns:a16="http://schemas.microsoft.com/office/drawing/2014/main" id="{E18A0402-B520-46D2-9A05-C933FBF7B7D1}"/>
                </a:ext>
              </a:extLst>
            </p:cNvPr>
            <p:cNvGrpSpPr/>
            <p:nvPr/>
          </p:nvGrpSpPr>
          <p:grpSpPr>
            <a:xfrm rot="5400000">
              <a:off x="-231157" y="2811793"/>
              <a:ext cx="2057400" cy="396214"/>
              <a:chOff x="457200" y="3429000"/>
              <a:chExt cx="41148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C2EB2BF-55C7-4DEB-86A7-7CF8D25E665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DBA426-9A01-4609-9B07-196AD6043327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F5B233A-B869-4872-B322-E46566330A4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45" name="Line 16">
            <a:extLst>
              <a:ext uri="{FF2B5EF4-FFF2-40B4-BE49-F238E27FC236}">
                <a16:creationId xmlns:a16="http://schemas.microsoft.com/office/drawing/2014/main" id="{327A6F80-B3BE-4305-BDB6-DF6245339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5778" y="4919664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" name="Rectangle 15">
            <a:extLst>
              <a:ext uri="{FF2B5EF4-FFF2-40B4-BE49-F238E27FC236}">
                <a16:creationId xmlns:a16="http://schemas.microsoft.com/office/drawing/2014/main" id="{A98CA33F-FC36-4F86-A39B-30638430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662" y="3114676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" name="Text Box 17">
            <a:extLst>
              <a:ext uri="{FF2B5EF4-FFF2-40B4-BE49-F238E27FC236}">
                <a16:creationId xmlns:a16="http://schemas.microsoft.com/office/drawing/2014/main" id="{A9C1C394-6279-416D-869B-A8741D85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3181351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148" name="Text Box 18">
            <a:extLst>
              <a:ext uri="{FF2B5EF4-FFF2-40B4-BE49-F238E27FC236}">
                <a16:creationId xmlns:a16="http://schemas.microsoft.com/office/drawing/2014/main" id="{9AC0A9FD-D3CD-4A8A-83C8-96B80CF0A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3627439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149" name="Text Box 19">
            <a:extLst>
              <a:ext uri="{FF2B5EF4-FFF2-40B4-BE49-F238E27FC236}">
                <a16:creationId xmlns:a16="http://schemas.microsoft.com/office/drawing/2014/main" id="{C28B1CC4-5369-4EE6-8DE2-4FFAACB1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4048126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150" name="Text Box 20">
            <a:extLst>
              <a:ext uri="{FF2B5EF4-FFF2-40B4-BE49-F238E27FC236}">
                <a16:creationId xmlns:a16="http://schemas.microsoft.com/office/drawing/2014/main" id="{BA050434-B9C1-4346-9918-B83D7D91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4505327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151" name="Text Box 21">
            <a:extLst>
              <a:ext uri="{FF2B5EF4-FFF2-40B4-BE49-F238E27FC236}">
                <a16:creationId xmlns:a16="http://schemas.microsoft.com/office/drawing/2014/main" id="{8CC3F8AD-E542-4D17-A3FF-7001359E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371" y="3238501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152" name="Text Box 22">
            <a:extLst>
              <a:ext uri="{FF2B5EF4-FFF2-40B4-BE49-F238E27FC236}">
                <a16:creationId xmlns:a16="http://schemas.microsoft.com/office/drawing/2014/main" id="{DB9015DD-1148-4060-803D-BCD3CE9A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371" y="4276726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153" name="Line 24">
            <a:extLst>
              <a:ext uri="{FF2B5EF4-FFF2-40B4-BE49-F238E27FC236}">
                <a16:creationId xmlns:a16="http://schemas.microsoft.com/office/drawing/2014/main" id="{4BCD8167-1C94-446E-AD98-631729E7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243" y="3419476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4" name="Line 25">
            <a:extLst>
              <a:ext uri="{FF2B5EF4-FFF2-40B4-BE49-F238E27FC236}">
                <a16:creationId xmlns:a16="http://schemas.microsoft.com/office/drawing/2014/main" id="{37932F1E-CC1D-446B-BDCF-97DE6179F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243" y="3800476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Line 26">
            <a:extLst>
              <a:ext uri="{FF2B5EF4-FFF2-40B4-BE49-F238E27FC236}">
                <a16:creationId xmlns:a16="http://schemas.microsoft.com/office/drawing/2014/main" id="{8D15AA82-1C0C-4D23-9A1A-DA1E3F2855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1278" y="4249738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097B92FB-0AF5-457E-994A-C1B955F3B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5302" y="4706939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7" name="Line 28">
            <a:extLst>
              <a:ext uri="{FF2B5EF4-FFF2-40B4-BE49-F238E27FC236}">
                <a16:creationId xmlns:a16="http://schemas.microsoft.com/office/drawing/2014/main" id="{C411378A-340E-455D-967C-21E476B11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9629" y="3419476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8" name="Line 29">
            <a:extLst>
              <a:ext uri="{FF2B5EF4-FFF2-40B4-BE49-F238E27FC236}">
                <a16:creationId xmlns:a16="http://schemas.microsoft.com/office/drawing/2014/main" id="{1DD97377-4CDA-4724-829F-3BDF4B5C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917" y="4497389"/>
            <a:ext cx="9300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9" name="Text Box 36">
            <a:extLst>
              <a:ext uri="{FF2B5EF4-FFF2-40B4-BE49-F238E27FC236}">
                <a16:creationId xmlns:a16="http://schemas.microsoft.com/office/drawing/2014/main" id="{E0689FA9-460A-4541-A650-92E22C8B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737" y="3724276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60" name="Line 37">
            <a:extLst>
              <a:ext uri="{FF2B5EF4-FFF2-40B4-BE49-F238E27FC236}">
                <a16:creationId xmlns:a16="http://schemas.microsoft.com/office/drawing/2014/main" id="{89BAA2AF-FD0A-461B-8B80-14A435FCA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732" y="334645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" name="Line 38">
            <a:extLst>
              <a:ext uri="{FF2B5EF4-FFF2-40B4-BE49-F238E27FC236}">
                <a16:creationId xmlns:a16="http://schemas.microsoft.com/office/drawing/2014/main" id="{95D37C06-91CB-43A7-A546-C6054607F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732" y="3730626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" name="Line 39">
            <a:extLst>
              <a:ext uri="{FF2B5EF4-FFF2-40B4-BE49-F238E27FC236}">
                <a16:creationId xmlns:a16="http://schemas.microsoft.com/office/drawing/2014/main" id="{147616C4-BB14-46AE-A142-97CE9EFE6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732" y="4164014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" name="Text Box 40">
            <a:extLst>
              <a:ext uri="{FF2B5EF4-FFF2-40B4-BE49-F238E27FC236}">
                <a16:creationId xmlns:a16="http://schemas.microsoft.com/office/drawing/2014/main" id="{01313C13-75CF-444D-B0AD-AF62913B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181" y="3190876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64" name="Text Box 41">
            <a:extLst>
              <a:ext uri="{FF2B5EF4-FFF2-40B4-BE49-F238E27FC236}">
                <a16:creationId xmlns:a16="http://schemas.microsoft.com/office/drawing/2014/main" id="{2810AF77-889E-47FD-8E58-A1929D8C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42" y="3590926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3FF2D59E-DE8F-4D18-A39C-A19E12A2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42" y="4048126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DE95D38-86C2-431B-A40D-7B3F49A76E13}"/>
              </a:ext>
            </a:extLst>
          </p:cNvPr>
          <p:cNvCxnSpPr>
            <a:stCxn id="142" idx="0"/>
            <a:endCxn id="153" idx="0"/>
          </p:cNvCxnSpPr>
          <p:nvPr/>
        </p:nvCxnSpPr>
        <p:spPr>
          <a:xfrm>
            <a:off x="2156422" y="3362327"/>
            <a:ext cx="1518821" cy="57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1F92D8C-88E6-42EC-86DC-B75CB09C9C00}"/>
              </a:ext>
            </a:extLst>
          </p:cNvPr>
          <p:cNvCxnSpPr>
            <a:stCxn id="143" idx="0"/>
            <a:endCxn id="154" idx="0"/>
          </p:cNvCxnSpPr>
          <p:nvPr/>
        </p:nvCxnSpPr>
        <p:spPr>
          <a:xfrm flipV="1">
            <a:off x="2156422" y="3800476"/>
            <a:ext cx="1518821" cy="209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A10E329-6684-4AE6-B7F4-2239D89A20E8}"/>
              </a:ext>
            </a:extLst>
          </p:cNvPr>
          <p:cNvCxnSpPr/>
          <p:nvPr/>
        </p:nvCxnSpPr>
        <p:spPr>
          <a:xfrm flipV="1">
            <a:off x="2156422" y="4924424"/>
            <a:ext cx="990535" cy="19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09">
            <a:extLst>
              <a:ext uri="{FF2B5EF4-FFF2-40B4-BE49-F238E27FC236}">
                <a16:creationId xmlns:a16="http://schemas.microsoft.com/office/drawing/2014/main" id="{4DD5BA18-3AAF-47DF-8687-52F0EDD4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58" y="3114676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70" name="Text Box 310">
            <a:extLst>
              <a:ext uri="{FF2B5EF4-FFF2-40B4-BE49-F238E27FC236}">
                <a16:creationId xmlns:a16="http://schemas.microsoft.com/office/drawing/2014/main" id="{4EF93737-A135-4263-B9CC-FC0FD769AE06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161276" y="3675504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71" name="Text Box 324">
            <a:extLst>
              <a:ext uri="{FF2B5EF4-FFF2-40B4-BE49-F238E27FC236}">
                <a16:creationId xmlns:a16="http://schemas.microsoft.com/office/drawing/2014/main" id="{8D3FD32F-7068-4955-971E-6DC694F0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422" y="4695824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72" name="Rounded Rectangle 62">
            <a:extLst>
              <a:ext uri="{FF2B5EF4-FFF2-40B4-BE49-F238E27FC236}">
                <a16:creationId xmlns:a16="http://schemas.microsoft.com/office/drawing/2014/main" id="{7064C298-94B9-4543-B6DA-7439ADE8DA05}"/>
              </a:ext>
            </a:extLst>
          </p:cNvPr>
          <p:cNvSpPr/>
          <p:nvPr/>
        </p:nvSpPr>
        <p:spPr>
          <a:xfrm>
            <a:off x="3146957" y="4181476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3" name="Shape 74">
            <a:extLst>
              <a:ext uri="{FF2B5EF4-FFF2-40B4-BE49-F238E27FC236}">
                <a16:creationId xmlns:a16="http://schemas.microsoft.com/office/drawing/2014/main" id="{755D6C1F-F5EB-470E-9E1F-7A4D7A560D94}"/>
              </a:ext>
            </a:extLst>
          </p:cNvPr>
          <p:cNvCxnSpPr>
            <a:stCxn id="170" idx="2"/>
          </p:cNvCxnSpPr>
          <p:nvPr/>
        </p:nvCxnSpPr>
        <p:spPr>
          <a:xfrm rot="16200000" flipH="1">
            <a:off x="2608137" y="3947456"/>
            <a:ext cx="567112" cy="510528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BA5535C-5209-4701-A189-2F4B33BDE7D2}"/>
              </a:ext>
            </a:extLst>
          </p:cNvPr>
          <p:cNvCxnSpPr>
            <a:stCxn id="172" idx="3"/>
          </p:cNvCxnSpPr>
          <p:nvPr/>
        </p:nvCxnSpPr>
        <p:spPr>
          <a:xfrm flipV="1">
            <a:off x="3411100" y="4257676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Box 319">
            <a:extLst>
              <a:ext uri="{FF2B5EF4-FFF2-40B4-BE49-F238E27FC236}">
                <a16:creationId xmlns:a16="http://schemas.microsoft.com/office/drawing/2014/main" id="{7E86788C-6FCA-4EEA-BB7D-B3283245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732" y="5324476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6" name="Line 16">
            <a:extLst>
              <a:ext uri="{FF2B5EF4-FFF2-40B4-BE49-F238E27FC236}">
                <a16:creationId xmlns:a16="http://schemas.microsoft.com/office/drawing/2014/main" id="{02E63CE7-E48F-4EB7-8945-519C3D78F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029" y="5095876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77" name="Straight Connector 53">
            <a:extLst>
              <a:ext uri="{FF2B5EF4-FFF2-40B4-BE49-F238E27FC236}">
                <a16:creationId xmlns:a16="http://schemas.microsoft.com/office/drawing/2014/main" id="{E7982DD7-0DF0-445D-AE08-03D5468A9CBF}"/>
              </a:ext>
            </a:extLst>
          </p:cNvPr>
          <p:cNvCxnSpPr>
            <a:stCxn id="185" idx="6"/>
          </p:cNvCxnSpPr>
          <p:nvPr/>
        </p:nvCxnSpPr>
        <p:spPr>
          <a:xfrm flipV="1">
            <a:off x="5240028" y="5076824"/>
            <a:ext cx="1472856" cy="742952"/>
          </a:xfrm>
          <a:prstGeom prst="bentConnector3">
            <a:avLst>
              <a:gd name="adj1" fmla="val 60347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 Box 324">
            <a:extLst>
              <a:ext uri="{FF2B5EF4-FFF2-40B4-BE49-F238E27FC236}">
                <a16:creationId xmlns:a16="http://schemas.microsoft.com/office/drawing/2014/main" id="{0A219087-1020-4A0E-95DF-022E5193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422" y="5629276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79" name="Rounded Rectangle 56">
            <a:extLst>
              <a:ext uri="{FF2B5EF4-FFF2-40B4-BE49-F238E27FC236}">
                <a16:creationId xmlns:a16="http://schemas.microsoft.com/office/drawing/2014/main" id="{C2049211-CBE2-43D6-839B-32D188F8C47F}"/>
              </a:ext>
            </a:extLst>
          </p:cNvPr>
          <p:cNvSpPr/>
          <p:nvPr/>
        </p:nvSpPr>
        <p:spPr>
          <a:xfrm>
            <a:off x="6541057" y="4333876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80" name="Text Box 319">
            <a:extLst>
              <a:ext uri="{FF2B5EF4-FFF2-40B4-BE49-F238E27FC236}">
                <a16:creationId xmlns:a16="http://schemas.microsoft.com/office/drawing/2014/main" id="{61A6337B-C609-48B2-A164-E746A441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829" y="5476876"/>
            <a:ext cx="80183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Line 16">
            <a:extLst>
              <a:ext uri="{FF2B5EF4-FFF2-40B4-BE49-F238E27FC236}">
                <a16:creationId xmlns:a16="http://schemas.microsoft.com/office/drawing/2014/main" id="{478A8D12-54E1-442B-BE70-D7B90B9D7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128" y="5248276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04BF631-F722-4C05-8AE3-CFE756DB802A}"/>
              </a:ext>
            </a:extLst>
          </p:cNvPr>
          <p:cNvCxnSpPr/>
          <p:nvPr/>
        </p:nvCxnSpPr>
        <p:spPr>
          <a:xfrm>
            <a:off x="2156422" y="5857876"/>
            <a:ext cx="204710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Line 28">
            <a:extLst>
              <a:ext uri="{FF2B5EF4-FFF2-40B4-BE49-F238E27FC236}">
                <a16:creationId xmlns:a16="http://schemas.microsoft.com/office/drawing/2014/main" id="{BD135291-F589-40C5-8557-CAD110650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200" y="4791076"/>
            <a:ext cx="4160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" name="Text Box 23">
            <a:extLst>
              <a:ext uri="{FF2B5EF4-FFF2-40B4-BE49-F238E27FC236}">
                <a16:creationId xmlns:a16="http://schemas.microsoft.com/office/drawing/2014/main" id="{5393D78B-8D5F-4B73-A459-D18FB2B9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448" y="5123767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D39A290-C3C4-4E92-B37F-93FFBE58802D}"/>
              </a:ext>
            </a:extLst>
          </p:cNvPr>
          <p:cNvSpPr/>
          <p:nvPr/>
        </p:nvSpPr>
        <p:spPr>
          <a:xfrm>
            <a:off x="4097029" y="5553076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86" name="Line 39">
            <a:extLst>
              <a:ext uri="{FF2B5EF4-FFF2-40B4-BE49-F238E27FC236}">
                <a16:creationId xmlns:a16="http://schemas.microsoft.com/office/drawing/2014/main" id="{0490E8ED-1C8D-400A-8C79-07C796D66E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4991" y="5764213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" name="Text Box 42">
            <a:extLst>
              <a:ext uri="{FF2B5EF4-FFF2-40B4-BE49-F238E27FC236}">
                <a16:creationId xmlns:a16="http://schemas.microsoft.com/office/drawing/2014/main" id="{9E5CAF8F-653E-4F87-8A07-F8CA0AE7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081" y="5648325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188" name="Text Box 42">
            <a:extLst>
              <a:ext uri="{FF2B5EF4-FFF2-40B4-BE49-F238E27FC236}">
                <a16:creationId xmlns:a16="http://schemas.microsoft.com/office/drawing/2014/main" id="{815D0915-96B9-415B-91E1-A448EA4A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36" y="5607766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189" name="Line 39">
            <a:extLst>
              <a:ext uri="{FF2B5EF4-FFF2-40B4-BE49-F238E27FC236}">
                <a16:creationId xmlns:a16="http://schemas.microsoft.com/office/drawing/2014/main" id="{E1FE93C7-6426-4961-B283-77FB24DE6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0497" y="5730877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" name="Line 32">
            <a:extLst>
              <a:ext uri="{FF2B5EF4-FFF2-40B4-BE49-F238E27FC236}">
                <a16:creationId xmlns:a16="http://schemas.microsoft.com/office/drawing/2014/main" id="{05DD64CF-F80A-43C3-81A6-76AFB57A7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1229" y="3306764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1" name="Line 33">
            <a:extLst>
              <a:ext uri="{FF2B5EF4-FFF2-40B4-BE49-F238E27FC236}">
                <a16:creationId xmlns:a16="http://schemas.microsoft.com/office/drawing/2014/main" id="{4DAC9869-BA5E-4620-9976-0DD91DD6B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3754" y="3729039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2" name="Line 34">
            <a:extLst>
              <a:ext uri="{FF2B5EF4-FFF2-40B4-BE49-F238E27FC236}">
                <a16:creationId xmlns:a16="http://schemas.microsoft.com/office/drawing/2014/main" id="{67A7108D-2717-41BC-82B0-B92142761C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1229" y="4459289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3" name="Line 35">
            <a:extLst>
              <a:ext uri="{FF2B5EF4-FFF2-40B4-BE49-F238E27FC236}">
                <a16:creationId xmlns:a16="http://schemas.microsoft.com/office/drawing/2014/main" id="{4702C84F-C15C-44E0-B4FD-2FDCE3FD7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229" y="4267201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" name="Line 36">
            <a:extLst>
              <a:ext uri="{FF2B5EF4-FFF2-40B4-BE49-F238E27FC236}">
                <a16:creationId xmlns:a16="http://schemas.microsoft.com/office/drawing/2014/main" id="{D6B88533-1421-433F-8DD5-EB3780EC6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229" y="4075114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5" name="Line 37">
            <a:extLst>
              <a:ext uri="{FF2B5EF4-FFF2-40B4-BE49-F238E27FC236}">
                <a16:creationId xmlns:a16="http://schemas.microsoft.com/office/drawing/2014/main" id="{2B2ACE76-F327-4F7E-8062-17742F13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1229" y="3844926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6" name="Line 38">
            <a:extLst>
              <a:ext uri="{FF2B5EF4-FFF2-40B4-BE49-F238E27FC236}">
                <a16:creationId xmlns:a16="http://schemas.microsoft.com/office/drawing/2014/main" id="{2ECE195D-A79C-4E47-A238-77F5DF42F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229" y="3306764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7" name="Line 41">
            <a:extLst>
              <a:ext uri="{FF2B5EF4-FFF2-40B4-BE49-F238E27FC236}">
                <a16:creationId xmlns:a16="http://schemas.microsoft.com/office/drawing/2014/main" id="{90180C2B-16BD-4124-8830-B67BAF114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0828" y="3190876"/>
            <a:ext cx="0" cy="32543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98" name="Line 42">
            <a:extLst>
              <a:ext uri="{FF2B5EF4-FFF2-40B4-BE49-F238E27FC236}">
                <a16:creationId xmlns:a16="http://schemas.microsoft.com/office/drawing/2014/main" id="{FF4A0ABF-9BFA-49FB-8056-FDDAC7577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64230" y="3876676"/>
            <a:ext cx="914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9" name="Line 43">
            <a:extLst>
              <a:ext uri="{FF2B5EF4-FFF2-40B4-BE49-F238E27FC236}">
                <a16:creationId xmlns:a16="http://schemas.microsoft.com/office/drawing/2014/main" id="{E7014BFE-0C3D-4BD2-B882-AA849D3D8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64230" y="4257674"/>
            <a:ext cx="533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0" name="Text Box 44">
            <a:extLst>
              <a:ext uri="{FF2B5EF4-FFF2-40B4-BE49-F238E27FC236}">
                <a16:creationId xmlns:a16="http://schemas.microsoft.com/office/drawing/2014/main" id="{29F59C48-ADD0-4C54-B4EE-9915DD2E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629" y="4051042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201" name="Text Box 45">
            <a:extLst>
              <a:ext uri="{FF2B5EF4-FFF2-40B4-BE49-F238E27FC236}">
                <a16:creationId xmlns:a16="http://schemas.microsoft.com/office/drawing/2014/main" id="{6240878D-8ABE-4B8E-BD2B-D3A6D7D3E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448" y="3948114"/>
            <a:ext cx="58381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02" name="Text Box 46">
            <a:extLst>
              <a:ext uri="{FF2B5EF4-FFF2-40B4-BE49-F238E27FC236}">
                <a16:creationId xmlns:a16="http://schemas.microsoft.com/office/drawing/2014/main" id="{37E12CA7-5F49-4669-B6A9-94051613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318" y="2901169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3" name="Line 47">
            <a:extLst>
              <a:ext uri="{FF2B5EF4-FFF2-40B4-BE49-F238E27FC236}">
                <a16:creationId xmlns:a16="http://schemas.microsoft.com/office/drawing/2014/main" id="{B52B4A41-1971-439F-B59B-A9F2471D8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294" y="3360207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4" name="Text Box 48">
            <a:extLst>
              <a:ext uri="{FF2B5EF4-FFF2-40B4-BE49-F238E27FC236}">
                <a16:creationId xmlns:a16="http://schemas.microsoft.com/office/drawing/2014/main" id="{516F3A5B-43C5-42D9-823D-3211CCAE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772" y="3166862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205" name="Text Box 49">
            <a:extLst>
              <a:ext uri="{FF2B5EF4-FFF2-40B4-BE49-F238E27FC236}">
                <a16:creationId xmlns:a16="http://schemas.microsoft.com/office/drawing/2014/main" id="{D2B73AF2-5035-4107-B40F-5639C63F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079" y="3724276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6025078-A7A4-4456-AE80-5CE38C25DC7C}"/>
              </a:ext>
            </a:extLst>
          </p:cNvPr>
          <p:cNvCxnSpPr/>
          <p:nvPr/>
        </p:nvCxnSpPr>
        <p:spPr>
          <a:xfrm flipV="1">
            <a:off x="6137495" y="2276476"/>
            <a:ext cx="0" cy="2819400"/>
          </a:xfrm>
          <a:prstGeom prst="line">
            <a:avLst/>
          </a:prstGeom>
          <a:ln w="2222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28">
            <a:extLst>
              <a:ext uri="{FF2B5EF4-FFF2-40B4-BE49-F238E27FC236}">
                <a16:creationId xmlns:a16="http://schemas.microsoft.com/office/drawing/2014/main" id="{3BE5A230-7612-4007-92F3-6E78AB1B1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429" y="2200276"/>
            <a:ext cx="533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56B2C4C-1473-4962-813A-7C9712A8FBAB}"/>
              </a:ext>
            </a:extLst>
          </p:cNvPr>
          <p:cNvSpPr/>
          <p:nvPr/>
        </p:nvSpPr>
        <p:spPr>
          <a:xfrm>
            <a:off x="5364495" y="1922993"/>
            <a:ext cx="1371599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Left Shift 2-bit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89E469D-8EC7-412F-98EA-00E5C5EF92C1}"/>
              </a:ext>
            </a:extLst>
          </p:cNvPr>
          <p:cNvGrpSpPr/>
          <p:nvPr/>
        </p:nvGrpSpPr>
        <p:grpSpPr>
          <a:xfrm>
            <a:off x="1887229" y="1057276"/>
            <a:ext cx="1604963" cy="762000"/>
            <a:chOff x="533400" y="1905000"/>
            <a:chExt cx="1604963" cy="762000"/>
          </a:xfrm>
        </p:grpSpPr>
        <p:sp>
          <p:nvSpPr>
            <p:cNvPr id="210" name="Rectangle 152">
              <a:extLst>
                <a:ext uri="{FF2B5EF4-FFF2-40B4-BE49-F238E27FC236}">
                  <a16:creationId xmlns:a16="http://schemas.microsoft.com/office/drawing/2014/main" id="{D460358D-7D10-41F5-AC6F-A78E8F4C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/>
                <a:t>PC</a:t>
              </a:r>
            </a:p>
          </p:txBody>
        </p:sp>
        <p:sp>
          <p:nvSpPr>
            <p:cNvPr id="211" name="Line 155">
              <a:extLst>
                <a:ext uri="{FF2B5EF4-FFF2-40B4-BE49-F238E27FC236}">
                  <a16:creationId xmlns:a16="http://schemas.microsoft.com/office/drawing/2014/main" id="{E6B3CB2A-A84B-43E6-AAA1-A28810A4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1970088"/>
              <a:ext cx="569912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2" name="Line 156">
              <a:extLst>
                <a:ext uri="{FF2B5EF4-FFF2-40B4-BE49-F238E27FC236}">
                  <a16:creationId xmlns:a16="http://schemas.microsoft.com/office/drawing/2014/main" id="{202AC1BA-46AE-4822-AA5E-F547ADF14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363" y="2146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3" name="Line 157">
              <a:extLst>
                <a:ext uri="{FF2B5EF4-FFF2-40B4-BE49-F238E27FC236}">
                  <a16:creationId xmlns:a16="http://schemas.microsoft.com/office/drawing/2014/main" id="{3E9E97CC-1678-4C75-84A6-36B391934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450" y="2451100"/>
              <a:ext cx="569912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4" name="Line 158">
              <a:extLst>
                <a:ext uri="{FF2B5EF4-FFF2-40B4-BE49-F238E27FC236}">
                  <a16:creationId xmlns:a16="http://schemas.microsoft.com/office/drawing/2014/main" id="{987A8CBF-6C5F-423A-9DA7-8B91D4CFE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371725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" name="Line 159">
              <a:extLst>
                <a:ext uri="{FF2B5EF4-FFF2-40B4-BE49-F238E27FC236}">
                  <a16:creationId xmlns:a16="http://schemas.microsoft.com/office/drawing/2014/main" id="{95CC629B-F7BE-4BF1-A575-586D521C9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290763"/>
              <a:ext cx="74612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" name="Line 160">
              <a:extLst>
                <a:ext uri="{FF2B5EF4-FFF2-40B4-BE49-F238E27FC236}">
                  <a16:creationId xmlns:a16="http://schemas.microsoft.com/office/drawing/2014/main" id="{A639976C-060C-416B-A56D-88B008250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2195513"/>
              <a:ext cx="74612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7" name="Line 161">
              <a:extLst>
                <a:ext uri="{FF2B5EF4-FFF2-40B4-BE49-F238E27FC236}">
                  <a16:creationId xmlns:a16="http://schemas.microsoft.com/office/drawing/2014/main" id="{27E35396-944D-46AB-B7A9-B4D8CE63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1970088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8" name="Text Box 162">
              <a:extLst>
                <a:ext uri="{FF2B5EF4-FFF2-40B4-BE49-F238E27FC236}">
                  <a16:creationId xmlns:a16="http://schemas.microsoft.com/office/drawing/2014/main" id="{270F11A5-5991-4F6C-876F-644EC80FA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21336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Add</a:t>
              </a:r>
            </a:p>
          </p:txBody>
        </p:sp>
        <p:sp>
          <p:nvSpPr>
            <p:cNvPr id="219" name="Line 163">
              <a:extLst>
                <a:ext uri="{FF2B5EF4-FFF2-40B4-BE49-F238E27FC236}">
                  <a16:creationId xmlns:a16="http://schemas.microsoft.com/office/drawing/2014/main" id="{4FE5BF65-41FD-46F6-B8C7-0751B3B1B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925" y="2459038"/>
              <a:ext cx="265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0" name="Text Box 167">
              <a:extLst>
                <a:ext uri="{FF2B5EF4-FFF2-40B4-BE49-F238E27FC236}">
                  <a16:creationId xmlns:a16="http://schemas.microsoft.com/office/drawing/2014/main" id="{B3B6D567-8961-4298-A390-333EF1BA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788" y="23138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221" name="Line 175">
              <a:extLst>
                <a:ext uri="{FF2B5EF4-FFF2-40B4-BE49-F238E27FC236}">
                  <a16:creationId xmlns:a16="http://schemas.microsoft.com/office/drawing/2014/main" id="{15A35E9D-EE86-469A-A890-A6B52FFA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057400"/>
              <a:ext cx="6096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222" name="Line 28">
            <a:extLst>
              <a:ext uri="{FF2B5EF4-FFF2-40B4-BE49-F238E27FC236}">
                <a16:creationId xmlns:a16="http://schemas.microsoft.com/office/drawing/2014/main" id="{DD4EB959-A232-4533-A6E0-ED1D9DEEA0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4429" y="1438276"/>
            <a:ext cx="1905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3" name="Line 28">
            <a:extLst>
              <a:ext uri="{FF2B5EF4-FFF2-40B4-BE49-F238E27FC236}">
                <a16:creationId xmlns:a16="http://schemas.microsoft.com/office/drawing/2014/main" id="{163DB617-1618-4C41-95EF-1CDCDC11C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8429" y="1971676"/>
            <a:ext cx="381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B2EBC04-5531-49E8-9CB9-DB2CCFE685C0}"/>
              </a:ext>
            </a:extLst>
          </p:cNvPr>
          <p:cNvGrpSpPr/>
          <p:nvPr/>
        </p:nvGrpSpPr>
        <p:grpSpPr>
          <a:xfrm>
            <a:off x="7068829" y="1666876"/>
            <a:ext cx="587374" cy="673099"/>
            <a:chOff x="5945188" y="2195513"/>
            <a:chExt cx="587374" cy="673099"/>
          </a:xfrm>
        </p:grpSpPr>
        <p:sp>
          <p:nvSpPr>
            <p:cNvPr id="225" name="Line 176">
              <a:extLst>
                <a:ext uri="{FF2B5EF4-FFF2-40B4-BE49-F238E27FC236}">
                  <a16:creationId xmlns:a16="http://schemas.microsoft.com/office/drawing/2014/main" id="{871B4FB1-034A-4BD3-9362-F63B5CFA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195513"/>
              <a:ext cx="571500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6" name="Line 177">
              <a:extLst>
                <a:ext uri="{FF2B5EF4-FFF2-40B4-BE49-F238E27FC236}">
                  <a16:creationId xmlns:a16="http://schemas.microsoft.com/office/drawing/2014/main" id="{743991AA-9217-4AF4-B4ED-A9BDDDEC9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2371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7" name="Line 178">
              <a:extLst>
                <a:ext uri="{FF2B5EF4-FFF2-40B4-BE49-F238E27FC236}">
                  <a16:creationId xmlns:a16="http://schemas.microsoft.com/office/drawing/2014/main" id="{C0E291BF-9AF8-44FD-B8CD-8F7756FF5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5188" y="2676525"/>
              <a:ext cx="571500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8" name="Line 179">
              <a:extLst>
                <a:ext uri="{FF2B5EF4-FFF2-40B4-BE49-F238E27FC236}">
                  <a16:creationId xmlns:a16="http://schemas.microsoft.com/office/drawing/2014/main" id="{0E114815-6AF7-49B7-BB3E-69BE1DDB0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97150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9" name="Line 180">
              <a:extLst>
                <a:ext uri="{FF2B5EF4-FFF2-40B4-BE49-F238E27FC236}">
                  <a16:creationId xmlns:a16="http://schemas.microsoft.com/office/drawing/2014/main" id="{69AFB08E-5BF8-412A-BC74-8507EABAD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16188"/>
              <a:ext cx="76200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0" name="Line 181">
              <a:extLst>
                <a:ext uri="{FF2B5EF4-FFF2-40B4-BE49-F238E27FC236}">
                  <a16:creationId xmlns:a16="http://schemas.microsoft.com/office/drawing/2014/main" id="{A591B162-A047-433F-ACC3-51610B755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420938"/>
              <a:ext cx="762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1" name="Line 182">
              <a:extLst>
                <a:ext uri="{FF2B5EF4-FFF2-40B4-BE49-F238E27FC236}">
                  <a16:creationId xmlns:a16="http://schemas.microsoft.com/office/drawing/2014/main" id="{1A45284D-2448-43D2-BB06-949D039B7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195513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2" name="Text Box 183">
              <a:extLst>
                <a:ext uri="{FF2B5EF4-FFF2-40B4-BE49-F238E27FC236}">
                  <a16:creationId xmlns:a16="http://schemas.microsoft.com/office/drawing/2014/main" id="{BA85BAAA-120B-41DE-BC3E-2C430DDC2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0" y="23622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 dirty="0">
                  <a:latin typeface="Verdana" pitchFamily="34" charset="0"/>
                </a:rPr>
                <a:t>Add</a:t>
              </a:r>
            </a:p>
          </p:txBody>
        </p:sp>
      </p:grpSp>
      <p:sp>
        <p:nvSpPr>
          <p:cNvPr id="233" name="Rounded Rectangle 141">
            <a:extLst>
              <a:ext uri="{FF2B5EF4-FFF2-40B4-BE49-F238E27FC236}">
                <a16:creationId xmlns:a16="http://schemas.microsoft.com/office/drawing/2014/main" id="{4A0A4740-45C7-4F8B-ACED-F4A8CE58281A}"/>
              </a:ext>
            </a:extLst>
          </p:cNvPr>
          <p:cNvSpPr/>
          <p:nvPr/>
        </p:nvSpPr>
        <p:spPr>
          <a:xfrm>
            <a:off x="8059429" y="1285876"/>
            <a:ext cx="264143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MUX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34" name="Text Box 319">
            <a:extLst>
              <a:ext uri="{FF2B5EF4-FFF2-40B4-BE49-F238E27FC236}">
                <a16:creationId xmlns:a16="http://schemas.microsoft.com/office/drawing/2014/main" id="{5996D1BA-BA32-4BC7-B934-2A7AC9B1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629" y="2383424"/>
            <a:ext cx="80182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PCSrc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" name="Line 16">
            <a:extLst>
              <a:ext uri="{FF2B5EF4-FFF2-40B4-BE49-F238E27FC236}">
                <a16:creationId xmlns:a16="http://schemas.microsoft.com/office/drawing/2014/main" id="{BE69BCDF-EFA5-4146-BD55-4D3E7DD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0" y="2200276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36" name="Straight Arrow Connector 136">
            <a:extLst>
              <a:ext uri="{FF2B5EF4-FFF2-40B4-BE49-F238E27FC236}">
                <a16:creationId xmlns:a16="http://schemas.microsoft.com/office/drawing/2014/main" id="{279D9753-9976-49D6-86F4-691AE38C2626}"/>
              </a:ext>
            </a:extLst>
          </p:cNvPr>
          <p:cNvCxnSpPr>
            <a:stCxn id="233" idx="3"/>
            <a:endCxn id="210" idx="0"/>
          </p:cNvCxnSpPr>
          <p:nvPr/>
        </p:nvCxnSpPr>
        <p:spPr>
          <a:xfrm flipH="1" flipV="1">
            <a:off x="2115829" y="1057276"/>
            <a:ext cx="6207743" cy="685800"/>
          </a:xfrm>
          <a:prstGeom prst="bentConnector4">
            <a:avLst>
              <a:gd name="adj1" fmla="val -3682"/>
              <a:gd name="adj2" fmla="val 133333"/>
            </a:avLst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237" name="Straight Arrow Connector 136">
            <a:extLst>
              <a:ext uri="{FF2B5EF4-FFF2-40B4-BE49-F238E27FC236}">
                <a16:creationId xmlns:a16="http://schemas.microsoft.com/office/drawing/2014/main" id="{516D1A47-F6BD-4E55-9A4E-704057A99829}"/>
              </a:ext>
            </a:extLst>
          </p:cNvPr>
          <p:cNvCxnSpPr/>
          <p:nvPr/>
        </p:nvCxnSpPr>
        <p:spPr>
          <a:xfrm>
            <a:off x="6154429" y="1438276"/>
            <a:ext cx="912813" cy="351365"/>
          </a:xfrm>
          <a:prstGeom prst="bentConnector3">
            <a:avLst>
              <a:gd name="adj1" fmla="val 841"/>
            </a:avLst>
          </a:prstGeom>
          <a:noFill/>
          <a:ln w="22225">
            <a:solidFill>
              <a:srgbClr val="C00000"/>
            </a:solidFill>
            <a:round/>
            <a:headEnd type="oval"/>
            <a:tailEnd type="triangle" w="med" len="med"/>
          </a:ln>
        </p:spPr>
      </p:cxnSp>
      <p:sp>
        <p:nvSpPr>
          <p:cNvPr id="238" name="Rounded Rectangle 135">
            <a:extLst>
              <a:ext uri="{FF2B5EF4-FFF2-40B4-BE49-F238E27FC236}">
                <a16:creationId xmlns:a16="http://schemas.microsoft.com/office/drawing/2014/main" id="{3AAD1A9C-100B-461B-9947-E515A05EDD66}"/>
              </a:ext>
            </a:extLst>
          </p:cNvPr>
          <p:cNvSpPr/>
          <p:nvPr/>
        </p:nvSpPr>
        <p:spPr>
          <a:xfrm>
            <a:off x="8610600" y="1743298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39" name="Snip Single Corner Rectangle 55">
            <a:extLst>
              <a:ext uri="{FF2B5EF4-FFF2-40B4-BE49-F238E27FC236}">
                <a16:creationId xmlns:a16="http://schemas.microsoft.com/office/drawing/2014/main" id="{49027EEA-EA71-4B38-9316-7AF8B0CC5A11}"/>
              </a:ext>
            </a:extLst>
          </p:cNvPr>
          <p:cNvSpPr/>
          <p:nvPr/>
        </p:nvSpPr>
        <p:spPr>
          <a:xfrm>
            <a:off x="6272068" y="5965827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887D76C-E56B-4FA4-AF90-36B9FBD07CA8}"/>
              </a:ext>
            </a:extLst>
          </p:cNvPr>
          <p:cNvGrpSpPr/>
          <p:nvPr/>
        </p:nvGrpSpPr>
        <p:grpSpPr>
          <a:xfrm>
            <a:off x="6233137" y="3218647"/>
            <a:ext cx="318399" cy="271464"/>
            <a:chOff x="4425611" y="5715001"/>
            <a:chExt cx="318399" cy="271464"/>
          </a:xfrm>
        </p:grpSpPr>
        <p:sp>
          <p:nvSpPr>
            <p:cNvPr id="241" name="Text Box 42">
              <a:extLst>
                <a:ext uri="{FF2B5EF4-FFF2-40B4-BE49-F238E27FC236}">
                  <a16:creationId xmlns:a16="http://schemas.microsoft.com/office/drawing/2014/main" id="{EEB219C0-F0EF-4104-A976-B99400857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42" name="Line 39">
              <a:extLst>
                <a:ext uri="{FF2B5EF4-FFF2-40B4-BE49-F238E27FC236}">
                  <a16:creationId xmlns:a16="http://schemas.microsoft.com/office/drawing/2014/main" id="{6E5C3B6E-307E-4BBD-AEA7-B7AC0FEFE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7AE6502-0D99-4045-9CA2-68B62FD7ED1D}"/>
              </a:ext>
            </a:extLst>
          </p:cNvPr>
          <p:cNvGrpSpPr/>
          <p:nvPr/>
        </p:nvGrpSpPr>
        <p:grpSpPr>
          <a:xfrm>
            <a:off x="6131224" y="4276018"/>
            <a:ext cx="318399" cy="271464"/>
            <a:chOff x="4425611" y="5715001"/>
            <a:chExt cx="318399" cy="271464"/>
          </a:xfrm>
        </p:grpSpPr>
        <p:sp>
          <p:nvSpPr>
            <p:cNvPr id="244" name="Text Box 42">
              <a:extLst>
                <a:ext uri="{FF2B5EF4-FFF2-40B4-BE49-F238E27FC236}">
                  <a16:creationId xmlns:a16="http://schemas.microsoft.com/office/drawing/2014/main" id="{FFF37DC2-A72F-436E-BD23-E30DC78E9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45" name="Line 39">
              <a:extLst>
                <a:ext uri="{FF2B5EF4-FFF2-40B4-BE49-F238E27FC236}">
                  <a16:creationId xmlns:a16="http://schemas.microsoft.com/office/drawing/2014/main" id="{D6143677-A3C1-4DCA-BECA-19DA155A7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E10B97F-FB64-4FB2-838C-C9479DDF0A59}"/>
              </a:ext>
            </a:extLst>
          </p:cNvPr>
          <p:cNvGrpSpPr/>
          <p:nvPr/>
        </p:nvGrpSpPr>
        <p:grpSpPr>
          <a:xfrm>
            <a:off x="8397252" y="4050209"/>
            <a:ext cx="318399" cy="271464"/>
            <a:chOff x="4425611" y="5715001"/>
            <a:chExt cx="318399" cy="271464"/>
          </a:xfrm>
        </p:grpSpPr>
        <p:sp>
          <p:nvSpPr>
            <p:cNvPr id="247" name="Text Box 42">
              <a:extLst>
                <a:ext uri="{FF2B5EF4-FFF2-40B4-BE49-F238E27FC236}">
                  <a16:creationId xmlns:a16="http://schemas.microsoft.com/office/drawing/2014/main" id="{F9ECF7CF-8B6A-4D50-AC89-65A7F530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48" name="Line 39">
              <a:extLst>
                <a:ext uri="{FF2B5EF4-FFF2-40B4-BE49-F238E27FC236}">
                  <a16:creationId xmlns:a16="http://schemas.microsoft.com/office/drawing/2014/main" id="{27B6BA47-D073-4D57-9089-7949281D7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9" name="Line 28">
            <a:extLst>
              <a:ext uri="{FF2B5EF4-FFF2-40B4-BE49-F238E27FC236}">
                <a16:creationId xmlns:a16="http://schemas.microsoft.com/office/drawing/2014/main" id="{A7C62BF3-F757-4878-B20E-E730B93ED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191" y="1438276"/>
            <a:ext cx="2662238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69CFE1-7F4B-4CDD-B96D-5388A9008D4A}"/>
                  </a:ext>
                </a:extLst>
              </p14:cNvPr>
              <p14:cNvContentPartPr/>
              <p14:nvPr/>
            </p14:nvContentPartPr>
            <p14:xfrm>
              <a:off x="967320" y="997920"/>
              <a:ext cx="11220120" cy="580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69CFE1-7F4B-4CDD-B96D-5388A9008D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960" y="988560"/>
                <a:ext cx="11238840" cy="58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EB1C49-757A-4088-8767-2D02BDD0746B}"/>
                  </a:ext>
                </a:extLst>
              </p14:cNvPr>
              <p14:cNvContentPartPr/>
              <p14:nvPr/>
            </p14:nvContentPartPr>
            <p14:xfrm>
              <a:off x="213480" y="592560"/>
              <a:ext cx="10172520" cy="557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EB1C49-757A-4088-8767-2D02BDD074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20" y="583200"/>
                <a:ext cx="10191240" cy="55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33" name="Line Callout 2 (Accent Bar) 31">
            <a:extLst>
              <a:ext uri="{FF2B5EF4-FFF2-40B4-BE49-F238E27FC236}">
                <a16:creationId xmlns:a16="http://schemas.microsoft.com/office/drawing/2014/main" id="{EBDB8FE9-4992-4698-A157-31E8F09FAAD4}"/>
              </a:ext>
            </a:extLst>
          </p:cNvPr>
          <p:cNvSpPr/>
          <p:nvPr/>
        </p:nvSpPr>
        <p:spPr>
          <a:xfrm>
            <a:off x="3097160" y="47033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B9BD56-9384-4812-8F3F-713A41E6DC23}"/>
              </a:ext>
            </a:extLst>
          </p:cNvPr>
          <p:cNvGrpSpPr/>
          <p:nvPr/>
        </p:nvGrpSpPr>
        <p:grpSpPr>
          <a:xfrm>
            <a:off x="3097160" y="1778000"/>
            <a:ext cx="6400800" cy="2776954"/>
            <a:chOff x="1320800" y="1727200"/>
            <a:chExt cx="6400800" cy="2776954"/>
          </a:xfrm>
        </p:grpSpPr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69EA132D-3E85-4651-B106-32A08A27F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3F77AA-5929-4063-91BD-6EDD9855706B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64" name="Right Arrow 26">
              <a:extLst>
                <a:ext uri="{FF2B5EF4-FFF2-40B4-BE49-F238E27FC236}">
                  <a16:creationId xmlns:a16="http://schemas.microsoft.com/office/drawing/2014/main" id="{9BB9B126-0363-4207-B7F4-DA6A9FF94EB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3D8473-A781-4DB8-9293-E92CF5CD1AC9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BD431280-78D6-49D2-84D9-07A91829F8B7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BDFFC68C-96E7-4EDE-8F87-4A0E8993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81AD2F27-2373-4E00-8328-CEF37E096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55">
              <a:extLst>
                <a:ext uri="{FF2B5EF4-FFF2-40B4-BE49-F238E27FC236}">
                  <a16:creationId xmlns:a16="http://schemas.microsoft.com/office/drawing/2014/main" id="{F0BD2BAB-D801-4B78-B0E5-70C3E5418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0" name="Text Box 56">
              <a:extLst>
                <a:ext uri="{FF2B5EF4-FFF2-40B4-BE49-F238E27FC236}">
                  <a16:creationId xmlns:a16="http://schemas.microsoft.com/office/drawing/2014/main" id="{4510260A-40C1-47F5-9090-82DE4A67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1" name="Text Box 57">
              <a:extLst>
                <a:ext uri="{FF2B5EF4-FFF2-40B4-BE49-F238E27FC236}">
                  <a16:creationId xmlns:a16="http://schemas.microsoft.com/office/drawing/2014/main" id="{53AFA2AD-94E7-4B34-A60D-72B9E844D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BF23B87F-F1F5-4A05-86E2-6B3640F00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16B7D570-958D-4B26-BE90-046A3FAB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BCAD309F-A217-4726-8DF5-6138A4871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F32C97F4-DA14-49B1-B153-0E1BA1FED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279DBBB9-F113-412B-BA7B-2EB7B572E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5967A089-CAC1-4ACA-BA32-9D10BDA2D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12A7C8-39CD-4D30-BC68-E4AE36E0C507}"/>
              </a:ext>
            </a:extLst>
          </p:cNvPr>
          <p:cNvGrpSpPr/>
          <p:nvPr/>
        </p:nvGrpSpPr>
        <p:grpSpPr>
          <a:xfrm>
            <a:off x="5537806" y="2462093"/>
            <a:ext cx="318399" cy="271464"/>
            <a:chOff x="4425611" y="5715001"/>
            <a:chExt cx="318399" cy="271464"/>
          </a:xfrm>
        </p:grpSpPr>
        <p:sp>
          <p:nvSpPr>
            <p:cNvPr id="79" name="Text Box 42">
              <a:extLst>
                <a:ext uri="{FF2B5EF4-FFF2-40B4-BE49-F238E27FC236}">
                  <a16:creationId xmlns:a16="http://schemas.microsoft.com/office/drawing/2014/main" id="{2C16C048-2A6C-4288-9037-29B138EA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0" name="Line 39">
              <a:extLst>
                <a:ext uri="{FF2B5EF4-FFF2-40B4-BE49-F238E27FC236}">
                  <a16:creationId xmlns:a16="http://schemas.microsoft.com/office/drawing/2014/main" id="{CD31B1DF-CABE-4181-96DB-D8BBD3E26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77A98A5-B898-49C6-BCA9-51FEDDE03134}"/>
              </a:ext>
            </a:extLst>
          </p:cNvPr>
          <p:cNvGrpSpPr/>
          <p:nvPr/>
        </p:nvGrpSpPr>
        <p:grpSpPr>
          <a:xfrm>
            <a:off x="5560333" y="3128367"/>
            <a:ext cx="318399" cy="271464"/>
            <a:chOff x="4425611" y="5715001"/>
            <a:chExt cx="318399" cy="271464"/>
          </a:xfrm>
        </p:grpSpPr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1364A70B-4287-457E-9A49-C95E7D90C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9D47B078-885D-4016-AC4C-F2232733A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2A12ADD-9071-48BC-BD46-8D94256A2D9F}"/>
              </a:ext>
            </a:extLst>
          </p:cNvPr>
          <p:cNvGrpSpPr/>
          <p:nvPr/>
        </p:nvGrpSpPr>
        <p:grpSpPr>
          <a:xfrm>
            <a:off x="7853871" y="2858438"/>
            <a:ext cx="318399" cy="271464"/>
            <a:chOff x="4425611" y="5715001"/>
            <a:chExt cx="318399" cy="271464"/>
          </a:xfrm>
        </p:grpSpPr>
        <p:sp>
          <p:nvSpPr>
            <p:cNvPr id="85" name="Text Box 42">
              <a:extLst>
                <a:ext uri="{FF2B5EF4-FFF2-40B4-BE49-F238E27FC236}">
                  <a16:creationId xmlns:a16="http://schemas.microsoft.com/office/drawing/2014/main" id="{89409201-7B5F-486A-870A-0B317D89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FA240725-4E98-4D1E-8128-F46A431ED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FA87BC-A752-4EA9-B6DA-A5FD75220987}"/>
                  </a:ext>
                </a:extLst>
              </p14:cNvPr>
              <p14:cNvContentPartPr/>
              <p14:nvPr/>
            </p14:nvContentPartPr>
            <p14:xfrm>
              <a:off x="2968920" y="1169280"/>
              <a:ext cx="8833680" cy="469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FA87BC-A752-4EA9-B6DA-A5FD75220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9560" y="1159920"/>
                <a:ext cx="8852400" cy="47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E6A0249-9838-49F4-81DC-FDEB809F656C}"/>
              </a:ext>
            </a:extLst>
          </p:cNvPr>
          <p:cNvSpPr txBox="1">
            <a:spLocks noChangeArrowheads="1"/>
          </p:cNvSpPr>
          <p:nvPr/>
        </p:nvSpPr>
        <p:spPr>
          <a:xfrm>
            <a:off x="1776829" y="1399804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</a:t>
            </a:r>
            <a:br>
              <a:rPr lang="en-US" dirty="0"/>
            </a:br>
            <a:r>
              <a:rPr lang="en-US" dirty="0"/>
              <a:t>for load instructions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4498BF-C295-4D68-A484-4B64F579C4CF}"/>
              </a:ext>
            </a:extLst>
          </p:cNvPr>
          <p:cNvGrpSpPr/>
          <p:nvPr/>
        </p:nvGrpSpPr>
        <p:grpSpPr>
          <a:xfrm>
            <a:off x="7491829" y="2055911"/>
            <a:ext cx="2667000" cy="2746177"/>
            <a:chOff x="6096000" y="2209800"/>
            <a:chExt cx="2667000" cy="2746177"/>
          </a:xfrm>
        </p:grpSpPr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4797F0D8-4EB3-486D-A35A-630BD905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0633DED5-F2CD-4677-AFDB-6E41451C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55">
              <a:extLst>
                <a:ext uri="{FF2B5EF4-FFF2-40B4-BE49-F238E27FC236}">
                  <a16:creationId xmlns:a16="http://schemas.microsoft.com/office/drawing/2014/main" id="{191995EB-E471-4CC7-81AF-25E2450A6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1" name="Text Box 56">
              <a:extLst>
                <a:ext uri="{FF2B5EF4-FFF2-40B4-BE49-F238E27FC236}">
                  <a16:creationId xmlns:a16="http://schemas.microsoft.com/office/drawing/2014/main" id="{CE9ECD85-B750-454B-B565-C11BBB142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2" name="Text Box 57">
              <a:extLst>
                <a:ext uri="{FF2B5EF4-FFF2-40B4-BE49-F238E27FC236}">
                  <a16:creationId xmlns:a16="http://schemas.microsoft.com/office/drawing/2014/main" id="{B3BB767C-3C14-4AC6-B632-696BC9E2D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399BE2-992B-4661-B698-6AE485B82D55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69" name="Line 54">
                <a:extLst>
                  <a:ext uri="{FF2B5EF4-FFF2-40B4-BE49-F238E27FC236}">
                    <a16:creationId xmlns:a16="http://schemas.microsoft.com/office/drawing/2014/main" id="{F753AF29-361F-4298-B03B-6E99402A6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Line 58">
                <a:extLst>
                  <a:ext uri="{FF2B5EF4-FFF2-40B4-BE49-F238E27FC236}">
                    <a16:creationId xmlns:a16="http://schemas.microsoft.com/office/drawing/2014/main" id="{78691ECF-7122-4C22-93AA-C6FD3B371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A9205748-A5ED-4FEF-97DF-9A44DBE96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5" name="Line 60">
              <a:extLst>
                <a:ext uri="{FF2B5EF4-FFF2-40B4-BE49-F238E27FC236}">
                  <a16:creationId xmlns:a16="http://schemas.microsoft.com/office/drawing/2014/main" id="{45752960-5823-44F3-AE10-785AC51B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61">
              <a:extLst>
                <a:ext uri="{FF2B5EF4-FFF2-40B4-BE49-F238E27FC236}">
                  <a16:creationId xmlns:a16="http://schemas.microsoft.com/office/drawing/2014/main" id="{78E66176-9743-4946-815F-BABAFFE67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 Box 62">
              <a:extLst>
                <a:ext uri="{FF2B5EF4-FFF2-40B4-BE49-F238E27FC236}">
                  <a16:creationId xmlns:a16="http://schemas.microsoft.com/office/drawing/2014/main" id="{2B112292-3985-4EEE-9A81-72829D20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CAEB209A-1241-4A89-A74C-8136C229F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5AC726F-E909-4E0A-81B9-C3CA3B7BF665}"/>
              </a:ext>
            </a:extLst>
          </p:cNvPr>
          <p:cNvGrpSpPr/>
          <p:nvPr/>
        </p:nvGrpSpPr>
        <p:grpSpPr>
          <a:xfrm>
            <a:off x="7478230" y="2729461"/>
            <a:ext cx="318399" cy="271464"/>
            <a:chOff x="4425611" y="5715001"/>
            <a:chExt cx="318399" cy="271464"/>
          </a:xfrm>
        </p:grpSpPr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C5ABF887-6810-49C7-A0D5-DAF20EE98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73" name="Line 39">
              <a:extLst>
                <a:ext uri="{FF2B5EF4-FFF2-40B4-BE49-F238E27FC236}">
                  <a16:creationId xmlns:a16="http://schemas.microsoft.com/office/drawing/2014/main" id="{7333B585-B1D9-470A-8346-D1E528568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F69E4A-F5FE-4972-81C0-D2E0BEFECC6E}"/>
              </a:ext>
            </a:extLst>
          </p:cNvPr>
          <p:cNvGrpSpPr/>
          <p:nvPr/>
        </p:nvGrpSpPr>
        <p:grpSpPr>
          <a:xfrm>
            <a:off x="7491829" y="3432723"/>
            <a:ext cx="318399" cy="271464"/>
            <a:chOff x="4425611" y="5715001"/>
            <a:chExt cx="318399" cy="271464"/>
          </a:xfrm>
        </p:grpSpPr>
        <p:sp>
          <p:nvSpPr>
            <p:cNvPr id="75" name="Text Box 42">
              <a:extLst>
                <a:ext uri="{FF2B5EF4-FFF2-40B4-BE49-F238E27FC236}">
                  <a16:creationId xmlns:a16="http://schemas.microsoft.com/office/drawing/2014/main" id="{2E8DA215-B34D-40A6-BCE1-E88DF6574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id="{C4C01A45-92A1-4D9D-B00F-A34C59D74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10BD170-EAAE-4254-BCF0-375650CC610C}"/>
              </a:ext>
            </a:extLst>
          </p:cNvPr>
          <p:cNvGrpSpPr/>
          <p:nvPr/>
        </p:nvGrpSpPr>
        <p:grpSpPr>
          <a:xfrm>
            <a:off x="9611830" y="3175211"/>
            <a:ext cx="318399" cy="271464"/>
            <a:chOff x="4425611" y="5715001"/>
            <a:chExt cx="318399" cy="271464"/>
          </a:xfrm>
        </p:grpSpPr>
        <p:sp>
          <p:nvSpPr>
            <p:cNvPr id="78" name="Text Box 42">
              <a:extLst>
                <a:ext uri="{FF2B5EF4-FFF2-40B4-BE49-F238E27FC236}">
                  <a16:creationId xmlns:a16="http://schemas.microsoft.com/office/drawing/2014/main" id="{D82A8182-0B1D-4C00-BC70-22DB1ECC0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B8443706-9D00-41E7-9AA4-1403A8EE4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0" name="Folded Corner 29">
            <a:extLst>
              <a:ext uri="{FF2B5EF4-FFF2-40B4-BE49-F238E27FC236}">
                <a16:creationId xmlns:a16="http://schemas.microsoft.com/office/drawing/2014/main" id="{187F64B0-5252-423E-96AF-5A1DD7844D46}"/>
              </a:ext>
            </a:extLst>
          </p:cNvPr>
          <p:cNvSpPr/>
          <p:nvPr/>
        </p:nvSpPr>
        <p:spPr>
          <a:xfrm>
            <a:off x="7363657" y="5076302"/>
            <a:ext cx="2999543" cy="1617082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WD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3F4423-E2B0-4989-A71A-7C0EB699F573}"/>
                  </a:ext>
                </a:extLst>
              </p14:cNvPr>
              <p14:cNvContentPartPr/>
              <p14:nvPr/>
            </p14:nvContentPartPr>
            <p14:xfrm>
              <a:off x="2512440" y="2032200"/>
              <a:ext cx="8347320" cy="299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3F4423-E2B0-4989-A71A-7C0EB699F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080" y="2022840"/>
                <a:ext cx="8366040" cy="30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937296"/>
              </p:ext>
            </p:extLst>
          </p:nvPr>
        </p:nvGraphicFramePr>
        <p:xfrm>
          <a:off x="2567882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FC3A25-C0DC-428D-AA8C-A40A0E4C8111}"/>
                  </a:ext>
                </a:extLst>
              </p14:cNvPr>
              <p14:cNvContentPartPr/>
              <p14:nvPr/>
            </p14:nvContentPartPr>
            <p14:xfrm>
              <a:off x="2055240" y="1042560"/>
              <a:ext cx="9952920" cy="4943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FC3A25-C0DC-428D-AA8C-A40A0E4C81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5880" y="1033200"/>
                <a:ext cx="9971640" cy="49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34" name="Content Placeholder 8">
            <a:extLst>
              <a:ext uri="{FF2B5EF4-FFF2-40B4-BE49-F238E27FC236}">
                <a16:creationId xmlns:a16="http://schemas.microsoft.com/office/drawing/2014/main" id="{7740B838-B39C-4750-B5AE-39BC6CA1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9877"/>
            <a:ext cx="8229600" cy="609599"/>
          </a:xfrm>
        </p:spPr>
        <p:txBody>
          <a:bodyPr>
            <a:normAutofit fontScale="92500"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5" name="Snip Single Corner Rectangle 98">
            <a:extLst>
              <a:ext uri="{FF2B5EF4-FFF2-40B4-BE49-F238E27FC236}">
                <a16:creationId xmlns:a16="http://schemas.microsoft.com/office/drawing/2014/main" id="{F4D9D127-6662-4598-A3DB-80375FADB4F8}"/>
              </a:ext>
            </a:extLst>
          </p:cNvPr>
          <p:cNvSpPr/>
          <p:nvPr/>
        </p:nvSpPr>
        <p:spPr>
          <a:xfrm>
            <a:off x="3968389" y="178707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DC9CA49-0395-4155-A052-D6AB3DFF0BA0}"/>
              </a:ext>
            </a:extLst>
          </p:cNvPr>
          <p:cNvGrpSpPr/>
          <p:nvPr/>
        </p:nvGrpSpPr>
        <p:grpSpPr>
          <a:xfrm>
            <a:off x="2002783" y="2155369"/>
            <a:ext cx="7924800" cy="4114800"/>
            <a:chOff x="533400" y="1981200"/>
            <a:chExt cx="7924800" cy="411480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966EF16-EB97-4D49-A5A2-D14871A06D4F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D516354-51B3-4ADD-8B19-03989E6C3502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154" name="Group 107">
                  <a:extLst>
                    <a:ext uri="{FF2B5EF4-FFF2-40B4-BE49-F238E27FC236}">
                      <a16:creationId xmlns:a16="http://schemas.microsoft.com/office/drawing/2014/main" id="{AF1865D5-9B28-4FAC-9ED4-4F4D6D15F4DF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31" name="Group 13">
                    <a:extLst>
                      <a:ext uri="{FF2B5EF4-FFF2-40B4-BE49-F238E27FC236}">
                        <a16:creationId xmlns:a16="http://schemas.microsoft.com/office/drawing/2014/main" id="{EC4A93E0-46E7-4211-BF74-398F9ECB54B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5A62EB2D-F908-49D8-A4A2-ADDED3083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AC35CC02-0470-4DFF-BC07-9D11CACBC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639A8D47-78CF-493E-9F5A-622A1E4A9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D0C7D11E-0669-4CAA-8A30-42D345830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FCE523C7-F3EC-40D3-AC2B-EFA8D94C63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33" name="Group 56">
                    <a:extLst>
                      <a:ext uri="{FF2B5EF4-FFF2-40B4-BE49-F238E27FC236}">
                        <a16:creationId xmlns:a16="http://schemas.microsoft.com/office/drawing/2014/main" id="{41016840-FAF8-4F77-9BF4-19053378DE8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014294DC-C91B-4DE2-B62E-F145447BC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57A5C49F-4826-41F2-9956-4B83B388A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F62C2104-68CE-4E7F-BD55-7959331FF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155" name="Line 28">
                  <a:extLst>
                    <a:ext uri="{FF2B5EF4-FFF2-40B4-BE49-F238E27FC236}">
                      <a16:creationId xmlns:a16="http://schemas.microsoft.com/office/drawing/2014/main" id="{49F29B9F-D753-46F1-ADBE-CE83E2A5E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Line 29">
                  <a:extLst>
                    <a:ext uri="{FF2B5EF4-FFF2-40B4-BE49-F238E27FC236}">
                      <a16:creationId xmlns:a16="http://schemas.microsoft.com/office/drawing/2014/main" id="{10F1111E-0B63-43F6-BD2F-E792EB7B9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FA2C5C25-2982-4966-A6EC-57F025AEEE2F}"/>
                    </a:ext>
                  </a:extLst>
                </p:cNvPr>
                <p:cNvCxnSpPr>
                  <a:stCxn id="238" idx="0"/>
                  <a:endCxn id="211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C13250A-9779-41D6-A34F-89FE70AC9EF5}"/>
                    </a:ext>
                  </a:extLst>
                </p:cNvPr>
                <p:cNvCxnSpPr>
                  <a:stCxn id="239" idx="0"/>
                  <a:endCxn id="212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BC9BAE38-3E64-48ED-9DDB-EA0DB4523F75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 Box 309">
                  <a:extLst>
                    <a:ext uri="{FF2B5EF4-FFF2-40B4-BE49-F238E27FC236}">
                      <a16:creationId xmlns:a16="http://schemas.microsoft.com/office/drawing/2014/main" id="{7C238931-504A-4B51-9829-2A0963C1B6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161" name="Text Box 310">
                  <a:extLst>
                    <a:ext uri="{FF2B5EF4-FFF2-40B4-BE49-F238E27FC236}">
                      <a16:creationId xmlns:a16="http://schemas.microsoft.com/office/drawing/2014/main" id="{DF985481-4463-4EF1-B31A-B57ED6A1AA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162" name="Text Box 324">
                  <a:extLst>
                    <a:ext uri="{FF2B5EF4-FFF2-40B4-BE49-F238E27FC236}">
                      <a16:creationId xmlns:a16="http://schemas.microsoft.com/office/drawing/2014/main" id="{6F88560F-AC3B-46D7-922B-B00C28B77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163" name="Rounded Rectangle 38">
                  <a:extLst>
                    <a:ext uri="{FF2B5EF4-FFF2-40B4-BE49-F238E27FC236}">
                      <a16:creationId xmlns:a16="http://schemas.microsoft.com/office/drawing/2014/main" id="{67399CC2-DF6B-4893-8639-984EB3E13197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Shape 39">
                  <a:extLst>
                    <a:ext uri="{FF2B5EF4-FFF2-40B4-BE49-F238E27FC236}">
                      <a16:creationId xmlns:a16="http://schemas.microsoft.com/office/drawing/2014/main" id="{8E9EE9F0-B074-46DB-AEA1-F1E1A8B3AF46}"/>
                    </a:ext>
                  </a:extLst>
                </p:cNvPr>
                <p:cNvCxnSpPr>
                  <a:stCxn id="161" idx="2"/>
                  <a:endCxn id="163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B616A897-7674-4646-9DAD-2EB163350DDF}"/>
                    </a:ext>
                  </a:extLst>
                </p:cNvPr>
                <p:cNvCxnSpPr>
                  <a:stCxn id="163" idx="3"/>
                  <a:endCxn id="213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Text Box 319">
                  <a:extLst>
                    <a:ext uri="{FF2B5EF4-FFF2-40B4-BE49-F238E27FC236}">
                      <a16:creationId xmlns:a16="http://schemas.microsoft.com/office/drawing/2014/main" id="{EA0699FF-519F-47D1-AA5B-8EFC9E8C0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7" name="Line 16">
                  <a:extLst>
                    <a:ext uri="{FF2B5EF4-FFF2-40B4-BE49-F238E27FC236}">
                      <a16:creationId xmlns:a16="http://schemas.microsoft.com/office/drawing/2014/main" id="{056C5F5A-571D-450A-9CDA-9B4B74B411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68" name="Straight Connector 53">
                  <a:extLst>
                    <a:ext uri="{FF2B5EF4-FFF2-40B4-BE49-F238E27FC236}">
                      <a16:creationId xmlns:a16="http://schemas.microsoft.com/office/drawing/2014/main" id="{22DC29F6-48E1-4594-B599-967FA798CDD8}"/>
                    </a:ext>
                  </a:extLst>
                </p:cNvPr>
                <p:cNvCxnSpPr>
                  <a:stCxn id="176" idx="6"/>
                  <a:endCxn id="170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 Box 324">
                  <a:extLst>
                    <a:ext uri="{FF2B5EF4-FFF2-40B4-BE49-F238E27FC236}">
                      <a16:creationId xmlns:a16="http://schemas.microsoft.com/office/drawing/2014/main" id="{00F16CA7-2B2A-44DE-BDD8-A6B7A2E86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170" name="Rounded Rectangle 45">
                  <a:extLst>
                    <a:ext uri="{FF2B5EF4-FFF2-40B4-BE49-F238E27FC236}">
                      <a16:creationId xmlns:a16="http://schemas.microsoft.com/office/drawing/2014/main" id="{A318B08D-237D-46DA-81D2-4A1C155706D4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Text Box 319">
                  <a:extLst>
                    <a:ext uri="{FF2B5EF4-FFF2-40B4-BE49-F238E27FC236}">
                      <a16:creationId xmlns:a16="http://schemas.microsoft.com/office/drawing/2014/main" id="{2AC9F26A-93C1-488C-81C2-0129262A20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72" name="Line 16">
                  <a:extLst>
                    <a:ext uri="{FF2B5EF4-FFF2-40B4-BE49-F238E27FC236}">
                      <a16:creationId xmlns:a16="http://schemas.microsoft.com/office/drawing/2014/main" id="{4B31CEBC-B938-420F-8A67-E7D4A50F4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AC817BD8-2295-472A-872F-C9C1E2FFB1DA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Line 28">
                  <a:extLst>
                    <a:ext uri="{FF2B5EF4-FFF2-40B4-BE49-F238E27FC236}">
                      <a16:creationId xmlns:a16="http://schemas.microsoft.com/office/drawing/2014/main" id="{89ED8F31-2A20-49CA-8550-8A91E1463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2F79C384-AF77-4C62-9D3F-206E7EED161E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211" name="Line 24">
                    <a:extLst>
                      <a:ext uri="{FF2B5EF4-FFF2-40B4-BE49-F238E27FC236}">
                        <a16:creationId xmlns:a16="http://schemas.microsoft.com/office/drawing/2014/main" id="{EA48840C-2886-48F0-91CC-F53BB3CFC4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Line 25">
                    <a:extLst>
                      <a:ext uri="{FF2B5EF4-FFF2-40B4-BE49-F238E27FC236}">
                        <a16:creationId xmlns:a16="http://schemas.microsoft.com/office/drawing/2014/main" id="{AAF7EBF1-E6AD-4881-AC5B-88097F3EE3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Line 26">
                    <a:extLst>
                      <a:ext uri="{FF2B5EF4-FFF2-40B4-BE49-F238E27FC236}">
                        <a16:creationId xmlns:a16="http://schemas.microsoft.com/office/drawing/2014/main" id="{018C17C9-E945-4348-98FC-3E6DDFB243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Line 27">
                    <a:extLst>
                      <a:ext uri="{FF2B5EF4-FFF2-40B4-BE49-F238E27FC236}">
                        <a16:creationId xmlns:a16="http://schemas.microsoft.com/office/drawing/2014/main" id="{DB5F0F6B-EFD2-48AA-82D2-C95AC06870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Line 16">
                    <a:extLst>
                      <a:ext uri="{FF2B5EF4-FFF2-40B4-BE49-F238E27FC236}">
                        <a16:creationId xmlns:a16="http://schemas.microsoft.com/office/drawing/2014/main" id="{3B4F68B2-1829-4778-9F1B-2ECB4A0191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Rectangle 15">
                    <a:extLst>
                      <a:ext uri="{FF2B5EF4-FFF2-40B4-BE49-F238E27FC236}">
                        <a16:creationId xmlns:a16="http://schemas.microsoft.com/office/drawing/2014/main" id="{515C5ADC-3FC9-4C73-B41C-118C4EC969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Text Box 17">
                    <a:extLst>
                      <a:ext uri="{FF2B5EF4-FFF2-40B4-BE49-F238E27FC236}">
                        <a16:creationId xmlns:a16="http://schemas.microsoft.com/office/drawing/2014/main" id="{573EBBAE-B4E0-4973-885D-434C1BBA14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218" name="Text Box 18">
                    <a:extLst>
                      <a:ext uri="{FF2B5EF4-FFF2-40B4-BE49-F238E27FC236}">
                        <a16:creationId xmlns:a16="http://schemas.microsoft.com/office/drawing/2014/main" id="{3B3605E9-DCCE-4DBC-A384-8A001FEDFF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219" name="Text Box 19">
                    <a:extLst>
                      <a:ext uri="{FF2B5EF4-FFF2-40B4-BE49-F238E27FC236}">
                        <a16:creationId xmlns:a16="http://schemas.microsoft.com/office/drawing/2014/main" id="{4E4A9A6B-88EE-4F87-B412-15FFB909FF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220" name="Text Box 20">
                    <a:extLst>
                      <a:ext uri="{FF2B5EF4-FFF2-40B4-BE49-F238E27FC236}">
                        <a16:creationId xmlns:a16="http://schemas.microsoft.com/office/drawing/2014/main" id="{62892A23-6F8B-4768-AB5A-6B9CA6C281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221" name="Text Box 21">
                    <a:extLst>
                      <a:ext uri="{FF2B5EF4-FFF2-40B4-BE49-F238E27FC236}">
                        <a16:creationId xmlns:a16="http://schemas.microsoft.com/office/drawing/2014/main" id="{9A29DFCF-EA7D-4DD6-8FFE-9C83300512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222" name="Text Box 22">
                    <a:extLst>
                      <a:ext uri="{FF2B5EF4-FFF2-40B4-BE49-F238E27FC236}">
                        <a16:creationId xmlns:a16="http://schemas.microsoft.com/office/drawing/2014/main" id="{1D449BD8-E3AC-4DD3-A5E9-FDF7A6731A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223" name="Text Box 36">
                    <a:extLst>
                      <a:ext uri="{FF2B5EF4-FFF2-40B4-BE49-F238E27FC236}">
                        <a16:creationId xmlns:a16="http://schemas.microsoft.com/office/drawing/2014/main" id="{1000E07C-0EC4-442D-85ED-4983A2963B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224" name="Line 37">
                    <a:extLst>
                      <a:ext uri="{FF2B5EF4-FFF2-40B4-BE49-F238E27FC236}">
                        <a16:creationId xmlns:a16="http://schemas.microsoft.com/office/drawing/2014/main" id="{ABE302EE-2FEC-415C-9DAF-383348544F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Line 38">
                    <a:extLst>
                      <a:ext uri="{FF2B5EF4-FFF2-40B4-BE49-F238E27FC236}">
                        <a16:creationId xmlns:a16="http://schemas.microsoft.com/office/drawing/2014/main" id="{417FEE9A-B00E-436C-840F-488636FA01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Line 39">
                    <a:extLst>
                      <a:ext uri="{FF2B5EF4-FFF2-40B4-BE49-F238E27FC236}">
                        <a16:creationId xmlns:a16="http://schemas.microsoft.com/office/drawing/2014/main" id="{5E1D90E2-9F6C-488A-B133-CAC91558FC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Text Box 40">
                    <a:extLst>
                      <a:ext uri="{FF2B5EF4-FFF2-40B4-BE49-F238E27FC236}">
                        <a16:creationId xmlns:a16="http://schemas.microsoft.com/office/drawing/2014/main" id="{1F1F5FC4-BF8E-4D9F-94A4-76B7EB87C4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228" name="Text Box 41">
                    <a:extLst>
                      <a:ext uri="{FF2B5EF4-FFF2-40B4-BE49-F238E27FC236}">
                        <a16:creationId xmlns:a16="http://schemas.microsoft.com/office/drawing/2014/main" id="{4B41499E-3D6F-4FC4-B4C1-808491CF2A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229" name="Text Box 42">
                    <a:extLst>
                      <a:ext uri="{FF2B5EF4-FFF2-40B4-BE49-F238E27FC236}">
                        <a16:creationId xmlns:a16="http://schemas.microsoft.com/office/drawing/2014/main" id="{03C29A38-9A8E-490C-85C8-611DFCBDA9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230" name="Text Box 23">
                    <a:extLst>
                      <a:ext uri="{FF2B5EF4-FFF2-40B4-BE49-F238E27FC236}">
                        <a16:creationId xmlns:a16="http://schemas.microsoft.com/office/drawing/2014/main" id="{40AF2CAF-DDA0-48CD-BEAB-BD2AB91DE3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9926CD0-5FC8-46AA-9918-756538ACCBF0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Line 39">
                  <a:extLst>
                    <a:ext uri="{FF2B5EF4-FFF2-40B4-BE49-F238E27FC236}">
                      <a16:creationId xmlns:a16="http://schemas.microsoft.com/office/drawing/2014/main" id="{AE13D634-898B-4324-ABE1-0FD33F1A1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Text Box 42">
                  <a:extLst>
                    <a:ext uri="{FF2B5EF4-FFF2-40B4-BE49-F238E27FC236}">
                      <a16:creationId xmlns:a16="http://schemas.microsoft.com/office/drawing/2014/main" id="{867EBD31-5259-4A98-A6C7-E63719AAEA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179" name="Text Box 42">
                  <a:extLst>
                    <a:ext uri="{FF2B5EF4-FFF2-40B4-BE49-F238E27FC236}">
                      <a16:creationId xmlns:a16="http://schemas.microsoft.com/office/drawing/2014/main" id="{3AB0F44B-5E18-434F-8E19-8386C1F26A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80" name="Line 39">
                  <a:extLst>
                    <a:ext uri="{FF2B5EF4-FFF2-40B4-BE49-F238E27FC236}">
                      <a16:creationId xmlns:a16="http://schemas.microsoft.com/office/drawing/2014/main" id="{558B7DFE-1099-44C7-920F-6DC8DFF47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32">
                  <a:extLst>
                    <a:ext uri="{FF2B5EF4-FFF2-40B4-BE49-F238E27FC236}">
                      <a16:creationId xmlns:a16="http://schemas.microsoft.com/office/drawing/2014/main" id="{129AF22D-DF9C-4E03-AA52-1C1BA2777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34">
                  <a:extLst>
                    <a:ext uri="{FF2B5EF4-FFF2-40B4-BE49-F238E27FC236}">
                      <a16:creationId xmlns:a16="http://schemas.microsoft.com/office/drawing/2014/main" id="{8FD4F14D-A817-4A08-80E2-DD50DEC49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Line 35">
                  <a:extLst>
                    <a:ext uri="{FF2B5EF4-FFF2-40B4-BE49-F238E27FC236}">
                      <a16:creationId xmlns:a16="http://schemas.microsoft.com/office/drawing/2014/main" id="{146D5B50-ECFA-4ED3-835D-2C8EDF02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6">
                  <a:extLst>
                    <a:ext uri="{FF2B5EF4-FFF2-40B4-BE49-F238E27FC236}">
                      <a16:creationId xmlns:a16="http://schemas.microsoft.com/office/drawing/2014/main" id="{400E0DDE-CB99-48BD-AA1F-B024FB448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7">
                  <a:extLst>
                    <a:ext uri="{FF2B5EF4-FFF2-40B4-BE49-F238E27FC236}">
                      <a16:creationId xmlns:a16="http://schemas.microsoft.com/office/drawing/2014/main" id="{35C06C52-781F-40C2-8AD3-6912D0847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Line 38">
                  <a:extLst>
                    <a:ext uri="{FF2B5EF4-FFF2-40B4-BE49-F238E27FC236}">
                      <a16:creationId xmlns:a16="http://schemas.microsoft.com/office/drawing/2014/main" id="{FEF042C2-6CCA-42F9-B4F3-153C9F809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Line 41">
                  <a:extLst>
                    <a:ext uri="{FF2B5EF4-FFF2-40B4-BE49-F238E27FC236}">
                      <a16:creationId xmlns:a16="http://schemas.microsoft.com/office/drawing/2014/main" id="{442AB40B-528E-4859-9955-6AC0C6A441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88" name="Text Box 44">
                  <a:extLst>
                    <a:ext uri="{FF2B5EF4-FFF2-40B4-BE49-F238E27FC236}">
                      <a16:creationId xmlns:a16="http://schemas.microsoft.com/office/drawing/2014/main" id="{A53C3ED0-E2B3-4DDC-BBDC-C4227040A0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89" name="Text Box 45">
                  <a:extLst>
                    <a:ext uri="{FF2B5EF4-FFF2-40B4-BE49-F238E27FC236}">
                      <a16:creationId xmlns:a16="http://schemas.microsoft.com/office/drawing/2014/main" id="{E996E032-25AF-499F-A0F5-73F3865597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6966A3C1-19CB-4614-AC37-17FF246D70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91" name="Line 47">
                  <a:extLst>
                    <a:ext uri="{FF2B5EF4-FFF2-40B4-BE49-F238E27FC236}">
                      <a16:creationId xmlns:a16="http://schemas.microsoft.com/office/drawing/2014/main" id="{1AC96EFF-AC14-442D-8D4B-79D8E48C8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92" name="Text Box 48">
                  <a:extLst>
                    <a:ext uri="{FF2B5EF4-FFF2-40B4-BE49-F238E27FC236}">
                      <a16:creationId xmlns:a16="http://schemas.microsoft.com/office/drawing/2014/main" id="{5CFF1353-CA7F-4A6C-B34A-8BB69D6941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93" name="Group 13">
                  <a:extLst>
                    <a:ext uri="{FF2B5EF4-FFF2-40B4-BE49-F238E27FC236}">
                      <a16:creationId xmlns:a16="http://schemas.microsoft.com/office/drawing/2014/main" id="{AD2160F0-7EA5-4601-A2A7-E98D35584C62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956DCA03-7F5C-4256-91EF-F637DD0E034B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A2F06176-0205-417B-A585-76EF0BC09207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41C575A5-26D0-40BA-A326-F9C14A2B4DDA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BC18C77-4294-4811-8356-326BAAE72674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10925B9B-D368-4D30-8378-CCF67B0B64F4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95" name="Line 60">
                    <a:extLst>
                      <a:ext uri="{FF2B5EF4-FFF2-40B4-BE49-F238E27FC236}">
                        <a16:creationId xmlns:a16="http://schemas.microsoft.com/office/drawing/2014/main" id="{33E5CA59-9743-4531-A0FB-19A2C44855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Line 61">
                    <a:extLst>
                      <a:ext uri="{FF2B5EF4-FFF2-40B4-BE49-F238E27FC236}">
                        <a16:creationId xmlns:a16="http://schemas.microsoft.com/office/drawing/2014/main" id="{0D8F9596-348D-4D32-9668-0E13E75F88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Line 33">
                    <a:extLst>
                      <a:ext uri="{FF2B5EF4-FFF2-40B4-BE49-F238E27FC236}">
                        <a16:creationId xmlns:a16="http://schemas.microsoft.com/office/drawing/2014/main" id="{7EB2830B-49EF-40C8-80AD-B6BAB4009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Rectangle 52">
                    <a:extLst>
                      <a:ext uri="{FF2B5EF4-FFF2-40B4-BE49-F238E27FC236}">
                        <a16:creationId xmlns:a16="http://schemas.microsoft.com/office/drawing/2014/main" id="{287C4B7B-252A-4E06-BF83-BECDBC329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Text Box 56">
                    <a:extLst>
                      <a:ext uri="{FF2B5EF4-FFF2-40B4-BE49-F238E27FC236}">
                        <a16:creationId xmlns:a16="http://schemas.microsoft.com/office/drawing/2014/main" id="{7963686C-3CCE-4543-8B8D-A5D5AE5240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200" name="Text Box 59">
                    <a:extLst>
                      <a:ext uri="{FF2B5EF4-FFF2-40B4-BE49-F238E27FC236}">
                        <a16:creationId xmlns:a16="http://schemas.microsoft.com/office/drawing/2014/main" id="{FAD7139E-E141-49DB-8FFF-3951618009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01" name="Text Box 62">
                    <a:extLst>
                      <a:ext uri="{FF2B5EF4-FFF2-40B4-BE49-F238E27FC236}">
                        <a16:creationId xmlns:a16="http://schemas.microsoft.com/office/drawing/2014/main" id="{050EB19E-BF07-4214-BA34-4114DDDA1B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202" name="Text Box 63">
                    <a:extLst>
                      <a:ext uri="{FF2B5EF4-FFF2-40B4-BE49-F238E27FC236}">
                        <a16:creationId xmlns:a16="http://schemas.microsoft.com/office/drawing/2014/main" id="{3184566B-E9B5-4691-AF76-F3EFCB291E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203" name="Straight Arrow Connector 202">
                    <a:extLst>
                      <a:ext uri="{FF2B5EF4-FFF2-40B4-BE49-F238E27FC236}">
                        <a16:creationId xmlns:a16="http://schemas.microsoft.com/office/drawing/2014/main" id="{D9AB9B33-E84C-4D1B-A2FD-D175B748D0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Line 53">
                    <a:extLst>
                      <a:ext uri="{FF2B5EF4-FFF2-40B4-BE49-F238E27FC236}">
                        <a16:creationId xmlns:a16="http://schemas.microsoft.com/office/drawing/2014/main" id="{0EC74A8B-FB36-4139-ABF8-493C3910DB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" name="Text Box 55">
                    <a:extLst>
                      <a:ext uri="{FF2B5EF4-FFF2-40B4-BE49-F238E27FC236}">
                        <a16:creationId xmlns:a16="http://schemas.microsoft.com/office/drawing/2014/main" id="{0D30AF72-BC1E-4048-B465-A0686738D2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206" name="Text Box 57">
                    <a:extLst>
                      <a:ext uri="{FF2B5EF4-FFF2-40B4-BE49-F238E27FC236}">
                        <a16:creationId xmlns:a16="http://schemas.microsoft.com/office/drawing/2014/main" id="{619F64BE-D066-44E3-AC67-FD89C5322D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8133649-D9BF-48E1-BB28-439F2C3CB016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52" name="Text Box 42">
                  <a:extLst>
                    <a:ext uri="{FF2B5EF4-FFF2-40B4-BE49-F238E27FC236}">
                      <a16:creationId xmlns:a16="http://schemas.microsoft.com/office/drawing/2014/main" id="{9A115107-DDB3-4E63-929C-BBE51368D4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53" name="Line 39">
                  <a:extLst>
                    <a:ext uri="{FF2B5EF4-FFF2-40B4-BE49-F238E27FC236}">
                      <a16:creationId xmlns:a16="http://schemas.microsoft.com/office/drawing/2014/main" id="{74BAD750-65DE-4FF2-8BA2-D26CB1EBA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8" name="Text Box 42">
                <a:extLst>
                  <a:ext uri="{FF2B5EF4-FFF2-40B4-BE49-F238E27FC236}">
                    <a16:creationId xmlns:a16="http://schemas.microsoft.com/office/drawing/2014/main" id="{8AEBDF82-E03C-481D-9258-CEC7EBC27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49" name="Line 39">
                <a:extLst>
                  <a:ext uri="{FF2B5EF4-FFF2-40B4-BE49-F238E27FC236}">
                    <a16:creationId xmlns:a16="http://schemas.microsoft.com/office/drawing/2014/main" id="{4FC21CF0-8457-4DE2-9E74-6EE64A2E3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Text Box 42">
                <a:extLst>
                  <a:ext uri="{FF2B5EF4-FFF2-40B4-BE49-F238E27FC236}">
                    <a16:creationId xmlns:a16="http://schemas.microsoft.com/office/drawing/2014/main" id="{E1D2FFC0-A234-40A8-B762-32E54D7A0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51" name="Line 39">
                <a:extLst>
                  <a:ext uri="{FF2B5EF4-FFF2-40B4-BE49-F238E27FC236}">
                    <a16:creationId xmlns:a16="http://schemas.microsoft.com/office/drawing/2014/main" id="{9B8FD9CC-3829-4E34-B76D-1C87E73B3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4" name="Text Box 42">
              <a:extLst>
                <a:ext uri="{FF2B5EF4-FFF2-40B4-BE49-F238E27FC236}">
                  <a16:creationId xmlns:a16="http://schemas.microsoft.com/office/drawing/2014/main" id="{E9120419-669E-4856-936E-5F1D79F91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5" name="Line 39">
              <a:extLst>
                <a:ext uri="{FF2B5EF4-FFF2-40B4-BE49-F238E27FC236}">
                  <a16:creationId xmlns:a16="http://schemas.microsoft.com/office/drawing/2014/main" id="{3722034C-7E4B-4D06-9D96-96A65EE0C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A7A958-3E7F-4560-A1D1-A0F4C77B1D1D}"/>
                  </a:ext>
                </a:extLst>
              </p14:cNvPr>
              <p14:cNvContentPartPr/>
              <p14:nvPr/>
            </p14:nvContentPartPr>
            <p14:xfrm>
              <a:off x="1360800" y="1054440"/>
              <a:ext cx="10316880" cy="553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A7A958-3E7F-4560-A1D1-A0F4C77B1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440" y="1045080"/>
                <a:ext cx="10335600" cy="55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10" name="Content Placeholder 8">
            <a:extLst>
              <a:ext uri="{FF2B5EF4-FFF2-40B4-BE49-F238E27FC236}">
                <a16:creationId xmlns:a16="http://schemas.microsoft.com/office/drawing/2014/main" id="{D309E35E-E64A-4CF6-B6CF-4ED3B70A6F8A}"/>
              </a:ext>
            </a:extLst>
          </p:cNvPr>
          <p:cNvSpPr txBox="1">
            <a:spLocks/>
          </p:cNvSpPr>
          <p:nvPr/>
        </p:nvSpPr>
        <p:spPr>
          <a:xfrm>
            <a:off x="1981200" y="1234162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Need </a:t>
            </a:r>
            <a:r>
              <a:rPr lang="en-US" sz="2200" b="1" i="1"/>
              <a:t>Read Data 2 </a:t>
            </a:r>
            <a:r>
              <a:rPr lang="en-US" sz="2200"/>
              <a:t>(from Decode stage) as the </a:t>
            </a:r>
            <a:r>
              <a:rPr lang="en-US" sz="2200" b="1" i="1"/>
              <a:t>Write Data</a:t>
            </a:r>
            <a:endParaRPr lang="en-SG" sz="2200" dirty="0"/>
          </a:p>
        </p:txBody>
      </p:sp>
      <p:sp>
        <p:nvSpPr>
          <p:cNvPr id="111" name="Snip Single Corner Rectangle 98">
            <a:extLst>
              <a:ext uri="{FF2B5EF4-FFF2-40B4-BE49-F238E27FC236}">
                <a16:creationId xmlns:a16="http://schemas.microsoft.com/office/drawing/2014/main" id="{D82C249C-1FB7-4C8A-B3F7-9B574D7F86D5}"/>
              </a:ext>
            </a:extLst>
          </p:cNvPr>
          <p:cNvSpPr/>
          <p:nvPr/>
        </p:nvSpPr>
        <p:spPr>
          <a:xfrm>
            <a:off x="3968389" y="1641355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41604A-CDE1-4455-8EF9-49292342987A}"/>
              </a:ext>
            </a:extLst>
          </p:cNvPr>
          <p:cNvGrpSpPr/>
          <p:nvPr/>
        </p:nvGrpSpPr>
        <p:grpSpPr>
          <a:xfrm>
            <a:off x="2002783" y="2009654"/>
            <a:ext cx="7924800" cy="4114800"/>
            <a:chOff x="533400" y="1981200"/>
            <a:chExt cx="7924800" cy="41148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7FBC287-EB69-4434-847E-E707D15D2A97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26" name="Group 107">
                <a:extLst>
                  <a:ext uri="{FF2B5EF4-FFF2-40B4-BE49-F238E27FC236}">
                    <a16:creationId xmlns:a16="http://schemas.microsoft.com/office/drawing/2014/main" id="{8E95696D-06FA-46DA-B800-CF8198A45A5C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300" name="Group 13">
                  <a:extLst>
                    <a:ext uri="{FF2B5EF4-FFF2-40B4-BE49-F238E27FC236}">
                      <a16:creationId xmlns:a16="http://schemas.microsoft.com/office/drawing/2014/main" id="{D325C2DB-1BCB-4B14-9862-9D81407AA99B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53D25EE0-93ED-4E16-BE87-C4C1DB2A3801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B06EA085-B812-4CAD-97F2-44128FEB6BC5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8575EC44-5A88-429E-A9D5-E4FB9299B4BD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526F2B9-5122-44ED-A583-E70936A6F5C9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EC124A5F-84A0-49CC-9053-C875CE288760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02" name="Group 56">
                  <a:extLst>
                    <a:ext uri="{FF2B5EF4-FFF2-40B4-BE49-F238E27FC236}">
                      <a16:creationId xmlns:a16="http://schemas.microsoft.com/office/drawing/2014/main" id="{93344DB7-7171-42B6-B39E-59C5B07F80B7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CA39253-B302-4476-B23D-8F2DEC05BCE5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B675EC9F-BB14-49A7-B1C8-7751D2CD2CE2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0AE90223-1260-4426-828E-25D392588E86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90F5C647-E358-44EF-B181-51A5F650D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B14E0AC6-8C2E-4681-88FC-147424686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15C4852-08E2-4261-AFDA-3D296956CF83}"/>
                  </a:ext>
                </a:extLst>
              </p:cNvPr>
              <p:cNvCxnSpPr>
                <a:stCxn id="307" idx="0"/>
                <a:endCxn id="28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EF6066D-BD5D-4C7C-A260-23747EA283D5}"/>
                  </a:ext>
                </a:extLst>
              </p:cNvPr>
              <p:cNvCxnSpPr>
                <a:stCxn id="308" idx="0"/>
                <a:endCxn id="28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B7DFEA5-79AF-41E8-8708-4424DCBB7374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 Box 309">
                <a:extLst>
                  <a:ext uri="{FF2B5EF4-FFF2-40B4-BE49-F238E27FC236}">
                    <a16:creationId xmlns:a16="http://schemas.microsoft.com/office/drawing/2014/main" id="{5E9EF9A5-22E0-4C54-B2D3-B05888F96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34" name="Text Box 310">
                <a:extLst>
                  <a:ext uri="{FF2B5EF4-FFF2-40B4-BE49-F238E27FC236}">
                    <a16:creationId xmlns:a16="http://schemas.microsoft.com/office/drawing/2014/main" id="{1E05A3F5-365B-4058-AC22-A41AEC347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35" name="Text Box 324">
                <a:extLst>
                  <a:ext uri="{FF2B5EF4-FFF2-40B4-BE49-F238E27FC236}">
                    <a16:creationId xmlns:a16="http://schemas.microsoft.com/office/drawing/2014/main" id="{74BC7B42-EA3E-4223-A0C3-659B04809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36" name="Rounded Rectangle 38">
                <a:extLst>
                  <a:ext uri="{FF2B5EF4-FFF2-40B4-BE49-F238E27FC236}">
                    <a16:creationId xmlns:a16="http://schemas.microsoft.com/office/drawing/2014/main" id="{9D56D246-232F-4905-81BA-88A1481D1E95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" name="Shape 39">
                <a:extLst>
                  <a:ext uri="{FF2B5EF4-FFF2-40B4-BE49-F238E27FC236}">
                    <a16:creationId xmlns:a16="http://schemas.microsoft.com/office/drawing/2014/main" id="{32FD0754-173F-4682-9834-715CAF6CB840}"/>
                  </a:ext>
                </a:extLst>
              </p:cNvPr>
              <p:cNvCxnSpPr>
                <a:stCxn id="134" idx="2"/>
                <a:endCxn id="136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C658527-9169-4E3F-8DB4-893C73547A7D}"/>
                  </a:ext>
                </a:extLst>
              </p:cNvPr>
              <p:cNvCxnSpPr>
                <a:stCxn id="136" idx="3"/>
                <a:endCxn id="28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 Box 319">
                <a:extLst>
                  <a:ext uri="{FF2B5EF4-FFF2-40B4-BE49-F238E27FC236}">
                    <a16:creationId xmlns:a16="http://schemas.microsoft.com/office/drawing/2014/main" id="{202FF913-A6E9-4F3A-BFF2-8D02844BF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7" name="Line 16">
                <a:extLst>
                  <a:ext uri="{FF2B5EF4-FFF2-40B4-BE49-F238E27FC236}">
                    <a16:creationId xmlns:a16="http://schemas.microsoft.com/office/drawing/2014/main" id="{7452B977-8E8A-401E-BA1B-16AE3812A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8" name="Straight Connector 53">
                <a:extLst>
                  <a:ext uri="{FF2B5EF4-FFF2-40B4-BE49-F238E27FC236}">
                    <a16:creationId xmlns:a16="http://schemas.microsoft.com/office/drawing/2014/main" id="{1CD25A25-4C76-4BE4-89CF-9C97BF29929B}"/>
                  </a:ext>
                </a:extLst>
              </p:cNvPr>
              <p:cNvCxnSpPr>
                <a:stCxn id="244" idx="6"/>
                <a:endCxn id="240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 Box 324">
                <a:extLst>
                  <a:ext uri="{FF2B5EF4-FFF2-40B4-BE49-F238E27FC236}">
                    <a16:creationId xmlns:a16="http://schemas.microsoft.com/office/drawing/2014/main" id="{109221D7-4019-4DDB-A5F6-CD8BDF832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40" name="Rounded Rectangle 45">
                <a:extLst>
                  <a:ext uri="{FF2B5EF4-FFF2-40B4-BE49-F238E27FC236}">
                    <a16:creationId xmlns:a16="http://schemas.microsoft.com/office/drawing/2014/main" id="{52321027-7C77-4AE3-94E4-8098721066D4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857C85D-26E1-41FF-A8A3-92FBE21FBAE0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Line 28">
                <a:extLst>
                  <a:ext uri="{FF2B5EF4-FFF2-40B4-BE49-F238E27FC236}">
                    <a16:creationId xmlns:a16="http://schemas.microsoft.com/office/drawing/2014/main" id="{2534523F-CAA8-4534-A21C-47A5EB613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43" name="Group 88">
                <a:extLst>
                  <a:ext uri="{FF2B5EF4-FFF2-40B4-BE49-F238E27FC236}">
                    <a16:creationId xmlns:a16="http://schemas.microsoft.com/office/drawing/2014/main" id="{4344D086-6B3B-451C-96CD-F5626480AF01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280" name="Line 24">
                  <a:extLst>
                    <a:ext uri="{FF2B5EF4-FFF2-40B4-BE49-F238E27FC236}">
                      <a16:creationId xmlns:a16="http://schemas.microsoft.com/office/drawing/2014/main" id="{0182A0DF-97A5-476D-B843-CB565DAF2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Line 25">
                  <a:extLst>
                    <a:ext uri="{FF2B5EF4-FFF2-40B4-BE49-F238E27FC236}">
                      <a16:creationId xmlns:a16="http://schemas.microsoft.com/office/drawing/2014/main" id="{610F801F-572E-4025-979A-382CD564AB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Line 26">
                  <a:extLst>
                    <a:ext uri="{FF2B5EF4-FFF2-40B4-BE49-F238E27FC236}">
                      <a16:creationId xmlns:a16="http://schemas.microsoft.com/office/drawing/2014/main" id="{08FD32C7-B644-4086-993B-5E34B1910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Line 27">
                  <a:extLst>
                    <a:ext uri="{FF2B5EF4-FFF2-40B4-BE49-F238E27FC236}">
                      <a16:creationId xmlns:a16="http://schemas.microsoft.com/office/drawing/2014/main" id="{26AB40B4-47AB-4B35-B402-D278D3A8E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Line 16">
                  <a:extLst>
                    <a:ext uri="{FF2B5EF4-FFF2-40B4-BE49-F238E27FC236}">
                      <a16:creationId xmlns:a16="http://schemas.microsoft.com/office/drawing/2014/main" id="{456DA94B-7A1F-4710-B8BA-542AC8504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Rectangle 15">
                  <a:extLst>
                    <a:ext uri="{FF2B5EF4-FFF2-40B4-BE49-F238E27FC236}">
                      <a16:creationId xmlns:a16="http://schemas.microsoft.com/office/drawing/2014/main" id="{D736A748-930B-4BAA-B6D1-13AD0E80A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Text Box 17">
                  <a:extLst>
                    <a:ext uri="{FF2B5EF4-FFF2-40B4-BE49-F238E27FC236}">
                      <a16:creationId xmlns:a16="http://schemas.microsoft.com/office/drawing/2014/main" id="{E8E20753-263F-4445-B1BE-089B7D341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287" name="Text Box 18">
                  <a:extLst>
                    <a:ext uri="{FF2B5EF4-FFF2-40B4-BE49-F238E27FC236}">
                      <a16:creationId xmlns:a16="http://schemas.microsoft.com/office/drawing/2014/main" id="{37456389-96BD-43CA-9A40-9A2A79665A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288" name="Text Box 19">
                  <a:extLst>
                    <a:ext uri="{FF2B5EF4-FFF2-40B4-BE49-F238E27FC236}">
                      <a16:creationId xmlns:a16="http://schemas.microsoft.com/office/drawing/2014/main" id="{C153663B-D594-4D20-86B2-DA5A8401F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289" name="Text Box 20">
                  <a:extLst>
                    <a:ext uri="{FF2B5EF4-FFF2-40B4-BE49-F238E27FC236}">
                      <a16:creationId xmlns:a16="http://schemas.microsoft.com/office/drawing/2014/main" id="{C2E923A7-C863-4F3D-AD7E-85270DD7CD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290" name="Text Box 21">
                  <a:extLst>
                    <a:ext uri="{FF2B5EF4-FFF2-40B4-BE49-F238E27FC236}">
                      <a16:creationId xmlns:a16="http://schemas.microsoft.com/office/drawing/2014/main" id="{E26ECA99-EC61-4783-9927-C7F1DBDFB1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291" name="Text Box 22">
                  <a:extLst>
                    <a:ext uri="{FF2B5EF4-FFF2-40B4-BE49-F238E27FC236}">
                      <a16:creationId xmlns:a16="http://schemas.microsoft.com/office/drawing/2014/main" id="{4D9FCEDD-3DFE-4B8A-AAD2-3BD9346A6A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292" name="Text Box 36">
                  <a:extLst>
                    <a:ext uri="{FF2B5EF4-FFF2-40B4-BE49-F238E27FC236}">
                      <a16:creationId xmlns:a16="http://schemas.microsoft.com/office/drawing/2014/main" id="{43C3D4DF-70DF-4B3B-9FEE-071EB666E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293" name="Line 37">
                  <a:extLst>
                    <a:ext uri="{FF2B5EF4-FFF2-40B4-BE49-F238E27FC236}">
                      <a16:creationId xmlns:a16="http://schemas.microsoft.com/office/drawing/2014/main" id="{24E23345-0D19-490C-942D-FF26E14AA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Line 38">
                  <a:extLst>
                    <a:ext uri="{FF2B5EF4-FFF2-40B4-BE49-F238E27FC236}">
                      <a16:creationId xmlns:a16="http://schemas.microsoft.com/office/drawing/2014/main" id="{CA981240-C1AF-47F2-8D51-D3EED6DA4E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Line 39">
                  <a:extLst>
                    <a:ext uri="{FF2B5EF4-FFF2-40B4-BE49-F238E27FC236}">
                      <a16:creationId xmlns:a16="http://schemas.microsoft.com/office/drawing/2014/main" id="{60D6D77B-A1ED-486F-9BB5-81421C935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Text Box 40">
                  <a:extLst>
                    <a:ext uri="{FF2B5EF4-FFF2-40B4-BE49-F238E27FC236}">
                      <a16:creationId xmlns:a16="http://schemas.microsoft.com/office/drawing/2014/main" id="{BA26DEBA-99F4-4ABA-A45E-A26577FF4A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297" name="Text Box 41">
                  <a:extLst>
                    <a:ext uri="{FF2B5EF4-FFF2-40B4-BE49-F238E27FC236}">
                      <a16:creationId xmlns:a16="http://schemas.microsoft.com/office/drawing/2014/main" id="{CDE9F159-DA2C-4DB5-931E-63DD1C2FB5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298" name="Text Box 42">
                  <a:extLst>
                    <a:ext uri="{FF2B5EF4-FFF2-40B4-BE49-F238E27FC236}">
                      <a16:creationId xmlns:a16="http://schemas.microsoft.com/office/drawing/2014/main" id="{00F1B1E3-A838-4885-B2BE-05D501FD4E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299" name="Text Box 23">
                  <a:extLst>
                    <a:ext uri="{FF2B5EF4-FFF2-40B4-BE49-F238E27FC236}">
                      <a16:creationId xmlns:a16="http://schemas.microsoft.com/office/drawing/2014/main" id="{408DAD3A-6850-4280-A179-41E61E71B2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F6A965B-ADBE-4493-8FE2-087540DE1946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Line 39">
                <a:extLst>
                  <a:ext uri="{FF2B5EF4-FFF2-40B4-BE49-F238E27FC236}">
                    <a16:creationId xmlns:a16="http://schemas.microsoft.com/office/drawing/2014/main" id="{08B9B6FC-35CE-4DF4-9F26-D963F20DC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" name="Text Box 42">
                <a:extLst>
                  <a:ext uri="{FF2B5EF4-FFF2-40B4-BE49-F238E27FC236}">
                    <a16:creationId xmlns:a16="http://schemas.microsoft.com/office/drawing/2014/main" id="{31BE5B8C-E65C-4C07-A4E1-A87DF7B75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247" name="Text Box 42">
                <a:extLst>
                  <a:ext uri="{FF2B5EF4-FFF2-40B4-BE49-F238E27FC236}">
                    <a16:creationId xmlns:a16="http://schemas.microsoft.com/office/drawing/2014/main" id="{22963EDD-9650-4C69-AB7B-C21139318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48" name="Line 39">
                <a:extLst>
                  <a:ext uri="{FF2B5EF4-FFF2-40B4-BE49-F238E27FC236}">
                    <a16:creationId xmlns:a16="http://schemas.microsoft.com/office/drawing/2014/main" id="{F5791969-9CF1-49F3-AFF3-95D38D99D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Line 32">
                <a:extLst>
                  <a:ext uri="{FF2B5EF4-FFF2-40B4-BE49-F238E27FC236}">
                    <a16:creationId xmlns:a16="http://schemas.microsoft.com/office/drawing/2014/main" id="{954E9CF3-AACD-414F-8D51-F2F64C426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Line 34">
                <a:extLst>
                  <a:ext uri="{FF2B5EF4-FFF2-40B4-BE49-F238E27FC236}">
                    <a16:creationId xmlns:a16="http://schemas.microsoft.com/office/drawing/2014/main" id="{82BA0B71-0AB7-4D82-92FF-2F7F62B5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Line 35">
                <a:extLst>
                  <a:ext uri="{FF2B5EF4-FFF2-40B4-BE49-F238E27FC236}">
                    <a16:creationId xmlns:a16="http://schemas.microsoft.com/office/drawing/2014/main" id="{2F4A9B42-33A1-4877-85FA-81545CCEB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2" name="Line 36">
                <a:extLst>
                  <a:ext uri="{FF2B5EF4-FFF2-40B4-BE49-F238E27FC236}">
                    <a16:creationId xmlns:a16="http://schemas.microsoft.com/office/drawing/2014/main" id="{89C6481E-1FAD-489A-9990-F00B4EB54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3" name="Line 37">
                <a:extLst>
                  <a:ext uri="{FF2B5EF4-FFF2-40B4-BE49-F238E27FC236}">
                    <a16:creationId xmlns:a16="http://schemas.microsoft.com/office/drawing/2014/main" id="{BA0BC9DD-86A0-4197-89E1-E9CB27100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4" name="Line 38">
                <a:extLst>
                  <a:ext uri="{FF2B5EF4-FFF2-40B4-BE49-F238E27FC236}">
                    <a16:creationId xmlns:a16="http://schemas.microsoft.com/office/drawing/2014/main" id="{DCB2ECAB-0282-4298-9D60-C51059BA7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" name="Line 41">
                <a:extLst>
                  <a:ext uri="{FF2B5EF4-FFF2-40B4-BE49-F238E27FC236}">
                    <a16:creationId xmlns:a16="http://schemas.microsoft.com/office/drawing/2014/main" id="{84C0F0FD-FBAB-45A9-8298-5F5BE8E18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56" name="Text Box 44">
                <a:extLst>
                  <a:ext uri="{FF2B5EF4-FFF2-40B4-BE49-F238E27FC236}">
                    <a16:creationId xmlns:a16="http://schemas.microsoft.com/office/drawing/2014/main" id="{3990205D-3300-4C80-934F-7C9004E57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57" name="Text Box 45">
                <a:extLst>
                  <a:ext uri="{FF2B5EF4-FFF2-40B4-BE49-F238E27FC236}">
                    <a16:creationId xmlns:a16="http://schemas.microsoft.com/office/drawing/2014/main" id="{522618A4-1D0E-440F-BCD1-3C418E347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58" name="Text Box 46">
                <a:extLst>
                  <a:ext uri="{FF2B5EF4-FFF2-40B4-BE49-F238E27FC236}">
                    <a16:creationId xmlns:a16="http://schemas.microsoft.com/office/drawing/2014/main" id="{5E06C00D-D119-434A-B494-023455FDC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9" name="Line 47">
                <a:extLst>
                  <a:ext uri="{FF2B5EF4-FFF2-40B4-BE49-F238E27FC236}">
                    <a16:creationId xmlns:a16="http://schemas.microsoft.com/office/drawing/2014/main" id="{6DCE95A5-D6A7-4103-A8B8-E819A229F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60" name="Text Box 48">
                <a:extLst>
                  <a:ext uri="{FF2B5EF4-FFF2-40B4-BE49-F238E27FC236}">
                    <a16:creationId xmlns:a16="http://schemas.microsoft.com/office/drawing/2014/main" id="{523714BF-E06E-4892-8019-86B4C9445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61" name="Group 13">
                <a:extLst>
                  <a:ext uri="{FF2B5EF4-FFF2-40B4-BE49-F238E27FC236}">
                    <a16:creationId xmlns:a16="http://schemas.microsoft.com/office/drawing/2014/main" id="{30B582F9-502C-4E27-A71D-8677BDE5DCE5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45388B98-B0EF-41AF-AD02-9A3605165A64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22E6D080-B75D-447A-9737-7F020246CA8F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ADD94FA-8546-4CEB-9BBF-7B35EE84BD6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36B5BB3-4F05-4C7B-B963-0FAE31BE4530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62" name="Elbow Connector 92">
                <a:extLst>
                  <a:ext uri="{FF2B5EF4-FFF2-40B4-BE49-F238E27FC236}">
                    <a16:creationId xmlns:a16="http://schemas.microsoft.com/office/drawing/2014/main" id="{131BF137-089D-46A2-B18C-9E5452F6563B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807EC30-2EDD-4CE4-BB0A-98D9143E981E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64" name="Line 60">
                  <a:extLst>
                    <a:ext uri="{FF2B5EF4-FFF2-40B4-BE49-F238E27FC236}">
                      <a16:creationId xmlns:a16="http://schemas.microsoft.com/office/drawing/2014/main" id="{CC81ED25-1E57-4C82-8787-79E8BCCDE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Line 61">
                  <a:extLst>
                    <a:ext uri="{FF2B5EF4-FFF2-40B4-BE49-F238E27FC236}">
                      <a16:creationId xmlns:a16="http://schemas.microsoft.com/office/drawing/2014/main" id="{DFAF6443-B7D2-48AB-A034-0042B5D4A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Line 33">
                  <a:extLst>
                    <a:ext uri="{FF2B5EF4-FFF2-40B4-BE49-F238E27FC236}">
                      <a16:creationId xmlns:a16="http://schemas.microsoft.com/office/drawing/2014/main" id="{8E50E3A5-E98A-45FA-B8BA-FC1293A9C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Rectangle 52">
                  <a:extLst>
                    <a:ext uri="{FF2B5EF4-FFF2-40B4-BE49-F238E27FC236}">
                      <a16:creationId xmlns:a16="http://schemas.microsoft.com/office/drawing/2014/main" id="{8DFB4545-1D36-40B4-8D5E-858615F0F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Text Box 56">
                  <a:extLst>
                    <a:ext uri="{FF2B5EF4-FFF2-40B4-BE49-F238E27FC236}">
                      <a16:creationId xmlns:a16="http://schemas.microsoft.com/office/drawing/2014/main" id="{430F2D74-0E56-4B4B-9B02-EB0082D18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69" name="Text Box 59">
                  <a:extLst>
                    <a:ext uri="{FF2B5EF4-FFF2-40B4-BE49-F238E27FC236}">
                      <a16:creationId xmlns:a16="http://schemas.microsoft.com/office/drawing/2014/main" id="{EE6D21FB-4B6B-410B-9234-6ECEC55D35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70" name="Text Box 62">
                  <a:extLst>
                    <a:ext uri="{FF2B5EF4-FFF2-40B4-BE49-F238E27FC236}">
                      <a16:creationId xmlns:a16="http://schemas.microsoft.com/office/drawing/2014/main" id="{A9238928-A82B-4CD1-B8DA-74FAC6A8E5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71" name="Text Box 63">
                  <a:extLst>
                    <a:ext uri="{FF2B5EF4-FFF2-40B4-BE49-F238E27FC236}">
                      <a16:creationId xmlns:a16="http://schemas.microsoft.com/office/drawing/2014/main" id="{E4CC61C9-E92C-482A-B9EF-E94F61DF46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D077A075-44FA-4D78-B144-D3CAB0482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Line 53">
                  <a:extLst>
                    <a:ext uri="{FF2B5EF4-FFF2-40B4-BE49-F238E27FC236}">
                      <a16:creationId xmlns:a16="http://schemas.microsoft.com/office/drawing/2014/main" id="{9BAF20B6-BE47-4041-96B9-1AFEF166C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Text Box 55">
                  <a:extLst>
                    <a:ext uri="{FF2B5EF4-FFF2-40B4-BE49-F238E27FC236}">
                      <a16:creationId xmlns:a16="http://schemas.microsoft.com/office/drawing/2014/main" id="{2D17724F-77DA-4251-825C-0C142C22F9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75" name="Text Box 57">
                  <a:extLst>
                    <a:ext uri="{FF2B5EF4-FFF2-40B4-BE49-F238E27FC236}">
                      <a16:creationId xmlns:a16="http://schemas.microsoft.com/office/drawing/2014/main" id="{609394BE-FB4F-4B5B-B80E-3A2759F1D5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E9711D-3013-4939-9852-62E2C3A5C688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124" name="Text Box 42">
                <a:extLst>
                  <a:ext uri="{FF2B5EF4-FFF2-40B4-BE49-F238E27FC236}">
                    <a16:creationId xmlns:a16="http://schemas.microsoft.com/office/drawing/2014/main" id="{78EE53AD-C52F-4A97-9188-BB9991656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25" name="Line 39">
                <a:extLst>
                  <a:ext uri="{FF2B5EF4-FFF2-40B4-BE49-F238E27FC236}">
                    <a16:creationId xmlns:a16="http://schemas.microsoft.com/office/drawing/2014/main" id="{7BA78863-46F3-44FA-B373-12DEDB4D8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85332C9-B46A-4EDC-A476-6629F38A062B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122" name="Text Box 42">
                <a:extLst>
                  <a:ext uri="{FF2B5EF4-FFF2-40B4-BE49-F238E27FC236}">
                    <a16:creationId xmlns:a16="http://schemas.microsoft.com/office/drawing/2014/main" id="{38E99BC7-8CDA-4C8D-9E70-21A5C8E0B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23" name="Line 39">
                <a:extLst>
                  <a:ext uri="{FF2B5EF4-FFF2-40B4-BE49-F238E27FC236}">
                    <a16:creationId xmlns:a16="http://schemas.microsoft.com/office/drawing/2014/main" id="{FE9FD47E-7FA5-46B8-A8BC-82E3E7BD9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F69CBE3-720E-43E6-94B1-01DA8DB128B9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120" name="Text Box 42">
                <a:extLst>
                  <a:ext uri="{FF2B5EF4-FFF2-40B4-BE49-F238E27FC236}">
                    <a16:creationId xmlns:a16="http://schemas.microsoft.com/office/drawing/2014/main" id="{9C230E2D-33A1-4588-A60A-5F25E7931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21" name="Line 39">
                <a:extLst>
                  <a:ext uri="{FF2B5EF4-FFF2-40B4-BE49-F238E27FC236}">
                    <a16:creationId xmlns:a16="http://schemas.microsoft.com/office/drawing/2014/main" id="{5A62E7FB-51E7-46F3-AD0A-2C528106C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70CFB82-28F0-44FF-B035-73AB196F5F8F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0411C4EC-0471-4138-8C4A-0EDFC33E1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19" name="Line 39">
                <a:extLst>
                  <a:ext uri="{FF2B5EF4-FFF2-40B4-BE49-F238E27FC236}">
                    <a16:creationId xmlns:a16="http://schemas.microsoft.com/office/drawing/2014/main" id="{2A93320D-5B1E-40B3-A891-8A1529872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E29842-AE86-4882-9401-2845D1BB42C6}"/>
                  </a:ext>
                </a:extLst>
              </p14:cNvPr>
              <p14:cNvContentPartPr/>
              <p14:nvPr/>
            </p14:nvContentPartPr>
            <p14:xfrm>
              <a:off x="1184760" y="1488240"/>
              <a:ext cx="8499240" cy="445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E29842-AE86-4882-9401-2845D1BB4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400" y="1478880"/>
                <a:ext cx="8517960" cy="44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29934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04" name="Content Placeholder 8">
            <a:extLst>
              <a:ext uri="{FF2B5EF4-FFF2-40B4-BE49-F238E27FC236}">
                <a16:creationId xmlns:a16="http://schemas.microsoft.com/office/drawing/2014/main" id="{69D7991D-143F-4208-9090-CA5BA02D9CE2}"/>
              </a:ext>
            </a:extLst>
          </p:cNvPr>
          <p:cNvSpPr txBox="1">
            <a:spLocks/>
          </p:cNvSpPr>
          <p:nvPr/>
        </p:nvSpPr>
        <p:spPr>
          <a:xfrm>
            <a:off x="1959617" y="1234162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Add a multiplexer to choose the result to be stored</a:t>
            </a:r>
            <a:endParaRPr lang="en-SG" dirty="0"/>
          </a:p>
        </p:txBody>
      </p:sp>
      <p:sp>
        <p:nvSpPr>
          <p:cNvPr id="105" name="Snip Single Corner Rectangle 98">
            <a:extLst>
              <a:ext uri="{FF2B5EF4-FFF2-40B4-BE49-F238E27FC236}">
                <a16:creationId xmlns:a16="http://schemas.microsoft.com/office/drawing/2014/main" id="{BDCE0602-D579-44B2-870F-117909F82801}"/>
              </a:ext>
            </a:extLst>
          </p:cNvPr>
          <p:cNvSpPr/>
          <p:nvPr/>
        </p:nvSpPr>
        <p:spPr>
          <a:xfrm>
            <a:off x="3946806" y="1641355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91A948-DC3A-4D3C-BFBA-121A4B57A3E0}"/>
              </a:ext>
            </a:extLst>
          </p:cNvPr>
          <p:cNvGrpSpPr/>
          <p:nvPr/>
        </p:nvGrpSpPr>
        <p:grpSpPr>
          <a:xfrm>
            <a:off x="1981200" y="2009654"/>
            <a:ext cx="8534400" cy="4191000"/>
            <a:chOff x="533400" y="1981200"/>
            <a:chExt cx="8534400" cy="4191000"/>
          </a:xfrm>
        </p:grpSpPr>
        <p:sp>
          <p:nvSpPr>
            <p:cNvPr id="107" name="Line 53">
              <a:extLst>
                <a:ext uri="{FF2B5EF4-FFF2-40B4-BE49-F238E27FC236}">
                  <a16:creationId xmlns:a16="http://schemas.microsoft.com/office/drawing/2014/main" id="{07761E88-40C5-4F58-BE8E-79689C9B3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0" name="Line 28">
              <a:extLst>
                <a:ext uri="{FF2B5EF4-FFF2-40B4-BE49-F238E27FC236}">
                  <a16:creationId xmlns:a16="http://schemas.microsoft.com/office/drawing/2014/main" id="{74461B39-A278-4663-8A47-B8E262FB8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9">
              <a:extLst>
                <a:ext uri="{FF2B5EF4-FFF2-40B4-BE49-F238E27FC236}">
                  <a16:creationId xmlns:a16="http://schemas.microsoft.com/office/drawing/2014/main" id="{2905702C-C623-43C5-8BE6-8A544BBAC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2A5303D-EFBD-4042-A815-1FE3B237E677}"/>
                </a:ext>
              </a:extLst>
            </p:cNvPr>
            <p:cNvCxnSpPr>
              <a:endCxn id="205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989AD0D-3B88-4CBA-B6B3-F29AB253CD5B}"/>
                </a:ext>
              </a:extLst>
            </p:cNvPr>
            <p:cNvCxnSpPr>
              <a:endCxn id="206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0FAF143-EB90-4C40-937B-3724A120BA1C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 Box 309">
              <a:extLst>
                <a:ext uri="{FF2B5EF4-FFF2-40B4-BE49-F238E27FC236}">
                  <a16:creationId xmlns:a16="http://schemas.microsoft.com/office/drawing/2014/main" id="{0BCC14D1-BA33-4A81-B0DB-7CCD39E6B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46" name="Text Box 310">
              <a:extLst>
                <a:ext uri="{FF2B5EF4-FFF2-40B4-BE49-F238E27FC236}">
                  <a16:creationId xmlns:a16="http://schemas.microsoft.com/office/drawing/2014/main" id="{90EFC5FD-81A8-4514-8832-FF3AFFBC5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47" name="Text Box 324">
              <a:extLst>
                <a:ext uri="{FF2B5EF4-FFF2-40B4-BE49-F238E27FC236}">
                  <a16:creationId xmlns:a16="http://schemas.microsoft.com/office/drawing/2014/main" id="{EBA9947C-D4F0-43FD-83E1-4F8307392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48" name="Rounded Rectangle 38">
              <a:extLst>
                <a:ext uri="{FF2B5EF4-FFF2-40B4-BE49-F238E27FC236}">
                  <a16:creationId xmlns:a16="http://schemas.microsoft.com/office/drawing/2014/main" id="{C1F6596E-E50F-40D2-91AA-2AB06A890606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hape 39">
              <a:extLst>
                <a:ext uri="{FF2B5EF4-FFF2-40B4-BE49-F238E27FC236}">
                  <a16:creationId xmlns:a16="http://schemas.microsoft.com/office/drawing/2014/main" id="{3606D201-0A4A-4FCF-977B-32F782F31B41}"/>
                </a:ext>
              </a:extLst>
            </p:cNvPr>
            <p:cNvCxnSpPr>
              <a:stCxn id="146" idx="2"/>
              <a:endCxn id="148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C78E884-7FA6-4AA4-AB06-41C5B0CA4058}"/>
                </a:ext>
              </a:extLst>
            </p:cNvPr>
            <p:cNvCxnSpPr>
              <a:stCxn id="148" idx="3"/>
              <a:endCxn id="207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 Box 319">
              <a:extLst>
                <a:ext uri="{FF2B5EF4-FFF2-40B4-BE49-F238E27FC236}">
                  <a16:creationId xmlns:a16="http://schemas.microsoft.com/office/drawing/2014/main" id="{320B493F-F934-4E26-8A09-39777D507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Line 16">
              <a:extLst>
                <a:ext uri="{FF2B5EF4-FFF2-40B4-BE49-F238E27FC236}">
                  <a16:creationId xmlns:a16="http://schemas.microsoft.com/office/drawing/2014/main" id="{6C3F80C8-B249-4291-B904-3D8199A24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53" name="Straight Connector 53">
              <a:extLst>
                <a:ext uri="{FF2B5EF4-FFF2-40B4-BE49-F238E27FC236}">
                  <a16:creationId xmlns:a16="http://schemas.microsoft.com/office/drawing/2014/main" id="{B0AFC9C8-7907-4FF0-B609-D79CCDD626FC}"/>
                </a:ext>
              </a:extLst>
            </p:cNvPr>
            <p:cNvCxnSpPr>
              <a:stCxn id="159" idx="6"/>
              <a:endCxn id="155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 Box 324">
              <a:extLst>
                <a:ext uri="{FF2B5EF4-FFF2-40B4-BE49-F238E27FC236}">
                  <a16:creationId xmlns:a16="http://schemas.microsoft.com/office/drawing/2014/main" id="{3E1309F5-C437-4B8C-930C-562EDEAF7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55" name="Rounded Rectangle 45">
              <a:extLst>
                <a:ext uri="{FF2B5EF4-FFF2-40B4-BE49-F238E27FC236}">
                  <a16:creationId xmlns:a16="http://schemas.microsoft.com/office/drawing/2014/main" id="{D3D461DC-428D-4BDB-A746-05007E244569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0D7BCE-5CD9-45E4-816D-41C57492F2DB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297795B3-15A4-4E19-AD48-13FE08EB7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58" name="Group 88">
              <a:extLst>
                <a:ext uri="{FF2B5EF4-FFF2-40B4-BE49-F238E27FC236}">
                  <a16:creationId xmlns:a16="http://schemas.microsoft.com/office/drawing/2014/main" id="{4383EDF7-E6E4-4EC4-8162-992410F64A08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205" name="Line 24">
                <a:extLst>
                  <a:ext uri="{FF2B5EF4-FFF2-40B4-BE49-F238E27FC236}">
                    <a16:creationId xmlns:a16="http://schemas.microsoft.com/office/drawing/2014/main" id="{CC115AFB-E26C-4126-9D16-E5A5BE53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25">
                <a:extLst>
                  <a:ext uri="{FF2B5EF4-FFF2-40B4-BE49-F238E27FC236}">
                    <a16:creationId xmlns:a16="http://schemas.microsoft.com/office/drawing/2014/main" id="{446B8E48-D033-4AAD-8BBD-3C9CCD769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26">
                <a:extLst>
                  <a:ext uri="{FF2B5EF4-FFF2-40B4-BE49-F238E27FC236}">
                    <a16:creationId xmlns:a16="http://schemas.microsoft.com/office/drawing/2014/main" id="{4FB07906-519A-4927-A85F-209898909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" name="Line 27">
                <a:extLst>
                  <a:ext uri="{FF2B5EF4-FFF2-40B4-BE49-F238E27FC236}">
                    <a16:creationId xmlns:a16="http://schemas.microsoft.com/office/drawing/2014/main" id="{9A7DE059-9A40-451B-98AD-1D4E806A6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Line 16">
                <a:extLst>
                  <a:ext uri="{FF2B5EF4-FFF2-40B4-BE49-F238E27FC236}">
                    <a16:creationId xmlns:a16="http://schemas.microsoft.com/office/drawing/2014/main" id="{39CFCF52-194E-4AA6-92C4-09787C7C5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Rectangle 15">
                <a:extLst>
                  <a:ext uri="{FF2B5EF4-FFF2-40B4-BE49-F238E27FC236}">
                    <a16:creationId xmlns:a16="http://schemas.microsoft.com/office/drawing/2014/main" id="{729DDD5D-5E57-4C22-B9FE-69CD68851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1" name="Text Box 17">
                <a:extLst>
                  <a:ext uri="{FF2B5EF4-FFF2-40B4-BE49-F238E27FC236}">
                    <a16:creationId xmlns:a16="http://schemas.microsoft.com/office/drawing/2014/main" id="{280FE13E-34C5-47D9-9466-5029EA05D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212" name="Text Box 18">
                <a:extLst>
                  <a:ext uri="{FF2B5EF4-FFF2-40B4-BE49-F238E27FC236}">
                    <a16:creationId xmlns:a16="http://schemas.microsoft.com/office/drawing/2014/main" id="{D3A36D65-6B27-4411-981F-D03F67C94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213" name="Text Box 19">
                <a:extLst>
                  <a:ext uri="{FF2B5EF4-FFF2-40B4-BE49-F238E27FC236}">
                    <a16:creationId xmlns:a16="http://schemas.microsoft.com/office/drawing/2014/main" id="{31A80FD7-79E7-4FA9-8FCF-B294D0C4D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214" name="Text Box 20">
                <a:extLst>
                  <a:ext uri="{FF2B5EF4-FFF2-40B4-BE49-F238E27FC236}">
                    <a16:creationId xmlns:a16="http://schemas.microsoft.com/office/drawing/2014/main" id="{B33E6A64-7827-46D1-AB72-80DEF6184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215" name="Text Box 21">
                <a:extLst>
                  <a:ext uri="{FF2B5EF4-FFF2-40B4-BE49-F238E27FC236}">
                    <a16:creationId xmlns:a16="http://schemas.microsoft.com/office/drawing/2014/main" id="{B6FCA12C-9370-4CE2-A077-36A73109C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16" name="Text Box 22">
                <a:extLst>
                  <a:ext uri="{FF2B5EF4-FFF2-40B4-BE49-F238E27FC236}">
                    <a16:creationId xmlns:a16="http://schemas.microsoft.com/office/drawing/2014/main" id="{FB64E76B-28F4-4722-ADD9-D9BB746D6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17" name="Text Box 36">
                <a:extLst>
                  <a:ext uri="{FF2B5EF4-FFF2-40B4-BE49-F238E27FC236}">
                    <a16:creationId xmlns:a16="http://schemas.microsoft.com/office/drawing/2014/main" id="{EE8B335B-402D-497C-87E9-CAB216781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18" name="Line 37">
                <a:extLst>
                  <a:ext uri="{FF2B5EF4-FFF2-40B4-BE49-F238E27FC236}">
                    <a16:creationId xmlns:a16="http://schemas.microsoft.com/office/drawing/2014/main" id="{2C08D47B-5D3F-4A95-8C15-E2155A08D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Line 38">
                <a:extLst>
                  <a:ext uri="{FF2B5EF4-FFF2-40B4-BE49-F238E27FC236}">
                    <a16:creationId xmlns:a16="http://schemas.microsoft.com/office/drawing/2014/main" id="{5CB7C2E9-2B8F-4558-8476-ECBCDEA57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0" name="Line 39">
                <a:extLst>
                  <a:ext uri="{FF2B5EF4-FFF2-40B4-BE49-F238E27FC236}">
                    <a16:creationId xmlns:a16="http://schemas.microsoft.com/office/drawing/2014/main" id="{580B16FB-2A0E-4A55-90EB-E2A77B285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1" name="Text Box 40">
                <a:extLst>
                  <a:ext uri="{FF2B5EF4-FFF2-40B4-BE49-F238E27FC236}">
                    <a16:creationId xmlns:a16="http://schemas.microsoft.com/office/drawing/2014/main" id="{94D2B7E3-AE46-4C69-A135-7B4CD467D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22" name="Text Box 41">
                <a:extLst>
                  <a:ext uri="{FF2B5EF4-FFF2-40B4-BE49-F238E27FC236}">
                    <a16:creationId xmlns:a16="http://schemas.microsoft.com/office/drawing/2014/main" id="{B91FD43F-A7FC-4C84-8C96-1116C6AE3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23" name="Text Box 42">
                <a:extLst>
                  <a:ext uri="{FF2B5EF4-FFF2-40B4-BE49-F238E27FC236}">
                    <a16:creationId xmlns:a16="http://schemas.microsoft.com/office/drawing/2014/main" id="{EFBE02C4-C265-4C41-AEE4-6A63D4701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24" name="Text Box 23">
                <a:extLst>
                  <a:ext uri="{FF2B5EF4-FFF2-40B4-BE49-F238E27FC236}">
                    <a16:creationId xmlns:a16="http://schemas.microsoft.com/office/drawing/2014/main" id="{B65C4866-3EF4-4F94-B512-A7535E38B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3F80D3B-EC83-41CB-BE5B-0D3879BEE596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Line 39">
              <a:extLst>
                <a:ext uri="{FF2B5EF4-FFF2-40B4-BE49-F238E27FC236}">
                  <a16:creationId xmlns:a16="http://schemas.microsoft.com/office/drawing/2014/main" id="{7D866139-D17D-4F14-AC7A-BD89FC33B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5D11F467-FFDB-4046-B5DB-618CB1030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162" name="Text Box 42">
              <a:extLst>
                <a:ext uri="{FF2B5EF4-FFF2-40B4-BE49-F238E27FC236}">
                  <a16:creationId xmlns:a16="http://schemas.microsoft.com/office/drawing/2014/main" id="{2223F991-79E6-4338-84D0-E9A76613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63" name="Line 39">
              <a:extLst>
                <a:ext uri="{FF2B5EF4-FFF2-40B4-BE49-F238E27FC236}">
                  <a16:creationId xmlns:a16="http://schemas.microsoft.com/office/drawing/2014/main" id="{1633F7A3-EDEF-44B2-974D-8A65936DE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" name="Line 32">
              <a:extLst>
                <a:ext uri="{FF2B5EF4-FFF2-40B4-BE49-F238E27FC236}">
                  <a16:creationId xmlns:a16="http://schemas.microsoft.com/office/drawing/2014/main" id="{90ACE5A0-D031-4883-89F7-1DB0A5D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5" name="Line 33">
              <a:extLst>
                <a:ext uri="{FF2B5EF4-FFF2-40B4-BE49-F238E27FC236}">
                  <a16:creationId xmlns:a16="http://schemas.microsoft.com/office/drawing/2014/main" id="{32FF794F-3DF6-4581-84AA-E498EDE70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6" name="Line 34">
              <a:extLst>
                <a:ext uri="{FF2B5EF4-FFF2-40B4-BE49-F238E27FC236}">
                  <a16:creationId xmlns:a16="http://schemas.microsoft.com/office/drawing/2014/main" id="{E3A4A3B8-C48F-468C-A29F-045CF619C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7" name="Line 35">
              <a:extLst>
                <a:ext uri="{FF2B5EF4-FFF2-40B4-BE49-F238E27FC236}">
                  <a16:creationId xmlns:a16="http://schemas.microsoft.com/office/drawing/2014/main" id="{57DE1C28-AE1F-4C18-AD1E-AC9C82F1B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8" name="Line 36">
              <a:extLst>
                <a:ext uri="{FF2B5EF4-FFF2-40B4-BE49-F238E27FC236}">
                  <a16:creationId xmlns:a16="http://schemas.microsoft.com/office/drawing/2014/main" id="{C3631F22-F2E6-45C3-AC75-4F4443EC0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9" name="Line 37">
              <a:extLst>
                <a:ext uri="{FF2B5EF4-FFF2-40B4-BE49-F238E27FC236}">
                  <a16:creationId xmlns:a16="http://schemas.microsoft.com/office/drawing/2014/main" id="{0F7911DC-22CF-43FF-BCF1-C24A9A4E7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0" name="Line 38">
              <a:extLst>
                <a:ext uri="{FF2B5EF4-FFF2-40B4-BE49-F238E27FC236}">
                  <a16:creationId xmlns:a16="http://schemas.microsoft.com/office/drawing/2014/main" id="{67BC848F-5C8F-49B7-8E42-97A66939A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32FD9ACA-0375-4C69-B060-ACAB2B2A1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72" name="Text Box 44">
              <a:extLst>
                <a:ext uri="{FF2B5EF4-FFF2-40B4-BE49-F238E27FC236}">
                  <a16:creationId xmlns:a16="http://schemas.microsoft.com/office/drawing/2014/main" id="{36A8F10B-DDA9-4054-8298-14733D40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2C57D34C-2563-4470-854B-BC19F6B9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174" name="Text Box 46">
              <a:extLst>
                <a:ext uri="{FF2B5EF4-FFF2-40B4-BE49-F238E27FC236}">
                  <a16:creationId xmlns:a16="http://schemas.microsoft.com/office/drawing/2014/main" id="{BD1828EB-AB4F-4DBC-AD69-1A52AEC2E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5" name="Line 47">
              <a:extLst>
                <a:ext uri="{FF2B5EF4-FFF2-40B4-BE49-F238E27FC236}">
                  <a16:creationId xmlns:a16="http://schemas.microsoft.com/office/drawing/2014/main" id="{206A0A3F-6254-461E-BE6C-6C7915342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76" name="Text Box 48">
              <a:extLst>
                <a:ext uri="{FF2B5EF4-FFF2-40B4-BE49-F238E27FC236}">
                  <a16:creationId xmlns:a16="http://schemas.microsoft.com/office/drawing/2014/main" id="{5BBE912B-7CE0-405F-9082-1822089C5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77" name="Rectangle 52">
              <a:extLst>
                <a:ext uri="{FF2B5EF4-FFF2-40B4-BE49-F238E27FC236}">
                  <a16:creationId xmlns:a16="http://schemas.microsoft.com/office/drawing/2014/main" id="{FF7815CA-09FA-41C8-9141-B476268F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8" name="Line 53">
              <a:extLst>
                <a:ext uri="{FF2B5EF4-FFF2-40B4-BE49-F238E27FC236}">
                  <a16:creationId xmlns:a16="http://schemas.microsoft.com/office/drawing/2014/main" id="{9C75C660-86E0-4DE3-88DD-AF93DBDE4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7824022B-6D58-4FD1-9FAC-54770B3D1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FA17A245-6FA0-453A-80A7-0D14E9E0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181" name="Text Box 57">
              <a:extLst>
                <a:ext uri="{FF2B5EF4-FFF2-40B4-BE49-F238E27FC236}">
                  <a16:creationId xmlns:a16="http://schemas.microsoft.com/office/drawing/2014/main" id="{038B550A-719D-463F-BA31-8C3110233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82" name="Text Box 59">
              <a:extLst>
                <a:ext uri="{FF2B5EF4-FFF2-40B4-BE49-F238E27FC236}">
                  <a16:creationId xmlns:a16="http://schemas.microsoft.com/office/drawing/2014/main" id="{66DE492A-5304-4D3C-8D2F-BB6F523D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183" name="Line 61">
              <a:extLst>
                <a:ext uri="{FF2B5EF4-FFF2-40B4-BE49-F238E27FC236}">
                  <a16:creationId xmlns:a16="http://schemas.microsoft.com/office/drawing/2014/main" id="{0D9509EA-46AC-4A16-B5C2-45DDD9B80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" name="Text Box 63">
              <a:extLst>
                <a:ext uri="{FF2B5EF4-FFF2-40B4-BE49-F238E27FC236}">
                  <a16:creationId xmlns:a16="http://schemas.microsoft.com/office/drawing/2014/main" id="{397FE244-5E1F-4B1C-8592-5DC0C324F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185" name="Elbow Connector 92">
              <a:extLst>
                <a:ext uri="{FF2B5EF4-FFF2-40B4-BE49-F238E27FC236}">
                  <a16:creationId xmlns:a16="http://schemas.microsoft.com/office/drawing/2014/main" id="{E7133812-8C2B-47C1-A053-2F9F7C5C4F8F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B8EEF96-6B71-4CC5-B8D3-B51E31B85609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0D43321-AF51-421D-B327-DEC402BFD112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9538CB3-6675-4595-B687-BCC05211298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A481829-DD2B-47BD-8E99-30C66063759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1A1691C-C085-4B82-9E7A-256DEB4A0EA5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80FA3D9-BF11-4356-AD85-30CB9466E22F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77A2520-9E71-4166-927A-2462C1BA7D48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1430455-D7CA-462E-9DFD-F1D21A34B2B8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24852C6-E6B4-42BD-9528-AA8969D9C1DF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FF98B60-832E-4DB4-A7A6-EEB9DA63B1C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6DDEDE8-7B8C-4E10-9E61-1EFA646BE85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B621684-3BF2-40ED-9EC4-1F9080F1594B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3D988F6-4A87-4B8E-875B-868F4EF4AA3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3A6109B-5EA1-43E5-9FBD-E64D2BFAEE5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5385FCD-9829-409B-A7E9-47FFFC73391F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89" name="Elbow Connector 122">
              <a:extLst>
                <a:ext uri="{FF2B5EF4-FFF2-40B4-BE49-F238E27FC236}">
                  <a16:creationId xmlns:a16="http://schemas.microsoft.com/office/drawing/2014/main" id="{DFEA1AA8-1BE7-429C-BAA8-1E3F29470B5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ounded Rectangle 125">
              <a:extLst>
                <a:ext uri="{FF2B5EF4-FFF2-40B4-BE49-F238E27FC236}">
                  <a16:creationId xmlns:a16="http://schemas.microsoft.com/office/drawing/2014/main" id="{C71266CC-961A-4E19-87D0-DFDA41E5B2F6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91" name="Text Box 319">
              <a:extLst>
                <a:ext uri="{FF2B5EF4-FFF2-40B4-BE49-F238E27FC236}">
                  <a16:creationId xmlns:a16="http://schemas.microsoft.com/office/drawing/2014/main" id="{3159FFF6-33E8-4C2C-ABB0-A6D06148B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55A795EB-BA0F-4251-BBCA-926769DBA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BBD2804-EECA-4A18-9BBC-C497664C4B01}"/>
              </a:ext>
            </a:extLst>
          </p:cNvPr>
          <p:cNvGrpSpPr/>
          <p:nvPr/>
        </p:nvGrpSpPr>
        <p:grpSpPr>
          <a:xfrm>
            <a:off x="5764537" y="4000379"/>
            <a:ext cx="318399" cy="271464"/>
            <a:chOff x="4316737" y="3971925"/>
            <a:chExt cx="318399" cy="271464"/>
          </a:xfrm>
        </p:grpSpPr>
        <p:sp>
          <p:nvSpPr>
            <p:cNvPr id="226" name="Text Box 42">
              <a:extLst>
                <a:ext uri="{FF2B5EF4-FFF2-40B4-BE49-F238E27FC236}">
                  <a16:creationId xmlns:a16="http://schemas.microsoft.com/office/drawing/2014/main" id="{865B79FD-BA89-44F3-82BA-C876C1C7E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27" name="Line 39">
              <a:extLst>
                <a:ext uri="{FF2B5EF4-FFF2-40B4-BE49-F238E27FC236}">
                  <a16:creationId xmlns:a16="http://schemas.microsoft.com/office/drawing/2014/main" id="{B4D4092C-6999-4576-B034-44D4DB869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5C87F91-46CD-4C2C-9735-D733BE2CE9C8}"/>
              </a:ext>
            </a:extLst>
          </p:cNvPr>
          <p:cNvGrpSpPr/>
          <p:nvPr/>
        </p:nvGrpSpPr>
        <p:grpSpPr>
          <a:xfrm>
            <a:off x="5899597" y="3012954"/>
            <a:ext cx="318399" cy="271464"/>
            <a:chOff x="4316737" y="3971925"/>
            <a:chExt cx="318399" cy="271464"/>
          </a:xfrm>
        </p:grpSpPr>
        <p:sp>
          <p:nvSpPr>
            <p:cNvPr id="229" name="Text Box 42">
              <a:extLst>
                <a:ext uri="{FF2B5EF4-FFF2-40B4-BE49-F238E27FC236}">
                  <a16:creationId xmlns:a16="http://schemas.microsoft.com/office/drawing/2014/main" id="{C9A259E1-4317-40A9-9596-07299F940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30" name="Line 39">
              <a:extLst>
                <a:ext uri="{FF2B5EF4-FFF2-40B4-BE49-F238E27FC236}">
                  <a16:creationId xmlns:a16="http://schemas.microsoft.com/office/drawing/2014/main" id="{A4776F4D-2104-4FFF-A4D8-859CA3EE5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31" name="Rounded Rectangle 102">
            <a:extLst>
              <a:ext uri="{FF2B5EF4-FFF2-40B4-BE49-F238E27FC236}">
                <a16:creationId xmlns:a16="http://schemas.microsoft.com/office/drawing/2014/main" id="{F10C3833-41A5-4C6C-8FE5-E8E13B3AC7F3}"/>
              </a:ext>
            </a:extLst>
          </p:cNvPr>
          <p:cNvSpPr/>
          <p:nvPr/>
        </p:nvSpPr>
        <p:spPr>
          <a:xfrm>
            <a:off x="6819292" y="5642275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0A6F7B-239F-4635-85F1-61EDF795BCA4}"/>
                  </a:ext>
                </a:extLst>
              </p14:cNvPr>
              <p14:cNvContentPartPr/>
              <p14:nvPr/>
            </p14:nvContentPartPr>
            <p14:xfrm>
              <a:off x="1629000" y="1161360"/>
              <a:ext cx="8809200" cy="529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0A6F7B-239F-4635-85F1-61EDF795BC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640" y="1152000"/>
                <a:ext cx="10410840" cy="53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E8D7920-4DFA-47C5-AD47-3F58E2E53C2A}"/>
                  </a:ext>
                </a:extLst>
              </p14:cNvPr>
              <p14:cNvContentPartPr/>
              <p14:nvPr/>
            </p14:nvContentPartPr>
            <p14:xfrm>
              <a:off x="10496773" y="5544773"/>
              <a:ext cx="1197720" cy="60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E8D7920-4DFA-47C5-AD47-3F58E2E53C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88133" y="5536133"/>
                <a:ext cx="12153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3C198D-46F6-033C-F701-3447CF4BB2D5}"/>
                  </a:ext>
                </a:extLst>
              </p14:cNvPr>
              <p14:cNvContentPartPr/>
              <p14:nvPr/>
            </p14:nvContentPartPr>
            <p14:xfrm>
              <a:off x="9313690" y="5728291"/>
              <a:ext cx="109080" cy="16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3C198D-46F6-033C-F701-3447CF4BB2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4690" y="5719651"/>
                <a:ext cx="126720" cy="1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56AC4-0540-4264-9812-3AE95D25AC7B}"/>
                  </a:ext>
                </a:extLst>
              </p14:cNvPr>
              <p14:cNvContentPartPr/>
              <p14:nvPr/>
            </p14:nvContentPartPr>
            <p14:xfrm>
              <a:off x="854640" y="1094760"/>
              <a:ext cx="7949160" cy="502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56AC4-0540-4264-9812-3AE95D25AC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280" y="1085400"/>
                <a:ext cx="796788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2209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2743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4572003" y="1514476"/>
            <a:ext cx="2743201" cy="1833196"/>
            <a:chOff x="3048000" y="1514475"/>
            <a:chExt cx="2743201" cy="1833196"/>
          </a:xfrm>
        </p:grpSpPr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981" y="1524000"/>
              <a:ext cx="1853374" cy="182367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FAC38F-9566-48EF-B893-619C1E74A8D3}"/>
                  </a:ext>
                </a:extLst>
              </p14:cNvPr>
              <p14:cNvContentPartPr/>
              <p14:nvPr/>
            </p14:nvContentPartPr>
            <p14:xfrm>
              <a:off x="3345840" y="1131120"/>
              <a:ext cx="5617800" cy="325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FAC38F-9566-48EF-B893-619C1E74A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6480" y="1121760"/>
                <a:ext cx="5636520" cy="32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1822763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438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2998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1910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613" y="3369684"/>
              <a:ext cx="718645" cy="466785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4953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47801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47801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4299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976" y="3048000"/>
                <a:ext cx="482824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976" y="4097179"/>
                <a:ext cx="482824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6535" y="289560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396" y="329565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396" y="375285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9101" y="4746625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083" y="3487738"/>
              <a:ext cx="1145856" cy="1534071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417" y="3563601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 flipV="1">
              <a:off x="6311899" y="3686712"/>
              <a:ext cx="393518" cy="1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4114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7A023A-E1AB-47FD-B8FF-A7A857BA4A7A}"/>
                  </a:ext>
                </a:extLst>
              </p14:cNvPr>
              <p14:cNvContentPartPr/>
              <p14:nvPr/>
            </p14:nvContentPartPr>
            <p14:xfrm>
              <a:off x="547920" y="1269720"/>
              <a:ext cx="11111400" cy="540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7A023A-E1AB-47FD-B8FF-A7A857BA4A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560" y="1260360"/>
                <a:ext cx="11130120" cy="54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 lecture: </a:t>
            </a:r>
            <a:r>
              <a:rPr lang="en-US" sz="2800" b="1" dirty="0"/>
              <a:t>Control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FB063-185E-40B0-8BC0-B27A2FE0C25A}"/>
                  </a:ext>
                </a:extLst>
              </p14:cNvPr>
              <p14:cNvContentPartPr/>
              <p14:nvPr/>
            </p14:nvContentPartPr>
            <p14:xfrm>
              <a:off x="175320" y="355320"/>
              <a:ext cx="11934000" cy="528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FB063-185E-40B0-8BC0-B27A2FE0C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60" y="345960"/>
                <a:ext cx="11952720" cy="53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134600" y="3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2014620" y="656468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819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3379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4196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5051" y="3683246"/>
              <a:ext cx="576309" cy="4593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5334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4299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3048000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4097179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358" y="289560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2956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7528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3162" y="3855720"/>
              <a:ext cx="1192963" cy="1432866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63638" y="4953000"/>
              <a:ext cx="418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4211" y="3928535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7886" y="3633844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521" y="3365366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599" y="4074499"/>
              <a:ext cx="468742" cy="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647" y="1600200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2724" y="5288586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6E5F3C-0D04-44CB-BFF2-84AD20AA0C91}"/>
                  </a:ext>
                </a:extLst>
              </p14:cNvPr>
              <p14:cNvContentPartPr/>
              <p14:nvPr/>
            </p14:nvContentPartPr>
            <p14:xfrm>
              <a:off x="2280960" y="2116800"/>
              <a:ext cx="8252640" cy="457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6E5F3C-0D04-44CB-BFF2-84AD20AA0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1600" y="2107440"/>
                <a:ext cx="8271360" cy="45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4769485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Since the components are already described as function, we will also describe the stages as function.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You should look back at the component as a function to understand how we can call them.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This is merely an alternative explanation, you should depend on the original explanation rather than this.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E86E07-5D3C-4BEA-9338-A0CECF365B08}"/>
                  </a:ext>
                </a:extLst>
              </p14:cNvPr>
              <p14:cNvContentPartPr/>
              <p14:nvPr/>
            </p14:nvContentPartPr>
            <p14:xfrm>
              <a:off x="1457640" y="5555160"/>
              <a:ext cx="330480" cy="34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E86E07-5D3C-4BEA-9338-A0CECF365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8280" y="5545800"/>
                <a:ext cx="349200" cy="3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00733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instruction at address from PC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update PC to PC+4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 Read Register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RR1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RR2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both registers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Store WR for later use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WR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RegDst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 signal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Choose output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IMM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SignExtend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immediate value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ALUSrc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choose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rd2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3E199E-4B87-421A-B86D-18509EA0F522}"/>
                  </a:ext>
                </a:extLst>
              </p14:cNvPr>
              <p14:cNvContentPartPr/>
              <p14:nvPr/>
            </p14:nvContentPartPr>
            <p14:xfrm>
              <a:off x="1582560" y="5508720"/>
              <a:ext cx="340200" cy="24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3E199E-4B87-421A-B86D-18509EA0F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3200" y="5499360"/>
                <a:ext cx="35892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087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1999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7" name="Folded Corner 6"/>
          <p:cNvSpPr/>
          <p:nvPr/>
        </p:nvSpPr>
        <p:spPr>
          <a:xfrm>
            <a:off x="7916481" y="2137267"/>
            <a:ext cx="270918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400" dirty="0">
                <a:solidFill>
                  <a:schemeClr val="tx1"/>
                </a:solidFill>
              </a:rPr>
              <a:t> is not supported in this current processor design because we always do "sign extension" on immediate value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722532" y="5557800"/>
            <a:ext cx="390313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r>
              <a:rPr lang="en-US" sz="1400" dirty="0">
                <a:solidFill>
                  <a:schemeClr val="tx1"/>
                </a:solidFill>
              </a:rPr>
              <a:t> can be done by multiplication (</a:t>
            </a:r>
            <a:r>
              <a:rPr lang="en-US" sz="1400" i="1" dirty="0">
                <a:solidFill>
                  <a:schemeClr val="tx1"/>
                </a:solidFill>
              </a:rPr>
              <a:t>which can be done by add with loop</a:t>
            </a:r>
            <a:r>
              <a:rPr lang="en-US" sz="1400" dirty="0">
                <a:solidFill>
                  <a:schemeClr val="tx1"/>
                </a:solidFill>
              </a:rPr>
              <a:t>).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tx1"/>
                </a:solidFill>
              </a:rPr>
              <a:t> can be done by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$zero, $zero, label</a:t>
            </a:r>
            <a:r>
              <a:rPr lang="en-US" sz="1400" dirty="0">
                <a:solidFill>
                  <a:schemeClr val="tx1"/>
                </a:solidFill>
              </a:rPr>
              <a:t> if we ignore the difference related to 256MB blocks.</a:t>
            </a:r>
            <a:endParaRPr lang="en-GB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AD5803-FE0D-462B-8F63-ADCBAC6943CD}"/>
                  </a:ext>
                </a:extLst>
              </p14:cNvPr>
              <p14:cNvContentPartPr/>
              <p14:nvPr/>
            </p14:nvContentPartPr>
            <p14:xfrm>
              <a:off x="1205280" y="1103040"/>
              <a:ext cx="8431920" cy="409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AD5803-FE0D-462B-8F63-ADCBAC694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920" y="1093680"/>
                <a:ext cx="8450640" cy="41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34657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MemToReg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 is global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DECODE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CD147-B236-41D0-94C5-807CED34D66F}"/>
                  </a:ext>
                </a:extLst>
              </p14:cNvPr>
              <p14:cNvContentPartPr/>
              <p14:nvPr/>
            </p14:nvContentPartPr>
            <p14:xfrm>
              <a:off x="1150920" y="5258520"/>
              <a:ext cx="427680" cy="37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CD147-B236-41D0-94C5-807CED34D6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560" y="5249160"/>
                <a:ext cx="44640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14467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DATAPATH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one cycle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Variables: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Controls are assumed to already set correctly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we can do this in a loop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DATAPATH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your processor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E26D8E-8C0F-4235-9B2C-382F50487D97}"/>
                  </a:ext>
                </a:extLst>
              </p14:cNvPr>
              <p14:cNvContentPartPr/>
              <p14:nvPr/>
            </p14:nvContentPartPr>
            <p14:xfrm>
              <a:off x="1432440" y="5349960"/>
              <a:ext cx="347040" cy="38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E26D8E-8C0F-4235-9B2C-382F50487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080" y="5340600"/>
                <a:ext cx="365760" cy="3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28864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7. Brief Recap (1/4)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Write program in high-level language (e.g., </a:t>
            </a: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1759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EF1534-8841-4FBE-847A-449CF926CEAB}"/>
                  </a:ext>
                </a:extLst>
              </p14:cNvPr>
              <p14:cNvContentPartPr/>
              <p14:nvPr/>
            </p14:nvContentPartPr>
            <p14:xfrm>
              <a:off x="3369960" y="1833840"/>
              <a:ext cx="6044760" cy="466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EF1534-8841-4FBE-847A-449CF926CE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0600" y="1824480"/>
                <a:ext cx="6063480" cy="46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(2/4)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assembly language (e.g., </a:t>
            </a:r>
            <a:r>
              <a:rPr lang="en-US" sz="1800" b="1" dirty="0">
                <a:solidFill>
                  <a:srgbClr val="0000FF"/>
                </a:solidFill>
              </a:rPr>
              <a:t>MIPS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759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55DBBC-24FB-4002-9F3E-BC276E885CEB}"/>
                  </a:ext>
                </a:extLst>
              </p14:cNvPr>
              <p14:cNvContentPartPr/>
              <p14:nvPr/>
            </p14:nvContentPartPr>
            <p14:xfrm>
              <a:off x="9624960" y="2362320"/>
              <a:ext cx="301320" cy="118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55DBBC-24FB-4002-9F3E-BC276E885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5600" y="2352960"/>
                <a:ext cx="320040" cy="12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(3/4)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1759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76DB81-25DF-4834-B914-2BE51DD65C34}"/>
                  </a:ext>
                </a:extLst>
              </p14:cNvPr>
              <p14:cNvContentPartPr/>
              <p14:nvPr/>
            </p14:nvContentPartPr>
            <p14:xfrm>
              <a:off x="6704280" y="2221920"/>
              <a:ext cx="2525400" cy="64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76DB81-25DF-4834-B914-2BE51DD65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4920" y="2212560"/>
                <a:ext cx="2544120" cy="6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(4/4)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Processor </a:t>
            </a:r>
            <a:r>
              <a:rPr lang="en-US" sz="1800" dirty="0"/>
              <a:t>executes the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6709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703602"/>
              <a:ext cx="442379" cy="215444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DF8AFF-FCC6-4E17-BE8C-4BD5044BD16B}"/>
                  </a:ext>
                </a:extLst>
              </p14:cNvPr>
              <p14:cNvContentPartPr/>
              <p14:nvPr/>
            </p14:nvContentPartPr>
            <p14:xfrm>
              <a:off x="6872760" y="4556520"/>
              <a:ext cx="327600" cy="20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DF8AFF-FCC6-4E17-BE8C-4BD5044BD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3400" y="4547160"/>
                <a:ext cx="34632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379765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play the role of </a:t>
            </a:r>
            <a:r>
              <a:rPr lang="en-US" sz="2800" dirty="0">
                <a:solidFill>
                  <a:srgbClr val="C00000"/>
                </a:solidFill>
              </a:rPr>
              <a:t>Programmer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Compiler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Assembler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Processor</a:t>
            </a:r>
            <a:endParaRPr lang="en-US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Program:</a:t>
            </a:r>
          </a:p>
          <a:p>
            <a:pPr marL="5715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the workflow of compiling, assembling and executing C program</a:t>
            </a:r>
            <a:endParaRPr lang="en-US" sz="2200" dirty="0"/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program is compiled into MIPS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MIPS is translated into binaries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Processor: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</a:t>
            </a:r>
            <a:r>
              <a:rPr lang="en-US" sz="2000" dirty="0" err="1"/>
              <a:t>datapath</a:t>
            </a:r>
            <a:r>
              <a:rPr lang="en-US" sz="2000" dirty="0"/>
              <a:t> is activated in the processor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F52C1C-6AC0-4556-BB93-07FFE06C3AF1}"/>
                  </a:ext>
                </a:extLst>
              </p14:cNvPr>
              <p14:cNvContentPartPr/>
              <p14:nvPr/>
            </p14:nvContentPartPr>
            <p14:xfrm>
              <a:off x="1912680" y="2404440"/>
              <a:ext cx="3591360" cy="435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F52C1C-6AC0-4556-BB93-07FFE06C3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320" y="2395080"/>
                <a:ext cx="3610080" cy="43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390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/>
        </p:nvGraphicFramePr>
        <p:xfrm>
          <a:off x="9067803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2299444" y="1897300"/>
            <a:ext cx="5303976" cy="2012110"/>
            <a:chOff x="2445608" y="3620107"/>
            <a:chExt cx="5303976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2" y="3620107"/>
              <a:ext cx="1690032" cy="2012110"/>
              <a:chOff x="5601497" y="1458899"/>
              <a:chExt cx="1690108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497" y="1744037"/>
                <a:ext cx="1690108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2295531" y="4020494"/>
            <a:ext cx="5451820" cy="998670"/>
            <a:chOff x="2441695" y="4608091"/>
            <a:chExt cx="5451820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1" y="4608091"/>
              <a:ext cx="1833964" cy="998670"/>
              <a:chOff x="5583744" y="1458899"/>
              <a:chExt cx="1834047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3744" y="1754723"/>
                <a:ext cx="163101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335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2299447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5648640" y="2540187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0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7029453" y="3171790"/>
            <a:ext cx="2003377" cy="1735953"/>
            <a:chOff x="5926017" y="2162908"/>
            <a:chExt cx="1773337" cy="1370055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4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476" y="2185878"/>
            <a:ext cx="174899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9925AE-AAF5-48EA-96EA-1105106F92DA}"/>
                  </a:ext>
                </a:extLst>
              </p14:cNvPr>
              <p14:cNvContentPartPr/>
              <p14:nvPr/>
            </p14:nvContentPartPr>
            <p14:xfrm>
              <a:off x="1775880" y="1890360"/>
              <a:ext cx="8544960" cy="428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9925AE-AAF5-48EA-96EA-1105106F92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520" y="1881000"/>
                <a:ext cx="856368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 (1/7)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#1:</a:t>
            </a:r>
            <a:br>
              <a:rPr lang="en-US" sz="2800" dirty="0"/>
            </a:br>
            <a:r>
              <a:rPr lang="en-US" sz="2800" dirty="0"/>
              <a:t>Compilation is a </a:t>
            </a:r>
            <a:r>
              <a:rPr lang="en-US" sz="2800" i="1" dirty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structure can be compiled </a:t>
            </a:r>
            <a:r>
              <a:rPr lang="en-US" sz="2400" i="1" dirty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2034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3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4EC952-8A39-4BBE-830A-EB75CABCCD3A}"/>
                  </a:ext>
                </a:extLst>
              </p14:cNvPr>
              <p14:cNvContentPartPr/>
              <p14:nvPr/>
            </p14:nvContentPartPr>
            <p14:xfrm>
              <a:off x="963000" y="2243880"/>
              <a:ext cx="9553320" cy="378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4EC952-8A39-4BBE-830A-EB75CABCC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640" y="2234520"/>
                <a:ext cx="9572040" cy="38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(2/7)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#2:</a:t>
            </a:r>
            <a:br>
              <a:rPr lang="en-US" sz="2800" dirty="0"/>
            </a:br>
            <a:r>
              <a:rPr lang="en-US" sz="2800" dirty="0"/>
              <a:t>Variable-to-Register Mapping</a:t>
            </a:r>
            <a:endParaRPr lang="en-US" sz="2800" i="1" dirty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9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DD9A76-37DB-4C8D-B76C-C1740213CF66}"/>
                  </a:ext>
                </a:extLst>
              </p14:cNvPr>
              <p14:cNvContentPartPr/>
              <p14:nvPr/>
            </p14:nvContentPartPr>
            <p14:xfrm>
              <a:off x="2742840" y="3041280"/>
              <a:ext cx="4452840" cy="210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DD9A76-37DB-4C8D-B76C-C1740213CF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480" y="3031920"/>
                <a:ext cx="4471560" cy="21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2069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Next Instruction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B41A7D-D69B-4019-98A9-B1B9496892E3}"/>
                  </a:ext>
                </a:extLst>
              </p14:cNvPr>
              <p14:cNvContentPartPr/>
              <p14:nvPr/>
            </p14:nvContentPartPr>
            <p14:xfrm>
              <a:off x="56880" y="1378440"/>
              <a:ext cx="11696040" cy="467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B41A7D-D69B-4019-98A9-B1B949689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0" y="1369080"/>
                <a:ext cx="11714760" cy="46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(3/7)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#1:</a:t>
            </a:r>
            <a:br>
              <a:rPr lang="en-US" sz="2800" dirty="0"/>
            </a:br>
            <a:r>
              <a:rPr lang="en-US" sz="2800" dirty="0"/>
              <a:t>Invert the condition for shorter code</a:t>
            </a:r>
            <a:br>
              <a:rPr lang="en-US" sz="2800" dirty="0"/>
            </a:br>
            <a:r>
              <a:rPr lang="en-US" sz="2800" dirty="0"/>
              <a:t>(Lecture #8, Slide 22)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3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5954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540D6F-8C76-4073-A769-34647C1091F5}"/>
                  </a:ext>
                </a:extLst>
              </p14:cNvPr>
              <p14:cNvContentPartPr/>
              <p14:nvPr/>
            </p14:nvContentPartPr>
            <p14:xfrm>
              <a:off x="2772360" y="3336840"/>
              <a:ext cx="3979080" cy="29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540D6F-8C76-4073-A769-34647C109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000" y="3327480"/>
                <a:ext cx="399780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(4/7)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#2:</a:t>
            </a:r>
            <a:br>
              <a:rPr lang="en-US" sz="2800" dirty="0"/>
            </a:br>
            <a:r>
              <a:rPr lang="en-US" sz="2800" dirty="0"/>
              <a:t>Break complex operations, use temp register</a:t>
            </a:r>
            <a:br>
              <a:rPr lang="en-US" sz="2800" dirty="0"/>
            </a:br>
            <a:r>
              <a:rPr lang="en-US" sz="2800" dirty="0"/>
              <a:t>(Lecture #7, Slide 29)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3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5954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2FC889-E747-4BFC-9049-4A194FA1FE4B}"/>
                  </a:ext>
                </a:extLst>
              </p14:cNvPr>
              <p14:cNvContentPartPr/>
              <p14:nvPr/>
            </p14:nvContentPartPr>
            <p14:xfrm>
              <a:off x="2688480" y="3207960"/>
              <a:ext cx="5943600" cy="167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2FC889-E747-4BFC-9049-4A194FA1FE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120" y="3198600"/>
                <a:ext cx="5962320" cy="16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(5/7)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#3:</a:t>
            </a:r>
            <a:br>
              <a:rPr lang="en-US" sz="2800" dirty="0"/>
            </a:br>
            <a:r>
              <a:rPr lang="en-US" sz="2800" dirty="0"/>
              <a:t>Array access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/>
              <a:t>, array update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br>
              <a:rPr lang="en-US" sz="2800" dirty="0"/>
            </a:br>
            <a:r>
              <a:rPr lang="en-US" sz="2800" dirty="0"/>
              <a:t>(Lecture #8, Slide 13)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1203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5954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C830F-8325-4920-88E9-67D014122692}"/>
                  </a:ext>
                </a:extLst>
              </p14:cNvPr>
              <p14:cNvContentPartPr/>
              <p14:nvPr/>
            </p14:nvContentPartPr>
            <p14:xfrm>
              <a:off x="2842920" y="1041480"/>
              <a:ext cx="8704440" cy="393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C830F-8325-4920-88E9-67D014122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3560" y="1032120"/>
                <a:ext cx="872316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(6/7)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  <a:br>
              <a:rPr lang="en-US" sz="2800" dirty="0"/>
            </a:br>
            <a:r>
              <a:rPr lang="en-US" sz="2800" dirty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a[1];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/>
              <a:t>is translated to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/>
            </a:br>
            <a:r>
              <a:rPr lang="en-US" sz="2200" dirty="0"/>
              <a:t>instead of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recap.c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 a[0]=a[1]+x;</a:t>
            </a:r>
          </a:p>
          <a:p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47355A-1F62-4325-B114-6159118D379A}"/>
                  </a:ext>
                </a:extLst>
              </p14:cNvPr>
              <p14:cNvContentPartPr/>
              <p14:nvPr/>
            </p14:nvContentPartPr>
            <p14:xfrm>
              <a:off x="4157640" y="4284360"/>
              <a:ext cx="1412640" cy="119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47355A-1F62-4325-B114-6159118D3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8280" y="4275000"/>
                <a:ext cx="1431360" cy="12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(7/7)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Last Step:</a:t>
            </a:r>
            <a:br>
              <a:rPr lang="en-US" sz="2800" dirty="0"/>
            </a:br>
            <a:r>
              <a:rPr lang="en-US" sz="2800" dirty="0"/>
              <a:t>Combine the two structures logically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3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5954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2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35E7D51-3E5C-4D05-B10D-DF8622AB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recap.c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 a[0]=a[1]+x;</a:t>
            </a:r>
          </a:p>
          <a:p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44E33E-D924-4A06-8C6A-0E979C8418BA}"/>
                  </a:ext>
                </a:extLst>
              </p14:cNvPr>
              <p14:cNvContentPartPr/>
              <p14:nvPr/>
            </p14:nvContentPartPr>
            <p14:xfrm>
              <a:off x="1712880" y="637560"/>
              <a:ext cx="10491840" cy="56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44E33E-D924-4A06-8C6A-0E979C841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520" y="628200"/>
                <a:ext cx="10510560" cy="57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 (1/6)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R-Format:</a:t>
            </a:r>
            <a:r>
              <a:rPr lang="en-US" dirty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I-Format:</a:t>
            </a:r>
            <a:r>
              <a:rPr lang="en-US" dirty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Branch:</a:t>
            </a:r>
            <a:r>
              <a:rPr lang="en-US" dirty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1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F5140F-1F29-42F4-9199-A805D39D66E1}"/>
                  </a:ext>
                </a:extLst>
              </p14:cNvPr>
              <p14:cNvContentPartPr/>
              <p14:nvPr/>
            </p14:nvContentPartPr>
            <p14:xfrm>
              <a:off x="2052000" y="767520"/>
              <a:ext cx="9929880" cy="5351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F5140F-1F29-42F4-9199-A805D39D6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2640" y="758160"/>
                <a:ext cx="9948600" cy="53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2743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74026" y="5428609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620571-C72F-46DD-B1CA-F83E3BBDD989}"/>
                  </a:ext>
                </a:extLst>
              </p14:cNvPr>
              <p14:cNvContentPartPr/>
              <p14:nvPr/>
            </p14:nvContentPartPr>
            <p14:xfrm>
              <a:off x="1243440" y="959400"/>
              <a:ext cx="7874640" cy="581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620571-C72F-46DD-B1CA-F83E3BBDD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080" y="950040"/>
                <a:ext cx="7893360" cy="58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065179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B4276-ED92-4F96-A4F2-CD7F44729D1A}"/>
                  </a:ext>
                </a:extLst>
              </p14:cNvPr>
              <p14:cNvContentPartPr/>
              <p14:nvPr/>
            </p14:nvContentPartPr>
            <p14:xfrm>
              <a:off x="1658520" y="4480920"/>
              <a:ext cx="5205960" cy="217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B4276-ED92-4F96-A4F2-CD7F44729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160" y="4471560"/>
                <a:ext cx="5224680" cy="21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482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065179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65179" y="6420237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055848" y="5274938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4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234159"/>
            <a:ext cx="8229600" cy="1229838"/>
          </a:xfrm>
        </p:spPr>
        <p:txBody>
          <a:bodyPr>
            <a:normAutofit fontScale="925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7905754" y="6366810"/>
            <a:ext cx="2672713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latin typeface="+mn-lt"/>
                <a:cs typeface="+mn-cs"/>
              </a:rPr>
              <a:t>ofst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=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offset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34672"/>
              </p:ext>
            </p:extLst>
          </p:nvPr>
        </p:nvGraphicFramePr>
        <p:xfrm>
          <a:off x="2680336" y="2562510"/>
          <a:ext cx="7898131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362880922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5937679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1879787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labl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0372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4778"/>
              </p:ext>
            </p:extLst>
          </p:nvPr>
        </p:nvGraphicFramePr>
        <p:xfrm>
          <a:off x="1613536" y="2562510"/>
          <a:ext cx="8964931" cy="38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2680336" y="6366810"/>
            <a:ext cx="2634617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latin typeface="+mn-lt"/>
                <a:cs typeface="+mn-cs"/>
              </a:rPr>
              <a:t>opr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=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operand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5314951" y="6366810"/>
            <a:ext cx="2590800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latin typeface="+mn-lt"/>
                <a:cs typeface="+mn-cs"/>
              </a:rPr>
              <a:t>MemAddr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=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047907-805E-486D-A6AA-958BDCC857D7}"/>
                  </a:ext>
                </a:extLst>
              </p14:cNvPr>
              <p14:cNvContentPartPr/>
              <p14:nvPr/>
            </p14:nvContentPartPr>
            <p14:xfrm>
              <a:off x="1267200" y="1563120"/>
              <a:ext cx="10648440" cy="479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047907-805E-486D-A6AA-958BDCC857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840" y="1553760"/>
                <a:ext cx="10667160" cy="48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055848" y="5274938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36203" y="5580486"/>
            <a:ext cx="71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18138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(3/6)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317104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1021CB-1C2A-4AD7-807C-F25B184D47B2}"/>
                  </a:ext>
                </a:extLst>
              </p14:cNvPr>
              <p14:cNvContentPartPr/>
              <p14:nvPr/>
            </p14:nvContentPartPr>
            <p14:xfrm>
              <a:off x="421920" y="839160"/>
              <a:ext cx="8895960" cy="431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1021CB-1C2A-4AD7-807C-F25B184D47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560" y="829800"/>
                <a:ext cx="89146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(4/6)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981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81200" y="3159025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0C0FFB-639B-407C-B4C7-FFBBA1198DD0}"/>
                  </a:ext>
                </a:extLst>
              </p14:cNvPr>
              <p14:cNvContentPartPr/>
              <p14:nvPr/>
            </p14:nvContentPartPr>
            <p14:xfrm>
              <a:off x="1541160" y="1125000"/>
              <a:ext cx="8201520" cy="445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0C0FFB-639B-407C-B4C7-FFBBA1198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00" y="1115640"/>
                <a:ext cx="8220240" cy="44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(5/6)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317104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D2747-FB5F-4FDE-A94A-350F6DEA8B9B}"/>
                  </a:ext>
                </a:extLst>
              </p14:cNvPr>
              <p14:cNvContentPartPr/>
              <p14:nvPr/>
            </p14:nvContentPartPr>
            <p14:xfrm>
              <a:off x="1410840" y="911160"/>
              <a:ext cx="7824600" cy="252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D2747-FB5F-4FDE-A94A-350F6DEA8B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1480" y="901800"/>
                <a:ext cx="7843320" cy="25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(6/6)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Don’t worry, this is intended for machine</a:t>
            </a:r>
            <a:br>
              <a:rPr lang="en-US" sz="2400" dirty="0"/>
            </a:br>
            <a:r>
              <a:rPr lang="en-US" sz="2400" dirty="0"/>
              <a:t>not for human!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14F6FC-B48B-4B40-B4C0-4F35C3C927CF}"/>
                  </a:ext>
                </a:extLst>
              </p14:cNvPr>
              <p14:cNvContentPartPr/>
              <p14:nvPr/>
            </p14:nvContentPartPr>
            <p14:xfrm>
              <a:off x="1515240" y="684000"/>
              <a:ext cx="8385120" cy="584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14F6FC-B48B-4B40-B4C0-4F35C3C927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880" y="674640"/>
                <a:ext cx="8403840" cy="58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8.4	Execution (Datapath)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34036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34036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34036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18641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18641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18641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F6EFE992-14B9-4DDD-97C5-4AB3F3DF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1D1C16A-BD5D-4225-A14A-2CD6EC8F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0C0A4-C73B-4619-AD43-D11981D5B548}"/>
                  </a:ext>
                </a:extLst>
              </p14:cNvPr>
              <p14:cNvContentPartPr/>
              <p14:nvPr/>
            </p14:nvContentPartPr>
            <p14:xfrm>
              <a:off x="1523880" y="852840"/>
              <a:ext cx="9106560" cy="54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0C0A4-C73B-4619-AD43-D11981D5B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20" y="843480"/>
                <a:ext cx="9125280" cy="54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76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38691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5" y="1241306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61" y="3757426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61" y="4195575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3" y="3509775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2" y="4069730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4" y="5109975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3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6" y="4373621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6" y="4652774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4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81" y="6024375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5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8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2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2" y="4195575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7" y="4644837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5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5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8" y="5437000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5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3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5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2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5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6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5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747" y="4576572"/>
            <a:ext cx="1165225" cy="1463801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7" y="4957575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4" y="4642722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6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29358" y="435511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2" y="4110709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7847206" y="4764956"/>
            <a:ext cx="37323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10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7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5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2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2" y="136506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5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6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10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5" y="1680975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7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5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5" y="1909575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5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4" y="2671575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2" y="1260358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4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2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2" y="2290575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3" y="1819007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8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5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7307" y="6040373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633" y="629826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50" y="4375776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51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5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64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8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4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4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4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5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7" y="5016154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5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4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4" y="4271775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1882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1939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1939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1749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2263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2320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2320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1615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7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7127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2796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6064008" y="2687024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4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7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5086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4" y="1672563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1981200" y="442535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64570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962908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5" y="391575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907145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32" y="3939217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90822-2142-473F-96BD-B4A3A7512A3D}"/>
                  </a:ext>
                </a:extLst>
              </p14:cNvPr>
              <p14:cNvContentPartPr/>
              <p14:nvPr/>
            </p14:nvContentPartPr>
            <p14:xfrm>
              <a:off x="-720" y="153720"/>
              <a:ext cx="11967480" cy="667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90822-2142-473F-96BD-B4A3A7512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080" y="144360"/>
                <a:ext cx="11986200" cy="66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396417" y="8033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675B7-95D6-4E23-82A3-4AB39B06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E516DAE-9F92-4A23-8959-24C9B4FE8BAB}"/>
              </a:ext>
            </a:extLst>
          </p:cNvPr>
          <p:cNvSpPr/>
          <p:nvPr/>
        </p:nvSpPr>
        <p:spPr>
          <a:xfrm>
            <a:off x="2050112" y="1179771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Line 16">
            <a:extLst>
              <a:ext uri="{FF2B5EF4-FFF2-40B4-BE49-F238E27FC236}">
                <a16:creationId xmlns:a16="http://schemas.microsoft.com/office/drawing/2014/main" id="{D17F5EA0-B762-4FCC-8B86-032CB052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24640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6" name="Line 28">
            <a:extLst>
              <a:ext uri="{FF2B5EF4-FFF2-40B4-BE49-F238E27FC236}">
                <a16:creationId xmlns:a16="http://schemas.microsoft.com/office/drawing/2014/main" id="{6D648226-7F8C-4EA1-B816-A2D841FDC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2924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3C521F7D-B6AC-44E5-9DE7-0B316C3CC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19839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578BE5B-F3A4-47B1-B5BE-FB331E44D819}"/>
              </a:ext>
            </a:extLst>
          </p:cNvPr>
          <p:cNvCxnSpPr>
            <a:endCxn id="172" idx="0"/>
          </p:cNvCxnSpPr>
          <p:nvPr/>
        </p:nvCxnSpPr>
        <p:spPr>
          <a:xfrm>
            <a:off x="2761258" y="3695891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FE477E1-7337-4388-A2E8-C594242EC09B}"/>
              </a:ext>
            </a:extLst>
          </p:cNvPr>
          <p:cNvCxnSpPr>
            <a:endCxn id="173" idx="0"/>
          </p:cNvCxnSpPr>
          <p:nvPr/>
        </p:nvCxnSpPr>
        <p:spPr>
          <a:xfrm flipV="1">
            <a:off x="2761258" y="4134040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FF54DF9-5186-464E-A4B4-9E826397A5AC}"/>
              </a:ext>
            </a:extLst>
          </p:cNvPr>
          <p:cNvCxnSpPr/>
          <p:nvPr/>
        </p:nvCxnSpPr>
        <p:spPr>
          <a:xfrm>
            <a:off x="2786808" y="5062817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 Box 309">
            <a:extLst>
              <a:ext uri="{FF2B5EF4-FFF2-40B4-BE49-F238E27FC236}">
                <a16:creationId xmlns:a16="http://schemas.microsoft.com/office/drawing/2014/main" id="{037CA62E-1763-4CBB-BB27-1012BEC2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1" y="344824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62" name="Text Box 310">
            <a:extLst>
              <a:ext uri="{FF2B5EF4-FFF2-40B4-BE49-F238E27FC236}">
                <a16:creationId xmlns:a16="http://schemas.microsoft.com/office/drawing/2014/main" id="{493637F5-F1B6-42F3-93C2-70EDF3BF8D00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807880" y="4009068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63" name="Text Box 324">
            <a:extLst>
              <a:ext uri="{FF2B5EF4-FFF2-40B4-BE49-F238E27FC236}">
                <a16:creationId xmlns:a16="http://schemas.microsoft.com/office/drawing/2014/main" id="{7904C5D0-2655-4817-ACBD-D68D8D9EE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72" y="504844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64" name="Rounded Rectangle 38">
            <a:extLst>
              <a:ext uri="{FF2B5EF4-FFF2-40B4-BE49-F238E27FC236}">
                <a16:creationId xmlns:a16="http://schemas.microsoft.com/office/drawing/2014/main" id="{B2CC971C-B92A-4046-9319-98DEF6481492}"/>
              </a:ext>
            </a:extLst>
          </p:cNvPr>
          <p:cNvSpPr/>
          <p:nvPr/>
        </p:nvSpPr>
        <p:spPr>
          <a:xfrm>
            <a:off x="3751800" y="45150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5" name="Shape 39">
            <a:extLst>
              <a:ext uri="{FF2B5EF4-FFF2-40B4-BE49-F238E27FC236}">
                <a16:creationId xmlns:a16="http://schemas.microsoft.com/office/drawing/2014/main" id="{359A2DE8-A907-4D16-9F43-F38BA87BBA30}"/>
              </a:ext>
            </a:extLst>
          </p:cNvPr>
          <p:cNvCxnSpPr>
            <a:stCxn id="162" idx="2"/>
          </p:cNvCxnSpPr>
          <p:nvPr/>
        </p:nvCxnSpPr>
        <p:spPr>
          <a:xfrm rot="16200000" flipH="1">
            <a:off x="3226039" y="4311603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9626100-E5B0-4B42-86EA-2D21AB04356B}"/>
              </a:ext>
            </a:extLst>
          </p:cNvPr>
          <p:cNvCxnSpPr>
            <a:stCxn id="164" idx="3"/>
            <a:endCxn id="174" idx="0"/>
          </p:cNvCxnSpPr>
          <p:nvPr/>
        </p:nvCxnSpPr>
        <p:spPr>
          <a:xfrm flipV="1">
            <a:off x="4015943" y="4591239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3">
            <a:extLst>
              <a:ext uri="{FF2B5EF4-FFF2-40B4-BE49-F238E27FC236}">
                <a16:creationId xmlns:a16="http://schemas.microsoft.com/office/drawing/2014/main" id="{AA89B9CA-2B2F-4D67-8428-883DE67E2582}"/>
              </a:ext>
            </a:extLst>
          </p:cNvPr>
          <p:cNvCxnSpPr>
            <a:stCxn id="184" idx="6"/>
          </p:cNvCxnSpPr>
          <p:nvPr/>
        </p:nvCxnSpPr>
        <p:spPr>
          <a:xfrm flipV="1">
            <a:off x="5672861" y="5429440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 Box 324">
            <a:extLst>
              <a:ext uri="{FF2B5EF4-FFF2-40B4-BE49-F238E27FC236}">
                <a16:creationId xmlns:a16="http://schemas.microsoft.com/office/drawing/2014/main" id="{AEDB951B-0F2E-4F51-AAB7-BD2D7D58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450" y="5962840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69" name="Rounded Rectangle 45">
            <a:extLst>
              <a:ext uri="{FF2B5EF4-FFF2-40B4-BE49-F238E27FC236}">
                <a16:creationId xmlns:a16="http://schemas.microsoft.com/office/drawing/2014/main" id="{7BABDFF0-0076-4C21-BA27-A5754203C5B8}"/>
              </a:ext>
            </a:extLst>
          </p:cNvPr>
          <p:cNvSpPr/>
          <p:nvPr/>
        </p:nvSpPr>
        <p:spPr>
          <a:xfrm>
            <a:off x="6460812" y="46674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10BA2A3-CD65-4A3B-B431-190ACA068EAC}"/>
              </a:ext>
            </a:extLst>
          </p:cNvPr>
          <p:cNvCxnSpPr/>
          <p:nvPr/>
        </p:nvCxnSpPr>
        <p:spPr>
          <a:xfrm>
            <a:off x="2761265" y="6191440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Line 28">
            <a:extLst>
              <a:ext uri="{FF2B5EF4-FFF2-40B4-BE49-F238E27FC236}">
                <a16:creationId xmlns:a16="http://schemas.microsoft.com/office/drawing/2014/main" id="{72EDD341-F1B2-4851-B214-2FCF7AA47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24640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2" name="Line 24">
            <a:extLst>
              <a:ext uri="{FF2B5EF4-FFF2-40B4-BE49-F238E27FC236}">
                <a16:creationId xmlns:a16="http://schemas.microsoft.com/office/drawing/2014/main" id="{D19108E6-5162-485B-A0D4-4B8406616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753040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F43833A6-37FC-40B0-B4DC-8E1F085B1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4134040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4" name="Line 26">
            <a:extLst>
              <a:ext uri="{FF2B5EF4-FFF2-40B4-BE49-F238E27FC236}">
                <a16:creationId xmlns:a16="http://schemas.microsoft.com/office/drawing/2014/main" id="{778EDF8A-929A-40BE-9C99-B04C7CBF6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583302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5" name="Line 37">
            <a:extLst>
              <a:ext uri="{FF2B5EF4-FFF2-40B4-BE49-F238E27FC236}">
                <a16:creationId xmlns:a16="http://schemas.microsoft.com/office/drawing/2014/main" id="{B5038CB6-1D8C-4702-9FA1-8D447BA35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680015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8" name="Line 38">
            <a:extLst>
              <a:ext uri="{FF2B5EF4-FFF2-40B4-BE49-F238E27FC236}">
                <a16:creationId xmlns:a16="http://schemas.microsoft.com/office/drawing/2014/main" id="{E73E69F5-9762-4F29-8892-BEB9BDFBE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06419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9" name="Line 39">
            <a:extLst>
              <a:ext uri="{FF2B5EF4-FFF2-40B4-BE49-F238E27FC236}">
                <a16:creationId xmlns:a16="http://schemas.microsoft.com/office/drawing/2014/main" id="{F4BF8C85-DA64-4E3A-B7B3-C5D98F99E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49757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" name="Text Box 40">
            <a:extLst>
              <a:ext uri="{FF2B5EF4-FFF2-40B4-BE49-F238E27FC236}">
                <a16:creationId xmlns:a16="http://schemas.microsoft.com/office/drawing/2014/main" id="{8A32C8EE-5516-4E68-B065-26E2F480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847" y="352444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1" name="Text Box 41">
            <a:extLst>
              <a:ext uri="{FF2B5EF4-FFF2-40B4-BE49-F238E27FC236}">
                <a16:creationId xmlns:a16="http://schemas.microsoft.com/office/drawing/2014/main" id="{53599875-8764-4905-8DFF-1A0EC62F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392449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2" name="Text Box 42">
            <a:extLst>
              <a:ext uri="{FF2B5EF4-FFF2-40B4-BE49-F238E27FC236}">
                <a16:creationId xmlns:a16="http://schemas.microsoft.com/office/drawing/2014/main" id="{5AD1077A-427F-4BAD-B9C1-0F31E568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438169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3" name="Text Box 23">
            <a:extLst>
              <a:ext uri="{FF2B5EF4-FFF2-40B4-BE49-F238E27FC236}">
                <a16:creationId xmlns:a16="http://schemas.microsoft.com/office/drawing/2014/main" id="{77A73C55-A3D2-477F-B1A7-04F905095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5375465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EAB564D8-6A19-4C72-AA43-156BBB29E9BB}"/>
              </a:ext>
            </a:extLst>
          </p:cNvPr>
          <p:cNvSpPr/>
          <p:nvPr/>
        </p:nvSpPr>
        <p:spPr>
          <a:xfrm>
            <a:off x="4529862" y="5886640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86" name="Line 32">
            <a:extLst>
              <a:ext uri="{FF2B5EF4-FFF2-40B4-BE49-F238E27FC236}">
                <a16:creationId xmlns:a16="http://schemas.microsoft.com/office/drawing/2014/main" id="{C8A81F6A-67A2-43B6-B805-1C47014E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640329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7" name="Line 33">
            <a:extLst>
              <a:ext uri="{FF2B5EF4-FFF2-40B4-BE49-F238E27FC236}">
                <a16:creationId xmlns:a16="http://schemas.microsoft.com/office/drawing/2014/main" id="{7707592A-D17B-44C3-B786-B9A44391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98164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9" name="Line 34">
            <a:extLst>
              <a:ext uri="{FF2B5EF4-FFF2-40B4-BE49-F238E27FC236}">
                <a16:creationId xmlns:a16="http://schemas.microsoft.com/office/drawing/2014/main" id="{57F93FEF-E96E-46EB-A363-5188E8456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896040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0" name="Line 35">
            <a:extLst>
              <a:ext uri="{FF2B5EF4-FFF2-40B4-BE49-F238E27FC236}">
                <a16:creationId xmlns:a16="http://schemas.microsoft.com/office/drawing/2014/main" id="{7D621953-22AA-4C62-851F-4D625FF445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0076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1" name="Line 36">
            <a:extLst>
              <a:ext uri="{FF2B5EF4-FFF2-40B4-BE49-F238E27FC236}">
                <a16:creationId xmlns:a16="http://schemas.microsoft.com/office/drawing/2014/main" id="{02451220-C6AA-4E0A-B290-444D1DA3B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0867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2" name="Line 37">
            <a:extLst>
              <a:ext uri="{FF2B5EF4-FFF2-40B4-BE49-F238E27FC236}">
                <a16:creationId xmlns:a16="http://schemas.microsoft.com/office/drawing/2014/main" id="{31642E23-7716-4241-9AEB-621BA87D0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17849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3" name="Line 38">
            <a:extLst>
              <a:ext uri="{FF2B5EF4-FFF2-40B4-BE49-F238E27FC236}">
                <a16:creationId xmlns:a16="http://schemas.microsoft.com/office/drawing/2014/main" id="{75E7D726-0E2D-42F2-8683-F7CAB9C93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64032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" name="Line 41">
            <a:extLst>
              <a:ext uri="{FF2B5EF4-FFF2-40B4-BE49-F238E27FC236}">
                <a16:creationId xmlns:a16="http://schemas.microsoft.com/office/drawing/2014/main" id="{F193FB0B-3E9C-4094-914A-4E6296470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24440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195" name="Text Box 44">
            <a:extLst>
              <a:ext uri="{FF2B5EF4-FFF2-40B4-BE49-F238E27FC236}">
                <a16:creationId xmlns:a16="http://schemas.microsoft.com/office/drawing/2014/main" id="{A69131AD-FA97-449C-A7AA-E1B20E0D0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496877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196" name="Text Box 45">
            <a:extLst>
              <a:ext uri="{FF2B5EF4-FFF2-40B4-BE49-F238E27FC236}">
                <a16:creationId xmlns:a16="http://schemas.microsoft.com/office/drawing/2014/main" id="{2E7BDBF4-6B64-4C3C-8DCC-3F172B6B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4210240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197" name="Text Box 46">
            <a:extLst>
              <a:ext uri="{FF2B5EF4-FFF2-40B4-BE49-F238E27FC236}">
                <a16:creationId xmlns:a16="http://schemas.microsoft.com/office/drawing/2014/main" id="{55DA266D-A1B7-4AB8-ACD1-ED181D09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247441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98" name="Line 47">
            <a:extLst>
              <a:ext uri="{FF2B5EF4-FFF2-40B4-BE49-F238E27FC236}">
                <a16:creationId xmlns:a16="http://schemas.microsoft.com/office/drawing/2014/main" id="{04BD5CEF-82B9-4102-A82C-66FEBC94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680015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199" name="Text Box 48">
            <a:extLst>
              <a:ext uri="{FF2B5EF4-FFF2-40B4-BE49-F238E27FC236}">
                <a16:creationId xmlns:a16="http://schemas.microsoft.com/office/drawing/2014/main" id="{810CCDC9-F67B-4304-BDA5-97BAEC43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460940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0" name="Rectangle 52">
            <a:extLst>
              <a:ext uri="{FF2B5EF4-FFF2-40B4-BE49-F238E27FC236}">
                <a16:creationId xmlns:a16="http://schemas.microsoft.com/office/drawing/2014/main" id="{50EBF3F9-C687-48D2-BEB7-8431A531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69" y="4430374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Line 53">
            <a:extLst>
              <a:ext uri="{FF2B5EF4-FFF2-40B4-BE49-F238E27FC236}">
                <a16:creationId xmlns:a16="http://schemas.microsoft.com/office/drawing/2014/main" id="{6C4ECE79-4E85-429D-BFE6-4864A8808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8184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2" name="Text Box 55">
            <a:extLst>
              <a:ext uri="{FF2B5EF4-FFF2-40B4-BE49-F238E27FC236}">
                <a16:creationId xmlns:a16="http://schemas.microsoft.com/office/drawing/2014/main" id="{3D5222A5-C200-44E5-8992-E544B817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896040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03" name="Text Box 56">
            <a:extLst>
              <a:ext uri="{FF2B5EF4-FFF2-40B4-BE49-F238E27FC236}">
                <a16:creationId xmlns:a16="http://schemas.microsoft.com/office/drawing/2014/main" id="{BFAC3A84-31F8-4D98-8D4D-D3DDB675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969" y="4581187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04" name="Text Box 57">
            <a:extLst>
              <a:ext uri="{FF2B5EF4-FFF2-40B4-BE49-F238E27FC236}">
                <a16:creationId xmlns:a16="http://schemas.microsoft.com/office/drawing/2014/main" id="{7206B188-D33D-4662-BFB6-586C0286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5337365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05" name="Text Box 59">
            <a:extLst>
              <a:ext uri="{FF2B5EF4-FFF2-40B4-BE49-F238E27FC236}">
                <a16:creationId xmlns:a16="http://schemas.microsoft.com/office/drawing/2014/main" id="{520A6337-6953-4E06-BF9F-4E076648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565965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06" name="Line 61">
            <a:extLst>
              <a:ext uri="{FF2B5EF4-FFF2-40B4-BE49-F238E27FC236}">
                <a16:creationId xmlns:a16="http://schemas.microsoft.com/office/drawing/2014/main" id="{CE8CB470-23B7-4F7C-A1F6-5CA5599C1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01773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7" name="Text Box 63">
            <a:extLst>
              <a:ext uri="{FF2B5EF4-FFF2-40B4-BE49-F238E27FC236}">
                <a16:creationId xmlns:a16="http://schemas.microsoft.com/office/drawing/2014/main" id="{F1663C81-8E32-4C86-8DF2-F3E63DF6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33295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08" name="Elbow Connector 92">
            <a:extLst>
              <a:ext uri="{FF2B5EF4-FFF2-40B4-BE49-F238E27FC236}">
                <a16:creationId xmlns:a16="http://schemas.microsoft.com/office/drawing/2014/main" id="{C937A1F2-EC12-41D2-9449-4C67CCB5B571}"/>
              </a:ext>
            </a:extLst>
          </p:cNvPr>
          <p:cNvCxnSpPr/>
          <p:nvPr/>
        </p:nvCxnSpPr>
        <p:spPr>
          <a:xfrm>
            <a:off x="6225872" y="4819840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1E7B635-4A88-4C29-9E4C-FEDEDEDA0FBF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826071" y="4703424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122">
            <a:extLst>
              <a:ext uri="{FF2B5EF4-FFF2-40B4-BE49-F238E27FC236}">
                <a16:creationId xmlns:a16="http://schemas.microsoft.com/office/drawing/2014/main" id="{A49FE251-C0F0-41DC-8D74-C979FBDC8C0A}"/>
              </a:ext>
            </a:extLst>
          </p:cNvPr>
          <p:cNvCxnSpPr/>
          <p:nvPr/>
        </p:nvCxnSpPr>
        <p:spPr>
          <a:xfrm>
            <a:off x="7978472" y="4709775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00">
            <a:extLst>
              <a:ext uri="{FF2B5EF4-FFF2-40B4-BE49-F238E27FC236}">
                <a16:creationId xmlns:a16="http://schemas.microsoft.com/office/drawing/2014/main" id="{D6BDE724-170C-44AE-BA78-F8C2E031E5EA}"/>
              </a:ext>
            </a:extLst>
          </p:cNvPr>
          <p:cNvCxnSpPr>
            <a:stCxn id="256" idx="3"/>
            <a:endCxn id="269" idx="1"/>
          </p:cNvCxnSpPr>
          <p:nvPr/>
        </p:nvCxnSpPr>
        <p:spPr>
          <a:xfrm flipH="1" flipV="1">
            <a:off x="4559894" y="5077730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Line 28">
            <a:extLst>
              <a:ext uri="{FF2B5EF4-FFF2-40B4-BE49-F238E27FC236}">
                <a16:creationId xmlns:a16="http://schemas.microsoft.com/office/drawing/2014/main" id="{73C241E3-B256-4C97-8F1E-F17041293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38144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3" name="Rectangle 152">
            <a:extLst>
              <a:ext uri="{FF2B5EF4-FFF2-40B4-BE49-F238E27FC236}">
                <a16:creationId xmlns:a16="http://schemas.microsoft.com/office/drawing/2014/main" id="{6F47266E-B237-4F92-AA16-E3CC0236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38440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14" name="Line 155">
            <a:extLst>
              <a:ext uri="{FF2B5EF4-FFF2-40B4-BE49-F238E27FC236}">
                <a16:creationId xmlns:a16="http://schemas.microsoft.com/office/drawing/2014/main" id="{0B7305DD-1B89-4310-9DA8-8B7EBBC76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03528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5" name="Line 156">
            <a:extLst>
              <a:ext uri="{FF2B5EF4-FFF2-40B4-BE49-F238E27FC236}">
                <a16:creationId xmlns:a16="http://schemas.microsoft.com/office/drawing/2014/main" id="{4814760B-FD26-4DA5-8190-4DCFFF0F9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47974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6" name="Line 157">
            <a:extLst>
              <a:ext uri="{FF2B5EF4-FFF2-40B4-BE49-F238E27FC236}">
                <a16:creationId xmlns:a16="http://schemas.microsoft.com/office/drawing/2014/main" id="{E863A883-2101-413D-AB97-B25A43BA3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784540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7" name="Line 158">
            <a:extLst>
              <a:ext uri="{FF2B5EF4-FFF2-40B4-BE49-F238E27FC236}">
                <a16:creationId xmlns:a16="http://schemas.microsoft.com/office/drawing/2014/main" id="{8F5E7A34-DA2D-4C75-A27F-CB226EB09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705165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8" name="Line 159">
            <a:extLst>
              <a:ext uri="{FF2B5EF4-FFF2-40B4-BE49-F238E27FC236}">
                <a16:creationId xmlns:a16="http://schemas.microsoft.com/office/drawing/2014/main" id="{227DF01D-8B50-4A24-AE09-1EFF6AB54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24203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9" name="Line 160">
            <a:extLst>
              <a:ext uri="{FF2B5EF4-FFF2-40B4-BE49-F238E27FC236}">
                <a16:creationId xmlns:a16="http://schemas.microsoft.com/office/drawing/2014/main" id="{3BAB2BDF-71A2-4DEE-A70A-4E3F41287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28953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0" name="Line 161">
            <a:extLst>
              <a:ext uri="{FF2B5EF4-FFF2-40B4-BE49-F238E27FC236}">
                <a16:creationId xmlns:a16="http://schemas.microsoft.com/office/drawing/2014/main" id="{F5C5154D-B761-48D2-BDF0-2BE28302D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303528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1" name="Text Box 162">
            <a:extLst>
              <a:ext uri="{FF2B5EF4-FFF2-40B4-BE49-F238E27FC236}">
                <a16:creationId xmlns:a16="http://schemas.microsoft.com/office/drawing/2014/main" id="{38921669-AD01-42E8-B1BB-1205944E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46704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22" name="Line 163">
            <a:extLst>
              <a:ext uri="{FF2B5EF4-FFF2-40B4-BE49-F238E27FC236}">
                <a16:creationId xmlns:a16="http://schemas.microsoft.com/office/drawing/2014/main" id="{8E22053A-AB23-4D54-9D58-6BDCE85DB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792478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3" name="Text Box 167">
            <a:extLst>
              <a:ext uri="{FF2B5EF4-FFF2-40B4-BE49-F238E27FC236}">
                <a16:creationId xmlns:a16="http://schemas.microsoft.com/office/drawing/2014/main" id="{0A26582B-C687-4A15-BBFE-3C2232A66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647241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24" name="Line 175">
            <a:extLst>
              <a:ext uri="{FF2B5EF4-FFF2-40B4-BE49-F238E27FC236}">
                <a16:creationId xmlns:a16="http://schemas.microsoft.com/office/drawing/2014/main" id="{78271F06-2412-4B5D-B4A7-D042E1944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7" y="1379338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25" name="Straight Arrow Connector 136">
            <a:extLst>
              <a:ext uri="{FF2B5EF4-FFF2-40B4-BE49-F238E27FC236}">
                <a16:creationId xmlns:a16="http://schemas.microsoft.com/office/drawing/2014/main" id="{2123E9F8-50A1-47E2-81B6-75DAB37F14C8}"/>
              </a:ext>
            </a:extLst>
          </p:cNvPr>
          <p:cNvCxnSpPr/>
          <p:nvPr/>
        </p:nvCxnSpPr>
        <p:spPr>
          <a:xfrm>
            <a:off x="6073472" y="1619440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26" name="Line 28">
            <a:extLst>
              <a:ext uri="{FF2B5EF4-FFF2-40B4-BE49-F238E27FC236}">
                <a16:creationId xmlns:a16="http://schemas.microsoft.com/office/drawing/2014/main" id="{121E7078-D232-4D35-B3BA-6985E1B5A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4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7" name="Line 28">
            <a:extLst>
              <a:ext uri="{FF2B5EF4-FFF2-40B4-BE49-F238E27FC236}">
                <a16:creationId xmlns:a16="http://schemas.microsoft.com/office/drawing/2014/main" id="{66FA8789-46B7-4500-8E3C-473399B88B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15284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8" name="Line 176">
            <a:extLst>
              <a:ext uri="{FF2B5EF4-FFF2-40B4-BE49-F238E27FC236}">
                <a16:creationId xmlns:a16="http://schemas.microsoft.com/office/drawing/2014/main" id="{B3621407-A020-40BA-953F-A1A6BE803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848040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9" name="Line 177">
            <a:extLst>
              <a:ext uri="{FF2B5EF4-FFF2-40B4-BE49-F238E27FC236}">
                <a16:creationId xmlns:a16="http://schemas.microsoft.com/office/drawing/2014/main" id="{B1D1E7F4-3CE6-44D7-9EEE-811BCC1A9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242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0" name="Line 178">
            <a:extLst>
              <a:ext uri="{FF2B5EF4-FFF2-40B4-BE49-F238E27FC236}">
                <a16:creationId xmlns:a16="http://schemas.microsoft.com/office/drawing/2014/main" id="{400F0C6B-EDB2-4C66-9CC1-1A5318FA8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29052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1" name="Line 179">
            <a:extLst>
              <a:ext uri="{FF2B5EF4-FFF2-40B4-BE49-F238E27FC236}">
                <a16:creationId xmlns:a16="http://schemas.microsoft.com/office/drawing/2014/main" id="{3D7087FD-2E70-442B-BB28-ACD73313D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4967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2" name="Line 180">
            <a:extLst>
              <a:ext uri="{FF2B5EF4-FFF2-40B4-BE49-F238E27FC236}">
                <a16:creationId xmlns:a16="http://schemas.microsoft.com/office/drawing/2014/main" id="{8A76D74E-FBF4-433B-9893-2FA7619C0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168715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3" name="Line 181">
            <a:extLst>
              <a:ext uri="{FF2B5EF4-FFF2-40B4-BE49-F238E27FC236}">
                <a16:creationId xmlns:a16="http://schemas.microsoft.com/office/drawing/2014/main" id="{E964088D-D25E-4E70-A844-74D286CD3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073465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4" name="Line 182">
            <a:extLst>
              <a:ext uri="{FF2B5EF4-FFF2-40B4-BE49-F238E27FC236}">
                <a16:creationId xmlns:a16="http://schemas.microsoft.com/office/drawing/2014/main" id="{795871DA-BD98-4EC8-AB28-2FF765C1E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184804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5" name="Text Box 183">
            <a:extLst>
              <a:ext uri="{FF2B5EF4-FFF2-40B4-BE49-F238E27FC236}">
                <a16:creationId xmlns:a16="http://schemas.microsoft.com/office/drawing/2014/main" id="{5D69C227-5AA2-498E-A32B-550EDAFB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14727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36" name="Rounded Rectangle 102">
            <a:extLst>
              <a:ext uri="{FF2B5EF4-FFF2-40B4-BE49-F238E27FC236}">
                <a16:creationId xmlns:a16="http://schemas.microsoft.com/office/drawing/2014/main" id="{86288FCB-7275-44B9-BD63-7F2F5068A46B}"/>
              </a:ext>
            </a:extLst>
          </p:cNvPr>
          <p:cNvSpPr/>
          <p:nvPr/>
        </p:nvSpPr>
        <p:spPr>
          <a:xfrm>
            <a:off x="8588072" y="14670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37" name="Text Box 319">
            <a:extLst>
              <a:ext uri="{FF2B5EF4-FFF2-40B4-BE49-F238E27FC236}">
                <a16:creationId xmlns:a16="http://schemas.microsoft.com/office/drawing/2014/main" id="{34E90FB3-6F5C-4052-BE5E-34091440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610040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38" name="Line 16">
            <a:extLst>
              <a:ext uri="{FF2B5EF4-FFF2-40B4-BE49-F238E27FC236}">
                <a16:creationId xmlns:a16="http://schemas.microsoft.com/office/drawing/2014/main" id="{6EFF2EBA-A913-4418-9400-CD9EB672C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381440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39" name="Straight Arrow Connector 136">
            <a:extLst>
              <a:ext uri="{FF2B5EF4-FFF2-40B4-BE49-F238E27FC236}">
                <a16:creationId xmlns:a16="http://schemas.microsoft.com/office/drawing/2014/main" id="{E2BC46D0-AC47-4CEB-8684-C37F5B2F0C2C}"/>
              </a:ext>
            </a:extLst>
          </p:cNvPr>
          <p:cNvCxnSpPr>
            <a:stCxn id="236" idx="3"/>
            <a:endCxn id="213" idx="0"/>
          </p:cNvCxnSpPr>
          <p:nvPr/>
        </p:nvCxnSpPr>
        <p:spPr>
          <a:xfrm flipH="1" flipV="1">
            <a:off x="3706509" y="1238440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EFEA90F-B433-4296-9F95-D805913A57E9}"/>
              </a:ext>
            </a:extLst>
          </p:cNvPr>
          <p:cNvCxnSpPr/>
          <p:nvPr/>
        </p:nvCxnSpPr>
        <p:spPr>
          <a:xfrm flipV="1">
            <a:off x="6073472" y="2610040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 Box 55">
            <a:extLst>
              <a:ext uri="{FF2B5EF4-FFF2-40B4-BE49-F238E27FC236}">
                <a16:creationId xmlns:a16="http://schemas.microsoft.com/office/drawing/2014/main" id="{DE56A081-174D-465B-A538-CABF4C26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1198823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42" name="Line 42">
            <a:extLst>
              <a:ext uri="{FF2B5EF4-FFF2-40B4-BE49-F238E27FC236}">
                <a16:creationId xmlns:a16="http://schemas.microsoft.com/office/drawing/2014/main" id="{69AF40ED-01CC-4BFB-89CB-4A67E9408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34039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3" name="Text Box 49">
            <a:extLst>
              <a:ext uri="{FF2B5EF4-FFF2-40B4-BE49-F238E27FC236}">
                <a16:creationId xmlns:a16="http://schemas.microsoft.com/office/drawing/2014/main" id="{8F6949EF-14EE-4C4B-812B-0A766185F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964177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44" name="Text Box 56">
            <a:extLst>
              <a:ext uri="{FF2B5EF4-FFF2-40B4-BE49-F238E27FC236}">
                <a16:creationId xmlns:a16="http://schemas.microsoft.com/office/drawing/2014/main" id="{6F2737FE-B577-440C-B213-EDCD9366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717" y="2229040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45" name="Straight Arrow Connector 136">
            <a:extLst>
              <a:ext uri="{FF2B5EF4-FFF2-40B4-BE49-F238E27FC236}">
                <a16:creationId xmlns:a16="http://schemas.microsoft.com/office/drawing/2014/main" id="{55858EF6-8D24-47A5-9BDD-2FFDDB0199D7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451958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46" name="Text Box 56">
            <a:extLst>
              <a:ext uri="{FF2B5EF4-FFF2-40B4-BE49-F238E27FC236}">
                <a16:creationId xmlns:a16="http://schemas.microsoft.com/office/drawing/2014/main" id="{AE01DF1D-A2EF-496F-93A9-3341BB3C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757472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47" name="Straight Arrow Connector 136">
            <a:extLst>
              <a:ext uri="{FF2B5EF4-FFF2-40B4-BE49-F238E27FC236}">
                <a16:creationId xmlns:a16="http://schemas.microsoft.com/office/drawing/2014/main" id="{FEC6DCCB-98B8-42EB-8A85-817A687CAA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880583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8" name="Text Box 319">
            <a:extLst>
              <a:ext uri="{FF2B5EF4-FFF2-40B4-BE49-F238E27FC236}">
                <a16:creationId xmlns:a16="http://schemas.microsoft.com/office/drawing/2014/main" id="{3FC7DBD4-521C-4130-893B-22DA5C3E7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05640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49" name="Line 16">
            <a:extLst>
              <a:ext uri="{FF2B5EF4-FFF2-40B4-BE49-F238E27FC236}">
                <a16:creationId xmlns:a16="http://schemas.microsoft.com/office/drawing/2014/main" id="{691913B4-1959-41FE-8E53-6BF3C8A77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29440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0" name="Line 60">
            <a:extLst>
              <a:ext uri="{FF2B5EF4-FFF2-40B4-BE49-F238E27FC236}">
                <a16:creationId xmlns:a16="http://schemas.microsoft.com/office/drawing/2014/main" id="{3D15EE94-ACEC-4CED-9815-AD215EF29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954374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1" name="Text Box 62">
            <a:extLst>
              <a:ext uri="{FF2B5EF4-FFF2-40B4-BE49-F238E27FC236}">
                <a16:creationId xmlns:a16="http://schemas.microsoft.com/office/drawing/2014/main" id="{8F637B7A-674E-4D9C-A35F-D1999025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6191440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2" name="Text Box 319">
            <a:extLst>
              <a:ext uri="{FF2B5EF4-FFF2-40B4-BE49-F238E27FC236}">
                <a16:creationId xmlns:a16="http://schemas.microsoft.com/office/drawing/2014/main" id="{D56B48E5-186D-4369-B54E-F376CD3C1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4314241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3" name="Line 16">
            <a:extLst>
              <a:ext uri="{FF2B5EF4-FFF2-40B4-BE49-F238E27FC236}">
                <a16:creationId xmlns:a16="http://schemas.microsoft.com/office/drawing/2014/main" id="{726FFFAC-01B7-4464-A66E-FD88BAA15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15040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4" name="Text Box 319">
            <a:extLst>
              <a:ext uri="{FF2B5EF4-FFF2-40B4-BE49-F238E27FC236}">
                <a16:creationId xmlns:a16="http://schemas.microsoft.com/office/drawing/2014/main" id="{8716CCA0-CDC9-4B9D-A79D-585B3C4C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05416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5" name="Line 16">
            <a:extLst>
              <a:ext uri="{FF2B5EF4-FFF2-40B4-BE49-F238E27FC236}">
                <a16:creationId xmlns:a16="http://schemas.microsoft.com/office/drawing/2014/main" id="{D687210E-5510-43C1-B87D-B59697FA8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18502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" name="Rounded Rectangle 125">
            <a:extLst>
              <a:ext uri="{FF2B5EF4-FFF2-40B4-BE49-F238E27FC236}">
                <a16:creationId xmlns:a16="http://schemas.microsoft.com/office/drawing/2014/main" id="{E6CE5BA5-9914-4119-AEF8-0A49DE1838A3}"/>
              </a:ext>
            </a:extLst>
          </p:cNvPr>
          <p:cNvSpPr/>
          <p:nvPr/>
        </p:nvSpPr>
        <p:spPr>
          <a:xfrm>
            <a:off x="9883472" y="53532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5C471D8-9230-4005-B214-DE85D1CECC15}"/>
              </a:ext>
            </a:extLst>
          </p:cNvPr>
          <p:cNvGrpSpPr/>
          <p:nvPr/>
        </p:nvGrpSpPr>
        <p:grpSpPr>
          <a:xfrm>
            <a:off x="2764901" y="3696739"/>
            <a:ext cx="1844070" cy="647700"/>
            <a:chOff x="1240901" y="3173433"/>
            <a:chExt cx="1844070" cy="6477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72456DD-3209-40E2-8E7D-F3D45F256B06}"/>
                </a:ext>
              </a:extLst>
            </p:cNvPr>
            <p:cNvCxnSpPr>
              <a:endCxn id="26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60F40CB-0D92-4F08-AF96-0DC9A02CECDA}"/>
                </a:ext>
              </a:extLst>
            </p:cNvPr>
            <p:cNvCxnSpPr>
              <a:endCxn id="26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0" name="Line 24">
              <a:extLst>
                <a:ext uri="{FF2B5EF4-FFF2-40B4-BE49-F238E27FC236}">
                  <a16:creationId xmlns:a16="http://schemas.microsoft.com/office/drawing/2014/main" id="{EFF66D53-472A-46A0-A603-4E438DDCA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1" name="Line 25">
              <a:extLst>
                <a:ext uri="{FF2B5EF4-FFF2-40B4-BE49-F238E27FC236}">
                  <a16:creationId xmlns:a16="http://schemas.microsoft.com/office/drawing/2014/main" id="{6901A08A-FE6E-4F2A-A6E8-239890A0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262" name="Straight Arrow Connector 136">
            <a:extLst>
              <a:ext uri="{FF2B5EF4-FFF2-40B4-BE49-F238E27FC236}">
                <a16:creationId xmlns:a16="http://schemas.microsoft.com/office/drawing/2014/main" id="{DCD95292-7D1D-4DE0-9E0C-8442692C84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880583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Line 28">
            <a:extLst>
              <a:ext uri="{FF2B5EF4-FFF2-40B4-BE49-F238E27FC236}">
                <a16:creationId xmlns:a16="http://schemas.microsoft.com/office/drawing/2014/main" id="{769E3AC2-C507-44D7-A694-6010DC4D5E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29240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4" name="Line 29">
            <a:extLst>
              <a:ext uri="{FF2B5EF4-FFF2-40B4-BE49-F238E27FC236}">
                <a16:creationId xmlns:a16="http://schemas.microsoft.com/office/drawing/2014/main" id="{D97B5928-480A-4453-9398-72250ACEFC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19839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5" name="Rectangle 15">
            <a:extLst>
              <a:ext uri="{FF2B5EF4-FFF2-40B4-BE49-F238E27FC236}">
                <a16:creationId xmlns:a16="http://schemas.microsoft.com/office/drawing/2014/main" id="{9E8885FB-9504-427D-85C6-C956E707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524441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66" name="Text Box 17">
            <a:extLst>
              <a:ext uri="{FF2B5EF4-FFF2-40B4-BE49-F238E27FC236}">
                <a16:creationId xmlns:a16="http://schemas.microsoft.com/office/drawing/2014/main" id="{15D47682-8F72-472E-AF67-2E75267B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659219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67" name="Text Box 18">
            <a:extLst>
              <a:ext uri="{FF2B5EF4-FFF2-40B4-BE49-F238E27FC236}">
                <a16:creationId xmlns:a16="http://schemas.microsoft.com/office/drawing/2014/main" id="{391BAD25-4E6F-4489-93AA-E86FBC4E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040219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68" name="Text Box 19">
            <a:extLst>
              <a:ext uri="{FF2B5EF4-FFF2-40B4-BE49-F238E27FC236}">
                <a16:creationId xmlns:a16="http://schemas.microsoft.com/office/drawing/2014/main" id="{2D56054F-9519-421C-A27E-235F6346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438840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69" name="Text Box 20">
            <a:extLst>
              <a:ext uri="{FF2B5EF4-FFF2-40B4-BE49-F238E27FC236}">
                <a16:creationId xmlns:a16="http://schemas.microsoft.com/office/drawing/2014/main" id="{C67E7383-A410-484F-9923-D3429385A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954619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70" name="Text Box 21">
            <a:extLst>
              <a:ext uri="{FF2B5EF4-FFF2-40B4-BE49-F238E27FC236}">
                <a16:creationId xmlns:a16="http://schemas.microsoft.com/office/drawing/2014/main" id="{15FF581A-7CF8-4A06-A88F-B45BAC71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3676840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71" name="Text Box 22">
            <a:extLst>
              <a:ext uri="{FF2B5EF4-FFF2-40B4-BE49-F238E27FC236}">
                <a16:creationId xmlns:a16="http://schemas.microsoft.com/office/drawing/2014/main" id="{52E94590-CEEB-4C43-8577-DB1E6339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472601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72" name="Text Box 36">
            <a:extLst>
              <a:ext uri="{FF2B5EF4-FFF2-40B4-BE49-F238E27FC236}">
                <a16:creationId xmlns:a16="http://schemas.microsoft.com/office/drawing/2014/main" id="{997C6C5C-3386-4B54-AD8D-29D23B10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4210240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D1365DA-7DF2-4466-A490-F1875E07551D}"/>
              </a:ext>
            </a:extLst>
          </p:cNvPr>
          <p:cNvSpPr/>
          <p:nvPr/>
        </p:nvSpPr>
        <p:spPr>
          <a:xfrm rot="5400000">
            <a:off x="1882472" y="276244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9C5FCFE-0E6C-476A-B88A-E1F8D64FEB64}"/>
              </a:ext>
            </a:extLst>
          </p:cNvPr>
          <p:cNvSpPr/>
          <p:nvPr/>
        </p:nvSpPr>
        <p:spPr>
          <a:xfrm rot="5400000">
            <a:off x="1939622" y="3467290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9987A94-94E1-4C44-AD10-2AC304993914}"/>
              </a:ext>
            </a:extLst>
          </p:cNvPr>
          <p:cNvSpPr/>
          <p:nvPr/>
        </p:nvSpPr>
        <p:spPr>
          <a:xfrm rot="5400000">
            <a:off x="1939622" y="4114990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240C263-FC3B-438A-BA8C-A56B9AB4D4C4}"/>
              </a:ext>
            </a:extLst>
          </p:cNvPr>
          <p:cNvSpPr/>
          <p:nvPr/>
        </p:nvSpPr>
        <p:spPr>
          <a:xfrm rot="5400000">
            <a:off x="1749122" y="5410390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8214007-FC0D-4246-BFBE-45E6B122A776}"/>
              </a:ext>
            </a:extLst>
          </p:cNvPr>
          <p:cNvSpPr/>
          <p:nvPr/>
        </p:nvSpPr>
        <p:spPr>
          <a:xfrm rot="5400000">
            <a:off x="2263472" y="283864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CB358BF-519F-4869-B4C1-188574C09E8C}"/>
              </a:ext>
            </a:extLst>
          </p:cNvPr>
          <p:cNvSpPr/>
          <p:nvPr/>
        </p:nvSpPr>
        <p:spPr>
          <a:xfrm rot="5400000">
            <a:off x="2320622" y="3543490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10B755-5400-4D50-8A1D-06D869F1FE3C}"/>
              </a:ext>
            </a:extLst>
          </p:cNvPr>
          <p:cNvSpPr/>
          <p:nvPr/>
        </p:nvSpPr>
        <p:spPr>
          <a:xfrm rot="5400000">
            <a:off x="2320622" y="4191190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082CD85-5F0A-4625-BF02-F6247D8E64A9}"/>
              </a:ext>
            </a:extLst>
          </p:cNvPr>
          <p:cNvSpPr/>
          <p:nvPr/>
        </p:nvSpPr>
        <p:spPr>
          <a:xfrm rot="5400000">
            <a:off x="1615772" y="554374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1" name="Left Bracket 280">
            <a:extLst>
              <a:ext uri="{FF2B5EF4-FFF2-40B4-BE49-F238E27FC236}">
                <a16:creationId xmlns:a16="http://schemas.microsoft.com/office/drawing/2014/main" id="{B2B3C94A-1F25-4ACB-A3B6-DFEFCA45C2D6}"/>
              </a:ext>
            </a:extLst>
          </p:cNvPr>
          <p:cNvSpPr/>
          <p:nvPr/>
        </p:nvSpPr>
        <p:spPr>
          <a:xfrm>
            <a:off x="2034872" y="2610040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2" name="Line 28">
            <a:extLst>
              <a:ext uri="{FF2B5EF4-FFF2-40B4-BE49-F238E27FC236}">
                <a16:creationId xmlns:a16="http://schemas.microsoft.com/office/drawing/2014/main" id="{0AE667CC-DBA5-47F9-9369-99260292B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4" y="5125399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3" name="Line 42">
            <a:extLst>
              <a:ext uri="{FF2B5EF4-FFF2-40B4-BE49-F238E27FC236}">
                <a16:creationId xmlns:a16="http://schemas.microsoft.com/office/drawing/2014/main" id="{7384C50B-3749-4111-BB79-23AC94B53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35592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B6518261-A085-40C4-BAFA-CFD2D3FF2BF3}"/>
              </a:ext>
            </a:extLst>
          </p:cNvPr>
          <p:cNvSpPr/>
          <p:nvPr/>
        </p:nvSpPr>
        <p:spPr>
          <a:xfrm>
            <a:off x="5332611" y="2089978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85" name="Line 163">
            <a:extLst>
              <a:ext uri="{FF2B5EF4-FFF2-40B4-BE49-F238E27FC236}">
                <a16:creationId xmlns:a16="http://schemas.microsoft.com/office/drawing/2014/main" id="{43C7897A-9FD4-4544-9380-48E7DD170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792478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86" name="Line 175">
            <a:extLst>
              <a:ext uri="{FF2B5EF4-FFF2-40B4-BE49-F238E27FC236}">
                <a16:creationId xmlns:a16="http://schemas.microsoft.com/office/drawing/2014/main" id="{3FF6FF9E-7AE4-4A3A-86B2-4C2584698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4" y="1379338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87" name="Straight Arrow Connector 136">
            <a:extLst>
              <a:ext uri="{FF2B5EF4-FFF2-40B4-BE49-F238E27FC236}">
                <a16:creationId xmlns:a16="http://schemas.microsoft.com/office/drawing/2014/main" id="{DA709132-A1C2-4253-8D17-B5C51C833369}"/>
              </a:ext>
            </a:extLst>
          </p:cNvPr>
          <p:cNvCxnSpPr>
            <a:stCxn id="236" idx="3"/>
            <a:endCxn id="213" idx="0"/>
          </p:cNvCxnSpPr>
          <p:nvPr/>
        </p:nvCxnSpPr>
        <p:spPr>
          <a:xfrm flipH="1" flipV="1">
            <a:off x="3706509" y="1238440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Content Placeholder 2">
            <a:extLst>
              <a:ext uri="{FF2B5EF4-FFF2-40B4-BE49-F238E27FC236}">
                <a16:creationId xmlns:a16="http://schemas.microsoft.com/office/drawing/2014/main" id="{E4E1F27C-7A3B-497E-AE73-A6331D17AA65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8130746" cy="50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9" name="Line 28">
            <a:extLst>
              <a:ext uri="{FF2B5EF4-FFF2-40B4-BE49-F238E27FC236}">
                <a16:creationId xmlns:a16="http://schemas.microsoft.com/office/drawing/2014/main" id="{89E78581-53D6-4952-8B4F-9B4D6230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40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90" name="Text Box 309">
            <a:extLst>
              <a:ext uri="{FF2B5EF4-FFF2-40B4-BE49-F238E27FC236}">
                <a16:creationId xmlns:a16="http://schemas.microsoft.com/office/drawing/2014/main" id="{DF658266-BC7F-4ECA-9662-078D39C1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03035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91" name="Text Box 309">
            <a:extLst>
              <a:ext uri="{FF2B5EF4-FFF2-40B4-BE49-F238E27FC236}">
                <a16:creationId xmlns:a16="http://schemas.microsoft.com/office/drawing/2014/main" id="{A4ECAA99-BD87-48E6-8A26-20766F693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901373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292" name="Text Box 309">
            <a:extLst>
              <a:ext uri="{FF2B5EF4-FFF2-40B4-BE49-F238E27FC236}">
                <a16:creationId xmlns:a16="http://schemas.microsoft.com/office/drawing/2014/main" id="{DB22BD28-33B7-48D7-9D96-1E0D46C7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854217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93" name="Text Box 309">
            <a:extLst>
              <a:ext uri="{FF2B5EF4-FFF2-40B4-BE49-F238E27FC236}">
                <a16:creationId xmlns:a16="http://schemas.microsoft.com/office/drawing/2014/main" id="{B5C7FE3A-505E-4EC1-98EA-A56FCA84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845610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294" name="Text Box 309">
            <a:extLst>
              <a:ext uri="{FF2B5EF4-FFF2-40B4-BE49-F238E27FC236}">
                <a16:creationId xmlns:a16="http://schemas.microsoft.com/office/drawing/2014/main" id="{40238DEF-8702-449D-933D-6B52D581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29" y="3877682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B8B146-674C-46B0-A8E3-DA714CACD828}"/>
                  </a:ext>
                </a:extLst>
              </p14:cNvPr>
              <p14:cNvContentPartPr/>
              <p14:nvPr/>
            </p14:nvContentPartPr>
            <p14:xfrm>
              <a:off x="2096280" y="75240"/>
              <a:ext cx="8944920" cy="66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B8B146-674C-46B0-A8E3-DA714CACD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920" y="65880"/>
                <a:ext cx="8963640" cy="66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  <p:bldP spid="264" grpId="0" animBg="1"/>
      <p:bldP spid="282" grpId="0" animBg="1"/>
      <p:bldP spid="283" grpId="0" animBg="1"/>
      <p:bldP spid="285" grpId="0" animBg="1"/>
      <p:bldP spid="286" grpId="0" animBg="1"/>
      <p:bldP spid="289" grpId="0" animBg="1"/>
      <p:bldP spid="290" grpId="0"/>
      <p:bldP spid="291" grpId="0"/>
      <p:bldP spid="292" grpId="0"/>
      <p:bldP spid="293" grpId="0"/>
      <p:bldP spid="29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78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013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3EA33-C115-49DC-8218-4C136AFD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399F97C-D855-4669-B50D-7B3FF26CB494}"/>
              </a:ext>
            </a:extLst>
          </p:cNvPr>
          <p:cNvSpPr/>
          <p:nvPr/>
        </p:nvSpPr>
        <p:spPr>
          <a:xfrm>
            <a:off x="2050112" y="1179770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Line 16">
            <a:extLst>
              <a:ext uri="{FF2B5EF4-FFF2-40B4-BE49-F238E27FC236}">
                <a16:creationId xmlns:a16="http://schemas.microsoft.com/office/drawing/2014/main" id="{89E7481D-5D21-493C-B6D0-C069DCCC2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24639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8" name="Line 28">
            <a:extLst>
              <a:ext uri="{FF2B5EF4-FFF2-40B4-BE49-F238E27FC236}">
                <a16:creationId xmlns:a16="http://schemas.microsoft.com/office/drawing/2014/main" id="{114FD755-38E9-4A67-98B3-456634CC5C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29239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9" name="Line 29">
            <a:extLst>
              <a:ext uri="{FF2B5EF4-FFF2-40B4-BE49-F238E27FC236}">
                <a16:creationId xmlns:a16="http://schemas.microsoft.com/office/drawing/2014/main" id="{3962E8DB-4C63-44D5-8826-738BED229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19838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5799EB-0DF6-4742-9B6C-BEACB934ABD0}"/>
              </a:ext>
            </a:extLst>
          </p:cNvPr>
          <p:cNvCxnSpPr>
            <a:endCxn id="183" idx="0"/>
          </p:cNvCxnSpPr>
          <p:nvPr/>
        </p:nvCxnSpPr>
        <p:spPr>
          <a:xfrm>
            <a:off x="2761258" y="3695890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D13ED90-CCEF-4356-BC13-4DA9DE74F88F}"/>
              </a:ext>
            </a:extLst>
          </p:cNvPr>
          <p:cNvCxnSpPr>
            <a:endCxn id="184" idx="0"/>
          </p:cNvCxnSpPr>
          <p:nvPr/>
        </p:nvCxnSpPr>
        <p:spPr>
          <a:xfrm flipV="1">
            <a:off x="2761258" y="4134039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B668D4-C8E3-4705-A164-BD2974D144E3}"/>
              </a:ext>
            </a:extLst>
          </p:cNvPr>
          <p:cNvCxnSpPr/>
          <p:nvPr/>
        </p:nvCxnSpPr>
        <p:spPr>
          <a:xfrm>
            <a:off x="2786808" y="5062816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309">
            <a:extLst>
              <a:ext uri="{FF2B5EF4-FFF2-40B4-BE49-F238E27FC236}">
                <a16:creationId xmlns:a16="http://schemas.microsoft.com/office/drawing/2014/main" id="{C0F19A61-97B4-4275-9D01-05CAE836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1" y="34482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71" name="Text Box 310">
            <a:extLst>
              <a:ext uri="{FF2B5EF4-FFF2-40B4-BE49-F238E27FC236}">
                <a16:creationId xmlns:a16="http://schemas.microsoft.com/office/drawing/2014/main" id="{0431485A-8CD7-4B22-818E-7793D3FF91E7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807880" y="4009067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72" name="Text Box 324">
            <a:extLst>
              <a:ext uri="{FF2B5EF4-FFF2-40B4-BE49-F238E27FC236}">
                <a16:creationId xmlns:a16="http://schemas.microsoft.com/office/drawing/2014/main" id="{B8737E0C-61DC-4851-813D-6FBAF8E6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72" y="50484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73" name="Rounded Rectangle 38">
            <a:extLst>
              <a:ext uri="{FF2B5EF4-FFF2-40B4-BE49-F238E27FC236}">
                <a16:creationId xmlns:a16="http://schemas.microsoft.com/office/drawing/2014/main" id="{51096184-6309-4F05-8E73-48F77FE67E43}"/>
              </a:ext>
            </a:extLst>
          </p:cNvPr>
          <p:cNvSpPr/>
          <p:nvPr/>
        </p:nvSpPr>
        <p:spPr>
          <a:xfrm>
            <a:off x="3751800" y="4515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4" name="Shape 39">
            <a:extLst>
              <a:ext uri="{FF2B5EF4-FFF2-40B4-BE49-F238E27FC236}">
                <a16:creationId xmlns:a16="http://schemas.microsoft.com/office/drawing/2014/main" id="{A45BF12E-C2DD-464D-9225-C3E68BA0B033}"/>
              </a:ext>
            </a:extLst>
          </p:cNvPr>
          <p:cNvCxnSpPr>
            <a:stCxn id="171" idx="2"/>
          </p:cNvCxnSpPr>
          <p:nvPr/>
        </p:nvCxnSpPr>
        <p:spPr>
          <a:xfrm rot="16200000" flipH="1">
            <a:off x="3226039" y="4311602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1376F6F-5CC0-4386-A55F-76FB97A41D9E}"/>
              </a:ext>
            </a:extLst>
          </p:cNvPr>
          <p:cNvCxnSpPr>
            <a:stCxn id="173" idx="3"/>
            <a:endCxn id="186" idx="0"/>
          </p:cNvCxnSpPr>
          <p:nvPr/>
        </p:nvCxnSpPr>
        <p:spPr>
          <a:xfrm flipV="1">
            <a:off x="4015943" y="4591238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3">
            <a:extLst>
              <a:ext uri="{FF2B5EF4-FFF2-40B4-BE49-F238E27FC236}">
                <a16:creationId xmlns:a16="http://schemas.microsoft.com/office/drawing/2014/main" id="{26747337-5204-4F88-AE37-CD95591F8310}"/>
              </a:ext>
            </a:extLst>
          </p:cNvPr>
          <p:cNvCxnSpPr>
            <a:stCxn id="301" idx="6"/>
          </p:cNvCxnSpPr>
          <p:nvPr/>
        </p:nvCxnSpPr>
        <p:spPr>
          <a:xfrm flipV="1">
            <a:off x="5672861" y="5429439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324">
            <a:extLst>
              <a:ext uri="{FF2B5EF4-FFF2-40B4-BE49-F238E27FC236}">
                <a16:creationId xmlns:a16="http://schemas.microsoft.com/office/drawing/2014/main" id="{CCAEB282-69DE-4998-BB28-FDD99C4D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450" y="5962839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80" name="Rounded Rectangle 45">
            <a:extLst>
              <a:ext uri="{FF2B5EF4-FFF2-40B4-BE49-F238E27FC236}">
                <a16:creationId xmlns:a16="http://schemas.microsoft.com/office/drawing/2014/main" id="{C28C0DD0-FFEE-4C3F-9ABD-71AC411C6195}"/>
              </a:ext>
            </a:extLst>
          </p:cNvPr>
          <p:cNvSpPr/>
          <p:nvPr/>
        </p:nvSpPr>
        <p:spPr>
          <a:xfrm>
            <a:off x="6460812" y="46674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110D576-DC04-4F78-ACFF-F1E070DD862A}"/>
              </a:ext>
            </a:extLst>
          </p:cNvPr>
          <p:cNvCxnSpPr/>
          <p:nvPr/>
        </p:nvCxnSpPr>
        <p:spPr>
          <a:xfrm>
            <a:off x="2761265" y="6191439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Line 28">
            <a:extLst>
              <a:ext uri="{FF2B5EF4-FFF2-40B4-BE49-F238E27FC236}">
                <a16:creationId xmlns:a16="http://schemas.microsoft.com/office/drawing/2014/main" id="{D848F028-8321-4A83-8844-90F37FBA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24639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3" name="Line 24">
            <a:extLst>
              <a:ext uri="{FF2B5EF4-FFF2-40B4-BE49-F238E27FC236}">
                <a16:creationId xmlns:a16="http://schemas.microsoft.com/office/drawing/2014/main" id="{CBDF94B1-ED97-47D6-92E7-2DDCC6B31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753039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" name="Line 25">
            <a:extLst>
              <a:ext uri="{FF2B5EF4-FFF2-40B4-BE49-F238E27FC236}">
                <a16:creationId xmlns:a16="http://schemas.microsoft.com/office/drawing/2014/main" id="{3ABE1349-EAFA-42C2-9104-2FE4F62F5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4134039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6" name="Line 26">
            <a:extLst>
              <a:ext uri="{FF2B5EF4-FFF2-40B4-BE49-F238E27FC236}">
                <a16:creationId xmlns:a16="http://schemas.microsoft.com/office/drawing/2014/main" id="{B0D770FA-D3FC-4A46-BD66-0AECE3B8A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583301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7" name="Line 37">
            <a:extLst>
              <a:ext uri="{FF2B5EF4-FFF2-40B4-BE49-F238E27FC236}">
                <a16:creationId xmlns:a16="http://schemas.microsoft.com/office/drawing/2014/main" id="{19E5A107-21F2-4A27-9DA6-C0C485E5F0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680014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" name="Line 38">
            <a:extLst>
              <a:ext uri="{FF2B5EF4-FFF2-40B4-BE49-F238E27FC236}">
                <a16:creationId xmlns:a16="http://schemas.microsoft.com/office/drawing/2014/main" id="{743F346E-7704-4993-9649-C614BB51E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06418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" name="Line 39">
            <a:extLst>
              <a:ext uri="{FF2B5EF4-FFF2-40B4-BE49-F238E27FC236}">
                <a16:creationId xmlns:a16="http://schemas.microsoft.com/office/drawing/2014/main" id="{F54CDD1F-4EDF-4ECE-9CAB-5D01286FF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49757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1" name="Text Box 40">
            <a:extLst>
              <a:ext uri="{FF2B5EF4-FFF2-40B4-BE49-F238E27FC236}">
                <a16:creationId xmlns:a16="http://schemas.microsoft.com/office/drawing/2014/main" id="{434F12CA-1958-41BC-B5CF-78674F60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847" y="352443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92" name="Text Box 41">
            <a:extLst>
              <a:ext uri="{FF2B5EF4-FFF2-40B4-BE49-F238E27FC236}">
                <a16:creationId xmlns:a16="http://schemas.microsoft.com/office/drawing/2014/main" id="{74127B9B-47EB-4FEC-8086-A33725F9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39244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93" name="Text Box 42">
            <a:extLst>
              <a:ext uri="{FF2B5EF4-FFF2-40B4-BE49-F238E27FC236}">
                <a16:creationId xmlns:a16="http://schemas.microsoft.com/office/drawing/2014/main" id="{06B56949-A198-4A51-B07B-8E3C66243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43816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94" name="Text Box 23">
            <a:extLst>
              <a:ext uri="{FF2B5EF4-FFF2-40B4-BE49-F238E27FC236}">
                <a16:creationId xmlns:a16="http://schemas.microsoft.com/office/drawing/2014/main" id="{007B7D51-06CE-4AAC-BDD0-AD600046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5375464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95" name="Line 32">
            <a:extLst>
              <a:ext uri="{FF2B5EF4-FFF2-40B4-BE49-F238E27FC236}">
                <a16:creationId xmlns:a16="http://schemas.microsoft.com/office/drawing/2014/main" id="{85B1C5AD-6DF1-4A18-BCCD-9E04A2CE2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640328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6" name="Line 33">
            <a:extLst>
              <a:ext uri="{FF2B5EF4-FFF2-40B4-BE49-F238E27FC236}">
                <a16:creationId xmlns:a16="http://schemas.microsoft.com/office/drawing/2014/main" id="{80396011-8C6C-4D73-A1B7-3CFC35785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98163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7" name="Line 34">
            <a:extLst>
              <a:ext uri="{FF2B5EF4-FFF2-40B4-BE49-F238E27FC236}">
                <a16:creationId xmlns:a16="http://schemas.microsoft.com/office/drawing/2014/main" id="{5EB3A76F-7F29-475B-BC1B-2A776D355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896039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8" name="Line 35">
            <a:extLst>
              <a:ext uri="{FF2B5EF4-FFF2-40B4-BE49-F238E27FC236}">
                <a16:creationId xmlns:a16="http://schemas.microsoft.com/office/drawing/2014/main" id="{F5369E0F-41B5-4CEC-8999-C36D9B2A4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00764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9" name="Line 36">
            <a:extLst>
              <a:ext uri="{FF2B5EF4-FFF2-40B4-BE49-F238E27FC236}">
                <a16:creationId xmlns:a16="http://schemas.microsoft.com/office/drawing/2014/main" id="{A9F539F4-1810-4826-8485-32ADDF5DF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08677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0" name="Line 37">
            <a:extLst>
              <a:ext uri="{FF2B5EF4-FFF2-40B4-BE49-F238E27FC236}">
                <a16:creationId xmlns:a16="http://schemas.microsoft.com/office/drawing/2014/main" id="{055C4F26-130E-466A-B499-B89FD0684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178489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0B8FECAB-A859-4475-BE50-FECBF101D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640327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2" name="Line 41">
            <a:extLst>
              <a:ext uri="{FF2B5EF4-FFF2-40B4-BE49-F238E27FC236}">
                <a16:creationId xmlns:a16="http://schemas.microsoft.com/office/drawing/2014/main" id="{41E67472-DD3C-40EA-B233-6ECD801DE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24439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3" name="Text Box 44">
            <a:extLst>
              <a:ext uri="{FF2B5EF4-FFF2-40B4-BE49-F238E27FC236}">
                <a16:creationId xmlns:a16="http://schemas.microsoft.com/office/drawing/2014/main" id="{C29D338F-8EE3-4E5B-9705-BE481B16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496876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204" name="Text Box 45">
            <a:extLst>
              <a:ext uri="{FF2B5EF4-FFF2-40B4-BE49-F238E27FC236}">
                <a16:creationId xmlns:a16="http://schemas.microsoft.com/office/drawing/2014/main" id="{5BAE6712-DCBA-4D2E-8CE9-0C4F9E189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4210239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05" name="Text Box 46">
            <a:extLst>
              <a:ext uri="{FF2B5EF4-FFF2-40B4-BE49-F238E27FC236}">
                <a16:creationId xmlns:a16="http://schemas.microsoft.com/office/drawing/2014/main" id="{7BD93A86-828E-456A-B4E4-F670E65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247440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06" name="Line 47">
            <a:extLst>
              <a:ext uri="{FF2B5EF4-FFF2-40B4-BE49-F238E27FC236}">
                <a16:creationId xmlns:a16="http://schemas.microsoft.com/office/drawing/2014/main" id="{D1E3613A-CEB7-42B5-9024-7E198F891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680014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7" name="Text Box 48">
            <a:extLst>
              <a:ext uri="{FF2B5EF4-FFF2-40B4-BE49-F238E27FC236}">
                <a16:creationId xmlns:a16="http://schemas.microsoft.com/office/drawing/2014/main" id="{0C3A0A6B-CA92-4553-857D-77BC34F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460939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8" name="Rectangle 52">
            <a:extLst>
              <a:ext uri="{FF2B5EF4-FFF2-40B4-BE49-F238E27FC236}">
                <a16:creationId xmlns:a16="http://schemas.microsoft.com/office/drawing/2014/main" id="{693258A8-60E3-4932-AD7D-FF67B04F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69" y="4430373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Line 53">
            <a:extLst>
              <a:ext uri="{FF2B5EF4-FFF2-40B4-BE49-F238E27FC236}">
                <a16:creationId xmlns:a16="http://schemas.microsoft.com/office/drawing/2014/main" id="{ED026AA4-C733-4574-B465-66E6D7556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81839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0" name="Text Box 55">
            <a:extLst>
              <a:ext uri="{FF2B5EF4-FFF2-40B4-BE49-F238E27FC236}">
                <a16:creationId xmlns:a16="http://schemas.microsoft.com/office/drawing/2014/main" id="{70D54FB9-F3BD-4127-9B3A-ADEEA3B2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896039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11" name="Text Box 56">
            <a:extLst>
              <a:ext uri="{FF2B5EF4-FFF2-40B4-BE49-F238E27FC236}">
                <a16:creationId xmlns:a16="http://schemas.microsoft.com/office/drawing/2014/main" id="{AF09DE1F-3323-4707-BEDF-8C9F97D3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969" y="4581186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12" name="Text Box 57">
            <a:extLst>
              <a:ext uri="{FF2B5EF4-FFF2-40B4-BE49-F238E27FC236}">
                <a16:creationId xmlns:a16="http://schemas.microsoft.com/office/drawing/2014/main" id="{28F08022-0A2F-4010-8D8A-8629BCA5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5337364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13" name="Text Box 59">
            <a:extLst>
              <a:ext uri="{FF2B5EF4-FFF2-40B4-BE49-F238E27FC236}">
                <a16:creationId xmlns:a16="http://schemas.microsoft.com/office/drawing/2014/main" id="{8B4BCFCB-C71D-43D1-88E7-5396A90B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565964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14" name="Line 61">
            <a:extLst>
              <a:ext uri="{FF2B5EF4-FFF2-40B4-BE49-F238E27FC236}">
                <a16:creationId xmlns:a16="http://schemas.microsoft.com/office/drawing/2014/main" id="{8860EA97-2154-4448-BAAA-AA34E2482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01772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" name="Text Box 63">
            <a:extLst>
              <a:ext uri="{FF2B5EF4-FFF2-40B4-BE49-F238E27FC236}">
                <a16:creationId xmlns:a16="http://schemas.microsoft.com/office/drawing/2014/main" id="{9B2A5095-5C0F-471E-BFB8-63DF2CE9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33294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16" name="Elbow Connector 92">
            <a:extLst>
              <a:ext uri="{FF2B5EF4-FFF2-40B4-BE49-F238E27FC236}">
                <a16:creationId xmlns:a16="http://schemas.microsoft.com/office/drawing/2014/main" id="{41A1FE73-D26A-4255-8B35-565A2888517F}"/>
              </a:ext>
            </a:extLst>
          </p:cNvPr>
          <p:cNvCxnSpPr/>
          <p:nvPr/>
        </p:nvCxnSpPr>
        <p:spPr>
          <a:xfrm>
            <a:off x="6225872" y="4819839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084EE2F-0D67-45E5-9C3A-0FB2741F06EE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7826071" y="4703423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122">
            <a:extLst>
              <a:ext uri="{FF2B5EF4-FFF2-40B4-BE49-F238E27FC236}">
                <a16:creationId xmlns:a16="http://schemas.microsoft.com/office/drawing/2014/main" id="{5F056103-ACC8-4B13-9D89-88304E261667}"/>
              </a:ext>
            </a:extLst>
          </p:cNvPr>
          <p:cNvCxnSpPr/>
          <p:nvPr/>
        </p:nvCxnSpPr>
        <p:spPr>
          <a:xfrm>
            <a:off x="7978472" y="4709774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100">
            <a:extLst>
              <a:ext uri="{FF2B5EF4-FFF2-40B4-BE49-F238E27FC236}">
                <a16:creationId xmlns:a16="http://schemas.microsoft.com/office/drawing/2014/main" id="{60A6D448-637D-4A66-9F98-FA3AE91F88D7}"/>
              </a:ext>
            </a:extLst>
          </p:cNvPr>
          <p:cNvCxnSpPr>
            <a:stCxn id="264" idx="3"/>
            <a:endCxn id="271" idx="1"/>
          </p:cNvCxnSpPr>
          <p:nvPr/>
        </p:nvCxnSpPr>
        <p:spPr>
          <a:xfrm flipH="1" flipV="1">
            <a:off x="4559894" y="5077729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Line 28">
            <a:extLst>
              <a:ext uri="{FF2B5EF4-FFF2-40B4-BE49-F238E27FC236}">
                <a16:creationId xmlns:a16="http://schemas.microsoft.com/office/drawing/2014/main" id="{DEE33A19-CA99-4659-BFC5-9A423DF147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381439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1" name="Rectangle 152">
            <a:extLst>
              <a:ext uri="{FF2B5EF4-FFF2-40B4-BE49-F238E27FC236}">
                <a16:creationId xmlns:a16="http://schemas.microsoft.com/office/drawing/2014/main" id="{3ADF25A3-54F6-4DB0-ACB8-D90624E0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38439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22" name="Line 155">
            <a:extLst>
              <a:ext uri="{FF2B5EF4-FFF2-40B4-BE49-F238E27FC236}">
                <a16:creationId xmlns:a16="http://schemas.microsoft.com/office/drawing/2014/main" id="{BF6BB1D1-F170-41CE-B8D7-7F638A171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03527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3" name="Line 156">
            <a:extLst>
              <a:ext uri="{FF2B5EF4-FFF2-40B4-BE49-F238E27FC236}">
                <a16:creationId xmlns:a16="http://schemas.microsoft.com/office/drawing/2014/main" id="{C96F0163-FC0B-45FA-B77F-397B93576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4797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4" name="Line 157">
            <a:extLst>
              <a:ext uri="{FF2B5EF4-FFF2-40B4-BE49-F238E27FC236}">
                <a16:creationId xmlns:a16="http://schemas.microsoft.com/office/drawing/2014/main" id="{418F234F-9C89-460A-BAAB-1011AA2F5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784539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5" name="Line 158">
            <a:extLst>
              <a:ext uri="{FF2B5EF4-FFF2-40B4-BE49-F238E27FC236}">
                <a16:creationId xmlns:a16="http://schemas.microsoft.com/office/drawing/2014/main" id="{61772DFE-8E06-4F9C-9DEC-E8B7BECCC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705164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6" name="Line 159">
            <a:extLst>
              <a:ext uri="{FF2B5EF4-FFF2-40B4-BE49-F238E27FC236}">
                <a16:creationId xmlns:a16="http://schemas.microsoft.com/office/drawing/2014/main" id="{B861FCB0-FC07-496B-8054-A1AD2A1F1E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24202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7" name="Line 160">
            <a:extLst>
              <a:ext uri="{FF2B5EF4-FFF2-40B4-BE49-F238E27FC236}">
                <a16:creationId xmlns:a16="http://schemas.microsoft.com/office/drawing/2014/main" id="{AC427B52-A822-4B3D-9AAC-E740C3EA3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28952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8" name="Line 161">
            <a:extLst>
              <a:ext uri="{FF2B5EF4-FFF2-40B4-BE49-F238E27FC236}">
                <a16:creationId xmlns:a16="http://schemas.microsoft.com/office/drawing/2014/main" id="{E065BF0B-50BD-4033-8010-FBE749488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303527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9" name="Text Box 162">
            <a:extLst>
              <a:ext uri="{FF2B5EF4-FFF2-40B4-BE49-F238E27FC236}">
                <a16:creationId xmlns:a16="http://schemas.microsoft.com/office/drawing/2014/main" id="{E889C0F3-D89A-4B79-B56C-1D041500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46703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30" name="Line 163">
            <a:extLst>
              <a:ext uri="{FF2B5EF4-FFF2-40B4-BE49-F238E27FC236}">
                <a16:creationId xmlns:a16="http://schemas.microsoft.com/office/drawing/2014/main" id="{DABFCC50-6DC8-49B7-9DE6-448055CAE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792477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1" name="Text Box 167">
            <a:extLst>
              <a:ext uri="{FF2B5EF4-FFF2-40B4-BE49-F238E27FC236}">
                <a16:creationId xmlns:a16="http://schemas.microsoft.com/office/drawing/2014/main" id="{4056659A-F0A4-45C8-B84F-85B336AA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647240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32" name="Line 175">
            <a:extLst>
              <a:ext uri="{FF2B5EF4-FFF2-40B4-BE49-F238E27FC236}">
                <a16:creationId xmlns:a16="http://schemas.microsoft.com/office/drawing/2014/main" id="{8965B222-9227-40E5-AD2B-1E266DAA7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7" y="1379337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33" name="Straight Arrow Connector 136">
            <a:extLst>
              <a:ext uri="{FF2B5EF4-FFF2-40B4-BE49-F238E27FC236}">
                <a16:creationId xmlns:a16="http://schemas.microsoft.com/office/drawing/2014/main" id="{2E01CBDE-3171-4611-98F4-BB90A3721B32}"/>
              </a:ext>
            </a:extLst>
          </p:cNvPr>
          <p:cNvCxnSpPr/>
          <p:nvPr/>
        </p:nvCxnSpPr>
        <p:spPr>
          <a:xfrm>
            <a:off x="6073472" y="1619439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34" name="Line 28">
            <a:extLst>
              <a:ext uri="{FF2B5EF4-FFF2-40B4-BE49-F238E27FC236}">
                <a16:creationId xmlns:a16="http://schemas.microsoft.com/office/drawing/2014/main" id="{C0DC4293-C5D3-4631-B9B5-36B1752E3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39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5" name="Line 28">
            <a:extLst>
              <a:ext uri="{FF2B5EF4-FFF2-40B4-BE49-F238E27FC236}">
                <a16:creationId xmlns:a16="http://schemas.microsoft.com/office/drawing/2014/main" id="{000F6CF9-77B1-4A56-9FC6-FDB703D51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152839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6" name="Line 176">
            <a:extLst>
              <a:ext uri="{FF2B5EF4-FFF2-40B4-BE49-F238E27FC236}">
                <a16:creationId xmlns:a16="http://schemas.microsoft.com/office/drawing/2014/main" id="{C4E730B2-1E48-4259-A1D3-76135EDCD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848039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7" name="Line 177">
            <a:extLst>
              <a:ext uri="{FF2B5EF4-FFF2-40B4-BE49-F238E27FC236}">
                <a16:creationId xmlns:a16="http://schemas.microsoft.com/office/drawing/2014/main" id="{564A94CB-DB0F-43D1-814F-54B843044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242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8" name="Line 178">
            <a:extLst>
              <a:ext uri="{FF2B5EF4-FFF2-40B4-BE49-F238E27FC236}">
                <a16:creationId xmlns:a16="http://schemas.microsoft.com/office/drawing/2014/main" id="{A687B782-28D6-483C-B2FD-3D47FF27A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29051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9" name="Line 179">
            <a:extLst>
              <a:ext uri="{FF2B5EF4-FFF2-40B4-BE49-F238E27FC236}">
                <a16:creationId xmlns:a16="http://schemas.microsoft.com/office/drawing/2014/main" id="{5C7C3C59-F0B4-412C-BDC1-F6C331C5F6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49676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0" name="Line 180">
            <a:extLst>
              <a:ext uri="{FF2B5EF4-FFF2-40B4-BE49-F238E27FC236}">
                <a16:creationId xmlns:a16="http://schemas.microsoft.com/office/drawing/2014/main" id="{1CD08B99-A2C6-4D3D-97AE-BAE3F12DE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168714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1" name="Line 181">
            <a:extLst>
              <a:ext uri="{FF2B5EF4-FFF2-40B4-BE49-F238E27FC236}">
                <a16:creationId xmlns:a16="http://schemas.microsoft.com/office/drawing/2014/main" id="{F4D89629-1F7D-41B3-A098-D488685E4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073464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2" name="Line 182">
            <a:extLst>
              <a:ext uri="{FF2B5EF4-FFF2-40B4-BE49-F238E27FC236}">
                <a16:creationId xmlns:a16="http://schemas.microsoft.com/office/drawing/2014/main" id="{0D6A681C-DA5C-47C9-A19D-1B40D4586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1848039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3" name="Text Box 183">
            <a:extLst>
              <a:ext uri="{FF2B5EF4-FFF2-40B4-BE49-F238E27FC236}">
                <a16:creationId xmlns:a16="http://schemas.microsoft.com/office/drawing/2014/main" id="{CEDB2B82-93F2-488A-9044-B542628FB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14726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44" name="Rounded Rectangle 102">
            <a:extLst>
              <a:ext uri="{FF2B5EF4-FFF2-40B4-BE49-F238E27FC236}">
                <a16:creationId xmlns:a16="http://schemas.microsoft.com/office/drawing/2014/main" id="{6D0545F1-9093-4833-A032-5F5B3FCC9817}"/>
              </a:ext>
            </a:extLst>
          </p:cNvPr>
          <p:cNvSpPr/>
          <p:nvPr/>
        </p:nvSpPr>
        <p:spPr>
          <a:xfrm>
            <a:off x="8588072" y="1467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45" name="Text Box 319">
            <a:extLst>
              <a:ext uri="{FF2B5EF4-FFF2-40B4-BE49-F238E27FC236}">
                <a16:creationId xmlns:a16="http://schemas.microsoft.com/office/drawing/2014/main" id="{79A20C7C-567C-4EA3-B536-C611574AE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610039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46" name="Line 16">
            <a:extLst>
              <a:ext uri="{FF2B5EF4-FFF2-40B4-BE49-F238E27FC236}">
                <a16:creationId xmlns:a16="http://schemas.microsoft.com/office/drawing/2014/main" id="{CF160AEA-145B-4F52-B651-A59D5CF76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381439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47" name="Straight Arrow Connector 136">
            <a:extLst>
              <a:ext uri="{FF2B5EF4-FFF2-40B4-BE49-F238E27FC236}">
                <a16:creationId xmlns:a16="http://schemas.microsoft.com/office/drawing/2014/main" id="{39A354C8-F4C7-4B70-922B-BDE3AC1AB26E}"/>
              </a:ext>
            </a:extLst>
          </p:cNvPr>
          <p:cNvCxnSpPr>
            <a:stCxn id="244" idx="3"/>
            <a:endCxn id="221" idx="0"/>
          </p:cNvCxnSpPr>
          <p:nvPr/>
        </p:nvCxnSpPr>
        <p:spPr>
          <a:xfrm flipH="1" flipV="1">
            <a:off x="37065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C348DA6-560C-4B08-85E0-FB9D3746329D}"/>
              </a:ext>
            </a:extLst>
          </p:cNvPr>
          <p:cNvCxnSpPr/>
          <p:nvPr/>
        </p:nvCxnSpPr>
        <p:spPr>
          <a:xfrm flipV="1">
            <a:off x="6073472" y="2610039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 Box 55">
            <a:extLst>
              <a:ext uri="{FF2B5EF4-FFF2-40B4-BE49-F238E27FC236}">
                <a16:creationId xmlns:a16="http://schemas.microsoft.com/office/drawing/2014/main" id="{6665B37F-90D2-4CFC-99CB-6343685B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1198822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50" name="Line 42">
            <a:extLst>
              <a:ext uri="{FF2B5EF4-FFF2-40B4-BE49-F238E27FC236}">
                <a16:creationId xmlns:a16="http://schemas.microsoft.com/office/drawing/2014/main" id="{7E3F3EBC-F76A-4625-812E-CEE59D9B3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34038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1" name="Text Box 49">
            <a:extLst>
              <a:ext uri="{FF2B5EF4-FFF2-40B4-BE49-F238E27FC236}">
                <a16:creationId xmlns:a16="http://schemas.microsoft.com/office/drawing/2014/main" id="{FA085F11-0490-4720-BCE9-3D985AE7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964176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52" name="Text Box 56">
            <a:extLst>
              <a:ext uri="{FF2B5EF4-FFF2-40B4-BE49-F238E27FC236}">
                <a16:creationId xmlns:a16="http://schemas.microsoft.com/office/drawing/2014/main" id="{F885E135-6460-406D-97B0-DA0BF0D9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717" y="222903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53" name="Straight Arrow Connector 136">
            <a:extLst>
              <a:ext uri="{FF2B5EF4-FFF2-40B4-BE49-F238E27FC236}">
                <a16:creationId xmlns:a16="http://schemas.microsoft.com/office/drawing/2014/main" id="{BD858907-B07C-4DE6-8CC4-7C4E6EEB95A1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451957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54" name="Text Box 56">
            <a:extLst>
              <a:ext uri="{FF2B5EF4-FFF2-40B4-BE49-F238E27FC236}">
                <a16:creationId xmlns:a16="http://schemas.microsoft.com/office/drawing/2014/main" id="{5757BB01-7E44-405D-95AF-A7DE8385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757471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55" name="Straight Arrow Connector 136">
            <a:extLst>
              <a:ext uri="{FF2B5EF4-FFF2-40B4-BE49-F238E27FC236}">
                <a16:creationId xmlns:a16="http://schemas.microsoft.com/office/drawing/2014/main" id="{D73208DC-0E2C-413B-B032-D431CCB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880582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" name="Text Box 319">
            <a:extLst>
              <a:ext uri="{FF2B5EF4-FFF2-40B4-BE49-F238E27FC236}">
                <a16:creationId xmlns:a16="http://schemas.microsoft.com/office/drawing/2014/main" id="{4EC9DAC0-5871-477F-A09E-90E04A64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05639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7" name="Line 16">
            <a:extLst>
              <a:ext uri="{FF2B5EF4-FFF2-40B4-BE49-F238E27FC236}">
                <a16:creationId xmlns:a16="http://schemas.microsoft.com/office/drawing/2014/main" id="{0308DAE1-F0A4-4573-888B-844BBCAB6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29439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8" name="Line 60">
            <a:extLst>
              <a:ext uri="{FF2B5EF4-FFF2-40B4-BE49-F238E27FC236}">
                <a16:creationId xmlns:a16="http://schemas.microsoft.com/office/drawing/2014/main" id="{FD8A0008-6329-40EE-B4FB-C45A125E6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954373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9" name="Text Box 62">
            <a:extLst>
              <a:ext uri="{FF2B5EF4-FFF2-40B4-BE49-F238E27FC236}">
                <a16:creationId xmlns:a16="http://schemas.microsoft.com/office/drawing/2014/main" id="{70ECDCB3-8CB1-47DB-8CBB-C79E3CC6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6191439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0" name="Text Box 319">
            <a:extLst>
              <a:ext uri="{FF2B5EF4-FFF2-40B4-BE49-F238E27FC236}">
                <a16:creationId xmlns:a16="http://schemas.microsoft.com/office/drawing/2014/main" id="{D097E8A8-2BA5-4E6B-A6F1-C2E6ACC8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4314240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1" name="Line 16">
            <a:extLst>
              <a:ext uri="{FF2B5EF4-FFF2-40B4-BE49-F238E27FC236}">
                <a16:creationId xmlns:a16="http://schemas.microsoft.com/office/drawing/2014/main" id="{692EE0FC-43C1-404F-98E2-A79E073CC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15039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2" name="Text Box 319">
            <a:extLst>
              <a:ext uri="{FF2B5EF4-FFF2-40B4-BE49-F238E27FC236}">
                <a16:creationId xmlns:a16="http://schemas.microsoft.com/office/drawing/2014/main" id="{71005E29-4AFE-48FA-9088-7006F094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05415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3" name="Line 16">
            <a:extLst>
              <a:ext uri="{FF2B5EF4-FFF2-40B4-BE49-F238E27FC236}">
                <a16:creationId xmlns:a16="http://schemas.microsoft.com/office/drawing/2014/main" id="{66B2ADBC-9456-42AF-A204-07A59E320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185021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" name="Rounded Rectangle 125">
            <a:extLst>
              <a:ext uri="{FF2B5EF4-FFF2-40B4-BE49-F238E27FC236}">
                <a16:creationId xmlns:a16="http://schemas.microsoft.com/office/drawing/2014/main" id="{C8DF9683-77C1-4BFE-8252-48DCD948AED4}"/>
              </a:ext>
            </a:extLst>
          </p:cNvPr>
          <p:cNvSpPr/>
          <p:nvPr/>
        </p:nvSpPr>
        <p:spPr>
          <a:xfrm>
            <a:off x="9883472" y="53532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65" name="Straight Arrow Connector 136">
            <a:extLst>
              <a:ext uri="{FF2B5EF4-FFF2-40B4-BE49-F238E27FC236}">
                <a16:creationId xmlns:a16="http://schemas.microsoft.com/office/drawing/2014/main" id="{A414DF27-0694-4631-B3F0-A9752F252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880582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6" name="Line 28">
            <a:extLst>
              <a:ext uri="{FF2B5EF4-FFF2-40B4-BE49-F238E27FC236}">
                <a16:creationId xmlns:a16="http://schemas.microsoft.com/office/drawing/2014/main" id="{85911724-DEA4-41BB-ACD7-E388470BB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29239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7" name="Rectangle 15">
            <a:extLst>
              <a:ext uri="{FF2B5EF4-FFF2-40B4-BE49-F238E27FC236}">
                <a16:creationId xmlns:a16="http://schemas.microsoft.com/office/drawing/2014/main" id="{5FF4EBB0-BEB6-41F0-BE4E-0D705916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524440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68" name="Text Box 17">
            <a:extLst>
              <a:ext uri="{FF2B5EF4-FFF2-40B4-BE49-F238E27FC236}">
                <a16:creationId xmlns:a16="http://schemas.microsoft.com/office/drawing/2014/main" id="{E3850B68-100C-4033-9619-9EAA92CDC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659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69" name="Text Box 18">
            <a:extLst>
              <a:ext uri="{FF2B5EF4-FFF2-40B4-BE49-F238E27FC236}">
                <a16:creationId xmlns:a16="http://schemas.microsoft.com/office/drawing/2014/main" id="{47498706-8142-4CE1-B2EF-F9008D8A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040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70" name="Text Box 19">
            <a:extLst>
              <a:ext uri="{FF2B5EF4-FFF2-40B4-BE49-F238E27FC236}">
                <a16:creationId xmlns:a16="http://schemas.microsoft.com/office/drawing/2014/main" id="{7B9DDD77-7012-42CF-B397-78E0F5D0B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438839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71" name="Text Box 20">
            <a:extLst>
              <a:ext uri="{FF2B5EF4-FFF2-40B4-BE49-F238E27FC236}">
                <a16:creationId xmlns:a16="http://schemas.microsoft.com/office/drawing/2014/main" id="{3BF41A30-DD53-45E1-8426-0D8FF06D9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954618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72" name="Text Box 21">
            <a:extLst>
              <a:ext uri="{FF2B5EF4-FFF2-40B4-BE49-F238E27FC236}">
                <a16:creationId xmlns:a16="http://schemas.microsoft.com/office/drawing/2014/main" id="{FC1B3BCE-2F27-42DC-9BD6-6E292D92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367683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73" name="Text Box 22">
            <a:extLst>
              <a:ext uri="{FF2B5EF4-FFF2-40B4-BE49-F238E27FC236}">
                <a16:creationId xmlns:a16="http://schemas.microsoft.com/office/drawing/2014/main" id="{AB1D5916-D212-445C-8BE4-BF29411F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4726018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74" name="Text Box 36">
            <a:extLst>
              <a:ext uri="{FF2B5EF4-FFF2-40B4-BE49-F238E27FC236}">
                <a16:creationId xmlns:a16="http://schemas.microsoft.com/office/drawing/2014/main" id="{010023E8-568C-46F9-B7CD-ABE28AF28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4210239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BA0FB35-C015-4A6F-838D-4663AA251E31}"/>
              </a:ext>
            </a:extLst>
          </p:cNvPr>
          <p:cNvSpPr/>
          <p:nvPr/>
        </p:nvSpPr>
        <p:spPr>
          <a:xfrm rot="5400000">
            <a:off x="1882472" y="2762439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7C1B41A-DBFD-4FD2-946D-515AB61325D0}"/>
              </a:ext>
            </a:extLst>
          </p:cNvPr>
          <p:cNvSpPr/>
          <p:nvPr/>
        </p:nvSpPr>
        <p:spPr>
          <a:xfrm rot="5400000">
            <a:off x="1939622" y="34672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8BC4C7-3EC0-4E5F-BB65-82FBFD975D51}"/>
              </a:ext>
            </a:extLst>
          </p:cNvPr>
          <p:cNvSpPr/>
          <p:nvPr/>
        </p:nvSpPr>
        <p:spPr>
          <a:xfrm rot="5400000">
            <a:off x="1939622" y="41149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DC80D48-AB43-4E98-8D06-826E55973121}"/>
              </a:ext>
            </a:extLst>
          </p:cNvPr>
          <p:cNvSpPr/>
          <p:nvPr/>
        </p:nvSpPr>
        <p:spPr>
          <a:xfrm rot="5400000">
            <a:off x="1749122" y="5410389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EB33B77-F48F-4464-8A90-DF62A4F23709}"/>
              </a:ext>
            </a:extLst>
          </p:cNvPr>
          <p:cNvSpPr/>
          <p:nvPr/>
        </p:nvSpPr>
        <p:spPr>
          <a:xfrm rot="5400000">
            <a:off x="2263472" y="2838639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C1B5F3-EA2F-4E37-B80E-0CEDC79AF3FC}"/>
              </a:ext>
            </a:extLst>
          </p:cNvPr>
          <p:cNvSpPr/>
          <p:nvPr/>
        </p:nvSpPr>
        <p:spPr>
          <a:xfrm rot="5400000">
            <a:off x="2320622" y="35434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5886A8-4209-4D01-AE85-9A2F867550C4}"/>
              </a:ext>
            </a:extLst>
          </p:cNvPr>
          <p:cNvSpPr/>
          <p:nvPr/>
        </p:nvSpPr>
        <p:spPr>
          <a:xfrm rot="5400000">
            <a:off x="2320622" y="41911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2" name="Left Bracket 281">
            <a:extLst>
              <a:ext uri="{FF2B5EF4-FFF2-40B4-BE49-F238E27FC236}">
                <a16:creationId xmlns:a16="http://schemas.microsoft.com/office/drawing/2014/main" id="{82BD0978-66E6-47A3-8AFF-84EE2A827C62}"/>
              </a:ext>
            </a:extLst>
          </p:cNvPr>
          <p:cNvSpPr/>
          <p:nvPr/>
        </p:nvSpPr>
        <p:spPr>
          <a:xfrm>
            <a:off x="2034872" y="2610039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3" name="Line 28">
            <a:extLst>
              <a:ext uri="{FF2B5EF4-FFF2-40B4-BE49-F238E27FC236}">
                <a16:creationId xmlns:a16="http://schemas.microsoft.com/office/drawing/2014/main" id="{C74772C0-A4C0-41A6-A7DD-4A4F00BF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4" y="5125398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B57A326E-C2DA-4B31-8B9A-D58CD93F0F9E}"/>
              </a:ext>
            </a:extLst>
          </p:cNvPr>
          <p:cNvSpPr/>
          <p:nvPr/>
        </p:nvSpPr>
        <p:spPr>
          <a:xfrm>
            <a:off x="5332611" y="2089977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85" name="Line 163">
            <a:extLst>
              <a:ext uri="{FF2B5EF4-FFF2-40B4-BE49-F238E27FC236}">
                <a16:creationId xmlns:a16="http://schemas.microsoft.com/office/drawing/2014/main" id="{8D19710D-E881-434E-860A-65F4E8568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792477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86" name="Line 175">
            <a:extLst>
              <a:ext uri="{FF2B5EF4-FFF2-40B4-BE49-F238E27FC236}">
                <a16:creationId xmlns:a16="http://schemas.microsoft.com/office/drawing/2014/main" id="{B318EF02-2ABC-40AA-B9A4-AD1D6C63F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4" y="1379337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87" name="Straight Arrow Connector 136">
            <a:extLst>
              <a:ext uri="{FF2B5EF4-FFF2-40B4-BE49-F238E27FC236}">
                <a16:creationId xmlns:a16="http://schemas.microsoft.com/office/drawing/2014/main" id="{C22C136A-D61E-450A-886A-5BE34075FBAF}"/>
              </a:ext>
            </a:extLst>
          </p:cNvPr>
          <p:cNvCxnSpPr>
            <a:stCxn id="244" idx="3"/>
            <a:endCxn id="221" idx="0"/>
          </p:cNvCxnSpPr>
          <p:nvPr/>
        </p:nvCxnSpPr>
        <p:spPr>
          <a:xfrm flipH="1" flipV="1">
            <a:off x="37065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Content Placeholder 2">
            <a:extLst>
              <a:ext uri="{FF2B5EF4-FFF2-40B4-BE49-F238E27FC236}">
                <a16:creationId xmlns:a16="http://schemas.microsoft.com/office/drawing/2014/main" id="{C0BE102E-96CA-498A-A6B4-2A64C3D85B0D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8130746" cy="72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9" name="Line 28">
            <a:extLst>
              <a:ext uri="{FF2B5EF4-FFF2-40B4-BE49-F238E27FC236}">
                <a16:creationId xmlns:a16="http://schemas.microsoft.com/office/drawing/2014/main" id="{AEDCBF22-F141-4B3D-A799-56C243EA7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39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8705101-9D24-477E-828E-53E892B94693}"/>
              </a:ext>
            </a:extLst>
          </p:cNvPr>
          <p:cNvGrpSpPr/>
          <p:nvPr/>
        </p:nvGrpSpPr>
        <p:grpSpPr>
          <a:xfrm>
            <a:off x="2764901" y="3696738"/>
            <a:ext cx="1844070" cy="1275501"/>
            <a:chOff x="1240901" y="3758271"/>
            <a:chExt cx="1844070" cy="1275501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1B0FCE4-CA29-498B-8F00-39C9025123F0}"/>
                </a:ext>
              </a:extLst>
            </p:cNvPr>
            <p:cNvCxnSpPr>
              <a:endCxn id="293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3" name="Line 24">
              <a:extLst>
                <a:ext uri="{FF2B5EF4-FFF2-40B4-BE49-F238E27FC236}">
                  <a16:creationId xmlns:a16="http://schemas.microsoft.com/office/drawing/2014/main" id="{1A0F530E-ACF9-4824-9E2A-72CD90580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94" name="Shape 39">
              <a:extLst>
                <a:ext uri="{FF2B5EF4-FFF2-40B4-BE49-F238E27FC236}">
                  <a16:creationId xmlns:a16="http://schemas.microsoft.com/office/drawing/2014/main" id="{0C62803C-FDD2-4D1A-B5D2-3F800DDFDDBF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E84FCFA-014B-430B-838B-75705C91B631}"/>
                </a:ext>
              </a:extLst>
            </p:cNvPr>
            <p:cNvCxnSpPr>
              <a:endCxn id="296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6" name="Line 26">
              <a:extLst>
                <a:ext uri="{FF2B5EF4-FFF2-40B4-BE49-F238E27FC236}">
                  <a16:creationId xmlns:a16="http://schemas.microsoft.com/office/drawing/2014/main" id="{0BDB0A32-9317-4745-9F1C-30922CB81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C199D96-28C7-4780-94DC-463AB2689938}"/>
              </a:ext>
            </a:extLst>
          </p:cNvPr>
          <p:cNvGrpSpPr/>
          <p:nvPr/>
        </p:nvGrpSpPr>
        <p:grpSpPr>
          <a:xfrm>
            <a:off x="2761265" y="5429439"/>
            <a:ext cx="3693207" cy="762000"/>
            <a:chOff x="1237265" y="5490972"/>
            <a:chExt cx="3693207" cy="762000"/>
          </a:xfrm>
        </p:grpSpPr>
        <p:cxnSp>
          <p:nvCxnSpPr>
            <p:cNvPr id="298" name="Straight Connector 53">
              <a:extLst>
                <a:ext uri="{FF2B5EF4-FFF2-40B4-BE49-F238E27FC236}">
                  <a16:creationId xmlns:a16="http://schemas.microsoft.com/office/drawing/2014/main" id="{BB3CA0E6-14BF-40EF-A54D-18C9D62555FE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61CDA11-9932-4969-92B5-DE143C8766F5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CB1EABB-F658-457C-A4B9-A7677D1DA3A5}"/>
              </a:ext>
            </a:extLst>
          </p:cNvPr>
          <p:cNvSpPr/>
          <p:nvPr/>
        </p:nvSpPr>
        <p:spPr>
          <a:xfrm rot="5400000">
            <a:off x="1615772" y="5543739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B4E8D0D-2E42-45A3-B64F-CC0D4F6014B2}"/>
              </a:ext>
            </a:extLst>
          </p:cNvPr>
          <p:cNvSpPr/>
          <p:nvPr/>
        </p:nvSpPr>
        <p:spPr>
          <a:xfrm>
            <a:off x="4529862" y="5886639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BE508CD-E330-453F-9C8B-674AB7B4AA75}"/>
              </a:ext>
            </a:extLst>
          </p:cNvPr>
          <p:cNvCxnSpPr>
            <a:cxnSpLocks/>
          </p:cNvCxnSpPr>
          <p:nvPr/>
        </p:nvCxnSpPr>
        <p:spPr>
          <a:xfrm>
            <a:off x="7838045" y="4704097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3" name="Line 53">
            <a:extLst>
              <a:ext uri="{FF2B5EF4-FFF2-40B4-BE49-F238E27FC236}">
                <a16:creationId xmlns:a16="http://schemas.microsoft.com/office/drawing/2014/main" id="{F77C00EC-0A9B-43DA-8A90-7BAFDE070C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81839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304" name="Elbow Connector 100">
            <a:extLst>
              <a:ext uri="{FF2B5EF4-FFF2-40B4-BE49-F238E27FC236}">
                <a16:creationId xmlns:a16="http://schemas.microsoft.com/office/drawing/2014/main" id="{2B44629C-F31F-44D5-8111-61478237AD18}"/>
              </a:ext>
            </a:extLst>
          </p:cNvPr>
          <p:cNvCxnSpPr>
            <a:stCxn id="264" idx="3"/>
            <a:endCxn id="271" idx="1"/>
          </p:cNvCxnSpPr>
          <p:nvPr/>
        </p:nvCxnSpPr>
        <p:spPr>
          <a:xfrm flipH="1" flipV="1">
            <a:off x="4559894" y="5077729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5" name="Text Box 309">
            <a:extLst>
              <a:ext uri="{FF2B5EF4-FFF2-40B4-BE49-F238E27FC236}">
                <a16:creationId xmlns:a16="http://schemas.microsoft.com/office/drawing/2014/main" id="{F02AF38B-F314-4131-959E-E7FB900F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03034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306" name="Text Box 309">
            <a:extLst>
              <a:ext uri="{FF2B5EF4-FFF2-40B4-BE49-F238E27FC236}">
                <a16:creationId xmlns:a16="http://schemas.microsoft.com/office/drawing/2014/main" id="{AE39318C-3CD9-465D-A890-06A42334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429867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307" name="Text Box 309">
            <a:extLst>
              <a:ext uri="{FF2B5EF4-FFF2-40B4-BE49-F238E27FC236}">
                <a16:creationId xmlns:a16="http://schemas.microsoft.com/office/drawing/2014/main" id="{BEF61E29-6EAE-4364-BCE1-C28E45F7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854216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308" name="Text Box 309">
            <a:extLst>
              <a:ext uri="{FF2B5EF4-FFF2-40B4-BE49-F238E27FC236}">
                <a16:creationId xmlns:a16="http://schemas.microsoft.com/office/drawing/2014/main" id="{AC9197CA-98B8-4D32-A8EA-2DA5C91A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996" y="4845609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09" name="Text Box 309">
            <a:extLst>
              <a:ext uri="{FF2B5EF4-FFF2-40B4-BE49-F238E27FC236}">
                <a16:creationId xmlns:a16="http://schemas.microsoft.com/office/drawing/2014/main" id="{98689DA6-C271-4CFC-A968-A0BA97F71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26" y="4404711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310" name="Text Box 309">
            <a:extLst>
              <a:ext uri="{FF2B5EF4-FFF2-40B4-BE49-F238E27FC236}">
                <a16:creationId xmlns:a16="http://schemas.microsoft.com/office/drawing/2014/main" id="{56B3DE19-8AEF-43AA-831B-8DF007A5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223" y="5656236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311" name="Text Box 309">
            <a:extLst>
              <a:ext uri="{FF2B5EF4-FFF2-40B4-BE49-F238E27FC236}">
                <a16:creationId xmlns:a16="http://schemas.microsoft.com/office/drawing/2014/main" id="{6C15528B-24E9-45C5-B42C-D659F6D9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25" y="4765705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D0F43B-D62A-4485-A4D9-A5FD6265E4AE}"/>
                  </a:ext>
                </a:extLst>
              </p14:cNvPr>
              <p14:cNvContentPartPr/>
              <p14:nvPr/>
            </p14:nvContentPartPr>
            <p14:xfrm>
              <a:off x="2072520" y="581040"/>
              <a:ext cx="10082160" cy="611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D0F43B-D62A-4485-A4D9-A5FD6265E4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3160" y="571680"/>
                <a:ext cx="10100880" cy="61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83" grpId="0" animBg="1"/>
      <p:bldP spid="285" grpId="0" animBg="1"/>
      <p:bldP spid="286" grpId="0" animBg="1"/>
      <p:bldP spid="289" grpId="0" animBg="1"/>
      <p:bldP spid="303" grpId="0" animBg="1"/>
      <p:bldP spid="305" grpId="0"/>
      <p:bldP spid="306" grpId="0"/>
      <p:bldP spid="307" grpId="0"/>
      <p:bldP spid="308" grpId="0"/>
      <p:bldP spid="309" grpId="0"/>
      <p:bldP spid="310" grpId="0"/>
      <p:bldP spid="3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79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17963" y="-23622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7341E-0349-4D86-83E6-B6BD7F1D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8D7338A-E47B-412E-8DEE-C365E10AB5BE}"/>
              </a:ext>
            </a:extLst>
          </p:cNvPr>
          <p:cNvSpPr/>
          <p:nvPr/>
        </p:nvSpPr>
        <p:spPr>
          <a:xfrm>
            <a:off x="2050112" y="1146242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Line 16">
            <a:extLst>
              <a:ext uri="{FF2B5EF4-FFF2-40B4-BE49-F238E27FC236}">
                <a16:creationId xmlns:a16="http://schemas.microsoft.com/office/drawing/2014/main" id="{F4F56380-33A9-49F8-9A50-38875F38C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091111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0" name="Line 28">
            <a:extLst>
              <a:ext uri="{FF2B5EF4-FFF2-40B4-BE49-F238E27FC236}">
                <a16:creationId xmlns:a16="http://schemas.microsoft.com/office/drawing/2014/main" id="{61DA2FFD-7E08-4B52-A0F3-0D5E77EA2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795711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1" name="Line 29">
            <a:extLst>
              <a:ext uri="{FF2B5EF4-FFF2-40B4-BE49-F238E27FC236}">
                <a16:creationId xmlns:a16="http://schemas.microsoft.com/office/drawing/2014/main" id="{7974A8F2-F05B-4E64-A48F-EC7FE5DE6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786310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50163B0-4A59-4A93-A36C-9056B2D9B68E}"/>
              </a:ext>
            </a:extLst>
          </p:cNvPr>
          <p:cNvCxnSpPr>
            <a:endCxn id="175" idx="0"/>
          </p:cNvCxnSpPr>
          <p:nvPr/>
        </p:nvCxnSpPr>
        <p:spPr>
          <a:xfrm>
            <a:off x="2761258" y="3662362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AB8541-F25D-43DA-B962-BF099D5BC494}"/>
              </a:ext>
            </a:extLst>
          </p:cNvPr>
          <p:cNvCxnSpPr>
            <a:endCxn id="178" idx="0"/>
          </p:cNvCxnSpPr>
          <p:nvPr/>
        </p:nvCxnSpPr>
        <p:spPr>
          <a:xfrm flipV="1">
            <a:off x="2761258" y="4100511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B1528DB-D2AA-43C5-94E0-A9B125BA547F}"/>
              </a:ext>
            </a:extLst>
          </p:cNvPr>
          <p:cNvCxnSpPr/>
          <p:nvPr/>
        </p:nvCxnSpPr>
        <p:spPr>
          <a:xfrm>
            <a:off x="2786808" y="5029288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 Box 309">
            <a:extLst>
              <a:ext uri="{FF2B5EF4-FFF2-40B4-BE49-F238E27FC236}">
                <a16:creationId xmlns:a16="http://schemas.microsoft.com/office/drawing/2014/main" id="{9F396FE3-C374-4805-8D17-FF950171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1" y="3414711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66" name="Text Box 310">
            <a:extLst>
              <a:ext uri="{FF2B5EF4-FFF2-40B4-BE49-F238E27FC236}">
                <a16:creationId xmlns:a16="http://schemas.microsoft.com/office/drawing/2014/main" id="{6321FECA-9A17-49EC-AFB9-680438815D1B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807880" y="39755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67" name="Rounded Rectangle 38">
            <a:extLst>
              <a:ext uri="{FF2B5EF4-FFF2-40B4-BE49-F238E27FC236}">
                <a16:creationId xmlns:a16="http://schemas.microsoft.com/office/drawing/2014/main" id="{B84BC52D-8995-4EE2-968F-43A3FA8EEB45}"/>
              </a:ext>
            </a:extLst>
          </p:cNvPr>
          <p:cNvSpPr/>
          <p:nvPr/>
        </p:nvSpPr>
        <p:spPr>
          <a:xfrm>
            <a:off x="3751800" y="44815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8" name="Shape 39">
            <a:extLst>
              <a:ext uri="{FF2B5EF4-FFF2-40B4-BE49-F238E27FC236}">
                <a16:creationId xmlns:a16="http://schemas.microsoft.com/office/drawing/2014/main" id="{FA843172-448B-46C1-A89B-18B9509D4C60}"/>
              </a:ext>
            </a:extLst>
          </p:cNvPr>
          <p:cNvCxnSpPr>
            <a:stCxn id="166" idx="2"/>
          </p:cNvCxnSpPr>
          <p:nvPr/>
        </p:nvCxnSpPr>
        <p:spPr>
          <a:xfrm rot="16200000" flipH="1">
            <a:off x="3226039" y="4278074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CF0DE2C-8F9B-4138-9A82-74858B4D12F8}"/>
              </a:ext>
            </a:extLst>
          </p:cNvPr>
          <p:cNvCxnSpPr>
            <a:stCxn id="167" idx="3"/>
            <a:endCxn id="179" idx="0"/>
          </p:cNvCxnSpPr>
          <p:nvPr/>
        </p:nvCxnSpPr>
        <p:spPr>
          <a:xfrm flipV="1">
            <a:off x="4015943" y="4557710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53">
            <a:extLst>
              <a:ext uri="{FF2B5EF4-FFF2-40B4-BE49-F238E27FC236}">
                <a16:creationId xmlns:a16="http://schemas.microsoft.com/office/drawing/2014/main" id="{7BA0DB95-C581-45CB-89BF-8EA931AD4891}"/>
              </a:ext>
            </a:extLst>
          </p:cNvPr>
          <p:cNvCxnSpPr>
            <a:stCxn id="307" idx="6"/>
          </p:cNvCxnSpPr>
          <p:nvPr/>
        </p:nvCxnSpPr>
        <p:spPr>
          <a:xfrm flipV="1">
            <a:off x="5672861" y="5395911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324">
            <a:extLst>
              <a:ext uri="{FF2B5EF4-FFF2-40B4-BE49-F238E27FC236}">
                <a16:creationId xmlns:a16="http://schemas.microsoft.com/office/drawing/2014/main" id="{D89552BA-2E4C-4E08-82DF-3920CE058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450" y="5929311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72" name="Rounded Rectangle 45">
            <a:extLst>
              <a:ext uri="{FF2B5EF4-FFF2-40B4-BE49-F238E27FC236}">
                <a16:creationId xmlns:a16="http://schemas.microsoft.com/office/drawing/2014/main" id="{31C2C506-D167-4A76-B4FA-F9FF6BC66CA2}"/>
              </a:ext>
            </a:extLst>
          </p:cNvPr>
          <p:cNvSpPr/>
          <p:nvPr/>
        </p:nvSpPr>
        <p:spPr>
          <a:xfrm>
            <a:off x="6460812" y="46339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514C3D4-0B73-46AB-A947-442402676440}"/>
              </a:ext>
            </a:extLst>
          </p:cNvPr>
          <p:cNvCxnSpPr/>
          <p:nvPr/>
        </p:nvCxnSpPr>
        <p:spPr>
          <a:xfrm>
            <a:off x="2761265" y="6157911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Line 28">
            <a:extLst>
              <a:ext uri="{FF2B5EF4-FFF2-40B4-BE49-F238E27FC236}">
                <a16:creationId xmlns:a16="http://schemas.microsoft.com/office/drawing/2014/main" id="{71FAF0BE-7536-4713-B358-D2A69216B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091111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5" name="Line 24">
            <a:extLst>
              <a:ext uri="{FF2B5EF4-FFF2-40B4-BE49-F238E27FC236}">
                <a16:creationId xmlns:a16="http://schemas.microsoft.com/office/drawing/2014/main" id="{623D5EA0-ABA7-4822-8AAD-DFAE378B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719511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8" name="Line 25">
            <a:extLst>
              <a:ext uri="{FF2B5EF4-FFF2-40B4-BE49-F238E27FC236}">
                <a16:creationId xmlns:a16="http://schemas.microsoft.com/office/drawing/2014/main" id="{83638FD7-8274-4873-8665-4E11650AC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4100511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9" name="Line 26">
            <a:extLst>
              <a:ext uri="{FF2B5EF4-FFF2-40B4-BE49-F238E27FC236}">
                <a16:creationId xmlns:a16="http://schemas.microsoft.com/office/drawing/2014/main" id="{FB7D1C46-EB0E-4FBB-B66E-706EB16BE1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549773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0" name="Line 37">
            <a:extLst>
              <a:ext uri="{FF2B5EF4-FFF2-40B4-BE49-F238E27FC236}">
                <a16:creationId xmlns:a16="http://schemas.microsoft.com/office/drawing/2014/main" id="{336727C7-51C6-43C5-B056-75BAB39E4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646486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" name="Line 38">
            <a:extLst>
              <a:ext uri="{FF2B5EF4-FFF2-40B4-BE49-F238E27FC236}">
                <a16:creationId xmlns:a16="http://schemas.microsoft.com/office/drawing/2014/main" id="{C8027950-5217-42F1-9BB4-49A1723F6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03066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Line 39">
            <a:extLst>
              <a:ext uri="{FF2B5EF4-FFF2-40B4-BE49-F238E27FC236}">
                <a16:creationId xmlns:a16="http://schemas.microsoft.com/office/drawing/2014/main" id="{3227B89B-E709-4BB8-A262-8B3890598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46404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" name="Text Box 40">
            <a:extLst>
              <a:ext uri="{FF2B5EF4-FFF2-40B4-BE49-F238E27FC236}">
                <a16:creationId xmlns:a16="http://schemas.microsoft.com/office/drawing/2014/main" id="{954B8647-9935-4E8F-B45A-DCFDBBDB6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847" y="349091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4" name="Text Box 41">
            <a:extLst>
              <a:ext uri="{FF2B5EF4-FFF2-40B4-BE49-F238E27FC236}">
                <a16:creationId xmlns:a16="http://schemas.microsoft.com/office/drawing/2014/main" id="{94A3B89A-F5B8-466B-B043-FDFEDE93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389096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1" name="Text Box 42">
            <a:extLst>
              <a:ext uri="{FF2B5EF4-FFF2-40B4-BE49-F238E27FC236}">
                <a16:creationId xmlns:a16="http://schemas.microsoft.com/office/drawing/2014/main" id="{9C2D2C6E-BE9F-4354-A178-19F91B61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434816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2" name="Text Box 23">
            <a:extLst>
              <a:ext uri="{FF2B5EF4-FFF2-40B4-BE49-F238E27FC236}">
                <a16:creationId xmlns:a16="http://schemas.microsoft.com/office/drawing/2014/main" id="{9C91CD47-50FC-4F78-891C-2AABFBB8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5341936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03" name="Line 32">
            <a:extLst>
              <a:ext uri="{FF2B5EF4-FFF2-40B4-BE49-F238E27FC236}">
                <a16:creationId xmlns:a16="http://schemas.microsoft.com/office/drawing/2014/main" id="{9714CF2C-06D4-4D04-884F-846BF31B2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606800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4" name="Line 33">
            <a:extLst>
              <a:ext uri="{FF2B5EF4-FFF2-40B4-BE49-F238E27FC236}">
                <a16:creationId xmlns:a16="http://schemas.microsoft.com/office/drawing/2014/main" id="{F4207588-E7DD-4085-AE31-7BE6C6157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94811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5" name="Line 34">
            <a:extLst>
              <a:ext uri="{FF2B5EF4-FFF2-40B4-BE49-F238E27FC236}">
                <a16:creationId xmlns:a16="http://schemas.microsoft.com/office/drawing/2014/main" id="{BAFDA161-A4F5-455A-BB60-AD65AEB9A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862511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6" name="Line 35">
            <a:extLst>
              <a:ext uri="{FF2B5EF4-FFF2-40B4-BE49-F238E27FC236}">
                <a16:creationId xmlns:a16="http://schemas.microsoft.com/office/drawing/2014/main" id="{4C1EBE61-960A-42CC-8923-F131AA1CB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56723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1" name="Line 36">
            <a:extLst>
              <a:ext uri="{FF2B5EF4-FFF2-40B4-BE49-F238E27FC236}">
                <a16:creationId xmlns:a16="http://schemas.microsoft.com/office/drawing/2014/main" id="{911CC15C-8245-408E-AAF7-65B919FEA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375149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2" name="Line 37">
            <a:extLst>
              <a:ext uri="{FF2B5EF4-FFF2-40B4-BE49-F238E27FC236}">
                <a16:creationId xmlns:a16="http://schemas.microsoft.com/office/drawing/2014/main" id="{99B083B8-C3C6-4949-AA2A-0CFD2C9A3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144961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3" name="Line 38">
            <a:extLst>
              <a:ext uri="{FF2B5EF4-FFF2-40B4-BE49-F238E27FC236}">
                <a16:creationId xmlns:a16="http://schemas.microsoft.com/office/drawing/2014/main" id="{1A735CF4-1F03-48F0-841F-0ED183F46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606799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4" name="Line 41">
            <a:extLst>
              <a:ext uri="{FF2B5EF4-FFF2-40B4-BE49-F238E27FC236}">
                <a16:creationId xmlns:a16="http://schemas.microsoft.com/office/drawing/2014/main" id="{794C5573-3B2B-490E-A656-9AC71D3FA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490911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15" name="Text Box 44">
            <a:extLst>
              <a:ext uri="{FF2B5EF4-FFF2-40B4-BE49-F238E27FC236}">
                <a16:creationId xmlns:a16="http://schemas.microsoft.com/office/drawing/2014/main" id="{0B1069D8-F9F1-4BD5-B426-0732AC60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463348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219" name="Text Box 45">
            <a:extLst>
              <a:ext uri="{FF2B5EF4-FFF2-40B4-BE49-F238E27FC236}">
                <a16:creationId xmlns:a16="http://schemas.microsoft.com/office/drawing/2014/main" id="{F5B2577A-3300-4B3D-BB9B-48C2CCF4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4176711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28" name="Text Box 46">
            <a:extLst>
              <a:ext uri="{FF2B5EF4-FFF2-40B4-BE49-F238E27FC236}">
                <a16:creationId xmlns:a16="http://schemas.microsoft.com/office/drawing/2014/main" id="{2F738139-FC19-4C04-8DAC-F857EA1D3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213912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30" name="Line 47">
            <a:extLst>
              <a:ext uri="{FF2B5EF4-FFF2-40B4-BE49-F238E27FC236}">
                <a16:creationId xmlns:a16="http://schemas.microsoft.com/office/drawing/2014/main" id="{7B04AF2B-0F48-47D0-B60D-99CC7BEC2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646486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D8D37D83-7CBF-4CDA-A7C1-AF180CC4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427411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32" name="Rectangle 52">
            <a:extLst>
              <a:ext uri="{FF2B5EF4-FFF2-40B4-BE49-F238E27FC236}">
                <a16:creationId xmlns:a16="http://schemas.microsoft.com/office/drawing/2014/main" id="{F466F461-7995-4C4B-89E5-1A461B8E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69" y="4396845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Line 53">
            <a:extLst>
              <a:ext uri="{FF2B5EF4-FFF2-40B4-BE49-F238E27FC236}">
                <a16:creationId xmlns:a16="http://schemas.microsoft.com/office/drawing/2014/main" id="{D23941FA-D985-4ADE-89F8-DF21093BA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48311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4" name="Text Box 55">
            <a:extLst>
              <a:ext uri="{FF2B5EF4-FFF2-40B4-BE49-F238E27FC236}">
                <a16:creationId xmlns:a16="http://schemas.microsoft.com/office/drawing/2014/main" id="{A5EDEE9E-FEBB-45C1-A374-E41F23BB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862511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35" name="Text Box 56">
            <a:extLst>
              <a:ext uri="{FF2B5EF4-FFF2-40B4-BE49-F238E27FC236}">
                <a16:creationId xmlns:a16="http://schemas.microsoft.com/office/drawing/2014/main" id="{5A7F9A45-27DE-43E2-A574-AAB76525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969" y="4547658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36" name="Text Box 57">
            <a:extLst>
              <a:ext uri="{FF2B5EF4-FFF2-40B4-BE49-F238E27FC236}">
                <a16:creationId xmlns:a16="http://schemas.microsoft.com/office/drawing/2014/main" id="{2C5883E3-47F0-442D-9137-2CBBCB66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5303836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37" name="Text Box 59">
            <a:extLst>
              <a:ext uri="{FF2B5EF4-FFF2-40B4-BE49-F238E27FC236}">
                <a16:creationId xmlns:a16="http://schemas.microsoft.com/office/drawing/2014/main" id="{B06EF263-97C5-4D3D-8971-30239D3D8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532436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38" name="Line 61">
            <a:extLst>
              <a:ext uri="{FF2B5EF4-FFF2-40B4-BE49-F238E27FC236}">
                <a16:creationId xmlns:a16="http://schemas.microsoft.com/office/drawing/2014/main" id="{CB25DD5C-6446-4390-9F9E-C856EF4EB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168244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9" name="Text Box 63">
            <a:extLst>
              <a:ext uri="{FF2B5EF4-FFF2-40B4-BE49-F238E27FC236}">
                <a16:creationId xmlns:a16="http://schemas.microsoft.com/office/drawing/2014/main" id="{58DC776A-3C03-43CB-BEF5-232CB032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899766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40" name="Elbow Connector 92">
            <a:extLst>
              <a:ext uri="{FF2B5EF4-FFF2-40B4-BE49-F238E27FC236}">
                <a16:creationId xmlns:a16="http://schemas.microsoft.com/office/drawing/2014/main" id="{6079DDDF-7512-45FE-8563-F08C44F0A0F9}"/>
              </a:ext>
            </a:extLst>
          </p:cNvPr>
          <p:cNvCxnSpPr/>
          <p:nvPr/>
        </p:nvCxnSpPr>
        <p:spPr>
          <a:xfrm>
            <a:off x="6225872" y="4786311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5EE294B-5590-4770-97DB-CF2AE71ACFCB}"/>
              </a:ext>
            </a:extLst>
          </p:cNvPr>
          <p:cNvCxnSpPr>
            <a:cxnSpLocks/>
            <a:endCxn id="235" idx="1"/>
          </p:cNvCxnSpPr>
          <p:nvPr/>
        </p:nvCxnSpPr>
        <p:spPr>
          <a:xfrm>
            <a:off x="7826071" y="4669895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22">
            <a:extLst>
              <a:ext uri="{FF2B5EF4-FFF2-40B4-BE49-F238E27FC236}">
                <a16:creationId xmlns:a16="http://schemas.microsoft.com/office/drawing/2014/main" id="{F696C149-5F58-48C8-BB1E-4FEDF8498562}"/>
              </a:ext>
            </a:extLst>
          </p:cNvPr>
          <p:cNvCxnSpPr/>
          <p:nvPr/>
        </p:nvCxnSpPr>
        <p:spPr>
          <a:xfrm>
            <a:off x="7978472" y="4676246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100">
            <a:extLst>
              <a:ext uri="{FF2B5EF4-FFF2-40B4-BE49-F238E27FC236}">
                <a16:creationId xmlns:a16="http://schemas.microsoft.com/office/drawing/2014/main" id="{F18A3683-AFAE-4AD2-B6DF-6D58EDBAFC49}"/>
              </a:ext>
            </a:extLst>
          </p:cNvPr>
          <p:cNvCxnSpPr>
            <a:stCxn id="288" idx="3"/>
            <a:endCxn id="295" idx="1"/>
          </p:cNvCxnSpPr>
          <p:nvPr/>
        </p:nvCxnSpPr>
        <p:spPr>
          <a:xfrm flipH="1" flipV="1">
            <a:off x="4559894" y="5044201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Line 28">
            <a:extLst>
              <a:ext uri="{FF2B5EF4-FFF2-40B4-BE49-F238E27FC236}">
                <a16:creationId xmlns:a16="http://schemas.microsoft.com/office/drawing/2014/main" id="{ED6ADB58-0DAF-4328-9D20-9BB7F86A5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347911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5" name="Rectangle 152">
            <a:extLst>
              <a:ext uri="{FF2B5EF4-FFF2-40B4-BE49-F238E27FC236}">
                <a16:creationId xmlns:a16="http://schemas.microsoft.com/office/drawing/2014/main" id="{3BC86E33-3843-46BC-8A88-C14B751E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04911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46" name="Line 155">
            <a:extLst>
              <a:ext uri="{FF2B5EF4-FFF2-40B4-BE49-F238E27FC236}">
                <a16:creationId xmlns:a16="http://schemas.microsoft.com/office/drawing/2014/main" id="{FBD6CC8E-6183-40E5-B223-82AA0987C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269999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7" name="Line 156">
            <a:extLst>
              <a:ext uri="{FF2B5EF4-FFF2-40B4-BE49-F238E27FC236}">
                <a16:creationId xmlns:a16="http://schemas.microsoft.com/office/drawing/2014/main" id="{1B7263F6-5845-4760-AC7D-12D5087FC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4462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8" name="Line 157">
            <a:extLst>
              <a:ext uri="{FF2B5EF4-FFF2-40B4-BE49-F238E27FC236}">
                <a16:creationId xmlns:a16="http://schemas.microsoft.com/office/drawing/2014/main" id="{661C641F-A495-434D-A4D5-15F3A0347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751011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9" name="Line 158">
            <a:extLst>
              <a:ext uri="{FF2B5EF4-FFF2-40B4-BE49-F238E27FC236}">
                <a16:creationId xmlns:a16="http://schemas.microsoft.com/office/drawing/2014/main" id="{7F0D7E2B-1DF7-4F51-9C43-770D5519E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71636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0" name="Line 159">
            <a:extLst>
              <a:ext uri="{FF2B5EF4-FFF2-40B4-BE49-F238E27FC236}">
                <a16:creationId xmlns:a16="http://schemas.microsoft.com/office/drawing/2014/main" id="{3B849C40-23A1-4C2C-9634-AA090EDE7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590674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1" name="Line 160">
            <a:extLst>
              <a:ext uri="{FF2B5EF4-FFF2-40B4-BE49-F238E27FC236}">
                <a16:creationId xmlns:a16="http://schemas.microsoft.com/office/drawing/2014/main" id="{DEDB02E9-B8C8-4BB8-97D2-2D2EB5456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495424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2" name="Line 161">
            <a:extLst>
              <a:ext uri="{FF2B5EF4-FFF2-40B4-BE49-F238E27FC236}">
                <a16:creationId xmlns:a16="http://schemas.microsoft.com/office/drawing/2014/main" id="{1950DDBF-B311-43C4-9567-A6018E3BB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269999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3" name="Text Box 162">
            <a:extLst>
              <a:ext uri="{FF2B5EF4-FFF2-40B4-BE49-F238E27FC236}">
                <a16:creationId xmlns:a16="http://schemas.microsoft.com/office/drawing/2014/main" id="{06450C7E-076D-4252-8570-43D03904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433511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54" name="Line 163">
            <a:extLst>
              <a:ext uri="{FF2B5EF4-FFF2-40B4-BE49-F238E27FC236}">
                <a16:creationId xmlns:a16="http://schemas.microsoft.com/office/drawing/2014/main" id="{4FF7D671-EC7E-465F-BDDC-58ADE9BA6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758949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5" name="Text Box 167">
            <a:extLst>
              <a:ext uri="{FF2B5EF4-FFF2-40B4-BE49-F238E27FC236}">
                <a16:creationId xmlns:a16="http://schemas.microsoft.com/office/drawing/2014/main" id="{B08F997F-71F1-4AF0-8599-A1B159A4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613712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56" name="Line 175">
            <a:extLst>
              <a:ext uri="{FF2B5EF4-FFF2-40B4-BE49-F238E27FC236}">
                <a16:creationId xmlns:a16="http://schemas.microsoft.com/office/drawing/2014/main" id="{6324424E-63E6-4138-8613-14289F85A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7" y="1345809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57" name="Straight Arrow Connector 136">
            <a:extLst>
              <a:ext uri="{FF2B5EF4-FFF2-40B4-BE49-F238E27FC236}">
                <a16:creationId xmlns:a16="http://schemas.microsoft.com/office/drawing/2014/main" id="{DB533848-F52B-4FC7-9E05-65B72794C949}"/>
              </a:ext>
            </a:extLst>
          </p:cNvPr>
          <p:cNvCxnSpPr/>
          <p:nvPr/>
        </p:nvCxnSpPr>
        <p:spPr>
          <a:xfrm>
            <a:off x="6073472" y="1585911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58" name="Line 28">
            <a:extLst>
              <a:ext uri="{FF2B5EF4-FFF2-40B4-BE49-F238E27FC236}">
                <a16:creationId xmlns:a16="http://schemas.microsoft.com/office/drawing/2014/main" id="{03BA0851-4DED-4A53-B0D9-28EABE9C8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585911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9" name="Line 28">
            <a:extLst>
              <a:ext uri="{FF2B5EF4-FFF2-40B4-BE49-F238E27FC236}">
                <a16:creationId xmlns:a16="http://schemas.microsoft.com/office/drawing/2014/main" id="{A8FA6EE0-C7F7-48AC-A552-F9FD0924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119311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0" name="Line 176">
            <a:extLst>
              <a:ext uri="{FF2B5EF4-FFF2-40B4-BE49-F238E27FC236}">
                <a16:creationId xmlns:a16="http://schemas.microsoft.com/office/drawing/2014/main" id="{B62F79FD-9178-4203-903D-6E9F31501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814511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1" name="Line 177">
            <a:extLst>
              <a:ext uri="{FF2B5EF4-FFF2-40B4-BE49-F238E27FC236}">
                <a16:creationId xmlns:a16="http://schemas.microsoft.com/office/drawing/2014/main" id="{1ABAEEC3-572F-4254-A4A9-D5DB960D4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19907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2" name="Line 178">
            <a:extLst>
              <a:ext uri="{FF2B5EF4-FFF2-40B4-BE49-F238E27FC236}">
                <a16:creationId xmlns:a16="http://schemas.microsoft.com/office/drawing/2014/main" id="{9B8D4008-9F38-4268-BE79-4BF69FD6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295523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3" name="Line 179">
            <a:extLst>
              <a:ext uri="{FF2B5EF4-FFF2-40B4-BE49-F238E27FC236}">
                <a16:creationId xmlns:a16="http://schemas.microsoft.com/office/drawing/2014/main" id="{AD11D769-7147-4917-BA79-188F858B7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16148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4" name="Line 180">
            <a:extLst>
              <a:ext uri="{FF2B5EF4-FFF2-40B4-BE49-F238E27FC236}">
                <a16:creationId xmlns:a16="http://schemas.microsoft.com/office/drawing/2014/main" id="{CE76B47A-320F-433E-B667-FE6427EDA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135186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5" name="Line 181">
            <a:extLst>
              <a:ext uri="{FF2B5EF4-FFF2-40B4-BE49-F238E27FC236}">
                <a16:creationId xmlns:a16="http://schemas.microsoft.com/office/drawing/2014/main" id="{92031837-61F5-4CC8-964F-2991423E5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039936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6" name="Line 182">
            <a:extLst>
              <a:ext uri="{FF2B5EF4-FFF2-40B4-BE49-F238E27FC236}">
                <a16:creationId xmlns:a16="http://schemas.microsoft.com/office/drawing/2014/main" id="{F89F39B6-5F54-4986-B6EB-0758C4AD1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181451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7" name="Text Box 183">
            <a:extLst>
              <a:ext uri="{FF2B5EF4-FFF2-40B4-BE49-F238E27FC236}">
                <a16:creationId xmlns:a16="http://schemas.microsoft.com/office/drawing/2014/main" id="{24499168-4B34-4798-A7D9-8C2CD056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1981198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68" name="Rounded Rectangle 102">
            <a:extLst>
              <a:ext uri="{FF2B5EF4-FFF2-40B4-BE49-F238E27FC236}">
                <a16:creationId xmlns:a16="http://schemas.microsoft.com/office/drawing/2014/main" id="{F8216658-DFBE-4EC5-8583-EB79F6FD83D5}"/>
              </a:ext>
            </a:extLst>
          </p:cNvPr>
          <p:cNvSpPr/>
          <p:nvPr/>
        </p:nvSpPr>
        <p:spPr>
          <a:xfrm>
            <a:off x="8588072" y="14335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69" name="Text Box 319">
            <a:extLst>
              <a:ext uri="{FF2B5EF4-FFF2-40B4-BE49-F238E27FC236}">
                <a16:creationId xmlns:a16="http://schemas.microsoft.com/office/drawing/2014/main" id="{A2E428AD-F02A-4D78-9987-1BE35CE9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576511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70" name="Line 16">
            <a:extLst>
              <a:ext uri="{FF2B5EF4-FFF2-40B4-BE49-F238E27FC236}">
                <a16:creationId xmlns:a16="http://schemas.microsoft.com/office/drawing/2014/main" id="{AE95A36F-4CFC-4CC6-9EDF-B8F2882E5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34791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71" name="Straight Arrow Connector 136">
            <a:extLst>
              <a:ext uri="{FF2B5EF4-FFF2-40B4-BE49-F238E27FC236}">
                <a16:creationId xmlns:a16="http://schemas.microsoft.com/office/drawing/2014/main" id="{BE93805E-64EB-46B8-BF88-DAC287B47413}"/>
              </a:ext>
            </a:extLst>
          </p:cNvPr>
          <p:cNvCxnSpPr>
            <a:stCxn id="268" idx="3"/>
            <a:endCxn id="245" idx="0"/>
          </p:cNvCxnSpPr>
          <p:nvPr/>
        </p:nvCxnSpPr>
        <p:spPr>
          <a:xfrm flipH="1" flipV="1">
            <a:off x="3706509" y="1204911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869A948-3F8B-4616-B6B7-A91382C7B257}"/>
              </a:ext>
            </a:extLst>
          </p:cNvPr>
          <p:cNvCxnSpPr/>
          <p:nvPr/>
        </p:nvCxnSpPr>
        <p:spPr>
          <a:xfrm flipV="1">
            <a:off x="6073472" y="2576511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 Box 55">
            <a:extLst>
              <a:ext uri="{FF2B5EF4-FFF2-40B4-BE49-F238E27FC236}">
                <a16:creationId xmlns:a16="http://schemas.microsoft.com/office/drawing/2014/main" id="{60552B55-C0BE-439E-9802-644C6786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1165294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74" name="Line 42">
            <a:extLst>
              <a:ext uri="{FF2B5EF4-FFF2-40B4-BE49-F238E27FC236}">
                <a16:creationId xmlns:a16="http://schemas.microsoft.com/office/drawing/2014/main" id="{CFF3F957-A483-4831-8D4B-DF76811FE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00510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5" name="Text Box 49">
            <a:extLst>
              <a:ext uri="{FF2B5EF4-FFF2-40B4-BE49-F238E27FC236}">
                <a16:creationId xmlns:a16="http://schemas.microsoft.com/office/drawing/2014/main" id="{D1DAE81C-22C3-4D32-B799-5AB3EEE8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930648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76" name="Text Box 56">
            <a:extLst>
              <a:ext uri="{FF2B5EF4-FFF2-40B4-BE49-F238E27FC236}">
                <a16:creationId xmlns:a16="http://schemas.microsoft.com/office/drawing/2014/main" id="{7E0C7496-6419-4105-A994-3AC54797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717" y="2195511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77" name="Straight Arrow Connector 136">
            <a:extLst>
              <a:ext uri="{FF2B5EF4-FFF2-40B4-BE49-F238E27FC236}">
                <a16:creationId xmlns:a16="http://schemas.microsoft.com/office/drawing/2014/main" id="{536DCA4A-2BC6-4D32-BDF1-B1D3B407B50B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418429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78" name="Text Box 56">
            <a:extLst>
              <a:ext uri="{FF2B5EF4-FFF2-40B4-BE49-F238E27FC236}">
                <a16:creationId xmlns:a16="http://schemas.microsoft.com/office/drawing/2014/main" id="{7EFB9835-4A46-4630-B2AD-BEF5C7BE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723943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79" name="Straight Arrow Connector 136">
            <a:extLst>
              <a:ext uri="{FF2B5EF4-FFF2-40B4-BE49-F238E27FC236}">
                <a16:creationId xmlns:a16="http://schemas.microsoft.com/office/drawing/2014/main" id="{B9B56BD9-ECCC-4240-9426-4C9EC83E90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847054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0" name="Text Box 319">
            <a:extLst>
              <a:ext uri="{FF2B5EF4-FFF2-40B4-BE49-F238E27FC236}">
                <a16:creationId xmlns:a16="http://schemas.microsoft.com/office/drawing/2014/main" id="{7D54BB63-1640-4B28-9701-31CC23E1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472111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1" name="Line 16">
            <a:extLst>
              <a:ext uri="{FF2B5EF4-FFF2-40B4-BE49-F238E27FC236}">
                <a16:creationId xmlns:a16="http://schemas.microsoft.com/office/drawing/2014/main" id="{A86FEB6F-3384-45AD-B21A-59D0FE1AE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395911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2" name="Line 60">
            <a:extLst>
              <a:ext uri="{FF2B5EF4-FFF2-40B4-BE49-F238E27FC236}">
                <a16:creationId xmlns:a16="http://schemas.microsoft.com/office/drawing/2014/main" id="{C49CBC4A-65FE-49F6-A31C-CC63F90E5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920845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3" name="Text Box 62">
            <a:extLst>
              <a:ext uri="{FF2B5EF4-FFF2-40B4-BE49-F238E27FC236}">
                <a16:creationId xmlns:a16="http://schemas.microsoft.com/office/drawing/2014/main" id="{12A7DE29-07F9-46F0-8E30-F546E327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6157911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4" name="Text Box 319">
            <a:extLst>
              <a:ext uri="{FF2B5EF4-FFF2-40B4-BE49-F238E27FC236}">
                <a16:creationId xmlns:a16="http://schemas.microsoft.com/office/drawing/2014/main" id="{84041989-B923-42D4-A075-DC406954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4280712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5" name="Line 16">
            <a:extLst>
              <a:ext uri="{FF2B5EF4-FFF2-40B4-BE49-F238E27FC236}">
                <a16:creationId xmlns:a16="http://schemas.microsoft.com/office/drawing/2014/main" id="{7766DDFB-C4B5-4CA4-89FE-5828DF76F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481511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6" name="Text Box 319">
            <a:extLst>
              <a:ext uri="{FF2B5EF4-FFF2-40B4-BE49-F238E27FC236}">
                <a16:creationId xmlns:a16="http://schemas.microsoft.com/office/drawing/2014/main" id="{A0380375-7C5B-43A1-A424-A764781C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871887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7" name="Line 16">
            <a:extLst>
              <a:ext uri="{FF2B5EF4-FFF2-40B4-BE49-F238E27FC236}">
                <a16:creationId xmlns:a16="http://schemas.microsoft.com/office/drawing/2014/main" id="{C1AD0800-9E23-4696-8E9B-7BECD7E5D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151493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8" name="Rounded Rectangle 125">
            <a:extLst>
              <a:ext uri="{FF2B5EF4-FFF2-40B4-BE49-F238E27FC236}">
                <a16:creationId xmlns:a16="http://schemas.microsoft.com/office/drawing/2014/main" id="{D17A6BA0-67E5-4732-9359-7BDF458D4C7B}"/>
              </a:ext>
            </a:extLst>
          </p:cNvPr>
          <p:cNvSpPr/>
          <p:nvPr/>
        </p:nvSpPr>
        <p:spPr>
          <a:xfrm>
            <a:off x="9883472" y="53197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89" name="Straight Arrow Connector 136">
            <a:extLst>
              <a:ext uri="{FF2B5EF4-FFF2-40B4-BE49-F238E27FC236}">
                <a16:creationId xmlns:a16="http://schemas.microsoft.com/office/drawing/2014/main" id="{36DEA250-CCC1-4625-8B5D-384AA7ACBB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847054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0" name="Line 28">
            <a:extLst>
              <a:ext uri="{FF2B5EF4-FFF2-40B4-BE49-F238E27FC236}">
                <a16:creationId xmlns:a16="http://schemas.microsoft.com/office/drawing/2014/main" id="{335E1D5C-A67A-4FFD-990B-95530E34E0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795711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1" name="Rectangle 15">
            <a:extLst>
              <a:ext uri="{FF2B5EF4-FFF2-40B4-BE49-F238E27FC236}">
                <a16:creationId xmlns:a16="http://schemas.microsoft.com/office/drawing/2014/main" id="{DA0299E8-CF9E-4182-A505-CE34F928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490912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92" name="Text Box 17">
            <a:extLst>
              <a:ext uri="{FF2B5EF4-FFF2-40B4-BE49-F238E27FC236}">
                <a16:creationId xmlns:a16="http://schemas.microsoft.com/office/drawing/2014/main" id="{EE0A15A5-7663-4F95-BE12-A5D327C64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625690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93" name="Text Box 18">
            <a:extLst>
              <a:ext uri="{FF2B5EF4-FFF2-40B4-BE49-F238E27FC236}">
                <a16:creationId xmlns:a16="http://schemas.microsoft.com/office/drawing/2014/main" id="{B769D0AF-5213-4DB0-ADC8-DD7C42A6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006690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94" name="Text Box 19">
            <a:extLst>
              <a:ext uri="{FF2B5EF4-FFF2-40B4-BE49-F238E27FC236}">
                <a16:creationId xmlns:a16="http://schemas.microsoft.com/office/drawing/2014/main" id="{EB1332DB-7A4B-4B4A-AA49-0AEB9BA7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405311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95" name="Text Box 20">
            <a:extLst>
              <a:ext uri="{FF2B5EF4-FFF2-40B4-BE49-F238E27FC236}">
                <a16:creationId xmlns:a16="http://schemas.microsoft.com/office/drawing/2014/main" id="{872EB3D9-74F6-494E-AD2C-F7A35CC7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921090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96" name="Text Box 21">
            <a:extLst>
              <a:ext uri="{FF2B5EF4-FFF2-40B4-BE49-F238E27FC236}">
                <a16:creationId xmlns:a16="http://schemas.microsoft.com/office/drawing/2014/main" id="{DCF07D76-ED58-46AA-B784-11F2196CE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364331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97" name="Text Box 22">
            <a:extLst>
              <a:ext uri="{FF2B5EF4-FFF2-40B4-BE49-F238E27FC236}">
                <a16:creationId xmlns:a16="http://schemas.microsoft.com/office/drawing/2014/main" id="{61518659-DEAF-46C1-A8EF-F01BEA46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4692490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98" name="Text Box 36">
            <a:extLst>
              <a:ext uri="{FF2B5EF4-FFF2-40B4-BE49-F238E27FC236}">
                <a16:creationId xmlns:a16="http://schemas.microsoft.com/office/drawing/2014/main" id="{028834F4-84C9-4BBE-B53D-BA892BBC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4176711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99" name="Left Bracket 298">
            <a:extLst>
              <a:ext uri="{FF2B5EF4-FFF2-40B4-BE49-F238E27FC236}">
                <a16:creationId xmlns:a16="http://schemas.microsoft.com/office/drawing/2014/main" id="{B96824A1-F4CE-4E2A-BD37-80E118FF7267}"/>
              </a:ext>
            </a:extLst>
          </p:cNvPr>
          <p:cNvSpPr/>
          <p:nvPr/>
        </p:nvSpPr>
        <p:spPr>
          <a:xfrm>
            <a:off x="2034872" y="2576511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0" name="Line 28">
            <a:extLst>
              <a:ext uri="{FF2B5EF4-FFF2-40B4-BE49-F238E27FC236}">
                <a16:creationId xmlns:a16="http://schemas.microsoft.com/office/drawing/2014/main" id="{470D9AAB-37AB-45CA-ADA0-B45BFF4C9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4" y="5091870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5041F512-9134-4778-8A37-5C0E3D8E95FA}"/>
              </a:ext>
            </a:extLst>
          </p:cNvPr>
          <p:cNvSpPr/>
          <p:nvPr/>
        </p:nvSpPr>
        <p:spPr>
          <a:xfrm>
            <a:off x="5332611" y="2056449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302" name="Line 163">
            <a:extLst>
              <a:ext uri="{FF2B5EF4-FFF2-40B4-BE49-F238E27FC236}">
                <a16:creationId xmlns:a16="http://schemas.microsoft.com/office/drawing/2014/main" id="{6118CA54-2EE0-47E7-A441-863ADB9CC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758949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03" name="Line 175">
            <a:extLst>
              <a:ext uri="{FF2B5EF4-FFF2-40B4-BE49-F238E27FC236}">
                <a16:creationId xmlns:a16="http://schemas.microsoft.com/office/drawing/2014/main" id="{9E78A8D1-9806-4CEF-B6FE-56152BAD7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4" y="1345809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304" name="Straight Arrow Connector 136">
            <a:extLst>
              <a:ext uri="{FF2B5EF4-FFF2-40B4-BE49-F238E27FC236}">
                <a16:creationId xmlns:a16="http://schemas.microsoft.com/office/drawing/2014/main" id="{83FDF77A-5AFE-4830-9FDF-A3F0C1934BF0}"/>
              </a:ext>
            </a:extLst>
          </p:cNvPr>
          <p:cNvCxnSpPr>
            <a:stCxn id="268" idx="3"/>
            <a:endCxn id="245" idx="0"/>
          </p:cNvCxnSpPr>
          <p:nvPr/>
        </p:nvCxnSpPr>
        <p:spPr>
          <a:xfrm flipH="1" flipV="1">
            <a:off x="3706509" y="1204911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5" name="Content Placeholder 2">
            <a:extLst>
              <a:ext uri="{FF2B5EF4-FFF2-40B4-BE49-F238E27FC236}">
                <a16:creationId xmlns:a16="http://schemas.microsoft.com/office/drawing/2014/main" id="{A37E2EFF-FA02-485B-9699-B164A0962A15}"/>
              </a:ext>
            </a:extLst>
          </p:cNvPr>
          <p:cNvSpPr txBox="1">
            <a:spLocks/>
          </p:cNvSpPr>
          <p:nvPr/>
        </p:nvSpPr>
        <p:spPr>
          <a:xfrm>
            <a:off x="1981200" y="347472"/>
            <a:ext cx="8130746" cy="72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6" name="Line 28">
            <a:extLst>
              <a:ext uri="{FF2B5EF4-FFF2-40B4-BE49-F238E27FC236}">
                <a16:creationId xmlns:a16="http://schemas.microsoft.com/office/drawing/2014/main" id="{B4DF8994-D593-4262-8465-F6D348540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585911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187FA15F-8CDA-4B18-ADFF-52800B3B7BCA}"/>
              </a:ext>
            </a:extLst>
          </p:cNvPr>
          <p:cNvSpPr/>
          <p:nvPr/>
        </p:nvSpPr>
        <p:spPr>
          <a:xfrm>
            <a:off x="4529862" y="5853111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308" name="Elbow Connector 100">
            <a:extLst>
              <a:ext uri="{FF2B5EF4-FFF2-40B4-BE49-F238E27FC236}">
                <a16:creationId xmlns:a16="http://schemas.microsoft.com/office/drawing/2014/main" id="{CB74C14A-2C56-4EE3-9512-EAF5BA80D578}"/>
              </a:ext>
            </a:extLst>
          </p:cNvPr>
          <p:cNvCxnSpPr>
            <a:stCxn id="288" idx="3"/>
            <a:endCxn id="295" idx="1"/>
          </p:cNvCxnSpPr>
          <p:nvPr/>
        </p:nvCxnSpPr>
        <p:spPr>
          <a:xfrm flipH="1" flipV="1">
            <a:off x="4559894" y="5044201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09" name="Group 91">
            <a:extLst>
              <a:ext uri="{FF2B5EF4-FFF2-40B4-BE49-F238E27FC236}">
                <a16:creationId xmlns:a16="http://schemas.microsoft.com/office/drawing/2014/main" id="{EF0DC95D-A450-4782-814D-5AD94CDCCB9E}"/>
              </a:ext>
            </a:extLst>
          </p:cNvPr>
          <p:cNvGrpSpPr/>
          <p:nvPr/>
        </p:nvGrpSpPr>
        <p:grpSpPr>
          <a:xfrm rot="5400000">
            <a:off x="206072" y="4404171"/>
            <a:ext cx="4114800" cy="457200"/>
            <a:chOff x="457200" y="3429000"/>
            <a:chExt cx="8229600" cy="457200"/>
          </a:xfrm>
          <a:noFill/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0ADBDD5-95FA-4C0C-B4EB-609E20484AD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93F82FC-0060-4A11-86FC-4BEF89B32B50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87006FCF-3403-4FE5-B498-1FC4F8C5F734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DC65C871-754F-4432-85F6-5414F1E4556B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CA3924E-FF37-40D5-A760-CC46278DF68B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2C0C02ED-5AA1-41C0-AC0F-4D26FC014B80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6" name="Group 109">
            <a:extLst>
              <a:ext uri="{FF2B5EF4-FFF2-40B4-BE49-F238E27FC236}">
                <a16:creationId xmlns:a16="http://schemas.microsoft.com/office/drawing/2014/main" id="{F3D6AD25-0812-4A42-9C08-712C6DB112DD}"/>
              </a:ext>
            </a:extLst>
          </p:cNvPr>
          <p:cNvGrpSpPr/>
          <p:nvPr/>
        </p:nvGrpSpPr>
        <p:grpSpPr>
          <a:xfrm rot="5400000">
            <a:off x="587072" y="4480371"/>
            <a:ext cx="4114800" cy="304800"/>
            <a:chOff x="457200" y="3429000"/>
            <a:chExt cx="8229600" cy="457200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56EDBA8-6612-4C62-916B-98B005A7E87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B38287CE-48A2-4FA3-8A47-8EBF3CEA6CC9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2F717A3-1AFD-4286-A876-85B29A36966B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6D006455-F131-445A-B752-B11567E90D6B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B072E26-71DE-4D98-A0DD-117EB50DCFB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8BDE05B-D445-474D-B019-9039B53A184B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8BD21B-E7F0-4C74-807D-117B38D65A13}"/>
              </a:ext>
            </a:extLst>
          </p:cNvPr>
          <p:cNvGrpSpPr/>
          <p:nvPr/>
        </p:nvGrpSpPr>
        <p:grpSpPr>
          <a:xfrm>
            <a:off x="2764901" y="3663210"/>
            <a:ext cx="1844070" cy="1371174"/>
            <a:chOff x="1240901" y="3758271"/>
            <a:chExt cx="1844070" cy="1371174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098F703-248F-4398-80EA-720E58D21FA4}"/>
                </a:ext>
              </a:extLst>
            </p:cNvPr>
            <p:cNvCxnSpPr>
              <a:endCxn id="326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A3CC60-3DFA-4F06-A762-C785B3904293}"/>
                </a:ext>
              </a:extLst>
            </p:cNvPr>
            <p:cNvCxnSpPr>
              <a:endCxn id="327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26" name="Line 24">
              <a:extLst>
                <a:ext uri="{FF2B5EF4-FFF2-40B4-BE49-F238E27FC236}">
                  <a16:creationId xmlns:a16="http://schemas.microsoft.com/office/drawing/2014/main" id="{5A92A3AD-5B48-4270-90C5-7E780651E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7" name="Line 25">
              <a:extLst>
                <a:ext uri="{FF2B5EF4-FFF2-40B4-BE49-F238E27FC236}">
                  <a16:creationId xmlns:a16="http://schemas.microsoft.com/office/drawing/2014/main" id="{E28E7365-EDD8-49A4-AE69-388A04D89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D1B25B1-F569-44CB-93F3-B3FF67443221}"/>
                </a:ext>
              </a:extLst>
            </p:cNvPr>
            <p:cNvCxnSpPr>
              <a:endCxn id="32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29" name="Line 26">
              <a:extLst>
                <a:ext uri="{FF2B5EF4-FFF2-40B4-BE49-F238E27FC236}">
                  <a16:creationId xmlns:a16="http://schemas.microsoft.com/office/drawing/2014/main" id="{4596F8D1-EF9E-479C-8BE7-C42636796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FEE7921-2BC5-4C95-9C12-D6799BD6E6C5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31" name="Text Box 324">
            <a:extLst>
              <a:ext uri="{FF2B5EF4-FFF2-40B4-BE49-F238E27FC236}">
                <a16:creationId xmlns:a16="http://schemas.microsoft.com/office/drawing/2014/main" id="{6440F3DB-9FBE-4AF9-B8E5-7E5BC4B7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72" y="5014911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332" name="Line 29">
            <a:extLst>
              <a:ext uri="{FF2B5EF4-FFF2-40B4-BE49-F238E27FC236}">
                <a16:creationId xmlns:a16="http://schemas.microsoft.com/office/drawing/2014/main" id="{EA4DE3ED-A973-4532-AA62-0C8B1446A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786310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EF0C4DFB-F860-465D-A61E-364954C02E4E}"/>
              </a:ext>
            </a:extLst>
          </p:cNvPr>
          <p:cNvGrpSpPr/>
          <p:nvPr/>
        </p:nvGrpSpPr>
        <p:grpSpPr>
          <a:xfrm>
            <a:off x="7826071" y="4669895"/>
            <a:ext cx="2056416" cy="1411815"/>
            <a:chOff x="6302071" y="4764956"/>
            <a:chExt cx="2056416" cy="1411815"/>
          </a:xfrm>
        </p:grpSpPr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A8433533-2D2A-4A00-B70C-50846AFDFD30}"/>
                </a:ext>
              </a:extLst>
            </p:cNvPr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5" name="Elbow Connector 122">
              <a:extLst>
                <a:ext uri="{FF2B5EF4-FFF2-40B4-BE49-F238E27FC236}">
                  <a16:creationId xmlns:a16="http://schemas.microsoft.com/office/drawing/2014/main" id="{5CA0C40E-E76B-4CE2-9BCE-509C92165A50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36" name="Text Box 309">
            <a:extLst>
              <a:ext uri="{FF2B5EF4-FFF2-40B4-BE49-F238E27FC236}">
                <a16:creationId xmlns:a16="http://schemas.microsoft.com/office/drawing/2014/main" id="{58E7F618-37DA-4498-B401-8903CC82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46950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337" name="Text Box 309">
            <a:extLst>
              <a:ext uri="{FF2B5EF4-FFF2-40B4-BE49-F238E27FC236}">
                <a16:creationId xmlns:a16="http://schemas.microsoft.com/office/drawing/2014/main" id="{87DE477B-A3A1-4E84-908D-691F1913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869371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338" name="Text Box 309">
            <a:extLst>
              <a:ext uri="{FF2B5EF4-FFF2-40B4-BE49-F238E27FC236}">
                <a16:creationId xmlns:a16="http://schemas.microsoft.com/office/drawing/2014/main" id="{D69A4E98-6FCC-495C-A5DE-E6C25F71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4256454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339" name="Text Box 309">
            <a:extLst>
              <a:ext uri="{FF2B5EF4-FFF2-40B4-BE49-F238E27FC236}">
                <a16:creationId xmlns:a16="http://schemas.microsoft.com/office/drawing/2014/main" id="{E5E88EF4-D121-4F28-A4F1-9AD55049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820688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</a:t>
            </a:r>
          </a:p>
        </p:txBody>
      </p:sp>
      <p:sp>
        <p:nvSpPr>
          <p:cNvPr id="340" name="Text Box 309">
            <a:extLst>
              <a:ext uri="{FF2B5EF4-FFF2-40B4-BE49-F238E27FC236}">
                <a16:creationId xmlns:a16="http://schemas.microsoft.com/office/drawing/2014/main" id="{1C1D40D6-B53A-4016-B493-D44C60DF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812081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341" name="Text Box 309">
            <a:extLst>
              <a:ext uri="{FF2B5EF4-FFF2-40B4-BE49-F238E27FC236}">
                <a16:creationId xmlns:a16="http://schemas.microsoft.com/office/drawing/2014/main" id="{0BBF87C9-3E73-45A9-A57F-C8408F27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74" y="4748210"/>
            <a:ext cx="122982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R[$8]+R[$16]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29BE9C-76C6-4B5A-98FF-3A27A8F90073}"/>
                  </a:ext>
                </a:extLst>
              </p14:cNvPr>
              <p14:cNvContentPartPr/>
              <p14:nvPr/>
            </p14:nvContentPartPr>
            <p14:xfrm>
              <a:off x="2063880" y="106920"/>
              <a:ext cx="9855000" cy="66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29BE9C-76C6-4B5A-98FF-3A27A8F90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0" y="97560"/>
                <a:ext cx="9873720" cy="66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300" grpId="0" animBg="1"/>
      <p:bldP spid="302" grpId="0" animBg="1"/>
      <p:bldP spid="303" grpId="0" animBg="1"/>
      <p:bldP spid="306" grpId="0" animBg="1"/>
      <p:bldP spid="332" grpId="0" animBg="1"/>
      <p:bldP spid="336" grpId="0"/>
      <p:bldP spid="337" grpId="0"/>
      <p:bldP spid="338" grpId="0"/>
      <p:bldP spid="339" grpId="0"/>
      <p:bldP spid="340" grpId="0"/>
      <p:bldP spid="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96820"/>
              </p:ext>
            </p:extLst>
          </p:nvPr>
        </p:nvGraphicFramePr>
        <p:xfrm>
          <a:off x="1613536" y="2562510"/>
          <a:ext cx="8964931" cy="38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</a:t>
                      </a:r>
                      <a:r>
                        <a:rPr lang="en-US" sz="1600" dirty="0" err="1"/>
                        <a:t>instr</a:t>
                      </a:r>
                      <a:r>
                        <a:rPr lang="en-US" sz="1600" dirty="0"/>
                        <a:t> from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Read </a:t>
                      </a:r>
                      <a:r>
                        <a:rPr lang="en-US" sz="1600" dirty="0" err="1"/>
                        <a:t>instr</a:t>
                      </a:r>
                      <a:r>
                        <a:rPr lang="en-US" sz="1600" dirty="0"/>
                        <a:t> from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Read </a:t>
                      </a:r>
                      <a:r>
                        <a:rPr lang="en-US" sz="1600" dirty="0" err="1"/>
                        <a:t>instr</a:t>
                      </a:r>
                      <a:r>
                        <a:rPr lang="en-US" sz="1600" dirty="0"/>
                        <a:t> from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67045"/>
                  </a:ext>
                </a:extLst>
              </a:tr>
              <a:tr h="2700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1" dirty="0"/>
                        <a:t>MemAddr </a:t>
                      </a:r>
                      <a:r>
                        <a:rPr lang="en-US" sz="1400" dirty="0"/>
                        <a:t>= </a:t>
                      </a:r>
                      <a:r>
                        <a:rPr lang="en-US" sz="1400" i="1" dirty="0"/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400" dirty="0"/>
                        <a:t>=  (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==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400" baseline="0" dirty="0"/>
                        <a:t> )?</a:t>
                      </a:r>
                    </a:p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400" baseline="0" dirty="0"/>
                        <a:t>= (</a:t>
                      </a:r>
                      <a:r>
                        <a:rPr lang="en-US" sz="1400" b="1" baseline="0" dirty="0"/>
                        <a:t>PC</a:t>
                      </a:r>
                      <a:r>
                        <a:rPr lang="en-US" sz="1400" b="0" baseline="0" dirty="0"/>
                        <a:t>+4) + </a:t>
                      </a:r>
                      <a:r>
                        <a:rPr lang="en-US" sz="1400" b="1" baseline="0" dirty="0"/>
                        <a:t>ofst</a:t>
                      </a:r>
                      <a:r>
                        <a:rPr lang="en-US" sz="14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BF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0" dirty="0"/>
                        <a:t>Use </a:t>
                      </a:r>
                      <a:r>
                        <a:rPr lang="en-US" sz="1400" i="1" dirty="0" err="1"/>
                        <a:t>MemAddr</a:t>
                      </a:r>
                      <a:r>
                        <a:rPr lang="en-US" sz="1400" i="0" dirty="0"/>
                        <a:t> to read from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6273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62524-08DC-4308-939E-A724C009291E}"/>
                  </a:ext>
                </a:extLst>
              </p14:cNvPr>
              <p14:cNvContentPartPr/>
              <p14:nvPr/>
            </p14:nvContentPartPr>
            <p14:xfrm>
              <a:off x="953280" y="1603080"/>
              <a:ext cx="8666640" cy="479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62524-08DC-4308-939E-A724C00929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20" y="1593720"/>
                <a:ext cx="8685360" cy="48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80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87887" y="-40748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ADD98-4ADF-4722-944E-A091DC48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75081A0-7132-4574-8130-690BC352630D}"/>
              </a:ext>
            </a:extLst>
          </p:cNvPr>
          <p:cNvSpPr/>
          <p:nvPr/>
        </p:nvSpPr>
        <p:spPr>
          <a:xfrm>
            <a:off x="1897712" y="1179770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Line 16">
            <a:extLst>
              <a:ext uri="{FF2B5EF4-FFF2-40B4-BE49-F238E27FC236}">
                <a16:creationId xmlns:a16="http://schemas.microsoft.com/office/drawing/2014/main" id="{6314B911-01A3-44BF-A079-86ACD4430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916" y="5124639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" name="Line 28">
            <a:extLst>
              <a:ext uri="{FF2B5EF4-FFF2-40B4-BE49-F238E27FC236}">
                <a16:creationId xmlns:a16="http://schemas.microsoft.com/office/drawing/2014/main" id="{8787A6F0-5496-4E6D-B837-D5C65890B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2" y="3829239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Line 29">
            <a:extLst>
              <a:ext uri="{FF2B5EF4-FFF2-40B4-BE49-F238E27FC236}">
                <a16:creationId xmlns:a16="http://schemas.microsoft.com/office/drawing/2014/main" id="{A66A0A46-38CD-4D9B-AFE7-260197CD5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1844" y="4819838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1461DE2-D56F-4A51-BB7C-6BDBCB66D705}"/>
              </a:ext>
            </a:extLst>
          </p:cNvPr>
          <p:cNvCxnSpPr>
            <a:endCxn id="174" idx="0"/>
          </p:cNvCxnSpPr>
          <p:nvPr/>
        </p:nvCxnSpPr>
        <p:spPr>
          <a:xfrm>
            <a:off x="2608858" y="3695890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27B6FA1-6230-42E6-B6BB-6C481C8BBCD4}"/>
              </a:ext>
            </a:extLst>
          </p:cNvPr>
          <p:cNvCxnSpPr>
            <a:endCxn id="175" idx="0"/>
          </p:cNvCxnSpPr>
          <p:nvPr/>
        </p:nvCxnSpPr>
        <p:spPr>
          <a:xfrm flipV="1">
            <a:off x="2608858" y="4134039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6A1A176-C22A-41E0-B428-BEAD399E4DCB}"/>
              </a:ext>
            </a:extLst>
          </p:cNvPr>
          <p:cNvCxnSpPr/>
          <p:nvPr/>
        </p:nvCxnSpPr>
        <p:spPr>
          <a:xfrm>
            <a:off x="2634408" y="5062816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09">
            <a:extLst>
              <a:ext uri="{FF2B5EF4-FFF2-40B4-BE49-F238E27FC236}">
                <a16:creationId xmlns:a16="http://schemas.microsoft.com/office/drawing/2014/main" id="{36AEFBB9-0DF0-4356-9003-266AC19A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01" y="34482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64" name="Text Box 310">
            <a:extLst>
              <a:ext uri="{FF2B5EF4-FFF2-40B4-BE49-F238E27FC236}">
                <a16:creationId xmlns:a16="http://schemas.microsoft.com/office/drawing/2014/main" id="{E1764E58-B158-4B71-AB81-A1561741E88F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655480" y="4009067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65" name="Text Box 324">
            <a:extLst>
              <a:ext uri="{FF2B5EF4-FFF2-40B4-BE49-F238E27FC236}">
                <a16:creationId xmlns:a16="http://schemas.microsoft.com/office/drawing/2014/main" id="{0ADAE179-28AB-4A0F-8287-197FEBF6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72" y="50484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66" name="Rounded Rectangle 38">
            <a:extLst>
              <a:ext uri="{FF2B5EF4-FFF2-40B4-BE49-F238E27FC236}">
                <a16:creationId xmlns:a16="http://schemas.microsoft.com/office/drawing/2014/main" id="{B1892CFD-E4BE-428D-B6F0-C2BF32BC089E}"/>
              </a:ext>
            </a:extLst>
          </p:cNvPr>
          <p:cNvSpPr/>
          <p:nvPr/>
        </p:nvSpPr>
        <p:spPr>
          <a:xfrm>
            <a:off x="3599400" y="4515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7" name="Shape 39">
            <a:extLst>
              <a:ext uri="{FF2B5EF4-FFF2-40B4-BE49-F238E27FC236}">
                <a16:creationId xmlns:a16="http://schemas.microsoft.com/office/drawing/2014/main" id="{D4C1BFB5-8FB9-4A8D-B49F-BB2199C57379}"/>
              </a:ext>
            </a:extLst>
          </p:cNvPr>
          <p:cNvCxnSpPr>
            <a:stCxn id="164" idx="2"/>
          </p:cNvCxnSpPr>
          <p:nvPr/>
        </p:nvCxnSpPr>
        <p:spPr>
          <a:xfrm rot="16200000" flipH="1">
            <a:off x="3073639" y="4311602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7066D52-0F63-4A6B-B902-483646C7FF1E}"/>
              </a:ext>
            </a:extLst>
          </p:cNvPr>
          <p:cNvCxnSpPr>
            <a:stCxn id="166" idx="3"/>
            <a:endCxn id="178" idx="0"/>
          </p:cNvCxnSpPr>
          <p:nvPr/>
        </p:nvCxnSpPr>
        <p:spPr>
          <a:xfrm flipV="1">
            <a:off x="3863543" y="4591238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53">
            <a:extLst>
              <a:ext uri="{FF2B5EF4-FFF2-40B4-BE49-F238E27FC236}">
                <a16:creationId xmlns:a16="http://schemas.microsoft.com/office/drawing/2014/main" id="{69EF314A-2D33-49C2-9394-2F211E5407BA}"/>
              </a:ext>
            </a:extLst>
          </p:cNvPr>
          <p:cNvCxnSpPr>
            <a:stCxn id="287" idx="6"/>
          </p:cNvCxnSpPr>
          <p:nvPr/>
        </p:nvCxnSpPr>
        <p:spPr>
          <a:xfrm flipV="1">
            <a:off x="5520461" y="5429439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324">
            <a:extLst>
              <a:ext uri="{FF2B5EF4-FFF2-40B4-BE49-F238E27FC236}">
                <a16:creationId xmlns:a16="http://schemas.microsoft.com/office/drawing/2014/main" id="{CF640235-63ED-4E2A-908B-838E7DFA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050" y="5962839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71" name="Rounded Rectangle 45">
            <a:extLst>
              <a:ext uri="{FF2B5EF4-FFF2-40B4-BE49-F238E27FC236}">
                <a16:creationId xmlns:a16="http://schemas.microsoft.com/office/drawing/2014/main" id="{8D7E0C02-78A8-4EB7-9468-A9371C0992B2}"/>
              </a:ext>
            </a:extLst>
          </p:cNvPr>
          <p:cNvSpPr/>
          <p:nvPr/>
        </p:nvSpPr>
        <p:spPr>
          <a:xfrm>
            <a:off x="6308412" y="46674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FAB97C8-4BF0-4F51-A52E-2EDB21A82A57}"/>
              </a:ext>
            </a:extLst>
          </p:cNvPr>
          <p:cNvCxnSpPr/>
          <p:nvPr/>
        </p:nvCxnSpPr>
        <p:spPr>
          <a:xfrm>
            <a:off x="2608865" y="6191439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Line 28">
            <a:extLst>
              <a:ext uri="{FF2B5EF4-FFF2-40B4-BE49-F238E27FC236}">
                <a16:creationId xmlns:a16="http://schemas.microsoft.com/office/drawing/2014/main" id="{515F8878-A77A-4CF7-AC3A-DC57BDDC0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555" y="5124639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4" name="Line 24">
            <a:extLst>
              <a:ext uri="{FF2B5EF4-FFF2-40B4-BE49-F238E27FC236}">
                <a16:creationId xmlns:a16="http://schemas.microsoft.com/office/drawing/2014/main" id="{8E27C2E9-F417-49BF-A46B-F7250284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509" y="3753039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5" name="Line 25">
            <a:extLst>
              <a:ext uri="{FF2B5EF4-FFF2-40B4-BE49-F238E27FC236}">
                <a16:creationId xmlns:a16="http://schemas.microsoft.com/office/drawing/2014/main" id="{939D74EF-7020-4CF1-9749-9FCC8522D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509" y="4134039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8" name="Line 26">
            <a:extLst>
              <a:ext uri="{FF2B5EF4-FFF2-40B4-BE49-F238E27FC236}">
                <a16:creationId xmlns:a16="http://schemas.microsoft.com/office/drawing/2014/main" id="{C8120E89-6A3D-4255-8703-7D17E769F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544" y="4583301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9" name="Line 37">
            <a:extLst>
              <a:ext uri="{FF2B5EF4-FFF2-40B4-BE49-F238E27FC236}">
                <a16:creationId xmlns:a16="http://schemas.microsoft.com/office/drawing/2014/main" id="{0F1ADA1F-5DC1-4571-9C0D-E4631B171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998" y="3680014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" name="Line 38">
            <a:extLst>
              <a:ext uri="{FF2B5EF4-FFF2-40B4-BE49-F238E27FC236}">
                <a16:creationId xmlns:a16="http://schemas.microsoft.com/office/drawing/2014/main" id="{A585C22F-C796-47E3-8CA4-A4FF4E86B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998" y="406418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" name="Line 39">
            <a:extLst>
              <a:ext uri="{FF2B5EF4-FFF2-40B4-BE49-F238E27FC236}">
                <a16:creationId xmlns:a16="http://schemas.microsoft.com/office/drawing/2014/main" id="{ACF9EB2A-86CD-4206-A790-925724239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998" y="449757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Text Box 40">
            <a:extLst>
              <a:ext uri="{FF2B5EF4-FFF2-40B4-BE49-F238E27FC236}">
                <a16:creationId xmlns:a16="http://schemas.microsoft.com/office/drawing/2014/main" id="{35FBEC3A-A00A-4FF0-A638-7FD0C02EB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447" y="352443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3" name="Text Box 41">
            <a:extLst>
              <a:ext uri="{FF2B5EF4-FFF2-40B4-BE49-F238E27FC236}">
                <a16:creationId xmlns:a16="http://schemas.microsoft.com/office/drawing/2014/main" id="{8FF311D1-468E-4C29-B791-1E22EF60B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08" y="39244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4" name="Text Box 42">
            <a:extLst>
              <a:ext uri="{FF2B5EF4-FFF2-40B4-BE49-F238E27FC236}">
                <a16:creationId xmlns:a16="http://schemas.microsoft.com/office/drawing/2014/main" id="{6CF95E2D-DA5D-4B7E-BFB8-18BB3765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08" y="43816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2F67C94B-5C24-4960-8967-98DB26F88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895" y="5375464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87" name="Line 32">
            <a:extLst>
              <a:ext uri="{FF2B5EF4-FFF2-40B4-BE49-F238E27FC236}">
                <a16:creationId xmlns:a16="http://schemas.microsoft.com/office/drawing/2014/main" id="{89A894FB-8E8D-4044-B4C8-A40978C3F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672" y="3640328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9" name="Line 33">
            <a:extLst>
              <a:ext uri="{FF2B5EF4-FFF2-40B4-BE49-F238E27FC236}">
                <a16:creationId xmlns:a16="http://schemas.microsoft.com/office/drawing/2014/main" id="{98AE2272-CB1F-4206-90CE-C6AE31926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671" y="398163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0" name="Line 34">
            <a:extLst>
              <a:ext uri="{FF2B5EF4-FFF2-40B4-BE49-F238E27FC236}">
                <a16:creationId xmlns:a16="http://schemas.microsoft.com/office/drawing/2014/main" id="{6B4EE1A6-032A-43E3-B875-C102D280A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671" y="4896039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1" name="Line 35">
            <a:extLst>
              <a:ext uri="{FF2B5EF4-FFF2-40B4-BE49-F238E27FC236}">
                <a16:creationId xmlns:a16="http://schemas.microsoft.com/office/drawing/2014/main" id="{A78B7D01-62C8-4A45-8912-CADAC21F9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2383" y="4600764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2" name="Line 36">
            <a:extLst>
              <a:ext uri="{FF2B5EF4-FFF2-40B4-BE49-F238E27FC236}">
                <a16:creationId xmlns:a16="http://schemas.microsoft.com/office/drawing/2014/main" id="{C453F5AF-ABEC-4F89-B297-BD1704FB5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2383" y="4408677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3" name="Line 37">
            <a:extLst>
              <a:ext uri="{FF2B5EF4-FFF2-40B4-BE49-F238E27FC236}">
                <a16:creationId xmlns:a16="http://schemas.microsoft.com/office/drawing/2014/main" id="{B74CE198-3E8D-40C5-9B5C-B881E34F0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671" y="4178489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" name="Line 38">
            <a:extLst>
              <a:ext uri="{FF2B5EF4-FFF2-40B4-BE49-F238E27FC236}">
                <a16:creationId xmlns:a16="http://schemas.microsoft.com/office/drawing/2014/main" id="{34D0F8E4-1B6F-4EF5-A01C-42F857564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1671" y="3640327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5" name="Line 41">
            <a:extLst>
              <a:ext uri="{FF2B5EF4-FFF2-40B4-BE49-F238E27FC236}">
                <a16:creationId xmlns:a16="http://schemas.microsoft.com/office/drawing/2014/main" id="{B9D570AF-21D4-4D2A-A44C-12FDD83B44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0934" y="3524439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196" name="Text Box 44">
            <a:extLst>
              <a:ext uri="{FF2B5EF4-FFF2-40B4-BE49-F238E27FC236}">
                <a16:creationId xmlns:a16="http://schemas.microsoft.com/office/drawing/2014/main" id="{E048E0CE-FD33-42D2-9DEE-99C76799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846" y="4496876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197" name="Text Box 45">
            <a:extLst>
              <a:ext uri="{FF2B5EF4-FFF2-40B4-BE49-F238E27FC236}">
                <a16:creationId xmlns:a16="http://schemas.microsoft.com/office/drawing/2014/main" id="{7DB7C661-40F6-4509-8AFD-BD58796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072" y="4210239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198" name="Text Box 46">
            <a:extLst>
              <a:ext uri="{FF2B5EF4-FFF2-40B4-BE49-F238E27FC236}">
                <a16:creationId xmlns:a16="http://schemas.microsoft.com/office/drawing/2014/main" id="{CBAC4B8A-9C68-4544-963A-F19DA76A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020" y="3247440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99" name="Line 47">
            <a:extLst>
              <a:ext uri="{FF2B5EF4-FFF2-40B4-BE49-F238E27FC236}">
                <a16:creationId xmlns:a16="http://schemas.microsoft.com/office/drawing/2014/main" id="{060DF00C-8F01-4A86-A81E-B5E57BB22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046" y="3680014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0" name="Text Box 48">
            <a:extLst>
              <a:ext uri="{FF2B5EF4-FFF2-40B4-BE49-F238E27FC236}">
                <a16:creationId xmlns:a16="http://schemas.microsoft.com/office/drawing/2014/main" id="{2CF67589-D2F3-46D3-8864-FCA4CA91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071" y="3460939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1" name="Rectangle 52">
            <a:extLst>
              <a:ext uri="{FF2B5EF4-FFF2-40B4-BE49-F238E27FC236}">
                <a16:creationId xmlns:a16="http://schemas.microsoft.com/office/drawing/2014/main" id="{C260368F-446C-46FF-8506-15A36CAA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569" y="4430373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Line 53">
            <a:extLst>
              <a:ext uri="{FF2B5EF4-FFF2-40B4-BE49-F238E27FC236}">
                <a16:creationId xmlns:a16="http://schemas.microsoft.com/office/drawing/2014/main" id="{5929002B-58D7-494C-BD68-6C0892FFA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3872" y="5581839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3" name="Text Box 55">
            <a:extLst>
              <a:ext uri="{FF2B5EF4-FFF2-40B4-BE49-F238E27FC236}">
                <a16:creationId xmlns:a16="http://schemas.microsoft.com/office/drawing/2014/main" id="{7CD00213-686C-42BB-803E-CB5D5E9C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724" y="4896039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04" name="Text Box 56">
            <a:extLst>
              <a:ext uri="{FF2B5EF4-FFF2-40B4-BE49-F238E27FC236}">
                <a16:creationId xmlns:a16="http://schemas.microsoft.com/office/drawing/2014/main" id="{DCCED6B1-25C7-47D7-A29B-C5FBB21B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569" y="4581186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05" name="Text Box 57">
            <a:extLst>
              <a:ext uri="{FF2B5EF4-FFF2-40B4-BE49-F238E27FC236}">
                <a16:creationId xmlns:a16="http://schemas.microsoft.com/office/drawing/2014/main" id="{0390BACA-8152-4DFB-9933-2EE4B039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963" y="5337364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06" name="Text Box 59">
            <a:extLst>
              <a:ext uri="{FF2B5EF4-FFF2-40B4-BE49-F238E27FC236}">
                <a16:creationId xmlns:a16="http://schemas.microsoft.com/office/drawing/2014/main" id="{3D20F364-2B43-4615-ABC4-4FC0F73B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672" y="5565964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07" name="Line 61">
            <a:extLst>
              <a:ext uri="{FF2B5EF4-FFF2-40B4-BE49-F238E27FC236}">
                <a16:creationId xmlns:a16="http://schemas.microsoft.com/office/drawing/2014/main" id="{BD7AE398-868D-4962-8ACD-434DBB558B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8778" y="4201772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8" name="Text Box 63">
            <a:extLst>
              <a:ext uri="{FF2B5EF4-FFF2-40B4-BE49-F238E27FC236}">
                <a16:creationId xmlns:a16="http://schemas.microsoft.com/office/drawing/2014/main" id="{556A5432-B78A-497E-8D51-07EEB1979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413" y="3933294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09" name="Elbow Connector 92">
            <a:extLst>
              <a:ext uri="{FF2B5EF4-FFF2-40B4-BE49-F238E27FC236}">
                <a16:creationId xmlns:a16="http://schemas.microsoft.com/office/drawing/2014/main" id="{298BD6A7-E845-4265-8E69-B252379C4725}"/>
              </a:ext>
            </a:extLst>
          </p:cNvPr>
          <p:cNvCxnSpPr/>
          <p:nvPr/>
        </p:nvCxnSpPr>
        <p:spPr>
          <a:xfrm>
            <a:off x="6073472" y="4819839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38939A-0999-41C4-AAB4-8F3A87EFD75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673671" y="4703423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22">
            <a:extLst>
              <a:ext uri="{FF2B5EF4-FFF2-40B4-BE49-F238E27FC236}">
                <a16:creationId xmlns:a16="http://schemas.microsoft.com/office/drawing/2014/main" id="{42965A70-81C3-4DC4-997D-CF4D68380696}"/>
              </a:ext>
            </a:extLst>
          </p:cNvPr>
          <p:cNvCxnSpPr/>
          <p:nvPr/>
        </p:nvCxnSpPr>
        <p:spPr>
          <a:xfrm>
            <a:off x="7826072" y="4709774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100">
            <a:extLst>
              <a:ext uri="{FF2B5EF4-FFF2-40B4-BE49-F238E27FC236}">
                <a16:creationId xmlns:a16="http://schemas.microsoft.com/office/drawing/2014/main" id="{DF6E2C88-AC20-4B44-B63E-7EF56F261668}"/>
              </a:ext>
            </a:extLst>
          </p:cNvPr>
          <p:cNvCxnSpPr>
            <a:stCxn id="257" idx="3"/>
            <a:endCxn id="264" idx="1"/>
          </p:cNvCxnSpPr>
          <p:nvPr/>
        </p:nvCxnSpPr>
        <p:spPr>
          <a:xfrm flipH="1" flipV="1">
            <a:off x="4407494" y="5077729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ine 28">
            <a:extLst>
              <a:ext uri="{FF2B5EF4-FFF2-40B4-BE49-F238E27FC236}">
                <a16:creationId xmlns:a16="http://schemas.microsoft.com/office/drawing/2014/main" id="{76A2494F-27D8-4CBF-BF1A-961AFAC65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0672" y="2381439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4" name="Rectangle 152">
            <a:extLst>
              <a:ext uri="{FF2B5EF4-FFF2-40B4-BE49-F238E27FC236}">
                <a16:creationId xmlns:a16="http://schemas.microsoft.com/office/drawing/2014/main" id="{222770CB-4BFA-4BD1-B083-88EDD7D0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509" y="1238439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15" name="Line 155">
            <a:extLst>
              <a:ext uri="{FF2B5EF4-FFF2-40B4-BE49-F238E27FC236}">
                <a16:creationId xmlns:a16="http://schemas.microsoft.com/office/drawing/2014/main" id="{791DCE0A-64BE-4B67-9727-7A3E7C0B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559" y="1303527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6" name="Line 156">
            <a:extLst>
              <a:ext uri="{FF2B5EF4-FFF2-40B4-BE49-F238E27FC236}">
                <a16:creationId xmlns:a16="http://schemas.microsoft.com/office/drawing/2014/main" id="{FC0F358A-48DB-4C6C-B959-783C2A7DB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472" y="14797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7" name="Line 157">
            <a:extLst>
              <a:ext uri="{FF2B5EF4-FFF2-40B4-BE49-F238E27FC236}">
                <a16:creationId xmlns:a16="http://schemas.microsoft.com/office/drawing/2014/main" id="{C3565459-0BDB-4877-AF06-10F3EFF331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0559" y="1784539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8" name="Line 158">
            <a:extLst>
              <a:ext uri="{FF2B5EF4-FFF2-40B4-BE49-F238E27FC236}">
                <a16:creationId xmlns:a16="http://schemas.microsoft.com/office/drawing/2014/main" id="{749E7194-987D-4010-9ECF-456579A594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559" y="1705164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9" name="Line 159">
            <a:extLst>
              <a:ext uri="{FF2B5EF4-FFF2-40B4-BE49-F238E27FC236}">
                <a16:creationId xmlns:a16="http://schemas.microsoft.com/office/drawing/2014/main" id="{36A28BBA-2E15-4595-9632-CC153FF578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559" y="1624202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0" name="Line 160">
            <a:extLst>
              <a:ext uri="{FF2B5EF4-FFF2-40B4-BE49-F238E27FC236}">
                <a16:creationId xmlns:a16="http://schemas.microsoft.com/office/drawing/2014/main" id="{96C1FBD5-6811-43AC-BBB8-917C424E0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559" y="1528952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1" name="Line 161">
            <a:extLst>
              <a:ext uri="{FF2B5EF4-FFF2-40B4-BE49-F238E27FC236}">
                <a16:creationId xmlns:a16="http://schemas.microsoft.com/office/drawing/2014/main" id="{62ACD119-D311-42B0-BC92-42F64EF02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559" y="1303527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2" name="Text Box 162">
            <a:extLst>
              <a:ext uri="{FF2B5EF4-FFF2-40B4-BE49-F238E27FC236}">
                <a16:creationId xmlns:a16="http://schemas.microsoft.com/office/drawing/2014/main" id="{E70FE38C-0FC1-41D7-8F71-03773D69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259" y="146703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23" name="Line 163">
            <a:extLst>
              <a:ext uri="{FF2B5EF4-FFF2-40B4-BE49-F238E27FC236}">
                <a16:creationId xmlns:a16="http://schemas.microsoft.com/office/drawing/2014/main" id="{D366F0EA-184F-488F-9DDD-09FDF4F6D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034" y="1792477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4" name="Text Box 167">
            <a:extLst>
              <a:ext uri="{FF2B5EF4-FFF2-40B4-BE49-F238E27FC236}">
                <a16:creationId xmlns:a16="http://schemas.microsoft.com/office/drawing/2014/main" id="{AD8273E1-BAD4-4F87-BB88-A526ABB3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897" y="1647240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25" name="Line 175">
            <a:extLst>
              <a:ext uri="{FF2B5EF4-FFF2-40B4-BE49-F238E27FC236}">
                <a16:creationId xmlns:a16="http://schemas.microsoft.com/office/drawing/2014/main" id="{194B2CCA-C3CC-4125-9E8F-E0ABF82B6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2707" y="1379337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26" name="Straight Arrow Connector 136">
            <a:extLst>
              <a:ext uri="{FF2B5EF4-FFF2-40B4-BE49-F238E27FC236}">
                <a16:creationId xmlns:a16="http://schemas.microsoft.com/office/drawing/2014/main" id="{F4A81575-195D-48BA-8F49-DF8A828434B7}"/>
              </a:ext>
            </a:extLst>
          </p:cNvPr>
          <p:cNvCxnSpPr/>
          <p:nvPr/>
        </p:nvCxnSpPr>
        <p:spPr>
          <a:xfrm>
            <a:off x="5921072" y="1619439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27" name="Line 28">
            <a:extLst>
              <a:ext uri="{FF2B5EF4-FFF2-40B4-BE49-F238E27FC236}">
                <a16:creationId xmlns:a16="http://schemas.microsoft.com/office/drawing/2014/main" id="{21F995A7-BD1F-4E50-A6F3-521782E34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472" y="1619439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A1B29810-F8AC-467B-99A0-30A5654AA6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4672" y="2152839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9" name="Line 176">
            <a:extLst>
              <a:ext uri="{FF2B5EF4-FFF2-40B4-BE49-F238E27FC236}">
                <a16:creationId xmlns:a16="http://schemas.microsoft.com/office/drawing/2014/main" id="{78E99950-F03B-42FD-A447-9B20B01DF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072" y="1848039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0" name="Line 177">
            <a:extLst>
              <a:ext uri="{FF2B5EF4-FFF2-40B4-BE49-F238E27FC236}">
                <a16:creationId xmlns:a16="http://schemas.microsoft.com/office/drawing/2014/main" id="{4CBDC7F1-FE72-4E8D-929F-C79BF9947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572" y="20242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1" name="Line 178">
            <a:extLst>
              <a:ext uri="{FF2B5EF4-FFF2-40B4-BE49-F238E27FC236}">
                <a16:creationId xmlns:a16="http://schemas.microsoft.com/office/drawing/2014/main" id="{36761778-E8D0-4836-8C7F-8BCFB744F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072" y="2329051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2" name="Line 179">
            <a:extLst>
              <a:ext uri="{FF2B5EF4-FFF2-40B4-BE49-F238E27FC236}">
                <a16:creationId xmlns:a16="http://schemas.microsoft.com/office/drawing/2014/main" id="{84A7295B-4F26-414A-AA6B-9424C553E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5072" y="2249676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3" name="Line 180">
            <a:extLst>
              <a:ext uri="{FF2B5EF4-FFF2-40B4-BE49-F238E27FC236}">
                <a16:creationId xmlns:a16="http://schemas.microsoft.com/office/drawing/2014/main" id="{41E00D36-0F1C-406F-BB35-3E12ED162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5072" y="2168714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4" name="Line 181">
            <a:extLst>
              <a:ext uri="{FF2B5EF4-FFF2-40B4-BE49-F238E27FC236}">
                <a16:creationId xmlns:a16="http://schemas.microsoft.com/office/drawing/2014/main" id="{63D98B88-9CCF-4AF9-92DB-CDD5C99BA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072" y="2073464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5" name="Line 182">
            <a:extLst>
              <a:ext uri="{FF2B5EF4-FFF2-40B4-BE49-F238E27FC236}">
                <a16:creationId xmlns:a16="http://schemas.microsoft.com/office/drawing/2014/main" id="{26BC561E-5801-41A7-8FB9-4850515EF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5072" y="1848039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6" name="Text Box 183">
            <a:extLst>
              <a:ext uri="{FF2B5EF4-FFF2-40B4-BE49-F238E27FC236}">
                <a16:creationId xmlns:a16="http://schemas.microsoft.com/office/drawing/2014/main" id="{051879E2-744D-4E92-A23C-941CBEDAB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634" y="2014726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37" name="Rounded Rectangle 102">
            <a:extLst>
              <a:ext uri="{FF2B5EF4-FFF2-40B4-BE49-F238E27FC236}">
                <a16:creationId xmlns:a16="http://schemas.microsoft.com/office/drawing/2014/main" id="{BD3932EA-ED4C-4A3B-9CD7-7E137C65827A}"/>
              </a:ext>
            </a:extLst>
          </p:cNvPr>
          <p:cNvSpPr/>
          <p:nvPr/>
        </p:nvSpPr>
        <p:spPr>
          <a:xfrm>
            <a:off x="8435672" y="1467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38" name="Text Box 319">
            <a:extLst>
              <a:ext uri="{FF2B5EF4-FFF2-40B4-BE49-F238E27FC236}">
                <a16:creationId xmlns:a16="http://schemas.microsoft.com/office/drawing/2014/main" id="{99BCE8EE-5AE6-4BC4-9C47-15A3CE9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761" y="2610039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39" name="Line 16">
            <a:extLst>
              <a:ext uri="{FF2B5EF4-FFF2-40B4-BE49-F238E27FC236}">
                <a16:creationId xmlns:a16="http://schemas.microsoft.com/office/drawing/2014/main" id="{2940B29C-6FF6-4732-BDBD-E6A4C6405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743" y="2381439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40" name="Straight Arrow Connector 136">
            <a:extLst>
              <a:ext uri="{FF2B5EF4-FFF2-40B4-BE49-F238E27FC236}">
                <a16:creationId xmlns:a16="http://schemas.microsoft.com/office/drawing/2014/main" id="{05F24B24-5F8A-4BB0-8265-FF55B3EE4E62}"/>
              </a:ext>
            </a:extLst>
          </p:cNvPr>
          <p:cNvCxnSpPr>
            <a:stCxn id="237" idx="3"/>
            <a:endCxn id="214" idx="0"/>
          </p:cNvCxnSpPr>
          <p:nvPr/>
        </p:nvCxnSpPr>
        <p:spPr>
          <a:xfrm flipH="1" flipV="1">
            <a:off x="35541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D53EE83-A290-4518-BB5D-A9B4C5086BAF}"/>
              </a:ext>
            </a:extLst>
          </p:cNvPr>
          <p:cNvCxnSpPr/>
          <p:nvPr/>
        </p:nvCxnSpPr>
        <p:spPr>
          <a:xfrm flipV="1">
            <a:off x="5921072" y="2610039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Box 55">
            <a:extLst>
              <a:ext uri="{FF2B5EF4-FFF2-40B4-BE49-F238E27FC236}">
                <a16:creationId xmlns:a16="http://schemas.microsoft.com/office/drawing/2014/main" id="{D88CF99D-4944-4533-8F3E-1EB20A24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199" y="1198822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43" name="Line 42">
            <a:extLst>
              <a:ext uri="{FF2B5EF4-FFF2-40B4-BE49-F238E27FC236}">
                <a16:creationId xmlns:a16="http://schemas.microsoft.com/office/drawing/2014/main" id="{224E9345-ED28-4C24-8791-D17C6059B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3673" y="4134038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4" name="Text Box 49">
            <a:extLst>
              <a:ext uri="{FF2B5EF4-FFF2-40B4-BE49-F238E27FC236}">
                <a16:creationId xmlns:a16="http://schemas.microsoft.com/office/drawing/2014/main" id="{A4E56F2F-553D-4BE0-8A53-251CB647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584" y="3964176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45" name="Text Box 56">
            <a:extLst>
              <a:ext uri="{FF2B5EF4-FFF2-40B4-BE49-F238E27FC236}">
                <a16:creationId xmlns:a16="http://schemas.microsoft.com/office/drawing/2014/main" id="{3A8BBC82-7E18-4353-994C-1266D3EB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17" y="222903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46" name="Straight Arrow Connector 136">
            <a:extLst>
              <a:ext uri="{FF2B5EF4-FFF2-40B4-BE49-F238E27FC236}">
                <a16:creationId xmlns:a16="http://schemas.microsoft.com/office/drawing/2014/main" id="{F3BAF062-17C7-44E7-ADAF-73A847DEB6A7}"/>
              </a:ext>
            </a:extLst>
          </p:cNvPr>
          <p:cNvCxnSpPr>
            <a:cxnSpLocks/>
          </p:cNvCxnSpPr>
          <p:nvPr/>
        </p:nvCxnSpPr>
        <p:spPr>
          <a:xfrm rot="5400000">
            <a:off x="2984991" y="1451957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47" name="Text Box 56">
            <a:extLst>
              <a:ext uri="{FF2B5EF4-FFF2-40B4-BE49-F238E27FC236}">
                <a16:creationId xmlns:a16="http://schemas.microsoft.com/office/drawing/2014/main" id="{93BD2BD5-616A-45B5-AE2D-9BB6568A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220" y="1757471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48" name="Straight Arrow Connector 136">
            <a:extLst>
              <a:ext uri="{FF2B5EF4-FFF2-40B4-BE49-F238E27FC236}">
                <a16:creationId xmlns:a16="http://schemas.microsoft.com/office/drawing/2014/main" id="{FBB5A76F-4C94-4776-B378-74CC888846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0771" y="1880582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9" name="Text Box 319">
            <a:extLst>
              <a:ext uri="{FF2B5EF4-FFF2-40B4-BE49-F238E27FC236}">
                <a16:creationId xmlns:a16="http://schemas.microsoft.com/office/drawing/2014/main" id="{09886CFD-2C0B-4537-B822-F4C01B021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041" y="5505639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0" name="Line 16">
            <a:extLst>
              <a:ext uri="{FF2B5EF4-FFF2-40B4-BE49-F238E27FC236}">
                <a16:creationId xmlns:a16="http://schemas.microsoft.com/office/drawing/2014/main" id="{3A7070E6-66CD-4D6E-99F3-E3402A80C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1272" y="5429439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1" name="Line 60">
            <a:extLst>
              <a:ext uri="{FF2B5EF4-FFF2-40B4-BE49-F238E27FC236}">
                <a16:creationId xmlns:a16="http://schemas.microsoft.com/office/drawing/2014/main" id="{678B7386-5089-4EDA-8095-90E190B2C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472" y="5954373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2" name="Text Box 62">
            <a:extLst>
              <a:ext uri="{FF2B5EF4-FFF2-40B4-BE49-F238E27FC236}">
                <a16:creationId xmlns:a16="http://schemas.microsoft.com/office/drawing/2014/main" id="{F94F3408-5AC6-44C7-9525-1C952193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6191439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3" name="Text Box 319">
            <a:extLst>
              <a:ext uri="{FF2B5EF4-FFF2-40B4-BE49-F238E27FC236}">
                <a16:creationId xmlns:a16="http://schemas.microsoft.com/office/drawing/2014/main" id="{6774C60F-ABD2-472C-99F8-424BA3AA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247" y="4314240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4" name="Line 16">
            <a:extLst>
              <a:ext uri="{FF2B5EF4-FFF2-40B4-BE49-F238E27FC236}">
                <a16:creationId xmlns:a16="http://schemas.microsoft.com/office/drawing/2014/main" id="{4484E7BD-C1BE-495D-93A0-0959D2039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472" y="4515039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5" name="Text Box 319">
            <a:extLst>
              <a:ext uri="{FF2B5EF4-FFF2-40B4-BE49-F238E27FC236}">
                <a16:creationId xmlns:a16="http://schemas.microsoft.com/office/drawing/2014/main" id="{CAED01E2-138D-4F6C-861E-771B31D7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710" y="4905415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6" name="Line 16">
            <a:extLst>
              <a:ext uri="{FF2B5EF4-FFF2-40B4-BE49-F238E27FC236}">
                <a16:creationId xmlns:a16="http://schemas.microsoft.com/office/drawing/2014/main" id="{6D90B3B7-16E5-467A-A4EB-838F1F605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6220" y="5185021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7" name="Rounded Rectangle 125">
            <a:extLst>
              <a:ext uri="{FF2B5EF4-FFF2-40B4-BE49-F238E27FC236}">
                <a16:creationId xmlns:a16="http://schemas.microsoft.com/office/drawing/2014/main" id="{CB80688C-E340-496E-A123-9419C72BF4E1}"/>
              </a:ext>
            </a:extLst>
          </p:cNvPr>
          <p:cNvSpPr/>
          <p:nvPr/>
        </p:nvSpPr>
        <p:spPr>
          <a:xfrm>
            <a:off x="9731072" y="53532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58" name="Straight Arrow Connector 136">
            <a:extLst>
              <a:ext uri="{FF2B5EF4-FFF2-40B4-BE49-F238E27FC236}">
                <a16:creationId xmlns:a16="http://schemas.microsoft.com/office/drawing/2014/main" id="{C3E272B0-7682-452F-BCCD-18724019D9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6599" y="1880582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9" name="Line 28">
            <a:extLst>
              <a:ext uri="{FF2B5EF4-FFF2-40B4-BE49-F238E27FC236}">
                <a16:creationId xmlns:a16="http://schemas.microsoft.com/office/drawing/2014/main" id="{CD17F3AB-70AF-4A84-BCF1-4E8A46CEE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829239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0" name="Rectangle 15">
            <a:extLst>
              <a:ext uri="{FF2B5EF4-FFF2-40B4-BE49-F238E27FC236}">
                <a16:creationId xmlns:a16="http://schemas.microsoft.com/office/drawing/2014/main" id="{0F27B93E-76D5-4B81-AB8B-A6C05367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111" y="3524440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61" name="Text Box 17">
            <a:extLst>
              <a:ext uri="{FF2B5EF4-FFF2-40B4-BE49-F238E27FC236}">
                <a16:creationId xmlns:a16="http://schemas.microsoft.com/office/drawing/2014/main" id="{576A8DB5-778A-4CD1-A39B-BEF5D267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5" y="3659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62" name="Text Box 18">
            <a:extLst>
              <a:ext uri="{FF2B5EF4-FFF2-40B4-BE49-F238E27FC236}">
                <a16:creationId xmlns:a16="http://schemas.microsoft.com/office/drawing/2014/main" id="{8F9FD178-AC20-4ECD-8760-1A901972A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5" y="4040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63" name="Text Box 19">
            <a:extLst>
              <a:ext uri="{FF2B5EF4-FFF2-40B4-BE49-F238E27FC236}">
                <a16:creationId xmlns:a16="http://schemas.microsoft.com/office/drawing/2014/main" id="{F7FD9ECA-8240-4F83-AC12-46F4F00B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5" y="4438839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64" name="Text Box 20">
            <a:extLst>
              <a:ext uri="{FF2B5EF4-FFF2-40B4-BE49-F238E27FC236}">
                <a16:creationId xmlns:a16="http://schemas.microsoft.com/office/drawing/2014/main" id="{EC8F6865-E637-498D-A5BA-73E4E59B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4" y="4954618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65" name="Text Box 21">
            <a:extLst>
              <a:ext uri="{FF2B5EF4-FFF2-40B4-BE49-F238E27FC236}">
                <a16:creationId xmlns:a16="http://schemas.microsoft.com/office/drawing/2014/main" id="{201AAAA1-AC9B-4093-9494-89EAEC2F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829" y="367683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66" name="Text Box 22">
            <a:extLst>
              <a:ext uri="{FF2B5EF4-FFF2-40B4-BE49-F238E27FC236}">
                <a16:creationId xmlns:a16="http://schemas.microsoft.com/office/drawing/2014/main" id="{67938E05-3229-4A8A-A812-C5E414E6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829" y="4726018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67" name="Text Box 36">
            <a:extLst>
              <a:ext uri="{FF2B5EF4-FFF2-40B4-BE49-F238E27FC236}">
                <a16:creationId xmlns:a16="http://schemas.microsoft.com/office/drawing/2014/main" id="{A99AA47E-B7A2-4275-92E4-3552BCA8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51" y="4210239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EDB804-65AC-482E-9B3B-A48CC1834641}"/>
              </a:ext>
            </a:extLst>
          </p:cNvPr>
          <p:cNvSpPr/>
          <p:nvPr/>
        </p:nvSpPr>
        <p:spPr>
          <a:xfrm rot="5400000">
            <a:off x="1730072" y="2762439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BF4C96C-B732-49E4-A3BF-F3219890DD7A}"/>
              </a:ext>
            </a:extLst>
          </p:cNvPr>
          <p:cNvSpPr/>
          <p:nvPr/>
        </p:nvSpPr>
        <p:spPr>
          <a:xfrm rot="5400000">
            <a:off x="1787222" y="34672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E74700D-5C11-4F12-8461-060E8CD686E0}"/>
              </a:ext>
            </a:extLst>
          </p:cNvPr>
          <p:cNvSpPr/>
          <p:nvPr/>
        </p:nvSpPr>
        <p:spPr>
          <a:xfrm rot="5400000">
            <a:off x="1787222" y="41149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822016-8BBC-4C42-B6FB-7051C3AC5A33}"/>
              </a:ext>
            </a:extLst>
          </p:cNvPr>
          <p:cNvSpPr/>
          <p:nvPr/>
        </p:nvSpPr>
        <p:spPr>
          <a:xfrm rot="5400000">
            <a:off x="1596722" y="5410389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59814E7-33EC-470C-B00C-9D872D3CA2DE}"/>
              </a:ext>
            </a:extLst>
          </p:cNvPr>
          <p:cNvSpPr/>
          <p:nvPr/>
        </p:nvSpPr>
        <p:spPr>
          <a:xfrm rot="5400000">
            <a:off x="2111072" y="2838639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A4160C9-B9BA-468D-87CE-CE27041F1DAA}"/>
              </a:ext>
            </a:extLst>
          </p:cNvPr>
          <p:cNvSpPr/>
          <p:nvPr/>
        </p:nvSpPr>
        <p:spPr>
          <a:xfrm rot="5400000">
            <a:off x="2168222" y="35434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26221A7-900B-4851-8455-E3445E0AF1BB}"/>
              </a:ext>
            </a:extLst>
          </p:cNvPr>
          <p:cNvSpPr/>
          <p:nvPr/>
        </p:nvSpPr>
        <p:spPr>
          <a:xfrm rot="5400000">
            <a:off x="2168222" y="41911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5" name="Left Bracket 274">
            <a:extLst>
              <a:ext uri="{FF2B5EF4-FFF2-40B4-BE49-F238E27FC236}">
                <a16:creationId xmlns:a16="http://schemas.microsoft.com/office/drawing/2014/main" id="{1B71FCED-A676-453D-9D95-21123B895F95}"/>
              </a:ext>
            </a:extLst>
          </p:cNvPr>
          <p:cNvSpPr/>
          <p:nvPr/>
        </p:nvSpPr>
        <p:spPr>
          <a:xfrm>
            <a:off x="1882472" y="2610039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6" name="Line 28">
            <a:extLst>
              <a:ext uri="{FF2B5EF4-FFF2-40B4-BE49-F238E27FC236}">
                <a16:creationId xmlns:a16="http://schemas.microsoft.com/office/drawing/2014/main" id="{6F151C5E-066A-4C4C-AAC7-0A4B79480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554" y="5125398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E8F745D-AA20-4985-A93A-F99F668DB2B4}"/>
              </a:ext>
            </a:extLst>
          </p:cNvPr>
          <p:cNvSpPr/>
          <p:nvPr/>
        </p:nvSpPr>
        <p:spPr>
          <a:xfrm>
            <a:off x="5180211" y="2089977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78" name="Line 163">
            <a:extLst>
              <a:ext uri="{FF2B5EF4-FFF2-40B4-BE49-F238E27FC236}">
                <a16:creationId xmlns:a16="http://schemas.microsoft.com/office/drawing/2014/main" id="{0773A5FC-8804-47EE-AC3F-7ACB05886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161" y="1792477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79" name="Line 175">
            <a:extLst>
              <a:ext uri="{FF2B5EF4-FFF2-40B4-BE49-F238E27FC236}">
                <a16:creationId xmlns:a16="http://schemas.microsoft.com/office/drawing/2014/main" id="{4D2DF05D-0044-44A4-8E30-09D5E5725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0834" y="1379337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80" name="Straight Arrow Connector 136">
            <a:extLst>
              <a:ext uri="{FF2B5EF4-FFF2-40B4-BE49-F238E27FC236}">
                <a16:creationId xmlns:a16="http://schemas.microsoft.com/office/drawing/2014/main" id="{93A42A87-4ED0-451C-8CD6-43E48E7B2CDF}"/>
              </a:ext>
            </a:extLst>
          </p:cNvPr>
          <p:cNvCxnSpPr>
            <a:stCxn id="237" idx="3"/>
            <a:endCxn id="214" idx="0"/>
          </p:cNvCxnSpPr>
          <p:nvPr/>
        </p:nvCxnSpPr>
        <p:spPr>
          <a:xfrm flipH="1" flipV="1">
            <a:off x="35541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1" name="Content Placeholder 2">
            <a:extLst>
              <a:ext uri="{FF2B5EF4-FFF2-40B4-BE49-F238E27FC236}">
                <a16:creationId xmlns:a16="http://schemas.microsoft.com/office/drawing/2014/main" id="{E09EE4BB-6661-4669-9BB9-8A357F542E0A}"/>
              </a:ext>
            </a:extLst>
          </p:cNvPr>
          <p:cNvSpPr txBox="1">
            <a:spLocks/>
          </p:cNvSpPr>
          <p:nvPr/>
        </p:nvSpPr>
        <p:spPr>
          <a:xfrm>
            <a:off x="1828800" y="381000"/>
            <a:ext cx="8130746" cy="72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2" name="Line 28">
            <a:extLst>
              <a:ext uri="{FF2B5EF4-FFF2-40B4-BE49-F238E27FC236}">
                <a16:creationId xmlns:a16="http://schemas.microsoft.com/office/drawing/2014/main" id="{769DB705-C3D6-49FB-9CA4-47138D542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472" y="1619439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632537A-F0E5-4E0B-903C-575D7B4ECE4F}"/>
              </a:ext>
            </a:extLst>
          </p:cNvPr>
          <p:cNvGrpSpPr/>
          <p:nvPr/>
        </p:nvGrpSpPr>
        <p:grpSpPr>
          <a:xfrm>
            <a:off x="2608865" y="5429439"/>
            <a:ext cx="3693207" cy="762000"/>
            <a:chOff x="1237265" y="5490972"/>
            <a:chExt cx="3693207" cy="762000"/>
          </a:xfrm>
        </p:grpSpPr>
        <p:cxnSp>
          <p:nvCxnSpPr>
            <p:cNvPr id="284" name="Straight Connector 53">
              <a:extLst>
                <a:ext uri="{FF2B5EF4-FFF2-40B4-BE49-F238E27FC236}">
                  <a16:creationId xmlns:a16="http://schemas.microsoft.com/office/drawing/2014/main" id="{850BD718-FBDA-4DE0-AE9E-4F3B34E78388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2491565-3498-4C20-9D97-A62266E6C5C3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56E108-00C4-48DF-B4DE-DD4D256E7A16}"/>
              </a:ext>
            </a:extLst>
          </p:cNvPr>
          <p:cNvSpPr/>
          <p:nvPr/>
        </p:nvSpPr>
        <p:spPr>
          <a:xfrm rot="5400000">
            <a:off x="1463372" y="5543739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0FFA2A-ACF0-4B95-94F2-3E2FED26D75C}"/>
              </a:ext>
            </a:extLst>
          </p:cNvPr>
          <p:cNvSpPr/>
          <p:nvPr/>
        </p:nvSpPr>
        <p:spPr>
          <a:xfrm>
            <a:off x="4377462" y="5886639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6F6E70D-CD8C-4971-B175-6503C00BD8B0}"/>
              </a:ext>
            </a:extLst>
          </p:cNvPr>
          <p:cNvCxnSpPr>
            <a:cxnSpLocks/>
          </p:cNvCxnSpPr>
          <p:nvPr/>
        </p:nvCxnSpPr>
        <p:spPr>
          <a:xfrm>
            <a:off x="7685645" y="4704097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106AE5E-2880-4248-90A1-8EC4F0ED57F8}"/>
              </a:ext>
            </a:extLst>
          </p:cNvPr>
          <p:cNvGrpSpPr/>
          <p:nvPr/>
        </p:nvGrpSpPr>
        <p:grpSpPr>
          <a:xfrm>
            <a:off x="2612501" y="3696738"/>
            <a:ext cx="1844070" cy="647700"/>
            <a:chOff x="1240901" y="3173433"/>
            <a:chExt cx="1844070" cy="647700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B91F8F0-6A25-48B0-ADDF-8E333A3D8066}"/>
                </a:ext>
              </a:extLst>
            </p:cNvPr>
            <p:cNvCxnSpPr>
              <a:endCxn id="292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7BB68B6-4E66-4313-A5AC-08783FB29899}"/>
                </a:ext>
              </a:extLst>
            </p:cNvPr>
            <p:cNvCxnSpPr>
              <a:endCxn id="293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2" name="Line 24">
              <a:extLst>
                <a:ext uri="{FF2B5EF4-FFF2-40B4-BE49-F238E27FC236}">
                  <a16:creationId xmlns:a16="http://schemas.microsoft.com/office/drawing/2014/main" id="{4BA22DE7-4DC6-4C77-A49D-C3156598B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3" name="Line 25">
              <a:extLst>
                <a:ext uri="{FF2B5EF4-FFF2-40B4-BE49-F238E27FC236}">
                  <a16:creationId xmlns:a16="http://schemas.microsoft.com/office/drawing/2014/main" id="{6E7321EC-4031-4B25-A140-171720658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5907E11-F02A-4FF5-98F1-5A88AD6AC0E3}"/>
              </a:ext>
            </a:extLst>
          </p:cNvPr>
          <p:cNvGrpSpPr/>
          <p:nvPr/>
        </p:nvGrpSpPr>
        <p:grpSpPr>
          <a:xfrm>
            <a:off x="5571844" y="4818471"/>
            <a:ext cx="2559028" cy="990600"/>
            <a:chOff x="4200244" y="4880004"/>
            <a:chExt cx="2559028" cy="990600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B207FD8-6DED-43C1-9200-27134AC93A2E}"/>
                </a:ext>
              </a:extLst>
            </p:cNvPr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6" name="Elbow Connector 92">
              <a:extLst>
                <a:ext uri="{FF2B5EF4-FFF2-40B4-BE49-F238E27FC236}">
                  <a16:creationId xmlns:a16="http://schemas.microsoft.com/office/drawing/2014/main" id="{F664FA12-2989-49F2-ACC8-114F9B82201B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7" name="Folded Corner 142">
            <a:extLst>
              <a:ext uri="{FF2B5EF4-FFF2-40B4-BE49-F238E27FC236}">
                <a16:creationId xmlns:a16="http://schemas.microsoft.com/office/drawing/2014/main" id="{39659450-29B4-4F14-B6BD-DF43A2BA9A10}"/>
              </a:ext>
            </a:extLst>
          </p:cNvPr>
          <p:cNvSpPr/>
          <p:nvPr/>
        </p:nvSpPr>
        <p:spPr>
          <a:xfrm>
            <a:off x="8280972" y="3089013"/>
            <a:ext cx="2183674" cy="795947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Question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Can you fill in the values like in previous slides?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B946F3-BCA3-4998-BA71-4FD3B198F5A8}"/>
                  </a:ext>
                </a:extLst>
              </p14:cNvPr>
              <p14:cNvContentPartPr/>
              <p14:nvPr/>
            </p14:nvContentPartPr>
            <p14:xfrm>
              <a:off x="1946520" y="70560"/>
              <a:ext cx="9726840" cy="668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B946F3-BCA3-4998-BA71-4FD3B198F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160" y="61200"/>
                <a:ext cx="9745560" cy="67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6" grpId="0" animBg="1"/>
      <p:bldP spid="278" grpId="0" animBg="1"/>
      <p:bldP spid="279" grpId="0" animBg="1"/>
      <p:bldP spid="28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5.1 – 5.3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4.1 – 4.3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0" y="4384593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6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4874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high-level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F5AA1-8150-4D88-83C0-D5986AF9CC40}"/>
                  </a:ext>
                </a:extLst>
              </p14:cNvPr>
              <p14:cNvContentPartPr/>
              <p14:nvPr/>
            </p14:nvContentPartPr>
            <p14:xfrm>
              <a:off x="3250440" y="1838520"/>
              <a:ext cx="7208280" cy="297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F5AA1-8150-4D88-83C0-D5986AF9CC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1080" y="1829160"/>
                <a:ext cx="7227000" cy="29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84B55-B57D-4EE0-AC9B-16A9BE70F4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BF8D0-B7B2-4772-A62F-BA518D02CA45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b60769e2-796d-4bcb-9a3b-3cbc09cb3c87"/>
  </ds:schemaRefs>
</ds:datastoreItem>
</file>

<file path=customXml/itemProps3.xml><?xml version="1.0" encoding="utf-8"?>
<ds:datastoreItem xmlns:ds="http://schemas.openxmlformats.org/officeDocument/2006/customXml" ds:itemID="{59CFA4C3-81CB-41C7-9AF2-E94E58353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24477</TotalTime>
  <Words>9357</Words>
  <Application>Microsoft Macintosh PowerPoint</Application>
  <PresentationFormat>Widescreen</PresentationFormat>
  <Paragraphs>2739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Wingdings</vt:lpstr>
      <vt:lpstr>Courier New</vt:lpstr>
      <vt:lpstr>Verdana</vt:lpstr>
      <vt:lpstr>Consolas</vt:lpstr>
      <vt:lpstr>Symbol</vt:lpstr>
      <vt:lpstr>Helvetica</vt:lpstr>
      <vt:lpstr>Times New Roman</vt:lpstr>
      <vt:lpstr>Calibri</vt:lpstr>
      <vt:lpstr>Clarity</vt:lpstr>
      <vt:lpstr>http://www.comp.nus.edu.sg/~cs2100/</vt:lpstr>
      <vt:lpstr>Lecture #11: Processor: Datapath (1/2)</vt:lpstr>
      <vt:lpstr>Lecture #11: Processor: Datapath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2164</cp:revision>
  <cp:lastPrinted>2022-08-12T09:31:55Z</cp:lastPrinted>
  <dcterms:created xsi:type="dcterms:W3CDTF">1998-09-05T15:03:32Z</dcterms:created>
  <dcterms:modified xsi:type="dcterms:W3CDTF">2022-09-11T11:48:04Z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