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4" r:id="rId2"/>
  </p:sldMasterIdLst>
  <p:notesMasterIdLst>
    <p:notesMasterId r:id="rId27"/>
  </p:notesMasterIdLst>
  <p:sldIdLst>
    <p:sldId id="378" r:id="rId3"/>
    <p:sldId id="397" r:id="rId4"/>
    <p:sldId id="388" r:id="rId5"/>
    <p:sldId id="389" r:id="rId6"/>
    <p:sldId id="390" r:id="rId7"/>
    <p:sldId id="391" r:id="rId8"/>
    <p:sldId id="393" r:id="rId9"/>
    <p:sldId id="394" r:id="rId10"/>
    <p:sldId id="395" r:id="rId11"/>
    <p:sldId id="396" r:id="rId12"/>
    <p:sldId id="384" r:id="rId13"/>
    <p:sldId id="383" r:id="rId14"/>
    <p:sldId id="385" r:id="rId15"/>
    <p:sldId id="377" r:id="rId16"/>
    <p:sldId id="376" r:id="rId17"/>
    <p:sldId id="947" r:id="rId18"/>
    <p:sldId id="948" r:id="rId19"/>
    <p:sldId id="949" r:id="rId20"/>
    <p:sldId id="945" r:id="rId21"/>
    <p:sldId id="379" r:id="rId22"/>
    <p:sldId id="380" r:id="rId23"/>
    <p:sldId id="382" r:id="rId24"/>
    <p:sldId id="386" r:id="rId25"/>
    <p:sldId id="381" r:id="rId26"/>
  </p:sldIdLst>
  <p:sldSz cx="12192000" cy="6858000"/>
  <p:notesSz cx="7099300" cy="10234613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C00000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84" autoAdjust="0"/>
  </p:normalViewPr>
  <p:slideViewPr>
    <p:cSldViewPr>
      <p:cViewPr varScale="1">
        <p:scale>
          <a:sx n="77" d="100"/>
          <a:sy n="77" d="100"/>
        </p:scale>
        <p:origin x="82" y="2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8T05:08:37.6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2243 664 0 0,'0'0'0'16,"0"0"0"-16,0 0 0 0,0 0 0 0,0 0 0 16,0 0 0-16,0 0 139 0,0 0 11 0,0 0 9 15,0 0 13-15,0 0 6 0,0 0-6 0,-36-3 6 16,34 3-7-16,-1 0-15 0,3 0-15 0,-3 0-22 15,3 0-16-15,0 0-28 0,0 0-9 0,0 0-13 16,0 0-17-16,0 0 3 0,0 0-11 16,0 0 0-16,0 0 1 0,-2 0 2 0,2 0-1 0,0 0-9 15,-1 0-2-15,1 0-10 0,0 0-1 0,0 0 3 16,0 0-3-16,0 0-4 0,0 3 5 0,0-3 2 16,0 2 2-16,3 0 2 0,2 0 4 0,0 0-2 15,-1 0 4-15,8 0 7 0,-3-2-3 0,0 2 1 16,5 0-4-16,4-2-4 0,-5 2 0 15,3-2-2-15,0 0 4 16,0 0-8-16,4 0-1 0,4 0 0 16,-5 0-5-16,2 0-5 0,5 0 0 0,3 0-4 15,-5 0-4-15,9 0 13 0,-3-2 1 0,7 2-5 16,2 0 11-16,-5 0 0 0,10 0-3 0,-10 0 6 16,11 0 0-16,-8 0 0 0,7 0-7 0,-2 0 7 15,-4 0-12-15,0 0-6 0,0 0 7 16,-4 0-6-16,-2 0 3 0,2 0-2 0,-5 2 4 0,1 0-6 0,-5-2 7 15,1 4 5-15,0-4-8 0,-3 2 5 0,3 0 4 16,-7-2 3-16,-1 2-5 0,3-2 2 16,0 0 1-16,-5 0-3 0,2 2 16 0,-1-2-2 15,-2 0-7-15,1 0 3 0,-1 0 6 0,-1 0-8 16,1 0 4-16,-9 0-6 0,5-2-17 16,-3 2 3-16,-1 0 4 15,-2 0-1-15,-2 0-3 0,0 0 3 0,0 0-10 16,-1 0 2-16,1 0 9 0,-1 0 3 15,-2 0-5-15,0 0-4 0,2 4 2 0,-2-4-3 16,0 2 2-16,0-2 10 0,0 2-10 0,0-2 3 16,1 0 7-16,-1 0 0 0,0 2 1 0,0-2-9 15,0 0 5-15,0 0-12 0,0 0-3 0,0 0-14 16,-1 0-42-16,1 0-59 0,-2 0-95 0,-5 0-233 0,4 0-612 16,0 0-81-16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7T06:52:48.200"/>
    </inkml:context>
    <inkml:brush xml:id="br0">
      <inkml:brushProperty name="width" value="0.10583" units="cm"/>
      <inkml:brushProperty name="height" value="0.10583" units="cm"/>
      <inkml:brushProperty name="color" value="#CC3300"/>
    </inkml:brush>
  </inkml:definitions>
  <inkml:trace contextRef="#ctx0" brushRef="#br0">11695 1722 1,'-143'-17'6,"59"17"0,-8 12 0,-7 8 2,-5 6 0,-10 11-3,-3 12 0,-4 8 2,-3 10 1,-6 11-4,-3 11 2,-1 10-2,-4 14 1,5 12 2,-2 8-2,5 13 1,0 7-2,10 8 2,3 3-1,10 6 0,5-1 0,14 3 0,7-5-2,12 0 0,13-5 0,13-3-1,16-6 0,14-3 0,16-8-2,16-8 1,16-9 1,14-9 0,14-12-2,13-11 0,15-11 1,11-10-1,12-14 0,8-9 0,12-13 1,9-8-1,10-13 0,5-8 1,4-17-1,4-8 0,3-15 1,2-11 0,-1-13-1,-1-14 1,-3-14-1,0-10 1,-2-11 0,-1-15 0,-3-10 0,-6-7 0,-3-11 0,-3-4-1,-8-5 1,-6-2 0,-10-1-1,-8 1 0,-12 0 0,-8 1 1,-12 6-1,-13 3 1,-13 0 0,-14 8-2,-16 1 2,-13-3-1,-18 5 1,-19 3-2,-16 1 1,-20 2 0,-19 3 0,-19 1 0,-19 5-1,47 66-1,-14 0-4,-11 2-8,-11 3-13,-109-19-13,-48 36 0</inkml:trace>
  <inkml:trace contextRef="#ctx0" brushRef="#br0" timeOffset="5217.521">14497 1151 6,'-18'-49'16,"18"49"-2,0 0-3,0 0-1,0 0-2,-47-50 2,47 50-1,0 0-2,-45-25-1,45 25 1,0 0-1,-57-23-2,57 23 0,-51-8 0,51 8 1,-58-4-2,58 4 0,-66 4-1,66-4 1,-72 10 1,72-10 1,-78 19-2,78-19 0,-78 28 0,78-28-1,-75 37 0,46-24-2,-39 39-1,13 4 2,7 2-2,10 3 1,8-1 0,7-2 0,4-4 0,4-4 1,2-6 0,-1-1 0,1-3 0,0 0-1,1-1 0,0-1 1,2 1-1,1 4 1,-1-1-1,3-2 1,0 1-2,2-2 2,-1-1 0,3 0-1,0-1 1,3-4-1,0 5 0,0 1 0,3 0 1,0 3-1,4 0 0,2 0 0,1 1 0,3-1 0,2-4 0,6-2 0,1 3 0,1-2 0,4 1 1,3-2 0,4-2 0,3-2-1,1 1 1,2-3-1,3-7 1,4-1-1,0-2 0,4-2 0,1-4 0,3-2 0,0 1 0,4-7 0,2 0 0,-1-2-1,3-4 1,0-5-1,0-3 1,0-3 0,2-3-1,-1-4 1,-3-6-1,0-1 1,-1-10 0,1-1 0,-4-1-1,-1-5 0,-4-1 0,-2-5 1,-1-3-1,-3-9 1,-1 2-1,-6-3 1,-2-4 0,-5-1 1,-2-4-1,-5-5 1,-6 4 0,-8 4-1,-4 0 1,-7-3-1,-12-1 2,-6-1-2,-5 4 2,23 68-2,-37-78 1,12 37 0,-6-4 0,-5 3 0,-5-6 0,-5 2 1,-6-3 0,-6 3-2,-8-2 1,-4 2-1,-9 3 0,-6 6-2,-7 2-4,-4 10-6,-10 6-23,-3 16-7,45 28-2,-164 30 2</inkml:trace>
  <inkml:trace contextRef="#ctx0" brushRef="#br0" timeOffset="6955.695">14068 2881 4,'0'0'9,"0"0"-2,0 0 3,0 0-2,0 0-1,0 0 1,0 0 0,0 0-1,0 0-1,0 0 1,0 0-1,0 0 0,0 0 0,0 0 1,0 0-1,0 0-1,0 0 2,0 0-1,0 0-2,0 0 0,0 0 0,0-10-1,0 10 0,0 0-2,0-12 0,0 12 0,4-11 0,-4 11-1,11-10 0,-11 10 0,6-11 0,-6 11 1,9-9-1,-9 9 0,7-9 1,-7 9-1,0 0 0,8-11 1,-8 11-1,0 0 0,7-17 1,-7 17-1,4-10 0,-4 1 1,0 9-2,4-12 2,-4 12-1,0-15 1,0 15-1,0 0 0,-5-10 0,5 10 0,-12-4 1,12 4-1,-17-11-1,6 8 1,0 1 0,0-2 0,0 1 0,3 0 0,8 3 0,-15-6 0,15 6 0,0 0 0,-3-11 1,3 11-2,5-10 2,-5 10-2,10-12 1,-10 12 0,13-13 0,-13 13 0,16-14 0,-16 14-1,15-12 1,-15 12 0,11-12 0,-11 12 0,9-10 0,-9 10 0,0 0 1,7-10-1,-7 10 0,0 0 0,0 0 1,0-12-1,0 12 0,0 0 0,-5-10 0,5 10 0,0 0 0,-4-11 0,4 11 0,0-10 0,0 10-1,9-17 1,-3 7-1,2-1 1,0 0 0,2-1-1,0 0 1,-1 2 0,-1 1 1,-8 9-1,13-15 0,-13 15 0,5-9 0,-5 9 0,0 0 0,-4-13 0,4 13-1,-13-7 1,13 7-1,-18-4 1,7 4-1,-2-3 0,1 3 1,-1 0 0,2 0 0,2-5 0,-2-3 0,5-1 0,1-3-1,2-2 1,3-3 0,3-1-1,2-1 1,3-4 0,1 5-1,1 3 1,0-1 0,0 4 0,-3 0 1,-7 12-1,10-16 1,-10 16-1,0-9 0,0 9 0,0 0-2,-14-9-1,14 9-3,-11-3-2,0-1-16,11 4-15,-11-7 0</inkml:trace>
  <inkml:trace contextRef="#ctx0" brushRef="#br0" timeOffset="8038.803">14809 2941 18,'0'0'23,"0"0"-3,0 0-6,0 0-3,0 0-3,0 0-2,-5 14 0,9-1-1,3 8-2,2 6 0,6 6 1,-2 2 0,4 6-1,0-4 0,2 1-1,-4-4 0,1-2-1,-4-11 0,-3-4-1,-3-2-5,-6-15-22,0 0-8,0 0-2</inkml:trace>
  <inkml:trace contextRef="#ctx0" brushRef="#br0" timeOffset="9213.921">14922 2036 6,'0'-10'27,"0"10"-6,0 0 1,0 0-6,0 0-5,0 0-3,0 0-3,0 0-2,3-9 0,-3 9 0,0 0-1,0 0-2,2 9 1,-2-1-1,0-8 1,4 14 0,-4-14-1,0 15 1,0-15 1,0 0-1,-5 11 0,5-11 0,0 0 0,0 0-1,-9 0 1,9 0-1,0 0 0,-7-16-1,7 16 1,0-22-1,0 8 1,0 1-1,5-1 0,-3 2 1,3 0-1,-5 12 1,8-10-1,-8 10 1,0 0-1,11 10 1,-7 1 0,-1-1 0,-3 3 0,0-1 0,0-2 0,0 2 0,0-12 1,-10 12-1,10-12 0,-11-7 0,11 7-1,-10-10-1,10 10-10,0 0-22,-10 0-5,10 0 3</inkml:trace>
  <inkml:trace contextRef="#ctx0" brushRef="#br0" timeOffset="11257.125">11789 2764 7,'-5'17'8,"5"-4"0,0 6 2,-5 0-3,5 9 2,0 2 2,0 6-3,4 6-2,1 8 3,-2 4-4,3 8 0,0 6-1,4 12 0,-3 5 0,4 13 0,-1 7-2,2 7 0,-3 12-1,3 9 1,1 6-1,0 4 1,1 3 0,1 1-1,0-2 1,2-4-1,-1-5 1,0-6-2,2-7 1,1-4-1,-1-10 0,3-5 0,0-8 0,2-6 1,0-8-1,2-4 0,-1-8 1,0-5-1,-2-8 1,-3-6-1,-3-7 1,1-5-1,-5-10 0,0-5 0,-4-7-1,-2-3 1,-6-14-1,9 12-1,-9-12-1,0 0 0,0 0-1,0 0 0,0 0-4,0 0-6,5-18-14,-5 18-8</inkml:trace>
  <inkml:trace contextRef="#ctx0" brushRef="#br0" timeOffset="11843.184">12217 5929 15,'-22'25'15,"13"-6"-4,-1 4-1,3 7-4,1 6 0,2 6 0,4 6-2,4 0 0,5 6 2,0-1-3,5-3 2,2-4-3,2-4 1,2-11-1,3-5 1,2-10 0,3-6 0,-1-10 0,1-11 0,1-8 0,0-7 0,-3-7 0,-1-7 0,-6-7 0,-2-4-2,-6-4 1,-2-5 0,-9 1-1,0-1 0,-9 2 1,-3 6-1,-5 2 0,-7 9 0,-5 7 0,-2 13-1,-5 9 0,-1 12-1,-1 17 1,-3 7-1,1 14-1,1 7-2,6 10-8,0 2-17,3-4-9,10 4 1</inkml:trace>
  <inkml:trace contextRef="#ctx0" brushRef="#br0" timeOffset="13053.304">12945 3835 19,'0'0'20,"0"0"-5,-7 11-1,7 3-6,0 8 1,6 10-2,0 11-3,1 10 0,5 15 1,1 11 0,5 13-2,1 10 1,2 14-2,-2 9 0,1 7 1,0 3 0,-3 2-2,-3-5 2,-3 2-1,-4-8 0,0-8 0,-4-10 1,-3-6-1,0-10 1,-8-4-1,1-6-1,-2-7 0,-1-7 0,0-5-1,-1-8 0,-2-6 1,3-9-1,1-9-1,3-6-1,-3-10-3,9-6 0,0-9-6,0-24-24,9 3-4,-6-12 1</inkml:trace>
  <inkml:trace contextRef="#ctx0" brushRef="#br0" timeOffset="13564.354">13004 6146 24,'-28'28'14,"15"-6"-3,2 2 0,1 9-6,3 4 0,4 6-2,3 3 0,0 3 0,9-1 1,2-4-1,2-4 2,8-8-2,1-8 1,2-11-2,4-7 1,1-12-1,0-7 2,0-13-3,-4-3 0,-4-11 1,-4 0 0,-7-4 0,-6-3 2,-8 0-1,-8 5-2,-6 4 2,-7 9-3,-8 10-3,-3 4-4,-1 15-8,-3 12-19,-4 2-2</inkml:trace>
  <inkml:trace contextRef="#ctx0" brushRef="#br0" timeOffset="16039.603">9606 5054 2,'-62'43'7,"21"-14"0,-11 12 0,-5 5 0,-11 11-1,-9 7-2,-13 11 1,-4 7 1,-12 6 0,-1 6-1,-6 3 1,-1 1-1,-4 1 2,5 1-1,2-5-1,8 1-1,5-2 0,4-4 1,8-4-2,9-7 1,5-2-1,10-4 0,7-8 2,9-2 0,8-5-2,10 3-1,5 2 0,11 6 0,6 5 0,6 11 0,12 9 0,4 7-1,6 9 3,4 8-2,5 6 0,6 6-1,0 2 0,7 0-1,-2 2 1,2 6-1,1 1 0,-1 2 0,0-1 2,-6 2-1,-2-4 1,-2 0 0,-2-2 0,1-6 0,-4-9 0,-1-3 0,0-8-1,-1-8 0,1-8-1,-4-8 2,-2-13-1,-4-9 0,-4-9 0,0-12-1,-3-10 1,-5-9-1,-1-9 0,-2-3 0,-3-14 0,4 15 0,-4-15 0,0 0 1,0 0-1,0 0 0,-16-15 2,4 8-1,-3 0 0,-4-1 0,-7 2-1,-7 2 1,-5 4-1,-8 4 0,-6 5 0,-4 3 0,-7 4 0,-4 5-1,1 3 1,-3 7 0,0 3 0,1 3 1,4 4-1,3 5 0,7 0 0,5 3 0,8-3 0,9-3 0,12 0-1,12-4 1,8-3 0,18-4 0,10-8 0,10-10-1,10-6 1,9-13 0,7-10-1,5-11 1,7-15 0,3-9-1,4-7 1,-1-5-2,1-3 2,-1 1 0,-5-2 0,-4 5 2,-7 8-2,-8 4 1,-10 5-1,-9 8 1,-8 7-1,-9 6 2,-9 6-2,-8 6 1,-5 11-1,-11-8 0,-4 11 0,-4 3-1,1 3-2,-5-2-7,6 2-20,-1-3-11,0-6 2,5-5-5</inkml:trace>
  <inkml:trace contextRef="#ctx0" brushRef="#br0" timeOffset="19649.964">11054 5570 6,'0'0'12,"0"0"1,0 0-3,5 9-3,5 3 1,0-1-2,5 4 1,3 5-2,7 6 0,-1 1-1,5 4-1,4 0-1,0 2 1,5 0-1,-1 1-1,1-5 0,-3-3 0,-4-1 0,0-6 0,-7-2 0,-1-5 0,-8 0-1,-3-5-2,-3 1-8,-9-8-14,6 10-7,-6-10-2</inkml:trace>
  <inkml:trace contextRef="#ctx0" brushRef="#br0" timeOffset="25497.549">10743 1233 10,'0'0'14,"0"0"0,0 0-3,0 0 2,0 0-6,47-58-2,-47 58 0,83-45-3,-27 18 0,7 2-6,7 1-4,8 1-10,10 4-11</inkml:trace>
  <inkml:trace contextRef="#ctx0" brushRef="#br0" timeOffset="26522.648">10189 1008 14,'-44'-4'25,"44"4"-2,0 0-4,0 0-4,0 0-1,3-52-3,-3 52 0,0 0-3,52-64 0,-52 64-3,69-55-2,-20 24-3,5 2-13,10 2-21,4-2-2,7 3-2</inkml:trace>
  <inkml:trace contextRef="#ctx0" brushRef="#br0" timeOffset="27708.77">16067 744 28,'0'0'29,"0"0"-7,0 0-4,0 0-3,0 0-6,0 0-1,0 0-5,0 0 0,0 0-2,53 34-3,-53-34-11,41 62-11,-47-37-11,52 67-4</inkml:trace>
  <inkml:trace contextRef="#ctx0" brushRef="#br0" timeOffset="30790.078">15955 2241 2,'11'-7'21,"9"-2"-3,-11 4-5,4 5-3,0-6-3,5 6-2,1 0-1,3 0 1,1 6-2,3 1 1,0-1-1,4 3 0,-2 1 0,2 0 0,-1 6-1,-1-2-1,-1 4 1,-2 1-1,-2 0 0,-2 1 0,-2 1-1,-3-1 1,-5-6-1,-1 5 1,-1-6-1,-3-1 0,-3-2 1,-3 0 0,0-1-1,0-9 1,0 17-1,0-17 1,-9 13 0,9-13-1,-12 8 2,12-8-2,-13 5 1,13-5-1,-16 0 2,16 0-2,-18-5 0,9 1 0,-2 0 0,1-2 0,0-1 0,0-2 0,-2-1 1,2-2-1,-2-1 0,2-1 0,-2-1 0,2-4 0,-1-3 2,1 3-2,-1-3 0,1 2 0,0-1 1,-1 4-1,1-2 1,0 6-1,0 0 1,1 0 0,-2 2-1,1 2 1,1-1-1,-1 1 1,-1 2-1,-2 0 0,1 2 0,-3 2 0,-1 3-2,-3 0-2,3 5-9,-3-2-13,-2 2-10,3 2-1</inkml:trace>
  <inkml:trace contextRef="#ctx0" brushRef="#br0" timeOffset="32491.248">13691 565 10,'0'0'12,"0"0"-1,-17-55-4,17 55 0,0 0-1,0 0 1,-54-51-2,54 51 0,0 0 0,-64-31-1,64 31 0,-49-12-1,49 12-1,-54-3 1,54 3-2,-53 4-1,53-4 0,-53 11 0,53-11-1,-46 20 1,46-20-1,0 0 1,-55 30-2,55-30 2,0 0 0,0 0 0,-38 45 0,38-45 2,0 0-1,0 0 0,0 0 0,0 0 0,30 44 0,-30-44 0,0 0 1,43 10 0,-43-10 1,0 0-1,51 0 2,-51 0-2,0 0 1,55-11-1,-55 11 0,0 0 1,55-11-2,-55 11 2,0 0-1,46-14-1,-46 14-1,0 0 1,45-14 0,-45 14-1,0 0 1,0 0-1,50-6 0,-50 6 1,0 0-1,0 0 0,46 23-3,-46-23-11,0 0-20,0 0-2,40 56 0</inkml:trace>
  <inkml:trace contextRef="#ctx0" brushRef="#br0" timeOffset="39882.987">14769 3915 8,'0'0'8,"0"0"-1,0 0 0,0 0-3,0 0-2,0 9-1,0-9 0,0 10-1,0-10 0,-4 13 1,4-13-1,-6 19 1,2-10 0,-1 4-1,-1 0 1,-1 2 0,0-1 0,-3 2 2,4 0-3,-5 0 1,2 2 0,-1-2 1,1 1-1,2 0 0,-4 0-1,4-2 1,0 2 1,2-3-2,0-2 0,5 1 0,-6-2 0,6-1-2,0-1 2,0 2 0,0-11-1,11 18 1,-11-18 0,16 13 0,-5-8 0,0 0 0,1-5 0,0 0 1,0 0 1,1-8-1,1 0 2,-3-3-1,1-1 1,-3-5 0,2 0 0,-3-2 0,1 0 0,-6-3 1,3 2-1,-6-3-1,3 1 2,-3-1-2,0-1 1,-3-1-1,0 1 0,-1 0-1,2 1 0,-2 1 1,1 3-1,3 0 0,-3 2-1,3 4-1,0-2-4,0 15-7,7-12-21,-7 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7T06:42:46.078"/>
    </inkml:context>
    <inkml:brush xml:id="br0">
      <inkml:brushProperty name="width" value="0.10583" units="cm"/>
      <inkml:brushProperty name="height" value="0.10583" units="cm"/>
      <inkml:brushProperty name="color" value="#CC3300"/>
    </inkml:brush>
  </inkml:definitions>
  <inkml:trace contextRef="#ctx0" brushRef="#br0">5771 13038 23,'-67'0'21,"30"5"-2,-6 3-7,-2 2-2,-2 8-1,-2 3-3,0 8 1,-4 6 0,4 9-2,-2 4 1,6 12 0,-1 4-1,5 9-1,3 6 3,7 8-3,4 2 0,5 10-1,4 3 1,10 5-1,3 2-1,7 0 1,8 0-2,7 2 0,7-4 0,4-1-1,11-7 1,8-4-2,8-6 1,10-5 0,8-9 0,7-9 0,6-11 0,7-10 0,6-11 0,5-9 1,1-10-1,-2-10 1,2-8-1,-3-11 1,0-8-1,1-10 2,-3-9 0,-4-7-1,-5-10 0,-1-5 0,-8-10-1,-8-6 1,-10-6 0,-8-8-1,-12-6 1,-10-5-1,-6-5 1,-13-6-1,-9 1 0,-6-2 1,-11-2 0,-9 1-1,-9 1 1,-8 6-1,-8 2 1,-10 5-1,-6 5 1,-9 4-1,-9 10 0,-4 5 1,-6 8-1,-6 8 0,-6 8 0,-7 11 0,-4 10-1,-4 14 0,-1 18-1,-4 14-1,2 22-6,-3 14-12,7 22-20,13 25 0,2 15 0</inkml:trace>
  <inkml:trace contextRef="#ctx0" brushRef="#br0" timeOffset="2503.25">7112 13604 15,'0'0'18,"0"0"-7,0 0 1,0 0-3,0 0-1,0 0-1,11-8 0,-1 4 1,3-4 0,4 1-1,4-4 0,1-1 0,2-1-2,4 1-2,-1-2 0,0 1-1,-1 0 0,-4 3-1,-2-2 1,-3 6 1,-5-1 0,-3 3-1,-9 4 0,12-5 0,-12 5 0,0 0-1,0 0-2,0 0-7,0 0-28,0 0 0,0 0-1,-12 16-1</inkml:trace>
  <inkml:trace contextRef="#ctx0" brushRef="#br0" timeOffset="6060.606">7160 14572 6,'-12'-9'16,"0"4"-1,3 2-1,-1 1-1,-3-6-1,-1 4-1,-4-5 0,-2 3-2,-7-3-1,1 4 1,-7-2-2,1 4-2,-13 1-1,1 2 1,-9 7-1,-3 3-2,-6 3 1,-1 3-1,-6 3 0,4 5 1,2 0-1,2 4 0,6-3 0,10 2 0,2-3-1,12 1 0,8-2 0,6-2-1,10-3 0,3-3 0,4 0-2,6-5-1,4 1-6,0-8-18,5-3-11,0-7-2,1-6-1</inkml:trace>
  <inkml:trace contextRef="#ctx0" brushRef="#br0" timeOffset="7189.718">6045 13502 28,'-12'0'26,"12"0"-5,-11-6-2,11 6-6,-7-10-2,7 10-1,-4-11-4,4 11-1,0-11-2,0 11 0,0 0 0,6-11-2,-6 11-1,13 0 1,-13 0-1,19 9 0,-9-1 0,1-2 0,-2 3 1,-1 0 0,-8-9 0,10 16-1,-10-16 1,0 12 0,0-12 0,0 0 0,-10 10 0,10-10 0,-11 0-1,11 0 1,-13-10-1,13 10 0,-11-14 0,11 14 0,-4-17-1,4 8 1,0 9 0,0-16 0,0 16-1,0-9 1,0 9-1,0 0 1,13 0 0,-13 0 0,12 10 0,-12-10 0,14 15 0,-10-6 0,-1 1 1,-3-1-1,-3 1 1,3-10-1,-12 14 1,12-14 0,-16 12-1,16-12 0,-16 5 1,16-5-2,-12 0 0,12 0-7,0 0-23,0 0-5,0 0-4,0 0 3</inkml:trace>
  <inkml:trace contextRef="#ctx0" brushRef="#br0" timeOffset="8196.814">5930 15386 1,'-12'-4'19,"-6"4"0,5-4-4,0 4-1,-5 0-3,0 0 0,-5 0-4,-1 0 1,-4 4-2,-4 4-1,-5 2 0,-6 7-2,-7 3 0,-3 8-1,-9 7-2,-1 7 1,-4 7-1,-5 10 1,-1 7-1,1 10 0,-2 11 1,3 11-1,2 13 0,-2 12 0,4 15 0,3 8 0,3 10 0,2 7-2,5-2 3,8 2 0,3-9-1,24-79 0,3 3-2,-2-11-16,0 0-13,9-10-1,-1-4-4</inkml:trace>
  <inkml:trace contextRef="#ctx0" brushRef="#br0" timeOffset="9084.908">6041 15421 16,'-11'-9'27,"11"9"-12,0 0-3,-7-10-5,7 10 2,12-4-4,0 4-1,10 0 0,5 6 0,9 3 0,7 5 0,10 8-2,6 6 0,7 11 0,4 6-1,4 10 0,5 12 1,1 8-1,-1 12 1,1 8-1,-4 6-1,-2 8 2,-7 9-1,-6 9-1,-8 5 0,-5 4 1,-10 4 0,-6 3 0,-11 0-1,-9 2 1,-8-7-1,-4-70 2,0 3 2,-10-9-1,3 1-1,-1-1 0,1 0 0,-6-11-1,3-1-1,0-7-5,3 1-3,7-44-8,-18 64-17,18-64-1,-12 42-4</inkml:trace>
  <inkml:trace contextRef="#ctx0" brushRef="#br0" timeOffset="16814.681">5729 16895 23,'-11'5'31,"4"7"-17,7-12-5,0 0 1,0 0-4,0 0-2,4-10 0,10 6 0,0-6 0,12 1-1,6-4 1,13 1-1,11-2 0,17-3 0,9-2 0,11 1-1,12-6-1,7 3-1,6-4 1,1 0-1,-2-1 0,-3 2 0,-4-2 0,-5 0 0,-3-1 0,-9 2 0,-10-1 1,-8 4-1,-11-2 1,-10 4-1,-11 3 1,-11 5-1,-14 0 1,-5 2-1,-13-1 1,-6-2-1,-5 1 1,-7-7-1,-5-5 1,-10-8-1,-2-7 0,-10-11 0,-6-11 0,-8-11 1,-9-18 0,-11-12 0,-12-18 2,-11-11 0,-11-17-1,-8-11 1,-11-11-1,-13-5 0,-7-5-1,-7 1 0,-4 3 0,-5 6 0,-5 8-2,1 9 1,-1 11 0,5 11-1,11 16-1,8 8 2,14 14-1,15 10 0,16 17 0,10 12 1,18 15 0,12 7 0,12 17-1,14 5 0,9 13-4,8 2-8,11 3-24,10 10 2,7-5-4</inkml:trace>
  <inkml:trace contextRef="#ctx0" brushRef="#br0" timeOffset="17972.797">4025 12916 2,'-39'3'16,"18"-3"1,2 6-5,1-3 1,0 3-4,3 2-2,0 1 0,2 6-2,-1-1-1,5 4-1,-2 1 0,2 5 2,2-3-2,3 4 0,1-2-1,3 2 0,5-1 0,-1-2-1,4 2 0,4-2 0,1-2 2,0-1 0,3-5-2,1 1 2,2-7-1,0 1-1,2-7 1,-1-2 0,-1-3 0,0-5 0,-4-3 1,2-2 0,-4-3 1,-2 0-2,-1-1 0,0 0 0,-4 0 0,-2 2-1,1 0 0,-5-1 1,3-1-1,-3 2 0,0-3 0,0 0 0,-5 1-1,5-2 1,-6 2-1,0 2 1,-2 1 0,-2 1-1,-4 3-1,-4 1-1,-1 5-2,-8-2-10,1 6-24,1 8-1,-8-3-1</inkml:trace>
  <inkml:trace contextRef="#ctx0" brushRef="#br0" timeOffset="20312.03">2512 10504 20,'-80'-40'32,"18"13"-13,-13 0-4,-12-5-4,-2 4-3,-4-1-4,1 2-8,0 7-10,10 8-14,5-1-2,20 13-2</inkml:trace>
  <inkml:trace contextRef="#ctx0" brushRef="#br0" timeOffset="20674.067">2377 9949 13,'-58'-77'34,"10"33"3,-13-10-6,-10-2-15,-11 6-12,-11-3 0,-1 7-5,-6 15-8,4 15-25,4 13 1,9 25-3</inkml:trace>
  <inkml:trace contextRef="#ctx0" brushRef="#br0" timeOffset="21629.162">3512 16329 14,'-47'21'34,"11"-9"-6,-12-5-13,-1-1-2,-13-11-4,-7-7-1,-11-16-2,-9-13-5,1-11-8,-3-16-5,9-6-14,13-5-10,1-5-1</inkml:trace>
  <inkml:trace contextRef="#ctx0" brushRef="#br0" timeOffset="22012.201">2894 16917 14,'-68'41'37,"21"-38"-2,-7-3 0,-9-24-28,-20-19-4,-11-17-7,-12-16-12,-4-16-19,-14-20 1,1-6 0</inkml:trace>
  <inkml:trace contextRef="#ctx0" brushRef="#br0" timeOffset="33484.348">4970 15950 8,'-29'-3'15,"13"3"-1,-1 3-3,-2 1-1,-4 3-2,-4 3-1,-4 2-1,-4 5-1,-7 1-2,-2 5 1,-8 6-2,-2 3 0,-7 2 0,-2 6-1,-6 3 0,-2 4 0,-5 7-1,-3 4-1,-2 3 1,1 2 1,-3 1-1,5 0 1,1 0-1,3-3 3,5-8-2,7-4 3,6-8-1,7-3 0,6-11 0,8-3 3,7-9-2,7-1-1,5-7-1,7 1 0,9-8-1,-7 9 0,7-9-1,16 16 0,-1-3 0,4 4 0,7 8 0,6 8-1,5 4 2,5 6-3,5 6 4,2 9 0,4 1-1,3 3 1,-1-2-1,1 3 4,-1 1-4,-55-64 3,56 63-1,-56-63-1,50 61 1,-50-61-1,54 57 2,-54-57-2,44 54 0,-44-54-5,45 51 2,-45-51 0,39 44 0,-39-44 0,0 0-1,47 51 1,-47-51 1,0 0 3,0 0-3,45 46-2,-45-46-1,0 0-5,0 0-10,0 0-22,0 0 1,0 0-3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7T06:44:23.420"/>
    </inkml:context>
    <inkml:brush xml:id="br0">
      <inkml:brushProperty name="width" value="0.10583" units="cm"/>
      <inkml:brushProperty name="height" value="0.10583" units="cm"/>
      <inkml:brushProperty name="color" value="#00B050"/>
    </inkml:brush>
  </inkml:definitions>
  <inkml:trace contextRef="#ctx0" brushRef="#br0">11516 13639 12,'-30'-13'14,"12"9"1,0-1 0,-1 5-2,-5 0-3,3 0 1,-7 0-3,0 12 0,-6-3 0,1 7-1,-6 3 1,-2 9-4,-3 1 1,-1 8-2,-4 4 1,2 7 0,-2 2-2,1 7 0,-1 3 0,5 7 0,0 3-1,2 6 1,5 1-1,3 5 1,3 2-1,6 2-1,6 2 1,3 1 0,5-2 0,7 0-1,4-3 0,11-1 0,3-3 0,5-1 0,6-3 0,6-3 0,6-3 0,5-3 1,5-4-1,6-2 1,3-1-1,7-6 0,5-1 0,0-6 0,5-2 1,3-4-2,1-5 2,0-6-2,3-4 2,1-9-1,0-5 0,3-7 0,0-5 0,1-10 0,0-4-1,3-8 2,-4-5-2,0-5 1,-2-5-1,1-5 1,-4-2-1,-5-6 1,-3-2 0,-7-4-1,-4-4 1,-7-5 0,-8-1 0,-7-8 1,-6-2-1,-7-6 1,-7-5-1,-4-2 1,-7-3 0,-7-2-1,-3-4 1,-9 1 0,-5-3 0,-7 4 0,-7-1 0,-8 1 1,-8 2-1,-6 4 2,-8 2-1,-5 4-1,-12 3-1,-2 4 1,-8 6 0,-8 5-1,-6 8 0,-9 7 0,-5 10-1,-7 13 0,-7 18-2,-8 10-5,4 30-5,-12 10-13,2 25-15,3 22-1,3 17-1</inkml:trace>
  <inkml:trace contextRef="#ctx0" brushRef="#br0" timeOffset="911.091">11283 15995 4,'-16'-5'22,"0"5"-6,3-4 2,0 4-6,-4-3 0,1 3-2,-8 0 0,-1 0-2,-8 0-1,0 3 2,-9 1-3,0 6-1,-9-1 1,-2 7-2,-6 0-1,-1 8 0,-5 2-1,-2 6 1,-4 7-3,-2 3 1,-3 8-1,0 8 0,-1 9 0,-4 9 0,1 16 0,1 9-1,-1 14 0,3 14-2,3 15-1,3 17-3,39-73-8,-4 11-22,3 3-2,1 11 1</inkml:trace>
  <inkml:trace contextRef="#ctx0" brushRef="#br0" timeOffset="1759.175">11690 16102 12,'10'2'16,"-10"-2"0,16 8 1,-7-4-4,11 8 1,-1-3-2,14 11-1,-1-3-3,13 8 2,2 1-4,9 9-2,1 2 0,5 6 0,-2 4-2,3 6 0,-2 3 0,-1 5-1,-5 11 1,1 3-1,-5 7 0,-5 7 0,-4 1 0,-1 7-1,-6 6 0,-8 2 1,-2-1 0,-7 1 0,-12-54-1,-2 6 3,-1 1-2,-3 3 1,0-1 0,0 4-3,-3-4 1,-1 0-4,0-5-5,-1-1-14,0-6-17,3 0-5,2-48 4</inkml:trace>
  <inkml:trace contextRef="#ctx0" brushRef="#br0" timeOffset="3324.332">11132 16864 15,'0'0'36,"0"-10"-1,0 10-17,0 0-8,0 0 0,6 25-2,-1-6-4,7 9 0,1 4-2,8 9 3,1 12-3,7 6-1,4 3-1,5 3 0,3 3 1,-1 0 1,3-5-2,-2 1 1,2-7 0,-1-3 1,-5-4-1,-3-4 2,-3-7-3,-4-3 1,-3-6-1,-3-6 1,-3-5-1,-2-5 0,-2-6 0,0-5 0,2-6 1,2-3-1,2-4 0,3 2-1,6-5 1,5-4 0,6 0 0,7-4 0,9-1 0,8-2-1,6-3 2,9 0-1,11-6 0,4-3-3,10-2 3,5-3-2,3 0 2,5-4-3,5 2 3,2-1-2,4-4 1,2 4 2,2-2-1,-1 2 1,0-2-1,-3-2 1,-6 0-1,-5-1 1,-11 5-1,-10 0 0,-11 5 0,-11 4 0,-9 4 0,-12 6 0,-8 5 0,-7 7 0,-9 3 0,-4 2 1,-8 4-1,-5 4 1,-12 0-1,12 0 0,-12 0-1,0 0-1,-15 11-3,0-11-7,6 6-19,-4 0-7,-5-6-5</inkml:trace>
  <inkml:trace contextRef="#ctx0" brushRef="#br0" timeOffset="3880.387">14820 16730 9,'-5'9'14,"5"-9"0,0 0-6,-7 10 0,7-10-1,0 0-4,0 0 0,0 0-1,-9 9 0,9-9-2,0 0 1,0 0-1,0 0-2,0 0-4,0 0-9,0 0-10</inkml:trace>
  <inkml:trace contextRef="#ctx0" brushRef="#br0" timeOffset="5444.544">14829 16278 17,'-42'9'17,"20"-1"-4,1 3 0,-3 0-3,3 6 0,-3-2 0,3 8-2,-2-5-1,5 6 1,-3 1-3,7 4 2,0-3-3,7 4 0,0-2-2,7 1 0,3 2 0,6 1-1,4-2 0,3-2 0,6 3 0,3-2 1,5-4 0,4-1-1,2-7-1,1-2 1,3-6 0,2-6-1,-3-3 0,0-8 1,-1-2-1,-1-5 0,-1-6 1,-1-1 0,-4-4 0,-3 1 1,-3-6 0,-4 4 0,-4-6 1,-5 1-1,-6 1 0,-6 4 0,-4-2 0,-8 2-1,-6 1 0,-4 1-1,-9 4 1,-7 4-1,-6 2 0,-7 3-1,-3 4 0,-8 2-2,3 6-2,-5 0-8,9 4-29,4 8-1,5 1-1</inkml:trace>
  <inkml:trace contextRef="#ctx0" brushRef="#br0" timeOffset="8797.874">10449 16194 10,'-25'-17'10,"13"5"4,-2-5-4,-4-5 2,-1-2-2,-5-10 0,0-2 1,-9-12-3,2-2 0,-14-12 0,0-8-2,-9-13 2,0-5-1,-10-13-3,-2-9 0,-5-11-1,1-6 2,-5-7-3,-1 3-1,-4-5 0,0 1 0,1 2-1,0 6 0,1 9 0,4 4 0,5 6 0,4 6-1,6 7 1,1 6-1,8 6 1,1 4-1,6 8 1,2 4-1,6 7 1,7 9 0,4 4 0,9 6-1,7 8 1,8 1 0,11 3-1,9 1 1,11 2 0,8-2 0,11 1 0,9 0 0,9-2 0,8 0 0,8-2 1,8 0-1,8-1 1,4 2 0,6-1 0,5 2-1,2 1 1,2 3 0,-2 1 0,-2 5 0,-4 1 0,1 0 1,-4 4-1,-1 1 0,-5 3 0,-4 7 0,-1 3 0,-4 0 0,-3 13-1,-5 4 0,-6 4 1,-7 7-1,-3 4 0,-5 3 1,-7 3-1,-6-3 0,-8 1 0,-6-1 1,-7-3-1,-6-1 1,-9-3-1,-5 0 0,-5-1 0,-5-1 0,0 1 0,0-2 0,-2 1-1,-1-4 0,3-1-1,-3-6-3,6 1-7,-3-16-17,-4 9-9,4-9-3,0 0 2</inkml:trace>
  <inkml:trace contextRef="#ctx0" brushRef="#br0" timeOffset="9535.953">11603 13084 9,'-23'24'11,"14"-11"2,-1 1-5,2 5 2,-3 3-1,4 2-3,-1 1 1,2 4-1,0 0 0,6 2 0,0-4-2,3 0 0,3-6 1,3 1 0,1-8-2,6-1 0,2-4 0,2-4 1,1-5 1,4 0-3,-2-8 1,3-1 0,-4-5 0,2-2 0,-9-5 1,5-1 0,-9-4-1,-2 2 1,-4-4-2,-5 2 1,0-2-1,-9 1 0,-4 0 0,-4 1-1,-4 4 0,-3 2-1,0 6-4,-7 4-8,6 10-27,-2 5-1,-3 7 0</inkml:trace>
  <inkml:trace contextRef="#ctx0" brushRef="#br0" timeOffset="10739.073">12913 14437 17,'0'0'18,"-11"-6"-5,11 6 2,0 0-3,0 0 0,0 0-2,15-4-1,-4-1 0,6 5-2,1-10 1,8 6-3,0-9 0,6 4-2,1-8 2,5 0-2,-1-5-1,1 4 1,-1-4-1,1 2 0,-4-1 1,-2 3-2,-4 3 1,-5 4-1,-5 1 0,-5 4-1,-4 2 1,-9 4-3,0 0-3,0 0-9,-8 10-27,-2 0 2,-6 2-5</inkml:trace>
  <inkml:trace contextRef="#ctx0" brushRef="#br0" timeOffset="12295.229">12886 15363 19,'-14'-6'22,"3"-1"-1,-2 4-7,-7-4 1,0 4-6,-8-5 1,1 4-3,-9-1 1,0 1-2,-7-1-2,-1 2 0,-5-3-1,0 2 0,-3-3 0,0 4-1,-1-2-1,4 2 1,1 3-1,3-3 0,2 3 0,6 0 1,6 5-1,5-3 0,3 2-1,6-1 1,3 0-1,5 0 0,9-3 1,-10 11-1,10-11 0,0 20 0,0-6-1,0 5 1,0 3 0,0 3 0,0 3 0,5-1 0,-5 2 0,3-2 0,0-1 0,2-1 0,2-4-1,0-1 1,4-6 0,-1-2 0,4-4 0,0-1 0,0-7 0,2 0 0,-2-8 0,2-2 0,-1-4 0,-1-5 0,0-2 1,-1-2-1,-1-1 0,1-1 0,-3 0 1,-2 1-1,-1 2 0,-2 0 0,0 2 0,-5 1 1,3 1-1,-3 2 0,0 2 0,-5 2-1,2 3 0,-3-1-4,6 10-8,-14-11-13,4 4-14,10 7 1</inkml:trace>
  <inkml:trace contextRef="#ctx0" brushRef="#br0" timeOffset="13844.384">11903 14307 4,'-10'-17'32,"10"17"-14,-19-11-1,7 7-5,3 4-3,-6 0-3,3 5-1,-4 4 1,4 2-3,0 5 1,1 1-2,0 4 2,4 7-2,1-2-1,2 3 1,4 0-1,0-2-1,3 0 0,3-4 0,2-4 0,4-4 0,1-5 1,2-4-1,2-6 1,0-6 1,1-6 0,0-1 1,-1-6-1,-1 0 1,-4-5 0,0 3 1,-6-1-2,1-1 0,-7 3 0,0 1-1,0 3 1,-7 1 0,0 1-1,-2 2 0,-2 3 1,1 1-2,-3 3 1,0 5-1,2 0 1,1 7-1,1 2 0,-1 2 0,4 3-1,2-1 1,1 1 0,3 1 0,0-2-1,3-2 1,1-1 0,-4-10 0,9 11 0,-9-11 0,10 3 0,-10-3 0,9-5 0,-9 5 0,9-10 0,-9 10 0,4-10-1,-4 10-3,0 0-6,0 0-27,0 0-2,0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2-11-07T06:45:17.812"/>
    </inkml:context>
    <inkml:brush xml:id="br0">
      <inkml:brushProperty name="width" value="0.10583" units="cm"/>
      <inkml:brushProperty name="height" value="0.10583" units="cm"/>
      <inkml:brushProperty name="color" value="#CC3300"/>
    </inkml:brush>
  </inkml:definitions>
  <inkml:trace contextRef="#ctx0" brushRef="#br0">19085 13545 4,'-57'-12'34,"25"12"-10,-4 0-9,-4 3 1,-1 7-5,-4-1-2,3 7-1,-4 4-1,3 5-3,-2 5 0,0 7-1,1 1 0,2 8 0,1 8 0,5 5-1,-2 7 0,4 4 0,2 5 0,4 10 0,1 4 0,6 4 0,2 0-1,5 6 0,6-2 1,8 1-2,0-5 1,13-2 0,4-4 0,8-5-1,4-3 1,10-6-1,5-3 1,8-3-1,6-8 0,3-3 0,4-8 0,6-5 1,1-8-1,4-4 0,0-10 1,0-6-1,3-3 0,0-7 0,3-9 0,-2-4 0,1-9 0,0-4-1,-1-7 1,1-7-1,-4-3 1,-3-7-1,-6-2 0,-3-6 1,-6-4-1,-6-4 1,-6-4 0,-3-3 0,-7-4-1,-2-6 1,-5-1 1,-4-2-1,-5-1 0,-4 0 0,-1 0 0,-5 2 1,-5 1 0,-6 3 0,0 3 0,-13 5 0,-3-2 1,-3 6-1,-7 1 1,-5 4 0,-7 3 0,-5 1 0,-5 2-1,-6 6 1,-5 4-1,-5 4 1,-6 1-1,-4 4 1,-7 4-1,-2 3 0,-7 4 0,-4 2-1,-7 3 0,-2 4-2,-2 10 0,-6 4-3,1 18-4,-8 4-11,4 22-23,5 13 0,2 16-2</inkml:trace>
  <inkml:trace contextRef="#ctx0" brushRef="#br0" timeOffset="1430.139">19957 13641 15,'-11'12'18,"11"-12"-4,-9 9 2,9-9-4,0 0 3,0 0-4,0 0 1,3-12-1,11 1-1,0-11-3,7 2 2,1-6-3,4-1-2,-2-2 0,2 2-2,-6 1 0,2 5 0,-8 3-1,-2 6 0,-12 12-1,12-15-2,-12 15-3,0 0-6,0 0-30,-14 13 1,3-1-2</inkml:trace>
  <inkml:trace contextRef="#ctx0" brushRef="#br0" timeOffset="5738.572">20232 14815 10,'-12'-6'25,"0"-1"-4,2 5-4,-8-7-2,2 4-4,-6-2 0,0 3-4,-6-3 3,1 4-5,-8-4 0,-3 7-1,-5-6 2,-2 6-3,-5 0 0,0 3-1,-3 1 0,0 7 0,-1 1-1,2 3 1,0 5-1,4 4 0,0 0 0,5 3 0,3 1-1,2 2 1,7 2-1,4-3 1,6 0-1,5 0 0,10-1 0,6 0 1,2 0-1,10-1 0,6-3 1,8 2-1,4-5 0,5-1 0,5-3 0,6-4 0,7-6 1,3-7-1,3-4-1,6-6 2,0-5-1,3-5 0,0-3 0,1-3 1,-6-2-1,-4 1-1,-2 1 2,-10 1-1,-6 4 0,-4 0 0,-11 7 0,-6 2 1,-6 3-2,-14 9 0,9-5-2,-9 5-6,-10 0-21,-2 5-12,-3 0 0,-2 4 0</inkml:trace>
  <inkml:trace contextRef="#ctx0" brushRef="#br0" timeOffset="6442.644">19361 15191 1,'-10'-4'23,"-1"-1"1,11 5-3,0 0-4,-13-5-3,13 5-2,0 0-2,0 0-1,0 0-4,14-5-1,-4 5 1,9 0-2,2-4-1,8 4 0,5-6 0,9 2-1,4-4 0,8-1 0,4-5 0,3-1-1,3-6 1,1-1-1,-1-2 1,0 1-1,-6-2 1,-6 3-1,-4 0 1,-6 2-1,-9 5 0,-9 1-1,-6 7-1,-12-4-4,-7 11-11,0 0-21,-11 0 0,-4 2-5</inkml:trace>
  <inkml:trace contextRef="#ctx0" brushRef="#br0" timeOffset="6895.689">19510 14920 1,'0'0'37,"0"0"-1,0 0-14,0 0-4,0 0-3,0 0-5,0 0-1,9 13-4,-5 1-1,-2 1-1,4 9-1,0 2-1,1 3 0,1 1 0,2 4-1,-2-2 0,2-3 0,0-3 0,-1-5-2,1-1-2,-3-10-4,2 2-15,-9-12-18,13 6 1,-13-6-1</inkml:trace>
  <inkml:trace contextRef="#ctx0" brushRef="#br0" timeOffset="7210.721">19770 14817 36,'12'-9'38,"-12"9"0,0 0-20,0 16-8,0-3 0,6 8-4,-6 1-3,8 9 0,-2 2-1,5 2 0,-1-1-1,3 0 0,1-5-1,-2-1-1,1-5 0,-3-6-2,-1-2-3,-9-15-4,12 13-13,-12-13-17,0 0-1,12-11 0</inkml:trace>
  <inkml:trace contextRef="#ctx0" brushRef="#br0" timeOffset="7462.746">20014 14850 18,'0'0'42,"0"0"-4,0 0-14,13 12-6,-13-1-5,3 13-5,-3 2-3,9 7-1,-4 2-2,3 2-1,-1 1 0,1-4-1,2-2-4,-4-11-5,7-4-30,-2-4-2,0-9-1</inkml:trace>
  <inkml:trace contextRef="#ctx0" brushRef="#br0" timeOffset="9130.913">19089 14042 31,'-11'3'32,"-1"7"-14,12-10-6,-15 14-5,8-4-2,2 4-3,1 1 0,4 2-1,0-2 0,9 1 0,0-3 0,3 0 1,4-6 0,1-1 0,1-6 3,3-3-1,-5-6-1,2 2 0,-6-6 0,1-1-1,-7-1 1,-2 0 0,-4-1 0,0 1-1,-7 1 0,0 1-1,-2 2 1,0 1-1,-3 3 0,1 0-1,-2 2 1,1 5-1,1 0 0,-1 4 0,0 1 0,3 3 0,-1 1-1,4 3 1,1-1-1,2 0 1,3 1 0,0-2-1,3-1 1,-3-9 0,9 13 0,-9-13-1,14 6 1,-14-6 0,15-3 0,-15 3 1,16-9-1,-16 9 0,10-11 1,-10 11-1,6-11 0,-6 11 0,0 0 0,0 0-1,0 0-4,0 0-12,-8 0-21,8 0-1,-13 12-2</inkml:trace>
  <inkml:trace contextRef="#ctx0" brushRef="#br0" timeOffset="12660.265">19138 15794 18,'-13'0'21,"1"0"-4,0 0-3,-7 0-3,2 6-1,-4-1-4,-3 6 2,-5 1-2,1 3 0,-8 1-1,1 8 2,-5 1-4,-3 4 0,-4 5 0,0 5-1,-1 5 1,-2 6-1,-2 6 1,0 4-2,1 10 0,-1 6 2,0 7-2,1 12 1,0 5-1,2 7 1,0 7 0,3 8-2,2 9 1,7 5 1,3 1-1,19-66 1,-1 11-1,2 2 0,-2 8 0,4 3 1,-2 9-2,3-3-1,0 6 0,-1 0-3,2 1-2,-1-10-6,4 2-27,-2-8-5,1-6-1</inkml:trace>
  <inkml:trace contextRef="#ctx0" brushRef="#br0" timeOffset="13520.349">19438 15806 28,'10'-7'23,"-10"7"-4,16-4-4,-3 8-3,-5-4-2,10 5-1,-3-1 0,8 4-1,1 0-3,10 5 0,-2 0 1,8 4-3,4 3 0,5 5-1,4 3-1,5 6 0,1 4 1,4 5-2,4 2 2,2 7-2,-2 5 1,3 5 0,-3 8 0,-2 10 0,-3 12-1,0 10 1,-6 11-1,-1 6 0,-1 4 1,-2 6 0,-2 1 0,-2-4 0,0-12-1,0-6 1,-28-61-1,2 6 3,-1-1-4,1 5 0,-4-6 0,-1 4-2,-1-5 0,-2 0-2,-1-7-5,-4 0-23,-9-43-7,14 66-3</inkml:trace>
  <inkml:trace contextRef="#ctx0" brushRef="#br0" timeOffset="15916.591">19503 16632 4,'0'0'20,"0"0"0,0 0-1,0 0-5,0 0 0,0 0-5,9-3 0,1 3-2,2 0 1,6 0-3,4 0-1,7 3-1,8 1-1,12 1 1,8 2-1,14 3 0,6-2 0,11 3-1,9-1 0,7 0-1,6-1 0,-1-2 0,1 0 0,-3-2 0,-6 0 0,-4-2-1,-8-3 2,-6 3-1,-11-3 0,-10 0 1,-5-5-1,-10 0 1,-10-2-1,-6-1 0,-9-2 0,-6-1 1,-4-1-1,-3-1 0,-7-3 1,-2-4-1,4-5 0,-4-3 0,0-6 1,0-6-1,3-11 0,-1-10 0,4-14 1,1-12 1,3-14-1,5-17 0,2-18 0,10-13 1,4-13-1,10-8 0,5-9 0,9-5-1,7-4 1,7-2 0,5 5 0,2 1 0,1 5 0,-1 5 0,0 10-1,-5 8 0,-3 14 0,-4 14 0,-5 12 0,-5 15-1,-7 18 0,-5 12 0,-6 18 0,-7 10-1,-6 17-1,-11 7-3,0 15-9,-12 4-21,0 0-5,-17 13 0</inkml:trace>
  <inkml:trace contextRef="#ctx0" brushRef="#br0" timeOffset="16730.668">22433 13241 28,'-34'-4'21,"22"1"0,-3-8-6,9 0-1,-3-8 0,9-1-2,0-8-3,8 1-1,2-7 0,7 0-3,2-2 0,7 4-1,1-1-1,7 6-1,0 1 1,3 5-2,1 4 0,-1 9 0,0 8-1,-6 5 1,0 10-1,-3 8 0,-9 9 0,-6 9 0,-8 5 0,-5 2 0,-11 4 0,-6-2 1,-6-1-1,-8-4 0,-7-6 1,-3-8-1,-4-7 2,-3-6-2,2-9 1,1-6-1,2-11 0,7-6 0,6-3-1,9-8 1,11-6-3,5-7-2,13 0-17,6-7-19,3-3-2,3 0-1</inkml:trace>
  <inkml:trace contextRef="#ctx0" brushRef="#br0" timeOffset="73487.345">20189 16194 6,'0'0'17,"0"0"-1,0 0-2,0 0-1,-11 6-3,11-6-2,0 0-1,0 0-3,0 0 1,0 0-1,10 8 1,1-8-2,4 0 0,9 3-1,2-3 2,7 0-1,5 0-2,5 0 1,4-3-1,2 3-1,-2-4 0,0 0 1,1-1-1,-5 1 0,-4-1 0,-2 0 0,-4 1 1,-2 2-1,-7 2 0,-1-3 0,-2 3 1,-5 0-1,-1 0 0,-5 0 1,-10 0-1,12 0 1,-12 0 0,0 0 0,0 0 0,0 0-1,0 0 1,0 0-1,0 0 0,0 0 0,0 0 0,-8-13 0,8 13 0,-4-14-1,4 3 1,0-3 0,6-4 0,-3-1-1,3-6 1,1-4 1,2-6-1,-1-3 0,-1-6 0,3-6 1,-1-8-1,3-8 2,-2-9 0,3-4 0,1-8 2,2-9-2,3-6 1,2-6-1,4-4-1,1-2 1,1-6-1,3 0-1,6-1 1,-1 0-1,4 4 0,2 3 1,0 4-1,3 6 0,0 6 1,-1 4-1,-5 7 1,0 7-1,-4 7 1,-4 4-2,-2 7 2,-3 8-1,-4 4 0,1 5 0,-3 6 0,2 3 0,-3 4 0,-2 4 0,0 4-1,-4 4 1,0 3 1,-5 6-1,-7 11 0,6-11 0,-6 11-1,0 0 0,-13 8-1,13-8-1,-12 7-1,12-7-1,-10 7-2,10-7 1,0 0-6,0 0-9,0 0-15,0 0-2</inkml:trace>
  <inkml:trace contextRef="#ctx0" brushRef="#br0" timeOffset="74456.439">21816 13247 13,'7'-10'11,"-7"10"3,12-19-4,0 6 3,-2-6-4,5 2-2,0-5 1,0 3-2,2-5-3,1 4 0,-2-1-1,-1 4 0,0 0 0,-4 5 0,0 0-2,-2 4 1,-9 8 0,12-10 1,-12 10-1,0 0 0,0 0 0,0 0-1,0 0 0,0 0-1,0 0-6,0 0-11,-12 8-16,12-8-1</inkml:trace>
  <inkml:trace contextRef="#ctx0" brushRef="#br0" timeOffset="76013.6">21857 13234 3,'15'-29'11,"-9"17"-2,4-2 2,-2-1-3,4-4 1,-1-3 0,3 0-4,1 0 1,-1 1-2,1-3 0,-1 4-2,1 2 1,0 1-2,-2 2 0,2 2-1,-3 3 0,1 3 1,-4 0-1,0 2 0,-9 5 0,15-5 1,-15 5-1,0 0 2,9 0-2,-9 0 1,0 0-1,0 0 1,0 0-2,0 0 0,0 0-6,0 0-11,0 0-12,0 0-3</inkml:trace>
  <inkml:trace contextRef="#ctx0" brushRef="#br0" timeOffset="77577.755">22492 12354 7,'0'0'11,"-13"-9"-1,13 9 0,0 0-1,-15-5 0,15 5-2,-13 0-1,13 0-1,-18 4 0,8-1 0,-4 3-2,1 0 1,-2 1-1,-1 3 0,-2 1-1,0 2 0,-2 1 2,2 2-2,-2 0 0,3 3 0,1-2-1,4 2 1,-1-2-1,4 3 0,3 1 0,6-4-1,0 3 2,6-3-2,4-1 2,4 0-2,3-3 0,4 0 1,1-6-1,2 0 0,1-4 2,3-3-2,-1 0 0,-2-4 1,4 0-1,0-5 2,-1 4-2,-1-5 1,-2 1-1,-2-1 1,1-1-1,-4 0 1,-5-1 0,-1 2 0,-3-5 0,-3 2 0,-3 0 0,-3-1 0,-2 1 1,-5 0-1,-3-2 0,-2 3 1,-2-2-1,-4 0 1,-1 0-2,-1 2 2,-2-2-2,-3 2 0,2 2 0,2 0 0,1 5-4,1-2 0,5 7-6,-4 0-18,4 0-8,4 12-3</inkml:trace>
  <inkml:trace contextRef="#ctx0" brushRef="#br0" timeOffset="83757.374">23685 9328 9,'0'0'18,"0"0"-4,-14 11-3,8 1-3,-5 4-4,5 2 1,-6 8-3,6 2 1,-3 5-2,3 4 1,-3 4 0,5 2 0,2 0 1,2 1-2,-5-1 0,5-4 0,0-1 0,0-6-1,5-5 2,0-5-2,6-5 2,-3-7-1,5-6 2,-3-4-1,6-10 1,-5-6 0,7-4 0,-5-7 0,3-6-2,-2-4 1,0-3-2,1-4 1,0 0 0,-2-1 0,0-1 0,-4-1 1,0 4 1,-9 2 0,0 4 0,-6 6-1,-3 4 1,-5 7-2,-1 6 1,-3 10-1,0 8-1,1 6-1,-1 6-2,3 9-2,-4 1-8,8 6-2,-5 2-10,6-2-9,6 6-4</inkml:trace>
  <inkml:trace contextRef="#ctx0" brushRef="#br0" timeOffset="84894.488">23792 9583 3,'-10'0'10,"10"0"-1,0 0 0,0 0-1,0 0-2,-9 0 2,9 0 0,0 0-3,0 0 1,0 0-2,0 0 0,0 0 1,9 0-3,-9 0 1,0 0-1,0 0-1,0 0 0,0 0 0,0 0 0,0 0 0,0 0 0,0 0 0,0 0 0,0 0 0,0 0 1,0 0-2,0 0 2,0 0-1,0 0 0,0 0 1,0 0 0,0 0-1,0 0 0,0 0 1,0 0-1,0 0 0,0 0 0,0 0 0,0 0 1,0 0-1,-9 7 1,9-7-2,0 0 1,0 0 1,12 0-2,-2 0 1,4 0 0,4 0 0,5 0 0,3-4-1,5 1 1,5-2-1,4 1 0,4-3 0,-44 7 1,53-3 0,-53 3 0,57-8-1,-57 8 1,65 0-1,-65 0 1,63-7 0,-63 7-2,65 0 1,-65 0-1,60 0 1,-60 0-1,59 5 1,-59-5-1,52 0-1,-52 0-1,42 4-4,-42-4-8,0 0-20,41 0-1,-41 0 0</inkml:trace>
  <inkml:trace contextRef="#ctx0" brushRef="#br0" timeOffset="85923.591">23726 9822 6,'4'-13'11,"-4"13"0,5-11-1,-5 11-3,7-12 1,-7 12-1,9-14-3,-9 14 0,16-14-2,-4 6 1,0 3-1,2-4 2,3 2 0,0-4-1,5 3 1,-1-3-1,3 1 0,-2-1 0,3-2-1,0 1 1,0 2-1,1 1-1,2-1 1,-1 5-1,0 0 0,-27 5 0,0 0 0,49-4 1,-49 4-1,0 0 0,56-4 0,-56 4 0,45 2 1,-45-2-2,42-2 0,-42 2 0,44 0-2,-44 0 2,0 0 0,59 0 0,-59 0 0,0 0 2,52 0-2,-52 0 0,0 0 0,0 0 1,43-6-1,-43 6 2,0 0-2,0 0 0,0 0 0,0 0 0,0 0-2,0 0-1,0 0 0,0 0-6,0 0-7,0 0-21,0 0 1</inkml:trace>
  <inkml:trace contextRef="#ctx0" brushRef="#br0" timeOffset="87290.728">24563 8463 13,'0'0'14,"0"0"-2,0 0-3,0 0 0,0 0-2,0 0-1,0 0-1,0 0-1,-36 45 1,36-45-1,0 49 1,0-49-2,0 78 0,0-30 1,-3 10-2,3 7 3,-4 10-2,4 8-1,-5 9 1,2 9 1,-1 9-1,1 5 1,-2 10 0,0 5-2,-1 5 0,1 1 0,1 4 0,2 0 0,-4-2 2,1-3-2,2 1-1,-1-4 1,-1-5-1,0-8 0,0-5-1,2-10 0,-2-8-1,1-9-2,-2-12-2,3-5-3,-2-13-1,-2-5-8,7-52-7,-18 71-15,18-71 3</inkml:trace>
  <inkml:trace contextRef="#ctx0" brushRef="#br0" timeOffset="89463.939">20120 11144 3,'-43'7'19,"18"-7"0,-3-6-3,0-3-2,-5-14-2,1-5-2,-5-19-3,3-10 0,-4-20-2,2-12-2,2-16 0,2-8 0,2-6-2,4 1-1,7 1 0,2 7-1,7 12-3,1 9-8,9 14-18,0 19-6,0 10-1</inkml:trace>
  <inkml:trace contextRef="#ctx0" brushRef="#br0" timeOffset="89849.984">19509 11139 22,'-90'-61'35,"32"15"0,1-9-27,0-5-2,2-17-1,4-5-1,5-14-3,10-6-2,13-6-5,12-10-12,11-9-16,25 6-4</inkml:trace>
  <inkml:trace contextRef="#ctx0" brushRef="#br0" timeOffset="98450.844">23878 9404 13,'0'0'11,"0"0"0,0 0-3,0 0 1,-11 3 0,11-3-2,0 0 0,-7 0 1,7 0-1,0 0-1,0 0-1,0 0 0,0 0 0,0 0-1,0 0-2,0 0 0,0 0 0,0 0-1,-6 14 1,6-14-1,0 0-1,9 13 2,-9-13-2,12 12 1,-12-12 0,15 14-1,-5-6 1,-10-8-1,18 18 0,-10-7 0,0-1 0,-1 1 0,2 0 0,-2-1 0,-1 0 0,2-1 0,-8-9 0,13 16 0,-13-16 0,13 11 0,-13-11 0,12 8-1,-12-8 1,13 4-2,-13-4-4,14 5-2,-14-5-9,11 0-11,-11 0-10</inkml:trace>
  <inkml:trace contextRef="#ctx0" brushRef="#br0" timeOffset="99555.954">23900 9503 13,'0'0'21,"0"-13"-3,0 13-2,0 0-5,0 0-2,-12 0-3,12 0-2,-10 13-2,4-1 1,0 3-3,0 4 1,-1 0 0,-1 2 0,3 0-1,-1 1 1,2-1 1,0-5-2,4 0 0,0-7 0,0 1 1,0-10-1,0 0 0,0 0 1,0 0 0,10-5-1,-10 5 1,11-21 0,-4 6-1,2-1 1,0-3-1,0 1 0,2-2 0,-3 3 0,1 1 0,-2 3-1,0 4 1,-7 9 0,7-12 0,-7 12 0,0 0-1,0 12 1,0-3-1,-3 5 1,-1 2-1,-3 3 1,-2 2 0,2 2 0,-5 0 0,2-1 0,-1 0 0,4 0 0,-3-5 1,3 0-1,2-5 0,1-3 0,4-9 0,-3 10 0,3-10-1,0 0 1,0 0 0,9-13 0,-2 3 0,-1-1 0,2-1 0,0 0 0,1 2 0,0-3 0,-9 13-1,13-18 2,-13 18-1,8-12 0,-8 12 0,0 0 1,4-10-1,-4 10 1,0 0-1,0 0 0,0 0 0,0 0 0,0 0 0,0 0 0,0 0 0,0 0 0,-4-10 0,4 10 0,0 0 1,8-10-1,-8 10 1,12-13 0,-12 13-1,17-15 1,-6 10-1,2-2 0,1 2-1,2 2-2,2-1-5,2 4-11,4 5-18,-6-8 2</inkml:trace>
  <inkml:trace contextRef="#ctx0" brushRef="#br0" timeOffset="101204.119">23811 9484 9,'0'0'9,"0"0"-1,0 0 0,0 0-4,0 0 0,0 0-2,13 5 1,-13-5-2,12 4 2,-12-4-2,18 7 1,-9-4-2,3 3 2,1 0-1,1-2 0,0 3-1,2-1 2,-1 1-2,3 0 0,-2-1 0,-2 2 0,2-1 0,-3 0 0,0-2 0,0 2 0,-2-3 0,1 2 0,-1 0 0,0-2 0,-1 0 0,1 0 0,-1-1 0,2-1 0,-2-2 0,0 3 0,2-3 0,-2 0 0,2 0 0,-2 0 0,-10 0 2,0 0-1,0 0 1,0 0-1,0 0 1,0 0-1,46-4 1,-46 4-1,0 0-1,0 0 0,0 0 0,51-8-1,-51 8 1,0 0 0,0 0 0,44-4 0,-44 4 0,0 0 0,0 0 0,43 0 0,-43 0 0,0 0 0,0 0 1,0 0-1,45 2 1,-45-2-1,0 0 1,0 0-1,0 0 1,0 0-1,0 0 0,43 14 0,-43-14 0,0 0 0,0 0 1,0 0-1,0 0 1,0 0 1,0 0-2,42 9 1,-42-9 0,0 0-1,0 0 2,0 0-4,0 0 1,0 0-7,0 0-13,0 0-11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8T05:08:38.8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10886 576 0 0,'0'0'0'0,"0"0"0"15,0 0 0-15,0 0 0 0,0 0 0 0,0 0 0 16,0 0 1-16,0 0 143 0,0 0 16 0,0 0-5 0,0 0 14 15,0 0-2-15,-25-9-17 0,25 9 6 0,0 0-26 16,0 0-21-16,0 0-19 0,0 0-35 0,0 0-17 16,0 0-12-16,0 0-9 0,-6-4 3 15,0 0 4-15,2 0 8 0,-2 0 14 0,6 4 10 16,0 0-2-16,0 0-3 0,0 0 0 0,0 0-9 16,0 0 8-16,0 0-2 15,0 2 5-15,0 4 6 0,0 2 5 16,10 3 0-16,2-3-34 0,3 1-1 0,4 0-7 15,2-1-4-15,7-2 19 0,4 2-7 0,-1-4-15 16,4 1-5-16,-2-3-2 0,5-2 0 0,0 2-3 16,0 0 6-16,3 0 2 0,6-2-4 0,-5 2 14 15,-2-2 0-15,7 2-11 0,-2 0 5 16,-1 0-2-16,-2 0-2 0,0 0 1 0,-5-2-4 0,0 0-11 16,-3 2-5-16,-4-2 16 0,-5 0-4 0,2 0 4 15,-9 0 2-15,6 0-2 0,-5-2 1 0,-1 2-3 16,-3 0 4-16,-1-2-13 0,-4 2 12 0,1-2 1 15,-1 2 0-15,-5 0 1 0,3 0-11 0,-3-2 5 16,-4 2-5-16,1-2 15 0,-2 2-5 16,0 0-4-16,0 0 0 15,2 0 4-15,-2 0 4 0,0 0-1 0,0 0 0 0,0 0-18 16,0 0 2-16,0 0 7 0,0 0-9 16,0 0-3-16,0 0 5 0,0 0-20 0,0 0-15 15,0 0-27-15,0 0-83 0,0 0-145 16,0 0-428-16,0 0-811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8T05:08:40.2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15118 676 0 0,'0'0'0'16,"0"0"0"-16,0 0 43 0,0 0 195 0,0 0 4 15,0 0-23-15,0 0-30 0,0 0-25 0,0 0-29 16,0 0-9-16,0 0-25 0,0 0-6 16,-4-19-1-16,4 17-21 0,0 0-7 0,1 0-25 15,1 0-19-15,-2 0 9 0,1 2-11 0,-1 0 0 16,0 0 1-1,0 0-9-15,0 0 1 0,0 0-1 0,0 0 6 16,0 0-7-16,2 0 8 0,0 2 16 0,3 0 9 16,-1 0 4-16,1 0 7 0,5 2-7 0,0-2 2 15,1 3 8-15,5-1-13 0,3-2-6 16,4 0-8-16,0 0-12 0,6 2 2 0,3-2-3 16,0 0-3-16,2-2 1 0,8 2-8 0,-1 0 2 15,2-2-2-15,2 0 3 0,4 0-3 0,-2 2-4 0,3-2-6 16,8 0 0-16,-5 0 4 0,2 2-4 0,2 0 4 15,4-2-8-15,0 4-1 0,-1-2 5 0,0 0 5 16,3 2-8-16,-5-2 7 0,3-2 1 16,1 2-4-16,-7 0 8 0,4-2 2 0,0 0-5 15,-5 0-2-15,6 0 7 0,-7 0-5 0,2 0-1 16,-3 0 9-16,-2-2-5 0,2 0-7 0,-4 2 10 0,-3-2 0 16,-1 0-12-16,0 0 12 0,-7 2-4 0,2 0-3 15,-4 0 3-15,-3 0-2 0,-3 0 3 0,-1 0-9 16,-2 0 2-16,0 0 4 0,-7 0-10 15,-1 0 3-15,3 0 5 0,-7 0-6 0,2 0 2 16,-3 0 9-16,2 0 2 0,-1 0-1 0,-1 0 4 16,2 0 2-1,-2 0-3-15,5-2 6 0,-4 0 3 0,2 2-4 16,5-4-7-16,-3 2 4 0,3 0-10 0,-5 0-8 16,5-2 9-16,-1 2-12 0,-3 0 4 0,4 0 8 15,-5 0-6-15,-1 0 6 0,-2 0 0 0,-2 2 0 16,-1 0-3-16,0-2 3 0,-6 2 3 0,3 0-2 15,-2 0 0-15,-4 0-5 0,3 0 0 16,-4 0-8-16,3 0 9 0,-3 0-2 0,0 0-4 0,0 0 5 16,0 2 4-16,0-2-3 0,0 2 5 0,0 0-2 15,0 2-13-15,-3-2-3 0,-1-2-7 0,1 2-20 16,-3 0-49-16,2 0-95 0,0-2-230 16,-1 0-359-16,0 0-558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8T05:08:41.4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21279 661 0 0,'0'0'0'0,"0"0"0"0,0 0 0 16,0 0 76-16,0 0 73 0,0 0 11 0,0 0-6 0,0 0 5 0,0 0-4 0,0 0-30 0,0 0-23 15,0 0-14-15,-6-8-21 0,6 8-11 0,0 0-2 16,0 0-4-16,0 0-1 0,-3 0 3 16,3 0 0-16,0 0 2 0,-2 0 7 0,2 2 0 15,0-2 0-15,0 2-1 0,0 0-10 0,0 0 6 16,0 1-4-16,0-1-6 0,0 0 3 16,5 0-9-16,0 2 1 0,-2-2 2 0,8 2-9 15,-3 0 1-15,5 0 0 0,2-2-4 0,3 2-3 16,1 0 4-16,7-2-8 0,5 2 2 15,-1 0 1-15,6-2-4 0,4 2-6 0,5 0 0 16,5-2 16-16,7 3-20 0,-1-3 3 0,9 2-5 16,1-2-9-1,-1 2 5-15,-1-2-5 0,6-2 3 16,-1 4-3-16,-1-4-6 0,-5 2 8 0,3-2-9 16,-3 0-11-16,7 0 15 0,-6 0-4 0,3 0-2 15,-1 0 13-15,-2 0-1 0,3-2-4 0,-3 2 7 0,2-2 0 0,-3 0 1 16,-4 2-5-16,2-2 5 0,-5 2-2 0,-2-2-13 15,-6-2 13-15,1 2-8 0,-7-2 4 16,-4-1-1-16,-2 1-3 0,1-2-2 0,-5 2 3 0,2 0 3 16,-5 2-3-16,-3 0 3 0,2-2 4 15,2 4-9-15,-2 0 7 0,-6 0 3 0,6 0-5 16,-7 0 10-16,5 0-2 0,-4 0 2 0,-1 2-6 16,0 0 7-16,-3 0-6 0,0-2-3 15,3 2-5-15,-5-2 3 0,0 2-3 0,2-2-3 16,-7 2 18-16,2-2-19 15,2 0 0-15,-2 2 11 0,-4-2-11 0,3 0 7 16,2 2 8-16,-3-2-6 0,-1 0 0 16,1 2 8-16,4-2 2 0,-10 0-10 0,8 2-2 15,0 0 5-15,-4-2-9 0,1 2 6 0,0 0 4 16,-4-2-14-16,7 2 3 0,-3-2 1 16,-2 3-2-16,1-3 16 0,-4 0-4 0,5 0 12 15,-2 0-7-15,-5 0 1 0,5 0 6 0,-4 0-9 0,4 0 4 0,-3 0-7 16,-2 0 2-16,-3 0-4 0,1 0 10 15,1 0-11-15,3 0-2 0,-5-3 6 0,0 3-11 16,0 0-1-16,1-2 6 0,-1 2-2 0,2 0 3 16,-2 0 2-16,0 0-5 0,0 0-6 0,2 0 1 15,-1 0-1-15,-1 0-9 0,0 0 4 16,2 0-16-16,-2 0-11 16,0 0-27-16,0 0-68 0,-2 0-113 0,-1-2-249 15,0 0-280-15,-2 2-475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8T05:08:48.3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306 15739 65 0,'0'0'57'0,"0"0"-32"0,0 0-6 16,0 0-4-16,0 0-2 0,0 0-2 0,0 0 2 15,0 0-1-15,0 0 5 0,0 0 13 0,0 0 15 16,0 0 11-16,-3-2 2 0,3 2-5 0,0 0-8 16,0 0 6-16,0 0 11 0,0 0 23 15,0 0 23-15,0 0 12 0,0 0 7 0,0 0-16 16,0 0-25-16,0 2-26 0,0 2-23 0,0-1-8 0,0-1 3 16,0 5 8-16,0-5 6 0,0 4 1 0,3-4-4 15,-3 2-2-15,0 0-6 0,0-2-3 0,0 2-2 16,0 0-6-16,0-1 0 0,0 3 1 0,0-2-1 15,0 2-3-15,0 0-4 0,0-2-4 0,0 5-5 16,0-3-3-16,0 0-1 0,0 0-4 16,0 1 1-16,0-2-1 15,3-1-2-15,-3 2 3 0,0-2 2 16,5 0-2-16,3 2 1 0,-8-1-1 0,0 1 0 16,1 0 2-16,-1 0-1 0,4 2 0 0,-1 1-2 15,-3 1-1-15,4-2 0 0,1 3 0 0,3-4 0 16,0 3 0-16,-7 3 0 0,5-3 2 15,-1 0-1-15,0-1 0 0,0 1 0 0,-2 0 1 16,0-1 1-16,-2 1 2 0,12-2 2 0,-10-1 0 0,-2 4 2 0,-1-3-2 16,4 2 2-16,-4 1 2 0,3-1-2 0,-2 0-1 15,7 1-1-15,-8 1-1 0,3-2 3 16,-3 0 5-16,0 0-3 0,2 0 4 0,-2-1 0 16,0 1 4-16,0-2 2 0,0 1 0 0,0 1 1 15,0-2-8-15,0 0 0 0,0 1-2 0,-2 0-2 16,-1 1-3-1,3 3-6-15,-8-1-2 0,8 1-3 0,0-1 6 16,-1 2 0-16,1-1-2 0,-3 0 3 0,3 2-8 16,0 1 3-16,0 3-1 0,0-3 0 15,0 5 4-15,0-3 0 0,0 0 2 0,0 3-2 16,0 0 2-16,0 1 3 0,0-2-3 0,0 5 6 16,0-5 5-16,0 1 3 0,0 0 4 0,0-2 7 15,-4 0 0-15,3-2-2 0,-2-1-4 0,-10 1-12 0,12-1 0 16,-2 2-5-16,0-4-2 0,-2 5-1 0,2-3-1 15,1 3-1-15,-3-3-4 0,2 2 4 0,0-1-1 16,3-1-2-16,0 1 6 0,0-1-4 16,0-1 2-16,0-2 1 0,0-3-3 0,0 3 0 15,0-3-1-15,-1 1 1 0,1-1 2 0,0-2 1 16,0 2 1-16,0 1-2 0,-5-3 1 0,5 1 0 0,0 2-2 16,0-1 4-16,-3-2-1 0,3 3 1 0,-3-3-3 15,3 2-1-15,0-2 2 0,0 1 0 0,-5 1 5 16,0-2-2-16,2 0 0 0,2-2-1 15,1 2 7-15,0 0-1 0,-3 1-5 0,-1-1 5 16,3 0-10-16,1 0 0 0,-8 3 5 0,3-3-4 16,2 2 1-1,0 1-2-15,3-4 0 0,0 3-3 0,-5 3 0 16,5 1 4-16,-1-1-4 0,-2 1 0 0,3 0 8 16,-8 1-8-16,6 0 4 0,2 2 2 0,0 0-8 15,0-1 6-15,0-1-1 0,0-1 1 16,0 2 2-16,0-2-2 0,0 3-6 0,0-1 2 15,-3 1 4-15,3-1 0 0,0 1 0 0,0-4-5 16,0 4 3-16,0-1-2 0,0 1 4 0,0-1 3 0,0 1 3 16,0-4-6-16,0 0 2 0,0-3 2 0,0 0-6 15,0 3-1-15,0-1 1 0,-3 0-11 0,2 5 2 16,1-4 12-16,0 4-6 0,0 0 6 0,-4-1 1 16,4-1-7-16,0 1-5 0,0 2 10 15,0-2-10-15,0 3-7 0,0-1 15 0,0-1-2 16,0 2 1-16,0 0 9 15,0 0-6-15,0-1-9 0,0 1-6 16,0-2 15-16,4 1 2 0,-4-2-2 0,0 0 11 16,0 1-15-16,0-1-2 0,0-1-1 0,0 1 10 15,0-4-10-15,0 4 5 0,0-1 5 0,0-3-17 16,0 3 19-16,0-1 0 0,0 0-3 16,0-2 6-16,0 2-6 0,-4 1 5 0,4-7-7 0,0 0-11 15,0-6 31-15,-4 7-12 0,4-1 9 0,0 0 11 0,0 7-41 16,0-7 0-16,0-2 0 0,-8 10-2 15,8-6 12-15,0 2 7 0,0 5 1 0,0-5 4 16,0 1-9-16,0 1 0 0,0 0-2 0,0 0-5 16,0 1 1-16,0-3-5 0,0 4-2 15,0-3-2-15,0 1 9 0,8-2-8 0,-8 2 0 16,4-1 10-16,0 1-11 0,-4 1 12 0,1-1 9 0,2-2-12 0,-3 1-4 16,0-2 10-16,0 2-5 0,0-7 11 15,3 8 7-15,-3-8 1 0,2 3-5 0,6-1 75 16,-8-2 13-16,0 0-10 0,0 3-4 0,3-3-67 15,-3-6-10-15,0 0 4 0,0 0 7 16,0 0-4-16,0 0-18 0,0 0-6 0,0 0-3 16,0 0 1-16,0 0 8 15,0 0 1-15,0 0-1 0,0 0-18 0,0 0 7 16,0 0-37-16,0 0-52 0,0 0-53 16,0 0-77-16,0 0-92 0,0 0-201 0,0 0-451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8T05:13:58.2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2130 1516 0 0,'0'0'0'16,"0"0"0"-16,0 0 0 0,0 0 43 15,0 0 54-15,0 0 0 0,0 0 1 0,0 0-3 16,0 0 2-16,0 0-3 0,0 0-7 0,0 0-2 16,0 4-1-16,0-4 0 0,0 0 7 15,-2 0-2-15,2 0-4 0,0 0-7 0,-2 0-9 16,2 0-2-16,-1 0-6 0,-1 0 4 0,-1 0-2 0,0 2 1 0,3-2 1 15,0 3 3-15,0-3-5 0,-4 2-3 16,4-2-4-16,0 0-10 0,-1 0 0 0,-1 0 6 16,2 0-1-16,0 0 0 0,-1 0 0 0,1 0-16 15,0 0-11-15,0 0-2 0,0 0-3 16,0 0 1-16,0 2 3 0,0-2-5 0,0 0-10 16,0 0 0-16,0 0-2 0,0 0-3 0,0 0 0 0,0 0 3 0,0 0 2 15,3 0 4-15,2 2 7 0,-2-2-4 16,3 2-3-16,-1 0-4 0,3-2-1 0,-1 2-2 15,-4-2-2-15,7 0 0 0,-6 2-3 0,6-2 2 16,-2 0 0-16,5 2 3 0,-3-2-1 0,-1 2 2 16,4-2 0-16,2 0-3 0,-2 0 2 15,0 0-2-15,-4 0 2 16,6 0 1-16,0-2-3 0,-1 2 3 16,-1-2-2-16,0 0-1 0,-3 2 0 0,3-2 2 15,-1-2-2-15,1 4-1 0,-1-2 5 16,-1 2-5-16,5-2-2 0,-3 2 0 0,2-2 2 15,-1 2-5-15,-1 0 5 0,-3-3 2 0,4 3-9 0,-1 0 6 16,-2 0-2-16,-1 0-1 0,5 0 1 0,-6 0 1 16,-1 0 2-16,4 0-3 0,-1 0 5 0,-4 0-1 0,4 3-5 15,-1-1 4-15,1 0-4 0,0 0-1 0,2 0 2 16,-5 0 1-16,5-2 4 0,0 2-4 16,0 0 2-16,0-2-2 0,0 2 2 0,0 0-1 15,4 0 3-15,-7-2-2 0,6 0-5 0,-9 0 7 16,6 0 0-16,1 0 1 0,1 0 3 0,-2 0-4 15,3 0-2 1,-5-2-2-16,4 0 1 0,-2 0 0 0,4 0 2 16,-4 2-1-16,2 0-3 0,-1-2 2 0,-1 2 1 15,-1-2 4-15,-1 0-1 0,2 2-4 0,-4 0 0 16,0 0 1-16,0 0-2 0,-1 0 2 16,0-2 0-16,-1 2-3 0,-2 0-1 0,3 0 3 15,-5-2 1-15,5 2-1 0,-3 0 0 0,0 0 3 16,3 0-5-16,-3 0 4 0,-2 0 2 0,5 0-7 0,-2 0 7 15,-2 0-3-15,2 0-3 0,-1 0 1 0,5 0 1 16,-6 0 0-16,-2 0-7 0,6 0 10 16,-1 0-4-16,-6 0 0 0,7 0 5 0,-4 0-3 15,-1 0-2-15,-3 0 0 0,1 2 4 0,1-2-6 16,4 0 1-16,-6 2 0 0,2-2-1 0,1 0 1 16,-3 0 0-16,0 0 1 0,2 2 0 0,-2-2 0 0,2 0 4 15,-2 2 0-15,0-2 0 0,0 0-4 0,1 2 3 31,2-2-4-31,1 2-3 0,-1-2 7 0,-2 0-1 0,1 0 0 0,0 2 4 0,6-2-3 16,-7 0 0-16,1 0 4 0,1 0 2 0,-1 0 1 16,4 0-1-16,-2 0-1 0,0 0 0 0,3 0-6 15,-2 0 3 1,1-2-1-16,5 2-2 0,-6-2-1 0,5 0-2 16,-5 0 1-16,5 0-2 0,-6 2 5 0,1-2 3 15,0 2-2-15,-5-2 3 0,2 0 4 0,-1 2 1 16,-1 0 5-16,0 0 1 0,0 0 1 15,0 0-4-15,0 0-4 0,-3 0-10 0,1 0-8 16,-6 0-9-16,8 0-10 0,-4 0-15 0,-3-3-37 16,2 3-53-16,2-2-125 0,0 0-241 0,0 2-1041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8T05:16:34.0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21376 606 0 0,'0'0'0'0,"0"0"0"15,0 0 0-15,0 0 0 0,0 0 0 0,0 0 0 16,0 0 0-16,0 0 0 0,0 0 78 15,0 0 59-15,0 0 9 16,0 0-7-16,25-16 6 0,-25 16-11 0,0 0-2 16,0 0-17-16,0 0-13 0,0 0-2 15,6-6-12-15,-4 2-5 0,4-2-14 0,1-1-14 16,-7 7-12-16,0 0 2 0,0 0-8 0,0 0-2 16,0 0 1-16,0 0 0 0,0 0 13 0,0 0-3 15,0 0 3-15,0-6 4 0,0 0-4 0,-7 0-1 16,4 0-1-16,3 6 5 0,0 0-30 0,-5-2 8 0,-3-3-3 15,3 3-17-15,-9-2 21 0,10 2-1 16,-2 2-11-16,-7-4 8 0,3 2-9 0,7 0-1 16,-15-2 0-16,10 2 0 0,-10-2 4 0,2-1-14 15,0 1 2-15,2 0-5 0,-1 0-1 0,-3 1 1 16,1-1 3 0,0 0 1-16,-2 0-8 0,-2-3 3 0,0 5 6 15,3-4-17-15,-3 4 16 0,-6-4 1 0,9 4-8 16,-11-2 13-16,8-1-11 0,-5 1 6 0,-1 0-8 15,4 0-2-15,-1 2 8 0,0-2-13 0,-1 2 6 0,1 0 6 16,-3-2 1-16,7 1 1 0,-9 1 2 0,3 0-12 16,2-2-1-16,-3 2 10 0,1 0-3 15,0 0 9-15,-5 0-19 0,2 0 5 0,7 0 2 16,-7 0 7-16,0-2 3 0,3 4-9 0,0-1 7 16,-3-1-13-16,0-1 16 0,3 1-5 0,0 2-7 15,-3-2-8-15,3 2 10 0,2 0 6 16,-5-2-8-16,5 2 11 0,-2 0-14 0,2 0-4 15,-1 0 3-15,-2 0 14 0,3 0-10 0,-2 0 4 16,2 2 4-16,-2-2-5 0,-2 2 9 16,3 0 0-16,-3 1 3 0,-1-1-2 0,0-2-11 0,1 1 6 0,1-1-2 15,0 4-9-15,-4-4 8 0,0 2-7 0,2 0-3 16,2 0 3-16,-2 0 6 0,1 0-3 16,1 2-4-16,2 0 5 0,6-2-1 0,-4 3 7 15,7-1 1-15,-5 2 8 0,2 0-15 0,1 0-4 16,-1 0 8-16,4 3-4 0,4-1-1 0,3-4 2 15,-7 7 6 1,11-3-11-16,-6-3 11 0,-3 9 2 0,8 1-11 16,-9 6-1-16,5 3-25 0,0-1-1 0,2-3-2 15,4 0 3-15,-2-1 27 0,5 0-4 16,0-3 2-16,0-2 0 0,0 0 2 0,2 3-7 16,3-5 9-16,0 2-5 0,-2 1-10 0,5-3 7 15,-3 1-2-15,0-2 4 0,3 2 6 0,1-1-1 16,1-2 0-16,-2 3-2 0,2-3-6 0,4 0 6 0,-2 1-7 15,4-1-2-15,0-3 16 0,3 1-13 0,2 1 4 16,2-1 3-16,6-2-2 0,-3 0 1 0,4 3 1 16,3-5 6-16,4 2-7 0,-3-2 5 15,5 0 1-15,1 0-6 0,-3-1-4 0,3 1 1 16,1-2 5-16,-1 0-4 0,1-2-2 0,1 2 2 16,0-2-4-1,0 2 2-15,3-2 14 0,0 0-8 0,-6 0-4 16,6 2 4-16,2-2-2 0,-7 0 0 0,4 0 2 15,1 0-4-15,-6 0-2 0,1 0 0 0,4 0 6 16,-7 0 0-16,5 0-2 0,-5-2 4 16,2-2-6-16,0 2 4 0,-1 0 2 0,1-5-1 15,-2 5 2-15,4-4-2 0,-4 2 1 0,1 0-2 16,1 0-1-16,0-2-4 0,1-1-3 0,-2 1 3 0,-3 0 2 16,5 2-3-16,-9-2 7 0,3-1-7 0,-2 1-2 15,-3 1 10-15,4-1-4 0,-7 0 3 0,-4-3 0 16,1 3 1-16,-4-2-2 0,0 2 4 0,-1-3 10 15,-3-1 2-15,-1 0-1 0,-4-1 9 16,-2-1-6-16,3 1-4 0,-6-4 3 0,-2-1-11 16,2-1-3-16,-5 3-9 15,4 5 1-15,-4-5 23 0,0 6-13 16,-9-6-14-16,5 0-23 0,-3-1-60 0,-3 3-46 16,-4-3-63-16,1 1-106 0,-3-1-151 0,-2 4-238 0,10 5-199 0</inkml:trace>
  <inkml:trace contextRef="#ctx0" brushRef="#br0" timeOffset="1701.335">20052 2317 0 0,'0'0'131'0,"0"0"59"0,0 0-5 0,0 0-35 0,0 0-26 15,0 0-21-15,0 0-12 0,0 0-6 16,0 0-3-16,0 0-4 0,0 0-9 0,0 0-6 16,0 0-4-16,-16-35-2 15,14 33 2-15,-1 0 4 0,1 2-1 16,1-2-5-16,1 2-3 0,-2-2-4 0,1 2-3 16,-4 0-4-16,2-2-1 0,-2 2-2 0,3-2 2 15,-4 0 4-15,1 0 4 0,2 2 2 0,-4-3-4 16,-3 3 0-16,4-4-7 0,0 4-7 15,-3-2-4-15,0 0-3 0,2 0-1 0,-4 0 2 16,0 0 2-16,3-2-6 0,-4 0 0 0,1 2-4 0,0-2 1 16,-1-1-1-16,-1 1-3 0,-1 0 0 0,3 2-4 15,-6 1 0-15,3-3-3 0,1 2 0 0,-5 0-1 16,2 0-1-16,2 2 1 0,-3 0-2 0,5 0-1 16,-3 0 0-16,0 0-1 0,-1 0-3 0,3 0 0 15,-3 0 0-15,5 0 0 0,-4 4 1 16,1 0 0-16,-1-1 0 0,4 1-4 0,-4 2 1 0,-2 1 1 0,1 1-5 15,1-2 4-15,-1 2 2 0,1-1-3 16,-2 1 2-16,2 0 1 0,-1 0-2 0,1 1-1 16,1-1 2-16,3 0 1 0,-2-3-1 0,3 4 1 15,-5-1 0-15,4 0-2 0,-2-2-1 0,-1 3 2 16,2-3-3-16,-2 0 2 0,4 0 0 0,0 0 0 16,-3 3-1-1,5-3 1-15,2 0 0 0,-4 0-2 0,2-2 0 16,3 3-1-16,-3-2 0 0,5 1 0 15,-3 0-3-15,1-2 0 0,1 3 1 0,4-1 0 16,-6 0 1-16,4 0 1 0,-2 2-3 0,2-1 2 16,0-1 0-16,1 0 0 0,-2-2 3 0,-1 2 0 15,4 1 1-15,-1-3 0 0,-1 2 0 16,0-3 0-16,-1 3 0 0,3-2-2 0,0 0 2 0,-1 1-3 0,-3 1-5 16,4-2-6-16,0 2-7 0,0 0-1 0,4 3 5 15,-3-1 8-15,6 0 4 0,1 5 3 0,0-3 1 16,3 2 3-16,2-2-2 0,2 0 0 15,-4-2 0-15,5 0-2 0,-1 3 0 0,1-3 1 16,1 2 0-16,-2-1 2 0,3-3 0 0,1 0 1 16,-6 0-2-1,6-2 2-15,-1 1 0 0,-3-2 0 0,1-1-1 16,3 0-1-16,-3 0 1 0,4 0-1 0,-1-2 0 16,-3 0 1-16,5 0-2 0,-5 0-1 15,2 0 1-15,3 0 3 0,-3-2-2 0,1 0 1 16,1 0-1-16,-2-2 0 0,4 0 2 0,-1 0 0 15,0 2 1-15,-2-2-3 0,1-2 3 0,1-2 1 16,-2 4-1-16,1-5 1 0,-1 1 2 0,2 2 0 0,-2-2 0 16,2 1 4-16,-3-1 1 0,2 0 3 0,-3-3 5 15,-2 2 2-15,1 1 0 0,-6 0 0 0,1-3 3 16,0 3 0-16,-1 0 6 0,0-3 1 16,-2 3 4-16,-2-2 2 0,5-1-3 0,-6 1 0 15,2-3 2-15,2 0-7 0,-7-3-3 0,3 1-7 16,0 1-11-1,-4-3-3-15,1 3-1 0,0-2-6 0,-2 0-5 16,0-3-10-16,0 3-27 0,0-3-34 0,-5 0-49 16,-3 4-69-16,-5-2-148 0,3 5-286 0,-1 6-890 15</inkml:trace>
  <inkml:trace contextRef="#ctx0" brushRef="#br0" timeOffset="2817.983">20210 1115 0 0,'0'0'47'0,"0"0"176"15,0 0-10-15,0 0-26 0,0 0-23 0,0 0-15 16,0 0-4-16,0 0 6 0,0 0-3 0,0 0-14 15,0 0-6-15,0 0-13 0,0 0-17 16,0 0-6-16,-13-30-10 0,13 30-17 0,-3 0-6 0,2 0-9 16,1 0-8-16,-4 0-15 0,3 0-6 0,-1 0-10 15,1 4-7-15,-4 3 6 0,0-2 1 0,2 5 2 16,-5 0-9-16,-1 5 11 0,6-1-8 0,-6 5 4 16,2 0 4-16,-3 0-9 0,-1 10 1 0,0 6-15 15,-5 4 5 1,-1 2-3-16,0-4 1 0,-1-3 8 0,2 1-3 15,-5 0 4-15,3 2 0 0,2-2 3 0,-7 2-1 0,4-1-2 0,0 3-1 16,1-2 4-16,0 0-2 0,2-2-2 16,1-3 1-16,-1-1-2 0,5 0-2 0,0-2 4 15,1-3-2-15,3 3-4 0,-2-2 3 0,4-2-3 16,2-2-1-16,-2 0-1 0,2-2 0 0,-4-3-2 16,5-1-4-16,-1-4-1 0,2 2 3 15,-1-5 0-15,2 0 4 0,0-3 1 16,0-3-3-16,0 0-2 0,0-4-3 0,0 0-10 15,0 0-15-15,0 0-27 0,0 0-30 0,0-4-42 16,0 0-60-16,0-5-80 0,0 3-148 0,0 2-737 0</inkml:trace>
  <inkml:trace contextRef="#ctx0" brushRef="#br0" timeOffset="3487.285">20017 1246 0 0,'0'0'143'0,"0"0"50"16,0 0-21-16,0 0-28 0,0 0-34 16,0 0-18-16,0 0-7 0,0 0-3 0,0 0-1 15,0 0 8-15,0 0 4 0,0 0-2 0,0 0-5 16,0 0-1-16,-28-6-22 0,28 6-13 0,0-2-11 16,0 0-7-16,0 2-4 0,5-2 2 0,-5 0 1 15,2-2-3-15,-1 2 1 0,6-2 1 0,-1 0 6 0,1-1-6 16,2-1-1-16,-1 1-3 0,4-5-1 0,1 3 2 15,-1-1 4-15,0 0-1 16,2 0-4-16,-1-1 0 0,2 1-2 16,-1 0-6-16,1 2-2 0,-1-3 8 0,-2 1 4 0,1 2 4 0,-4 0 8 15,1 1-3-15,-2-2-8 0,0 1 2 16,-3 0-9-16,3 2-6 0,0 0 1 0,-5-3-2 0,2 3-1 0,0 2-8 16,-2-2-4-16,-1 2 2 0,-2 0 4 0,5 2 5 15,-5 0 4-15,0 0-8 0,0 0-6 16,0 0 3-16,0 2-2 0,0 4 5 0,0 3 4 15,0 1 0-15,0 4-2 0,3 2-2 0,-3 2 1 16,0 5-5-16,0 0 0 0,0 6-2 0,0 1-5 16,0 7-15-1,-3 0-17-15,-1-5-24 0,3-7-41 0,-1-4-43 16,2-9-71-16,0 2-113 0,-1-6-230 0,1-2-702 0</inkml:trace>
  <inkml:trace contextRef="#ctx0" brushRef="#br0" timeOffset="4234.593">19687 1946 346 0,'0'0'262'0,"0"0"-52"0,0 0-28 31,0 0-24-31,0 0-28 0,0 0-23 16,0 0-19-16,0 0-8 0,0 0-4 0,0 0-8 0,0 0-7 0,0 0-10 15,0 0-11-15,0 0-11 0,5-8-18 16,-5 10-7-16,0 0-3 0,0 2 2 0,0 4 9 16,0 3-3-16,0-1 1 0,0 3-4 0,0-1-3 15,-3 2 0-15,1-2-3 0,2 2 1 0,0 1 2 16,0-1-3-16,0-3 1 0,0 1 1 0,0-2-4 15,5-1-1-15,-3-2 0 0,1-1-1 0,5-2-2 16,-5 0 3-16,0-2 1 0,5 0-4 0,-1-2 5 16,1 2 2-16,-3-2 1 0,0 0 7 0,1 0 6 15,2-2 1-15,-1 0 1 0,1 0 1 0,0-2-2 16,-2 2-5-16,-1 0-1 0,2 0 1 0,1 0 3 16,-2 0-7-16,2 1 3 0,-1-3 0 15,2-1-5-15,-1 1 8 0,0-2 0 0,5 2 3 16,-3-2 0-16,0 0-3 15,3-3 0-15,0 1-6 0,-5 2 2 16,5 0-4-16,-4-3-2 0,-1 3-3 0,5 2-2 16,-8 0 2-16,-2 0-5 0,4 2-4 0,-6 0-3 15,3 0-11-15,-1 0-13 0,0 2-23 0,-3 0-44 16,0 0-77-16,0 0-132 0,0 0-552 16,0 0 262-16</inkml:trace>
  <inkml:trace contextRef="#ctx0" brushRef="#br0" timeOffset="6813.952">20595 1641 0 0,'0'0'0'16,"0"0"0"-16,0 0 0 0,0 0 46 0,0 0 68 15,0 0-10-15,0 0-11 0,0 0-11 16,0 0-13-16,0 0-1 0,0 0-8 0,0 0 1 15,0 0 1-15,-55 6-7 0,52-6 1 0,-7 0-4 16,3 0-3-16,3 0 1 0,-6 0 0 0,2 0-1 16,-2 0-4-16,2 3-5 0,0-3-8 15,-3 0-6-15,3 0-6 0,-5 0-1 0,6 2 2 0,-2-2 2 0,-3 0 6 16,9 2 8-16,-7 0 5 0,4 0 7 0,4-2 4 16,1 2-1-16,-3-2-6 0,4 0-9 15,0 0-9-15,0 0-20 0,0 0-5 0,0 0-7 16,0 0-1-16,5 0 2 0,-3 0 7 15,4 0 5-15,2 0 0 0,-3 0 4 16,7 0-1-16,0 0-3 0,1 0 5 16,4-2 4-16,-3 2-1 0,4-2 4 0,0 0-2 0,-2 0 2 15,0 2-4-15,2-2-8 0,-4-1-1 0,2 1-7 16,2 2 3-16,-8-4-2 0,6 4 5 16,-3-2-3-16,0 0-4 0,0 2 3 0,1-4-6 15,-4 4-3-15,0-2 2 0,1 0-2 0,-3 0-5 16,0 2-3-16,-1-2-8 0,-3 2-17 0,1 0-19 15,-3 0-24-15,-2 0-22 0,0 2-35 0,0 0-46 16,0 0-79-16,0 0-139 0,-2 2-196 0</inkml:trace>
  <inkml:trace contextRef="#ctx0" brushRef="#br0" timeOffset="7283.891">20461 1729 0 0,'0'0'1'0,"0"0"179"0,0 0 15 15,0 0-28-15,0 0-39 0,0 0-46 16,0 0-38-16,0 0-12 0,0 0 1 0,0 0 8 16,0 0 8-16,0 0 6 0,0 0 5 0,0 0-3 15,-37 33-3-15,33-29-7 0,4-2-7 0,0 0-4 0,0 1-4 16,0-1 1-16,0 0-1 0,0 0 3 0,0 0 5 16,0-2 2-16,4 4 0 0,-3-4 3 0,1 2 1 15,4-2-1-15,-1 0-1 0,-2 2-1 16,4-2-4-16,2 0-4 0,-4 0 3 0,3 0-3 15,2 0-6-15,-2 0-2 0,2 0 0 0,1 0-6 16,-1 0-1-16,3 0 0 0,-2 0-7 0,4 0 1 0,-4 0 0 16,3 0-3-16,1-2-7 0,-5 2-2 0,3-2 3 15,-4 2-4-15,3-2 2 0,-8 0 1 0,6 2-4 16,-3-2-2-16,-4 2 0 0,2 0-8 16,-5-2-8-16,1 2-9 0,2-2-19 0,-3 0-24 15,2-1-32-15,-2 1-44 0,2 0-55 0,-2 2-59 16,0-2-66-16,1 0-83 15,-1 2-114-15</inkml:trace>
  <inkml:trace contextRef="#ctx0" brushRef="#br0" timeOffset="7847.854">20663 1495 0 0,'0'0'131'15,"0"0"97"-15,0 0-2 0,0 0-27 0,0 0-13 0,0 0-7 0,0 0-13 16,0 0-13-16,0 0-10 0,0 0-17 16,0 0-13-16,0 0-14 0,0 0-6 0,0 0-17 15,3-9-19-15,-3 9-8 0,0 0-26 0,0 0-13 16,0 0-4-16,0 0-5 0,0 0-6 15,0 6 1-15,0 3 1 0,-3-2 0 0,3 5 9 16,0 3 4-16,0-3-1 0,-4 5-4 0,4 1 2 0,-5 1-2 0,1 1 2 31,0 0 2-31,3 5-2 0,-7 0-1 16,1-1-2-16,1 0 0 0,-2 1 0 0,-2 0 0 0,4-2-2 0,-6-1 1 0,4-2-1 0,-3-1 0 16,8-1 0-16,-9-1-1 0,9-4-1 0,0 0-1 15,-2-3 3-15,5 0-1 0,-2-1-5 0,2-1 1 16,0-2-5-1,0-2 1-15,0 3 0 0,2-3 2 0,-2 0 1 16,2-2-4-16,1 0 3 0,-3 0-3 16,2-2-6-16,-2 0-1 0,0 0-18 0,1 0-24 15,-1 0-31-15,0 0-38 0,0 0-76 0,0-2-125 16,0 2-209-16,0-2-357 0</inkml:trace>
  <inkml:trace contextRef="#ctx0" brushRef="#br0" timeOffset="10205.919">20443 1810 0 0,'0'0'0'0,"0"0"0"16,0 0 0-16,0 0 0 0,0 0 71 0,0 0-19 15,0 0-24-15,0 0-23 0,0 0-8 0,0 0-6 0,0 0-2 0,0 0 7 16,-11 0 9-16,11 0 13 0,1 0 7 0,-1 0 9 16,2 0 1-16,-2 0 0 0,0 0-3 0,0 0-5 15,0 0-9-15,0 0-8 0,0 0-4 0,0 0-7 16,0 0-4-16,0 2-2 0,1-2 0 15,-1 0 0-15,0 0 6 0,0 0 3 0,2 0 4 16,0 0 3 0,-2 0 5-16,1 0 9 0,1 1 9 0,3-1 2 15,-4 2 5-15,3-2 1 0,0 0 4 0,-4 0 4 16,4 0 1-16,-1 2-1 0,2-2-6 0,-4 0-2 16,1 0-8-16,1 0-7 0,0 0-2 0,-1 0-5 15,5 0-8-15,-6 0-1 0,-1 0-2 16,7 0-1-16,-4 0 3 0,3 0 3 0,-4 0 0 15,6-2 0-15,-5 2 3 0,0-2-1 0,2 2-3 0,2-1 5 16,-2 1-3-16,-1 0-4 0,0-2-2 0,2 2-5 16,-4 0-2-16,6 0 0 0,-3 0 2 0,-1 0 1 15,6 0-4-15,-5 0 2 0,5 0-1 0,-5-2 1 16,6 2 0-16,-5-2 1 0,4 2 1 0,-4-2 2 16,6 2 5-16,-7-3 3 0,4 1 1 0,-1 2 1 15,0 0 4 1,-4 0 2-16,2-2-1 0,2 2 2 0,-5 0 1 15,-1 0 2-15,3 0-3 0,0-2-1 16,-4 2-3-16,1 0-9 0,0-2 2 0,2 2-2 16,-4 0-3-16,0 0 5 0,0 0 0 0,0 0-1 15,2 0-4-15,-2 0 2 0,2 0-2 0,-2 0 3 16,0 0 5-16,3 0 0 0,-1 0 3 16,-2 0 3-16,1 0 7 0,4 0 0 0,-2 0 3 0,2 0 1 0,0 0 1 15,0 0 3-15,1 0 2 0,-4 0 4 16,4-2-13-16,4 0 3 0,-8 0-8 0,2 2-6 15,3-2-2-15,-4 0-7 0,2 2 0 0,0-2-3 16,-4 2 0-16,1 0-2 0,0-2-2 0,-2 2-3 16,0 0 6-16,0 0-1 0,0 0 1 0,0 0 1 15,0 0-2-15,0 0 4 0,0 0 0 0,0 0 2 0,0 0 3 16,0 0-6-16,0 0 0 0,0 0 0 16,0 0-6-16,0 0 6 0,0 0-2 0,0 0 1 15,0 0-5-15,0 2 3 0,0-2 1 0,0 0-2 16,0 0 0-16,0 0-3 0,0 0-2 0,0 0-2 15,0 0 4-15,0 0-8 0,0 0-4 0,0 0-10 16,0 0-15 0,0 0-31-16,0 0-80 0,-2 0-151 0,2 0-1024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8T05:20:31.51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3254 1117 0 0,'0'0'0'0,"0"0"0"0,0 0 104 15,0 0 19 1,0 0-8-16,0 0-5 0,0 0-11 0,0 0-9 15,0 0-5-15,0 0-1 0,0 0 6 0,0 0 12 16,-17 4 4-16,17-4-1 0,-1 0-8 16,1 2-2-16,-5-2 0 0,5 0-9 0,0 0-9 15,0 0-15-15,0 0-16 0,0-2-8 0,0 0 0 16,0-2-7-16,0 0-8 0,6 0 1 0,-4-2 5 16,0 1 0-16,-1-4 7 0,9-1 3 0,-5 0-10 0,3-3 1 15,0 1 2-15,2-3 6 0,-2 1-2 0,5-2 8 16,0 0 0-16,-1-1-3 0,3-1-4 0,-1-3-5 15,3 2-4-15,4 0-12 16,-4 0-3-16,3 1-2 16,1 3-7-16,0-1-6 0,1-1-2 0,-5 6-3 15,5-4-6-15,-6 5 4 0,2 0 5 0,-2 1-5 16,2 5-1-16,-7-2 3 0,1 2 11 16,0 2-12-16,1 2 5 0,-6 0 4 0,3 0-17 0,-2 0 16 0,-4 0-3 15,0 2-7-15,-3 0 4 0,1 2 0 0,-2-2 3 16,0 0 1-16,0 0-17 0,0 0-33 0,0-2-62 15,-2 2-103-15,1 2-155 0,-1-4-209 16,0 3-440-16</inkml:trace>
  <inkml:trace contextRef="#ctx0" brushRef="#br0" timeOffset="817.675">3226 913 0 0,'0'0'0'15,"0"0"0"-15,0 0 0 16,0 0 0-16,0 0 81 0,0 0 57 16,0 0-5-16,0 0-6 0,0 0 0 0,0 0 6 15,0 0-8-15,0 0 4 0,0 0-2 0,0 0-9 16,-2-15-3-16,2 14-2 0,0 1-9 0,0 0-14 15,0 0-7-15,0 0-10 0,0 0-8 16,0 0-6-16,0 0-4 0,0 0-8 0,0 0-7 16,0 0 0-16,0 0-9 0,0 0-1 0,0 0-10 0,0 0 2 15,0 0-1-15,0 1-2 0,0-1-7 0,0 2-9 16,0 0 3-16,0 0-9 0,0 2 12 0,0 1-3 0,0-1-2 16,0 2 0-16,0 0 0 0,0 2 1 15,2 3-3-15,-2-3 5 0,2 2-4 0,1 1-1 16,-3 1 2-16,0-1 4 0,5 0-5 0,-5 1-1 15,0-1 3 1,0 1 0-16,0-2 3 0,-5 1 2 0,2-1 3 16,1 0-7-16,2-1-4 0,-2-2 7 0,1-1-7 15,1 0 1-15,0-2-4 0,-2 0 1 16,2-1-5-16,0-1-2 0,0 0 17 0,0-2-11 16,0 0 5-16,0 0 11 0,0 0 6 0,2 0 8 15,-2 0 8-15,1-2-3 0,1 0-10 0,0-3-9 16,6 1-4-16,-5 2-4 0,0-2-10 0,2 0 2 0,2 0-1 15,-3-1 0-15,6 3-1 0,-3-5-2 16,7 5 1-16,-4-2-1 0,-2 0 6 0,6 2 1 16,1-2-4-16,-1 2-7 0,1-2 2 0,-2 2-3 15,1-1-9-15,-4-1-1 0,6 2-12 0,-1-2-12 16,-1 2-10-16,-2-2-22 0,1 2-25 0,-5 0-57 16,5 0-87-16,-7 0-160 0,2 2-201 0,-5 0-186 0</inkml:trace>
  <inkml:trace contextRef="#ctx0" brushRef="#br0" timeOffset="2065.627">3862 578 0 0,'0'0'0'16,"0"0"101"-16,0 0 157 0,0 0 5 0,0 0-21 15,0 0-26-15,0 0-37 16,0 0-24-16,0 0-40 0,0 0-8 16,0 0-10-16,0 0-14 0,0 0-7 0,0-13-21 15,0 7-12-15,2 0-19 0,-2 6 0 0,0 0-13 16,0 0-7-16,0 0-6 0,0 0 2 15,0 0 9-15,0 0-2 0,0 0 3 0,0 0 3 16,0 0-2-16,0 2 0 0,2 4 9 0,-1-2-8 16,2 9-9-16,-1-3 5 0,0 4-1 0,-1 4-34 0,1 1-4 15,-2-1-11-15,1-1-19 0,-1-3 1 0,0-4-17 16,0 0-45-16,0-2-45 0,0 1-50 0,0-3-67 16,0 0-92-16,0-4-75 0,0 2 204 0</inkml:trace>
  <inkml:trace contextRef="#ctx0" brushRef="#br0" timeOffset="2999.892">3992 547 0 0,'0'0'0'0,"0"0"0"16,0 0 157-16,0 0 19 0,0 0-20 0,0 0-19 15,0 0-13-15,0 0-12 0,0 0-26 0,0 0-8 16,0 0-26-16,0 0-8 0,0 0 5 15,0 0-3-15,0 0-5 0,0 0-12 0,0 0 2 16,0 0-6-16,0 0 1 0,0 0 4 0,0 0-4 16,-2 2-13-16,-3 4 0 0,3 0 6 0,1 2-12 0,1-3 7 15,0 1-12-15,0 0 5 0,0 7-3 0,0-2-3 32,1 5-20-32,3 3-17 0,-1-7 9 0,-1 1 4 15,2-3 30-15,-2-2-1 0,0-4-3 0,-2 2 1 16,0-4 1-16,1 2 4 0,-1-2-1 0,0 0 6 15,0 0-7-15,0-2 9 0,0 0 13 0,0 0 2 16,0 0 9-16,0 0-5 0,0 0-1 0,2 0-12 16,-2 0-6-16,1-4 5 0,-1 2-16 0,0 0-5 15,0 0 3-15,2 2 33 0,-2 0-5 0,0 0 6 16,0 0-1-16,0-6-35 0,0 0 2 0,0 0 0 16,3 0-3-16,-3 6-13 0,0-6 3 15,4 0 1-15,-4-1-4 0,3 3 7 0,-3 4 4 16,0-8-4-16,3 2 0 0,-3 0 8 0,2-3-5 0,-2 9-3 15,0-6-6-15,4 0-1 0,1 0 3 0,-1-1 7 16,-4 7-3-16,0 0-4 0,0 0 5 0,3-6-5 16,6 1 9-16,-5-1 10 0,2 2-3 0,-6 4-3 15,0 0 8-15,0 0-1 0,7-2-6 0,-1 0 11 16,-3 0 0-16,5-1-16 0,-8 3 7 16,0 0 5-16,0 0-7 15,0 0-1-15,0 0 3 0,4-2-8 16,5 2-1-16,-4 0 14 0,0 0 2 0,-5 0-8 15,0 0 5-15,0 0 7 0,0 0-12 0,0 0 4 16,0 0-1-16,5 2-4 0,-2 3 3 0,2 1-3 16,0 2 1-16,-5-8-3 0,1 5-2 0,1 6 10 15,1 3-1-15,0 3-27 0,-3-7 2 16,0 2-2-16,0-3 1 0,0-1 22 0,0 0 5 0,0-2-4 0,0-2-8 16,0-2 1-16,0 2-9 0,0-2-5 0,0 0-15 15,0-2-31-15,0 2-38 0,0 0-52 16,0-2-47-16,2 0-35 0,1 2-26 0,-3-2-20 15,5 0-10-15,-3 0 28 0,1 2 261 0,-3-2 0 0</inkml:trace>
  <inkml:trace contextRef="#ctx0" brushRef="#br0" timeOffset="3972.371">4231 405 0 0,'0'0'177'0,"0"0"66"0,0 0 1 15,0 0-36-15,0 0-23 0,0 0-30 0,0 0-23 16,0 0-23-16,0 0-25 0,0 0-14 16,0 0-35-16,0 0-18 0,0 0-11 0,0 0-10 15,0 0-6-15,0 0 18 0,0 0-1 0,0 0-5 16,0 0 6-16,0 0 6 0,0 0-3 0,0 0-3 0,0 6 10 16,0 1-10-16,4 5-8 0,-4-6 18 0,2 0-10 15,0 9-10-15,1-7 8 0,-3 7-5 0,1-4-3 16,3 3-5-16,2-1 6 0,-6-1-12 15,2 3-6-15,-2-1 3 0,1 5-11 0,1-2-26 16,-2 6 3-16,0-2 8 0,0-3 2 0,0-3 32 16,0-5 0-16,0-2 3 15,0-2-5-15,0-2 2 0,0-2 4 16,0 0-3-16,0 0 14 0,0-2-2 0,2 0 9 16,-2 0 9-16,3 0 4 0,-3 0 5 0,3 0-1 15,-1 0-10-15,-1-2-12 0,1-2-4 16,0 2-9-16,1 0-4 0,-3 0 3 0,0 2 33 15,0 0-4-15,0 0 5 0,0 0 6 0,0 0-34 16,0 0 1-16,5-6 16 0,-2 0-6 0,-2 0-3 16,3 0 0-16,-4 6-14 0,0 0 0 15,0-6 0-15,1-1 5 0,-1 1 1 0,0 0-5 16,0 6 5-16,0 0-2 0,4-6-5 0,-3 0 4 16,-1-1 1-16,7 1-1 0,-7 6 0 0,0 0-1 15,0 0-5-15,1-6-1 0,2 0-14 16,-3 0 9-16,5 1 4 0,-5 5-3 0,0 0 28 0,0 0-17 0,0 0 1 0,7-5-2 15,-2 1-4-15,4 0 13 0,-4 0-5 0,-5 4 4 16,0 0 2-16,7-2 2 0,-1 0 0 0,-1 0 15 16,1 0 4-16,-6 2-6 0,0 0 8 0,0 0-5 15,0 0-11-15,5-3 2 0,2 3-3 0,1-2-3 16,-3 0-6-16,-5 2 20 0,0 0 5 16,0 0-4-16,0 0-8 15,0 0 5-15,0 0-9 0,0 0-2 0,0 2 19 16,8 5-25-16,-3-1-3 0,-2 2 2 0,-3-4-11 15,0 1 5-15,6 6 2 0,-3 5 7 16,-1-5-28-16,1 5 2 0,-3-6-1 0,2 1-1 16,3-1 18-16,-5-2 3 0,0-2 8 0,3 0-9 15,-3-2 14-15,0 0-10 0,0-2-4 0,0 2-1 16,0-2-1-16,0 0 1 0,2-2-13 0,-2 2 1 0,0-2-16 16,0 0 1-16,0 0-15 0,0 0-19 15,0 0-30-15,3 0-48 0,-3 0-73 0,1 0-123 16,-1 0-181-16,0 0 21 0</inkml:trace>
  <inkml:trace contextRef="#ctx0" brushRef="#br0" timeOffset="4974.526">4613 643 0 0,'0'0'0'0,"0"0"0"0,0 0 0 0,0 0 134 16,0 0 14-16,0 0 2 0,0 0-20 0,0 0-23 15,0 0-18-15,0 0-9 0,0 0-11 0,0 0 0 16,0 0 10-16,0 0-5 0,0 0 3 0,0 0-14 15,0 0-1-15,0 0-11 0,0 0-8 0,0 0-1 16,0 0-8-16,0 0-2 0,5-2-6 0,0-2 5 16,0 0-8-16,3-3 2 0,-8 7 4 0,0 0-5 15,8-6-10-15,-2 0 1 0,-1 0 3 0,7 0-6 16,-12 6 6-16,3-7 3 0,2 2 2 0,3-1 11 16,-3 2 25-16,-5 4 13 0,0 0-4 15,4-8-5-15,1 1-12 0,0 3-23 0,-3-2-4 16,-2 6 2-16,0 0-11 15,0 0-2-15,0 0 0 0,0-8 1 16,0 4-6-16,-2-3-1 0,2 1-4 0,0 6-4 16,0 0 3-16,-6-4 4 0,-2 2 1 0,3-2 1 15,-3 2-4-15,3 0 0 0,0 2 4 0,-6-2-5 16,6 2 0-16,-3 0-4 0,3 0-4 0,-3 0-10 16,3 0 19-16,0 2-1 0,-6 2-3 0,8-2 5 15,-5 2 5-15,8-4-6 0,-5 6-4 0,-2-2 8 0,-1 3-11 16,2 1-2-16,1-4 6 0,2 4-3 15,-1-2-12-15,0 7 0 0,2-5 8 0,2 4-30 16,0 4 0-16,0-1 11 0,0-3-7 0,6-2 24 16,1 1 10-16,-1-3-15 0,-1 0 5 0,0-2 5 15,3-2-5-15,-5 2 10 0,1-2-6 0,4 0-8 16,-5-2 5-16,3 0-7 0,-1 0 0 0,0 2 6 0,5-4-4 16,-4 0 5-16,2 0-16 0,0 0-14 0,5 0-39 15,-6 0-67-15,4-4-85 0,-1 2-131 16,-4 0-229-16,-1 2-39 0</inkml:trace>
  <inkml:trace contextRef="#ctx0" brushRef="#br0" timeOffset="6002.411">4830 528 0 0,'0'0'0'15,"0"0"0"-15,0 0 0 0,0 0 0 0,0 0 0 16,0 0 0-16,0 0 84 0,0 0 48 0,0 0 0 15,0 0 17-15,0 0-16 0,0 0-10 16,0 0-6-16,0 0-3 0,0 0-2 0,0 0-1 16,0 0 9-16,0 0-10 0,0 0-5 0,0 0-8 0,0 0-3 0,0 0-17 0,0 0 3 15,0 0 5-15,0 0-23 0,0 0 1 0,0 0-17 16,0 0-5-16,0 0-12 0,0 0-11 0,0 0 5 16,0 0-22-16,0 0 2 0,0 0 6 0,0 0-1 15,0 0-4-15,0 0 8 0,0 0-4 16,0 0-5-1,0 0 12-15,0 0 1 0,0 0-2 0,0 0-19 16,0 0 13-16,0 0-2 0,0 0 3 0,0-2 10 16,8 0-17-16,-2 0 2 0,2-2-4 15,-8 4 9-15,7 0-8 0,-4 4 0 0,8 0-15 16,-6 2 4-16,3-2 7 0,-1 5-11 0,-1-3 12 16,4 6-9-16,-7-6-3 0,4-1 2 0,1 7 10 15,-5-3-3-15,5 4-32 0,-2 1 12 0,-1-1 1 0,-2-5 6 16,-3-4 42-16,0 2 9 0,0-4 2 0,0-2-3 15,0 0 4-15,0 0-11 0,0 0 19 0,0 0-5 16,0 0-1-16,0 0-4 0,0 0-25 16,0 0 12-16,0 0-10 0,-6 0-1 0,1-6 1 15,2 0 5-15,-2 0-3 0,5 6 1 0,-3-7-4 16,0 1-4 0,-4-2 2-16,1-2-6 0,4 3 6 0,-1 1-23 15,3-5 2-15,-2 5 4 0,1-1-4 0,1-5 5 16,0 6-10-16,0 0-2 0,0-5-13 0,1 5-20 15,1 0-21-15,1 0-56 0,0 0-107 0,4-1-128 16,1-1-211-16,-3 3-552 0</inkml:trace>
  <inkml:trace contextRef="#ctx0" brushRef="#br0" timeOffset="6645.516">5127 576 10 0,'0'0'226'0,"0"0"-17"0,0 0 13 0,0 0-7 15,0 0-27-15,0 0-42 0,0 0-37 0,0 0-35 16,0 0-2-16,0 0-9 0,0 0-5 0,0 0-2 15,0 0-23-15,0 0-5 0,11-13-14 0,-6 7 2 16,-5 6 6-16,0 0 3 0,5-4 9 0,3-2 10 16,-2 2-11-16,-1-1 0 0,-5 5 7 0,0 0-13 15,7-6 12 1,-2 2 7-16,-1 0-7 0,4-2 11 0,-8 6 3 16,0 0-1-16,0 0-5 0,0 0 1 0,0 0-11 0,4-4-15 0,-1-3-6 15,2 1 3-15,-2 0-13 0,-3 6-3 16,0 0 3-16,0 0-17 0,0 0 11 0,0 0 0 15,-2-4 4-15,-7 1-10 0,4-1 1 0,-3 0 13 16,1 4-5-16,-1 0 11 0,5 0-10 0,-13 0-6 16,11 2-2-16,-1-2-7 0,-7 6 15 15,5-4-8-15,3 1 2 0,-11 5-1 0,9-4 0 16,2 1 1-16,-6 7-6 0,6-6 12 0,2 0-21 16,-8 7 6-16,11-5-8 0,-4 2-3 0,3 7 13 15,1-4-36-15,0 6 11 0,5-5-6 0,6 1 5 16,-3-3 33-16,3-3 3 0,-4-3-7 15,2-2-6-15,4-2-5 0,-6 0-5 0,4 0-4 16,0-2-30-16,-4 0-66 0,3 0-99 0,-2-2-125 0,-2 0-165 16,1 0-377-16</inkml:trace>
  <inkml:trace contextRef="#ctx0" brushRef="#br0" timeOffset="7402.688">5327 503 18 0,'0'0'430'0,"0"0"-114"16,0 0-23-16,0 0 2 0,0 0-22 0,0 0-60 16,0 0-50-16,0 0-68 0,0 0-47 15,0 0-16-15,0 0-15 0,0 0-11 0,0 0-11 16,0 0 10-16,0 0 0 0,0 0 9 16,0 0 10-16,0 0-5 0,0 0-7 0,0 0-9 15,0 0 2-15,0 7 5 0,0-1-1 0,3 0-7 16,-3 0-6-16,0 0-4 0,0 3-11 0,0 3 9 15,0-6-1-15,0-2-6 0,0 3 0 0,0-1 15 16,0 0-11-16,0 2 2 0,0-3 13 0,0-5-4 16,0 7 8-16,0-1 1 0,0 0 11 15,0-2-13-15,0-4 2 0,0 0 7 0,0 0-8 0,0 0 0 16,0 0 1-16,0 0 1 0,0 0-4 0,0 0 10 16,0 0 8-16,0 0-2 0,0 0-4 0,2-2 6 15,1-2-1-15,-1-2-6 0,3 0-2 0,-5-1-9 16,0 2-6-16,1-1-2 0,1 2 0 0,-2-4 6 15,1 1-12-15,1 3 4 0,0-2-9 16,-2 6 5-16,1-8 8 16,1 4 0-16,3-5 11 0,0 3-23 0,-5 6 11 0,0 0 3 15,6-4 7-15,-1-2-7 0,1 2-2 16,-1 0 6-16,-5 4-4 0,10-5 16 0,-7 3-5 16,4 0 4-16,-1 0-18 0,-6 2 8 15,0 0 6-15,0 0-9 0,0 0 3 0,5-2-1 16,1 0-3-16,-1-2-13 0,3 3 13 15,-8 1-4-15,0 0-3 0,0 0 10 0,0 0 3 0,0 0 7 16,0 0-6-16,0 0 5 0,4 0-7 0,5 3-9 0,-6 1 13 16,4 0-3-16,-7-4-6 15,0 0-7-15,5 6 2 0,0 1-2 0,-1-1 6 0,3 0 7 16,-7-6-4-16,2 6-5 16,6 3-6-16,-5-3 13 0,3 0-10 0,-6-6 2 0,4 8 0 15,2-2-2-15,-3 1 0 0,2 1-1 0,-5-8 0 16,2 6-15-16,4-1 10 0,-4 1-1 0,1 3 14 15,-3-9 0-15,0 0-12 0,2 6 2 0,-2-2-8 16,1 2-7-16,1 0-17 0,-2-6-27 16,0 0-60-16,0 0-89 0,0 0-113 0,0 0-175 15,0 0-95-15,0 0 135 0</inkml:trace>
  <inkml:trace contextRef="#ctx0" brushRef="#br0" timeOffset="7888.496">5605 305 0 0,'0'0'0'0,"0"0"19"0,0 0 256 16,0 0 46-16,0 0-23 15,0 0-22-15,0 0-30 0,0 0-41 16,0 0-38-16,0 0-26 0,0 0-13 0,0 0-16 0,0 0-18 0,0 0-2 16,0 0-10-16,0 0-21 0,0 0-11 0,0 0-12 15,0 0-18-15,0 0-20 0,0 0 7 0,0 0-7 16,0 0 3-16,0 0 3 15,0 0 1-15,0 0-8 0,0 0-2 0,0 0-31 16,0 2-3-16,0 4-3 0,0 0 2 16,0 9 50-16,0-9-18 0,0 6 0 0,0 3-8 15,0-3 0-15,0 0 0 0,0 0-2 0,0 0-11 16,0 3-14-16,0-3-9 0,0 1-4 16,0 1 0-16,0-3-14 0,1 0-1 0,-1-5 7 15,0 9 1-15,0-7 14 0,0 0 7 0,0 7-3 0,0-11-8 0,0 2-9 16,0 2 7-16,0-8-7 0,0 4 4 15,0 3-4-15,4-1-13 0,-4 0-26 0,0-6-36 16,0 0-25-16,0 0-61 0,0 0-60 0,0 0-61 16,0 0 172-16,0 0 170 0</inkml:trace>
  <inkml:trace contextRef="#ctx0" brushRef="#br0" timeOffset="8289.484">5524 436 0 0,'0'0'0'0,"0"0"162"0,0 0 95 16,0 0 17-16,0 0-4 0,0 0-47 0,0 0-50 16,0 0-23-16,0 0-39 0,0 0-30 0,0 0-6 15,0 0-14-15,0 0-5 0,0 0 4 16,0 0-2-16,0 0-7 15,2-2-15-15,3-2 7 0,-2 0 0 0,3 2-14 16,-2 2 8-16,7 0-4 0,-6 0-12 0,11 0-2 16,-11 0-5-16,9-2-9 0,1 2-7 15,-4 0-5-15,0 0-11 0,1 0-47 0,1 0-95 16,-1 0-158-16,3 0-373 0,-10-2-390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8T05:22:11.99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20285 6281 0 0,'0'0'90'0,"0"0"36"0,0 0 18 16,0 0 9-16,0 0-5 0,0 0-6 0,0 0-12 16,0 0-12-16,0 0-12 0,0 0-6 0,0 0-5 15,0 0-1-15,-36 26 0 0,26-22-5 0,4 0-5 0,0 2-11 16,-6 0-9-16,1 1-9 0,0 1-9 0,-2-2-8 15,1 2-4-15,-2 3-7 0,-2 1 0 0,0-3-2 16,-2 4-4-16,-3-1 6 0,5 3 3 16,-5-1 1-16,3 1 2 0,0-1-5 0,-1 1-4 15,-2 0-6-15,1 0 0 0,4-1-2 0,2 1-3 16,-2-3 1-16,4 2 0 16,-2-1 1-16,2-4 0 0,1 1 5 15,1 1-1-15,2-3-1 0,-1 0 3 0,2 1-1 16,-1-3-1-16,3 0 0 0,-3 0-1 0,3-2-3 15,-1 2-3-15,4-1-2 0,-1-1-3 0,0-2-3 16,-4 0 0-16,6 0-1 0,-1 0 0 16,2 0 0-16,-5-2 3 0,4 2 0 0,1-2 2 15,-4 0 2-15,3 2 1 0,1-2 0 0,0 0 1 0,0 0 0 16,0 0 3-16,0 0 0 0,0 0 1 0,0 0 0 16,0 0-5-16,0 0 0 0,0 0-4 15,0 0 1-15,0 0-1 0,0 0-3 0,0 0 1 16,0 0 1-16,0 0-1 0,0 0 0 0,0 0 1 15,0 0-4-15,0 0-2 0,-2 0 0 0,2 0-3 16,0 0-2-16,-1 0-3 0,1 0-3 0,-5 0-5 0,5 0-5 16,-2 0-7-16,2 0-12 0,0 0-16 0,0 0-21 15,0 0-31-15,0 0-43 0,0 0-36 0,0 0-11 16,0 0 0-16,2 0 19 0,3 0 21 0,-4 0 15 16,1 0 27-16,-2 0 33 0,1 0 31 15,-1 2 21-15,4-2 7 0,-4 0-7 0,0 0-38 16,0 2-90-1,0-2-97-15,0 0-185 0</inkml:trace>
  <inkml:trace contextRef="#ctx0" brushRef="#br0" timeOffset="2851.217">19750 6292 0 0,'0'0'0'15,"0"0"0"-15,0 0 7 0,0 0 33 0,0 0 12 16,0 0 11-16,0 0 9 0,0 0 3 0,0 0 1 15,0 0-3-15,0 0-3 0,0 0-1 16,-19-5-2 0,17 5-2-16,2 0-2 0,-3 0-3 0,3 0 3 15,0 0 3-15,0 0 10 0,0 0 6 0,0 0 3 16,0 0 1-16,-2 0-2 0,2 0-3 0,-1 0-4 16,1 0-3-16,0 0-7 0,0 0-7 0,0 0-8 15,0 0-7-15,0 0-6 0,0 0-7 16,0 0-3-16,0 0-7 0,0 0-7 0,0 0-5 15,0 0-4-15,0 0-4 0,0 0-1 0,0 0 1 0,0 0-1 16,0 0 1-16,0 0 3 0,1 0 3 0,1 0 4 16,6 0 5-16,-3 1 3 0,0 3-1 0,3 3-1 15,0-3-4-15,3 2-6 0,-1 2-6 0,-2 0-2 16,3 1 1-16,0-1-1 0,1 0 1 0,2 3 1 16,-4-1-1-16,1 2 2 0,1-2 3 15,4 4 3-15,-8 1 4 0,6-1-2 0,-4 3 0 0,3-3-5 0,-2 0-4 16,-3 0 0-16,7 2-1 0,-9 1 2 15,2 0-1-15,7-3-1 0,-10 3 1 0,4-3 1 16,0-1-2-16,-1 0-1 0,-5-1-1 0,5-1 0 16,0-3 1-16,-5 2-1 0,4-2 0 0,-1 1-2 15,4-1 4-15,-5-2-1 0,3 1-1 0,-2 0 1 16,-1-3 0 0,0 2-1-16,0-2 4 0,-2 2 0 15,0-4-2-15,2 2 1 0,2-1-1 0,-6-1-2 16,-1-2 1-16,0 2 2 0,3-2 3 0,-3 0 1 15,5 0 10-15,-5 0 4 0,5 0-1 0,-3 0 2 16,-2 0-9-16,1 0-5 0,-1 0-3 0,4 0-1 16,-4 0-2-16,4 0 0 0,-2 0 0 0,-2 0-2 15,0 0 1-15,3 0 2 0,-3 0-3 0,0 0-3 0,0 0 3 16,2 0-4-16,-2 0-4 0,0 0-23 16,0 0-51-16,0 0-82 0,0 0-104 0,0 0-128 15,0 0-122-15,0 0-331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3456386-2E29-4650-966E-2DAC48DF2BF9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1983BC9-0CDE-49E6-B190-C817C91A3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7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F07BB-EE6C-40EE-901B-34268CF60491}" type="slidenum">
              <a:rPr lang="en-SG" smtClean="0">
                <a:solidFill>
                  <a:prstClr val="black"/>
                </a:solidFill>
              </a:rPr>
              <a:pPr/>
              <a:t>3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5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F07BB-EE6C-40EE-901B-34268CF60491}" type="slidenum">
              <a:rPr lang="en-SG" smtClean="0">
                <a:solidFill>
                  <a:prstClr val="black"/>
                </a:solidFill>
              </a:rPr>
              <a:pPr/>
              <a:t>4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F07BB-EE6C-40EE-901B-34268CF60491}" type="slidenum">
              <a:rPr lang="en-SG" smtClean="0">
                <a:solidFill>
                  <a:prstClr val="black"/>
                </a:solidFill>
              </a:rPr>
              <a:pPr/>
              <a:t>5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9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F07BB-EE6C-40EE-901B-34268CF60491}" type="slidenum">
              <a:rPr lang="en-SG" smtClean="0">
                <a:solidFill>
                  <a:prstClr val="black"/>
                </a:solidFill>
              </a:rPr>
              <a:pPr/>
              <a:t>6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00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F07BB-EE6C-40EE-901B-34268CF60491}" type="slidenum">
              <a:rPr lang="en-SG" smtClean="0">
                <a:solidFill>
                  <a:prstClr val="black"/>
                </a:solidFill>
              </a:rPr>
              <a:pPr/>
              <a:t>7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11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03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use all of it all the time.</a:t>
            </a:r>
          </a:p>
          <a:p>
            <a:r>
              <a:rPr lang="en-US" dirty="0"/>
              <a:t>Don’t throw away because you don’t use it all the time.</a:t>
            </a:r>
          </a:p>
          <a:p>
            <a:r>
              <a:rPr lang="en-US" dirty="0"/>
              <a:t>Know when</a:t>
            </a:r>
            <a:r>
              <a:rPr lang="en-US" baseline="0" dirty="0"/>
              <a:t> to use.</a:t>
            </a:r>
          </a:p>
          <a:p>
            <a:r>
              <a:rPr lang="en-US" baseline="0" dirty="0"/>
              <a:t>Know how to use properly.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CDF0-5137-482D-8A06-F109A88B1970}" type="slidenum">
              <a:rPr lang="en-SG" smtClean="0">
                <a:solidFill>
                  <a:prstClr val="black"/>
                </a:solidFill>
              </a:rPr>
              <a:pPr/>
              <a:t>10</a:t>
            </a:fld>
            <a:endParaRPr lang="en-SG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69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wmf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0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52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5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3BE7-5C69-440B-91DD-6EF06F89AADB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42929" y="1"/>
            <a:ext cx="649071" cy="365125"/>
          </a:xfr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>
              <a:defRPr lang="en-SG" smtClean="0">
                <a:solidFill>
                  <a:schemeClr val="bg1"/>
                </a:solidFill>
              </a:defRPr>
            </a:lvl1pPr>
          </a:lstStyle>
          <a:p>
            <a:pPr algn="l"/>
            <a:fld id="{C94DA156-F0FE-4EFE-AB63-318BAD516338}" type="slidenum">
              <a:rPr lang="en-US">
                <a:solidFill>
                  <a:prstClr val="white"/>
                </a:solidFill>
              </a:rPr>
              <a:pPr algn="l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0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0F9E-F97E-4287-A14B-7A2E4FE21228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4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B06D-18A5-41CF-A1B7-A97277552C3B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36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DAAE-C6D0-4758-81C0-3796681F35BB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77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C38A-3768-433A-AEF7-312ED50D1A83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6227-207E-40DA-8B49-3DDBA42CB3ED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77146" y="1"/>
            <a:ext cx="714855" cy="365125"/>
          </a:xfr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>
              <a:defRPr lang="en-SG" smtClean="0">
                <a:solidFill>
                  <a:schemeClr val="bg1"/>
                </a:solidFill>
              </a:defRPr>
            </a:lvl1pPr>
          </a:lstStyle>
          <a:p>
            <a:pPr algn="l"/>
            <a:fld id="{C94DA156-F0FE-4EFE-AB63-318BAD516338}" type="slidenum">
              <a:rPr lang="en-US">
                <a:solidFill>
                  <a:prstClr val="white"/>
                </a:solidFill>
              </a:rPr>
              <a:pPr algn="l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997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8820-D6E1-4A78-BFDC-8547AE70F634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86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b1c50fe-6a78-4d3d-8827-0cfe154cfc29"/>
          <p:cNvPicPr/>
          <p:nvPr userDrawn="1"/>
        </p:nvPicPr>
        <p:blipFill>
          <a:blip r:embed="rId2" cstate="print"/>
          <a:srcRect t="12500"/>
          <a:stretch>
            <a:fillRect/>
          </a:stretch>
        </p:blipFill>
        <p:spPr bwMode="auto">
          <a:xfrm>
            <a:off x="7213600" y="5619344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4dc7380-5328-475f-bb07-eaee9a8fab9a"/>
          <p:cNvSpPr/>
          <p:nvPr userDrawn="1"/>
        </p:nvSpPr>
        <p:spPr>
          <a:xfrm>
            <a:off x="7705053" y="3257144"/>
            <a:ext cx="1002064" cy="685800"/>
          </a:xfrm>
          <a:prstGeom prst="frame">
            <a:avLst>
              <a:gd name="adj1" fmla="val 19426"/>
            </a:avLst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r>
              <a:rPr lang="en-US" sz="700" b="1" dirty="0">
                <a:solidFill>
                  <a:prstClr val="black"/>
                </a:solidFill>
              </a:rPr>
              <a:t>  </a:t>
            </a:r>
            <a:r>
              <a:rPr lang="en-US" sz="700" dirty="0">
                <a:solidFill>
                  <a:prstClr val="black"/>
                </a:solidFill>
              </a:rPr>
              <a:t>Framework</a:t>
            </a:r>
          </a:p>
          <a:p>
            <a:endParaRPr lang="en-US" sz="700" dirty="0">
              <a:solidFill>
                <a:prstClr val="black"/>
              </a:solidFill>
            </a:endParaRPr>
          </a:p>
          <a:p>
            <a:endParaRPr lang="en-US" sz="700" dirty="0">
              <a:solidFill>
                <a:prstClr val="black"/>
              </a:solidFill>
            </a:endParaRPr>
          </a:p>
          <a:p>
            <a:endParaRPr lang="en-US" sz="700" dirty="0">
              <a:solidFill>
                <a:prstClr val="black"/>
              </a:solidFill>
            </a:endParaRPr>
          </a:p>
          <a:p>
            <a:endParaRPr lang="en-US" sz="700" dirty="0">
              <a:solidFill>
                <a:prstClr val="black"/>
              </a:solidFill>
            </a:endParaRPr>
          </a:p>
          <a:p>
            <a:endParaRPr lang="en-US" sz="700" dirty="0">
              <a:solidFill>
                <a:prstClr val="black"/>
              </a:solidFill>
            </a:endParaRPr>
          </a:p>
          <a:p>
            <a:endParaRPr lang="en-US" sz="700" dirty="0">
              <a:solidFill>
                <a:prstClr val="black"/>
              </a:solidFill>
            </a:endParaRPr>
          </a:p>
          <a:p>
            <a:r>
              <a:rPr lang="en-US" sz="700" b="1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7" name="9452e6ce-a792-4ef6-b981-91790ee61762"/>
          <p:cNvSpPr/>
          <p:nvPr userDrawn="1"/>
        </p:nvSpPr>
        <p:spPr>
          <a:xfrm>
            <a:off x="7599676" y="3687134"/>
            <a:ext cx="1341125" cy="349431"/>
          </a:xfrm>
          <a:custGeom>
            <a:avLst/>
            <a:gdLst>
              <a:gd name="connsiteX0" fmla="*/ 231865 w 1031965"/>
              <a:gd name="connsiteY0" fmla="*/ 0 h 349431"/>
              <a:gd name="connsiteX1" fmla="*/ 0 w 1031965"/>
              <a:gd name="connsiteY1" fmla="*/ 0 h 349431"/>
              <a:gd name="connsiteX2" fmla="*/ 3265 w 1031965"/>
              <a:gd name="connsiteY2" fmla="*/ 349431 h 349431"/>
              <a:gd name="connsiteX3" fmla="*/ 1031965 w 1031965"/>
              <a:gd name="connsiteY3" fmla="*/ 349431 h 349431"/>
              <a:gd name="connsiteX4" fmla="*/ 1031965 w 1031965"/>
              <a:gd name="connsiteY4" fmla="*/ 9797 h 349431"/>
              <a:gd name="connsiteX5" fmla="*/ 813163 w 1031965"/>
              <a:gd name="connsiteY5" fmla="*/ 9797 h 349431"/>
              <a:gd name="connsiteX6" fmla="*/ 813163 w 1031965"/>
              <a:gd name="connsiteY6" fmla="*/ 111034 h 349431"/>
              <a:gd name="connsiteX7" fmla="*/ 235131 w 1031965"/>
              <a:gd name="connsiteY7" fmla="*/ 111034 h 349431"/>
              <a:gd name="connsiteX8" fmla="*/ 231865 w 1031965"/>
              <a:gd name="connsiteY8" fmla="*/ 0 h 349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965" h="349431">
                <a:moveTo>
                  <a:pt x="231865" y="0"/>
                </a:moveTo>
                <a:lnTo>
                  <a:pt x="0" y="0"/>
                </a:lnTo>
                <a:cubicBezTo>
                  <a:pt x="1088" y="116477"/>
                  <a:pt x="2177" y="232954"/>
                  <a:pt x="3265" y="349431"/>
                </a:cubicBezTo>
                <a:lnTo>
                  <a:pt x="1031965" y="349431"/>
                </a:lnTo>
                <a:lnTo>
                  <a:pt x="1031965" y="9797"/>
                </a:lnTo>
                <a:lnTo>
                  <a:pt x="813163" y="9797"/>
                </a:lnTo>
                <a:lnTo>
                  <a:pt x="813163" y="111034"/>
                </a:lnTo>
                <a:lnTo>
                  <a:pt x="235131" y="111034"/>
                </a:lnTo>
                <a:cubicBezTo>
                  <a:pt x="234042" y="74023"/>
                  <a:pt x="232954" y="37011"/>
                  <a:pt x="23186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pPr algn="ctr"/>
            <a:br>
              <a:rPr lang="en-US" sz="700" dirty="0">
                <a:solidFill>
                  <a:prstClr val="black"/>
                </a:solidFill>
              </a:rPr>
            </a:br>
            <a:r>
              <a:rPr lang="en-US" sz="700" dirty="0">
                <a:solidFill>
                  <a:prstClr val="black"/>
                </a:solidFill>
              </a:rPr>
              <a:t>Platform</a:t>
            </a:r>
            <a:endParaRPr lang="en-SG" sz="700" dirty="0">
              <a:solidFill>
                <a:prstClr val="black"/>
              </a:solidFill>
            </a:endParaRPr>
          </a:p>
        </p:txBody>
      </p:sp>
      <p:pic>
        <p:nvPicPr>
          <p:cNvPr id="8" name="0723520f-1ba6-404c-8a2e-b45964f9894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4240" y="849486"/>
            <a:ext cx="1715763" cy="985594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4bcb637c-f6ed-4a83-ad85-42901050f4f6"/>
          <p:cNvSpPr/>
          <p:nvPr userDrawn="1"/>
        </p:nvSpPr>
        <p:spPr>
          <a:xfrm>
            <a:off x="335360" y="2232042"/>
            <a:ext cx="1524000" cy="1787102"/>
          </a:xfrm>
          <a:prstGeom prst="roundRect">
            <a:avLst>
              <a:gd name="adj" fmla="val 8156"/>
            </a:avLst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t" anchorCtr="0">
            <a:noAutofit/>
          </a:bodyPr>
          <a:lstStyle/>
          <a:p>
            <a:r>
              <a:rPr lang="en-US" sz="700" b="1" dirty="0">
                <a:solidFill>
                  <a:prstClr val="black"/>
                </a:solidFill>
              </a:rPr>
              <a:t>Specify requirements…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Textual descriptions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Feature list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User stories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Use cases </a:t>
            </a:r>
          </a:p>
          <a:p>
            <a:pPr marL="55563" indent="-55563">
              <a:buFont typeface="Arial" pitchFamily="34" charset="0"/>
              <a:buChar char="•"/>
            </a:pPr>
            <a:endParaRPr lang="en-US" sz="700" dirty="0">
              <a:solidFill>
                <a:prstClr val="black"/>
              </a:solidFill>
            </a:endParaRP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OO domain models 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Object  diagrams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State machine diagrams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Activity diagrams </a:t>
            </a:r>
          </a:p>
          <a:p>
            <a:pPr marL="55563" indent="-55563">
              <a:buFont typeface="Arial" pitchFamily="34" charset="0"/>
              <a:buChar char="•"/>
            </a:pPr>
            <a:endParaRPr lang="en-US" sz="700" dirty="0">
              <a:solidFill>
                <a:prstClr val="black"/>
              </a:solidFill>
            </a:endParaRP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UI prototypes 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Glossary 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Supplementary requirements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…</a:t>
            </a:r>
          </a:p>
          <a:p>
            <a:pPr marL="55563" indent="-55563">
              <a:buFont typeface="Arial" pitchFamily="34" charset="0"/>
              <a:buChar char="•"/>
            </a:pP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10" name="933c8813-010c-4b5a-9ae2-83d219150102"/>
          <p:cNvSpPr/>
          <p:nvPr userDrawn="1"/>
        </p:nvSpPr>
        <p:spPr>
          <a:xfrm>
            <a:off x="444501" y="1990319"/>
            <a:ext cx="241300" cy="133350"/>
          </a:xfrm>
          <a:prstGeom prst="flowChartMagneticDisk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" tIns="18288" rIns="18288" bIns="18288" rtlCol="0" anchor="ctr">
            <a:noAutofit/>
          </a:bodyPr>
          <a:lstStyle/>
          <a:p>
            <a:pPr algn="ctr"/>
            <a:endParaRPr lang="en-US" sz="600" dirty="0">
              <a:solidFill>
                <a:prstClr val="black"/>
              </a:solidFill>
            </a:endParaRPr>
          </a:p>
        </p:txBody>
      </p:sp>
      <p:pic>
        <p:nvPicPr>
          <p:cNvPr id="11" name="b31c8644-a77a-4f9a-9746-8f40bad96bb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60072" y="4211348"/>
            <a:ext cx="2219704" cy="6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332219a-db50-4375-ad17-d545b2252c92"/>
          <p:cNvSpPr/>
          <p:nvPr userDrawn="1"/>
        </p:nvSpPr>
        <p:spPr>
          <a:xfrm>
            <a:off x="383178" y="1691779"/>
            <a:ext cx="1496423" cy="365760"/>
          </a:xfrm>
          <a:prstGeom prst="flowChartMagneticDisk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" tIns="18288" rIns="18288" bIns="18288" rtlCol="0" anchor="ctr">
            <a:noAutofit/>
          </a:bodyPr>
          <a:lstStyle/>
          <a:p>
            <a:pPr algn="ctr"/>
            <a:endParaRPr lang="en-US" sz="600" dirty="0">
              <a:solidFill>
                <a:prstClr val="black"/>
              </a:solidFill>
            </a:endParaRPr>
          </a:p>
          <a:p>
            <a:pPr algn="ctr"/>
            <a:r>
              <a:rPr lang="en-US" sz="600" b="1" dirty="0">
                <a:solidFill>
                  <a:prstClr val="black"/>
                </a:solidFill>
              </a:rPr>
              <a:t>Combat complexity…</a:t>
            </a:r>
          </a:p>
          <a:p>
            <a:pPr algn="ctr"/>
            <a:r>
              <a:rPr lang="en-US" sz="600" dirty="0">
                <a:solidFill>
                  <a:prstClr val="black"/>
                </a:solidFill>
              </a:rPr>
              <a:t>Use abstraction, build models</a:t>
            </a:r>
          </a:p>
          <a:p>
            <a:pPr algn="ctr"/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13" name="22137f43-7e50-4d0d-8bae-cd737ef2f400"/>
          <p:cNvSpPr/>
          <p:nvPr userDrawn="1"/>
        </p:nvSpPr>
        <p:spPr>
          <a:xfrm>
            <a:off x="8000272" y="3485745"/>
            <a:ext cx="1042128" cy="294465"/>
          </a:xfrm>
          <a:prstGeom prst="cub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700" b="1" dirty="0">
                <a:solidFill>
                  <a:prstClr val="black"/>
                </a:solidFill>
              </a:rPr>
              <a:t>         </a:t>
            </a:r>
          </a:p>
          <a:p>
            <a:pPr algn="ctr"/>
            <a:r>
              <a:rPr lang="en-US" sz="700" b="1" dirty="0">
                <a:solidFill>
                  <a:prstClr val="black"/>
                </a:solidFill>
              </a:rPr>
              <a:t>System</a:t>
            </a:r>
          </a:p>
          <a:p>
            <a:pPr algn="ctr"/>
            <a:r>
              <a:rPr lang="en-US" sz="700" b="1" dirty="0">
                <a:solidFill>
                  <a:prstClr val="black"/>
                </a:solidFill>
              </a:rPr>
              <a:t> </a:t>
            </a:r>
          </a:p>
        </p:txBody>
      </p:sp>
      <p:pic>
        <p:nvPicPr>
          <p:cNvPr id="14" name="7de5c200-18d4-48b4-a645-e7a362055c1e" descr="C:\Users\dcsdcr\AppData\Local\Microsoft\Windows\Temporary Internet Files\Content.IE5\DNBC9CGL\MC900391212[1].wm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34401" y="3485744"/>
            <a:ext cx="277401" cy="187452"/>
          </a:xfrm>
          <a:prstGeom prst="rect">
            <a:avLst/>
          </a:prstGeom>
          <a:noFill/>
        </p:spPr>
      </p:pic>
      <p:grpSp>
        <p:nvGrpSpPr>
          <p:cNvPr id="15" name="043fc0c0-8c6e-4b6a-852c-c943307cf204"/>
          <p:cNvGrpSpPr/>
          <p:nvPr userDrawn="1"/>
        </p:nvGrpSpPr>
        <p:grpSpPr>
          <a:xfrm>
            <a:off x="4775200" y="4176020"/>
            <a:ext cx="812800" cy="336186"/>
            <a:chOff x="3581400" y="4195476"/>
            <a:chExt cx="609600" cy="3361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6" name="Folded Corner 15"/>
            <p:cNvSpPr/>
            <p:nvPr/>
          </p:nvSpPr>
          <p:spPr>
            <a:xfrm>
              <a:off x="3581400" y="4195476"/>
              <a:ext cx="457200" cy="264462"/>
            </a:xfrm>
            <a:prstGeom prst="foldedCorner">
              <a:avLst/>
            </a:prstGeom>
            <a:grpFill/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b="1" dirty="0">
                  <a:solidFill>
                    <a:srgbClr val="FFFF00"/>
                  </a:solidFill>
                </a:rPr>
                <a:t>Detailed design</a:t>
              </a:r>
            </a:p>
          </p:txBody>
        </p:sp>
        <p:sp>
          <p:nvSpPr>
            <p:cNvPr id="17" name="Folded Corner 16"/>
            <p:cNvSpPr/>
            <p:nvPr/>
          </p:nvSpPr>
          <p:spPr>
            <a:xfrm>
              <a:off x="3733800" y="4231338"/>
              <a:ext cx="457200" cy="264462"/>
            </a:xfrm>
            <a:prstGeom prst="foldedCorner">
              <a:avLst/>
            </a:prstGeom>
            <a:grpFill/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b="1" dirty="0">
                  <a:solidFill>
                    <a:prstClr val="black"/>
                  </a:solidFill>
                </a:rPr>
                <a:t>Detailed design</a:t>
              </a:r>
            </a:p>
          </p:txBody>
        </p:sp>
        <p:sp>
          <p:nvSpPr>
            <p:cNvPr id="18" name="Folded Corner 17"/>
            <p:cNvSpPr/>
            <p:nvPr/>
          </p:nvSpPr>
          <p:spPr>
            <a:xfrm>
              <a:off x="3657600" y="4267200"/>
              <a:ext cx="457200" cy="264462"/>
            </a:xfrm>
            <a:prstGeom prst="foldedCorner">
              <a:avLst/>
            </a:prstGeom>
            <a:grpFill/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700" b="1" dirty="0">
                  <a:solidFill>
                    <a:prstClr val="black"/>
                  </a:solidFill>
                </a:rPr>
                <a:t>Detailed design</a:t>
              </a:r>
            </a:p>
          </p:txBody>
        </p:sp>
      </p:grpSp>
      <p:cxnSp>
        <p:nvCxnSpPr>
          <p:cNvPr id="19" name="011514ba-ab71-4fb9-aaa6-24ab297b4811"/>
          <p:cNvCxnSpPr/>
          <p:nvPr userDrawn="1"/>
        </p:nvCxnSpPr>
        <p:spPr>
          <a:xfrm rot="5400000">
            <a:off x="7683500" y="2736444"/>
            <a:ext cx="1295400" cy="20320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20" name="b6741f59-c2cc-4298-8b47-5494d976dc90"/>
          <p:cNvGrpSpPr/>
          <p:nvPr userDrawn="1"/>
        </p:nvGrpSpPr>
        <p:grpSpPr>
          <a:xfrm>
            <a:off x="7315200" y="894944"/>
            <a:ext cx="1422400" cy="304800"/>
            <a:chOff x="5334000" y="822952"/>
            <a:chExt cx="1066800" cy="396248"/>
          </a:xfrm>
        </p:grpSpPr>
        <p:sp>
          <p:nvSpPr>
            <p:cNvPr id="21" name="Rectangle 20"/>
            <p:cNvSpPr/>
            <p:nvPr/>
          </p:nvSpPr>
          <p:spPr>
            <a:xfrm>
              <a:off x="5638800" y="1066800"/>
              <a:ext cx="152400" cy="1524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334000" y="1066800"/>
              <a:ext cx="152400" cy="1524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A</a:t>
              </a:r>
            </a:p>
          </p:txBody>
        </p:sp>
        <p:sp>
          <p:nvSpPr>
            <p:cNvPr id="23" name="Flowchart: Stored Data 22"/>
            <p:cNvSpPr/>
            <p:nvPr/>
          </p:nvSpPr>
          <p:spPr>
            <a:xfrm>
              <a:off x="6248400" y="1066800"/>
              <a:ext cx="152400" cy="152400"/>
            </a:xfrm>
            <a:prstGeom prst="flowChartOnlineStorage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5943600" y="1066800"/>
              <a:ext cx="152400" cy="152400"/>
            </a:xfrm>
            <a:prstGeom prst="flowChartMagneticDisk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D</a:t>
              </a:r>
            </a:p>
          </p:txBody>
        </p:sp>
        <p:pic>
          <p:nvPicPr>
            <p:cNvPr id="25" name="Picture 8" descr="C:\Documents and Settings\dcsdcr\Local Settings\Temporary Internet Files\Content.IE5\IGYN5T2F\MC900432611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935288" y="822952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26" name="Picture 9" descr="C:\Documents and Settings\dcsdcr\Local Settings\Temporary Internet Files\Content.IE5\2E1RXMEE\MC900432612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626390" y="822952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27" name="Picture 10" descr="C:\Documents and Settings\dcsdcr\Local Settings\Temporary Internet Files\Content.IE5\IGYN5T2F\MC900432609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46990" y="822952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28" name="Picture 11" descr="C:\Documents and Settings\dcsdcr\Local Settings\Temporary Internet Files\Content.IE5\O03VMBUB\MC900432624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239972" y="828022"/>
              <a:ext cx="152400" cy="152400"/>
            </a:xfrm>
            <a:prstGeom prst="rect">
              <a:avLst/>
            </a:prstGeom>
            <a:noFill/>
          </p:spPr>
        </p:pic>
      </p:grpSp>
      <p:sp>
        <p:nvSpPr>
          <p:cNvPr id="29" name="6d030a92-0e77-46b2-8305-d0f42598fcb6"/>
          <p:cNvSpPr/>
          <p:nvPr userDrawn="1"/>
        </p:nvSpPr>
        <p:spPr>
          <a:xfrm>
            <a:off x="101600" y="5036639"/>
            <a:ext cx="2133600" cy="4572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b="1" dirty="0">
                <a:solidFill>
                  <a:prstClr val="black"/>
                </a:solidFill>
              </a:rPr>
              <a:t>Possible Improvements: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Apply OO paradigm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Apply analysis patterns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Categorize and prioritize requirements</a:t>
            </a:r>
          </a:p>
        </p:txBody>
      </p:sp>
      <p:sp>
        <p:nvSpPr>
          <p:cNvPr id="30" name="a1078ee5-4757-4ace-9cf1-d4957d1a29cc"/>
          <p:cNvSpPr/>
          <p:nvPr userDrawn="1"/>
        </p:nvSpPr>
        <p:spPr>
          <a:xfrm>
            <a:off x="4165600" y="4628744"/>
            <a:ext cx="2743200" cy="762000"/>
          </a:xfrm>
          <a:prstGeom prst="roundRect">
            <a:avLst/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b="1" dirty="0">
                <a:solidFill>
                  <a:prstClr val="black"/>
                </a:solidFill>
              </a:rPr>
              <a:t>Possible Improvements: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↑Cohesion, ↓Coupling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Apply design patterns ( Singleton, Command, Observer, Façade, MVC)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Apply design principles (SOLID, Law of Demeter, Separation of concerns, …)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Use polymorphism (inheritance, interfaces, dynamic binding)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Good product design guidelines (e.g., usability, …)</a:t>
            </a:r>
          </a:p>
        </p:txBody>
      </p:sp>
      <p:sp>
        <p:nvSpPr>
          <p:cNvPr id="31" name="229a19c8-c327-4149-b41e-db48e0fd6e3b"/>
          <p:cNvSpPr/>
          <p:nvPr userDrawn="1"/>
        </p:nvSpPr>
        <p:spPr>
          <a:xfrm>
            <a:off x="7010400" y="4431520"/>
            <a:ext cx="2235200" cy="883024"/>
          </a:xfrm>
          <a:prstGeom prst="roundRect">
            <a:avLst/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b="1" dirty="0">
                <a:solidFill>
                  <a:prstClr val="black"/>
                </a:solidFill>
              </a:rPr>
              <a:t>Possible Improvements: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 err="1">
                <a:solidFill>
                  <a:prstClr val="black"/>
                </a:solidFill>
              </a:rPr>
              <a:t>Refactor</a:t>
            </a:r>
            <a:r>
              <a:rPr lang="en-US" sz="700" dirty="0">
                <a:solidFill>
                  <a:prstClr val="black"/>
                </a:solidFill>
              </a:rPr>
              <a:t> code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Coding standards and good coding practices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Protect code using assertions, exceptions, logging, and defensive coding.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Build automation</a:t>
            </a:r>
          </a:p>
        </p:txBody>
      </p:sp>
      <p:sp>
        <p:nvSpPr>
          <p:cNvPr id="32" name="6542a640-6ab5-4925-bc47-a1ffa334cfe2"/>
          <p:cNvSpPr/>
          <p:nvPr userDrawn="1"/>
        </p:nvSpPr>
        <p:spPr>
          <a:xfrm>
            <a:off x="9347200" y="4437113"/>
            <a:ext cx="2844800" cy="1006813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b="1" dirty="0">
                <a:solidFill>
                  <a:prstClr val="black"/>
                </a:solidFill>
              </a:rPr>
              <a:t>Possible Improvements: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Automate testing 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Use Test-Driven Development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Increase efficiency and effectiveness of testing </a:t>
            </a:r>
            <a:br>
              <a:rPr lang="en-US" sz="700" dirty="0">
                <a:solidFill>
                  <a:prstClr val="black"/>
                </a:solidFill>
              </a:rPr>
            </a:br>
            <a:r>
              <a:rPr lang="en-US" sz="700" dirty="0">
                <a:solidFill>
                  <a:prstClr val="black"/>
                </a:solidFill>
              </a:rPr>
              <a:t>(Equivalence partitioning, Boundary Value analysis)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Increase test coverage (function/entry/exit/statement/branch/ condition/path coverage)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isolate SUT using drivers, stubs and dependency injection</a:t>
            </a:r>
          </a:p>
        </p:txBody>
      </p:sp>
      <p:sp>
        <p:nvSpPr>
          <p:cNvPr id="33" name="fcd2976d-fbea-4546-b84b-362a0dbf0943"/>
          <p:cNvSpPr/>
          <p:nvPr userDrawn="1"/>
        </p:nvSpPr>
        <p:spPr>
          <a:xfrm>
            <a:off x="9144000" y="1123544"/>
            <a:ext cx="203200" cy="495300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4" name="6634289c-98b2-4a2c-b4bf-386cb83c4bc6"/>
          <p:cNvSpPr/>
          <p:nvPr userDrawn="1"/>
        </p:nvSpPr>
        <p:spPr>
          <a:xfrm>
            <a:off x="9347200" y="1222604"/>
            <a:ext cx="609600" cy="29718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b="1" dirty="0">
                <a:solidFill>
                  <a:srgbClr val="0000FF"/>
                </a:solidFill>
              </a:rPr>
              <a:t>Unit </a:t>
            </a:r>
            <a:br>
              <a:rPr lang="en-US" sz="700" b="1" dirty="0">
                <a:solidFill>
                  <a:srgbClr val="0000FF"/>
                </a:solidFill>
              </a:rPr>
            </a:br>
            <a:r>
              <a:rPr lang="en-US" sz="700" dirty="0">
                <a:solidFill>
                  <a:prstClr val="black"/>
                </a:solidFill>
              </a:rPr>
              <a:t>testing</a:t>
            </a:r>
          </a:p>
        </p:txBody>
      </p:sp>
      <p:sp>
        <p:nvSpPr>
          <p:cNvPr id="35" name="b0ef04bc-2496-42e5-9a05-5fce696b16cb"/>
          <p:cNvSpPr/>
          <p:nvPr userDrawn="1"/>
        </p:nvSpPr>
        <p:spPr>
          <a:xfrm>
            <a:off x="9144000" y="1717905"/>
            <a:ext cx="203200" cy="1082039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6" name="0314a030-a782-457d-bbbb-8532db446f2e"/>
          <p:cNvSpPr/>
          <p:nvPr userDrawn="1"/>
        </p:nvSpPr>
        <p:spPr>
          <a:xfrm>
            <a:off x="9347200" y="2213204"/>
            <a:ext cx="609600" cy="29718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b="1" dirty="0">
                <a:solidFill>
                  <a:srgbClr val="0000FF"/>
                </a:solidFill>
              </a:rPr>
              <a:t>Integration </a:t>
            </a:r>
            <a:r>
              <a:rPr lang="en-US" sz="700" dirty="0">
                <a:solidFill>
                  <a:prstClr val="black"/>
                </a:solidFill>
              </a:rPr>
              <a:t>testing</a:t>
            </a:r>
          </a:p>
        </p:txBody>
      </p:sp>
      <p:sp>
        <p:nvSpPr>
          <p:cNvPr id="37" name="d60e3667-cba6-48df-aac4-2de9daabc3cb"/>
          <p:cNvSpPr/>
          <p:nvPr userDrawn="1"/>
        </p:nvSpPr>
        <p:spPr>
          <a:xfrm>
            <a:off x="9144000" y="2876144"/>
            <a:ext cx="203200" cy="723900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38" name="72fe11a1-1431-4f4b-b457-f4c72407d8fa"/>
          <p:cNvSpPr/>
          <p:nvPr userDrawn="1"/>
        </p:nvSpPr>
        <p:spPr>
          <a:xfrm>
            <a:off x="9448800" y="3203804"/>
            <a:ext cx="711200" cy="35814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b="1" dirty="0">
                <a:solidFill>
                  <a:srgbClr val="0000FF"/>
                </a:solidFill>
              </a:rPr>
              <a:t>System</a:t>
            </a:r>
            <a:r>
              <a:rPr lang="en-US" sz="700" dirty="0">
                <a:solidFill>
                  <a:prstClr val="black"/>
                </a:solidFill>
              </a:rPr>
              <a:t> testing</a:t>
            </a:r>
          </a:p>
        </p:txBody>
      </p:sp>
      <p:sp>
        <p:nvSpPr>
          <p:cNvPr id="39" name="a3c0d0fd-c8f6-4e8e-bb38-d4ca17463dc7"/>
          <p:cNvSpPr/>
          <p:nvPr userDrawn="1"/>
        </p:nvSpPr>
        <p:spPr>
          <a:xfrm>
            <a:off x="9144000" y="3699104"/>
            <a:ext cx="203200" cy="777240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0" name="c7b07036-e65d-4e44-99f0-3167ded7392d"/>
          <p:cNvSpPr/>
          <p:nvPr userDrawn="1"/>
        </p:nvSpPr>
        <p:spPr>
          <a:xfrm>
            <a:off x="9245599" y="4019144"/>
            <a:ext cx="1099672" cy="412376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b="1" dirty="0">
                <a:solidFill>
                  <a:srgbClr val="0000FF"/>
                </a:solidFill>
              </a:rPr>
              <a:t>Acceptance</a:t>
            </a:r>
            <a:r>
              <a:rPr lang="en-US" sz="700" dirty="0">
                <a:solidFill>
                  <a:prstClr val="black"/>
                </a:solidFill>
              </a:rPr>
              <a:t> </a:t>
            </a:r>
            <a:br>
              <a:rPr lang="en-US" sz="700" dirty="0">
                <a:solidFill>
                  <a:prstClr val="black"/>
                </a:solidFill>
              </a:rPr>
            </a:br>
            <a:r>
              <a:rPr lang="en-US" sz="700" dirty="0">
                <a:solidFill>
                  <a:prstClr val="black"/>
                </a:solidFill>
              </a:rPr>
              <a:t>testing</a:t>
            </a:r>
          </a:p>
          <a:p>
            <a:pPr algn="ctr"/>
            <a:r>
              <a:rPr lang="en-US" sz="700" dirty="0">
                <a:solidFill>
                  <a:prstClr val="black"/>
                </a:solidFill>
              </a:rPr>
              <a:t>Alpha/beta testing</a:t>
            </a:r>
          </a:p>
          <a:p>
            <a:pPr algn="ctr"/>
            <a:endParaRPr lang="en-US" sz="700" dirty="0">
              <a:solidFill>
                <a:prstClr val="black"/>
              </a:solidFill>
            </a:endParaRPr>
          </a:p>
        </p:txBody>
      </p:sp>
      <p:sp>
        <p:nvSpPr>
          <p:cNvPr id="41" name="8822dcee-c42c-4210-a579-79a703add1ab"/>
          <p:cNvSpPr/>
          <p:nvPr userDrawn="1"/>
        </p:nvSpPr>
        <p:spPr>
          <a:xfrm>
            <a:off x="9956800" y="1222604"/>
            <a:ext cx="101600" cy="1188720"/>
          </a:xfrm>
          <a:prstGeom prst="rightBrace">
            <a:avLst/>
          </a:prstGeom>
          <a:noFill/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2" name="61514f88-5833-4c3f-a1cb-e719e44d844d"/>
          <p:cNvSpPr/>
          <p:nvPr userDrawn="1"/>
        </p:nvSpPr>
        <p:spPr>
          <a:xfrm rot="16200000">
            <a:off x="9834694" y="1701394"/>
            <a:ext cx="800100" cy="2540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Developer testing</a:t>
            </a:r>
          </a:p>
        </p:txBody>
      </p:sp>
      <p:cxnSp>
        <p:nvCxnSpPr>
          <p:cNvPr id="43" name="1e752299-3fca-4753-bc20-ab64e82bf950"/>
          <p:cNvCxnSpPr/>
          <p:nvPr userDrawn="1"/>
        </p:nvCxnSpPr>
        <p:spPr>
          <a:xfrm flipH="1">
            <a:off x="10741291" y="2876144"/>
            <a:ext cx="28309" cy="290512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4" name="2aee1126-8cae-4281-aa74-b1790dff9026"/>
          <p:cNvSpPr/>
          <p:nvPr userDrawn="1"/>
        </p:nvSpPr>
        <p:spPr>
          <a:xfrm>
            <a:off x="10464800" y="3717032"/>
            <a:ext cx="1727200" cy="685800"/>
          </a:xfrm>
          <a:prstGeom prst="roundRect">
            <a:avLst/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Made up as you go </a:t>
            </a:r>
            <a:br>
              <a:rPr lang="en-US" sz="700" dirty="0">
                <a:solidFill>
                  <a:prstClr val="black"/>
                </a:solidFill>
              </a:rPr>
            </a:br>
            <a:r>
              <a:rPr lang="en-US" sz="700" dirty="0">
                <a:solidFill>
                  <a:prstClr val="black"/>
                </a:solidFill>
              </a:rPr>
              <a:t>→ Exploratory testing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Predetermined  </a:t>
            </a:r>
            <a:br>
              <a:rPr lang="en-US" sz="700" dirty="0">
                <a:solidFill>
                  <a:prstClr val="black"/>
                </a:solidFill>
              </a:rPr>
            </a:br>
            <a:r>
              <a:rPr lang="en-US" sz="700" dirty="0">
                <a:solidFill>
                  <a:prstClr val="black"/>
                </a:solidFill>
              </a:rPr>
              <a:t>→ Scripted testing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Can be created in these ways:</a:t>
            </a:r>
          </a:p>
          <a:p>
            <a:pPr marL="228600" lvl="1" indent="-58738">
              <a:buFont typeface="Courier New" pitchFamily="49" charset="0"/>
              <a:buChar char="o"/>
            </a:pPr>
            <a:r>
              <a:rPr lang="en-US" sz="700" dirty="0">
                <a:solidFill>
                  <a:prstClr val="black"/>
                </a:solidFill>
              </a:rPr>
              <a:t>Black-box, Glass-box, Grey-box</a:t>
            </a:r>
          </a:p>
        </p:txBody>
      </p:sp>
      <p:sp>
        <p:nvSpPr>
          <p:cNvPr id="45" name="9c4f28c3-c2f5-4919-82d3-3cf912981268"/>
          <p:cNvSpPr/>
          <p:nvPr userDrawn="1"/>
        </p:nvSpPr>
        <p:spPr>
          <a:xfrm>
            <a:off x="10363200" y="971144"/>
            <a:ext cx="101600" cy="3429000"/>
          </a:xfrm>
          <a:prstGeom prst="rightBrace">
            <a:avLst/>
          </a:prstGeom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46" name="395663a0-6e7e-42c4-8c72-b70225403618"/>
          <p:cNvSpPr/>
          <p:nvPr userDrawn="1"/>
        </p:nvSpPr>
        <p:spPr>
          <a:xfrm>
            <a:off x="10363200" y="620688"/>
            <a:ext cx="1625600" cy="762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= Validation &amp; Verification</a:t>
            </a:r>
          </a:p>
        </p:txBody>
      </p:sp>
      <p:sp>
        <p:nvSpPr>
          <p:cNvPr id="47" name="8c2c45be-0acc-4fa3-a984-6a84a1b20599"/>
          <p:cNvSpPr/>
          <p:nvPr userDrawn="1"/>
        </p:nvSpPr>
        <p:spPr>
          <a:xfrm>
            <a:off x="10566400" y="2571344"/>
            <a:ext cx="60960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Testing</a:t>
            </a:r>
          </a:p>
        </p:txBody>
      </p:sp>
      <p:sp>
        <p:nvSpPr>
          <p:cNvPr id="48" name="bd2e35ca-c255-4f8c-a97b-b68da00ab8d6"/>
          <p:cNvSpPr/>
          <p:nvPr userDrawn="1"/>
        </p:nvSpPr>
        <p:spPr>
          <a:xfrm>
            <a:off x="11176000" y="1733144"/>
            <a:ext cx="1219200" cy="533400"/>
          </a:xfrm>
          <a:prstGeom prst="roundRect">
            <a:avLst/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Other V&amp;V techniques: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formal verification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static analyzers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code reviews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700" dirty="0">
                <a:solidFill>
                  <a:prstClr val="black"/>
                </a:solidFill>
              </a:rPr>
              <a:t>…</a:t>
            </a:r>
          </a:p>
        </p:txBody>
      </p:sp>
      <p:cxnSp>
        <p:nvCxnSpPr>
          <p:cNvPr id="49" name="45894962-c3bc-4325-8496-14e20eded516"/>
          <p:cNvCxnSpPr>
            <a:stCxn id="46" idx="2"/>
          </p:cNvCxnSpPr>
          <p:nvPr userDrawn="1"/>
        </p:nvCxnSpPr>
        <p:spPr>
          <a:xfrm rot="16200000" flipH="1">
            <a:off x="10947400" y="925488"/>
            <a:ext cx="762000" cy="30480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0" name="a8e4cec8-b7aa-4ccb-b381-d9a3cc75b447"/>
          <p:cNvCxnSpPr>
            <a:stCxn id="46" idx="2"/>
            <a:endCxn id="47" idx="0"/>
          </p:cNvCxnSpPr>
          <p:nvPr userDrawn="1"/>
        </p:nvCxnSpPr>
        <p:spPr>
          <a:xfrm flipH="1">
            <a:off x="10871200" y="696888"/>
            <a:ext cx="304800" cy="187445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c06f2c62-d2b0-447e-8769-4d0e0786fd70"/>
          <p:cNvSpPr/>
          <p:nvPr userDrawn="1"/>
        </p:nvSpPr>
        <p:spPr>
          <a:xfrm>
            <a:off x="3454400" y="5771745"/>
            <a:ext cx="101600" cy="914400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black"/>
              </a:solidFill>
            </a:endParaRPr>
          </a:p>
        </p:txBody>
      </p:sp>
      <p:sp>
        <p:nvSpPr>
          <p:cNvPr id="52" name="888bf132-4aab-426b-977c-764938803f51"/>
          <p:cNvSpPr/>
          <p:nvPr userDrawn="1"/>
        </p:nvSpPr>
        <p:spPr>
          <a:xfrm>
            <a:off x="3759200" y="5695545"/>
            <a:ext cx="60960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Unified process</a:t>
            </a:r>
          </a:p>
        </p:txBody>
      </p:sp>
      <p:sp>
        <p:nvSpPr>
          <p:cNvPr id="53" name="91d271cc-8f9a-4845-b0c4-c89de576672c"/>
          <p:cNvSpPr/>
          <p:nvPr userDrawn="1"/>
        </p:nvSpPr>
        <p:spPr>
          <a:xfrm>
            <a:off x="3860800" y="6076544"/>
            <a:ext cx="60960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Agile processes</a:t>
            </a:r>
          </a:p>
        </p:txBody>
      </p:sp>
      <p:cxnSp>
        <p:nvCxnSpPr>
          <p:cNvPr id="54" name="5b8698b8-0bfe-4049-9102-0f3bb8f22a2f"/>
          <p:cNvCxnSpPr/>
          <p:nvPr userDrawn="1"/>
        </p:nvCxnSpPr>
        <p:spPr>
          <a:xfrm rot="5400000" flipH="1" flipV="1">
            <a:off x="3556000" y="5924145"/>
            <a:ext cx="304800" cy="3048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5" name="1020bd4f-1043-4681-a9f5-e7fc7c530da2"/>
          <p:cNvCxnSpPr>
            <a:stCxn id="51" idx="1"/>
            <a:endCxn id="53" idx="1"/>
          </p:cNvCxnSpPr>
          <p:nvPr userDrawn="1"/>
        </p:nvCxnSpPr>
        <p:spPr>
          <a:xfrm rot="10800000" flipH="1">
            <a:off x="3556000" y="6190846"/>
            <a:ext cx="304800" cy="38101"/>
          </a:xfrm>
          <a:prstGeom prst="straightConnector1">
            <a:avLst/>
          </a:prstGeom>
          <a:ln w="3175"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56" name="1fcdd91c-62ff-489b-9e49-bd54330c3679"/>
          <p:cNvCxnSpPr>
            <a:stCxn id="51" idx="1"/>
          </p:cNvCxnSpPr>
          <p:nvPr userDrawn="1"/>
        </p:nvCxnSpPr>
        <p:spPr>
          <a:xfrm rot="10800000" flipH="1">
            <a:off x="3556000" y="6190845"/>
            <a:ext cx="304800" cy="381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57" name="08943983-0f07-4128-ad56-1276bf7a5ee0"/>
          <p:cNvPicPr>
            <a:picLocks noChangeAspect="1" noChangeArrowheads="1"/>
          </p:cNvPicPr>
          <p:nvPr userDrawn="1"/>
        </p:nvPicPr>
        <p:blipFill rotWithShape="1">
          <a:blip r:embed="rId10" cstate="print"/>
          <a:srcRect b="27928"/>
          <a:stretch/>
        </p:blipFill>
        <p:spPr bwMode="auto">
          <a:xfrm>
            <a:off x="2102669" y="2688374"/>
            <a:ext cx="1881096" cy="52460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d1538316-e3e7-455a-bebf-f2afb3370b0e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871531" y="3284984"/>
            <a:ext cx="2056412" cy="72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cdd82b8a-2554-4763-97a0-f27e0b35ed9a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997" y="4148846"/>
            <a:ext cx="1849107" cy="887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a8dc3346-b0a6-442d-b35f-c8a8b1cb746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12148" y="1985458"/>
            <a:ext cx="1650253" cy="67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6fc27d98-fd69-47c9-8a62-593671d48a9e"/>
          <p:cNvCxnSpPr/>
          <p:nvPr userDrawn="1"/>
        </p:nvCxnSpPr>
        <p:spPr>
          <a:xfrm>
            <a:off x="3302000" y="1787366"/>
            <a:ext cx="101600" cy="22554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f05a6ecc-cc3d-4270-91d7-ef794c278ad6"/>
          <p:cNvCxnSpPr/>
          <p:nvPr userDrawn="1"/>
        </p:nvCxnSpPr>
        <p:spPr>
          <a:xfrm>
            <a:off x="233760" y="3673196"/>
            <a:ext cx="0" cy="443972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3" name="d07e9621-319a-4b52-8047-345b19062a79"/>
          <p:cNvCxnSpPr/>
          <p:nvPr userDrawn="1"/>
        </p:nvCxnSpPr>
        <p:spPr>
          <a:xfrm flipV="1">
            <a:off x="1270000" y="1828394"/>
            <a:ext cx="1106011" cy="81915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4" name="ad3d1995-fb96-44c5-8a18-4c29efa80b67"/>
          <p:cNvCxnSpPr/>
          <p:nvPr userDrawn="1"/>
        </p:nvCxnSpPr>
        <p:spPr>
          <a:xfrm>
            <a:off x="1801844" y="3436544"/>
            <a:ext cx="184936" cy="680624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5" name="f744d6b0-6438-4279-a76f-f3f6f2c3020c"/>
          <p:cNvCxnSpPr/>
          <p:nvPr userDrawn="1"/>
        </p:nvCxnSpPr>
        <p:spPr>
          <a:xfrm flipV="1">
            <a:off x="1454752" y="2791422"/>
            <a:ext cx="639488" cy="16251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6" name="8ecd2b49-b1f9-4fdf-b462-6a297d8358be"/>
          <p:cNvCxnSpPr/>
          <p:nvPr userDrawn="1"/>
        </p:nvCxnSpPr>
        <p:spPr>
          <a:xfrm>
            <a:off x="1720220" y="3150502"/>
            <a:ext cx="514979" cy="170345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67" name="f8b06b22-3216-47f1-b807-42997e5c6b2f"/>
          <p:cNvGrpSpPr/>
          <p:nvPr userDrawn="1"/>
        </p:nvGrpSpPr>
        <p:grpSpPr>
          <a:xfrm>
            <a:off x="4463819" y="2647544"/>
            <a:ext cx="1835381" cy="457200"/>
            <a:chOff x="3347864" y="2667000"/>
            <a:chExt cx="1376536" cy="457200"/>
          </a:xfrm>
        </p:grpSpPr>
        <p:sp>
          <p:nvSpPr>
            <p:cNvPr id="68" name="Rectangle 67"/>
            <p:cNvSpPr/>
            <p:nvPr/>
          </p:nvSpPr>
          <p:spPr>
            <a:xfrm>
              <a:off x="4419600" y="2743200"/>
              <a:ext cx="304800" cy="3048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267200" y="2819400"/>
              <a:ext cx="1524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267200" y="2895600"/>
              <a:ext cx="1524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267200" y="2971800"/>
              <a:ext cx="1524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 flipV="1">
              <a:off x="4267200" y="28956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Line Callout 1 72"/>
            <p:cNvSpPr/>
            <p:nvPr/>
          </p:nvSpPr>
          <p:spPr>
            <a:xfrm rot="5400000">
              <a:off x="3586912" y="2447196"/>
              <a:ext cx="326576" cy="804672"/>
            </a:xfrm>
            <a:prstGeom prst="borderCallout1">
              <a:avLst>
                <a:gd name="adj1" fmla="val -1623"/>
                <a:gd name="adj2" fmla="val 13702"/>
                <a:gd name="adj3" fmla="val -43247"/>
                <a:gd name="adj4" fmla="val -2206"/>
              </a:avLst>
            </a:prstGeom>
            <a:noFill/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18288" tIns="18288" rIns="18288" bIns="18288" rtlCol="0" anchor="ctr">
              <a:noAutofit/>
            </a:bodyPr>
            <a:lstStyle/>
            <a:p>
              <a:pPr algn="r"/>
              <a:r>
                <a:rPr lang="en-US" sz="700" dirty="0">
                  <a:solidFill>
                    <a:prstClr val="black"/>
                  </a:solidFill>
                </a:rPr>
                <a:t>API (Application Programming interface)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321455" y="2667000"/>
              <a:ext cx="152400" cy="457200"/>
            </a:xfrm>
            <a:prstGeom prst="ellipse">
              <a:avLst/>
            </a:prstGeom>
            <a:noFill/>
            <a:ln w="3175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endParaRPr lang="en-US" sz="6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75" name="ce6e05c5-92ba-4d61-b57b-3f15c258934e"/>
          <p:cNvCxnSpPr/>
          <p:nvPr userDrawn="1"/>
        </p:nvCxnSpPr>
        <p:spPr>
          <a:xfrm flipH="1">
            <a:off x="5157125" y="3976731"/>
            <a:ext cx="24476" cy="15240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6" name="ce861ed7-80fd-484e-af90-ba5327c596f7"/>
          <p:cNvCxnSpPr/>
          <p:nvPr userDrawn="1"/>
        </p:nvCxnSpPr>
        <p:spPr>
          <a:xfrm>
            <a:off x="5793317" y="2124284"/>
            <a:ext cx="201083" cy="52326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7" name="Line Callout 1 76"/>
          <p:cNvSpPr/>
          <p:nvPr userDrawn="1"/>
        </p:nvSpPr>
        <p:spPr>
          <a:xfrm rot="5400000">
            <a:off x="4821083" y="1368376"/>
            <a:ext cx="523260" cy="1620172"/>
          </a:xfrm>
          <a:prstGeom prst="borderCallout1">
            <a:avLst>
              <a:gd name="adj1" fmla="val 91816"/>
              <a:gd name="adj2" fmla="val 1331"/>
              <a:gd name="adj3" fmla="val 78248"/>
              <a:gd name="adj4" fmla="val -54034"/>
            </a:avLst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0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Architecture styles such as n-tier, client-server, peer-to-peer, broker, pipes-and-filters, service-oriented, transaction-processing, and MVC</a:t>
            </a:r>
          </a:p>
        </p:txBody>
      </p:sp>
      <p:sp>
        <p:nvSpPr>
          <p:cNvPr id="78" name="Striped Right Arrow 77"/>
          <p:cNvSpPr/>
          <p:nvPr userDrawn="1"/>
        </p:nvSpPr>
        <p:spPr>
          <a:xfrm rot="5400000">
            <a:off x="6388100" y="2279244"/>
            <a:ext cx="838200" cy="203200"/>
          </a:xfrm>
          <a:prstGeom prst="stripedRightArrow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600" dirty="0">
                <a:solidFill>
                  <a:prstClr val="black"/>
                </a:solidFill>
              </a:rPr>
              <a:t>Top-down design</a:t>
            </a:r>
          </a:p>
        </p:txBody>
      </p:sp>
      <p:sp>
        <p:nvSpPr>
          <p:cNvPr id="79" name="Striped Right Arrow 78"/>
          <p:cNvSpPr/>
          <p:nvPr userDrawn="1"/>
        </p:nvSpPr>
        <p:spPr>
          <a:xfrm rot="16200000">
            <a:off x="6388100" y="3346044"/>
            <a:ext cx="838200" cy="203200"/>
          </a:xfrm>
          <a:prstGeom prst="stripedRightArrow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prstClr val="black"/>
                </a:solidFill>
              </a:rPr>
              <a:t>Bottom-up design</a:t>
            </a:r>
          </a:p>
        </p:txBody>
      </p:sp>
      <p:grpSp>
        <p:nvGrpSpPr>
          <p:cNvPr id="80" name="Group 343"/>
          <p:cNvGrpSpPr/>
          <p:nvPr userDrawn="1"/>
        </p:nvGrpSpPr>
        <p:grpSpPr>
          <a:xfrm>
            <a:off x="7112000" y="1537203"/>
            <a:ext cx="1965608" cy="965968"/>
            <a:chOff x="5334000" y="1556659"/>
            <a:chExt cx="1474206" cy="965968"/>
          </a:xfrm>
        </p:grpSpPr>
        <p:sp>
          <p:nvSpPr>
            <p:cNvPr id="81" name="Oval 80"/>
            <p:cNvSpPr/>
            <p:nvPr/>
          </p:nvSpPr>
          <p:spPr>
            <a:xfrm>
              <a:off x="5442627" y="1676400"/>
              <a:ext cx="653373" cy="304800"/>
            </a:xfrm>
            <a:prstGeom prst="ellipse">
              <a:avLst/>
            </a:prstGeom>
            <a:ln w="19050">
              <a:solidFill>
                <a:srgbClr val="0000FF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prstClr val="black"/>
                  </a:solidFill>
                </a:rPr>
                <a:t>Integration</a:t>
              </a:r>
            </a:p>
          </p:txBody>
        </p:sp>
        <p:sp>
          <p:nvSpPr>
            <p:cNvPr id="82" name="Line Callout 1 81"/>
            <p:cNvSpPr/>
            <p:nvPr/>
          </p:nvSpPr>
          <p:spPr>
            <a:xfrm rot="5400000">
              <a:off x="5611786" y="2027327"/>
              <a:ext cx="304800" cy="685800"/>
            </a:xfrm>
            <a:prstGeom prst="borderCallout1">
              <a:avLst>
                <a:gd name="adj1" fmla="val 20947"/>
                <a:gd name="adj2" fmla="val 2502"/>
                <a:gd name="adj3" fmla="val 45076"/>
                <a:gd name="adj4" fmla="val -145543"/>
              </a:avLst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18288" tIns="18288" rIns="18288" bIns="18288" rtlCol="0" anchor="ctr">
              <a:noAutofit/>
            </a:bodyPr>
            <a:lstStyle/>
            <a:p>
              <a:r>
                <a:rPr lang="en-US" sz="700" dirty="0">
                  <a:solidFill>
                    <a:prstClr val="black"/>
                  </a:solidFill>
                </a:rPr>
                <a:t>Can be late-one-time, or early-and-continuous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 rot="5400000">
              <a:off x="6281975" y="1435724"/>
              <a:ext cx="405295" cy="647166"/>
            </a:xfrm>
            <a:prstGeom prst="roundRect">
              <a:avLst/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18288" tIns="18288" rIns="18288" bIns="18288" rtlCol="0" anchor="ctr">
              <a:noAutofit/>
            </a:bodyPr>
            <a:lstStyle/>
            <a:p>
              <a:r>
                <a:rPr lang="en-US" sz="700" dirty="0">
                  <a:solidFill>
                    <a:prstClr val="black"/>
                  </a:solidFill>
                </a:rPr>
                <a:t>Can be top-down, bottom-up, sandwich, big-bang</a:t>
              </a:r>
            </a:p>
          </p:txBody>
        </p:sp>
        <p:pic>
          <p:nvPicPr>
            <p:cNvPr id="84" name="Picture 8" descr="C:\Documents and Settings\dcsdcr\Local Settings\Temporary Internet Files\Content.IE5\IGYN5T2F\MC900432611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62600" y="19812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85" name="Picture 9" descr="C:\Documents and Settings\dcsdcr\Local Settings\Temporary Internet Files\Content.IE5\2E1RXMEE\MC900432612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10200" y="19050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86" name="Picture 10" descr="C:\Documents and Settings\dcsdcr\Local Settings\Temporary Internet Files\Content.IE5\IGYN5T2F\MC900432609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334000" y="16764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87" name="Picture 11" descr="C:\Documents and Settings\dcsdcr\Local Settings\Temporary Internet Files\Content.IE5\O03VMBUB\MC900432624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867400" y="1981200"/>
              <a:ext cx="152400" cy="152400"/>
            </a:xfrm>
            <a:prstGeom prst="rect">
              <a:avLst/>
            </a:prstGeom>
            <a:noFill/>
          </p:spPr>
        </p:pic>
      </p:grpSp>
      <p:grpSp>
        <p:nvGrpSpPr>
          <p:cNvPr id="88" name="Group 341"/>
          <p:cNvGrpSpPr/>
          <p:nvPr userDrawn="1"/>
        </p:nvGrpSpPr>
        <p:grpSpPr>
          <a:xfrm>
            <a:off x="4267200" y="3028544"/>
            <a:ext cx="2336800" cy="838200"/>
            <a:chOff x="3200400" y="3048000"/>
            <a:chExt cx="1752600" cy="838200"/>
          </a:xfrm>
        </p:grpSpPr>
        <p:sp>
          <p:nvSpPr>
            <p:cNvPr id="89" name="Rounded Rectangle 88"/>
            <p:cNvSpPr/>
            <p:nvPr/>
          </p:nvSpPr>
          <p:spPr>
            <a:xfrm>
              <a:off x="3200400" y="3200400"/>
              <a:ext cx="1752600" cy="68580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648200" y="3240738"/>
              <a:ext cx="152400" cy="1524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14800" y="3545538"/>
              <a:ext cx="381000" cy="76200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48200" y="3545538"/>
              <a:ext cx="152400" cy="152400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z</a:t>
              </a:r>
            </a:p>
          </p:txBody>
        </p:sp>
        <p:cxnSp>
          <p:nvCxnSpPr>
            <p:cNvPr id="93" name="Straight Arrow Connector 92"/>
            <p:cNvCxnSpPr>
              <a:stCxn id="90" idx="2"/>
            </p:cNvCxnSpPr>
            <p:nvPr/>
          </p:nvCxnSpPr>
          <p:spPr>
            <a:xfrm rot="5400000">
              <a:off x="4648200" y="3469338"/>
              <a:ext cx="152400" cy="1588"/>
            </a:xfrm>
            <a:prstGeom prst="straightConnector1">
              <a:avLst/>
            </a:prstGeom>
            <a:ln w="3175"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4" name="Straight Arrow Connector 93"/>
            <p:cNvCxnSpPr>
              <a:stCxn id="91" idx="0"/>
              <a:endCxn id="90" idx="1"/>
            </p:cNvCxnSpPr>
            <p:nvPr/>
          </p:nvCxnSpPr>
          <p:spPr>
            <a:xfrm rot="5400000" flipH="1" flipV="1">
              <a:off x="4362450" y="3259788"/>
              <a:ext cx="228600" cy="342900"/>
            </a:xfrm>
            <a:prstGeom prst="straightConnector1">
              <a:avLst/>
            </a:prstGeom>
            <a:ln w="3175"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495800" y="3621738"/>
              <a:ext cx="152400" cy="1588"/>
            </a:xfrm>
            <a:prstGeom prst="straightConnector1">
              <a:avLst/>
            </a:prstGeom>
            <a:ln w="3175"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96" name="Group 80"/>
            <p:cNvGrpSpPr/>
            <p:nvPr/>
          </p:nvGrpSpPr>
          <p:grpSpPr>
            <a:xfrm>
              <a:off x="3276600" y="3316938"/>
              <a:ext cx="762000" cy="457994"/>
              <a:chOff x="2362200" y="2895600"/>
              <a:chExt cx="762000" cy="457994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667000" y="28956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y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362200" y="28956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x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971800" y="3081252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z</a:t>
                </a:r>
              </a:p>
            </p:txBody>
          </p:sp>
          <p:cxnSp>
            <p:nvCxnSpPr>
              <p:cNvPr id="105" name="Straight Arrow Connector 104"/>
              <p:cNvCxnSpPr>
                <a:stCxn id="102" idx="2"/>
              </p:cNvCxnSpPr>
              <p:nvPr/>
            </p:nvCxnSpPr>
            <p:spPr>
              <a:xfrm rot="5400000">
                <a:off x="2552700" y="3162300"/>
                <a:ext cx="3810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2438400" y="3048000"/>
                <a:ext cx="3048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rot="5400000">
                <a:off x="2248694" y="3161506"/>
                <a:ext cx="3810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8" name="Straight Arrow Connector 107"/>
              <p:cNvCxnSpPr>
                <a:stCxn id="104" idx="2"/>
              </p:cNvCxnSpPr>
              <p:nvPr/>
            </p:nvCxnSpPr>
            <p:spPr>
              <a:xfrm rot="5400000">
                <a:off x="2950326" y="3255126"/>
                <a:ext cx="195348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2743200" y="3124200"/>
                <a:ext cx="2286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97" name="Rectangle 96"/>
            <p:cNvSpPr/>
            <p:nvPr/>
          </p:nvSpPr>
          <p:spPr>
            <a:xfrm>
              <a:off x="4114800" y="3621738"/>
              <a:ext cx="381000" cy="76200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endParaRPr 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114800" y="3697938"/>
              <a:ext cx="381000" cy="152400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operations</a:t>
              </a:r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rot="16200000" flipV="1">
              <a:off x="4724400" y="3048000"/>
              <a:ext cx="152400" cy="15240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rot="10800000" flipV="1">
              <a:off x="3276600" y="3048000"/>
              <a:ext cx="990600" cy="15240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4068932" y="3276600"/>
              <a:ext cx="457200" cy="152400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Class diagrams</a:t>
              </a:r>
            </a:p>
          </p:txBody>
        </p:sp>
      </p:grpSp>
      <p:grpSp>
        <p:nvGrpSpPr>
          <p:cNvPr id="110" name="Group 349"/>
          <p:cNvGrpSpPr/>
          <p:nvPr userDrawn="1"/>
        </p:nvGrpSpPr>
        <p:grpSpPr>
          <a:xfrm>
            <a:off x="203200" y="5619344"/>
            <a:ext cx="3149600" cy="1137122"/>
            <a:chOff x="152400" y="5638800"/>
            <a:chExt cx="2362200" cy="1137122"/>
          </a:xfrm>
        </p:grpSpPr>
        <p:pic>
          <p:nvPicPr>
            <p:cNvPr id="111" name="Picture 3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28600" y="5638801"/>
              <a:ext cx="1724929" cy="637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" name="Picture 4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749300" y="6400800"/>
              <a:ext cx="1765300" cy="375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Rectangle 112"/>
            <p:cNvSpPr/>
            <p:nvPr/>
          </p:nvSpPr>
          <p:spPr>
            <a:xfrm>
              <a:off x="1371600" y="5638800"/>
              <a:ext cx="457200" cy="1524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Sequential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28600" y="6184760"/>
              <a:ext cx="533400" cy="1524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prstClr val="black"/>
                  </a:solidFill>
                </a:rPr>
                <a:t>Iterative 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52400" y="6536415"/>
              <a:ext cx="361950" cy="169185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prstClr val="black"/>
                  </a:solidFill>
                </a:rPr>
                <a:t>Breadth-first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57200" y="6553200"/>
              <a:ext cx="304800" cy="15240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prstClr val="black"/>
                  </a:solidFill>
                </a:rPr>
                <a:t>Depth-first</a:t>
              </a:r>
            </a:p>
          </p:txBody>
        </p:sp>
      </p:grpSp>
      <p:grpSp>
        <p:nvGrpSpPr>
          <p:cNvPr id="117" name="Group 352"/>
          <p:cNvGrpSpPr/>
          <p:nvPr userDrawn="1"/>
        </p:nvGrpSpPr>
        <p:grpSpPr>
          <a:xfrm>
            <a:off x="4572001" y="5924145"/>
            <a:ext cx="1931516" cy="703977"/>
            <a:chOff x="2997720" y="5920188"/>
            <a:chExt cx="1306234" cy="598720"/>
          </a:xfrm>
        </p:grpSpPr>
        <p:pic>
          <p:nvPicPr>
            <p:cNvPr id="118" name="Picture 5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 rot="19317611">
              <a:off x="2997720" y="5984499"/>
              <a:ext cx="1306234" cy="53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9" name="Rectangle 118"/>
            <p:cNvSpPr/>
            <p:nvPr/>
          </p:nvSpPr>
          <p:spPr>
            <a:xfrm rot="19321703">
              <a:off x="3022549" y="5920188"/>
              <a:ext cx="762000" cy="152400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prstClr val="black"/>
                  </a:solidFill>
                </a:rPr>
                <a:t>Work-breakdown structures</a:t>
              </a:r>
            </a:p>
          </p:txBody>
        </p:sp>
      </p:grpSp>
      <p:grpSp>
        <p:nvGrpSpPr>
          <p:cNvPr id="120" name="Group 351"/>
          <p:cNvGrpSpPr/>
          <p:nvPr userDrawn="1"/>
        </p:nvGrpSpPr>
        <p:grpSpPr>
          <a:xfrm>
            <a:off x="5994401" y="5561394"/>
            <a:ext cx="2133601" cy="1179997"/>
            <a:chOff x="4495800" y="5580849"/>
            <a:chExt cx="1600201" cy="1179997"/>
          </a:xfrm>
        </p:grpSpPr>
        <p:pic>
          <p:nvPicPr>
            <p:cNvPr id="121" name="Picture 6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495800" y="5715001"/>
              <a:ext cx="1440473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3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981647" y="6019801"/>
              <a:ext cx="1114354" cy="741045"/>
            </a:xfrm>
            <a:prstGeom prst="rect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sp>
          <p:nvSpPr>
            <p:cNvPr id="123" name="Rectangle 122"/>
            <p:cNvSpPr/>
            <p:nvPr/>
          </p:nvSpPr>
          <p:spPr>
            <a:xfrm>
              <a:off x="4648200" y="5580849"/>
              <a:ext cx="713010" cy="134152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700" dirty="0">
                  <a:solidFill>
                    <a:prstClr val="black"/>
                  </a:solidFill>
                </a:rPr>
                <a:t>Project plans</a:t>
              </a:r>
            </a:p>
          </p:txBody>
        </p:sp>
      </p:grpSp>
      <p:pic>
        <p:nvPicPr>
          <p:cNvPr id="124" name="Picture 7"/>
          <p:cNvPicPr>
            <a:picLocks noChangeAspect="1" noChangeArrowheads="1"/>
          </p:cNvPicPr>
          <p:nvPr userDrawn="1"/>
        </p:nvPicPr>
        <p:blipFill>
          <a:blip r:embed="rId19" cstate="print"/>
          <a:srcRect r="76966"/>
          <a:stretch>
            <a:fillRect/>
          </a:stretch>
        </p:blipFill>
        <p:spPr bwMode="auto">
          <a:xfrm>
            <a:off x="11348177" y="5847946"/>
            <a:ext cx="780608" cy="66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5" name="Picture 7"/>
          <p:cNvPicPr>
            <a:picLocks noChangeAspect="1" noChangeArrowheads="1"/>
          </p:cNvPicPr>
          <p:nvPr userDrawn="1"/>
        </p:nvPicPr>
        <p:blipFill>
          <a:blip r:embed="rId20" cstate="print"/>
          <a:srcRect l="30122" r="34441"/>
          <a:stretch>
            <a:fillRect/>
          </a:stretch>
        </p:blipFill>
        <p:spPr bwMode="auto">
          <a:xfrm>
            <a:off x="10128977" y="5619346"/>
            <a:ext cx="1062424" cy="58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7"/>
          <p:cNvPicPr>
            <a:picLocks noChangeAspect="1" noChangeArrowheads="1"/>
          </p:cNvPicPr>
          <p:nvPr userDrawn="1"/>
        </p:nvPicPr>
        <p:blipFill>
          <a:blip r:embed="rId21" cstate="print"/>
          <a:srcRect l="65559"/>
          <a:stretch>
            <a:fillRect/>
          </a:stretch>
        </p:blipFill>
        <p:spPr bwMode="auto">
          <a:xfrm>
            <a:off x="10433777" y="6200441"/>
            <a:ext cx="94230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8" descr="C:\Documents and Settings\dcsdcr\Local Settings\Temporary Internet Files\Content.IE5\IGYN5T2F\MC900432611[1]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16177" y="6228945"/>
            <a:ext cx="216720" cy="162540"/>
          </a:xfrm>
          <a:prstGeom prst="rect">
            <a:avLst/>
          </a:prstGeom>
          <a:noFill/>
        </p:spPr>
      </p:pic>
      <p:pic>
        <p:nvPicPr>
          <p:cNvPr id="128" name="Picture 9" descr="C:\Documents and Settings\dcsdcr\Local Settings\Temporary Internet Files\Content.IE5\2E1RXMEE\MC900432612[1]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14577" y="6152745"/>
            <a:ext cx="216720" cy="162540"/>
          </a:xfrm>
          <a:prstGeom prst="rect">
            <a:avLst/>
          </a:prstGeom>
          <a:noFill/>
        </p:spPr>
      </p:pic>
      <p:pic>
        <p:nvPicPr>
          <p:cNvPr id="129" name="Picture 10" descr="C:\Documents and Settings\dcsdcr\Local Settings\Temporary Internet Files\Content.IE5\IGYN5T2F\MC900432609[1].png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12977" y="6228945"/>
            <a:ext cx="216720" cy="162540"/>
          </a:xfrm>
          <a:prstGeom prst="rect">
            <a:avLst/>
          </a:prstGeom>
          <a:noFill/>
        </p:spPr>
      </p:pic>
      <p:pic>
        <p:nvPicPr>
          <p:cNvPr id="130" name="Picture 11" descr="C:\Documents and Settings\dcsdcr\Local Settings\Temporary Internet Files\Content.IE5\O03VMBUB\MC900432624[1]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14577" y="6305145"/>
            <a:ext cx="203200" cy="152400"/>
          </a:xfrm>
          <a:prstGeom prst="rect">
            <a:avLst/>
          </a:prstGeom>
          <a:noFill/>
        </p:spPr>
      </p:pic>
      <p:cxnSp>
        <p:nvCxnSpPr>
          <p:cNvPr id="131" name="Straight Arrow Connector 130"/>
          <p:cNvCxnSpPr/>
          <p:nvPr userDrawn="1"/>
        </p:nvCxnSpPr>
        <p:spPr>
          <a:xfrm>
            <a:off x="9620977" y="6305144"/>
            <a:ext cx="1016000" cy="158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2" name="Straight Arrow Connector 131"/>
          <p:cNvCxnSpPr/>
          <p:nvPr userDrawn="1"/>
        </p:nvCxnSpPr>
        <p:spPr>
          <a:xfrm flipV="1">
            <a:off x="9620977" y="6076544"/>
            <a:ext cx="508000" cy="1524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33" name="Straight Arrow Connector 132"/>
          <p:cNvCxnSpPr/>
          <p:nvPr userDrawn="1"/>
        </p:nvCxnSpPr>
        <p:spPr>
          <a:xfrm>
            <a:off x="9620977" y="6381344"/>
            <a:ext cx="711200" cy="2286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4" name="Rectangle 133"/>
          <p:cNvSpPr/>
          <p:nvPr userDrawn="1"/>
        </p:nvSpPr>
        <p:spPr>
          <a:xfrm>
            <a:off x="9417777" y="5695544"/>
            <a:ext cx="812800" cy="1524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b="1" dirty="0">
                <a:solidFill>
                  <a:prstClr val="black"/>
                </a:solidFill>
              </a:rPr>
              <a:t>Team structures</a:t>
            </a:r>
          </a:p>
        </p:txBody>
      </p:sp>
      <p:cxnSp>
        <p:nvCxnSpPr>
          <p:cNvPr id="135" name="Straight Arrow Connector 134"/>
          <p:cNvCxnSpPr/>
          <p:nvPr userDrawn="1"/>
        </p:nvCxnSpPr>
        <p:spPr>
          <a:xfrm>
            <a:off x="2019591" y="5141040"/>
            <a:ext cx="585115" cy="173504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36" name="Group 339"/>
          <p:cNvGrpSpPr/>
          <p:nvPr userDrawn="1"/>
        </p:nvGrpSpPr>
        <p:grpSpPr>
          <a:xfrm>
            <a:off x="4368800" y="971144"/>
            <a:ext cx="2438400" cy="928992"/>
            <a:chOff x="3276600" y="1335738"/>
            <a:chExt cx="1828800" cy="928992"/>
          </a:xfrm>
        </p:grpSpPr>
        <p:grpSp>
          <p:nvGrpSpPr>
            <p:cNvPr id="137" name="Group 54"/>
            <p:cNvGrpSpPr/>
            <p:nvPr/>
          </p:nvGrpSpPr>
          <p:grpSpPr>
            <a:xfrm>
              <a:off x="3352800" y="1731330"/>
              <a:ext cx="685800" cy="457200"/>
              <a:chOff x="2667000" y="1524000"/>
              <a:chExt cx="685800" cy="45720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971800" y="1524000"/>
                <a:ext cx="152400" cy="1524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667000" y="1524000"/>
                <a:ext cx="152400" cy="457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55" name="Flowchart: Stored Data 154"/>
              <p:cNvSpPr/>
              <p:nvPr/>
            </p:nvSpPr>
            <p:spPr>
              <a:xfrm>
                <a:off x="2971800" y="1828800"/>
                <a:ext cx="152400" cy="152400"/>
              </a:xfrm>
              <a:prstGeom prst="flowChartOnlineStorag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56" name="Flowchart: Magnetic Disk 155"/>
              <p:cNvSpPr/>
              <p:nvPr/>
            </p:nvSpPr>
            <p:spPr>
              <a:xfrm>
                <a:off x="3200400" y="1676400"/>
                <a:ext cx="152400" cy="152400"/>
              </a:xfrm>
              <a:prstGeom prst="flowChartMagneticDisk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cxnSp>
            <p:nvCxnSpPr>
              <p:cNvPr id="157" name="Straight Arrow Connector 156"/>
              <p:cNvCxnSpPr>
                <a:stCxn id="153" idx="2"/>
                <a:endCxn id="155" idx="0"/>
              </p:cNvCxnSpPr>
              <p:nvPr/>
            </p:nvCxnSpPr>
            <p:spPr>
              <a:xfrm rot="5400000">
                <a:off x="2971800" y="1752600"/>
                <a:ext cx="1524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58" name="Shape 201"/>
              <p:cNvCxnSpPr/>
              <p:nvPr/>
            </p:nvCxnSpPr>
            <p:spPr>
              <a:xfrm flipV="1">
                <a:off x="3124200" y="1828800"/>
                <a:ext cx="152400" cy="76200"/>
              </a:xfrm>
              <a:prstGeom prst="bentConnector2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59" name="Shape 202"/>
              <p:cNvCxnSpPr>
                <a:stCxn id="153" idx="3"/>
              </p:cNvCxnSpPr>
              <p:nvPr/>
            </p:nvCxnSpPr>
            <p:spPr>
              <a:xfrm>
                <a:off x="3124200" y="1600200"/>
                <a:ext cx="152400" cy="76200"/>
              </a:xfrm>
              <a:prstGeom prst="bentConnector2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60" name="Straight Arrow Connector 159"/>
              <p:cNvCxnSpPr>
                <a:endCxn id="153" idx="1"/>
              </p:cNvCxnSpPr>
              <p:nvPr/>
            </p:nvCxnSpPr>
            <p:spPr>
              <a:xfrm>
                <a:off x="2819400" y="1600200"/>
                <a:ext cx="1524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2819400" y="1905000"/>
                <a:ext cx="1524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138" name="Group 98"/>
            <p:cNvGrpSpPr/>
            <p:nvPr/>
          </p:nvGrpSpPr>
          <p:grpSpPr>
            <a:xfrm>
              <a:off x="4267200" y="1728318"/>
              <a:ext cx="762000" cy="457994"/>
              <a:chOff x="2590800" y="2209800"/>
              <a:chExt cx="762000" cy="457994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895600" y="22098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590800" y="22098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200400" y="23622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600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cxnSp>
            <p:nvCxnSpPr>
              <p:cNvPr id="148" name="Straight Arrow Connector 147"/>
              <p:cNvCxnSpPr>
                <a:stCxn id="145" idx="2"/>
              </p:cNvCxnSpPr>
              <p:nvPr/>
            </p:nvCxnSpPr>
            <p:spPr>
              <a:xfrm rot="5400000">
                <a:off x="2781300" y="2476500"/>
                <a:ext cx="3810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2667000" y="2362200"/>
                <a:ext cx="3048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 rot="5400000">
                <a:off x="2477294" y="2475706"/>
                <a:ext cx="3810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 rot="5400000">
                <a:off x="3163094" y="2551906"/>
                <a:ext cx="2286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2971800" y="2405739"/>
                <a:ext cx="2286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139" name="Rounded Rectangle 138"/>
            <p:cNvSpPr/>
            <p:nvPr/>
          </p:nvSpPr>
          <p:spPr>
            <a:xfrm>
              <a:off x="3276600" y="1600200"/>
              <a:ext cx="838200" cy="66453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 rot="10800000" flipV="1">
              <a:off x="3352800" y="1426530"/>
              <a:ext cx="228600" cy="17367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4191000" y="1335738"/>
              <a:ext cx="838200" cy="264462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2" name="Rounded Rectangle 141"/>
            <p:cNvSpPr/>
            <p:nvPr/>
          </p:nvSpPr>
          <p:spPr>
            <a:xfrm>
              <a:off x="4191000" y="1600200"/>
              <a:ext cx="914400" cy="661518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67200" y="2057400"/>
              <a:ext cx="457200" cy="152400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Sequence diagrams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05200" y="1600200"/>
              <a:ext cx="457200" cy="152400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Architecture</a:t>
              </a:r>
            </a:p>
          </p:txBody>
        </p:sp>
      </p:grpSp>
      <p:sp>
        <p:nvSpPr>
          <p:cNvPr id="162" name="Arc 161"/>
          <p:cNvSpPr/>
          <p:nvPr userDrawn="1"/>
        </p:nvSpPr>
        <p:spPr>
          <a:xfrm>
            <a:off x="11258549" y="2647544"/>
            <a:ext cx="831851" cy="519113"/>
          </a:xfrm>
          <a:prstGeom prst="arc">
            <a:avLst>
              <a:gd name="adj1" fmla="val 16200000"/>
              <a:gd name="adj2" fmla="val 9283133"/>
            </a:avLst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1156949" y="2723744"/>
            <a:ext cx="81280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After modifications… Regression testing</a:t>
            </a:r>
          </a:p>
        </p:txBody>
      </p:sp>
      <p:sp>
        <p:nvSpPr>
          <p:cNvPr id="164" name="Line Callout 1 163"/>
          <p:cNvSpPr/>
          <p:nvPr userDrawn="1"/>
        </p:nvSpPr>
        <p:spPr>
          <a:xfrm rot="5400000">
            <a:off x="5623457" y="6187738"/>
            <a:ext cx="230055" cy="922068"/>
          </a:xfrm>
          <a:prstGeom prst="borderCallout1">
            <a:avLst>
              <a:gd name="adj1" fmla="val -2580"/>
              <a:gd name="adj2" fmla="val 29188"/>
              <a:gd name="adj3" fmla="val -26024"/>
              <a:gd name="adj4" fmla="val -45256"/>
            </a:avLst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Includes buffers and milestones</a:t>
            </a:r>
          </a:p>
        </p:txBody>
      </p:sp>
      <p:sp>
        <p:nvSpPr>
          <p:cNvPr id="165" name="Rectangle 164"/>
          <p:cNvSpPr/>
          <p:nvPr userDrawn="1"/>
        </p:nvSpPr>
        <p:spPr>
          <a:xfrm>
            <a:off x="10229802" y="6113191"/>
            <a:ext cx="1022980" cy="149491"/>
          </a:xfrm>
          <a:prstGeom prst="rect">
            <a:avLst/>
          </a:prstGeom>
          <a:solidFill>
            <a:schemeClr val="bg1"/>
          </a:solidFill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Chief-programmer</a:t>
            </a:r>
          </a:p>
        </p:txBody>
      </p:sp>
      <p:sp>
        <p:nvSpPr>
          <p:cNvPr id="166" name="Rectangle 165"/>
          <p:cNvSpPr/>
          <p:nvPr userDrawn="1"/>
        </p:nvSpPr>
        <p:spPr>
          <a:xfrm>
            <a:off x="11270621" y="6377273"/>
            <a:ext cx="1022980" cy="149491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Egoless</a:t>
            </a:r>
          </a:p>
        </p:txBody>
      </p:sp>
      <p:sp>
        <p:nvSpPr>
          <p:cNvPr id="167" name="Rectangle 166"/>
          <p:cNvSpPr/>
          <p:nvPr userDrawn="1"/>
        </p:nvSpPr>
        <p:spPr>
          <a:xfrm>
            <a:off x="10423695" y="6689054"/>
            <a:ext cx="1022980" cy="149491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Strict hierarchy</a:t>
            </a:r>
          </a:p>
        </p:txBody>
      </p:sp>
      <p:cxnSp>
        <p:nvCxnSpPr>
          <p:cNvPr id="168" name="Straight Arrow Connector 167"/>
          <p:cNvCxnSpPr>
            <a:stCxn id="53" idx="2"/>
            <a:endCxn id="169" idx="0"/>
          </p:cNvCxnSpPr>
          <p:nvPr userDrawn="1"/>
        </p:nvCxnSpPr>
        <p:spPr>
          <a:xfrm rot="5400000">
            <a:off x="3911602" y="6203546"/>
            <a:ext cx="152401" cy="355599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9" name="Rectangle 168"/>
          <p:cNvSpPr/>
          <p:nvPr userDrawn="1"/>
        </p:nvSpPr>
        <p:spPr>
          <a:xfrm>
            <a:off x="3657601" y="6457546"/>
            <a:ext cx="304800" cy="15239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XP</a:t>
            </a:r>
          </a:p>
        </p:txBody>
      </p:sp>
      <p:sp>
        <p:nvSpPr>
          <p:cNvPr id="170" name="Cloud 169"/>
          <p:cNvSpPr/>
          <p:nvPr userDrawn="1"/>
        </p:nvSpPr>
        <p:spPr>
          <a:xfrm>
            <a:off x="523581" y="368736"/>
            <a:ext cx="812800" cy="4572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700" b="1" dirty="0">
                <a:solidFill>
                  <a:prstClr val="black"/>
                </a:solidFill>
              </a:rPr>
              <a:t>(Complex)</a:t>
            </a:r>
            <a:br>
              <a:rPr lang="en-US" sz="700" b="1" dirty="0">
                <a:solidFill>
                  <a:prstClr val="black"/>
                </a:solidFill>
              </a:rPr>
            </a:br>
            <a:r>
              <a:rPr lang="en-US" sz="700" b="1" dirty="0">
                <a:solidFill>
                  <a:prstClr val="black"/>
                </a:solidFill>
              </a:rPr>
              <a:t>Problem domain</a:t>
            </a:r>
          </a:p>
        </p:txBody>
      </p:sp>
      <p:grpSp>
        <p:nvGrpSpPr>
          <p:cNvPr id="171" name="Group 286"/>
          <p:cNvGrpSpPr/>
          <p:nvPr userDrawn="1"/>
        </p:nvGrpSpPr>
        <p:grpSpPr>
          <a:xfrm>
            <a:off x="1585124" y="455375"/>
            <a:ext cx="419920" cy="304800"/>
            <a:chOff x="1295400" y="609600"/>
            <a:chExt cx="314940" cy="304800"/>
          </a:xfrm>
        </p:grpSpPr>
        <p:pic>
          <p:nvPicPr>
            <p:cNvPr id="172" name="Picture 8" descr="C:\Documents and Settings\dcsdcr\Local Settings\Temporary Internet Files\Content.IE5\IGYN5T2F\MC900432611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47800" y="6858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173" name="Picture 9" descr="C:\Documents and Settings\dcsdcr\Local Settings\Temporary Internet Files\Content.IE5\2E1RXMEE\MC900432612[1]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71600" y="6096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174" name="Picture 10" descr="C:\Documents and Settings\dcsdcr\Local Settings\Temporary Internet Files\Content.IE5\IGYN5T2F\MC900432609[1]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95400" y="6858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175" name="Picture 11" descr="C:\Documents and Settings\dcsdcr\Local Settings\Temporary Internet Files\Content.IE5\O03VMBUB\MC900432624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371600" y="762000"/>
              <a:ext cx="152400" cy="152400"/>
            </a:xfrm>
            <a:prstGeom prst="rect">
              <a:avLst/>
            </a:prstGeom>
            <a:noFill/>
          </p:spPr>
        </p:pic>
      </p:grpSp>
      <p:sp>
        <p:nvSpPr>
          <p:cNvPr id="176" name="Pentagon 175"/>
          <p:cNvSpPr/>
          <p:nvPr userDrawn="1"/>
        </p:nvSpPr>
        <p:spPr>
          <a:xfrm>
            <a:off x="1015997" y="971145"/>
            <a:ext cx="812803" cy="790574"/>
          </a:xfrm>
          <a:prstGeom prst="homePlate">
            <a:avLst>
              <a:gd name="adj" fmla="val 15914"/>
            </a:avLst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br>
              <a:rPr lang="en-US" sz="600" dirty="0">
                <a:solidFill>
                  <a:prstClr val="black"/>
                </a:solidFill>
              </a:rPr>
            </a:br>
            <a:endParaRPr lang="en-US" sz="600" dirty="0">
              <a:solidFill>
                <a:prstClr val="black"/>
              </a:solidFill>
            </a:endParaRPr>
          </a:p>
        </p:txBody>
      </p:sp>
      <p:grpSp>
        <p:nvGrpSpPr>
          <p:cNvPr id="177" name="Group 225"/>
          <p:cNvGrpSpPr/>
          <p:nvPr userDrawn="1"/>
        </p:nvGrpSpPr>
        <p:grpSpPr>
          <a:xfrm>
            <a:off x="772468" y="880985"/>
            <a:ext cx="251289" cy="816681"/>
            <a:chOff x="-3" y="1221527"/>
            <a:chExt cx="188467" cy="816681"/>
          </a:xfrm>
        </p:grpSpPr>
        <p:cxnSp>
          <p:nvCxnSpPr>
            <p:cNvPr id="178" name="Straight Connector 177"/>
            <p:cNvCxnSpPr/>
            <p:nvPr/>
          </p:nvCxnSpPr>
          <p:spPr>
            <a:xfrm rot="16200000" flipH="1">
              <a:off x="-139605" y="1710139"/>
              <a:ext cx="614258" cy="4188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rot="16200000" flipH="1">
              <a:off x="-27922" y="1249446"/>
              <a:ext cx="202424" cy="14658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226"/>
          <p:cNvGrpSpPr/>
          <p:nvPr userDrawn="1"/>
        </p:nvGrpSpPr>
        <p:grpSpPr>
          <a:xfrm flipH="1">
            <a:off x="1720222" y="893782"/>
            <a:ext cx="299369" cy="816681"/>
            <a:chOff x="-3" y="1221527"/>
            <a:chExt cx="188467" cy="816681"/>
          </a:xfrm>
        </p:grpSpPr>
        <p:cxnSp>
          <p:nvCxnSpPr>
            <p:cNvPr id="181" name="Straight Connector 180"/>
            <p:cNvCxnSpPr/>
            <p:nvPr/>
          </p:nvCxnSpPr>
          <p:spPr>
            <a:xfrm rot="16200000" flipH="1">
              <a:off x="-139605" y="1710139"/>
              <a:ext cx="614258" cy="4188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27922" y="1249446"/>
              <a:ext cx="202424" cy="14658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Oval 182"/>
          <p:cNvSpPr/>
          <p:nvPr userDrawn="1"/>
        </p:nvSpPr>
        <p:spPr>
          <a:xfrm>
            <a:off x="781780" y="853065"/>
            <a:ext cx="1228505" cy="90741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18288" bIns="18288" rtlCol="0" anchor="ctr">
            <a:noAutofit/>
          </a:bodyPr>
          <a:lstStyle/>
          <a:p>
            <a:pPr algn="ctr"/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185" name="Rectangle 184"/>
          <p:cNvSpPr/>
          <p:nvPr userDrawn="1"/>
        </p:nvSpPr>
        <p:spPr>
          <a:xfrm>
            <a:off x="995823" y="926303"/>
            <a:ext cx="1886104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600" b="1" dirty="0">
                <a:solidFill>
                  <a:prstClr val="black"/>
                </a:solidFill>
              </a:rPr>
              <a:t>Establish requirements…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brainstorming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Focus groups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User surveys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Product surveys 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Observations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Interviews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600" dirty="0">
                <a:solidFill>
                  <a:prstClr val="black"/>
                </a:solidFill>
              </a:rPr>
              <a:t>Prototyping</a:t>
            </a:r>
            <a:endParaRPr lang="en-SG" sz="600" dirty="0">
              <a:solidFill>
                <a:prstClr val="black"/>
              </a:solidFill>
            </a:endParaRPr>
          </a:p>
        </p:txBody>
      </p:sp>
      <p:cxnSp>
        <p:nvCxnSpPr>
          <p:cNvPr id="186" name="Straight Arrow Connector 185"/>
          <p:cNvCxnSpPr/>
          <p:nvPr userDrawn="1"/>
        </p:nvCxnSpPr>
        <p:spPr>
          <a:xfrm>
            <a:off x="203200" y="3212976"/>
            <a:ext cx="30560" cy="462176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7" name="Line Callout 1 186"/>
          <p:cNvSpPr/>
          <p:nvPr userDrawn="1"/>
        </p:nvSpPr>
        <p:spPr>
          <a:xfrm rot="5400000">
            <a:off x="6112134" y="3527952"/>
            <a:ext cx="284591" cy="1265116"/>
          </a:xfrm>
          <a:prstGeom prst="borderCallout1">
            <a:avLst>
              <a:gd name="adj1" fmla="val 100085"/>
              <a:gd name="adj2" fmla="val 50538"/>
              <a:gd name="adj3" fmla="val 117082"/>
              <a:gd name="adj4" fmla="val -19899"/>
            </a:avLst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More agile -&gt; less upfront detailed design</a:t>
            </a:r>
          </a:p>
        </p:txBody>
      </p:sp>
      <p:cxnSp>
        <p:nvCxnSpPr>
          <p:cNvPr id="188" name="Elbow Connector 187"/>
          <p:cNvCxnSpPr>
            <a:stCxn id="17" idx="3"/>
            <a:endCxn id="22" idx="1"/>
          </p:cNvCxnSpPr>
          <p:nvPr userDrawn="1"/>
        </p:nvCxnSpPr>
        <p:spPr>
          <a:xfrm flipV="1">
            <a:off x="5588000" y="1141131"/>
            <a:ext cx="1727200" cy="3202983"/>
          </a:xfrm>
          <a:prstGeom prst="bentConnector3">
            <a:avLst>
              <a:gd name="adj1" fmla="val 83041"/>
            </a:avLst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89" name="Straight Connector 188"/>
          <p:cNvCxnSpPr/>
          <p:nvPr userDrawn="1"/>
        </p:nvCxnSpPr>
        <p:spPr>
          <a:xfrm rot="5400000">
            <a:off x="8712200" y="513944"/>
            <a:ext cx="10668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 userDrawn="1"/>
        </p:nvCxnSpPr>
        <p:spPr>
          <a:xfrm rot="5400000">
            <a:off x="6477000" y="513944"/>
            <a:ext cx="10668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 userDrawn="1"/>
        </p:nvCxnSpPr>
        <p:spPr>
          <a:xfrm rot="5400000">
            <a:off x="3644900" y="399644"/>
            <a:ext cx="8382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 userDrawn="1"/>
        </p:nvCxnSpPr>
        <p:spPr>
          <a:xfrm rot="10800000">
            <a:off x="0" y="5543144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 userDrawn="1"/>
        </p:nvSpPr>
        <p:spPr>
          <a:xfrm>
            <a:off x="948485" y="116632"/>
            <a:ext cx="923047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00" b="1" dirty="0">
                <a:solidFill>
                  <a:srgbClr val="C00000"/>
                </a:solidFill>
              </a:rPr>
              <a:t>ANALYSIS</a:t>
            </a:r>
          </a:p>
        </p:txBody>
      </p:sp>
      <p:sp>
        <p:nvSpPr>
          <p:cNvPr id="194" name="Rectangle 193"/>
          <p:cNvSpPr/>
          <p:nvPr userDrawn="1"/>
        </p:nvSpPr>
        <p:spPr>
          <a:xfrm>
            <a:off x="5181600" y="104056"/>
            <a:ext cx="60960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00" b="1" dirty="0">
                <a:solidFill>
                  <a:srgbClr val="C00000"/>
                </a:solidFill>
              </a:rPr>
              <a:t>DESIGN</a:t>
            </a:r>
          </a:p>
        </p:txBody>
      </p:sp>
      <p:sp>
        <p:nvSpPr>
          <p:cNvPr id="195" name="Rectangle 194"/>
          <p:cNvSpPr/>
          <p:nvPr userDrawn="1"/>
        </p:nvSpPr>
        <p:spPr>
          <a:xfrm>
            <a:off x="7256836" y="104056"/>
            <a:ext cx="1379165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00" b="1" dirty="0">
                <a:solidFill>
                  <a:srgbClr val="C00000"/>
                </a:solidFill>
              </a:rPr>
              <a:t>IMPLEMENTATION</a:t>
            </a:r>
          </a:p>
        </p:txBody>
      </p:sp>
      <p:sp>
        <p:nvSpPr>
          <p:cNvPr id="196" name="Rectangle 195"/>
          <p:cNvSpPr/>
          <p:nvPr userDrawn="1"/>
        </p:nvSpPr>
        <p:spPr>
          <a:xfrm>
            <a:off x="10071371" y="104056"/>
            <a:ext cx="1673157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00" b="1" dirty="0">
                <a:solidFill>
                  <a:srgbClr val="C00000"/>
                </a:solidFill>
              </a:rPr>
              <a:t>QUALITY ASSURANCE</a:t>
            </a:r>
          </a:p>
        </p:txBody>
      </p:sp>
      <p:sp>
        <p:nvSpPr>
          <p:cNvPr id="197" name="Rectangle 196"/>
          <p:cNvSpPr/>
          <p:nvPr userDrawn="1"/>
        </p:nvSpPr>
        <p:spPr>
          <a:xfrm rot="16200000">
            <a:off x="-487194" y="6046551"/>
            <a:ext cx="1279188" cy="3048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900" b="1" dirty="0">
                <a:solidFill>
                  <a:srgbClr val="C00000"/>
                </a:solidFill>
              </a:rPr>
              <a:t>PROJECT MANAGEMENT</a:t>
            </a:r>
          </a:p>
        </p:txBody>
      </p:sp>
      <p:cxnSp>
        <p:nvCxnSpPr>
          <p:cNvPr id="198" name="Straight Connector 197"/>
          <p:cNvCxnSpPr/>
          <p:nvPr userDrawn="1"/>
        </p:nvCxnSpPr>
        <p:spPr>
          <a:xfrm rot="5400000">
            <a:off x="3987800" y="5390744"/>
            <a:ext cx="1524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 userDrawn="1"/>
        </p:nvCxnSpPr>
        <p:spPr>
          <a:xfrm rot="5400000">
            <a:off x="6477000" y="4933544"/>
            <a:ext cx="10668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 userDrawn="1"/>
        </p:nvCxnSpPr>
        <p:spPr>
          <a:xfrm rot="5400000">
            <a:off x="8788400" y="5009744"/>
            <a:ext cx="9144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/>
          <p:cNvSpPr/>
          <p:nvPr userDrawn="1"/>
        </p:nvSpPr>
        <p:spPr>
          <a:xfrm>
            <a:off x="7148280" y="3561944"/>
            <a:ext cx="406400" cy="152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r>
              <a:rPr lang="en-US" sz="700" dirty="0">
                <a:solidFill>
                  <a:prstClr val="black"/>
                </a:solidFill>
              </a:rPr>
              <a:t>Library </a:t>
            </a:r>
            <a:endParaRPr lang="en-SG" sz="700" dirty="0">
              <a:solidFill>
                <a:prstClr val="black"/>
              </a:solidFill>
            </a:endParaRPr>
          </a:p>
        </p:txBody>
      </p:sp>
      <p:sp>
        <p:nvSpPr>
          <p:cNvPr id="202" name="Striped Right Arrow 201"/>
          <p:cNvSpPr/>
          <p:nvPr userDrawn="1"/>
        </p:nvSpPr>
        <p:spPr>
          <a:xfrm rot="5400000">
            <a:off x="8083472" y="3388544"/>
            <a:ext cx="144000" cy="96000"/>
          </a:xfrm>
          <a:prstGeom prst="stripedRightArrow">
            <a:avLst/>
          </a:prstGeom>
          <a:solidFill>
            <a:schemeClr val="accent3">
              <a:lumMod val="40000"/>
              <a:lumOff val="60000"/>
            </a:schemeClr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endParaRPr lang="en-SG" sz="600" b="1" dirty="0">
              <a:solidFill>
                <a:prstClr val="black"/>
              </a:solidFill>
            </a:endParaRPr>
          </a:p>
        </p:txBody>
      </p:sp>
      <p:sp>
        <p:nvSpPr>
          <p:cNvPr id="203" name="Striped Right Arrow 202"/>
          <p:cNvSpPr/>
          <p:nvPr userDrawn="1"/>
        </p:nvSpPr>
        <p:spPr>
          <a:xfrm flipH="1">
            <a:off x="7518400" y="3561944"/>
            <a:ext cx="508000" cy="113208"/>
          </a:xfrm>
          <a:prstGeom prst="stripedRightArrow">
            <a:avLst/>
          </a:prstGeom>
          <a:solidFill>
            <a:schemeClr val="accent1">
              <a:lumMod val="20000"/>
              <a:lumOff val="80000"/>
            </a:schemeClr>
          </a:solidFill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endParaRPr lang="en-SG" sz="600" b="1" dirty="0">
              <a:solidFill>
                <a:prstClr val="black"/>
              </a:solidFill>
            </a:endParaRPr>
          </a:p>
        </p:txBody>
      </p:sp>
      <p:pic>
        <p:nvPicPr>
          <p:cNvPr id="204" name="Picture 11" descr="C:\Documents and Settings\dcsdcr\Local Settings\Temporary Internet Files\Content.IE5\O03VMBUB\MC900432624[1]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347200" y="3028544"/>
            <a:ext cx="203200" cy="152400"/>
          </a:xfrm>
          <a:prstGeom prst="rect">
            <a:avLst/>
          </a:prstGeom>
          <a:noFill/>
        </p:spPr>
      </p:pic>
      <p:sp>
        <p:nvSpPr>
          <p:cNvPr id="205" name="Left Arrow 204"/>
          <p:cNvSpPr/>
          <p:nvPr userDrawn="1"/>
        </p:nvSpPr>
        <p:spPr>
          <a:xfrm>
            <a:off x="9550400" y="3028544"/>
            <a:ext cx="406400" cy="15240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r>
              <a:rPr lang="en-US" sz="600" dirty="0">
                <a:solidFill>
                  <a:prstClr val="black"/>
                </a:solidFill>
              </a:rPr>
              <a:t>QA</a:t>
            </a:r>
            <a:endParaRPr lang="en-SG" sz="600" dirty="0">
              <a:solidFill>
                <a:prstClr val="black"/>
              </a:solidFill>
            </a:endParaRPr>
          </a:p>
        </p:txBody>
      </p:sp>
      <p:pic>
        <p:nvPicPr>
          <p:cNvPr id="206" name="Picture 8" descr="C:\Documents and Settings\dcsdcr\Local Settings\Temporary Internet Files\Content.IE5\IGYN5T2F\MC900432611[1]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347200" y="3866744"/>
            <a:ext cx="216720" cy="162540"/>
          </a:xfrm>
          <a:prstGeom prst="rect">
            <a:avLst/>
          </a:prstGeom>
          <a:noFill/>
        </p:spPr>
      </p:pic>
      <p:sp>
        <p:nvSpPr>
          <p:cNvPr id="207" name="Left Arrow 206"/>
          <p:cNvSpPr/>
          <p:nvPr userDrawn="1"/>
        </p:nvSpPr>
        <p:spPr>
          <a:xfrm>
            <a:off x="9550400" y="3866744"/>
            <a:ext cx="406400" cy="152400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r>
              <a:rPr lang="en-US" sz="600" dirty="0">
                <a:solidFill>
                  <a:prstClr val="black"/>
                </a:solidFill>
              </a:rPr>
              <a:t>User</a:t>
            </a:r>
            <a:endParaRPr lang="en-SG" sz="600" dirty="0">
              <a:solidFill>
                <a:prstClr val="black"/>
              </a:solidFill>
            </a:endParaRPr>
          </a:p>
        </p:txBody>
      </p:sp>
      <p:cxnSp>
        <p:nvCxnSpPr>
          <p:cNvPr id="208" name="Straight Arrow Connector 207"/>
          <p:cNvCxnSpPr>
            <a:endCxn id="115" idx="0"/>
          </p:cNvCxnSpPr>
          <p:nvPr userDrawn="1"/>
        </p:nvCxnSpPr>
        <p:spPr>
          <a:xfrm flipH="1">
            <a:off x="444500" y="6364561"/>
            <a:ext cx="165101" cy="152399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09" name="Straight Arrow Connector 208"/>
          <p:cNvCxnSpPr>
            <a:endCxn id="116" idx="0"/>
          </p:cNvCxnSpPr>
          <p:nvPr userDrawn="1"/>
        </p:nvCxnSpPr>
        <p:spPr>
          <a:xfrm rot="16200000" flipH="1">
            <a:off x="635926" y="6356871"/>
            <a:ext cx="151606" cy="202141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0" name="Rectangle 209"/>
          <p:cNvSpPr/>
          <p:nvPr userDrawn="1"/>
        </p:nvSpPr>
        <p:spPr>
          <a:xfrm>
            <a:off x="8331200" y="6228944"/>
            <a:ext cx="609600" cy="1524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Issue trackers</a:t>
            </a:r>
          </a:p>
        </p:txBody>
      </p:sp>
      <p:grpSp>
        <p:nvGrpSpPr>
          <p:cNvPr id="211" name="Group 320"/>
          <p:cNvGrpSpPr/>
          <p:nvPr userDrawn="1"/>
        </p:nvGrpSpPr>
        <p:grpSpPr>
          <a:xfrm>
            <a:off x="10566400" y="3284984"/>
            <a:ext cx="812800" cy="336186"/>
            <a:chOff x="3581400" y="4195476"/>
            <a:chExt cx="609600" cy="3361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2" name="Folded Corner 211"/>
            <p:cNvSpPr/>
            <p:nvPr/>
          </p:nvSpPr>
          <p:spPr>
            <a:xfrm>
              <a:off x="3581400" y="4195476"/>
              <a:ext cx="457200" cy="264462"/>
            </a:xfrm>
            <a:prstGeom prst="foldedCorner">
              <a:avLst/>
            </a:prstGeom>
            <a:grpFill/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b="1" dirty="0">
                  <a:solidFill>
                    <a:prstClr val="black"/>
                  </a:solidFill>
                </a:rPr>
                <a:t>Detailed design</a:t>
              </a:r>
            </a:p>
          </p:txBody>
        </p:sp>
        <p:sp>
          <p:nvSpPr>
            <p:cNvPr id="213" name="Folded Corner 212"/>
            <p:cNvSpPr/>
            <p:nvPr/>
          </p:nvSpPr>
          <p:spPr>
            <a:xfrm>
              <a:off x="3733800" y="4231338"/>
              <a:ext cx="457200" cy="264462"/>
            </a:xfrm>
            <a:prstGeom prst="foldedCorner">
              <a:avLst/>
            </a:prstGeom>
            <a:grpFill/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b="1" dirty="0">
                  <a:solidFill>
                    <a:prstClr val="black"/>
                  </a:solidFill>
                </a:rPr>
                <a:t>Detailed design</a:t>
              </a:r>
            </a:p>
          </p:txBody>
        </p:sp>
        <p:sp>
          <p:nvSpPr>
            <p:cNvPr id="214" name="Folded Corner 213"/>
            <p:cNvSpPr/>
            <p:nvPr/>
          </p:nvSpPr>
          <p:spPr>
            <a:xfrm>
              <a:off x="3657600" y="4267200"/>
              <a:ext cx="457200" cy="264462"/>
            </a:xfrm>
            <a:prstGeom prst="foldedCorner">
              <a:avLst/>
            </a:prstGeom>
            <a:grpFill/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600" b="1" dirty="0">
                  <a:solidFill>
                    <a:prstClr val="black"/>
                  </a:solidFill>
                </a:rPr>
                <a:t>Test </a:t>
              </a:r>
              <a:br>
                <a:rPr lang="en-US" sz="600" b="1" dirty="0">
                  <a:solidFill>
                    <a:prstClr val="black"/>
                  </a:solidFill>
                </a:rPr>
              </a:br>
              <a:r>
                <a:rPr lang="en-US" sz="600" b="1" dirty="0">
                  <a:solidFill>
                    <a:prstClr val="black"/>
                  </a:solidFill>
                </a:rPr>
                <a:t>cases</a:t>
              </a:r>
            </a:p>
          </p:txBody>
        </p:sp>
      </p:grpSp>
      <p:sp>
        <p:nvSpPr>
          <p:cNvPr id="215" name="Rectangle 214"/>
          <p:cNvSpPr/>
          <p:nvPr userDrawn="1"/>
        </p:nvSpPr>
        <p:spPr>
          <a:xfrm>
            <a:off x="4064000" y="6457544"/>
            <a:ext cx="406400" cy="1524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Scrum</a:t>
            </a:r>
          </a:p>
        </p:txBody>
      </p:sp>
      <p:cxnSp>
        <p:nvCxnSpPr>
          <p:cNvPr id="216" name="Straight Arrow Connector 215"/>
          <p:cNvCxnSpPr>
            <a:stCxn id="53" idx="2"/>
            <a:endCxn id="215" idx="0"/>
          </p:cNvCxnSpPr>
          <p:nvPr userDrawn="1"/>
        </p:nvCxnSpPr>
        <p:spPr>
          <a:xfrm rot="16200000" flipH="1">
            <a:off x="4140200" y="6330544"/>
            <a:ext cx="152400" cy="10160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7" name="Left Arrow 216"/>
          <p:cNvSpPr/>
          <p:nvPr userDrawn="1"/>
        </p:nvSpPr>
        <p:spPr>
          <a:xfrm rot="20724627">
            <a:off x="4398999" y="5816045"/>
            <a:ext cx="508000" cy="228600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</a:rPr>
              <a:t>CMMI</a:t>
            </a:r>
          </a:p>
        </p:txBody>
      </p:sp>
      <p:grpSp>
        <p:nvGrpSpPr>
          <p:cNvPr id="218" name="Group 255"/>
          <p:cNvGrpSpPr/>
          <p:nvPr userDrawn="1"/>
        </p:nvGrpSpPr>
        <p:grpSpPr>
          <a:xfrm>
            <a:off x="7518400" y="590144"/>
            <a:ext cx="1320800" cy="304800"/>
            <a:chOff x="5638800" y="609600"/>
            <a:chExt cx="990600" cy="304800"/>
          </a:xfrm>
        </p:grpSpPr>
        <p:sp>
          <p:nvSpPr>
            <p:cNvPr id="219" name="Cube 218"/>
            <p:cNvSpPr/>
            <p:nvPr/>
          </p:nvSpPr>
          <p:spPr>
            <a:xfrm>
              <a:off x="6324600" y="609600"/>
              <a:ext cx="304800" cy="15240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288" tIns="18288" rIns="18288" bIns="18288" rtlCol="0" anchor="ctr">
              <a:noAutofit/>
            </a:bodyPr>
            <a:lstStyle/>
            <a:p>
              <a:pPr algn="ctr"/>
              <a:r>
                <a:rPr lang="en-US" sz="600" dirty="0">
                  <a:solidFill>
                    <a:prstClr val="black"/>
                  </a:solidFill>
                </a:rPr>
                <a:t>RCS</a:t>
              </a:r>
              <a:endParaRPr lang="en-SG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220" name="Straight Arrow Connector 219"/>
            <p:cNvCxnSpPr>
              <a:endCxn id="219" idx="2"/>
            </p:cNvCxnSpPr>
            <p:nvPr/>
          </p:nvCxnSpPr>
          <p:spPr>
            <a:xfrm flipV="1">
              <a:off x="5638800" y="704850"/>
              <a:ext cx="685800" cy="20955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8" idx="0"/>
              <a:endCxn id="219" idx="3"/>
            </p:cNvCxnSpPr>
            <p:nvPr/>
          </p:nvCxnSpPr>
          <p:spPr>
            <a:xfrm flipH="1" flipV="1">
              <a:off x="6457950" y="762000"/>
              <a:ext cx="10622" cy="146572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 flipV="1">
              <a:off x="6019800" y="762000"/>
              <a:ext cx="304800" cy="15240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Rounded Rectangle 222"/>
          <p:cNvSpPr/>
          <p:nvPr userDrawn="1"/>
        </p:nvSpPr>
        <p:spPr>
          <a:xfrm rot="5400000">
            <a:off x="2787928" y="-174229"/>
            <a:ext cx="304800" cy="1675319"/>
          </a:xfrm>
          <a:prstGeom prst="roundRect">
            <a:avLst/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18288" bIns="18288" rtlCol="0" anchor="ctr">
            <a:noAutofit/>
          </a:bodyPr>
          <a:lstStyle/>
          <a:p>
            <a:r>
              <a:rPr lang="en-US" sz="600" dirty="0">
                <a:solidFill>
                  <a:prstClr val="black"/>
                </a:solidFill>
              </a:rPr>
              <a:t>We use OO to ‘align the view’.</a:t>
            </a:r>
          </a:p>
          <a:p>
            <a:r>
              <a:rPr lang="en-US" sz="600" dirty="0">
                <a:solidFill>
                  <a:prstClr val="black"/>
                </a:solidFill>
              </a:rPr>
              <a:t>We use UML as the standard notation.</a:t>
            </a:r>
          </a:p>
        </p:txBody>
      </p:sp>
      <p:cxnSp>
        <p:nvCxnSpPr>
          <p:cNvPr id="224" name="Straight Arrow Connector 223"/>
          <p:cNvCxnSpPr/>
          <p:nvPr userDrawn="1"/>
        </p:nvCxnSpPr>
        <p:spPr>
          <a:xfrm rot="16200000" flipH="1">
            <a:off x="1092200" y="767944"/>
            <a:ext cx="152400" cy="10160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5" name="Straight Arrow Connector 224"/>
          <p:cNvCxnSpPr/>
          <p:nvPr userDrawn="1"/>
        </p:nvCxnSpPr>
        <p:spPr>
          <a:xfrm rot="10800000" flipV="1">
            <a:off x="1433205" y="752592"/>
            <a:ext cx="192395" cy="14347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6" name="Straight Arrow Connector 225"/>
          <p:cNvCxnSpPr/>
          <p:nvPr userDrawn="1"/>
        </p:nvCxnSpPr>
        <p:spPr>
          <a:xfrm rot="5400000">
            <a:off x="437883" y="2194310"/>
            <a:ext cx="142352" cy="2117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7" name="Straight Arrow Connector 226"/>
          <p:cNvCxnSpPr/>
          <p:nvPr userDrawn="1"/>
        </p:nvCxnSpPr>
        <p:spPr>
          <a:xfrm>
            <a:off x="7721600" y="1340768"/>
            <a:ext cx="0" cy="253612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8" name="Straight Arrow Connector 227"/>
          <p:cNvCxnSpPr/>
          <p:nvPr userDrawn="1"/>
        </p:nvCxnSpPr>
        <p:spPr>
          <a:xfrm rot="16200000" flipH="1">
            <a:off x="8077200" y="1834744"/>
            <a:ext cx="304800" cy="40640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9" name="TextBox 228"/>
          <p:cNvSpPr txBox="1"/>
          <p:nvPr userDrawn="1"/>
        </p:nvSpPr>
        <p:spPr>
          <a:xfrm>
            <a:off x="1346469" y="305410"/>
            <a:ext cx="9536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</a:rPr>
              <a:t>Stakeholders</a:t>
            </a:r>
            <a:endParaRPr lang="en-SG" sz="600" dirty="0">
              <a:solidFill>
                <a:prstClr val="black"/>
              </a:solidFill>
            </a:endParaRPr>
          </a:p>
        </p:txBody>
      </p:sp>
      <p:cxnSp>
        <p:nvCxnSpPr>
          <p:cNvPr id="230" name="Straight Arrow Connector 229"/>
          <p:cNvCxnSpPr/>
          <p:nvPr userDrawn="1"/>
        </p:nvCxnSpPr>
        <p:spPr>
          <a:xfrm>
            <a:off x="1346201" y="3320847"/>
            <a:ext cx="455644" cy="126797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1" name="Straight Arrow Connector 230"/>
          <p:cNvCxnSpPr/>
          <p:nvPr userDrawn="1"/>
        </p:nvCxnSpPr>
        <p:spPr>
          <a:xfrm>
            <a:off x="233760" y="3212976"/>
            <a:ext cx="16368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2" name="Straight Arrow Connector 231"/>
          <p:cNvCxnSpPr/>
          <p:nvPr userDrawn="1"/>
        </p:nvCxnSpPr>
        <p:spPr>
          <a:xfrm flipV="1">
            <a:off x="1015997" y="2647545"/>
            <a:ext cx="254003" cy="95077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3" name="Straight Arrow Connector 232"/>
          <p:cNvCxnSpPr/>
          <p:nvPr userDrawn="1"/>
        </p:nvCxnSpPr>
        <p:spPr>
          <a:xfrm>
            <a:off x="1369307" y="3115140"/>
            <a:ext cx="310203" cy="25829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34" name="Straight Arrow Connector 233"/>
          <p:cNvCxnSpPr/>
          <p:nvPr userDrawn="1"/>
        </p:nvCxnSpPr>
        <p:spPr>
          <a:xfrm>
            <a:off x="1270001" y="3948014"/>
            <a:ext cx="749591" cy="119302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5" name="Folded Corner 234"/>
          <p:cNvSpPr/>
          <p:nvPr userDrawn="1"/>
        </p:nvSpPr>
        <p:spPr>
          <a:xfrm>
            <a:off x="2743200" y="5141040"/>
            <a:ext cx="812800" cy="26446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700" b="1" dirty="0">
                <a:solidFill>
                  <a:prstClr val="black"/>
                </a:solidFill>
              </a:rPr>
              <a:t>Requirements Specification</a:t>
            </a:r>
          </a:p>
        </p:txBody>
      </p:sp>
      <p:cxnSp>
        <p:nvCxnSpPr>
          <p:cNvPr id="236" name="Elbow Connector 235"/>
          <p:cNvCxnSpPr>
            <a:stCxn id="235" idx="3"/>
            <a:endCxn id="237" idx="1"/>
          </p:cNvCxnSpPr>
          <p:nvPr userDrawn="1"/>
        </p:nvCxnSpPr>
        <p:spPr>
          <a:xfrm flipV="1">
            <a:off x="3556000" y="915113"/>
            <a:ext cx="1117600" cy="4358158"/>
          </a:xfrm>
          <a:prstGeom prst="bentConnector3">
            <a:avLst>
              <a:gd name="adj1" fmla="val 45358"/>
            </a:avLst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37" name="Folded Corner 236"/>
          <p:cNvSpPr/>
          <p:nvPr userDrawn="1"/>
        </p:nvSpPr>
        <p:spPr>
          <a:xfrm>
            <a:off x="4673600" y="782882"/>
            <a:ext cx="812800" cy="26446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700" b="1" dirty="0">
                <a:solidFill>
                  <a:prstClr val="black"/>
                </a:solidFill>
              </a:rPr>
              <a:t>System</a:t>
            </a:r>
            <a:br>
              <a:rPr lang="en-US" sz="700" b="1" dirty="0">
                <a:solidFill>
                  <a:prstClr val="black"/>
                </a:solidFill>
              </a:rPr>
            </a:br>
            <a:r>
              <a:rPr lang="en-US" sz="700" b="1" dirty="0">
                <a:solidFill>
                  <a:prstClr val="black"/>
                </a:solidFill>
              </a:rPr>
              <a:t>Specification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E3B5C70-40E7-4BB6-A0AD-AD7CC57E117D}"/>
              </a:ext>
            </a:extLst>
          </p:cNvPr>
          <p:cNvSpPr/>
          <p:nvPr userDrawn="1"/>
        </p:nvSpPr>
        <p:spPr>
          <a:xfrm>
            <a:off x="1018540" y="1681480"/>
            <a:ext cx="690880" cy="77301"/>
          </a:xfrm>
          <a:custGeom>
            <a:avLst/>
            <a:gdLst>
              <a:gd name="connsiteX0" fmla="*/ 0 w 690880"/>
              <a:gd name="connsiteY0" fmla="*/ 0 h 77301"/>
              <a:gd name="connsiteX1" fmla="*/ 325120 w 690880"/>
              <a:gd name="connsiteY1" fmla="*/ 76200 h 77301"/>
              <a:gd name="connsiteX2" fmla="*/ 690880 w 690880"/>
              <a:gd name="connsiteY2" fmla="*/ 38100 h 7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880" h="77301">
                <a:moveTo>
                  <a:pt x="0" y="0"/>
                </a:moveTo>
                <a:cubicBezTo>
                  <a:pt x="104986" y="34925"/>
                  <a:pt x="209973" y="69850"/>
                  <a:pt x="325120" y="76200"/>
                </a:cubicBezTo>
                <a:cubicBezTo>
                  <a:pt x="440267" y="82550"/>
                  <a:pt x="565573" y="60325"/>
                  <a:pt x="690880" y="38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18288" bIns="18288" rtlCol="0" anchor="ctr">
            <a:noAutofit/>
          </a:bodyPr>
          <a:lstStyle/>
          <a:p>
            <a:pPr lvl="0" algn="ctr"/>
            <a:endParaRPr lang="en-SG" sz="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15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769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D84A-3D12-4609-8425-54E92A28786A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21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CA1D3-5E1B-451A-A6E3-246B20ADCD34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47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8C45-A963-4D82-AC46-B4E62762BFAE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876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103D-1E55-4201-9438-EA01F45D3706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08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2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6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4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0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9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9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D1302-EAD6-4CCA-AE62-3910EA108E9C}" type="datetime1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4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6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34.jpeg"/><Relationship Id="rId7" Type="http://schemas.openxmlformats.org/officeDocument/2006/relationships/image" Target="../media/image220.emf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1.xml"/><Relationship Id="rId11" Type="http://schemas.openxmlformats.org/officeDocument/2006/relationships/image" Target="../media/image24.emf"/><Relationship Id="rId5" Type="http://schemas.microsoft.com/office/2007/relationships/hdphoto" Target="../media/hdphoto1.wdp"/><Relationship Id="rId10" Type="http://schemas.openxmlformats.org/officeDocument/2006/relationships/customXml" Target="../ink/ink13.xml"/><Relationship Id="rId4" Type="http://schemas.openxmlformats.org/officeDocument/2006/relationships/image" Target="../media/image36.png"/><Relationship Id="rId9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3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1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tmp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0242B2-1751-41E5-9E19-6E3F2B6DC979}"/>
              </a:ext>
            </a:extLst>
          </p:cNvPr>
          <p:cNvSpPr/>
          <p:nvPr/>
        </p:nvSpPr>
        <p:spPr>
          <a:xfrm>
            <a:off x="5304460" y="1530096"/>
            <a:ext cx="533400" cy="4572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6C7508-C80C-4B0D-B3BA-D6F57C985735}"/>
              </a:ext>
            </a:extLst>
          </p:cNvPr>
          <p:cNvSpPr/>
          <p:nvPr/>
        </p:nvSpPr>
        <p:spPr>
          <a:xfrm>
            <a:off x="7153072" y="1530096"/>
            <a:ext cx="1847445" cy="4572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000172" y="1447800"/>
            <a:ext cx="6400800" cy="685800"/>
          </a:xfrm>
        </p:spPr>
        <p:txBody>
          <a:bodyPr/>
          <a:lstStyle/>
          <a:p>
            <a:r>
              <a:rPr lang="en-US" dirty="0"/>
              <a:t>Info on the PE and the final exam</a:t>
            </a:r>
          </a:p>
        </p:txBody>
      </p:sp>
      <p:sp>
        <p:nvSpPr>
          <p:cNvPr id="2" name="Rectangle 1"/>
          <p:cNvSpPr/>
          <p:nvPr/>
        </p:nvSpPr>
        <p:spPr>
          <a:xfrm>
            <a:off x="3457373" y="2895600"/>
            <a:ext cx="5543145" cy="9906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While we wait, take look at the </a:t>
            </a:r>
            <a:r>
              <a:rPr lang="en-US" dirty="0">
                <a:solidFill>
                  <a:srgbClr val="FFFF00"/>
                </a:solidFill>
              </a:rPr>
              <a:t>Topics-Infographic.pdf</a:t>
            </a:r>
            <a:r>
              <a:rPr lang="en-US" dirty="0"/>
              <a:t> in LumiNUS/files/handouts</a:t>
            </a:r>
          </a:p>
        </p:txBody>
      </p:sp>
      <p:sp>
        <p:nvSpPr>
          <p:cNvPr id="3" name="Rectangle 2"/>
          <p:cNvSpPr/>
          <p:nvPr/>
        </p:nvSpPr>
        <p:spPr>
          <a:xfrm>
            <a:off x="-50185" y="0"/>
            <a:ext cx="12292371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/>
            <a:r>
              <a:rPr lang="en-US" sz="2400" dirty="0">
                <a:solidFill>
                  <a:srgbClr val="FFFF00"/>
                </a:solidFill>
              </a:rPr>
              <a:t>CS2103/T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829800" y="-115888"/>
            <a:ext cx="2362200" cy="765175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Week 13</a:t>
            </a:r>
            <a:br>
              <a:rPr lang="en-US" sz="1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65 minutes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B04C5-6244-4FEB-9EFE-CA89C28F5C62}"/>
              </a:ext>
            </a:extLst>
          </p:cNvPr>
          <p:cNvSpPr txBox="1"/>
          <p:nvPr/>
        </p:nvSpPr>
        <p:spPr>
          <a:xfrm>
            <a:off x="3505200" y="4648200"/>
            <a:ext cx="539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first, a recap of the topics (</a:t>
            </a:r>
            <a:r>
              <a:rPr lang="en-US" dirty="0">
                <a:solidFill>
                  <a:srgbClr val="C00000"/>
                </a:solidFill>
              </a:rPr>
              <a:t>will help in the exam …</a:t>
            </a:r>
            <a:r>
              <a:rPr lang="en-US" dirty="0"/>
              <a:t>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917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retcontreras.com/wp-content/uploads/toolbo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1"/>
            <a:ext cx="3273674" cy="258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295400" y="2205358"/>
            <a:ext cx="3062864" cy="3077280"/>
            <a:chOff x="-316784" y="3426840"/>
            <a:chExt cx="3062864" cy="3077280"/>
          </a:xfrm>
        </p:grpSpPr>
        <p:pic>
          <p:nvPicPr>
            <p:cNvPr id="8" name="Picture 2" descr="http://static.ddmcdn.com/gif/wrench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750" b="95750" l="9738" r="898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998461">
              <a:off x="43811" y="3604516"/>
              <a:ext cx="1447800" cy="2168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/>
                <p14:cNvContentPartPr/>
                <p14:nvPr/>
              </p14:nvContentPartPr>
              <p14:xfrm>
                <a:off x="539640" y="3426840"/>
                <a:ext cx="2206440" cy="307728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2080" y="3412440"/>
                  <a:ext cx="2234160" cy="31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5334001" y="304800"/>
            <a:ext cx="3069531" cy="2319480"/>
            <a:chOff x="3101400" y="4538520"/>
            <a:chExt cx="3069531" cy="2319480"/>
          </a:xfrm>
        </p:grpSpPr>
        <p:pic>
          <p:nvPicPr>
            <p:cNvPr id="10242" name="Picture 2" descr="http://static.ddmcdn.com/gif/wrench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750" b="95750" l="9738" r="898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3131" y="4689011"/>
              <a:ext cx="1447800" cy="2168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/>
                <p14:cNvContentPartPr/>
                <p14:nvPr/>
              </p14:nvContentPartPr>
              <p14:xfrm>
                <a:off x="3101400" y="4538520"/>
                <a:ext cx="2378520" cy="199764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0160" y="4515120"/>
                  <a:ext cx="2423520" cy="20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145845" y="1897918"/>
            <a:ext cx="2532094" cy="3692160"/>
            <a:chOff x="6419160" y="3046680"/>
            <a:chExt cx="2532094" cy="3692160"/>
          </a:xfrm>
        </p:grpSpPr>
        <p:pic>
          <p:nvPicPr>
            <p:cNvPr id="7" name="Picture 2" descr="http://static.ddmcdn.com/gif/wrench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750" b="95750" l="9738" r="898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774562">
              <a:off x="7142860" y="3079680"/>
              <a:ext cx="1447800" cy="2168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/>
                <p14:cNvContentPartPr/>
                <p14:nvPr/>
              </p14:nvContentPartPr>
              <p14:xfrm>
                <a:off x="6419160" y="3046680"/>
                <a:ext cx="2431440" cy="369216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06560" y="3033000"/>
                  <a:ext cx="2452680" cy="371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Freeform 13"/>
          <p:cNvSpPr/>
          <p:nvPr/>
        </p:nvSpPr>
        <p:spPr>
          <a:xfrm>
            <a:off x="4541520" y="2072640"/>
            <a:ext cx="3017520" cy="2362200"/>
          </a:xfrm>
          <a:custGeom>
            <a:avLst/>
            <a:gdLst>
              <a:gd name="connsiteX0" fmla="*/ 60960 w 3017520"/>
              <a:gd name="connsiteY0" fmla="*/ 944880 h 2362200"/>
              <a:gd name="connsiteX1" fmla="*/ 60960 w 3017520"/>
              <a:gd name="connsiteY1" fmla="*/ 944880 h 2362200"/>
              <a:gd name="connsiteX2" fmla="*/ 289560 w 3017520"/>
              <a:gd name="connsiteY2" fmla="*/ 259080 h 2362200"/>
              <a:gd name="connsiteX3" fmla="*/ 579120 w 3017520"/>
              <a:gd name="connsiteY3" fmla="*/ 106680 h 2362200"/>
              <a:gd name="connsiteX4" fmla="*/ 1112520 w 3017520"/>
              <a:gd name="connsiteY4" fmla="*/ 259080 h 2362200"/>
              <a:gd name="connsiteX5" fmla="*/ 1173480 w 3017520"/>
              <a:gd name="connsiteY5" fmla="*/ 91440 h 2362200"/>
              <a:gd name="connsiteX6" fmla="*/ 1478280 w 3017520"/>
              <a:gd name="connsiteY6" fmla="*/ 0 h 2362200"/>
              <a:gd name="connsiteX7" fmla="*/ 1813560 w 3017520"/>
              <a:gd name="connsiteY7" fmla="*/ 137160 h 2362200"/>
              <a:gd name="connsiteX8" fmla="*/ 1889760 w 3017520"/>
              <a:gd name="connsiteY8" fmla="*/ 411480 h 2362200"/>
              <a:gd name="connsiteX9" fmla="*/ 2773680 w 3017520"/>
              <a:gd name="connsiteY9" fmla="*/ 457200 h 2362200"/>
              <a:gd name="connsiteX10" fmla="*/ 3002280 w 3017520"/>
              <a:gd name="connsiteY10" fmla="*/ 1051560 h 2362200"/>
              <a:gd name="connsiteX11" fmla="*/ 3017520 w 3017520"/>
              <a:gd name="connsiteY11" fmla="*/ 1844040 h 2362200"/>
              <a:gd name="connsiteX12" fmla="*/ 2468880 w 3017520"/>
              <a:gd name="connsiteY12" fmla="*/ 2362200 h 2362200"/>
              <a:gd name="connsiteX13" fmla="*/ 1280160 w 3017520"/>
              <a:gd name="connsiteY13" fmla="*/ 2346960 h 2362200"/>
              <a:gd name="connsiteX14" fmla="*/ 701040 w 3017520"/>
              <a:gd name="connsiteY14" fmla="*/ 1996440 h 2362200"/>
              <a:gd name="connsiteX15" fmla="*/ 137160 w 3017520"/>
              <a:gd name="connsiteY15" fmla="*/ 1783080 h 2362200"/>
              <a:gd name="connsiteX16" fmla="*/ 182880 w 3017520"/>
              <a:gd name="connsiteY16" fmla="*/ 1447800 h 2362200"/>
              <a:gd name="connsiteX17" fmla="*/ 0 w 3017520"/>
              <a:gd name="connsiteY17" fmla="*/ 1219200 h 2362200"/>
              <a:gd name="connsiteX18" fmla="*/ 60960 w 3017520"/>
              <a:gd name="connsiteY18" fmla="*/ 94488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17520" h="2362200">
                <a:moveTo>
                  <a:pt x="60960" y="944880"/>
                </a:moveTo>
                <a:lnTo>
                  <a:pt x="60960" y="944880"/>
                </a:lnTo>
                <a:lnTo>
                  <a:pt x="289560" y="259080"/>
                </a:lnTo>
                <a:lnTo>
                  <a:pt x="579120" y="106680"/>
                </a:lnTo>
                <a:lnTo>
                  <a:pt x="1112520" y="259080"/>
                </a:lnTo>
                <a:lnTo>
                  <a:pt x="1173480" y="91440"/>
                </a:lnTo>
                <a:lnTo>
                  <a:pt x="1478280" y="0"/>
                </a:lnTo>
                <a:lnTo>
                  <a:pt x="1813560" y="137160"/>
                </a:lnTo>
                <a:lnTo>
                  <a:pt x="1889760" y="411480"/>
                </a:lnTo>
                <a:lnTo>
                  <a:pt x="2773680" y="457200"/>
                </a:lnTo>
                <a:lnTo>
                  <a:pt x="3002280" y="1051560"/>
                </a:lnTo>
                <a:lnTo>
                  <a:pt x="3017520" y="1844040"/>
                </a:lnTo>
                <a:lnTo>
                  <a:pt x="2468880" y="2362200"/>
                </a:lnTo>
                <a:lnTo>
                  <a:pt x="1280160" y="2346960"/>
                </a:lnTo>
                <a:lnTo>
                  <a:pt x="701040" y="1996440"/>
                </a:lnTo>
                <a:lnTo>
                  <a:pt x="137160" y="1783080"/>
                </a:lnTo>
                <a:lnTo>
                  <a:pt x="182880" y="1447800"/>
                </a:lnTo>
                <a:lnTo>
                  <a:pt x="0" y="1219200"/>
                </a:lnTo>
                <a:lnTo>
                  <a:pt x="60960" y="944880"/>
                </a:lnTo>
                <a:close/>
              </a:path>
            </a:pathLst>
          </a:custGeom>
          <a:solidFill>
            <a:schemeClr val="bg1">
              <a:lumMod val="50000"/>
              <a:alpha val="92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4497" y="2973933"/>
            <a:ext cx="268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Not enough!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There’s more …</a:t>
            </a:r>
            <a:endParaRPr lang="en-SG" sz="2400" b="1" dirty="0">
              <a:solidFill>
                <a:srgbClr val="FFFF00"/>
              </a:solidFill>
            </a:endParaRPr>
          </a:p>
        </p:txBody>
      </p:sp>
      <p:sp>
        <p:nvSpPr>
          <p:cNvPr id="16" name="Rectangular Callout 4"/>
          <p:cNvSpPr/>
          <p:nvPr/>
        </p:nvSpPr>
        <p:spPr>
          <a:xfrm>
            <a:off x="4648200" y="4419600"/>
            <a:ext cx="3045074" cy="2340956"/>
          </a:xfrm>
          <a:prstGeom prst="wedgeRectCallout">
            <a:avLst>
              <a:gd name="adj1" fmla="val -17122"/>
              <a:gd name="adj2" fmla="val -6960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PTZoomOutShape20161026155211886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78" y="4464978"/>
            <a:ext cx="2968875" cy="22266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181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3124201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</a:t>
            </a:r>
          </a:p>
        </p:txBody>
      </p:sp>
    </p:spTree>
    <p:extLst>
      <p:ext uri="{BB962C8B-B14F-4D97-AF65-F5344CB8AC3E}">
        <p14:creationId xmlns:p14="http://schemas.microsoft.com/office/powerpoint/2010/main" val="9372047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1961787"/>
          </a:xfrm>
        </p:spPr>
        <p:txBody>
          <a:bodyPr>
            <a:normAutofit/>
          </a:bodyPr>
          <a:lstStyle/>
          <a:p>
            <a:r>
              <a:rPr lang="en-US" sz="2400" dirty="0"/>
              <a:t>Read all PE instructions (even later phases) in the website</a:t>
            </a:r>
          </a:p>
          <a:p>
            <a:r>
              <a:rPr lang="en-US" sz="2400" dirty="0"/>
              <a:t>Divided into small Zoom meetings (~25 students)</a:t>
            </a:r>
          </a:p>
          <a:p>
            <a:r>
              <a:rPr lang="en-US" sz="2400" dirty="0"/>
              <a:t>No admission if the Zoom name and </a:t>
            </a:r>
            <a:br>
              <a:rPr lang="en-US" sz="2400" dirty="0"/>
            </a:br>
            <a:r>
              <a:rPr lang="en-US" sz="2400" dirty="0"/>
              <a:t>the camera set up is not as expected.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971800"/>
            <a:ext cx="5181600" cy="29240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943600" y="2984241"/>
            <a:ext cx="1676400" cy="15275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572000" y="4968997"/>
            <a:ext cx="1676400" cy="6133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2</a:t>
            </a:r>
          </a:p>
        </p:txBody>
      </p:sp>
      <p:sp>
        <p:nvSpPr>
          <p:cNvPr id="8" name="Freeform 7"/>
          <p:cNvSpPr/>
          <p:nvPr/>
        </p:nvSpPr>
        <p:spPr>
          <a:xfrm>
            <a:off x="2948474" y="5155610"/>
            <a:ext cx="4982547" cy="715347"/>
          </a:xfrm>
          <a:custGeom>
            <a:avLst/>
            <a:gdLst>
              <a:gd name="connsiteX0" fmla="*/ 1517780 w 4982547"/>
              <a:gd name="connsiteY0" fmla="*/ 24882 h 715347"/>
              <a:gd name="connsiteX1" fmla="*/ 6221 w 4982547"/>
              <a:gd name="connsiteY1" fmla="*/ 0 h 715347"/>
              <a:gd name="connsiteX2" fmla="*/ 0 w 4982547"/>
              <a:gd name="connsiteY2" fmla="*/ 684245 h 715347"/>
              <a:gd name="connsiteX3" fmla="*/ 4982547 w 4982547"/>
              <a:gd name="connsiteY3" fmla="*/ 715347 h 715347"/>
              <a:gd name="connsiteX4" fmla="*/ 3321698 w 4982547"/>
              <a:gd name="connsiteY4" fmla="*/ 298580 h 71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2547" h="715347">
                <a:moveTo>
                  <a:pt x="1517780" y="24882"/>
                </a:moveTo>
                <a:lnTo>
                  <a:pt x="6221" y="0"/>
                </a:lnTo>
                <a:cubicBezTo>
                  <a:pt x="4147" y="228082"/>
                  <a:pt x="2074" y="456163"/>
                  <a:pt x="0" y="684245"/>
                </a:cubicBezTo>
                <a:lnTo>
                  <a:pt x="4982547" y="715347"/>
                </a:lnTo>
                <a:lnTo>
                  <a:pt x="3321698" y="29858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               </a:t>
            </a:r>
            <a:r>
              <a:rPr lang="en-US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3</a:t>
            </a:r>
          </a:p>
        </p:txBody>
      </p:sp>
      <p:sp>
        <p:nvSpPr>
          <p:cNvPr id="9" name="Freeform 8"/>
          <p:cNvSpPr/>
          <p:nvPr/>
        </p:nvSpPr>
        <p:spPr>
          <a:xfrm>
            <a:off x="2917372" y="3140198"/>
            <a:ext cx="1262743" cy="1779037"/>
          </a:xfrm>
          <a:custGeom>
            <a:avLst/>
            <a:gdLst>
              <a:gd name="connsiteX0" fmla="*/ 167951 w 1262743"/>
              <a:gd name="connsiteY0" fmla="*/ 0 h 1779037"/>
              <a:gd name="connsiteX1" fmla="*/ 0 w 1262743"/>
              <a:gd name="connsiteY1" fmla="*/ 1499118 h 1779037"/>
              <a:gd name="connsiteX2" fmla="*/ 1219200 w 1262743"/>
              <a:gd name="connsiteY2" fmla="*/ 1779037 h 1779037"/>
              <a:gd name="connsiteX3" fmla="*/ 1262743 w 1262743"/>
              <a:gd name="connsiteY3" fmla="*/ 908180 h 1779037"/>
              <a:gd name="connsiteX4" fmla="*/ 167951 w 1262743"/>
              <a:gd name="connsiteY4" fmla="*/ 0 h 177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743" h="1779037">
                <a:moveTo>
                  <a:pt x="167951" y="0"/>
                </a:moveTo>
                <a:lnTo>
                  <a:pt x="0" y="1499118"/>
                </a:lnTo>
                <a:lnTo>
                  <a:pt x="1219200" y="1779037"/>
                </a:lnTo>
                <a:lnTo>
                  <a:pt x="1262743" y="908180"/>
                </a:lnTo>
                <a:lnTo>
                  <a:pt x="167951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89840B-25D6-4D3B-8F3B-DE29412CA63A}"/>
              </a:ext>
            </a:extLst>
          </p:cNvPr>
          <p:cNvSpPr txBox="1">
            <a:spLocks/>
          </p:cNvSpPr>
          <p:nvPr/>
        </p:nvSpPr>
        <p:spPr>
          <a:xfrm>
            <a:off x="1840992" y="6020016"/>
            <a:ext cx="8205216" cy="837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Remote PE is the preferred mode but if not feasible for you, we can facilitate F2F mode (more info soon).</a:t>
            </a:r>
          </a:p>
        </p:txBody>
      </p:sp>
    </p:spTree>
    <p:extLst>
      <p:ext uri="{BB962C8B-B14F-4D97-AF65-F5344CB8AC3E}">
        <p14:creationId xmlns:p14="http://schemas.microsoft.com/office/powerpoint/2010/main" val="18241145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3124201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073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79729"/>
          </a:xfrm>
        </p:spPr>
        <p:txBody>
          <a:bodyPr>
            <a:normAutofit fontScale="90000"/>
          </a:bodyPr>
          <a:lstStyle/>
          <a:p>
            <a:r>
              <a:rPr lang="en-US" dirty="0"/>
              <a:t>Exam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245844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F2F</a:t>
            </a:r>
            <a:r>
              <a:rPr lang="en-US" sz="2400" dirty="0"/>
              <a:t>, using </a:t>
            </a:r>
            <a:r>
              <a:rPr lang="en-US" sz="2400" dirty="0" err="1">
                <a:solidFill>
                  <a:srgbClr val="C00000"/>
                </a:solidFill>
              </a:rPr>
              <a:t>Examplify</a:t>
            </a:r>
            <a:r>
              <a:rPr lang="en-US" sz="2400" dirty="0"/>
              <a:t>, your own device (but </a:t>
            </a:r>
            <a:r>
              <a:rPr lang="en-US" sz="2400" dirty="0">
                <a:solidFill>
                  <a:srgbClr val="C00000"/>
                </a:solidFill>
              </a:rPr>
              <a:t>not iPad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No Internet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open-book</a:t>
            </a:r>
            <a:r>
              <a:rPr lang="en-US" sz="2400" dirty="0"/>
              <a:t> (any hard/soft copies allowed)</a:t>
            </a:r>
          </a:p>
          <a:p>
            <a:r>
              <a:rPr lang="en-US" sz="2400" dirty="0"/>
              <a:t>Zoom proctoring available if COVID positive:</a:t>
            </a:r>
          </a:p>
          <a:p>
            <a:pPr lvl="1"/>
            <a:r>
              <a:rPr lang="en-US" sz="2000" dirty="0"/>
              <a:t>contact UG office for approval</a:t>
            </a:r>
          </a:p>
          <a:p>
            <a:pPr lvl="1"/>
            <a:r>
              <a:rPr lang="en-US" sz="2000" dirty="0"/>
              <a:t>Zoom set up similar to 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435096"/>
            <a:ext cx="5181600" cy="29240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867400" y="3447537"/>
            <a:ext cx="1676400" cy="15275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495800" y="5432293"/>
            <a:ext cx="1676400" cy="6133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2</a:t>
            </a:r>
          </a:p>
        </p:txBody>
      </p:sp>
      <p:sp>
        <p:nvSpPr>
          <p:cNvPr id="8" name="Freeform 7"/>
          <p:cNvSpPr/>
          <p:nvPr/>
        </p:nvSpPr>
        <p:spPr>
          <a:xfrm>
            <a:off x="2872274" y="5618906"/>
            <a:ext cx="4982547" cy="715347"/>
          </a:xfrm>
          <a:custGeom>
            <a:avLst/>
            <a:gdLst>
              <a:gd name="connsiteX0" fmla="*/ 1517780 w 4982547"/>
              <a:gd name="connsiteY0" fmla="*/ 24882 h 715347"/>
              <a:gd name="connsiteX1" fmla="*/ 6221 w 4982547"/>
              <a:gd name="connsiteY1" fmla="*/ 0 h 715347"/>
              <a:gd name="connsiteX2" fmla="*/ 0 w 4982547"/>
              <a:gd name="connsiteY2" fmla="*/ 684245 h 715347"/>
              <a:gd name="connsiteX3" fmla="*/ 4982547 w 4982547"/>
              <a:gd name="connsiteY3" fmla="*/ 715347 h 715347"/>
              <a:gd name="connsiteX4" fmla="*/ 3321698 w 4982547"/>
              <a:gd name="connsiteY4" fmla="*/ 298580 h 71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2547" h="715347">
                <a:moveTo>
                  <a:pt x="1517780" y="24882"/>
                </a:moveTo>
                <a:lnTo>
                  <a:pt x="6221" y="0"/>
                </a:lnTo>
                <a:cubicBezTo>
                  <a:pt x="4147" y="228082"/>
                  <a:pt x="2074" y="456163"/>
                  <a:pt x="0" y="684245"/>
                </a:cubicBezTo>
                <a:lnTo>
                  <a:pt x="4982547" y="715347"/>
                </a:lnTo>
                <a:lnTo>
                  <a:pt x="3321698" y="29858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               </a:t>
            </a:r>
            <a:r>
              <a:rPr lang="en-US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3</a:t>
            </a:r>
          </a:p>
        </p:txBody>
      </p:sp>
      <p:sp>
        <p:nvSpPr>
          <p:cNvPr id="9" name="Freeform 8"/>
          <p:cNvSpPr/>
          <p:nvPr/>
        </p:nvSpPr>
        <p:spPr>
          <a:xfrm>
            <a:off x="2841172" y="3603494"/>
            <a:ext cx="1262743" cy="1779037"/>
          </a:xfrm>
          <a:custGeom>
            <a:avLst/>
            <a:gdLst>
              <a:gd name="connsiteX0" fmla="*/ 167951 w 1262743"/>
              <a:gd name="connsiteY0" fmla="*/ 0 h 1779037"/>
              <a:gd name="connsiteX1" fmla="*/ 0 w 1262743"/>
              <a:gd name="connsiteY1" fmla="*/ 1499118 h 1779037"/>
              <a:gd name="connsiteX2" fmla="*/ 1219200 w 1262743"/>
              <a:gd name="connsiteY2" fmla="*/ 1779037 h 1779037"/>
              <a:gd name="connsiteX3" fmla="*/ 1262743 w 1262743"/>
              <a:gd name="connsiteY3" fmla="*/ 908180 h 1779037"/>
              <a:gd name="connsiteX4" fmla="*/ 167951 w 1262743"/>
              <a:gd name="connsiteY4" fmla="*/ 0 h 177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743" h="1779037">
                <a:moveTo>
                  <a:pt x="167951" y="0"/>
                </a:moveTo>
                <a:lnTo>
                  <a:pt x="0" y="1499118"/>
                </a:lnTo>
                <a:lnTo>
                  <a:pt x="1219200" y="1779037"/>
                </a:lnTo>
                <a:lnTo>
                  <a:pt x="1262743" y="908180"/>
                </a:lnTo>
                <a:lnTo>
                  <a:pt x="167951" y="0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478333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</a:t>
            </a:r>
            <a:r>
              <a:rPr lang="en-US" dirty="0">
                <a:solidFill>
                  <a:srgbClr val="C00000"/>
                </a:solidFill>
              </a:rPr>
              <a:t>(of 3)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5615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15 + 1 MCQ questions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    Most MCQs come with a short-answer follow-up question.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35 minutes </a:t>
            </a:r>
            <a:r>
              <a:rPr lang="en-US" sz="2400" dirty="0"/>
              <a:t>(~2 minutes per question)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Random order, cannot go back </a:t>
            </a:r>
            <a:r>
              <a:rPr lang="en-US" sz="2400" dirty="0"/>
              <a:t>to previous questions</a:t>
            </a:r>
          </a:p>
          <a:p>
            <a:pPr lvl="1"/>
            <a:r>
              <a:rPr lang="en-US" sz="2000" dirty="0"/>
              <a:t>Reduces the risk of cheating, strongly recommended by NUS</a:t>
            </a:r>
          </a:p>
          <a:p>
            <a:pPr lvl="1"/>
            <a:r>
              <a:rPr lang="en-US" sz="2000" dirty="0"/>
              <a:t>Harder? (not exactly)</a:t>
            </a:r>
          </a:p>
          <a:p>
            <a:pPr lvl="1"/>
            <a:r>
              <a:rPr lang="en-US" sz="2000" dirty="0"/>
              <a:t>Tests that you can </a:t>
            </a:r>
            <a:r>
              <a:rPr lang="en-US" sz="2000" i="1" dirty="0"/>
              <a:t>readily make use of basic concepts </a:t>
            </a:r>
            <a:r>
              <a:rPr lang="en-US" sz="2000" dirty="0"/>
              <a:t>(e.g., as you would in a SE project team discussion)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44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5AE60-16DA-4839-8011-22DE1668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" y="-71648"/>
            <a:ext cx="12170664" cy="70012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D4E0D8-6861-4A26-8113-A9771B1C8EF8}"/>
              </a:ext>
            </a:extLst>
          </p:cNvPr>
          <p:cNvSpPr/>
          <p:nvPr/>
        </p:nvSpPr>
        <p:spPr>
          <a:xfrm>
            <a:off x="838200" y="1600200"/>
            <a:ext cx="2667000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C74270-C1CA-4A0C-B64F-DF7329549E53}"/>
              </a:ext>
            </a:extLst>
          </p:cNvPr>
          <p:cNvSpPr/>
          <p:nvPr/>
        </p:nvSpPr>
        <p:spPr>
          <a:xfrm rot="19178046">
            <a:off x="11162946" y="604893"/>
            <a:ext cx="304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1547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2328DD-FE09-4249-BAB0-9683857D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" y="-73838"/>
            <a:ext cx="12161191" cy="6995846"/>
          </a:xfrm>
          <a:prstGeom prst="rect">
            <a:avLst/>
          </a:prstGeo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944DCEF4-FC51-46F5-951D-AF50732CCDAA}"/>
              </a:ext>
            </a:extLst>
          </p:cNvPr>
          <p:cNvSpPr/>
          <p:nvPr/>
        </p:nvSpPr>
        <p:spPr>
          <a:xfrm>
            <a:off x="838200" y="1600200"/>
            <a:ext cx="2667000" cy="3048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72491710-5C4D-4D41-8B68-8AECB2567980}"/>
              </a:ext>
            </a:extLst>
          </p:cNvPr>
          <p:cNvSpPr/>
          <p:nvPr/>
        </p:nvSpPr>
        <p:spPr>
          <a:xfrm rot="19178046">
            <a:off x="11162946" y="604893"/>
            <a:ext cx="304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1D6B9E0-DB25-4AEF-A438-015912322C17}"/>
              </a:ext>
            </a:extLst>
          </p:cNvPr>
          <p:cNvSpPr/>
          <p:nvPr/>
        </p:nvSpPr>
        <p:spPr>
          <a:xfrm rot="13628159" flipV="1">
            <a:off x="8980776" y="1553150"/>
            <a:ext cx="447914" cy="606144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DDA7A-A2E4-4BBB-A7B1-CC8B32631C35}"/>
              </a:ext>
            </a:extLst>
          </p:cNvPr>
          <p:cNvSpPr/>
          <p:nvPr/>
        </p:nvSpPr>
        <p:spPr>
          <a:xfrm>
            <a:off x="8686802" y="1371600"/>
            <a:ext cx="1295398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Arrow 6">
            <a:extLst>
              <a:ext uri="{FF2B5EF4-FFF2-40B4-BE49-F238E27FC236}">
                <a16:creationId xmlns:a16="http://schemas.microsoft.com/office/drawing/2014/main" id="{6603B3A5-EBFD-4DD6-A76D-8DA97FDDCFF7}"/>
              </a:ext>
            </a:extLst>
          </p:cNvPr>
          <p:cNvSpPr/>
          <p:nvPr/>
        </p:nvSpPr>
        <p:spPr>
          <a:xfrm rot="2645563">
            <a:off x="10936716" y="6148102"/>
            <a:ext cx="487261" cy="55915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18D8E-C849-455D-BF22-41A4679F4928}"/>
              </a:ext>
            </a:extLst>
          </p:cNvPr>
          <p:cNvSpPr/>
          <p:nvPr/>
        </p:nvSpPr>
        <p:spPr>
          <a:xfrm>
            <a:off x="8613135" y="5662352"/>
            <a:ext cx="101613" cy="10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AFF78971-8F72-4795-BBFC-F86233061287}"/>
              </a:ext>
            </a:extLst>
          </p:cNvPr>
          <p:cNvSpPr/>
          <p:nvPr/>
        </p:nvSpPr>
        <p:spPr>
          <a:xfrm rot="13628159" flipV="1">
            <a:off x="8736052" y="5801769"/>
            <a:ext cx="447914" cy="606144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glow rad="101600">
              <a:srgbClr val="FFFF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12" name="Rounded Rectangular Callout 5">
            <a:extLst>
              <a:ext uri="{FF2B5EF4-FFF2-40B4-BE49-F238E27FC236}">
                <a16:creationId xmlns:a16="http://schemas.microsoft.com/office/drawing/2014/main" id="{26B0FE9A-C56D-4DE0-A43E-12BD3E6AFCA0}"/>
              </a:ext>
            </a:extLst>
          </p:cNvPr>
          <p:cNvSpPr/>
          <p:nvPr/>
        </p:nvSpPr>
        <p:spPr>
          <a:xfrm>
            <a:off x="4021717" y="1485900"/>
            <a:ext cx="3157870" cy="978824"/>
          </a:xfrm>
          <a:prstGeom prst="wedgeRoundRectCallout">
            <a:avLst>
              <a:gd name="adj1" fmla="val -60103"/>
              <a:gd name="adj2" fmla="val -1748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 answers to </a:t>
            </a:r>
            <a:r>
              <a:rPr lang="en-US" b="1" dirty="0">
                <a:solidFill>
                  <a:srgbClr val="FFFF00"/>
                </a:solidFill>
              </a:rPr>
              <a:t>75%</a:t>
            </a:r>
            <a:r>
              <a:rPr lang="en-US" dirty="0"/>
              <a:t> of the follow-up questions should be enough for full marks.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91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EE1A9-F459-4850-8D8C-7E475477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799A0-26EB-4066-BF8B-D397261A1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" y="-68923"/>
            <a:ext cx="12161191" cy="6995846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F416978-2D1F-4D1E-9BCF-9EB07A9D62FE}"/>
              </a:ext>
            </a:extLst>
          </p:cNvPr>
          <p:cNvSpPr/>
          <p:nvPr/>
        </p:nvSpPr>
        <p:spPr>
          <a:xfrm>
            <a:off x="914400" y="1828800"/>
            <a:ext cx="2590800" cy="838200"/>
          </a:xfrm>
          <a:prstGeom prst="wedgeRoundRectCallout">
            <a:avLst>
              <a:gd name="adj1" fmla="val -30474"/>
              <a:gd name="adj2" fmla="val -88093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means this is a checkbox style question</a:t>
            </a:r>
            <a:endParaRPr lang="en-SG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36DF3F8-96D9-4E88-A1A7-4B087595266A}"/>
              </a:ext>
            </a:extLst>
          </p:cNvPr>
          <p:cNvSpPr/>
          <p:nvPr/>
        </p:nvSpPr>
        <p:spPr>
          <a:xfrm>
            <a:off x="8610600" y="5319330"/>
            <a:ext cx="2590800" cy="838200"/>
          </a:xfrm>
          <a:prstGeom prst="wedgeRoundRectCallout">
            <a:avLst>
              <a:gd name="adj1" fmla="val 57378"/>
              <a:gd name="adj2" fmla="val -21690"/>
              <a:gd name="adj3" fmla="val 16667"/>
            </a:avLst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can be used to eliminate wrong answers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8690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2541-EE4F-4F39-8FD5-0E373244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DA156-F0FE-4EFE-AB63-318BAD516338}" type="slidenum">
              <a:rPr lang="en-SG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19</a:t>
            </a:fld>
            <a:endParaRPr lang="en-SG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5C436-0B6D-4F0D-9D01-705B27F1A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35"/>
          <a:stretch/>
        </p:blipFill>
        <p:spPr>
          <a:xfrm>
            <a:off x="2438400" y="1039043"/>
            <a:ext cx="6888401" cy="43711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7A0E41-322B-485E-8187-34D4BF12E1D2}"/>
              </a:ext>
            </a:extLst>
          </p:cNvPr>
          <p:cNvSpPr/>
          <p:nvPr/>
        </p:nvSpPr>
        <p:spPr>
          <a:xfrm>
            <a:off x="1371600" y="195470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Clarifications not allowed during the exam </a:t>
            </a:r>
            <a:r>
              <a:rPr lang="en-US" dirty="0"/>
              <a:t>– state your assumptions along with the answer to the follow-up question.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A742F-63DD-431F-AECE-A948F0EB100E}"/>
              </a:ext>
            </a:extLst>
          </p:cNvPr>
          <p:cNvSpPr txBox="1"/>
          <p:nvPr/>
        </p:nvSpPr>
        <p:spPr>
          <a:xfrm>
            <a:off x="2771652" y="2952744"/>
            <a:ext cx="324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Doubt: </a:t>
            </a:r>
            <a:r>
              <a:rPr lang="en-US" sz="1400" dirty="0"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two answers are exactly the same?</a:t>
            </a:r>
            <a:endParaRPr lang="en-SG" sz="1400" dirty="0">
              <a:effectLst>
                <a:glow rad="228600">
                  <a:srgbClr val="FFFF00">
                    <a:alpha val="40000"/>
                  </a:srgbClr>
                </a:glo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663A8-188E-4DBE-97C0-2895AE56C647}"/>
              </a:ext>
            </a:extLst>
          </p:cNvPr>
          <p:cNvSpPr txBox="1"/>
          <p:nvPr/>
        </p:nvSpPr>
        <p:spPr>
          <a:xfrm>
            <a:off x="6781800" y="2952744"/>
            <a:ext cx="365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[Optional] </a:t>
            </a:r>
            <a:r>
              <a:rPr lang="en-US" sz="1600" dirty="0">
                <a:solidFill>
                  <a:srgbClr val="0070C0"/>
                </a:solidFill>
              </a:rPr>
              <a:t>Using this format will help us distinguish answer from doubts/queries/assumptions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Doubt: </a:t>
            </a:r>
            <a:r>
              <a:rPr lang="en-US" sz="1600" dirty="0"/>
              <a:t> ...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Query: </a:t>
            </a:r>
            <a:r>
              <a:rPr lang="en-US" sz="1600" dirty="0"/>
              <a:t> ...</a:t>
            </a:r>
            <a:endParaRPr lang="en-SG" sz="1600" dirty="0"/>
          </a:p>
          <a:p>
            <a:r>
              <a:rPr lang="en-US" sz="1600" dirty="0">
                <a:solidFill>
                  <a:srgbClr val="FF0000"/>
                </a:solidFill>
              </a:rPr>
              <a:t>Assumption: </a:t>
            </a:r>
            <a:r>
              <a:rPr lang="en-US" sz="1600" dirty="0"/>
              <a:t> ...</a:t>
            </a:r>
            <a:endParaRPr lang="en-SG" sz="1600" dirty="0"/>
          </a:p>
          <a:p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348BA-6E6F-42BF-A8CE-BB067EFB4A34}"/>
              </a:ext>
            </a:extLst>
          </p:cNvPr>
          <p:cNvSpPr txBox="1"/>
          <p:nvPr/>
        </p:nvSpPr>
        <p:spPr>
          <a:xfrm>
            <a:off x="1564600" y="5644258"/>
            <a:ext cx="859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Alternatively, </a:t>
            </a:r>
            <a:r>
              <a:rPr lang="en-US" sz="1600" dirty="0"/>
              <a:t>make a note of doubts/queries/assumptions and email them to me later (before the end of the exam day) – but keep in mind that question numbers and choice numbers are randomized.</a:t>
            </a:r>
          </a:p>
          <a:p>
            <a:endParaRPr lang="en-US" sz="1600" dirty="0"/>
          </a:p>
          <a:p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746582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1CBBC7-F1A4-4E88-9270-5819588231A8}"/>
                  </a:ext>
                </a:extLst>
              </p14:cNvPr>
              <p14:cNvContentPartPr/>
              <p14:nvPr/>
            </p14:nvContentPartPr>
            <p14:xfrm>
              <a:off x="1178520" y="236880"/>
              <a:ext cx="497880" cy="1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1CBBC7-F1A4-4E88-9270-581958823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2680" y="173520"/>
                <a:ext cx="529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1EE43F-5D31-49ED-9EB5-7EA4F2C12EEB}"/>
                  </a:ext>
                </a:extLst>
              </p14:cNvPr>
              <p14:cNvContentPartPr/>
              <p14:nvPr/>
            </p14:nvContentPartPr>
            <p14:xfrm>
              <a:off x="5254393" y="198720"/>
              <a:ext cx="393480" cy="3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1EE43F-5D31-49ED-9EB5-7EA4F2C12E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8553" y="135360"/>
                <a:ext cx="4248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4DC5C8-2656-48D4-9ABF-A4F05EF77732}"/>
                  </a:ext>
                </a:extLst>
              </p14:cNvPr>
              <p14:cNvContentPartPr/>
              <p14:nvPr/>
            </p14:nvContentPartPr>
            <p14:xfrm>
              <a:off x="7467600" y="205716"/>
              <a:ext cx="987480" cy="23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4DC5C8-2656-48D4-9ABF-A4F05EF777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51760" y="142356"/>
                <a:ext cx="1018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35402B-42BA-405B-BB57-F539C4A3C9C2}"/>
                  </a:ext>
                </a:extLst>
              </p14:cNvPr>
              <p14:cNvContentPartPr/>
              <p14:nvPr/>
            </p14:nvContentPartPr>
            <p14:xfrm>
              <a:off x="10293095" y="198720"/>
              <a:ext cx="1074240" cy="33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35402B-42BA-405B-BB57-F539C4A3C9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7255" y="135360"/>
                <a:ext cx="11055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AACF936-CF0A-47DD-A11C-4E56B912D835}"/>
                  </a:ext>
                </a:extLst>
              </p14:cNvPr>
              <p14:cNvContentPartPr/>
              <p14:nvPr/>
            </p14:nvContentPartPr>
            <p14:xfrm>
              <a:off x="152400" y="5658444"/>
              <a:ext cx="58440" cy="1096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AACF936-CF0A-47DD-A11C-4E56B912D8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527" y="5595084"/>
                <a:ext cx="89824" cy="12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171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20 minutes</a:t>
            </a:r>
          </a:p>
          <a:p>
            <a:r>
              <a:rPr lang="en-US" sz="2400" dirty="0"/>
              <a:t>Draw 2-3 UML diagrams </a:t>
            </a:r>
            <a:r>
              <a:rPr lang="en-US" sz="2400" dirty="0">
                <a:solidFill>
                  <a:srgbClr val="0070C0"/>
                </a:solidFill>
              </a:rPr>
              <a:t>on paper</a:t>
            </a:r>
            <a:endParaRPr lang="en-US" sz="2400" dirty="0"/>
          </a:p>
          <a:p>
            <a:pPr lvl="1"/>
            <a:r>
              <a:rPr lang="en-US" sz="2000" dirty="0"/>
              <a:t>Similar to diagram sketching in a whiteboard discussion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Bring one or two A4 sheets </a:t>
            </a:r>
            <a:r>
              <a:rPr lang="en-US" sz="2000" dirty="0"/>
              <a:t>for this purpose</a:t>
            </a:r>
          </a:p>
          <a:p>
            <a:r>
              <a:rPr lang="en-US" sz="2400" dirty="0"/>
              <a:t>Instructions in the encrypted PDF file </a:t>
            </a:r>
            <a:br>
              <a:rPr lang="en-US" sz="2400" dirty="0"/>
            </a:br>
            <a:r>
              <a:rPr lang="en-US" sz="2400" dirty="0"/>
              <a:t>(download in advance, password given at the start)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Diagrams not graded</a:t>
            </a:r>
            <a:r>
              <a:rPr lang="en-US" sz="2400" dirty="0"/>
              <a:t>, but you will need those diagrams for part 3</a:t>
            </a:r>
          </a:p>
          <a:p>
            <a:pPr lvl="1"/>
            <a:r>
              <a:rPr lang="en-US" sz="2000" dirty="0"/>
              <a:t>The diagrams can still earn you some consolation marks if you score low for the corresponding part 3 questions </a:t>
            </a:r>
          </a:p>
          <a:p>
            <a:r>
              <a:rPr lang="en-US" sz="2400" dirty="0"/>
              <a:t>Tip: Draw a minimal diagram first. Add optional details if you have time.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Write student number on top-right corner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and submit before you leave the exam hall.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7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4121"/>
            <a:ext cx="10972800" cy="161968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Similar to part 1</a:t>
            </a:r>
          </a:p>
          <a:p>
            <a:r>
              <a:rPr lang="en-US" sz="2400" dirty="0"/>
              <a:t>Some questions will be based on the UML diagrams you drew earlier</a:t>
            </a:r>
          </a:p>
          <a:p>
            <a:r>
              <a:rPr lang="en-US" sz="2400" dirty="0"/>
              <a:t>You can update the diagram during part 3 too, but do that only if it helps you (remember, part 2 diagrams are not graded)</a:t>
            </a:r>
          </a:p>
          <a:p>
            <a:endParaRPr 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5BB82EA-9451-4F00-BF89-D64C492C8109}"/>
              </a:ext>
            </a:extLst>
          </p:cNvPr>
          <p:cNvSpPr/>
          <p:nvPr/>
        </p:nvSpPr>
        <p:spPr>
          <a:xfrm>
            <a:off x="3465908" y="3799384"/>
            <a:ext cx="1258315" cy="540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&lt;&lt;interface&gt;&gt;</a:t>
            </a:r>
            <a:br>
              <a:rPr lang="en-US" sz="1400" dirty="0">
                <a:solidFill>
                  <a:prstClr val="black"/>
                </a:solidFill>
              </a:rPr>
            </a:br>
            <a:r>
              <a:rPr lang="en-US" sz="1400" dirty="0">
                <a:solidFill>
                  <a:prstClr val="black"/>
                </a:solidFill>
              </a:rPr>
              <a:t>Billable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6" name="Isosceles Triangle 9">
            <a:extLst>
              <a:ext uri="{FF2B5EF4-FFF2-40B4-BE49-F238E27FC236}">
                <a16:creationId xmlns:a16="http://schemas.microsoft.com/office/drawing/2014/main" id="{BD0F61F2-3AE6-4D8C-A607-E557BBE6A4C4}"/>
              </a:ext>
            </a:extLst>
          </p:cNvPr>
          <p:cNvSpPr/>
          <p:nvPr/>
        </p:nvSpPr>
        <p:spPr>
          <a:xfrm rot="16200000" flipH="1" flipV="1">
            <a:off x="3232302" y="3983571"/>
            <a:ext cx="295526" cy="1716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cxnSp>
        <p:nvCxnSpPr>
          <p:cNvPr id="7" name="Elbow Connector 10">
            <a:extLst>
              <a:ext uri="{FF2B5EF4-FFF2-40B4-BE49-F238E27FC236}">
                <a16:creationId xmlns:a16="http://schemas.microsoft.com/office/drawing/2014/main" id="{75FF2D37-ABA4-4FD4-A333-CFF7D3A06B1E}"/>
              </a:ext>
            </a:extLst>
          </p:cNvPr>
          <p:cNvCxnSpPr>
            <a:stCxn id="6" idx="3"/>
            <a:endCxn id="8" idx="0"/>
          </p:cNvCxnSpPr>
          <p:nvPr/>
        </p:nvCxnSpPr>
        <p:spPr>
          <a:xfrm rot="10800000" flipV="1">
            <a:off x="2995139" y="4069413"/>
            <a:ext cx="299084" cy="931607"/>
          </a:xfrm>
          <a:prstGeom prst="bentConnector2">
            <a:avLst/>
          </a:prstGeom>
          <a:ln>
            <a:solidFill>
              <a:srgbClr val="C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" name="Rectangle 36">
            <a:extLst>
              <a:ext uri="{FF2B5EF4-FFF2-40B4-BE49-F238E27FC236}">
                <a16:creationId xmlns:a16="http://schemas.microsoft.com/office/drawing/2014/main" id="{449D5F7B-06CC-45A3-BAF0-238069FA6CA6}"/>
              </a:ext>
            </a:extLst>
          </p:cNvPr>
          <p:cNvSpPr/>
          <p:nvPr/>
        </p:nvSpPr>
        <p:spPr>
          <a:xfrm>
            <a:off x="2238189" y="5001021"/>
            <a:ext cx="1513900" cy="574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&lt;&lt;abstract&gt;&gt;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Item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9" name="Rectangle 78">
            <a:extLst>
              <a:ext uri="{FF2B5EF4-FFF2-40B4-BE49-F238E27FC236}">
                <a16:creationId xmlns:a16="http://schemas.microsoft.com/office/drawing/2014/main" id="{8EB7C6A1-0982-4E16-A443-F80AB6FA2337}"/>
              </a:ext>
            </a:extLst>
          </p:cNvPr>
          <p:cNvSpPr/>
          <p:nvPr/>
        </p:nvSpPr>
        <p:spPr>
          <a:xfrm>
            <a:off x="2238189" y="5575735"/>
            <a:ext cx="1513900" cy="298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prstClr val="black"/>
                </a:solidFill>
              </a:rPr>
              <a:t>+print() {abstract}</a:t>
            </a:r>
          </a:p>
        </p:txBody>
      </p:sp>
      <p:sp>
        <p:nvSpPr>
          <p:cNvPr id="10" name="Rectangle 117">
            <a:extLst>
              <a:ext uri="{FF2B5EF4-FFF2-40B4-BE49-F238E27FC236}">
                <a16:creationId xmlns:a16="http://schemas.microsoft.com/office/drawing/2014/main" id="{2CA3EF0B-358F-474C-8CCF-03F9D3D3CFE8}"/>
              </a:ext>
            </a:extLst>
          </p:cNvPr>
          <p:cNvSpPr/>
          <p:nvPr/>
        </p:nvSpPr>
        <p:spPr>
          <a:xfrm>
            <a:off x="3465908" y="4322820"/>
            <a:ext cx="1258315" cy="347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prstClr val="black"/>
                </a:solidFill>
              </a:rPr>
              <a:t>bill()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2BE6765-9B0E-45D3-AD70-C72BF24CA115}"/>
              </a:ext>
            </a:extLst>
          </p:cNvPr>
          <p:cNvSpPr/>
          <p:nvPr/>
        </p:nvSpPr>
        <p:spPr>
          <a:xfrm>
            <a:off x="6425108" y="3799384"/>
            <a:ext cx="1258315" cy="540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{interface}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prstClr val="black"/>
                </a:solidFill>
              </a:rPr>
              <a:t>Billable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12" name="Isosceles Triangle 9">
            <a:extLst>
              <a:ext uri="{FF2B5EF4-FFF2-40B4-BE49-F238E27FC236}">
                <a16:creationId xmlns:a16="http://schemas.microsoft.com/office/drawing/2014/main" id="{6740882A-90E8-4127-8AE8-3A59E8800AD9}"/>
              </a:ext>
            </a:extLst>
          </p:cNvPr>
          <p:cNvSpPr/>
          <p:nvPr/>
        </p:nvSpPr>
        <p:spPr>
          <a:xfrm rot="16200000" flipH="1" flipV="1">
            <a:off x="6191502" y="3983571"/>
            <a:ext cx="295526" cy="1716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cxnSp>
        <p:nvCxnSpPr>
          <p:cNvPr id="13" name="Elbow Connector 10">
            <a:extLst>
              <a:ext uri="{FF2B5EF4-FFF2-40B4-BE49-F238E27FC236}">
                <a16:creationId xmlns:a16="http://schemas.microsoft.com/office/drawing/2014/main" id="{E2239098-D33D-4B71-891A-38F29D1E0CE1}"/>
              </a:ext>
            </a:extLst>
          </p:cNvPr>
          <p:cNvCxnSpPr>
            <a:stCxn id="12" idx="3"/>
            <a:endCxn id="14" idx="0"/>
          </p:cNvCxnSpPr>
          <p:nvPr/>
        </p:nvCxnSpPr>
        <p:spPr>
          <a:xfrm rot="10800000" flipV="1">
            <a:off x="5954339" y="4069413"/>
            <a:ext cx="299084" cy="931607"/>
          </a:xfrm>
          <a:prstGeom prst="bentConnector2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4" name="Rectangle 36">
            <a:extLst>
              <a:ext uri="{FF2B5EF4-FFF2-40B4-BE49-F238E27FC236}">
                <a16:creationId xmlns:a16="http://schemas.microsoft.com/office/drawing/2014/main" id="{DFF98FB6-920C-44CB-9653-45B555688489}"/>
              </a:ext>
            </a:extLst>
          </p:cNvPr>
          <p:cNvSpPr/>
          <p:nvPr/>
        </p:nvSpPr>
        <p:spPr>
          <a:xfrm>
            <a:off x="5197389" y="5001021"/>
            <a:ext cx="1513900" cy="574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{abstract}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Item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15" name="Rectangle 78">
            <a:extLst>
              <a:ext uri="{FF2B5EF4-FFF2-40B4-BE49-F238E27FC236}">
                <a16:creationId xmlns:a16="http://schemas.microsoft.com/office/drawing/2014/main" id="{416277CC-DA92-4F68-A46F-AB95A1F7E3B2}"/>
              </a:ext>
            </a:extLst>
          </p:cNvPr>
          <p:cNvSpPr/>
          <p:nvPr/>
        </p:nvSpPr>
        <p:spPr>
          <a:xfrm>
            <a:off x="5197389" y="5575735"/>
            <a:ext cx="1513900" cy="298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prstClr val="black"/>
                </a:solidFill>
              </a:rPr>
              <a:t>+print() {abstract}</a:t>
            </a:r>
          </a:p>
        </p:txBody>
      </p:sp>
      <p:sp>
        <p:nvSpPr>
          <p:cNvPr id="16" name="Rectangle 117">
            <a:extLst>
              <a:ext uri="{FF2B5EF4-FFF2-40B4-BE49-F238E27FC236}">
                <a16:creationId xmlns:a16="http://schemas.microsoft.com/office/drawing/2014/main" id="{25C87AF4-DD15-4D0A-B330-2581563CCFFB}"/>
              </a:ext>
            </a:extLst>
          </p:cNvPr>
          <p:cNvSpPr/>
          <p:nvPr/>
        </p:nvSpPr>
        <p:spPr>
          <a:xfrm>
            <a:off x="6425108" y="4322820"/>
            <a:ext cx="1258315" cy="347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prstClr val="black"/>
                </a:solidFill>
              </a:rPr>
              <a:t>bill()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979A836-E599-4B8C-8523-2033BF8C49E7}"/>
              </a:ext>
            </a:extLst>
          </p:cNvPr>
          <p:cNvSpPr/>
          <p:nvPr/>
        </p:nvSpPr>
        <p:spPr>
          <a:xfrm>
            <a:off x="9468207" y="3790529"/>
            <a:ext cx="1258315" cy="540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&lt;&lt;interface&gt;&gt;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prstClr val="black"/>
                </a:solidFill>
              </a:rPr>
              <a:t>Billable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18" name="Isosceles Triangle 9">
            <a:extLst>
              <a:ext uri="{FF2B5EF4-FFF2-40B4-BE49-F238E27FC236}">
                <a16:creationId xmlns:a16="http://schemas.microsoft.com/office/drawing/2014/main" id="{DF717755-1759-471B-BD81-23FBF1297613}"/>
              </a:ext>
            </a:extLst>
          </p:cNvPr>
          <p:cNvSpPr/>
          <p:nvPr/>
        </p:nvSpPr>
        <p:spPr>
          <a:xfrm rot="16200000" flipH="1" flipV="1">
            <a:off x="9234601" y="3974716"/>
            <a:ext cx="295526" cy="1716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cxnSp>
        <p:nvCxnSpPr>
          <p:cNvPr id="19" name="Elbow Connector 10">
            <a:extLst>
              <a:ext uri="{FF2B5EF4-FFF2-40B4-BE49-F238E27FC236}">
                <a16:creationId xmlns:a16="http://schemas.microsoft.com/office/drawing/2014/main" id="{0B8B64EE-1028-47A1-B597-9FF0A963136A}"/>
              </a:ext>
            </a:extLst>
          </p:cNvPr>
          <p:cNvCxnSpPr>
            <a:stCxn id="18" idx="3"/>
            <a:endCxn id="20" idx="0"/>
          </p:cNvCxnSpPr>
          <p:nvPr/>
        </p:nvCxnSpPr>
        <p:spPr>
          <a:xfrm rot="10800000" flipV="1">
            <a:off x="8997438" y="4060558"/>
            <a:ext cx="299084" cy="931607"/>
          </a:xfrm>
          <a:prstGeom prst="bentConnector2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20" name="Rectangle 36">
            <a:extLst>
              <a:ext uri="{FF2B5EF4-FFF2-40B4-BE49-F238E27FC236}">
                <a16:creationId xmlns:a16="http://schemas.microsoft.com/office/drawing/2014/main" id="{931B2F2E-FBAB-48B1-A6D1-24D969CD8A8A}"/>
              </a:ext>
            </a:extLst>
          </p:cNvPr>
          <p:cNvSpPr/>
          <p:nvPr/>
        </p:nvSpPr>
        <p:spPr>
          <a:xfrm>
            <a:off x="8240488" y="4992166"/>
            <a:ext cx="1513900" cy="5747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{abstract}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Item</a:t>
            </a:r>
            <a:endParaRPr lang="en-SG" sz="1400" dirty="0">
              <a:solidFill>
                <a:prstClr val="black"/>
              </a:solidFill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19B946F3-50D9-43CA-A767-5A3591EBCA01}"/>
              </a:ext>
            </a:extLst>
          </p:cNvPr>
          <p:cNvSpPr txBox="1"/>
          <p:nvPr/>
        </p:nvSpPr>
        <p:spPr>
          <a:xfrm>
            <a:off x="1890747" y="3129791"/>
            <a:ext cx="841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</a:rPr>
              <a:t>Which of these </a:t>
            </a:r>
            <a:r>
              <a:rPr lang="en-US" dirty="0">
                <a:solidFill>
                  <a:srgbClr val="0070C0"/>
                </a:solidFill>
              </a:rPr>
              <a:t>partial</a:t>
            </a:r>
            <a:r>
              <a:rPr lang="en-US" dirty="0">
                <a:solidFill>
                  <a:prstClr val="black"/>
                </a:solidFill>
              </a:rPr>
              <a:t> class diagrams is the best match to the code?</a:t>
            </a:r>
          </a:p>
        </p:txBody>
      </p:sp>
      <p:sp>
        <p:nvSpPr>
          <p:cNvPr id="22" name="Flowchart: Connector 24">
            <a:extLst>
              <a:ext uri="{FF2B5EF4-FFF2-40B4-BE49-F238E27FC236}">
                <a16:creationId xmlns:a16="http://schemas.microsoft.com/office/drawing/2014/main" id="{404D1303-0905-4F82-9F75-B4AAFF383D9C}"/>
              </a:ext>
            </a:extLst>
          </p:cNvPr>
          <p:cNvSpPr/>
          <p:nvPr/>
        </p:nvSpPr>
        <p:spPr>
          <a:xfrm>
            <a:off x="2080073" y="3752017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3" name="Flowchart: Connector 25">
            <a:extLst>
              <a:ext uri="{FF2B5EF4-FFF2-40B4-BE49-F238E27FC236}">
                <a16:creationId xmlns:a16="http://schemas.microsoft.com/office/drawing/2014/main" id="{090DA250-967C-4BC6-B8B4-ED9305DAF7AE}"/>
              </a:ext>
            </a:extLst>
          </p:cNvPr>
          <p:cNvSpPr/>
          <p:nvPr/>
        </p:nvSpPr>
        <p:spPr>
          <a:xfrm>
            <a:off x="5139215" y="3736610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b</a:t>
            </a:r>
          </a:p>
        </p:txBody>
      </p:sp>
      <p:sp>
        <p:nvSpPr>
          <p:cNvPr id="24" name="Flowchart: Connector 26">
            <a:extLst>
              <a:ext uri="{FF2B5EF4-FFF2-40B4-BE49-F238E27FC236}">
                <a16:creationId xmlns:a16="http://schemas.microsoft.com/office/drawing/2014/main" id="{31F25D58-C40B-45C1-9CFC-9683FD8C70B2}"/>
              </a:ext>
            </a:extLst>
          </p:cNvPr>
          <p:cNvSpPr/>
          <p:nvPr/>
        </p:nvSpPr>
        <p:spPr>
          <a:xfrm>
            <a:off x="8198357" y="3659834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5" name="Flowchart: Connector 22">
            <a:extLst>
              <a:ext uri="{FF2B5EF4-FFF2-40B4-BE49-F238E27FC236}">
                <a16:creationId xmlns:a16="http://schemas.microsoft.com/office/drawing/2014/main" id="{4655E780-9CEA-474D-A8B5-07123BE7F713}"/>
              </a:ext>
            </a:extLst>
          </p:cNvPr>
          <p:cNvSpPr/>
          <p:nvPr/>
        </p:nvSpPr>
        <p:spPr>
          <a:xfrm>
            <a:off x="2036268" y="624441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d</a:t>
            </a:r>
          </a:p>
        </p:txBody>
      </p:sp>
      <p:sp>
        <p:nvSpPr>
          <p:cNvPr id="26" name="Flowchart: Connector 27">
            <a:extLst>
              <a:ext uri="{FF2B5EF4-FFF2-40B4-BE49-F238E27FC236}">
                <a16:creationId xmlns:a16="http://schemas.microsoft.com/office/drawing/2014/main" id="{AC02BFE4-4181-4395-AA3B-3BBEE743AB43}"/>
              </a:ext>
            </a:extLst>
          </p:cNvPr>
          <p:cNvSpPr/>
          <p:nvPr/>
        </p:nvSpPr>
        <p:spPr>
          <a:xfrm>
            <a:off x="5139215" y="6244415"/>
            <a:ext cx="457200" cy="4572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</a:rPr>
              <a:t>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084D82-AAC9-4BC6-A953-B45DC8386088}"/>
              </a:ext>
            </a:extLst>
          </p:cNvPr>
          <p:cNvCxnSpPr/>
          <p:nvPr/>
        </p:nvCxnSpPr>
        <p:spPr>
          <a:xfrm>
            <a:off x="0" y="2971800"/>
            <a:ext cx="1219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80DF59B-F5F6-4EC1-8FDB-D9E49435FAEF}"/>
              </a:ext>
            </a:extLst>
          </p:cNvPr>
          <p:cNvSpPr/>
          <p:nvPr/>
        </p:nvSpPr>
        <p:spPr>
          <a:xfrm>
            <a:off x="731182" y="3129791"/>
            <a:ext cx="1143000" cy="36932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3279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exam paper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to practice timing</a:t>
            </a:r>
          </a:p>
          <a:p>
            <a:r>
              <a:rPr lang="en-US" dirty="0"/>
              <a:t>Released at least 1 week before the exam</a:t>
            </a:r>
          </a:p>
          <a:p>
            <a:r>
              <a:rPr lang="en-US" dirty="0"/>
              <a:t>About ¾ size of the full exam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9026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Mock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9067800" cy="2971800"/>
          </a:xfrm>
        </p:spPr>
        <p:txBody>
          <a:bodyPr>
            <a:normAutofit fontScale="92500"/>
          </a:bodyPr>
          <a:lstStyle/>
          <a:p>
            <a:r>
              <a:rPr lang="en-US" dirty="0"/>
              <a:t>Objective: learn the </a:t>
            </a:r>
            <a:r>
              <a:rPr lang="en-US" dirty="0" err="1"/>
              <a:t>Examplify</a:t>
            </a:r>
            <a:r>
              <a:rPr lang="en-US" dirty="0"/>
              <a:t> UI and our exam format</a:t>
            </a:r>
          </a:p>
          <a:p>
            <a:r>
              <a:rPr lang="en-US" dirty="0"/>
              <a:t>Available on </a:t>
            </a:r>
            <a:r>
              <a:rPr lang="en-US" dirty="0" err="1"/>
              <a:t>Examplify</a:t>
            </a:r>
            <a:endParaRPr lang="en-US" dirty="0"/>
          </a:p>
          <a:p>
            <a:pPr lvl="1"/>
            <a:r>
              <a:rPr lang="en-US" dirty="0"/>
              <a:t>Password: </a:t>
            </a:r>
            <a:r>
              <a:rPr lang="en-US" dirty="0">
                <a:solidFill>
                  <a:srgbClr val="C00000"/>
                </a:solidFill>
              </a:rPr>
              <a:t>hello123</a:t>
            </a:r>
          </a:p>
          <a:p>
            <a:r>
              <a:rPr lang="en-US" dirty="0"/>
              <a:t>Only 3 questions</a:t>
            </a:r>
          </a:p>
          <a:p>
            <a:r>
              <a:rPr lang="en-US" dirty="0"/>
              <a:t>Try it well in advance of the actual exam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DA156-F0FE-4EFE-AB63-318BAD516338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02447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tP</a:t>
            </a:r>
            <a:r>
              <a:rPr lang="en-US" dirty="0"/>
              <a:t> – home stretch!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work so far!</a:t>
            </a:r>
          </a:p>
          <a:p>
            <a:pPr lvl="1"/>
            <a:r>
              <a:rPr lang="en-US" dirty="0"/>
              <a:t>I say that every semester</a:t>
            </a:r>
          </a:p>
          <a:p>
            <a:r>
              <a:rPr lang="en-US" dirty="0"/>
              <a:t>Remainder is the hardest part!</a:t>
            </a:r>
          </a:p>
          <a:p>
            <a:pPr lvl="1"/>
            <a:r>
              <a:rPr lang="en-US" dirty="0"/>
              <a:t>We’ll be switching to </a:t>
            </a:r>
            <a:r>
              <a:rPr lang="en-US" i="1" dirty="0"/>
              <a:t>summative</a:t>
            </a:r>
            <a:r>
              <a:rPr lang="en-US" dirty="0"/>
              <a:t> assessment</a:t>
            </a:r>
          </a:p>
          <a:p>
            <a:r>
              <a:rPr lang="en-US" dirty="0"/>
              <a:t>Aim to finish strong</a:t>
            </a:r>
          </a:p>
          <a:p>
            <a:r>
              <a:rPr lang="en-US" dirty="0">
                <a:solidFill>
                  <a:srgbClr val="C00000"/>
                </a:solidFill>
              </a:rPr>
              <a:t>Stumbled? Struggled? </a:t>
            </a:r>
          </a:p>
          <a:p>
            <a:r>
              <a:rPr lang="en-US" dirty="0">
                <a:solidFill>
                  <a:srgbClr val="0070C0"/>
                </a:solidFill>
              </a:rPr>
              <a:t>This is the question that matters: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Can you survive an SE project, even if …?</a:t>
            </a:r>
          </a:p>
        </p:txBody>
      </p:sp>
    </p:spTree>
    <p:extLst>
      <p:ext uri="{BB962C8B-B14F-4D97-AF65-F5344CB8AC3E}">
        <p14:creationId xmlns:p14="http://schemas.microsoft.com/office/powerpoint/2010/main" val="3798707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1631" y="1141194"/>
            <a:ext cx="1636659" cy="125353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1260" y="5765216"/>
            <a:ext cx="2791927" cy="110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Left Arrow Callout 34"/>
          <p:cNvSpPr/>
          <p:nvPr/>
        </p:nvSpPr>
        <p:spPr>
          <a:xfrm>
            <a:off x="4131004" y="152401"/>
            <a:ext cx="2879397" cy="93036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844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36000" rIns="18288" bIns="36000" rtlCol="0" anchor="t">
            <a:noAutofit/>
          </a:bodyPr>
          <a:lstStyle/>
          <a:p>
            <a:pPr marL="171450" indent="-58738"/>
            <a:r>
              <a:rPr lang="en-US" sz="1050" b="1" dirty="0">
                <a:solidFill>
                  <a:prstClr val="black"/>
                </a:solidFill>
              </a:rPr>
              <a:t>Possible Improvements:</a:t>
            </a:r>
          </a:p>
          <a:p>
            <a:pPr marL="171450" indent="-58738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Apply OO paradigm</a:t>
            </a:r>
          </a:p>
          <a:p>
            <a:pPr marL="171450" indent="-58738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Apply analysis patterns </a:t>
            </a:r>
            <a:br>
              <a:rPr lang="en-US" sz="1050" dirty="0">
                <a:solidFill>
                  <a:prstClr val="black"/>
                </a:solidFill>
              </a:rPr>
            </a:br>
            <a:r>
              <a:rPr lang="en-US" sz="1050" dirty="0">
                <a:solidFill>
                  <a:prstClr val="black"/>
                </a:solidFill>
              </a:rPr>
              <a:t>e.g. Abstraction occurrence</a:t>
            </a:r>
          </a:p>
          <a:p>
            <a:pPr marL="171450" indent="-58738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Categorize and prioritize requirements</a:t>
            </a: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b="27928"/>
          <a:stretch/>
        </p:blipFill>
        <p:spPr bwMode="auto">
          <a:xfrm>
            <a:off x="4131003" y="2458270"/>
            <a:ext cx="2405672" cy="89453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84157" y="3282190"/>
            <a:ext cx="2278581" cy="107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11259" y="4422641"/>
            <a:ext cx="1981202" cy="126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84157" y="1163824"/>
            <a:ext cx="1574171" cy="85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Straight Arrow Connector 177"/>
          <p:cNvCxnSpPr/>
          <p:nvPr/>
        </p:nvCxnSpPr>
        <p:spPr>
          <a:xfrm>
            <a:off x="2724181" y="6724012"/>
            <a:ext cx="0" cy="362588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5" name="Rectangle 94"/>
          <p:cNvSpPr/>
          <p:nvPr/>
        </p:nvSpPr>
        <p:spPr>
          <a:xfrm>
            <a:off x="1653856" y="47802"/>
            <a:ext cx="100417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75520" y="3578122"/>
            <a:ext cx="1953728" cy="2670278"/>
          </a:xfrm>
          <a:prstGeom prst="roundRect">
            <a:avLst>
              <a:gd name="adj" fmla="val 8156"/>
            </a:avLst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t" anchorCtr="0">
            <a:noAutofit/>
          </a:bodyPr>
          <a:lstStyle/>
          <a:p>
            <a:pPr marL="55563" indent="-55563">
              <a:buFont typeface="Arial" pitchFamily="34" charset="0"/>
              <a:buChar char="•"/>
            </a:pP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36" name="Flowchart: Magnetic Disk 235"/>
          <p:cNvSpPr/>
          <p:nvPr/>
        </p:nvSpPr>
        <p:spPr>
          <a:xfrm>
            <a:off x="1915435" y="3168224"/>
            <a:ext cx="309340" cy="227935"/>
          </a:xfrm>
          <a:prstGeom prst="flowChartMagneticDisk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" tIns="18288" rIns="18288" bIns="18288" rtlCol="0" anchor="ctr">
            <a:noAutofit/>
          </a:bodyPr>
          <a:lstStyle/>
          <a:p>
            <a:pPr algn="ctr"/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1836822" y="2780766"/>
            <a:ext cx="1918375" cy="535055"/>
          </a:xfrm>
          <a:prstGeom prst="flowChartMagneticDisk">
            <a:avLst/>
          </a:prstGeom>
          <a:ln w="28575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8288" tIns="18288" rIns="18288" bIns="18288" rtlCol="0" anchor="ctr">
            <a:noAutofit/>
          </a:bodyPr>
          <a:lstStyle/>
          <a:p>
            <a:pPr algn="ctr"/>
            <a:endParaRPr lang="en-US" sz="600" dirty="0">
              <a:solidFill>
                <a:prstClr val="black"/>
              </a:solidFill>
            </a:endParaRPr>
          </a:p>
          <a:p>
            <a:pPr algn="ctr"/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120" name="Cloud 119"/>
          <p:cNvSpPr/>
          <p:nvPr/>
        </p:nvSpPr>
        <p:spPr>
          <a:xfrm>
            <a:off x="2016815" y="313564"/>
            <a:ext cx="1041988" cy="78149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050" b="1" dirty="0">
                <a:solidFill>
                  <a:prstClr val="black"/>
                </a:solidFill>
              </a:rPr>
              <a:t>(Complex)</a:t>
            </a:r>
            <a:br>
              <a:rPr lang="en-US" sz="1050" b="1" dirty="0">
                <a:solidFill>
                  <a:prstClr val="black"/>
                </a:solidFill>
              </a:rPr>
            </a:br>
            <a:r>
              <a:rPr lang="en-US" sz="1050" b="1" dirty="0">
                <a:solidFill>
                  <a:prstClr val="black"/>
                </a:solidFill>
              </a:rPr>
              <a:t>Problem domain</a:t>
            </a:r>
          </a:p>
        </p:txBody>
      </p:sp>
      <p:grpSp>
        <p:nvGrpSpPr>
          <p:cNvPr id="114" name="Group 286"/>
          <p:cNvGrpSpPr/>
          <p:nvPr/>
        </p:nvGrpSpPr>
        <p:grpSpPr>
          <a:xfrm>
            <a:off x="3377685" y="461655"/>
            <a:ext cx="538326" cy="520994"/>
            <a:chOff x="1295400" y="609600"/>
            <a:chExt cx="314940" cy="304800"/>
          </a:xfrm>
        </p:grpSpPr>
        <p:pic>
          <p:nvPicPr>
            <p:cNvPr id="122" name="Picture 8" descr="C:\Documents and Settings\dcsdcr\Local Settings\Temporary Internet Files\Content.IE5\IGYN5T2F\MC900432611[1]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447800" y="6858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123" name="Picture 9" descr="C:\Documents and Settings\dcsdcr\Local Settings\Temporary Internet Files\Content.IE5\2E1RXMEE\MC900432612[1].pn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371600" y="6096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124" name="Picture 10" descr="C:\Documents and Settings\dcsdcr\Local Settings\Temporary Internet Files\Content.IE5\IGYN5T2F\MC900432609[1].pn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295400" y="6858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125" name="Picture 11" descr="C:\Documents and Settings\dcsdcr\Local Settings\Temporary Internet Files\Content.IE5\O03VMBUB\MC900432624[1].pn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371600" y="762000"/>
              <a:ext cx="152400" cy="152400"/>
            </a:xfrm>
            <a:prstGeom prst="rect">
              <a:avLst/>
            </a:prstGeom>
            <a:noFill/>
          </p:spPr>
        </p:pic>
      </p:grpSp>
      <p:grpSp>
        <p:nvGrpSpPr>
          <p:cNvPr id="87" name="Group 86"/>
          <p:cNvGrpSpPr/>
          <p:nvPr/>
        </p:nvGrpSpPr>
        <p:grpSpPr>
          <a:xfrm>
            <a:off x="2009973" y="1176342"/>
            <a:ext cx="1732105" cy="1713687"/>
            <a:chOff x="6812702" y="1005920"/>
            <a:chExt cx="1574912" cy="1601055"/>
          </a:xfrm>
        </p:grpSpPr>
        <p:sp>
          <p:nvSpPr>
            <p:cNvPr id="13" name="Pentagon 12"/>
            <p:cNvSpPr/>
            <p:nvPr/>
          </p:nvSpPr>
          <p:spPr>
            <a:xfrm>
              <a:off x="7112964" y="1255648"/>
              <a:ext cx="1041992" cy="1351327"/>
            </a:xfrm>
            <a:prstGeom prst="homePlate">
              <a:avLst>
                <a:gd name="adj" fmla="val 15914"/>
              </a:avLst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br>
                <a:rPr lang="en-US" sz="600" dirty="0">
                  <a:solidFill>
                    <a:prstClr val="black"/>
                  </a:solidFill>
                </a:rPr>
              </a:br>
              <a:endParaRPr lang="en-US" sz="600" dirty="0">
                <a:solidFill>
                  <a:prstClr val="black"/>
                </a:solidFill>
              </a:endParaRPr>
            </a:p>
          </p:txBody>
        </p:sp>
        <p:grpSp>
          <p:nvGrpSpPr>
            <p:cNvPr id="117" name="Group 225"/>
            <p:cNvGrpSpPr/>
            <p:nvPr/>
          </p:nvGrpSpPr>
          <p:grpSpPr>
            <a:xfrm>
              <a:off x="6812702" y="1083471"/>
              <a:ext cx="310207" cy="1414018"/>
              <a:chOff x="6981" y="1210958"/>
              <a:chExt cx="181482" cy="827250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>
                <a:off x="121245" y="1423951"/>
                <a:ext cx="67218" cy="61425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>
                <a:stCxn id="230" idx="2"/>
              </p:cNvCxnSpPr>
              <p:nvPr/>
            </p:nvCxnSpPr>
            <p:spPr>
              <a:xfrm>
                <a:off x="6981" y="1210958"/>
                <a:ext cx="114265" cy="212993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226"/>
            <p:cNvGrpSpPr/>
            <p:nvPr/>
          </p:nvGrpSpPr>
          <p:grpSpPr>
            <a:xfrm flipH="1">
              <a:off x="8015763" y="1083473"/>
              <a:ext cx="371851" cy="1435890"/>
              <a:chOff x="5856" y="1198162"/>
              <a:chExt cx="182607" cy="840046"/>
            </a:xfrm>
          </p:grpSpPr>
          <p:cxnSp>
            <p:nvCxnSpPr>
              <p:cNvPr id="228" name="Straight Connector 227"/>
              <p:cNvCxnSpPr/>
              <p:nvPr/>
            </p:nvCxnSpPr>
            <p:spPr>
              <a:xfrm>
                <a:off x="106533" y="1423951"/>
                <a:ext cx="81930" cy="614257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>
                <a:stCxn id="230" idx="6"/>
              </p:cNvCxnSpPr>
              <p:nvPr/>
            </p:nvCxnSpPr>
            <p:spPr>
              <a:xfrm>
                <a:off x="5856" y="1198162"/>
                <a:ext cx="104547" cy="225791"/>
              </a:xfrm>
              <a:prstGeom prst="line">
                <a:avLst/>
              </a:prstGeom>
              <a:ln w="28575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0" name="Oval 229"/>
            <p:cNvSpPr/>
            <p:nvPr/>
          </p:nvSpPr>
          <p:spPr>
            <a:xfrm>
              <a:off x="6812702" y="1005920"/>
              <a:ext cx="1574912" cy="155103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18288" tIns="18288" rIns="18288" bIns="18288" rtlCol="0" anchor="ctr">
              <a:noAutofit/>
            </a:bodyPr>
            <a:lstStyle/>
            <a:p>
              <a:pPr algn="ctr"/>
              <a:endParaRPr 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234" name="Arc 233"/>
            <p:cNvSpPr/>
            <p:nvPr/>
          </p:nvSpPr>
          <p:spPr>
            <a:xfrm rot="5400000">
              <a:off x="7464383" y="1954104"/>
              <a:ext cx="259392" cy="1013928"/>
            </a:xfrm>
            <a:prstGeom prst="arc">
              <a:avLst>
                <a:gd name="adj1" fmla="val 16716139"/>
                <a:gd name="adj2" fmla="val 5080407"/>
              </a:avLst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18288" tIns="18288" rIns="18288" bIns="18288" rtlCol="0" anchor="ctr">
              <a:noAutofit/>
            </a:bodyPr>
            <a:lstStyle/>
            <a:p>
              <a:pPr algn="ctr"/>
              <a:endParaRPr lang="en-US" sz="6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381" name="Straight Arrow Connector 380"/>
          <p:cNvCxnSpPr/>
          <p:nvPr/>
        </p:nvCxnSpPr>
        <p:spPr>
          <a:xfrm rot="16200000" flipH="1">
            <a:off x="2713208" y="1017638"/>
            <a:ext cx="260497" cy="130249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2" name="Straight Arrow Connector 381"/>
          <p:cNvCxnSpPr/>
          <p:nvPr/>
        </p:nvCxnSpPr>
        <p:spPr>
          <a:xfrm rot="10800000" flipV="1">
            <a:off x="3299432" y="997398"/>
            <a:ext cx="246645" cy="245233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89" name="Straight Arrow Connector 388"/>
          <p:cNvCxnSpPr/>
          <p:nvPr/>
        </p:nvCxnSpPr>
        <p:spPr>
          <a:xfrm flipH="1">
            <a:off x="1996840" y="3397052"/>
            <a:ext cx="2714" cy="184348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8" name="TextBox 147"/>
          <p:cNvSpPr txBox="1"/>
          <p:nvPr/>
        </p:nvSpPr>
        <p:spPr>
          <a:xfrm>
            <a:off x="3180025" y="215430"/>
            <a:ext cx="9509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Stakeholders</a:t>
            </a:r>
            <a:endParaRPr lang="en-SG" sz="1050" dirty="0">
              <a:solidFill>
                <a:prstClr val="black"/>
              </a:solidFill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1775521" y="6448346"/>
            <a:ext cx="1953725" cy="26446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</a:rPr>
              <a:t>Requirements Specification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1583" y="2937302"/>
            <a:ext cx="19004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solidFill>
                  <a:prstClr val="black"/>
                </a:solidFill>
              </a:rPr>
              <a:t>Combat complexity…</a:t>
            </a:r>
          </a:p>
          <a:p>
            <a:pPr lvl="0" algn="ctr"/>
            <a:r>
              <a:rPr lang="en-US" sz="1050" dirty="0">
                <a:solidFill>
                  <a:prstClr val="black"/>
                </a:solidFill>
              </a:rPr>
              <a:t>Use abstraction, build models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36822" y="3570744"/>
            <a:ext cx="18969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 dirty="0">
                <a:solidFill>
                  <a:prstClr val="black"/>
                </a:solidFill>
              </a:rPr>
              <a:t>Specify requirements…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Textual descriptions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Feature list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User stories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Use cases 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Prototyping</a:t>
            </a:r>
            <a:endParaRPr lang="en-SG" sz="1050" dirty="0">
              <a:solidFill>
                <a:prstClr val="black"/>
              </a:solidFill>
            </a:endParaRPr>
          </a:p>
          <a:p>
            <a:pPr marL="55563" indent="-55563">
              <a:buFont typeface="Arial" pitchFamily="34" charset="0"/>
              <a:buChar char="•"/>
            </a:pPr>
            <a:endParaRPr lang="en-US" sz="1050" dirty="0">
              <a:solidFill>
                <a:prstClr val="black"/>
              </a:solidFill>
            </a:endParaRP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OO domain models 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Object  diagrams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Activity diagrams 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State machine diagrams</a:t>
            </a:r>
          </a:p>
          <a:p>
            <a:pPr marL="55563" indent="-55563">
              <a:buFont typeface="Arial" pitchFamily="34" charset="0"/>
              <a:buChar char="•"/>
            </a:pPr>
            <a:endParaRPr lang="en-US" sz="1050" dirty="0">
              <a:solidFill>
                <a:prstClr val="black"/>
              </a:solidFill>
            </a:endParaRP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UI prototypes 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Glossary 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Supplementary requirements</a:t>
            </a:r>
          </a:p>
          <a:p>
            <a:pPr marL="55563" indent="-55563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252" name="Rectangle 251"/>
          <p:cNvSpPr/>
          <p:nvPr/>
        </p:nvSpPr>
        <p:spPr>
          <a:xfrm>
            <a:off x="2150662" y="1358206"/>
            <a:ext cx="1583139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prstClr val="black"/>
                </a:solidFill>
              </a:rPr>
              <a:t>Establish requirements</a:t>
            </a:r>
          </a:p>
          <a:p>
            <a:pPr marL="266700" indent="-85725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Focus groups</a:t>
            </a:r>
          </a:p>
          <a:p>
            <a:pPr marL="266700" indent="-85725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User surveys</a:t>
            </a:r>
          </a:p>
          <a:p>
            <a:pPr marL="266700" indent="-85725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Interviews</a:t>
            </a:r>
            <a:br>
              <a:rPr lang="en-US" sz="1050" dirty="0">
                <a:solidFill>
                  <a:prstClr val="black"/>
                </a:solidFill>
              </a:rPr>
            </a:br>
            <a:endParaRPr lang="en-US" sz="1050" dirty="0">
              <a:solidFill>
                <a:prstClr val="black"/>
              </a:solidFill>
            </a:endParaRPr>
          </a:p>
          <a:p>
            <a:pPr marL="266700" indent="-85725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Brainstorming</a:t>
            </a:r>
          </a:p>
          <a:p>
            <a:pPr marL="266700" indent="-85725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Product surveys </a:t>
            </a:r>
          </a:p>
          <a:p>
            <a:pPr marL="266700" indent="-85725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Observations</a:t>
            </a:r>
          </a:p>
        </p:txBody>
      </p:sp>
      <p:cxnSp>
        <p:nvCxnSpPr>
          <p:cNvPr id="246" name="Straight Arrow Connector 245"/>
          <p:cNvCxnSpPr/>
          <p:nvPr/>
        </p:nvCxnSpPr>
        <p:spPr>
          <a:xfrm flipH="1">
            <a:off x="2724181" y="6248400"/>
            <a:ext cx="2714" cy="184348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47" name="Rectangle 246"/>
          <p:cNvSpPr/>
          <p:nvPr/>
        </p:nvSpPr>
        <p:spPr>
          <a:xfrm>
            <a:off x="7315201" y="152400"/>
            <a:ext cx="3266549" cy="642817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t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Who are typical stakeholders of a software project?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Why asking the user is not enough?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How do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models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 help to combat complexity? 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Why use UML?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When should we prefer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use case descriptions 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over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user stories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?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Comment on this step that appeared in a use case description: “user clicks the open button”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What does an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OODM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 captures?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What does an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object diagram 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capture?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How to use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object diagrams 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in analysis phase?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What are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non-functional requirements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?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What’s the difference between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requirements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 and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system specification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?</a:t>
            </a:r>
          </a:p>
          <a:p>
            <a:pPr marL="228600" indent="-228600">
              <a:buFont typeface="+mj-lt"/>
              <a:buAutoNum type="arabicPeriod"/>
            </a:pP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B872EA-BFE6-4D86-A976-69324871A75C}"/>
                  </a:ext>
                </a:extLst>
              </p14:cNvPr>
              <p14:cNvContentPartPr/>
              <p14:nvPr/>
            </p14:nvContentPartPr>
            <p14:xfrm>
              <a:off x="2283240" y="527472"/>
              <a:ext cx="441360" cy="1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B872EA-BFE6-4D86-A976-69324871A7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67400" y="464112"/>
                <a:ext cx="4726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594554-2F25-48B9-BD37-BFD3BA3D6C31}"/>
                  </a:ext>
                </a:extLst>
              </p14:cNvPr>
              <p14:cNvContentPartPr/>
              <p14:nvPr/>
            </p14:nvContentPartPr>
            <p14:xfrm>
              <a:off x="8417640" y="135720"/>
              <a:ext cx="864000" cy="850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594554-2F25-48B9-BD37-BFD3BA3D6C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08280" y="126360"/>
                <a:ext cx="88272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504856-D13F-4854-992F-FDB51AAA0D1F}"/>
                  </a:ext>
                </a:extLst>
              </p14:cNvPr>
              <p14:cNvContentPartPr/>
              <p14:nvPr/>
            </p14:nvContentPartPr>
            <p14:xfrm>
              <a:off x="2683560" y="109800"/>
              <a:ext cx="888840" cy="297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504856-D13F-4854-992F-FDB51AAA0D1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74200" y="100440"/>
                <a:ext cx="9075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7DD385-C527-46E0-AD9E-71D8A318DEC9}"/>
                  </a:ext>
                </a:extLst>
              </p14:cNvPr>
              <p14:cNvContentPartPr/>
              <p14:nvPr/>
            </p14:nvContentPartPr>
            <p14:xfrm>
              <a:off x="8624280" y="2261160"/>
              <a:ext cx="202680" cy="163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7DD385-C527-46E0-AD9E-71D8A318DE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14920" y="2251800"/>
                <a:ext cx="221400" cy="18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5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hred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6" grpId="0" animBg="1"/>
      <p:bldP spid="236" grpId="0" animBg="1"/>
      <p:bldP spid="7" grpId="0" animBg="1"/>
      <p:bldP spid="120" grpId="0" animBg="1"/>
      <p:bldP spid="148" grpId="0"/>
      <p:bldP spid="14" grpId="0" animBg="1"/>
      <p:bldP spid="5" grpId="0"/>
      <p:bldP spid="12" grpId="0"/>
      <p:bldP spid="2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eft Arrow Callout 34"/>
          <p:cNvSpPr/>
          <p:nvPr/>
        </p:nvSpPr>
        <p:spPr>
          <a:xfrm>
            <a:off x="3977378" y="2668430"/>
            <a:ext cx="3352800" cy="1456853"/>
          </a:xfrm>
          <a:prstGeom prst="leftArrowCallout">
            <a:avLst>
              <a:gd name="adj1" fmla="val 14674"/>
              <a:gd name="adj2" fmla="val 12720"/>
              <a:gd name="adj3" fmla="val 11423"/>
              <a:gd name="adj4" fmla="val 9053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36000" rIns="18288" bIns="36000" rtlCol="0" anchor="t">
            <a:noAutofit/>
          </a:bodyPr>
          <a:lstStyle/>
          <a:p>
            <a:pPr marL="171450" indent="-58738"/>
            <a:r>
              <a:rPr lang="en-US" sz="1050" b="1" dirty="0">
                <a:solidFill>
                  <a:prstClr val="black"/>
                </a:solidFill>
              </a:rPr>
              <a:t>Possible Improvements:</a:t>
            </a:r>
          </a:p>
          <a:p>
            <a:pPr marL="171450" indent="-58738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Use OOP concepts: abstraction, encapsulation, inheritance, polymorphism</a:t>
            </a:r>
          </a:p>
          <a:p>
            <a:pPr marL="171450" indent="-58738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↑Cohesion, ↓Coupling</a:t>
            </a:r>
          </a:p>
          <a:p>
            <a:pPr marL="171450" indent="-58738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Apply design principles (SOLID, Law of Demeter, Separation of concerns, …)</a:t>
            </a:r>
          </a:p>
          <a:p>
            <a:pPr marL="171450" indent="-58738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Apply design patterns (Singleton, Façade, Command, Observer, …)</a:t>
            </a:r>
          </a:p>
        </p:txBody>
      </p:sp>
      <p:cxnSp>
        <p:nvCxnSpPr>
          <p:cNvPr id="178" name="Straight Arrow Connector 177"/>
          <p:cNvCxnSpPr>
            <a:endCxn id="128" idx="1"/>
          </p:cNvCxnSpPr>
          <p:nvPr/>
        </p:nvCxnSpPr>
        <p:spPr>
          <a:xfrm>
            <a:off x="2739179" y="162103"/>
            <a:ext cx="821679" cy="436307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5" name="Rectangle 94"/>
          <p:cNvSpPr/>
          <p:nvPr/>
        </p:nvSpPr>
        <p:spPr>
          <a:xfrm>
            <a:off x="1653856" y="47802"/>
            <a:ext cx="100417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DESIGN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5653779" y="233136"/>
            <a:ext cx="4775571" cy="227428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t">
            <a:noAutofit/>
          </a:bodyPr>
          <a:lstStyle/>
          <a:p>
            <a:pPr marL="228600" indent="-228600">
              <a:buFont typeface="+mj-lt"/>
              <a:buAutoNum type="arabicPeriod" startAt="12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For what purpose do you use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sequence diagrams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?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 startAt="12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Complete this sentence: A is coupled to B if …. 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 startAt="12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What is a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pattern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?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 startAt="12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What’s the difference between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separation of concerns 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and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single responsibility principle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?</a:t>
            </a:r>
          </a:p>
          <a:p>
            <a:pPr marL="228600" indent="-228600">
              <a:buFont typeface="+mj-lt"/>
              <a:buAutoNum type="arabicPeriod" startAt="12"/>
            </a:pP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 rot="5400000">
            <a:off x="1689579" y="491159"/>
            <a:ext cx="1171979" cy="13722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0" bIns="18288" rtlCol="0" anchor="ctr">
            <a:noAutofit/>
          </a:bodyPr>
          <a:lstStyle/>
          <a:p>
            <a:pPr algn="r"/>
            <a:r>
              <a:rPr lang="en-US" sz="1050" dirty="0">
                <a:solidFill>
                  <a:prstClr val="black"/>
                </a:solidFill>
              </a:rPr>
              <a:t>Architecture styles such as n-tier, </a:t>
            </a:r>
            <a:br>
              <a:rPr lang="en-US" sz="1050" dirty="0">
                <a:solidFill>
                  <a:prstClr val="black"/>
                </a:solidFill>
              </a:rPr>
            </a:br>
            <a:r>
              <a:rPr lang="en-US" sz="1050" dirty="0">
                <a:solidFill>
                  <a:prstClr val="black"/>
                </a:solidFill>
              </a:rPr>
              <a:t>client-server, </a:t>
            </a:r>
            <a:br>
              <a:rPr lang="en-US" sz="1050" dirty="0">
                <a:solidFill>
                  <a:prstClr val="black"/>
                </a:solidFill>
              </a:rPr>
            </a:br>
            <a:r>
              <a:rPr lang="en-US" sz="1050" dirty="0">
                <a:solidFill>
                  <a:prstClr val="black"/>
                </a:solidFill>
              </a:rPr>
              <a:t>peer-to-peer, </a:t>
            </a:r>
            <a:br>
              <a:rPr lang="en-US" sz="1050" dirty="0">
                <a:solidFill>
                  <a:prstClr val="black"/>
                </a:solidFill>
              </a:rPr>
            </a:br>
            <a:r>
              <a:rPr lang="en-US" sz="1050" dirty="0">
                <a:solidFill>
                  <a:prstClr val="black"/>
                </a:solidFill>
              </a:rPr>
              <a:t>broker, </a:t>
            </a:r>
            <a:br>
              <a:rPr lang="en-US" sz="1050" dirty="0">
                <a:solidFill>
                  <a:prstClr val="black"/>
                </a:solidFill>
              </a:rPr>
            </a:br>
            <a:r>
              <a:rPr lang="en-US" sz="1050" dirty="0">
                <a:solidFill>
                  <a:prstClr val="black"/>
                </a:solidFill>
              </a:rPr>
              <a:t>pipes-and-filters, service-oriented, transaction-processing, and MVC</a:t>
            </a:r>
          </a:p>
        </p:txBody>
      </p:sp>
      <p:sp>
        <p:nvSpPr>
          <p:cNvPr id="113" name="Line Callout 1 112"/>
          <p:cNvSpPr/>
          <p:nvPr/>
        </p:nvSpPr>
        <p:spPr>
          <a:xfrm rot="5400000">
            <a:off x="2376566" y="4975861"/>
            <a:ext cx="284591" cy="1210679"/>
          </a:xfrm>
          <a:prstGeom prst="borderCallout1">
            <a:avLst>
              <a:gd name="adj1" fmla="val 100085"/>
              <a:gd name="adj2" fmla="val 50538"/>
              <a:gd name="adj3" fmla="val 117082"/>
              <a:gd name="adj4" fmla="val -19899"/>
            </a:avLst>
          </a:prstGeom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18288" bIns="18288" rtlCol="0" anchor="ctr">
            <a:no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More agile </a:t>
            </a:r>
            <a:r>
              <a:rPr lang="en-US" sz="105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prstClr val="black"/>
                </a:solidFill>
              </a:rPr>
              <a:t>   </a:t>
            </a:r>
            <a:br>
              <a:rPr lang="en-US" sz="1050" dirty="0">
                <a:solidFill>
                  <a:prstClr val="black"/>
                </a:solidFill>
              </a:rPr>
            </a:br>
            <a:r>
              <a:rPr lang="en-US" sz="1050" dirty="0">
                <a:solidFill>
                  <a:prstClr val="black"/>
                </a:solidFill>
              </a:rPr>
              <a:t>less upfront design</a:t>
            </a:r>
          </a:p>
        </p:txBody>
      </p:sp>
      <p:grpSp>
        <p:nvGrpSpPr>
          <p:cNvPr id="40" name="4b25bad0-7803-4c87-8188-9d8b92b51199"/>
          <p:cNvGrpSpPr/>
          <p:nvPr/>
        </p:nvGrpSpPr>
        <p:grpSpPr>
          <a:xfrm>
            <a:off x="2906186" y="5878936"/>
            <a:ext cx="827614" cy="456418"/>
            <a:chOff x="3581400" y="4195476"/>
            <a:chExt cx="609600" cy="3361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Folded Corner 40"/>
            <p:cNvSpPr/>
            <p:nvPr/>
          </p:nvSpPr>
          <p:spPr>
            <a:xfrm>
              <a:off x="3581400" y="4195476"/>
              <a:ext cx="457200" cy="264462"/>
            </a:xfrm>
            <a:prstGeom prst="foldedCorner">
              <a:avLst/>
            </a:prstGeom>
            <a:grpFill/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rgbClr val="FFFF00"/>
                  </a:solidFill>
                </a:rPr>
                <a:t>design</a:t>
              </a:r>
            </a:p>
          </p:txBody>
        </p:sp>
        <p:sp>
          <p:nvSpPr>
            <p:cNvPr id="42" name="Folded Corner 41"/>
            <p:cNvSpPr/>
            <p:nvPr/>
          </p:nvSpPr>
          <p:spPr>
            <a:xfrm>
              <a:off x="3733800" y="4231338"/>
              <a:ext cx="457200" cy="264462"/>
            </a:xfrm>
            <a:prstGeom prst="foldedCorner">
              <a:avLst/>
            </a:prstGeom>
            <a:grpFill/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US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43" name="Folded Corner 42"/>
            <p:cNvSpPr/>
            <p:nvPr/>
          </p:nvSpPr>
          <p:spPr>
            <a:xfrm>
              <a:off x="3657600" y="4267200"/>
              <a:ext cx="457200" cy="264462"/>
            </a:xfrm>
            <a:prstGeom prst="foldedCorner">
              <a:avLst/>
            </a:prstGeom>
            <a:grpFill/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prstClr val="black"/>
                  </a:solidFill>
                </a:rPr>
                <a:t>Detailed design</a:t>
              </a:r>
            </a:p>
          </p:txBody>
        </p:sp>
      </p:grpSp>
      <p:grpSp>
        <p:nvGrpSpPr>
          <p:cNvPr id="45" name="2bb748e6-fe7b-4e19-a615-429688097cb1"/>
          <p:cNvGrpSpPr/>
          <p:nvPr/>
        </p:nvGrpSpPr>
        <p:grpSpPr>
          <a:xfrm>
            <a:off x="1958511" y="3522129"/>
            <a:ext cx="1868832" cy="620710"/>
            <a:chOff x="3347864" y="2667000"/>
            <a:chExt cx="1376536" cy="457200"/>
          </a:xfrm>
        </p:grpSpPr>
        <p:sp>
          <p:nvSpPr>
            <p:cNvPr id="46" name="Rectangle 45"/>
            <p:cNvSpPr/>
            <p:nvPr/>
          </p:nvSpPr>
          <p:spPr>
            <a:xfrm>
              <a:off x="4419600" y="2743200"/>
              <a:ext cx="304800" cy="30480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B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267200" y="2819400"/>
              <a:ext cx="1524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267200" y="2895600"/>
              <a:ext cx="1524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267200" y="2971800"/>
              <a:ext cx="152400" cy="158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 flipH="1" flipV="1">
              <a:off x="4267200" y="2895600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Line Callout 1 50"/>
            <p:cNvSpPr/>
            <p:nvPr/>
          </p:nvSpPr>
          <p:spPr>
            <a:xfrm rot="5400000">
              <a:off x="3586912" y="2447196"/>
              <a:ext cx="326576" cy="804672"/>
            </a:xfrm>
            <a:prstGeom prst="borderCallout1">
              <a:avLst>
                <a:gd name="adj1" fmla="val -1623"/>
                <a:gd name="adj2" fmla="val 13702"/>
                <a:gd name="adj3" fmla="val -43247"/>
                <a:gd name="adj4" fmla="val -2206"/>
              </a:avLst>
            </a:prstGeom>
            <a:noFill/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18288" tIns="18288" rIns="18288" bIns="18288" rtlCol="0" anchor="ctr">
              <a:noAutofit/>
            </a:bodyPr>
            <a:lstStyle/>
            <a:p>
              <a:pPr algn="r"/>
              <a:r>
                <a:rPr lang="en-US" sz="1050" dirty="0">
                  <a:solidFill>
                    <a:prstClr val="black"/>
                  </a:solidFill>
                </a:rPr>
                <a:t>API (Application Programming interface)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4321455" y="2667000"/>
              <a:ext cx="152400" cy="457200"/>
            </a:xfrm>
            <a:prstGeom prst="ellipse">
              <a:avLst/>
            </a:prstGeom>
            <a:noFill/>
            <a:ln w="3175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endParaRPr lang="en-US" sz="105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53" name="38ea4007-e312-429e-a13c-068faceee496"/>
          <p:cNvCxnSpPr/>
          <p:nvPr/>
        </p:nvCxnSpPr>
        <p:spPr>
          <a:xfrm>
            <a:off x="3295070" y="5327376"/>
            <a:ext cx="0" cy="487902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6" name="Striped Right Arrow 55"/>
          <p:cNvSpPr/>
          <p:nvPr/>
        </p:nvSpPr>
        <p:spPr>
          <a:xfrm rot="5400000">
            <a:off x="1398303" y="2523013"/>
            <a:ext cx="1557853" cy="330851"/>
          </a:xfrm>
          <a:prstGeom prst="stripedRightArrow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Top-down design</a:t>
            </a:r>
          </a:p>
        </p:txBody>
      </p:sp>
      <p:sp>
        <p:nvSpPr>
          <p:cNvPr id="57" name="Striped Right Arrow 56"/>
          <p:cNvSpPr/>
          <p:nvPr/>
        </p:nvSpPr>
        <p:spPr>
          <a:xfrm rot="16200000">
            <a:off x="1082835" y="2574543"/>
            <a:ext cx="1557853" cy="330851"/>
          </a:xfrm>
          <a:prstGeom prst="stripedRightArrow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Bottom-up design</a:t>
            </a:r>
          </a:p>
        </p:txBody>
      </p:sp>
      <p:grpSp>
        <p:nvGrpSpPr>
          <p:cNvPr id="58" name="Group 341"/>
          <p:cNvGrpSpPr/>
          <p:nvPr/>
        </p:nvGrpSpPr>
        <p:grpSpPr>
          <a:xfrm>
            <a:off x="1758309" y="4039389"/>
            <a:ext cx="2379390" cy="1137969"/>
            <a:chOff x="3200400" y="3048000"/>
            <a:chExt cx="1752600" cy="838200"/>
          </a:xfrm>
        </p:grpSpPr>
        <p:sp>
          <p:nvSpPr>
            <p:cNvPr id="59" name="Rounded Rectangle 58"/>
            <p:cNvSpPr/>
            <p:nvPr/>
          </p:nvSpPr>
          <p:spPr>
            <a:xfrm>
              <a:off x="3200400" y="3200400"/>
              <a:ext cx="1752600" cy="68580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648200" y="3240738"/>
              <a:ext cx="152400" cy="1524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076699" y="3545538"/>
              <a:ext cx="495299" cy="76200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648200" y="3545538"/>
              <a:ext cx="152400" cy="152400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z</a:t>
              </a:r>
            </a:p>
          </p:txBody>
        </p:sp>
        <p:cxnSp>
          <p:nvCxnSpPr>
            <p:cNvPr id="63" name="Straight Arrow Connector 62"/>
            <p:cNvCxnSpPr>
              <a:stCxn id="60" idx="2"/>
            </p:cNvCxnSpPr>
            <p:nvPr/>
          </p:nvCxnSpPr>
          <p:spPr>
            <a:xfrm rot="5400000">
              <a:off x="4648200" y="3469338"/>
              <a:ext cx="152400" cy="1588"/>
            </a:xfrm>
            <a:prstGeom prst="straightConnector1">
              <a:avLst/>
            </a:prstGeom>
            <a:ln w="3175"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4" name="Straight Arrow Connector 63"/>
            <p:cNvCxnSpPr>
              <a:stCxn id="61" idx="0"/>
              <a:endCxn id="60" idx="1"/>
            </p:cNvCxnSpPr>
            <p:nvPr/>
          </p:nvCxnSpPr>
          <p:spPr>
            <a:xfrm flipV="1">
              <a:off x="4324349" y="3316938"/>
              <a:ext cx="323851" cy="228600"/>
            </a:xfrm>
            <a:prstGeom prst="straightConnector1">
              <a:avLst/>
            </a:prstGeom>
            <a:ln w="3175"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495800" y="3621738"/>
              <a:ext cx="152400" cy="1588"/>
            </a:xfrm>
            <a:prstGeom prst="straightConnector1">
              <a:avLst/>
            </a:prstGeom>
            <a:ln w="3175"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66" name="Group 80"/>
            <p:cNvGrpSpPr/>
            <p:nvPr/>
          </p:nvGrpSpPr>
          <p:grpSpPr>
            <a:xfrm>
              <a:off x="3276600" y="3316938"/>
              <a:ext cx="762000" cy="457994"/>
              <a:chOff x="2362200" y="2895600"/>
              <a:chExt cx="762000" cy="457994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2667000" y="28956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:y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362200" y="28956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:x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971800" y="3081252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:z</a:t>
                </a:r>
              </a:p>
            </p:txBody>
          </p:sp>
          <p:cxnSp>
            <p:nvCxnSpPr>
              <p:cNvPr id="80" name="Straight Arrow Connector 79"/>
              <p:cNvCxnSpPr>
                <a:stCxn id="77" idx="2"/>
              </p:cNvCxnSpPr>
              <p:nvPr/>
            </p:nvCxnSpPr>
            <p:spPr>
              <a:xfrm rot="5400000">
                <a:off x="2552700" y="3162300"/>
                <a:ext cx="3810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2438400" y="3048000"/>
                <a:ext cx="3048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rot="5400000">
                <a:off x="2248694" y="3161506"/>
                <a:ext cx="3810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83" name="Straight Arrow Connector 82"/>
              <p:cNvCxnSpPr>
                <a:stCxn id="79" idx="2"/>
              </p:cNvCxnSpPr>
              <p:nvPr/>
            </p:nvCxnSpPr>
            <p:spPr>
              <a:xfrm rot="5400000">
                <a:off x="2950326" y="3255126"/>
                <a:ext cx="195348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2743200" y="3124200"/>
                <a:ext cx="2286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72" name="Rectangle 71"/>
            <p:cNvSpPr/>
            <p:nvPr/>
          </p:nvSpPr>
          <p:spPr>
            <a:xfrm>
              <a:off x="4076699" y="3621738"/>
              <a:ext cx="495299" cy="76200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endParaRPr lang="en-US" sz="1050" dirty="0">
                <a:solidFill>
                  <a:prstClr val="black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76699" y="3697938"/>
              <a:ext cx="495299" cy="152400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operations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 flipV="1">
              <a:off x="4724400" y="3048000"/>
              <a:ext cx="152400" cy="15240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10800000" flipV="1">
              <a:off x="3276600" y="3048000"/>
              <a:ext cx="990600" cy="15240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3979284" y="3276600"/>
              <a:ext cx="457200" cy="152400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Class diagrams</a:t>
              </a:r>
            </a:p>
          </p:txBody>
        </p:sp>
      </p:grpSp>
      <p:grpSp>
        <p:nvGrpSpPr>
          <p:cNvPr id="85" name="Group 339"/>
          <p:cNvGrpSpPr/>
          <p:nvPr/>
        </p:nvGrpSpPr>
        <p:grpSpPr>
          <a:xfrm>
            <a:off x="3003558" y="777929"/>
            <a:ext cx="2482842" cy="1729492"/>
            <a:chOff x="3276600" y="990828"/>
            <a:chExt cx="1828800" cy="1273902"/>
          </a:xfrm>
        </p:grpSpPr>
        <p:grpSp>
          <p:nvGrpSpPr>
            <p:cNvPr id="86" name="Group 54"/>
            <p:cNvGrpSpPr/>
            <p:nvPr/>
          </p:nvGrpSpPr>
          <p:grpSpPr>
            <a:xfrm>
              <a:off x="3352800" y="1731330"/>
              <a:ext cx="685800" cy="457200"/>
              <a:chOff x="2667000" y="1524000"/>
              <a:chExt cx="685800" cy="4572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971800" y="1524000"/>
                <a:ext cx="152400" cy="1524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667000" y="1524000"/>
                <a:ext cx="152400" cy="457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06" name="Flowchart: Stored Data 105"/>
              <p:cNvSpPr/>
              <p:nvPr/>
            </p:nvSpPr>
            <p:spPr>
              <a:xfrm>
                <a:off x="2971800" y="1828800"/>
                <a:ext cx="152400" cy="152400"/>
              </a:xfrm>
              <a:prstGeom prst="flowChartOnlineStorag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07" name="Flowchart: Magnetic Disk 106"/>
              <p:cNvSpPr/>
              <p:nvPr/>
            </p:nvSpPr>
            <p:spPr>
              <a:xfrm>
                <a:off x="3200400" y="1676400"/>
                <a:ext cx="152400" cy="152400"/>
              </a:xfrm>
              <a:prstGeom prst="flowChartMagneticDisk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cxnSp>
            <p:nvCxnSpPr>
              <p:cNvPr id="108" name="Straight Arrow Connector 107"/>
              <p:cNvCxnSpPr>
                <a:stCxn id="104" idx="2"/>
                <a:endCxn id="106" idx="0"/>
              </p:cNvCxnSpPr>
              <p:nvPr/>
            </p:nvCxnSpPr>
            <p:spPr>
              <a:xfrm rot="5400000">
                <a:off x="2971800" y="1752600"/>
                <a:ext cx="1524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9" name="Shape 201"/>
              <p:cNvCxnSpPr/>
              <p:nvPr/>
            </p:nvCxnSpPr>
            <p:spPr>
              <a:xfrm flipV="1">
                <a:off x="3124200" y="1828800"/>
                <a:ext cx="152400" cy="76200"/>
              </a:xfrm>
              <a:prstGeom prst="bentConnector2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10" name="Shape 202"/>
              <p:cNvCxnSpPr>
                <a:stCxn id="104" idx="3"/>
              </p:cNvCxnSpPr>
              <p:nvPr/>
            </p:nvCxnSpPr>
            <p:spPr>
              <a:xfrm>
                <a:off x="3124200" y="1600200"/>
                <a:ext cx="152400" cy="76200"/>
              </a:xfrm>
              <a:prstGeom prst="bentConnector2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11" name="Straight Arrow Connector 110"/>
              <p:cNvCxnSpPr>
                <a:endCxn id="104" idx="1"/>
              </p:cNvCxnSpPr>
              <p:nvPr/>
            </p:nvCxnSpPr>
            <p:spPr>
              <a:xfrm>
                <a:off x="2819400" y="1600200"/>
                <a:ext cx="1524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2819400" y="1905000"/>
                <a:ext cx="1524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grpSp>
          <p:nvGrpSpPr>
            <p:cNvPr id="88" name="Group 98"/>
            <p:cNvGrpSpPr/>
            <p:nvPr/>
          </p:nvGrpSpPr>
          <p:grpSpPr>
            <a:xfrm>
              <a:off x="4267200" y="1728318"/>
              <a:ext cx="762000" cy="457994"/>
              <a:chOff x="2590800" y="2209800"/>
              <a:chExt cx="762000" cy="457994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2895600" y="22098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:B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90800" y="22098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:A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200400" y="2362200"/>
                <a:ext cx="152400" cy="76200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18288" tIns="18288" rIns="18288" bIns="18288" rtlCol="0" anchor="ctr">
                <a:noAutofit/>
              </a:bodyPr>
              <a:lstStyle/>
              <a:p>
                <a:pPr algn="ctr"/>
                <a:r>
                  <a:rPr lang="en-US" sz="1050" dirty="0">
                    <a:solidFill>
                      <a:prstClr val="black"/>
                    </a:solidFill>
                  </a:rPr>
                  <a:t>:D</a:t>
                </a:r>
              </a:p>
            </p:txBody>
          </p:sp>
          <p:cxnSp>
            <p:nvCxnSpPr>
              <p:cNvPr id="99" name="Straight Arrow Connector 98"/>
              <p:cNvCxnSpPr>
                <a:stCxn id="96" idx="2"/>
              </p:cNvCxnSpPr>
              <p:nvPr/>
            </p:nvCxnSpPr>
            <p:spPr>
              <a:xfrm rot="5400000">
                <a:off x="2781300" y="2476500"/>
                <a:ext cx="3810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>
                <a:off x="2667000" y="2362200"/>
                <a:ext cx="3048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rot="5400000">
                <a:off x="2477294" y="2475706"/>
                <a:ext cx="3810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rot="5400000">
                <a:off x="3163094" y="2551906"/>
                <a:ext cx="2286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>
                <a:off x="2971800" y="2405739"/>
                <a:ext cx="228600" cy="1588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olid"/>
                <a:headEnd type="none" w="med" len="med"/>
                <a:tailEnd type="arrow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cxnSp>
        </p:grpSp>
        <p:sp>
          <p:nvSpPr>
            <p:cNvPr id="89" name="Rounded Rectangle 88"/>
            <p:cNvSpPr/>
            <p:nvPr/>
          </p:nvSpPr>
          <p:spPr>
            <a:xfrm>
              <a:off x="3276600" y="1600200"/>
              <a:ext cx="838200" cy="66453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H="1">
              <a:off x="3352801" y="990828"/>
              <a:ext cx="305593" cy="609371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344988" y="990829"/>
              <a:ext cx="684210" cy="609371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4191000" y="1600200"/>
              <a:ext cx="914400" cy="661518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white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67200" y="2057400"/>
              <a:ext cx="457200" cy="152400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Sequence diagrams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505200" y="1600200"/>
              <a:ext cx="533400" cy="152400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Architecture</a:t>
              </a:r>
            </a:p>
          </p:txBody>
        </p:sp>
      </p:grpSp>
      <p:sp>
        <p:nvSpPr>
          <p:cNvPr id="128" name="Folded Corner 127"/>
          <p:cNvSpPr/>
          <p:nvPr/>
        </p:nvSpPr>
        <p:spPr>
          <a:xfrm>
            <a:off x="3560857" y="418888"/>
            <a:ext cx="827614" cy="359043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050" b="1" dirty="0">
                <a:solidFill>
                  <a:prstClr val="black"/>
                </a:solidFill>
              </a:rPr>
              <a:t>System</a:t>
            </a:r>
            <a:br>
              <a:rPr lang="en-US" sz="1050" b="1" dirty="0">
                <a:solidFill>
                  <a:prstClr val="black"/>
                </a:solidFill>
              </a:rPr>
            </a:br>
            <a:r>
              <a:rPr lang="en-US" sz="1050" b="1" dirty="0">
                <a:solidFill>
                  <a:prstClr val="black"/>
                </a:solidFill>
              </a:rPr>
              <a:t>Specification</a:t>
            </a:r>
          </a:p>
        </p:txBody>
      </p:sp>
      <p:cxnSp>
        <p:nvCxnSpPr>
          <p:cNvPr id="15" name="Elbow Connector 14"/>
          <p:cNvCxnSpPr>
            <a:stCxn id="106" idx="2"/>
            <a:endCxn id="46" idx="0"/>
          </p:cNvCxnSpPr>
          <p:nvPr/>
        </p:nvCxnSpPr>
        <p:spPr>
          <a:xfrm rot="5400000">
            <a:off x="3011549" y="3012862"/>
            <a:ext cx="1221612" cy="3829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29" name="38ea4007-e312-429e-a13c-068faceee496"/>
          <p:cNvCxnSpPr/>
          <p:nvPr/>
        </p:nvCxnSpPr>
        <p:spPr>
          <a:xfrm flipH="1">
            <a:off x="3280292" y="6409008"/>
            <a:ext cx="1927" cy="601393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3" name="Rectangle 132"/>
          <p:cNvSpPr/>
          <p:nvPr/>
        </p:nvSpPr>
        <p:spPr>
          <a:xfrm>
            <a:off x="4602136" y="4720210"/>
            <a:ext cx="1354723" cy="208671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PROJECT MGT</a:t>
            </a:r>
          </a:p>
        </p:txBody>
      </p:sp>
      <p:pic>
        <p:nvPicPr>
          <p:cNvPr id="134" name="eef9dcfa-adf0-4a4c-a3f7-235296ed718d"/>
          <p:cNvPicPr/>
          <p:nvPr/>
        </p:nvPicPr>
        <p:blipFill>
          <a:blip r:embed="rId3" cstate="print"/>
          <a:srcRect t="12500"/>
          <a:stretch>
            <a:fillRect/>
          </a:stretch>
        </p:blipFill>
        <p:spPr bwMode="auto">
          <a:xfrm>
            <a:off x="9296400" y="4493108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2d706d48-08c9-4e3a-b1f1-5d90215a76f7"/>
          <p:cNvSpPr/>
          <p:nvPr/>
        </p:nvSpPr>
        <p:spPr>
          <a:xfrm>
            <a:off x="7391400" y="5867400"/>
            <a:ext cx="133350" cy="914400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136" name="96d4ea4c-7212-457b-b43c-9393cbcf3928"/>
          <p:cNvSpPr/>
          <p:nvPr/>
        </p:nvSpPr>
        <p:spPr>
          <a:xfrm>
            <a:off x="7620000" y="5791200"/>
            <a:ext cx="800100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Unified process</a:t>
            </a:r>
          </a:p>
        </p:txBody>
      </p:sp>
      <p:sp>
        <p:nvSpPr>
          <p:cNvPr id="137" name="940740f7-f6ba-4307-8280-95c69b210330"/>
          <p:cNvSpPr/>
          <p:nvPr/>
        </p:nvSpPr>
        <p:spPr>
          <a:xfrm>
            <a:off x="7959410" y="6172199"/>
            <a:ext cx="879791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Agile processes</a:t>
            </a:r>
          </a:p>
        </p:txBody>
      </p:sp>
      <p:cxnSp>
        <p:nvCxnSpPr>
          <p:cNvPr id="138" name="f3cc4469-be46-4be9-9c78-ce8d3b3dd5d0"/>
          <p:cNvCxnSpPr/>
          <p:nvPr/>
        </p:nvCxnSpPr>
        <p:spPr>
          <a:xfrm>
            <a:off x="7467600" y="6324600"/>
            <a:ext cx="40005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40" name="4ffb028c-096e-4156-86b6-5622125f0072"/>
          <p:cNvCxnSpPr>
            <a:stCxn id="135" idx="1"/>
          </p:cNvCxnSpPr>
          <p:nvPr/>
        </p:nvCxnSpPr>
        <p:spPr>
          <a:xfrm flipV="1">
            <a:off x="7524751" y="6058458"/>
            <a:ext cx="223705" cy="266143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141" name="80e21ee3-1e23-46ae-a0f6-d06792a81656"/>
          <p:cNvGrpSpPr/>
          <p:nvPr/>
        </p:nvGrpSpPr>
        <p:grpSpPr>
          <a:xfrm>
            <a:off x="4299518" y="5257801"/>
            <a:ext cx="2939482" cy="1344637"/>
            <a:chOff x="-129501" y="5438618"/>
            <a:chExt cx="2939482" cy="1344637"/>
          </a:xfrm>
        </p:grpSpPr>
        <p:pic>
          <p:nvPicPr>
            <p:cNvPr id="14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4452" y="5438618"/>
              <a:ext cx="1724929" cy="637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44681" y="6400800"/>
              <a:ext cx="1765300" cy="375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" name="Rectangle 143"/>
            <p:cNvSpPr/>
            <p:nvPr/>
          </p:nvSpPr>
          <p:spPr>
            <a:xfrm>
              <a:off x="1371600" y="5525446"/>
              <a:ext cx="676381" cy="143275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Sequential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-22221" y="6184759"/>
              <a:ext cx="784221" cy="161015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Iterative 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-129501" y="6536415"/>
              <a:ext cx="643851" cy="246840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Breadth-first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57199" y="6553199"/>
              <a:ext cx="555097" cy="230055"/>
            </a:xfrm>
            <a:prstGeom prst="rect">
              <a:avLst/>
            </a:prstGeom>
            <a:solidFill>
              <a:schemeClr val="bg1"/>
            </a:solidFill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Depth-first</a:t>
              </a:r>
            </a:p>
          </p:txBody>
        </p:sp>
      </p:grpSp>
      <p:grpSp>
        <p:nvGrpSpPr>
          <p:cNvPr id="149" name="fe309eab-764c-4ff4-b27b-7102a63edc49"/>
          <p:cNvGrpSpPr/>
          <p:nvPr/>
        </p:nvGrpSpPr>
        <p:grpSpPr>
          <a:xfrm rot="1818695">
            <a:off x="6637072" y="4735714"/>
            <a:ext cx="1773638" cy="824633"/>
            <a:chOff x="2704667" y="5933164"/>
            <a:chExt cx="1599287" cy="701335"/>
          </a:xfrm>
        </p:grpSpPr>
        <p:pic>
          <p:nvPicPr>
            <p:cNvPr id="150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9317611">
              <a:off x="2997720" y="6100090"/>
              <a:ext cx="1306234" cy="534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1" name="Rectangle 150"/>
            <p:cNvSpPr/>
            <p:nvPr/>
          </p:nvSpPr>
          <p:spPr>
            <a:xfrm rot="19321703">
              <a:off x="2704667" y="5933164"/>
              <a:ext cx="1192850" cy="241805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Work-breakdown structures</a:t>
              </a:r>
            </a:p>
          </p:txBody>
        </p:sp>
      </p:grpSp>
      <p:grpSp>
        <p:nvGrpSpPr>
          <p:cNvPr id="152" name="d16c0554-5118-4e2e-a8f9-63056a09bf10"/>
          <p:cNvGrpSpPr/>
          <p:nvPr/>
        </p:nvGrpSpPr>
        <p:grpSpPr>
          <a:xfrm>
            <a:off x="8382001" y="4343400"/>
            <a:ext cx="1600201" cy="1271754"/>
            <a:chOff x="4495800" y="5489092"/>
            <a:chExt cx="1600201" cy="1271754"/>
          </a:xfrm>
        </p:grpSpPr>
        <p:pic>
          <p:nvPicPr>
            <p:cNvPr id="153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95800" y="5715001"/>
              <a:ext cx="1440473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4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81647" y="6019801"/>
              <a:ext cx="1114354" cy="741045"/>
            </a:xfrm>
            <a:prstGeom prst="rect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sp>
          <p:nvSpPr>
            <p:cNvPr id="155" name="Rectangle 154"/>
            <p:cNvSpPr/>
            <p:nvPr/>
          </p:nvSpPr>
          <p:spPr>
            <a:xfrm>
              <a:off x="4495800" y="5489092"/>
              <a:ext cx="865410" cy="176253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Project plans</a:t>
              </a:r>
            </a:p>
          </p:txBody>
        </p:sp>
      </p:grpSp>
      <p:sp>
        <p:nvSpPr>
          <p:cNvPr id="156" name="Line Callout 1 155"/>
          <p:cNvSpPr/>
          <p:nvPr/>
        </p:nvSpPr>
        <p:spPr>
          <a:xfrm rot="5400000">
            <a:off x="9821437" y="5592370"/>
            <a:ext cx="321526" cy="992037"/>
          </a:xfrm>
          <a:prstGeom prst="borderCallout1">
            <a:avLst>
              <a:gd name="adj1" fmla="val 56453"/>
              <a:gd name="adj2" fmla="val -12353"/>
              <a:gd name="adj3" fmla="val 73400"/>
              <a:gd name="adj4" fmla="val -109165"/>
            </a:avLst>
          </a:prstGeom>
          <a:ln w="31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lIns="18288" tIns="18288" rIns="18288" bIns="18288" rtlCol="0" anchor="ctr">
            <a:no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Includes buffers and milestones</a:t>
            </a:r>
          </a:p>
        </p:txBody>
      </p:sp>
      <p:cxnSp>
        <p:nvCxnSpPr>
          <p:cNvPr id="157" name="Straight Arrow Connector 156"/>
          <p:cNvCxnSpPr>
            <a:stCxn id="137" idx="2"/>
            <a:endCxn id="158" idx="0"/>
          </p:cNvCxnSpPr>
          <p:nvPr/>
        </p:nvCxnSpPr>
        <p:spPr>
          <a:xfrm flipH="1">
            <a:off x="8020051" y="6400800"/>
            <a:ext cx="379255" cy="180605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8" name="Rectangle 157"/>
          <p:cNvSpPr/>
          <p:nvPr/>
        </p:nvSpPr>
        <p:spPr>
          <a:xfrm>
            <a:off x="7820025" y="6581405"/>
            <a:ext cx="400050" cy="15239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XP</a:t>
            </a:r>
          </a:p>
        </p:txBody>
      </p:sp>
      <p:cxnSp>
        <p:nvCxnSpPr>
          <p:cNvPr id="160" name="Straight Arrow Connector 159"/>
          <p:cNvCxnSpPr>
            <a:endCxn id="146" idx="0"/>
          </p:cNvCxnSpPr>
          <p:nvPr/>
        </p:nvCxnSpPr>
        <p:spPr>
          <a:xfrm flipH="1">
            <a:off x="4621444" y="6203199"/>
            <a:ext cx="264776" cy="152399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61" name="Straight Arrow Connector 160"/>
          <p:cNvCxnSpPr>
            <a:endCxn id="147" idx="0"/>
          </p:cNvCxnSpPr>
          <p:nvPr/>
        </p:nvCxnSpPr>
        <p:spPr>
          <a:xfrm>
            <a:off x="4887013" y="6220777"/>
            <a:ext cx="276754" cy="151605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2" name="Rectangle 161"/>
          <p:cNvSpPr/>
          <p:nvPr/>
        </p:nvSpPr>
        <p:spPr>
          <a:xfrm>
            <a:off x="9982200" y="5102708"/>
            <a:ext cx="609600" cy="313557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Issue trackers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714010" y="6526237"/>
            <a:ext cx="533400" cy="1524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Scrum</a:t>
            </a:r>
          </a:p>
        </p:txBody>
      </p:sp>
      <p:cxnSp>
        <p:nvCxnSpPr>
          <p:cNvPr id="164" name="Straight Arrow Connector 163"/>
          <p:cNvCxnSpPr>
            <a:stCxn id="137" idx="2"/>
            <a:endCxn id="163" idx="0"/>
          </p:cNvCxnSpPr>
          <p:nvPr/>
        </p:nvCxnSpPr>
        <p:spPr>
          <a:xfrm>
            <a:off x="8399306" y="6400799"/>
            <a:ext cx="581405" cy="125438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65" name="Left Arrow 164"/>
          <p:cNvSpPr/>
          <p:nvPr/>
        </p:nvSpPr>
        <p:spPr>
          <a:xfrm rot="20724627">
            <a:off x="8481330" y="5882639"/>
            <a:ext cx="666750" cy="228600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CMMI</a:t>
            </a:r>
          </a:p>
        </p:txBody>
      </p:sp>
      <p:sp>
        <p:nvSpPr>
          <p:cNvPr id="238" name="Freeform 237"/>
          <p:cNvSpPr/>
          <p:nvPr/>
        </p:nvSpPr>
        <p:spPr>
          <a:xfrm>
            <a:off x="3804864" y="2503333"/>
            <a:ext cx="6852863" cy="4349531"/>
          </a:xfrm>
          <a:custGeom>
            <a:avLst/>
            <a:gdLst>
              <a:gd name="connsiteX0" fmla="*/ 0 w 6852863"/>
              <a:gd name="connsiteY0" fmla="*/ 4171308 h 4171308"/>
              <a:gd name="connsiteX1" fmla="*/ 750013 w 6852863"/>
              <a:gd name="connsiteY1" fmla="*/ 1921267 h 4171308"/>
              <a:gd name="connsiteX2" fmla="*/ 3667874 w 6852863"/>
              <a:gd name="connsiteY2" fmla="*/ 1921267 h 4171308"/>
              <a:gd name="connsiteX3" fmla="*/ 3667874 w 6852863"/>
              <a:gd name="connsiteY3" fmla="*/ 0 h 4171308"/>
              <a:gd name="connsiteX4" fmla="*/ 6852863 w 6852863"/>
              <a:gd name="connsiteY4" fmla="*/ 0 h 417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2863" h="4171308">
                <a:moveTo>
                  <a:pt x="0" y="4171308"/>
                </a:moveTo>
                <a:lnTo>
                  <a:pt x="750013" y="1921267"/>
                </a:lnTo>
                <a:lnTo>
                  <a:pt x="3667874" y="1921267"/>
                </a:lnTo>
                <a:lnTo>
                  <a:pt x="3667874" y="0"/>
                </a:lnTo>
                <a:lnTo>
                  <a:pt x="685286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Rectangle 179"/>
          <p:cNvSpPr/>
          <p:nvPr/>
        </p:nvSpPr>
        <p:spPr>
          <a:xfrm>
            <a:off x="7524750" y="2590800"/>
            <a:ext cx="2953470" cy="15063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t">
            <a:noAutofit/>
          </a:bodyPr>
          <a:lstStyle/>
          <a:p>
            <a:pPr marL="228600" indent="-228600">
              <a:buFont typeface="+mj-lt"/>
              <a:buAutoNum type="arabicPeriod" startAt="16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Is Unified process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iterative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 or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sequential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?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 startAt="16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What’s the difference between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buffers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 and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padding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?</a:t>
            </a: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b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</a:b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  <a:p>
            <a:pPr marL="228600" indent="-228600">
              <a:buFont typeface="+mj-lt"/>
              <a:buAutoNum type="arabicPeriod" startAt="16"/>
            </a:pP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What’s the benefit of identifying the </a:t>
            </a:r>
            <a:r>
              <a:rPr lang="en-US" sz="1050" i="1" dirty="0">
                <a:solidFill>
                  <a:prstClr val="black"/>
                </a:solidFill>
                <a:latin typeface="Cambria" panose="02040503050406030204" pitchFamily="18" charset="0"/>
              </a:rPr>
              <a:t>critical path </a:t>
            </a:r>
            <a:r>
              <a:rPr lang="en-US" sz="1050" dirty="0">
                <a:solidFill>
                  <a:prstClr val="black"/>
                </a:solidFill>
                <a:latin typeface="Cambria" panose="02040503050406030204" pitchFamily="18" charset="0"/>
              </a:rPr>
              <a:t>of a project?</a:t>
            </a:r>
          </a:p>
          <a:p>
            <a:pPr marL="228600" indent="-228600">
              <a:buFont typeface="+mj-lt"/>
              <a:buAutoNum type="arabicPeriod" startAt="16"/>
            </a:pPr>
            <a:endParaRPr lang="en-US" sz="105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cxnSp>
        <p:nvCxnSpPr>
          <p:cNvPr id="114" name="Straight Arrow Connector 177"/>
          <p:cNvCxnSpPr/>
          <p:nvPr/>
        </p:nvCxnSpPr>
        <p:spPr>
          <a:xfrm>
            <a:off x="2724181" y="-21104"/>
            <a:ext cx="2714" cy="173504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453182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5" grpId="0"/>
      <p:bldP spid="113" grpId="0" animBg="1"/>
      <p:bldP spid="56" grpId="0" animBg="1"/>
      <p:bldP spid="57" grpId="0" animBg="1"/>
      <p:bldP spid="133" grpId="0"/>
      <p:bldP spid="135" grpId="0" animBg="1"/>
      <p:bldP spid="136" grpId="0"/>
      <p:bldP spid="137" grpId="0"/>
      <p:bldP spid="156" grpId="0" animBg="1"/>
      <p:bldP spid="158" grpId="0"/>
      <p:bldP spid="162" grpId="0"/>
      <p:bldP spid="163" grpId="0"/>
      <p:bldP spid="165" grpId="0" animBg="1"/>
      <p:bldP spid="238" grpId="0" animBg="1"/>
      <p:bldP spid="1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Up Arrow Callout 34"/>
          <p:cNvSpPr/>
          <p:nvPr/>
        </p:nvSpPr>
        <p:spPr>
          <a:xfrm>
            <a:off x="1636208" y="5257801"/>
            <a:ext cx="2494795" cy="1524000"/>
          </a:xfrm>
          <a:prstGeom prst="upArrowCallout">
            <a:avLst>
              <a:gd name="adj1" fmla="val 12094"/>
              <a:gd name="adj2" fmla="val 15614"/>
              <a:gd name="adj3" fmla="val 10334"/>
              <a:gd name="adj4" fmla="val 8375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36000" rIns="18288" bIns="36000" rtlCol="0" anchor="t">
            <a:noAutofit/>
          </a:bodyPr>
          <a:lstStyle/>
          <a:p>
            <a:pPr marL="171450" indent="-58738"/>
            <a:r>
              <a:rPr lang="en-US" sz="1050" b="1" dirty="0">
                <a:solidFill>
                  <a:prstClr val="black"/>
                </a:solidFill>
              </a:rPr>
              <a:t>Possible Improvements:</a:t>
            </a:r>
          </a:p>
          <a:p>
            <a:pPr marL="171450" indent="-58738">
              <a:buFont typeface="Arial" pitchFamily="34" charset="0"/>
              <a:buChar char="•"/>
            </a:pPr>
            <a:r>
              <a:rPr lang="en-SG" sz="1050" dirty="0">
                <a:solidFill>
                  <a:prstClr val="black"/>
                </a:solidFill>
              </a:rPr>
              <a:t>Refactor code</a:t>
            </a:r>
          </a:p>
          <a:p>
            <a:pPr marL="171450" indent="-58738">
              <a:buFont typeface="Arial" pitchFamily="34" charset="0"/>
              <a:buChar char="•"/>
            </a:pPr>
            <a:r>
              <a:rPr lang="en-SG" sz="1050" dirty="0">
                <a:solidFill>
                  <a:prstClr val="black"/>
                </a:solidFill>
              </a:rPr>
              <a:t>Coding standards and good coding practices</a:t>
            </a:r>
          </a:p>
          <a:p>
            <a:pPr marL="171450" indent="-58738">
              <a:buFont typeface="Arial" pitchFamily="34" charset="0"/>
              <a:buChar char="•"/>
            </a:pPr>
            <a:r>
              <a:rPr lang="en-SG" sz="1050" dirty="0">
                <a:solidFill>
                  <a:prstClr val="black"/>
                </a:solidFill>
              </a:rPr>
              <a:t>Protect code using assertions, exceptions, logging, and defensive coding.</a:t>
            </a:r>
          </a:p>
          <a:p>
            <a:pPr marL="171450" indent="-58738">
              <a:buFont typeface="Arial" pitchFamily="34" charset="0"/>
              <a:buChar char="•"/>
            </a:pPr>
            <a:r>
              <a:rPr lang="en-SG" sz="1050" dirty="0">
                <a:solidFill>
                  <a:prstClr val="black"/>
                </a:solidFill>
              </a:rPr>
              <a:t>Build automation, Continuous Integration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653856" y="47802"/>
            <a:ext cx="1645085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IMPLEMENTATION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7391401" y="47802"/>
            <a:ext cx="3190349" cy="66577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t">
            <a:noAutofit/>
          </a:bodyPr>
          <a:lstStyle/>
          <a:p>
            <a:pPr marL="228600" indent="-228600">
              <a:buFont typeface="+mj-lt"/>
              <a:buAutoNum type="arabicPeriod" startAt="19"/>
            </a:pPr>
            <a:r>
              <a:rPr lang="en-US" sz="1050" dirty="0"/>
              <a:t>How is refactoring different from bug fixing?</a:t>
            </a:r>
            <a:br>
              <a:rPr lang="en-US" sz="1050" dirty="0"/>
            </a:br>
            <a:endParaRPr lang="en-US" sz="1050" dirty="0"/>
          </a:p>
          <a:p>
            <a:pPr marL="228600" indent="-228600">
              <a:buFont typeface="+mj-lt"/>
              <a:buAutoNum type="arabicPeriod" startAt="19"/>
            </a:pPr>
            <a:endParaRPr lang="en-US" sz="1050" dirty="0"/>
          </a:p>
          <a:p>
            <a:pPr marL="228600" indent="-228600">
              <a:buFont typeface="+mj-lt"/>
              <a:buAutoNum type="arabicPeriod" startAt="19"/>
            </a:pPr>
            <a:r>
              <a:rPr lang="en-US" sz="1050" dirty="0"/>
              <a:t>How are assertions different from exceptions?</a:t>
            </a:r>
            <a:br>
              <a:rPr lang="en-US" sz="1050" dirty="0"/>
            </a:br>
            <a:br>
              <a:rPr lang="en-US" sz="1050" dirty="0"/>
            </a:br>
            <a:endParaRPr lang="en-US" sz="1050" dirty="0"/>
          </a:p>
          <a:p>
            <a:pPr marL="228600" indent="-228600">
              <a:buFont typeface="+mj-lt"/>
              <a:buAutoNum type="arabicPeriod" startAt="19"/>
            </a:pPr>
            <a:endParaRPr lang="en-US" sz="1050" dirty="0"/>
          </a:p>
          <a:p>
            <a:pPr marL="228600" indent="-228600">
              <a:buFont typeface="+mj-lt"/>
              <a:buAutoNum type="arabicPeriod" startAt="19"/>
            </a:pPr>
            <a:r>
              <a:rPr lang="en-US" sz="1050" dirty="0"/>
              <a:t>Is </a:t>
            </a:r>
            <a:r>
              <a:rPr lang="en-US" sz="1050" dirty="0" err="1"/>
              <a:t>Git</a:t>
            </a:r>
            <a:r>
              <a:rPr lang="en-US" sz="1050" dirty="0"/>
              <a:t> centralized or distributed RCS?</a:t>
            </a:r>
            <a:br>
              <a:rPr lang="en-US" sz="1050" dirty="0"/>
            </a:br>
            <a:br>
              <a:rPr lang="en-US" sz="1050" dirty="0"/>
            </a:br>
            <a:endParaRPr lang="en-US" sz="1050" dirty="0"/>
          </a:p>
          <a:p>
            <a:pPr marL="228600" indent="-228600">
              <a:buFont typeface="+mj-lt"/>
              <a:buAutoNum type="arabicPeriod" startAt="19"/>
            </a:pPr>
            <a:r>
              <a:rPr lang="en-US" sz="1050" dirty="0"/>
              <a:t>What distinguishes a platform from a framework or a library?</a:t>
            </a:r>
            <a:br>
              <a:rPr lang="en-US" sz="1050" dirty="0"/>
            </a:br>
            <a:br>
              <a:rPr lang="en-US" sz="1050" dirty="0"/>
            </a:br>
            <a:endParaRPr lang="en-US" sz="1050" dirty="0"/>
          </a:p>
          <a:p>
            <a:pPr marL="228600" indent="-228600">
              <a:buFont typeface="+mj-lt"/>
              <a:buAutoNum type="arabicPeriod" startAt="19"/>
            </a:pPr>
            <a:r>
              <a:rPr lang="en-US" sz="1050" dirty="0"/>
              <a:t>Describe CI (Continuous Integration).</a:t>
            </a:r>
            <a:br>
              <a:rPr lang="en-US" sz="1050" dirty="0"/>
            </a:br>
            <a:br>
              <a:rPr lang="en-US" sz="1050" dirty="0"/>
            </a:br>
            <a:endParaRPr lang="en-US" sz="1050" dirty="0"/>
          </a:p>
          <a:p>
            <a:pPr marL="228600" indent="-228600">
              <a:buFont typeface="+mj-lt"/>
              <a:buAutoNum type="arabicPeriod" startAt="19"/>
            </a:pPr>
            <a:r>
              <a:rPr lang="en-US" sz="1050" dirty="0"/>
              <a:t>Acceptance testing is validation or verification?</a:t>
            </a:r>
            <a:br>
              <a:rPr lang="en-US" sz="1050" dirty="0"/>
            </a:br>
            <a:br>
              <a:rPr lang="en-US" sz="1050" dirty="0"/>
            </a:br>
            <a:endParaRPr lang="en-US" sz="1050" dirty="0"/>
          </a:p>
          <a:p>
            <a:pPr marL="228600" indent="-228600">
              <a:buFont typeface="+mj-lt"/>
              <a:buAutoNum type="arabicPeriod" startAt="19"/>
            </a:pPr>
            <a:r>
              <a:rPr lang="en-US" sz="1050" dirty="0"/>
              <a:t>Give one pro and one con of white box text case design.</a:t>
            </a:r>
            <a:br>
              <a:rPr lang="en-US" sz="1050" dirty="0"/>
            </a:br>
            <a:br>
              <a:rPr lang="en-US" sz="1050" dirty="0"/>
            </a:br>
            <a:endParaRPr lang="en-US" sz="1050" dirty="0"/>
          </a:p>
          <a:p>
            <a:pPr marL="228600" indent="-228600">
              <a:buFont typeface="+mj-lt"/>
              <a:buAutoNum type="arabicPeriod" startAt="19"/>
            </a:pPr>
            <a:r>
              <a:rPr lang="en-US" sz="1050" dirty="0"/>
              <a:t>How is integration testing different from unit testing?</a:t>
            </a:r>
            <a:br>
              <a:rPr lang="en-US" sz="1050" dirty="0"/>
            </a:br>
            <a:br>
              <a:rPr lang="en-US" sz="1050" dirty="0"/>
            </a:br>
            <a:endParaRPr lang="en-US" sz="1050" dirty="0"/>
          </a:p>
          <a:p>
            <a:pPr marL="228600" indent="-228600">
              <a:buFont typeface="+mj-lt"/>
              <a:buAutoNum type="arabicPeriod" startAt="19"/>
            </a:pPr>
            <a:r>
              <a:rPr lang="en-US" sz="1050" dirty="0"/>
              <a:t>How does equivalence partitioning help in increasing E&amp;E of testing?</a:t>
            </a:r>
            <a:br>
              <a:rPr lang="en-US" sz="1050" dirty="0"/>
            </a:br>
            <a:br>
              <a:rPr lang="en-US" sz="1050" dirty="0"/>
            </a:br>
            <a:endParaRPr lang="en-US" sz="1050" dirty="0"/>
          </a:p>
          <a:p>
            <a:pPr marL="534988" indent="-268288">
              <a:buFont typeface="+mj-lt"/>
              <a:buAutoNum type="arabicPeriod" startAt="19"/>
            </a:pPr>
            <a:r>
              <a:rPr lang="en-US" sz="1050" dirty="0"/>
              <a:t>Give an advantage of TDD.</a:t>
            </a:r>
            <a:br>
              <a:rPr lang="en-US" sz="1050" dirty="0"/>
            </a:br>
            <a:br>
              <a:rPr lang="en-US" sz="1050" dirty="0"/>
            </a:br>
            <a:endParaRPr lang="en-US" sz="1050" dirty="0"/>
          </a:p>
          <a:p>
            <a:pPr marL="534988" indent="-268288">
              <a:buFont typeface="+mj-lt"/>
              <a:buAutoNum type="arabicPeriod" startAt="19"/>
            </a:pPr>
            <a:r>
              <a:rPr lang="en-US" sz="1050" dirty="0"/>
              <a:t>Which is stronger: statement coverage or path coverage?</a:t>
            </a:r>
            <a:br>
              <a:rPr lang="en-US" sz="1050" dirty="0"/>
            </a:br>
            <a:br>
              <a:rPr lang="en-US" sz="1050" dirty="0"/>
            </a:br>
            <a:endParaRPr lang="en-US" sz="1050" dirty="0"/>
          </a:p>
          <a:p>
            <a:pPr marL="534988" indent="-268288">
              <a:buFont typeface="+mj-lt"/>
              <a:buAutoNum type="arabicPeriod" startAt="19"/>
            </a:pPr>
            <a:r>
              <a:rPr lang="en-US" sz="1050" dirty="0"/>
              <a:t>What is the purpose of dependency injection?</a:t>
            </a:r>
          </a:p>
        </p:txBody>
      </p:sp>
      <p:grpSp>
        <p:nvGrpSpPr>
          <p:cNvPr id="45" name="Group 342"/>
          <p:cNvGrpSpPr/>
          <p:nvPr/>
        </p:nvGrpSpPr>
        <p:grpSpPr>
          <a:xfrm>
            <a:off x="1909938" y="835946"/>
            <a:ext cx="1792573" cy="512164"/>
            <a:chOff x="5334000" y="822952"/>
            <a:chExt cx="1066800" cy="396248"/>
          </a:xfrm>
        </p:grpSpPr>
        <p:sp>
          <p:nvSpPr>
            <p:cNvPr id="46" name="Rectangle 45"/>
            <p:cNvSpPr/>
            <p:nvPr/>
          </p:nvSpPr>
          <p:spPr>
            <a:xfrm>
              <a:off x="5638800" y="1066800"/>
              <a:ext cx="152400" cy="1524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B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34000" y="1066800"/>
              <a:ext cx="152400" cy="152400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A</a:t>
              </a:r>
            </a:p>
          </p:txBody>
        </p:sp>
        <p:sp>
          <p:nvSpPr>
            <p:cNvPr id="48" name="Flowchart: Stored Data 47"/>
            <p:cNvSpPr/>
            <p:nvPr/>
          </p:nvSpPr>
          <p:spPr>
            <a:xfrm>
              <a:off x="6248400" y="1066800"/>
              <a:ext cx="152400" cy="152400"/>
            </a:xfrm>
            <a:prstGeom prst="flowChartOnlineStorage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C</a:t>
              </a:r>
            </a:p>
          </p:txBody>
        </p:sp>
        <p:sp>
          <p:nvSpPr>
            <p:cNvPr id="49" name="Flowchart: Magnetic Disk 48"/>
            <p:cNvSpPr/>
            <p:nvPr/>
          </p:nvSpPr>
          <p:spPr>
            <a:xfrm>
              <a:off x="5943600" y="1066800"/>
              <a:ext cx="152400" cy="152400"/>
            </a:xfrm>
            <a:prstGeom prst="flowChartMagneticDisk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D</a:t>
              </a:r>
            </a:p>
          </p:txBody>
        </p:sp>
        <p:pic>
          <p:nvPicPr>
            <p:cNvPr id="50" name="Picture 8" descr="C:\Documents and Settings\dcsdcr\Local Settings\Temporary Internet Files\Content.IE5\IGYN5T2F\MC900432611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35288" y="822952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51" name="Picture 9" descr="C:\Documents and Settings\dcsdcr\Local Settings\Temporary Internet Files\Content.IE5\2E1RXMEE\MC90043261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26390" y="822952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52" name="Picture 10" descr="C:\Documents and Settings\dcsdcr\Local Settings\Temporary Internet Files\Content.IE5\IGYN5T2F\MC90043260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46990" y="822952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53" name="Picture 11" descr="C:\Documents and Settings\dcsdcr\Local Settings\Temporary Internet Files\Content.IE5\O03VMBUB\MC900432624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239972" y="828022"/>
              <a:ext cx="152400" cy="152400"/>
            </a:xfrm>
            <a:prstGeom prst="rect">
              <a:avLst/>
            </a:prstGeom>
            <a:noFill/>
          </p:spPr>
        </p:pic>
      </p:grpSp>
      <p:grpSp>
        <p:nvGrpSpPr>
          <p:cNvPr id="56" name="Group 343"/>
          <p:cNvGrpSpPr/>
          <p:nvPr/>
        </p:nvGrpSpPr>
        <p:grpSpPr>
          <a:xfrm>
            <a:off x="1653855" y="1915151"/>
            <a:ext cx="2477148" cy="1623142"/>
            <a:chOff x="5334000" y="1556659"/>
            <a:chExt cx="1474206" cy="965968"/>
          </a:xfrm>
        </p:grpSpPr>
        <p:sp>
          <p:nvSpPr>
            <p:cNvPr id="57" name="Oval 56"/>
            <p:cNvSpPr/>
            <p:nvPr/>
          </p:nvSpPr>
          <p:spPr>
            <a:xfrm>
              <a:off x="5442627" y="1676400"/>
              <a:ext cx="653373" cy="304800"/>
            </a:xfrm>
            <a:prstGeom prst="ellipse">
              <a:avLst/>
            </a:prstGeom>
            <a:ln w="19050">
              <a:solidFill>
                <a:srgbClr val="0000FF"/>
              </a:solidFill>
              <a:prstDash val="sys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Integration</a:t>
              </a:r>
            </a:p>
          </p:txBody>
        </p:sp>
        <p:sp>
          <p:nvSpPr>
            <p:cNvPr id="58" name="Line Callout 1 57"/>
            <p:cNvSpPr/>
            <p:nvPr/>
          </p:nvSpPr>
          <p:spPr>
            <a:xfrm rot="5400000">
              <a:off x="5611786" y="2027327"/>
              <a:ext cx="304800" cy="685800"/>
            </a:xfrm>
            <a:prstGeom prst="borderCallout1">
              <a:avLst>
                <a:gd name="adj1" fmla="val 20947"/>
                <a:gd name="adj2" fmla="val 2502"/>
                <a:gd name="adj3" fmla="val 45076"/>
                <a:gd name="adj4" fmla="val -145543"/>
              </a:avLst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18288" tIns="18288" rIns="18288" bIns="18288" rtlCol="0" anchor="ctr">
              <a:noAutofit/>
            </a:bodyPr>
            <a:lstStyle/>
            <a:p>
              <a:r>
                <a:rPr lang="en-US" sz="1050" dirty="0">
                  <a:solidFill>
                    <a:prstClr val="black"/>
                  </a:solidFill>
                </a:rPr>
                <a:t>Can be late-one-time, or early-and-continuous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 rot="5400000">
              <a:off x="6281975" y="1435724"/>
              <a:ext cx="405295" cy="647166"/>
            </a:xfrm>
            <a:prstGeom prst="roundRect">
              <a:avLst/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lIns="18288" tIns="18288" rIns="18288" bIns="18288" rtlCol="0" anchor="ctr">
              <a:noAutofit/>
            </a:bodyPr>
            <a:lstStyle/>
            <a:p>
              <a:r>
                <a:rPr lang="en-US" sz="1050" dirty="0">
                  <a:solidFill>
                    <a:prstClr val="black"/>
                  </a:solidFill>
                </a:rPr>
                <a:t>Can be top-down, bottom-up, sandwich, big-bang</a:t>
              </a:r>
            </a:p>
          </p:txBody>
        </p:sp>
        <p:pic>
          <p:nvPicPr>
            <p:cNvPr id="60" name="Picture 8" descr="C:\Documents and Settings\dcsdcr\Local Settings\Temporary Internet Files\Content.IE5\IGYN5T2F\MC900432611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19812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61" name="Picture 9" descr="C:\Documents and Settings\dcsdcr\Local Settings\Temporary Internet Files\Content.IE5\2E1RXMEE\MC90043261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0200" y="19050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62" name="Picture 10" descr="C:\Documents and Settings\dcsdcr\Local Settings\Temporary Internet Files\Content.IE5\IGYN5T2F\MC90043260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0" y="1676400"/>
              <a:ext cx="162540" cy="162540"/>
            </a:xfrm>
            <a:prstGeom prst="rect">
              <a:avLst/>
            </a:prstGeom>
            <a:noFill/>
          </p:spPr>
        </p:pic>
        <p:pic>
          <p:nvPicPr>
            <p:cNvPr id="63" name="Picture 11" descr="C:\Documents and Settings\dcsdcr\Local Settings\Temporary Internet Files\Content.IE5\O03VMBUB\MC900432624[1]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67400" y="1981200"/>
              <a:ext cx="152400" cy="152400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1699577" y="3505200"/>
            <a:ext cx="2387056" cy="1309682"/>
            <a:chOff x="175577" y="4805214"/>
            <a:chExt cx="2387056" cy="1309682"/>
          </a:xfrm>
        </p:grpSpPr>
        <p:sp>
          <p:nvSpPr>
            <p:cNvPr id="40" name="Frame 22"/>
            <p:cNvSpPr/>
            <p:nvPr/>
          </p:nvSpPr>
          <p:spPr>
            <a:xfrm>
              <a:off x="877248" y="4805214"/>
              <a:ext cx="1262846" cy="1152368"/>
            </a:xfrm>
            <a:prstGeom prst="frame">
              <a:avLst>
                <a:gd name="adj1" fmla="val 1942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288" tIns="18288" rIns="18288" bIns="18288" rtlCol="0" anchor="ctr">
              <a:no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</a:rPr>
                <a:t>  </a:t>
              </a:r>
              <a:r>
                <a:rPr lang="en-US" sz="1050" dirty="0">
                  <a:solidFill>
                    <a:prstClr val="black"/>
                  </a:solidFill>
                </a:rPr>
                <a:t>Framework</a:t>
              </a:r>
            </a:p>
            <a:p>
              <a:endParaRPr lang="en-US" sz="1050" dirty="0">
                <a:solidFill>
                  <a:prstClr val="black"/>
                </a:solidFill>
              </a:endParaRPr>
            </a:p>
            <a:p>
              <a:endParaRPr lang="en-US" sz="1050" dirty="0">
                <a:solidFill>
                  <a:prstClr val="black"/>
                </a:solidFill>
              </a:endParaRPr>
            </a:p>
            <a:p>
              <a:endParaRPr lang="en-US" sz="1050" dirty="0">
                <a:solidFill>
                  <a:prstClr val="black"/>
                </a:solidFill>
              </a:endParaRPr>
            </a:p>
            <a:p>
              <a:endParaRPr lang="en-US" sz="1050" dirty="0">
                <a:solidFill>
                  <a:prstClr val="black"/>
                </a:solidFill>
              </a:endParaRPr>
            </a:p>
            <a:p>
              <a:endParaRPr lang="en-US" sz="1050" dirty="0">
                <a:solidFill>
                  <a:prstClr val="black"/>
                </a:solidFill>
              </a:endParaRPr>
            </a:p>
            <a:p>
              <a:r>
                <a:rPr lang="en-US" sz="1050" b="1" dirty="0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41" name="Freeform 310"/>
            <p:cNvSpPr/>
            <p:nvPr/>
          </p:nvSpPr>
          <p:spPr>
            <a:xfrm>
              <a:off x="744446" y="5527738"/>
              <a:ext cx="1690147" cy="587158"/>
            </a:xfrm>
            <a:custGeom>
              <a:avLst/>
              <a:gdLst>
                <a:gd name="connsiteX0" fmla="*/ 231865 w 1031965"/>
                <a:gd name="connsiteY0" fmla="*/ 0 h 349431"/>
                <a:gd name="connsiteX1" fmla="*/ 0 w 1031965"/>
                <a:gd name="connsiteY1" fmla="*/ 0 h 349431"/>
                <a:gd name="connsiteX2" fmla="*/ 3265 w 1031965"/>
                <a:gd name="connsiteY2" fmla="*/ 349431 h 349431"/>
                <a:gd name="connsiteX3" fmla="*/ 1031965 w 1031965"/>
                <a:gd name="connsiteY3" fmla="*/ 349431 h 349431"/>
                <a:gd name="connsiteX4" fmla="*/ 1031965 w 1031965"/>
                <a:gd name="connsiteY4" fmla="*/ 9797 h 349431"/>
                <a:gd name="connsiteX5" fmla="*/ 813163 w 1031965"/>
                <a:gd name="connsiteY5" fmla="*/ 9797 h 349431"/>
                <a:gd name="connsiteX6" fmla="*/ 813163 w 1031965"/>
                <a:gd name="connsiteY6" fmla="*/ 111034 h 349431"/>
                <a:gd name="connsiteX7" fmla="*/ 235131 w 1031965"/>
                <a:gd name="connsiteY7" fmla="*/ 111034 h 349431"/>
                <a:gd name="connsiteX8" fmla="*/ 231865 w 1031965"/>
                <a:gd name="connsiteY8" fmla="*/ 0 h 34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1965" h="349431">
                  <a:moveTo>
                    <a:pt x="231865" y="0"/>
                  </a:moveTo>
                  <a:lnTo>
                    <a:pt x="0" y="0"/>
                  </a:lnTo>
                  <a:cubicBezTo>
                    <a:pt x="1088" y="116477"/>
                    <a:pt x="2177" y="232954"/>
                    <a:pt x="3265" y="349431"/>
                  </a:cubicBezTo>
                  <a:lnTo>
                    <a:pt x="1031965" y="349431"/>
                  </a:lnTo>
                  <a:lnTo>
                    <a:pt x="1031965" y="9797"/>
                  </a:lnTo>
                  <a:lnTo>
                    <a:pt x="813163" y="9797"/>
                  </a:lnTo>
                  <a:lnTo>
                    <a:pt x="813163" y="111034"/>
                  </a:lnTo>
                  <a:lnTo>
                    <a:pt x="235131" y="111034"/>
                  </a:lnTo>
                  <a:cubicBezTo>
                    <a:pt x="234042" y="74023"/>
                    <a:pt x="232954" y="37011"/>
                    <a:pt x="231865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288" tIns="18288" rIns="18288" bIns="18288" rtlCol="0" anchor="ctr">
              <a:noAutofit/>
            </a:bodyPr>
            <a:lstStyle/>
            <a:p>
              <a:pPr algn="ctr"/>
              <a:br>
                <a:rPr lang="en-US" sz="1050" dirty="0">
                  <a:solidFill>
                    <a:prstClr val="black"/>
                  </a:solidFill>
                </a:rPr>
              </a:br>
              <a:r>
                <a:rPr lang="en-US" sz="1050" dirty="0">
                  <a:solidFill>
                    <a:prstClr val="black"/>
                  </a:solidFill>
                </a:rPr>
                <a:t>Platform</a:t>
              </a:r>
              <a:endParaRPr lang="en-SG" sz="1050" dirty="0">
                <a:solidFill>
                  <a:prstClr val="black"/>
                </a:solidFill>
              </a:endParaRPr>
            </a:p>
          </p:txBody>
        </p:sp>
        <p:sp>
          <p:nvSpPr>
            <p:cNvPr id="42" name="Cube 14"/>
            <p:cNvSpPr/>
            <p:nvPr/>
          </p:nvSpPr>
          <p:spPr>
            <a:xfrm>
              <a:off x="1249296" y="5189337"/>
              <a:ext cx="1313337" cy="494797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prstClr val="black"/>
                  </a:solidFill>
                </a:rPr>
                <a:t>         </a:t>
              </a:r>
            </a:p>
            <a:p>
              <a:pPr algn="ctr"/>
              <a:r>
                <a:rPr lang="en-US" sz="1050" b="1" dirty="0">
                  <a:solidFill>
                    <a:prstClr val="black"/>
                  </a:solidFill>
                </a:rPr>
                <a:t>System</a:t>
              </a:r>
            </a:p>
            <a:p>
              <a:pPr algn="ctr"/>
              <a:r>
                <a:rPr lang="en-US" sz="1050" b="1" dirty="0">
                  <a:solidFill>
                    <a:prstClr val="black"/>
                  </a:solidFill>
                </a:rPr>
                <a:t> </a:t>
              </a:r>
            </a:p>
          </p:txBody>
        </p:sp>
        <p:pic>
          <p:nvPicPr>
            <p:cNvPr id="43" name="Picture 6" descr="C:\Users\dcsdcr\AppData\Local\Microsoft\Windows\Temporary Internet Files\Content.IE5\DNBC9CGL\MC900391212[1]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922428" y="5189337"/>
              <a:ext cx="349594" cy="314981"/>
            </a:xfrm>
            <a:prstGeom prst="rect">
              <a:avLst/>
            </a:prstGeom>
            <a:noFill/>
          </p:spPr>
        </p:pic>
        <p:sp>
          <p:nvSpPr>
            <p:cNvPr id="72" name="Rectangle 306"/>
            <p:cNvSpPr/>
            <p:nvPr/>
          </p:nvSpPr>
          <p:spPr>
            <a:xfrm>
              <a:off x="175577" y="5317378"/>
              <a:ext cx="512164" cy="25608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288" tIns="18288" rIns="18288" bIns="18288" rtlCol="0" anchor="ctr">
              <a:noAutofit/>
            </a:bodyPr>
            <a:lstStyle/>
            <a:p>
              <a:r>
                <a:rPr lang="en-US" sz="1050" dirty="0">
                  <a:solidFill>
                    <a:prstClr val="black"/>
                  </a:solidFill>
                </a:rPr>
                <a:t>Library </a:t>
              </a:r>
              <a:endParaRPr lang="en-SG" sz="1050" dirty="0">
                <a:solidFill>
                  <a:prstClr val="black"/>
                </a:solidFill>
              </a:endParaRPr>
            </a:p>
          </p:txBody>
        </p:sp>
        <p:sp>
          <p:nvSpPr>
            <p:cNvPr id="73" name="Striped Right Arrow 308"/>
            <p:cNvSpPr/>
            <p:nvPr/>
          </p:nvSpPr>
          <p:spPr>
            <a:xfrm rot="5400000">
              <a:off x="1323902" y="5046173"/>
              <a:ext cx="241967" cy="120984"/>
            </a:xfrm>
            <a:prstGeom prst="striped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288" tIns="18288" rIns="18288" bIns="18288" rtlCol="0" anchor="ctr">
              <a:noAutofit/>
            </a:bodyPr>
            <a:lstStyle/>
            <a:p>
              <a:endParaRPr lang="en-SG" sz="1050" b="1" dirty="0">
                <a:solidFill>
                  <a:prstClr val="black"/>
                </a:solidFill>
              </a:endParaRPr>
            </a:p>
          </p:txBody>
        </p:sp>
        <p:sp>
          <p:nvSpPr>
            <p:cNvPr id="74" name="Striped Right Arrow 309"/>
            <p:cNvSpPr/>
            <p:nvPr/>
          </p:nvSpPr>
          <p:spPr>
            <a:xfrm flipH="1">
              <a:off x="642019" y="5317378"/>
              <a:ext cx="640205" cy="190226"/>
            </a:xfrm>
            <a:prstGeom prst="striped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288" tIns="18288" rIns="18288" bIns="18288" rtlCol="0" anchor="ctr">
              <a:noAutofit/>
            </a:bodyPr>
            <a:lstStyle/>
            <a:p>
              <a:endParaRPr lang="en-SG" sz="1050" b="1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80" name="Straight Arrow Connector 256"/>
          <p:cNvCxnSpPr/>
          <p:nvPr/>
        </p:nvCxnSpPr>
        <p:spPr>
          <a:xfrm flipH="1">
            <a:off x="2773297" y="1553465"/>
            <a:ext cx="340222" cy="498807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1" name="Straight Arrow Connector 260"/>
          <p:cNvCxnSpPr/>
          <p:nvPr/>
        </p:nvCxnSpPr>
        <p:spPr>
          <a:xfrm rot="16200000" flipH="1">
            <a:off x="2806223" y="2500478"/>
            <a:ext cx="512164" cy="512164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83" name="Group 255"/>
          <p:cNvGrpSpPr/>
          <p:nvPr/>
        </p:nvGrpSpPr>
        <p:grpSpPr>
          <a:xfrm>
            <a:off x="2068333" y="392415"/>
            <a:ext cx="988528" cy="443531"/>
            <a:chOff x="5538295" y="609600"/>
            <a:chExt cx="755931" cy="304800"/>
          </a:xfrm>
        </p:grpSpPr>
        <p:sp>
          <p:nvSpPr>
            <p:cNvPr id="84" name="Cube 83"/>
            <p:cNvSpPr/>
            <p:nvPr/>
          </p:nvSpPr>
          <p:spPr>
            <a:xfrm>
              <a:off x="5763025" y="609600"/>
              <a:ext cx="304800" cy="152400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RCS</a:t>
              </a:r>
              <a:endParaRPr lang="en-SG" sz="1050" dirty="0">
                <a:solidFill>
                  <a:prstClr val="black"/>
                </a:solidFill>
              </a:endParaRPr>
            </a:p>
          </p:txBody>
        </p:sp>
        <p:cxnSp>
          <p:nvCxnSpPr>
            <p:cNvPr id="85" name="Straight Arrow Connector 84"/>
            <p:cNvCxnSpPr>
              <a:stCxn id="52" idx="0"/>
              <a:endCxn id="84" idx="2"/>
            </p:cNvCxnSpPr>
            <p:nvPr/>
          </p:nvCxnSpPr>
          <p:spPr>
            <a:xfrm flipV="1">
              <a:off x="5538295" y="704850"/>
              <a:ext cx="224730" cy="20955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84" idx="3"/>
            </p:cNvCxnSpPr>
            <p:nvPr/>
          </p:nvCxnSpPr>
          <p:spPr>
            <a:xfrm flipH="1" flipV="1">
              <a:off x="5896377" y="762000"/>
              <a:ext cx="10622" cy="146572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50" idx="0"/>
              <a:endCxn id="84" idx="4"/>
            </p:cNvCxnSpPr>
            <p:nvPr/>
          </p:nvCxnSpPr>
          <p:spPr>
            <a:xfrm flipH="1" flipV="1">
              <a:off x="6025429" y="704850"/>
              <a:ext cx="268797" cy="20955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256"/>
          <p:cNvCxnSpPr>
            <a:endCxn id="49" idx="4"/>
          </p:cNvCxnSpPr>
          <p:nvPr/>
        </p:nvCxnSpPr>
        <p:spPr>
          <a:xfrm flipH="1">
            <a:off x="3190346" y="230495"/>
            <a:ext cx="92914" cy="1019125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7" name="Right Brace 43"/>
          <p:cNvSpPr/>
          <p:nvPr/>
        </p:nvSpPr>
        <p:spPr>
          <a:xfrm>
            <a:off x="4184019" y="3158831"/>
            <a:ext cx="186861" cy="1003353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98" name="Rectangle 44"/>
          <p:cNvSpPr/>
          <p:nvPr/>
        </p:nvSpPr>
        <p:spPr>
          <a:xfrm>
            <a:off x="4464310" y="3612979"/>
            <a:ext cx="654014" cy="496396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50" b="1" dirty="0">
                <a:solidFill>
                  <a:srgbClr val="0000FF"/>
                </a:solidFill>
              </a:rPr>
              <a:t>System</a:t>
            </a:r>
            <a:r>
              <a:rPr lang="en-US" sz="1050" dirty="0">
                <a:solidFill>
                  <a:prstClr val="black"/>
                </a:solidFill>
              </a:rPr>
              <a:t> testing</a:t>
            </a:r>
          </a:p>
        </p:txBody>
      </p:sp>
      <p:sp>
        <p:nvSpPr>
          <p:cNvPr id="99" name="Right Brace 45"/>
          <p:cNvSpPr/>
          <p:nvPr/>
        </p:nvSpPr>
        <p:spPr>
          <a:xfrm>
            <a:off x="4184019" y="4299485"/>
            <a:ext cx="186861" cy="1077285"/>
          </a:xfrm>
          <a:prstGeom prst="rightBrace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100" name="Rectangle 46"/>
          <p:cNvSpPr/>
          <p:nvPr/>
        </p:nvSpPr>
        <p:spPr>
          <a:xfrm>
            <a:off x="4277448" y="4743073"/>
            <a:ext cx="1011251" cy="571569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050" b="1" dirty="0">
                <a:solidFill>
                  <a:srgbClr val="0000FF"/>
                </a:solidFill>
              </a:rPr>
              <a:t>Acceptance</a:t>
            </a:r>
            <a:r>
              <a:rPr lang="en-US" sz="1050" dirty="0">
                <a:solidFill>
                  <a:prstClr val="black"/>
                </a:solidFill>
              </a:rPr>
              <a:t> </a:t>
            </a:r>
            <a:br>
              <a:rPr lang="en-US" sz="1050" dirty="0">
                <a:solidFill>
                  <a:prstClr val="black"/>
                </a:solidFill>
              </a:rPr>
            </a:br>
            <a:r>
              <a:rPr lang="en-US" sz="1050" dirty="0">
                <a:solidFill>
                  <a:prstClr val="black"/>
                </a:solidFill>
              </a:rPr>
              <a:t>testing</a:t>
            </a:r>
          </a:p>
          <a:p>
            <a:pPr algn="ctr"/>
            <a:r>
              <a:rPr lang="en-US" sz="1050" dirty="0">
                <a:solidFill>
                  <a:prstClr val="black"/>
                </a:solidFill>
              </a:rPr>
              <a:t>Alpha/beta testing</a:t>
            </a:r>
          </a:p>
          <a:p>
            <a:pPr algn="ctr"/>
            <a:endParaRPr lang="en-US" sz="1050" dirty="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84019" y="729658"/>
            <a:ext cx="1119829" cy="2323554"/>
            <a:chOff x="2660018" y="729658"/>
            <a:chExt cx="1119829" cy="2323554"/>
          </a:xfrm>
        </p:grpSpPr>
        <p:sp>
          <p:nvSpPr>
            <p:cNvPr id="92" name="Right Brace 39"/>
            <p:cNvSpPr/>
            <p:nvPr/>
          </p:nvSpPr>
          <p:spPr>
            <a:xfrm>
              <a:off x="2660018" y="729658"/>
              <a:ext cx="186861" cy="686505"/>
            </a:xfrm>
            <a:prstGeom prst="rightBrace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93" name="Rectangle 40"/>
            <p:cNvSpPr/>
            <p:nvPr/>
          </p:nvSpPr>
          <p:spPr>
            <a:xfrm>
              <a:off x="2846879" y="866959"/>
              <a:ext cx="560584" cy="411903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rgbClr val="0000FF"/>
                  </a:solidFill>
                </a:rPr>
                <a:t>Unit </a:t>
              </a:r>
              <a:br>
                <a:rPr lang="en-US" sz="1050" b="1" dirty="0">
                  <a:solidFill>
                    <a:srgbClr val="0000FF"/>
                  </a:solidFill>
                </a:rPr>
              </a:br>
              <a:r>
                <a:rPr lang="en-US" sz="1050" dirty="0">
                  <a:solidFill>
                    <a:prstClr val="black"/>
                  </a:solidFill>
                </a:rPr>
                <a:t>testing</a:t>
              </a:r>
            </a:p>
          </p:txBody>
        </p:sp>
        <p:sp>
          <p:nvSpPr>
            <p:cNvPr id="94" name="Right Brace 41"/>
            <p:cNvSpPr/>
            <p:nvPr/>
          </p:nvSpPr>
          <p:spPr>
            <a:xfrm>
              <a:off x="2660018" y="1553464"/>
              <a:ext cx="186861" cy="1499748"/>
            </a:xfrm>
            <a:prstGeom prst="rightBrace">
              <a:avLst/>
            </a:prstGeom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96" name="Rectangle 42"/>
            <p:cNvSpPr/>
            <p:nvPr/>
          </p:nvSpPr>
          <p:spPr>
            <a:xfrm>
              <a:off x="2753447" y="2039038"/>
              <a:ext cx="747446" cy="411903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b="1" dirty="0">
                  <a:solidFill>
                    <a:srgbClr val="0000FF"/>
                  </a:solidFill>
                </a:rPr>
                <a:t>Integration </a:t>
              </a:r>
              <a:r>
                <a:rPr lang="en-US" sz="1050" dirty="0">
                  <a:solidFill>
                    <a:prstClr val="black"/>
                  </a:solidFill>
                </a:rPr>
                <a:t>testing</a:t>
              </a:r>
            </a:p>
          </p:txBody>
        </p:sp>
        <p:sp>
          <p:nvSpPr>
            <p:cNvPr id="101" name="Right Brace 47"/>
            <p:cNvSpPr/>
            <p:nvPr/>
          </p:nvSpPr>
          <p:spPr>
            <a:xfrm>
              <a:off x="3487969" y="866959"/>
              <a:ext cx="93431" cy="1647612"/>
            </a:xfrm>
            <a:prstGeom prst="rightBrace">
              <a:avLst/>
            </a:prstGeom>
            <a:noFill/>
            <a:ln w="19050">
              <a:solidFill>
                <a:schemeClr val="accent1"/>
              </a:solidFill>
              <a:prstDash val="sysDot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102" name="Rectangle 48"/>
            <p:cNvSpPr/>
            <p:nvPr/>
          </p:nvSpPr>
          <p:spPr>
            <a:xfrm rot="16200000">
              <a:off x="3108574" y="1589819"/>
              <a:ext cx="1108970" cy="233577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prstClr val="black"/>
                  </a:solidFill>
                </a:rPr>
                <a:t>Developer testing</a:t>
              </a:r>
            </a:p>
          </p:txBody>
        </p:sp>
      </p:grpSp>
      <p:sp>
        <p:nvSpPr>
          <p:cNvPr id="104" name="Rounded Rectangle 50"/>
          <p:cNvSpPr/>
          <p:nvPr/>
        </p:nvSpPr>
        <p:spPr>
          <a:xfrm>
            <a:off x="5398617" y="4324334"/>
            <a:ext cx="2221385" cy="950545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marL="58738" indent="-58738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Made up as you go </a:t>
            </a:r>
            <a:br>
              <a:rPr lang="en-US" sz="1050" dirty="0">
                <a:solidFill>
                  <a:prstClr val="black"/>
                </a:solidFill>
              </a:rPr>
            </a:br>
            <a:r>
              <a:rPr lang="en-US" sz="1050" dirty="0">
                <a:solidFill>
                  <a:prstClr val="black"/>
                </a:solidFill>
              </a:rPr>
              <a:t>→ Exploratory testing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Predetermined  </a:t>
            </a:r>
            <a:br>
              <a:rPr lang="en-US" sz="1050" dirty="0">
                <a:solidFill>
                  <a:prstClr val="black"/>
                </a:solidFill>
              </a:rPr>
            </a:br>
            <a:r>
              <a:rPr lang="en-US" sz="1050" dirty="0">
                <a:solidFill>
                  <a:prstClr val="black"/>
                </a:solidFill>
              </a:rPr>
              <a:t>→ Scripted testing</a:t>
            </a:r>
          </a:p>
          <a:p>
            <a:pPr marL="58738" indent="-58738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Can be created in these ways:</a:t>
            </a:r>
          </a:p>
          <a:p>
            <a:pPr marL="228600" lvl="1" indent="-58738">
              <a:buFont typeface="Courier New" pitchFamily="49" charset="0"/>
              <a:buChar char="o"/>
            </a:pPr>
            <a:r>
              <a:rPr lang="en-US" sz="1050" dirty="0">
                <a:solidFill>
                  <a:prstClr val="black"/>
                </a:solidFill>
              </a:rPr>
              <a:t>Black-box, Glass-box, Grey-box</a:t>
            </a:r>
          </a:p>
        </p:txBody>
      </p:sp>
      <p:sp>
        <p:nvSpPr>
          <p:cNvPr id="105" name="Right Brace 51"/>
          <p:cNvSpPr/>
          <p:nvPr/>
        </p:nvSpPr>
        <p:spPr>
          <a:xfrm>
            <a:off x="5305187" y="518427"/>
            <a:ext cx="93431" cy="4752727"/>
          </a:xfrm>
          <a:prstGeom prst="rightBrace">
            <a:avLst/>
          </a:prstGeom>
          <a:ln w="28575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107" name="Rectangle 54"/>
          <p:cNvSpPr/>
          <p:nvPr/>
        </p:nvSpPr>
        <p:spPr>
          <a:xfrm>
            <a:off x="5492047" y="2736365"/>
            <a:ext cx="560584" cy="316848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Testing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91701" y="430135"/>
            <a:ext cx="1823500" cy="2306231"/>
            <a:chOff x="3967701" y="430134"/>
            <a:chExt cx="1823500" cy="2306231"/>
          </a:xfrm>
        </p:grpSpPr>
        <p:sp>
          <p:nvSpPr>
            <p:cNvPr id="106" name="Rectangle 53"/>
            <p:cNvSpPr/>
            <p:nvPr/>
          </p:nvSpPr>
          <p:spPr>
            <a:xfrm>
              <a:off x="3967701" y="430134"/>
              <a:ext cx="1823500" cy="105616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</a:rPr>
                <a:t> = Validation + Verification</a:t>
              </a:r>
            </a:p>
          </p:txBody>
        </p:sp>
        <p:sp>
          <p:nvSpPr>
            <p:cNvPr id="108" name="Rounded Rectangle 55"/>
            <p:cNvSpPr/>
            <p:nvPr/>
          </p:nvSpPr>
          <p:spPr>
            <a:xfrm>
              <a:off x="4511112" y="1312958"/>
              <a:ext cx="1280089" cy="739313"/>
            </a:xfrm>
            <a:prstGeom prst="roundRect">
              <a:avLst/>
            </a:prstGeom>
            <a:ln w="31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r>
                <a:rPr lang="en-US" sz="1050" dirty="0">
                  <a:solidFill>
                    <a:prstClr val="black"/>
                  </a:solidFill>
                </a:rPr>
                <a:t>Other V&amp;V techniques:</a:t>
              </a:r>
            </a:p>
            <a:p>
              <a:pPr marL="58738" indent="-58738">
                <a:buFont typeface="Arial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</a:rPr>
                <a:t>formal verification</a:t>
              </a:r>
            </a:p>
            <a:p>
              <a:pPr marL="58738" indent="-58738">
                <a:buFont typeface="Arial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</a:rPr>
                <a:t>static analyzers</a:t>
              </a:r>
            </a:p>
            <a:p>
              <a:pPr marL="58738" indent="-58738">
                <a:buFont typeface="Arial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</a:rPr>
                <a:t>code reviews</a:t>
              </a:r>
            </a:p>
            <a:p>
              <a:pPr marL="58738" indent="-58738">
                <a:buFont typeface="Arial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</a:rPr>
                <a:t>…</a:t>
              </a:r>
            </a:p>
          </p:txBody>
        </p:sp>
        <p:cxnSp>
          <p:nvCxnSpPr>
            <p:cNvPr id="109" name="Straight Arrow Connector 56"/>
            <p:cNvCxnSpPr/>
            <p:nvPr/>
          </p:nvCxnSpPr>
          <p:spPr>
            <a:xfrm>
              <a:off x="4128875" y="614181"/>
              <a:ext cx="680048" cy="580279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10" name="Straight Arrow Connector 57"/>
            <p:cNvCxnSpPr>
              <a:endCxn id="107" idx="0"/>
            </p:cNvCxnSpPr>
            <p:nvPr/>
          </p:nvCxnSpPr>
          <p:spPr>
            <a:xfrm>
              <a:off x="4128875" y="614181"/>
              <a:ext cx="119464" cy="2122184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035112" y="2815488"/>
            <a:ext cx="1147446" cy="719511"/>
            <a:chOff x="4511112" y="2815487"/>
            <a:chExt cx="1147446" cy="719511"/>
          </a:xfrm>
        </p:grpSpPr>
        <p:sp>
          <p:nvSpPr>
            <p:cNvPr id="111" name="Arc 206"/>
            <p:cNvSpPr/>
            <p:nvPr/>
          </p:nvSpPr>
          <p:spPr>
            <a:xfrm>
              <a:off x="4893594" y="2815487"/>
              <a:ext cx="764964" cy="719511"/>
            </a:xfrm>
            <a:prstGeom prst="arc">
              <a:avLst>
                <a:gd name="adj1" fmla="val 16200000"/>
                <a:gd name="adj2" fmla="val 7589140"/>
              </a:avLst>
            </a:prstGeom>
            <a:ln w="19050">
              <a:solidFill>
                <a:srgbClr val="0000FF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prstClr val="black"/>
                </a:solidFill>
              </a:endParaRPr>
            </a:p>
          </p:txBody>
        </p:sp>
        <p:sp>
          <p:nvSpPr>
            <p:cNvPr id="112" name="Rectangle 207"/>
            <p:cNvSpPr/>
            <p:nvPr/>
          </p:nvSpPr>
          <p:spPr>
            <a:xfrm>
              <a:off x="4511112" y="2947598"/>
              <a:ext cx="1051488" cy="316848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18288" tIns="18288" rIns="18288" bIns="18288" rtlCol="0" anchor="ctr">
              <a:noAutofit/>
            </a:bodyPr>
            <a:lstStyle/>
            <a:p>
              <a:r>
                <a:rPr lang="en-US" sz="1050" dirty="0">
                  <a:solidFill>
                    <a:prstClr val="black"/>
                  </a:solidFill>
                </a:rPr>
                <a:t>After modifications… Regression testing</a:t>
              </a:r>
            </a:p>
          </p:txBody>
        </p:sp>
      </p:grpSp>
      <p:pic>
        <p:nvPicPr>
          <p:cNvPr id="115" name="Picture 11" descr="C:\Documents and Settings\dcsdcr\Local Settings\Temporary Internet Files\Content.IE5\O03VMBUB\MC900432624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70880" y="3370062"/>
            <a:ext cx="186861" cy="211232"/>
          </a:xfrm>
          <a:prstGeom prst="rect">
            <a:avLst/>
          </a:prstGeom>
          <a:noFill/>
        </p:spPr>
      </p:pic>
      <p:sp>
        <p:nvSpPr>
          <p:cNvPr id="116" name="Left Arrow 313"/>
          <p:cNvSpPr/>
          <p:nvPr/>
        </p:nvSpPr>
        <p:spPr>
          <a:xfrm>
            <a:off x="4557742" y="3370062"/>
            <a:ext cx="373723" cy="211232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QA</a:t>
            </a:r>
            <a:endParaRPr lang="en-SG" sz="1050" dirty="0">
              <a:solidFill>
                <a:prstClr val="black"/>
              </a:solidFill>
            </a:endParaRPr>
          </a:p>
        </p:txBody>
      </p:sp>
      <p:pic>
        <p:nvPicPr>
          <p:cNvPr id="118" name="Picture 8" descr="C:\Documents and Settings\dcsdcr\Local Settings\Temporary Internet Files\Content.IE5\IGYN5T2F\MC90043261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0879" y="4419601"/>
            <a:ext cx="199294" cy="225287"/>
          </a:xfrm>
          <a:prstGeom prst="rect">
            <a:avLst/>
          </a:prstGeom>
          <a:noFill/>
        </p:spPr>
      </p:pic>
      <p:sp>
        <p:nvSpPr>
          <p:cNvPr id="119" name="Left Arrow 315"/>
          <p:cNvSpPr/>
          <p:nvPr/>
        </p:nvSpPr>
        <p:spPr>
          <a:xfrm>
            <a:off x="4570174" y="4421019"/>
            <a:ext cx="500095" cy="211232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8288" tIns="18288" rIns="18288" bIns="18288" rtlCol="0" anchor="ctr">
            <a:no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User</a:t>
            </a:r>
            <a:endParaRPr lang="en-SG" sz="1050" dirty="0">
              <a:solidFill>
                <a:prstClr val="black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92048" y="3158831"/>
            <a:ext cx="747445" cy="1032635"/>
            <a:chOff x="3968047" y="3158830"/>
            <a:chExt cx="747445" cy="1032635"/>
          </a:xfrm>
        </p:grpSpPr>
        <p:cxnSp>
          <p:nvCxnSpPr>
            <p:cNvPr id="103" name="Straight Arrow Connector 49"/>
            <p:cNvCxnSpPr/>
            <p:nvPr/>
          </p:nvCxnSpPr>
          <p:spPr>
            <a:xfrm flipH="1">
              <a:off x="4128875" y="3158830"/>
              <a:ext cx="26033" cy="402661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solid"/>
              <a:headEnd type="none" w="med" len="med"/>
              <a:tailEnd type="arrow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grpSp>
          <p:nvGrpSpPr>
            <p:cNvPr id="126" name="Group 320"/>
            <p:cNvGrpSpPr/>
            <p:nvPr/>
          </p:nvGrpSpPr>
          <p:grpSpPr>
            <a:xfrm>
              <a:off x="3968047" y="3725498"/>
              <a:ext cx="747445" cy="465967"/>
              <a:chOff x="3581400" y="4195476"/>
              <a:chExt cx="609600" cy="336186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7" name="Folded Corner 126"/>
              <p:cNvSpPr/>
              <p:nvPr/>
            </p:nvSpPr>
            <p:spPr>
              <a:xfrm>
                <a:off x="3581400" y="4195476"/>
                <a:ext cx="457200" cy="264462"/>
              </a:xfrm>
              <a:prstGeom prst="foldedCorner">
                <a:avLst/>
              </a:prstGeom>
              <a:grpFill/>
              <a:ln w="19050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endParaRPr lang="en-US" sz="105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8" name="Folded Corner 127"/>
              <p:cNvSpPr/>
              <p:nvPr/>
            </p:nvSpPr>
            <p:spPr>
              <a:xfrm>
                <a:off x="3733800" y="4231338"/>
                <a:ext cx="457200" cy="264462"/>
              </a:xfrm>
              <a:prstGeom prst="foldedCorner">
                <a:avLst/>
              </a:prstGeom>
              <a:grpFill/>
              <a:ln w="19050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sz="1050" b="1" dirty="0">
                    <a:solidFill>
                      <a:prstClr val="black"/>
                    </a:solidFill>
                  </a:rPr>
                  <a:t>design</a:t>
                </a:r>
              </a:p>
            </p:txBody>
          </p:sp>
          <p:sp>
            <p:nvSpPr>
              <p:cNvPr id="129" name="Folded Corner 128"/>
              <p:cNvSpPr/>
              <p:nvPr/>
            </p:nvSpPr>
            <p:spPr>
              <a:xfrm>
                <a:off x="3657600" y="4267200"/>
                <a:ext cx="457200" cy="264462"/>
              </a:xfrm>
              <a:prstGeom prst="foldedCorner">
                <a:avLst/>
              </a:prstGeom>
              <a:grpFill/>
              <a:ln w="19050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sz="1050" b="1" dirty="0">
                    <a:solidFill>
                      <a:prstClr val="black"/>
                    </a:solidFill>
                  </a:rPr>
                  <a:t>Test </a:t>
                </a:r>
                <a:br>
                  <a:rPr lang="en-US" sz="1050" b="1" dirty="0">
                    <a:solidFill>
                      <a:prstClr val="black"/>
                    </a:solidFill>
                  </a:rPr>
                </a:br>
                <a:r>
                  <a:rPr lang="en-US" sz="1050" b="1" dirty="0">
                    <a:solidFill>
                      <a:prstClr val="black"/>
                    </a:solidFill>
                  </a:rPr>
                  <a:t>cases</a:t>
                </a:r>
              </a:p>
            </p:txBody>
          </p:sp>
        </p:grpSp>
      </p:grpSp>
      <p:sp>
        <p:nvSpPr>
          <p:cNvPr id="130" name="Rounded Rectangle 37"/>
          <p:cNvSpPr/>
          <p:nvPr/>
        </p:nvSpPr>
        <p:spPr>
          <a:xfrm>
            <a:off x="4184018" y="5257800"/>
            <a:ext cx="3435983" cy="1524000"/>
          </a:xfrm>
          <a:prstGeom prst="upArrowCallout">
            <a:avLst>
              <a:gd name="adj1" fmla="val 11011"/>
              <a:gd name="adj2" fmla="val 17228"/>
              <a:gd name="adj3" fmla="val 7902"/>
              <a:gd name="adj4" fmla="val 8440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r>
              <a:rPr lang="en-US" sz="1050" b="1" dirty="0">
                <a:solidFill>
                  <a:prstClr val="black"/>
                </a:solidFill>
              </a:rPr>
              <a:t>Possible Improvements:</a:t>
            </a:r>
          </a:p>
          <a:p>
            <a:pPr marL="174625" indent="-82550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Automate testing </a:t>
            </a:r>
          </a:p>
          <a:p>
            <a:pPr marL="174625" indent="-82550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Use Test-Driven Development</a:t>
            </a:r>
          </a:p>
          <a:p>
            <a:pPr marL="174625" indent="-82550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Increase efficiency and effectiveness of testing </a:t>
            </a:r>
            <a:br>
              <a:rPr lang="en-US" sz="1050" dirty="0">
                <a:solidFill>
                  <a:prstClr val="black"/>
                </a:solidFill>
              </a:rPr>
            </a:br>
            <a:r>
              <a:rPr lang="en-US" sz="1050" dirty="0">
                <a:solidFill>
                  <a:prstClr val="black"/>
                </a:solidFill>
              </a:rPr>
              <a:t>(Equivalence partitioning, Boundary Value analysis)</a:t>
            </a:r>
          </a:p>
          <a:p>
            <a:pPr marL="174625" indent="-82550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Increase test coverage  (function/entry/exit/statement/ branch/ condition/path coverage)</a:t>
            </a:r>
          </a:p>
          <a:p>
            <a:pPr marL="174625" indent="-82550">
              <a:buFont typeface="Arial" pitchFamily="34" charset="0"/>
              <a:buChar char="•"/>
            </a:pPr>
            <a:r>
              <a:rPr lang="en-US" sz="1050" dirty="0">
                <a:solidFill>
                  <a:prstClr val="black"/>
                </a:solidFill>
              </a:rPr>
              <a:t>isolate SUT using drivers, stubs and dependency injection</a:t>
            </a:r>
          </a:p>
        </p:txBody>
      </p:sp>
      <p:cxnSp>
        <p:nvCxnSpPr>
          <p:cNvPr id="44" name="Straight Arrow Connector 21"/>
          <p:cNvCxnSpPr>
            <a:endCxn id="42" idx="1"/>
          </p:cNvCxnSpPr>
          <p:nvPr/>
        </p:nvCxnSpPr>
        <p:spPr>
          <a:xfrm>
            <a:off x="3343251" y="3012642"/>
            <a:ext cx="24864" cy="100038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31" name="Rectangle 130"/>
          <p:cNvSpPr/>
          <p:nvPr/>
        </p:nvSpPr>
        <p:spPr>
          <a:xfrm>
            <a:off x="4220686" y="47802"/>
            <a:ext cx="1645085" cy="228600"/>
          </a:xfrm>
          <a:prstGeom prst="rect">
            <a:avLst/>
          </a:prstGeom>
          <a:noFill/>
          <a:ln w="3175">
            <a:noFill/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288" tIns="18288" rIns="18288" bIns="18288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QA</a:t>
            </a:r>
          </a:p>
        </p:txBody>
      </p:sp>
      <p:cxnSp>
        <p:nvCxnSpPr>
          <p:cNvPr id="70" name="38ea4007-e312-429e-a13c-068faceee496"/>
          <p:cNvCxnSpPr/>
          <p:nvPr/>
        </p:nvCxnSpPr>
        <p:spPr>
          <a:xfrm flipH="1">
            <a:off x="3280292" y="-381000"/>
            <a:ext cx="1927" cy="601393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5" name="Straight Arrow Connector 256"/>
          <p:cNvCxnSpPr>
            <a:endCxn id="48" idx="1"/>
          </p:cNvCxnSpPr>
          <p:nvPr/>
        </p:nvCxnSpPr>
        <p:spPr>
          <a:xfrm>
            <a:off x="3298940" y="276403"/>
            <a:ext cx="147488" cy="973217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996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7" grpId="0" animBg="1"/>
      <p:bldP spid="98" grpId="0"/>
      <p:bldP spid="99" grpId="0" animBg="1"/>
      <p:bldP spid="100" grpId="0"/>
      <p:bldP spid="104" grpId="0"/>
      <p:bldP spid="105" grpId="0" animBg="1"/>
      <p:bldP spid="107" grpId="0"/>
      <p:bldP spid="116" grpId="0" animBg="1"/>
      <p:bldP spid="119" grpId="0" animBg="1"/>
      <p:bldP spid="130" grpId="0" animBg="1"/>
      <p:bldP spid="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reeform 234"/>
          <p:cNvSpPr/>
          <p:nvPr/>
        </p:nvSpPr>
        <p:spPr>
          <a:xfrm>
            <a:off x="2189374" y="1211298"/>
            <a:ext cx="7579995" cy="5416269"/>
          </a:xfrm>
          <a:custGeom>
            <a:avLst/>
            <a:gdLst>
              <a:gd name="connsiteX0" fmla="*/ 102741 w 7315200"/>
              <a:gd name="connsiteY0" fmla="*/ 164386 h 5239820"/>
              <a:gd name="connsiteX1" fmla="*/ 2732925 w 7315200"/>
              <a:gd name="connsiteY1" fmla="*/ 0 h 5239820"/>
              <a:gd name="connsiteX2" fmla="*/ 4941869 w 7315200"/>
              <a:gd name="connsiteY2" fmla="*/ 534256 h 5239820"/>
              <a:gd name="connsiteX3" fmla="*/ 7315200 w 7315200"/>
              <a:gd name="connsiteY3" fmla="*/ 760287 h 5239820"/>
              <a:gd name="connsiteX4" fmla="*/ 5845995 w 7315200"/>
              <a:gd name="connsiteY4" fmla="*/ 5239820 h 5239820"/>
              <a:gd name="connsiteX5" fmla="*/ 842480 w 7315200"/>
              <a:gd name="connsiteY5" fmla="*/ 4900773 h 5239820"/>
              <a:gd name="connsiteX6" fmla="*/ 0 w 7315200"/>
              <a:gd name="connsiteY6" fmla="*/ 1674687 h 5239820"/>
              <a:gd name="connsiteX7" fmla="*/ 2897312 w 7315200"/>
              <a:gd name="connsiteY7" fmla="*/ 852755 h 5239820"/>
              <a:gd name="connsiteX8" fmla="*/ 6154220 w 7315200"/>
              <a:gd name="connsiteY8" fmla="*/ 1510301 h 5239820"/>
              <a:gd name="connsiteX9" fmla="*/ 4880224 w 7315200"/>
              <a:gd name="connsiteY9" fmla="*/ 3729519 h 5239820"/>
              <a:gd name="connsiteX10" fmla="*/ 2599361 w 7315200"/>
              <a:gd name="connsiteY10" fmla="*/ 3719245 h 5239820"/>
              <a:gd name="connsiteX11" fmla="*/ 1232898 w 7315200"/>
              <a:gd name="connsiteY11" fmla="*/ 2404152 h 5239820"/>
              <a:gd name="connsiteX0" fmla="*/ 102741 w 7315200"/>
              <a:gd name="connsiteY0" fmla="*/ 177586 h 5253020"/>
              <a:gd name="connsiteX1" fmla="*/ 2732925 w 7315200"/>
              <a:gd name="connsiteY1" fmla="*/ 13200 h 5253020"/>
              <a:gd name="connsiteX2" fmla="*/ 4941869 w 7315200"/>
              <a:gd name="connsiteY2" fmla="*/ 547456 h 5253020"/>
              <a:gd name="connsiteX3" fmla="*/ 7315200 w 7315200"/>
              <a:gd name="connsiteY3" fmla="*/ 773487 h 5253020"/>
              <a:gd name="connsiteX4" fmla="*/ 5845995 w 7315200"/>
              <a:gd name="connsiteY4" fmla="*/ 5253020 h 5253020"/>
              <a:gd name="connsiteX5" fmla="*/ 842480 w 7315200"/>
              <a:gd name="connsiteY5" fmla="*/ 4913973 h 5253020"/>
              <a:gd name="connsiteX6" fmla="*/ 0 w 7315200"/>
              <a:gd name="connsiteY6" fmla="*/ 1687887 h 5253020"/>
              <a:gd name="connsiteX7" fmla="*/ 2897312 w 7315200"/>
              <a:gd name="connsiteY7" fmla="*/ 865955 h 5253020"/>
              <a:gd name="connsiteX8" fmla="*/ 6154220 w 7315200"/>
              <a:gd name="connsiteY8" fmla="*/ 1523501 h 5253020"/>
              <a:gd name="connsiteX9" fmla="*/ 4880224 w 7315200"/>
              <a:gd name="connsiteY9" fmla="*/ 3742719 h 5253020"/>
              <a:gd name="connsiteX10" fmla="*/ 2599361 w 7315200"/>
              <a:gd name="connsiteY10" fmla="*/ 3732445 h 5253020"/>
              <a:gd name="connsiteX11" fmla="*/ 1232898 w 7315200"/>
              <a:gd name="connsiteY11" fmla="*/ 2417352 h 5253020"/>
              <a:gd name="connsiteX0" fmla="*/ 102741 w 7573280"/>
              <a:gd name="connsiteY0" fmla="*/ 177586 h 5253020"/>
              <a:gd name="connsiteX1" fmla="*/ 2732925 w 7573280"/>
              <a:gd name="connsiteY1" fmla="*/ 13200 h 5253020"/>
              <a:gd name="connsiteX2" fmla="*/ 4941869 w 7573280"/>
              <a:gd name="connsiteY2" fmla="*/ 547456 h 5253020"/>
              <a:gd name="connsiteX3" fmla="*/ 7315200 w 7573280"/>
              <a:gd name="connsiteY3" fmla="*/ 773487 h 5253020"/>
              <a:gd name="connsiteX4" fmla="*/ 5845995 w 7573280"/>
              <a:gd name="connsiteY4" fmla="*/ 5253020 h 5253020"/>
              <a:gd name="connsiteX5" fmla="*/ 842480 w 7573280"/>
              <a:gd name="connsiteY5" fmla="*/ 4913973 h 5253020"/>
              <a:gd name="connsiteX6" fmla="*/ 0 w 7573280"/>
              <a:gd name="connsiteY6" fmla="*/ 1687887 h 5253020"/>
              <a:gd name="connsiteX7" fmla="*/ 2897312 w 7573280"/>
              <a:gd name="connsiteY7" fmla="*/ 865955 h 5253020"/>
              <a:gd name="connsiteX8" fmla="*/ 6154220 w 7573280"/>
              <a:gd name="connsiteY8" fmla="*/ 1523501 h 5253020"/>
              <a:gd name="connsiteX9" fmla="*/ 4880224 w 7573280"/>
              <a:gd name="connsiteY9" fmla="*/ 3742719 h 5253020"/>
              <a:gd name="connsiteX10" fmla="*/ 2599361 w 7573280"/>
              <a:gd name="connsiteY10" fmla="*/ 3732445 h 5253020"/>
              <a:gd name="connsiteX11" fmla="*/ 1232898 w 7573280"/>
              <a:gd name="connsiteY11" fmla="*/ 2417352 h 5253020"/>
              <a:gd name="connsiteX0" fmla="*/ 102741 w 7507226"/>
              <a:gd name="connsiteY0" fmla="*/ 177586 h 5253020"/>
              <a:gd name="connsiteX1" fmla="*/ 2732925 w 7507226"/>
              <a:gd name="connsiteY1" fmla="*/ 13200 h 5253020"/>
              <a:gd name="connsiteX2" fmla="*/ 4941869 w 7507226"/>
              <a:gd name="connsiteY2" fmla="*/ 547456 h 5253020"/>
              <a:gd name="connsiteX3" fmla="*/ 7315200 w 7507226"/>
              <a:gd name="connsiteY3" fmla="*/ 773487 h 5253020"/>
              <a:gd name="connsiteX4" fmla="*/ 5845995 w 7507226"/>
              <a:gd name="connsiteY4" fmla="*/ 5253020 h 5253020"/>
              <a:gd name="connsiteX5" fmla="*/ 842480 w 7507226"/>
              <a:gd name="connsiteY5" fmla="*/ 4913973 h 5253020"/>
              <a:gd name="connsiteX6" fmla="*/ 0 w 7507226"/>
              <a:gd name="connsiteY6" fmla="*/ 1687887 h 5253020"/>
              <a:gd name="connsiteX7" fmla="*/ 2897312 w 7507226"/>
              <a:gd name="connsiteY7" fmla="*/ 865955 h 5253020"/>
              <a:gd name="connsiteX8" fmla="*/ 6154220 w 7507226"/>
              <a:gd name="connsiteY8" fmla="*/ 1523501 h 5253020"/>
              <a:gd name="connsiteX9" fmla="*/ 4880224 w 7507226"/>
              <a:gd name="connsiteY9" fmla="*/ 3742719 h 5253020"/>
              <a:gd name="connsiteX10" fmla="*/ 2599361 w 7507226"/>
              <a:gd name="connsiteY10" fmla="*/ 3732445 h 5253020"/>
              <a:gd name="connsiteX11" fmla="*/ 1232898 w 7507226"/>
              <a:gd name="connsiteY11" fmla="*/ 2417352 h 5253020"/>
              <a:gd name="connsiteX0" fmla="*/ 102741 w 7589809"/>
              <a:gd name="connsiteY0" fmla="*/ 177586 h 5255281"/>
              <a:gd name="connsiteX1" fmla="*/ 2732925 w 7589809"/>
              <a:gd name="connsiteY1" fmla="*/ 13200 h 5255281"/>
              <a:gd name="connsiteX2" fmla="*/ 4941869 w 7589809"/>
              <a:gd name="connsiteY2" fmla="*/ 547456 h 5255281"/>
              <a:gd name="connsiteX3" fmla="*/ 7315200 w 7589809"/>
              <a:gd name="connsiteY3" fmla="*/ 773487 h 5255281"/>
              <a:gd name="connsiteX4" fmla="*/ 5845995 w 7589809"/>
              <a:gd name="connsiteY4" fmla="*/ 5253020 h 5255281"/>
              <a:gd name="connsiteX5" fmla="*/ 842480 w 7589809"/>
              <a:gd name="connsiteY5" fmla="*/ 4913973 h 5255281"/>
              <a:gd name="connsiteX6" fmla="*/ 0 w 7589809"/>
              <a:gd name="connsiteY6" fmla="*/ 1687887 h 5255281"/>
              <a:gd name="connsiteX7" fmla="*/ 2897312 w 7589809"/>
              <a:gd name="connsiteY7" fmla="*/ 865955 h 5255281"/>
              <a:gd name="connsiteX8" fmla="*/ 6154220 w 7589809"/>
              <a:gd name="connsiteY8" fmla="*/ 1523501 h 5255281"/>
              <a:gd name="connsiteX9" fmla="*/ 4880224 w 7589809"/>
              <a:gd name="connsiteY9" fmla="*/ 3742719 h 5255281"/>
              <a:gd name="connsiteX10" fmla="*/ 2599361 w 7589809"/>
              <a:gd name="connsiteY10" fmla="*/ 3732445 h 5255281"/>
              <a:gd name="connsiteX11" fmla="*/ 1232898 w 7589809"/>
              <a:gd name="connsiteY11" fmla="*/ 2417352 h 5255281"/>
              <a:gd name="connsiteX0" fmla="*/ 102741 w 7589809"/>
              <a:gd name="connsiteY0" fmla="*/ 177586 h 5253020"/>
              <a:gd name="connsiteX1" fmla="*/ 2732925 w 7589809"/>
              <a:gd name="connsiteY1" fmla="*/ 13200 h 5253020"/>
              <a:gd name="connsiteX2" fmla="*/ 4941869 w 7589809"/>
              <a:gd name="connsiteY2" fmla="*/ 547456 h 5253020"/>
              <a:gd name="connsiteX3" fmla="*/ 7315200 w 7589809"/>
              <a:gd name="connsiteY3" fmla="*/ 773487 h 5253020"/>
              <a:gd name="connsiteX4" fmla="*/ 5845995 w 7589809"/>
              <a:gd name="connsiteY4" fmla="*/ 5253020 h 5253020"/>
              <a:gd name="connsiteX5" fmla="*/ 842480 w 7589809"/>
              <a:gd name="connsiteY5" fmla="*/ 4913973 h 5253020"/>
              <a:gd name="connsiteX6" fmla="*/ 0 w 7589809"/>
              <a:gd name="connsiteY6" fmla="*/ 1687887 h 5253020"/>
              <a:gd name="connsiteX7" fmla="*/ 2897312 w 7589809"/>
              <a:gd name="connsiteY7" fmla="*/ 865955 h 5253020"/>
              <a:gd name="connsiteX8" fmla="*/ 6154220 w 7589809"/>
              <a:gd name="connsiteY8" fmla="*/ 1523501 h 5253020"/>
              <a:gd name="connsiteX9" fmla="*/ 4880224 w 7589809"/>
              <a:gd name="connsiteY9" fmla="*/ 3742719 h 5253020"/>
              <a:gd name="connsiteX10" fmla="*/ 2599361 w 7589809"/>
              <a:gd name="connsiteY10" fmla="*/ 3732445 h 5253020"/>
              <a:gd name="connsiteX11" fmla="*/ 1232898 w 7589809"/>
              <a:gd name="connsiteY11" fmla="*/ 2417352 h 5253020"/>
              <a:gd name="connsiteX0" fmla="*/ 102741 w 7580812"/>
              <a:gd name="connsiteY0" fmla="*/ 177586 h 5355849"/>
              <a:gd name="connsiteX1" fmla="*/ 2732925 w 7580812"/>
              <a:gd name="connsiteY1" fmla="*/ 13200 h 5355849"/>
              <a:gd name="connsiteX2" fmla="*/ 4941869 w 7580812"/>
              <a:gd name="connsiteY2" fmla="*/ 547456 h 5355849"/>
              <a:gd name="connsiteX3" fmla="*/ 7315200 w 7580812"/>
              <a:gd name="connsiteY3" fmla="*/ 773487 h 5355849"/>
              <a:gd name="connsiteX4" fmla="*/ 5845995 w 7580812"/>
              <a:gd name="connsiteY4" fmla="*/ 5253020 h 5355849"/>
              <a:gd name="connsiteX5" fmla="*/ 842480 w 7580812"/>
              <a:gd name="connsiteY5" fmla="*/ 4913973 h 5355849"/>
              <a:gd name="connsiteX6" fmla="*/ 0 w 7580812"/>
              <a:gd name="connsiteY6" fmla="*/ 1687887 h 5355849"/>
              <a:gd name="connsiteX7" fmla="*/ 2897312 w 7580812"/>
              <a:gd name="connsiteY7" fmla="*/ 865955 h 5355849"/>
              <a:gd name="connsiteX8" fmla="*/ 6154220 w 7580812"/>
              <a:gd name="connsiteY8" fmla="*/ 1523501 h 5355849"/>
              <a:gd name="connsiteX9" fmla="*/ 4880224 w 7580812"/>
              <a:gd name="connsiteY9" fmla="*/ 3742719 h 5355849"/>
              <a:gd name="connsiteX10" fmla="*/ 2599361 w 7580812"/>
              <a:gd name="connsiteY10" fmla="*/ 3732445 h 5355849"/>
              <a:gd name="connsiteX11" fmla="*/ 1232898 w 7580812"/>
              <a:gd name="connsiteY11" fmla="*/ 2417352 h 5355849"/>
              <a:gd name="connsiteX0" fmla="*/ 102741 w 7580812"/>
              <a:gd name="connsiteY0" fmla="*/ 177586 h 5610357"/>
              <a:gd name="connsiteX1" fmla="*/ 2732925 w 7580812"/>
              <a:gd name="connsiteY1" fmla="*/ 13200 h 5610357"/>
              <a:gd name="connsiteX2" fmla="*/ 4941869 w 7580812"/>
              <a:gd name="connsiteY2" fmla="*/ 547456 h 5610357"/>
              <a:gd name="connsiteX3" fmla="*/ 7315200 w 7580812"/>
              <a:gd name="connsiteY3" fmla="*/ 773487 h 5610357"/>
              <a:gd name="connsiteX4" fmla="*/ 5845995 w 7580812"/>
              <a:gd name="connsiteY4" fmla="*/ 5253020 h 5610357"/>
              <a:gd name="connsiteX5" fmla="*/ 842480 w 7580812"/>
              <a:gd name="connsiteY5" fmla="*/ 4913973 h 5610357"/>
              <a:gd name="connsiteX6" fmla="*/ 0 w 7580812"/>
              <a:gd name="connsiteY6" fmla="*/ 1687887 h 5610357"/>
              <a:gd name="connsiteX7" fmla="*/ 2897312 w 7580812"/>
              <a:gd name="connsiteY7" fmla="*/ 865955 h 5610357"/>
              <a:gd name="connsiteX8" fmla="*/ 6154220 w 7580812"/>
              <a:gd name="connsiteY8" fmla="*/ 1523501 h 5610357"/>
              <a:gd name="connsiteX9" fmla="*/ 4880224 w 7580812"/>
              <a:gd name="connsiteY9" fmla="*/ 3742719 h 5610357"/>
              <a:gd name="connsiteX10" fmla="*/ 2599361 w 7580812"/>
              <a:gd name="connsiteY10" fmla="*/ 3732445 h 5610357"/>
              <a:gd name="connsiteX11" fmla="*/ 1232898 w 7580812"/>
              <a:gd name="connsiteY11" fmla="*/ 2417352 h 5610357"/>
              <a:gd name="connsiteX0" fmla="*/ 102741 w 7580812"/>
              <a:gd name="connsiteY0" fmla="*/ 177586 h 5506289"/>
              <a:gd name="connsiteX1" fmla="*/ 2732925 w 7580812"/>
              <a:gd name="connsiteY1" fmla="*/ 13200 h 5506289"/>
              <a:gd name="connsiteX2" fmla="*/ 4941869 w 7580812"/>
              <a:gd name="connsiteY2" fmla="*/ 547456 h 5506289"/>
              <a:gd name="connsiteX3" fmla="*/ 7315200 w 7580812"/>
              <a:gd name="connsiteY3" fmla="*/ 773487 h 5506289"/>
              <a:gd name="connsiteX4" fmla="*/ 5845995 w 7580812"/>
              <a:gd name="connsiteY4" fmla="*/ 5253020 h 5506289"/>
              <a:gd name="connsiteX5" fmla="*/ 842480 w 7580812"/>
              <a:gd name="connsiteY5" fmla="*/ 4913973 h 5506289"/>
              <a:gd name="connsiteX6" fmla="*/ 0 w 7580812"/>
              <a:gd name="connsiteY6" fmla="*/ 1687887 h 5506289"/>
              <a:gd name="connsiteX7" fmla="*/ 2897312 w 7580812"/>
              <a:gd name="connsiteY7" fmla="*/ 865955 h 5506289"/>
              <a:gd name="connsiteX8" fmla="*/ 6154220 w 7580812"/>
              <a:gd name="connsiteY8" fmla="*/ 1523501 h 5506289"/>
              <a:gd name="connsiteX9" fmla="*/ 4880224 w 7580812"/>
              <a:gd name="connsiteY9" fmla="*/ 3742719 h 5506289"/>
              <a:gd name="connsiteX10" fmla="*/ 2599361 w 7580812"/>
              <a:gd name="connsiteY10" fmla="*/ 3732445 h 5506289"/>
              <a:gd name="connsiteX11" fmla="*/ 1232898 w 7580812"/>
              <a:gd name="connsiteY11" fmla="*/ 2417352 h 5506289"/>
              <a:gd name="connsiteX0" fmla="*/ 520298 w 7998369"/>
              <a:gd name="connsiteY0" fmla="*/ 177586 h 5506289"/>
              <a:gd name="connsiteX1" fmla="*/ 3150482 w 7998369"/>
              <a:gd name="connsiteY1" fmla="*/ 13200 h 5506289"/>
              <a:gd name="connsiteX2" fmla="*/ 5359426 w 7998369"/>
              <a:gd name="connsiteY2" fmla="*/ 547456 h 5506289"/>
              <a:gd name="connsiteX3" fmla="*/ 7732757 w 7998369"/>
              <a:gd name="connsiteY3" fmla="*/ 773487 h 5506289"/>
              <a:gd name="connsiteX4" fmla="*/ 6263552 w 7998369"/>
              <a:gd name="connsiteY4" fmla="*/ 5253020 h 5506289"/>
              <a:gd name="connsiteX5" fmla="*/ 1260037 w 7998369"/>
              <a:gd name="connsiteY5" fmla="*/ 4913973 h 5506289"/>
              <a:gd name="connsiteX6" fmla="*/ 417557 w 7998369"/>
              <a:gd name="connsiteY6" fmla="*/ 1687887 h 5506289"/>
              <a:gd name="connsiteX7" fmla="*/ 3314869 w 7998369"/>
              <a:gd name="connsiteY7" fmla="*/ 865955 h 5506289"/>
              <a:gd name="connsiteX8" fmla="*/ 6571777 w 7998369"/>
              <a:gd name="connsiteY8" fmla="*/ 1523501 h 5506289"/>
              <a:gd name="connsiteX9" fmla="*/ 5297781 w 7998369"/>
              <a:gd name="connsiteY9" fmla="*/ 3742719 h 5506289"/>
              <a:gd name="connsiteX10" fmla="*/ 3016918 w 7998369"/>
              <a:gd name="connsiteY10" fmla="*/ 3732445 h 5506289"/>
              <a:gd name="connsiteX11" fmla="*/ 1650455 w 7998369"/>
              <a:gd name="connsiteY11" fmla="*/ 2417352 h 5506289"/>
              <a:gd name="connsiteX0" fmla="*/ 506671 w 7984742"/>
              <a:gd name="connsiteY0" fmla="*/ 177586 h 5506289"/>
              <a:gd name="connsiteX1" fmla="*/ 3136855 w 7984742"/>
              <a:gd name="connsiteY1" fmla="*/ 13200 h 5506289"/>
              <a:gd name="connsiteX2" fmla="*/ 5345799 w 7984742"/>
              <a:gd name="connsiteY2" fmla="*/ 547456 h 5506289"/>
              <a:gd name="connsiteX3" fmla="*/ 7719130 w 7984742"/>
              <a:gd name="connsiteY3" fmla="*/ 773487 h 5506289"/>
              <a:gd name="connsiteX4" fmla="*/ 6249925 w 7984742"/>
              <a:gd name="connsiteY4" fmla="*/ 5253020 h 5506289"/>
              <a:gd name="connsiteX5" fmla="*/ 1246410 w 7984742"/>
              <a:gd name="connsiteY5" fmla="*/ 4913973 h 5506289"/>
              <a:gd name="connsiteX6" fmla="*/ 403930 w 7984742"/>
              <a:gd name="connsiteY6" fmla="*/ 1687887 h 5506289"/>
              <a:gd name="connsiteX7" fmla="*/ 3301242 w 7984742"/>
              <a:gd name="connsiteY7" fmla="*/ 865955 h 5506289"/>
              <a:gd name="connsiteX8" fmla="*/ 6558150 w 7984742"/>
              <a:gd name="connsiteY8" fmla="*/ 1523501 h 5506289"/>
              <a:gd name="connsiteX9" fmla="*/ 5284154 w 7984742"/>
              <a:gd name="connsiteY9" fmla="*/ 3742719 h 5506289"/>
              <a:gd name="connsiteX10" fmla="*/ 3003291 w 7984742"/>
              <a:gd name="connsiteY10" fmla="*/ 3732445 h 5506289"/>
              <a:gd name="connsiteX11" fmla="*/ 1636828 w 7984742"/>
              <a:gd name="connsiteY11" fmla="*/ 2417352 h 5506289"/>
              <a:gd name="connsiteX0" fmla="*/ 506671 w 7984742"/>
              <a:gd name="connsiteY0" fmla="*/ 177586 h 5506289"/>
              <a:gd name="connsiteX1" fmla="*/ 3136855 w 7984742"/>
              <a:gd name="connsiteY1" fmla="*/ 13200 h 5506289"/>
              <a:gd name="connsiteX2" fmla="*/ 5345799 w 7984742"/>
              <a:gd name="connsiteY2" fmla="*/ 547456 h 5506289"/>
              <a:gd name="connsiteX3" fmla="*/ 7719130 w 7984742"/>
              <a:gd name="connsiteY3" fmla="*/ 773487 h 5506289"/>
              <a:gd name="connsiteX4" fmla="*/ 6249925 w 7984742"/>
              <a:gd name="connsiteY4" fmla="*/ 5253020 h 5506289"/>
              <a:gd name="connsiteX5" fmla="*/ 1246410 w 7984742"/>
              <a:gd name="connsiteY5" fmla="*/ 4913973 h 5506289"/>
              <a:gd name="connsiteX6" fmla="*/ 403930 w 7984742"/>
              <a:gd name="connsiteY6" fmla="*/ 1687887 h 5506289"/>
              <a:gd name="connsiteX7" fmla="*/ 3301242 w 7984742"/>
              <a:gd name="connsiteY7" fmla="*/ 865955 h 5506289"/>
              <a:gd name="connsiteX8" fmla="*/ 6558150 w 7984742"/>
              <a:gd name="connsiteY8" fmla="*/ 1523501 h 5506289"/>
              <a:gd name="connsiteX9" fmla="*/ 5284154 w 7984742"/>
              <a:gd name="connsiteY9" fmla="*/ 3742719 h 5506289"/>
              <a:gd name="connsiteX10" fmla="*/ 3003291 w 7984742"/>
              <a:gd name="connsiteY10" fmla="*/ 3732445 h 5506289"/>
              <a:gd name="connsiteX11" fmla="*/ 1636828 w 7984742"/>
              <a:gd name="connsiteY11" fmla="*/ 2417352 h 5506289"/>
              <a:gd name="connsiteX0" fmla="*/ 506671 w 7984742"/>
              <a:gd name="connsiteY0" fmla="*/ 177586 h 5506289"/>
              <a:gd name="connsiteX1" fmla="*/ 3136855 w 7984742"/>
              <a:gd name="connsiteY1" fmla="*/ 13200 h 5506289"/>
              <a:gd name="connsiteX2" fmla="*/ 5345799 w 7984742"/>
              <a:gd name="connsiteY2" fmla="*/ 547456 h 5506289"/>
              <a:gd name="connsiteX3" fmla="*/ 7719130 w 7984742"/>
              <a:gd name="connsiteY3" fmla="*/ 773487 h 5506289"/>
              <a:gd name="connsiteX4" fmla="*/ 6249925 w 7984742"/>
              <a:gd name="connsiteY4" fmla="*/ 5253020 h 5506289"/>
              <a:gd name="connsiteX5" fmla="*/ 1246410 w 7984742"/>
              <a:gd name="connsiteY5" fmla="*/ 4913973 h 5506289"/>
              <a:gd name="connsiteX6" fmla="*/ 403930 w 7984742"/>
              <a:gd name="connsiteY6" fmla="*/ 1687887 h 5506289"/>
              <a:gd name="connsiteX7" fmla="*/ 3301242 w 7984742"/>
              <a:gd name="connsiteY7" fmla="*/ 865955 h 5506289"/>
              <a:gd name="connsiteX8" fmla="*/ 6558150 w 7984742"/>
              <a:gd name="connsiteY8" fmla="*/ 1523501 h 5506289"/>
              <a:gd name="connsiteX9" fmla="*/ 5284154 w 7984742"/>
              <a:gd name="connsiteY9" fmla="*/ 3742719 h 5506289"/>
              <a:gd name="connsiteX10" fmla="*/ 3003291 w 7984742"/>
              <a:gd name="connsiteY10" fmla="*/ 3732445 h 5506289"/>
              <a:gd name="connsiteX11" fmla="*/ 1636828 w 7984742"/>
              <a:gd name="connsiteY11" fmla="*/ 2417352 h 5506289"/>
              <a:gd name="connsiteX0" fmla="*/ 506671 w 7984742"/>
              <a:gd name="connsiteY0" fmla="*/ 177586 h 5506289"/>
              <a:gd name="connsiteX1" fmla="*/ 3136855 w 7984742"/>
              <a:gd name="connsiteY1" fmla="*/ 13200 h 5506289"/>
              <a:gd name="connsiteX2" fmla="*/ 5345799 w 7984742"/>
              <a:gd name="connsiteY2" fmla="*/ 547456 h 5506289"/>
              <a:gd name="connsiteX3" fmla="*/ 7719130 w 7984742"/>
              <a:gd name="connsiteY3" fmla="*/ 773487 h 5506289"/>
              <a:gd name="connsiteX4" fmla="*/ 6249925 w 7984742"/>
              <a:gd name="connsiteY4" fmla="*/ 5253020 h 5506289"/>
              <a:gd name="connsiteX5" fmla="*/ 1246410 w 7984742"/>
              <a:gd name="connsiteY5" fmla="*/ 4913973 h 5506289"/>
              <a:gd name="connsiteX6" fmla="*/ 403930 w 7984742"/>
              <a:gd name="connsiteY6" fmla="*/ 1687887 h 5506289"/>
              <a:gd name="connsiteX7" fmla="*/ 3301242 w 7984742"/>
              <a:gd name="connsiteY7" fmla="*/ 865955 h 5506289"/>
              <a:gd name="connsiteX8" fmla="*/ 6558150 w 7984742"/>
              <a:gd name="connsiteY8" fmla="*/ 1523501 h 5506289"/>
              <a:gd name="connsiteX9" fmla="*/ 5284154 w 7984742"/>
              <a:gd name="connsiteY9" fmla="*/ 3742719 h 5506289"/>
              <a:gd name="connsiteX10" fmla="*/ 3003291 w 7984742"/>
              <a:gd name="connsiteY10" fmla="*/ 3732445 h 5506289"/>
              <a:gd name="connsiteX11" fmla="*/ 1636828 w 7984742"/>
              <a:gd name="connsiteY11" fmla="*/ 2417352 h 5506289"/>
              <a:gd name="connsiteX0" fmla="*/ 506671 w 7984742"/>
              <a:gd name="connsiteY0" fmla="*/ 177586 h 5506289"/>
              <a:gd name="connsiteX1" fmla="*/ 3136855 w 7984742"/>
              <a:gd name="connsiteY1" fmla="*/ 13200 h 5506289"/>
              <a:gd name="connsiteX2" fmla="*/ 5345799 w 7984742"/>
              <a:gd name="connsiteY2" fmla="*/ 547456 h 5506289"/>
              <a:gd name="connsiteX3" fmla="*/ 7719130 w 7984742"/>
              <a:gd name="connsiteY3" fmla="*/ 773487 h 5506289"/>
              <a:gd name="connsiteX4" fmla="*/ 6249925 w 7984742"/>
              <a:gd name="connsiteY4" fmla="*/ 5253020 h 5506289"/>
              <a:gd name="connsiteX5" fmla="*/ 1246410 w 7984742"/>
              <a:gd name="connsiteY5" fmla="*/ 4913973 h 5506289"/>
              <a:gd name="connsiteX6" fmla="*/ 403930 w 7984742"/>
              <a:gd name="connsiteY6" fmla="*/ 1687887 h 5506289"/>
              <a:gd name="connsiteX7" fmla="*/ 3301242 w 7984742"/>
              <a:gd name="connsiteY7" fmla="*/ 865955 h 5506289"/>
              <a:gd name="connsiteX8" fmla="*/ 6558150 w 7984742"/>
              <a:gd name="connsiteY8" fmla="*/ 1523501 h 5506289"/>
              <a:gd name="connsiteX9" fmla="*/ 5284154 w 7984742"/>
              <a:gd name="connsiteY9" fmla="*/ 3742719 h 5506289"/>
              <a:gd name="connsiteX10" fmla="*/ 3003291 w 7984742"/>
              <a:gd name="connsiteY10" fmla="*/ 3732445 h 5506289"/>
              <a:gd name="connsiteX11" fmla="*/ 1636828 w 7984742"/>
              <a:gd name="connsiteY11" fmla="*/ 2417352 h 5506289"/>
              <a:gd name="connsiteX0" fmla="*/ 506671 w 7984742"/>
              <a:gd name="connsiteY0" fmla="*/ 177586 h 5506289"/>
              <a:gd name="connsiteX1" fmla="*/ 3136855 w 7984742"/>
              <a:gd name="connsiteY1" fmla="*/ 13200 h 5506289"/>
              <a:gd name="connsiteX2" fmla="*/ 5345799 w 7984742"/>
              <a:gd name="connsiteY2" fmla="*/ 547456 h 5506289"/>
              <a:gd name="connsiteX3" fmla="*/ 7719130 w 7984742"/>
              <a:gd name="connsiteY3" fmla="*/ 773487 h 5506289"/>
              <a:gd name="connsiteX4" fmla="*/ 6249925 w 7984742"/>
              <a:gd name="connsiteY4" fmla="*/ 5253020 h 5506289"/>
              <a:gd name="connsiteX5" fmla="*/ 1246410 w 7984742"/>
              <a:gd name="connsiteY5" fmla="*/ 4913973 h 5506289"/>
              <a:gd name="connsiteX6" fmla="*/ 403930 w 7984742"/>
              <a:gd name="connsiteY6" fmla="*/ 1687887 h 5506289"/>
              <a:gd name="connsiteX7" fmla="*/ 3301242 w 7984742"/>
              <a:gd name="connsiteY7" fmla="*/ 865955 h 5506289"/>
              <a:gd name="connsiteX8" fmla="*/ 6558150 w 7984742"/>
              <a:gd name="connsiteY8" fmla="*/ 1523501 h 5506289"/>
              <a:gd name="connsiteX9" fmla="*/ 5284154 w 7984742"/>
              <a:gd name="connsiteY9" fmla="*/ 3742719 h 5506289"/>
              <a:gd name="connsiteX10" fmla="*/ 3003291 w 7984742"/>
              <a:gd name="connsiteY10" fmla="*/ 3732445 h 5506289"/>
              <a:gd name="connsiteX11" fmla="*/ 1636828 w 7984742"/>
              <a:gd name="connsiteY11" fmla="*/ 2417352 h 5506289"/>
              <a:gd name="connsiteX0" fmla="*/ 506671 w 7984742"/>
              <a:gd name="connsiteY0" fmla="*/ 177586 h 5506289"/>
              <a:gd name="connsiteX1" fmla="*/ 3136855 w 7984742"/>
              <a:gd name="connsiteY1" fmla="*/ 13200 h 5506289"/>
              <a:gd name="connsiteX2" fmla="*/ 5345799 w 7984742"/>
              <a:gd name="connsiteY2" fmla="*/ 547456 h 5506289"/>
              <a:gd name="connsiteX3" fmla="*/ 7719130 w 7984742"/>
              <a:gd name="connsiteY3" fmla="*/ 773487 h 5506289"/>
              <a:gd name="connsiteX4" fmla="*/ 6249925 w 7984742"/>
              <a:gd name="connsiteY4" fmla="*/ 5253020 h 5506289"/>
              <a:gd name="connsiteX5" fmla="*/ 1246410 w 7984742"/>
              <a:gd name="connsiteY5" fmla="*/ 4913973 h 5506289"/>
              <a:gd name="connsiteX6" fmla="*/ 403930 w 7984742"/>
              <a:gd name="connsiteY6" fmla="*/ 1687887 h 5506289"/>
              <a:gd name="connsiteX7" fmla="*/ 3301242 w 7984742"/>
              <a:gd name="connsiteY7" fmla="*/ 865955 h 5506289"/>
              <a:gd name="connsiteX8" fmla="*/ 6558150 w 7984742"/>
              <a:gd name="connsiteY8" fmla="*/ 1523501 h 5506289"/>
              <a:gd name="connsiteX9" fmla="*/ 5284154 w 7984742"/>
              <a:gd name="connsiteY9" fmla="*/ 3742719 h 5506289"/>
              <a:gd name="connsiteX10" fmla="*/ 3003291 w 7984742"/>
              <a:gd name="connsiteY10" fmla="*/ 3732445 h 5506289"/>
              <a:gd name="connsiteX11" fmla="*/ 1636828 w 7984742"/>
              <a:gd name="connsiteY11" fmla="*/ 2417352 h 5506289"/>
              <a:gd name="connsiteX0" fmla="*/ 506671 w 7984742"/>
              <a:gd name="connsiteY0" fmla="*/ 177586 h 5506289"/>
              <a:gd name="connsiteX1" fmla="*/ 3136855 w 7984742"/>
              <a:gd name="connsiteY1" fmla="*/ 13200 h 5506289"/>
              <a:gd name="connsiteX2" fmla="*/ 5345799 w 7984742"/>
              <a:gd name="connsiteY2" fmla="*/ 547456 h 5506289"/>
              <a:gd name="connsiteX3" fmla="*/ 7719130 w 7984742"/>
              <a:gd name="connsiteY3" fmla="*/ 773487 h 5506289"/>
              <a:gd name="connsiteX4" fmla="*/ 6249925 w 7984742"/>
              <a:gd name="connsiteY4" fmla="*/ 5253020 h 5506289"/>
              <a:gd name="connsiteX5" fmla="*/ 1246410 w 7984742"/>
              <a:gd name="connsiteY5" fmla="*/ 4913973 h 5506289"/>
              <a:gd name="connsiteX6" fmla="*/ 403930 w 7984742"/>
              <a:gd name="connsiteY6" fmla="*/ 1687887 h 5506289"/>
              <a:gd name="connsiteX7" fmla="*/ 3301242 w 7984742"/>
              <a:gd name="connsiteY7" fmla="*/ 865955 h 5506289"/>
              <a:gd name="connsiteX8" fmla="*/ 6558150 w 7984742"/>
              <a:gd name="connsiteY8" fmla="*/ 1523501 h 5506289"/>
              <a:gd name="connsiteX9" fmla="*/ 5284154 w 7984742"/>
              <a:gd name="connsiteY9" fmla="*/ 3742719 h 5506289"/>
              <a:gd name="connsiteX10" fmla="*/ 3003291 w 7984742"/>
              <a:gd name="connsiteY10" fmla="*/ 3732445 h 5506289"/>
              <a:gd name="connsiteX11" fmla="*/ 1636828 w 7984742"/>
              <a:gd name="connsiteY11" fmla="*/ 2417352 h 5506289"/>
              <a:gd name="connsiteX0" fmla="*/ 506671 w 7984742"/>
              <a:gd name="connsiteY0" fmla="*/ 177586 h 5506289"/>
              <a:gd name="connsiteX1" fmla="*/ 3136855 w 7984742"/>
              <a:gd name="connsiteY1" fmla="*/ 13200 h 5506289"/>
              <a:gd name="connsiteX2" fmla="*/ 5345799 w 7984742"/>
              <a:gd name="connsiteY2" fmla="*/ 547456 h 5506289"/>
              <a:gd name="connsiteX3" fmla="*/ 7719130 w 7984742"/>
              <a:gd name="connsiteY3" fmla="*/ 773487 h 5506289"/>
              <a:gd name="connsiteX4" fmla="*/ 6249925 w 7984742"/>
              <a:gd name="connsiteY4" fmla="*/ 5253020 h 5506289"/>
              <a:gd name="connsiteX5" fmla="*/ 1246410 w 7984742"/>
              <a:gd name="connsiteY5" fmla="*/ 4913973 h 5506289"/>
              <a:gd name="connsiteX6" fmla="*/ 403930 w 7984742"/>
              <a:gd name="connsiteY6" fmla="*/ 1687887 h 5506289"/>
              <a:gd name="connsiteX7" fmla="*/ 3301242 w 7984742"/>
              <a:gd name="connsiteY7" fmla="*/ 865955 h 5506289"/>
              <a:gd name="connsiteX8" fmla="*/ 6558150 w 7984742"/>
              <a:gd name="connsiteY8" fmla="*/ 1523501 h 5506289"/>
              <a:gd name="connsiteX9" fmla="*/ 5284154 w 7984742"/>
              <a:gd name="connsiteY9" fmla="*/ 3742719 h 5506289"/>
              <a:gd name="connsiteX10" fmla="*/ 3003291 w 7984742"/>
              <a:gd name="connsiteY10" fmla="*/ 3732445 h 5506289"/>
              <a:gd name="connsiteX11" fmla="*/ 1636828 w 7984742"/>
              <a:gd name="connsiteY11" fmla="*/ 2417352 h 5506289"/>
              <a:gd name="connsiteX0" fmla="*/ 506671 w 7984742"/>
              <a:gd name="connsiteY0" fmla="*/ 177586 h 5506289"/>
              <a:gd name="connsiteX1" fmla="*/ 3136855 w 7984742"/>
              <a:gd name="connsiteY1" fmla="*/ 13200 h 5506289"/>
              <a:gd name="connsiteX2" fmla="*/ 5345799 w 7984742"/>
              <a:gd name="connsiteY2" fmla="*/ 547456 h 5506289"/>
              <a:gd name="connsiteX3" fmla="*/ 7719130 w 7984742"/>
              <a:gd name="connsiteY3" fmla="*/ 773487 h 5506289"/>
              <a:gd name="connsiteX4" fmla="*/ 6249925 w 7984742"/>
              <a:gd name="connsiteY4" fmla="*/ 5253020 h 5506289"/>
              <a:gd name="connsiteX5" fmla="*/ 1246410 w 7984742"/>
              <a:gd name="connsiteY5" fmla="*/ 4913973 h 5506289"/>
              <a:gd name="connsiteX6" fmla="*/ 403930 w 7984742"/>
              <a:gd name="connsiteY6" fmla="*/ 1687887 h 5506289"/>
              <a:gd name="connsiteX7" fmla="*/ 3301242 w 7984742"/>
              <a:gd name="connsiteY7" fmla="*/ 865955 h 5506289"/>
              <a:gd name="connsiteX8" fmla="*/ 6558150 w 7984742"/>
              <a:gd name="connsiteY8" fmla="*/ 1523501 h 5506289"/>
              <a:gd name="connsiteX9" fmla="*/ 5284154 w 7984742"/>
              <a:gd name="connsiteY9" fmla="*/ 3742719 h 5506289"/>
              <a:gd name="connsiteX10" fmla="*/ 3003291 w 7984742"/>
              <a:gd name="connsiteY10" fmla="*/ 3732445 h 5506289"/>
              <a:gd name="connsiteX11" fmla="*/ 1636828 w 7984742"/>
              <a:gd name="connsiteY11" fmla="*/ 2417352 h 5506289"/>
              <a:gd name="connsiteX0" fmla="*/ 506671 w 7984742"/>
              <a:gd name="connsiteY0" fmla="*/ 177586 h 5506289"/>
              <a:gd name="connsiteX1" fmla="*/ 3136855 w 7984742"/>
              <a:gd name="connsiteY1" fmla="*/ 13200 h 5506289"/>
              <a:gd name="connsiteX2" fmla="*/ 5345799 w 7984742"/>
              <a:gd name="connsiteY2" fmla="*/ 547456 h 5506289"/>
              <a:gd name="connsiteX3" fmla="*/ 7719130 w 7984742"/>
              <a:gd name="connsiteY3" fmla="*/ 773487 h 5506289"/>
              <a:gd name="connsiteX4" fmla="*/ 6249925 w 7984742"/>
              <a:gd name="connsiteY4" fmla="*/ 5253020 h 5506289"/>
              <a:gd name="connsiteX5" fmla="*/ 1246410 w 7984742"/>
              <a:gd name="connsiteY5" fmla="*/ 4913973 h 5506289"/>
              <a:gd name="connsiteX6" fmla="*/ 403930 w 7984742"/>
              <a:gd name="connsiteY6" fmla="*/ 1687887 h 5506289"/>
              <a:gd name="connsiteX7" fmla="*/ 3301242 w 7984742"/>
              <a:gd name="connsiteY7" fmla="*/ 865955 h 5506289"/>
              <a:gd name="connsiteX8" fmla="*/ 6558150 w 7984742"/>
              <a:gd name="connsiteY8" fmla="*/ 1523501 h 5506289"/>
              <a:gd name="connsiteX9" fmla="*/ 5284154 w 7984742"/>
              <a:gd name="connsiteY9" fmla="*/ 3742719 h 5506289"/>
              <a:gd name="connsiteX10" fmla="*/ 3003291 w 7984742"/>
              <a:gd name="connsiteY10" fmla="*/ 3732445 h 5506289"/>
              <a:gd name="connsiteX11" fmla="*/ 1636828 w 7984742"/>
              <a:gd name="connsiteY11" fmla="*/ 2417352 h 5506289"/>
              <a:gd name="connsiteX0" fmla="*/ 506671 w 7780906"/>
              <a:gd name="connsiteY0" fmla="*/ 165441 h 5494144"/>
              <a:gd name="connsiteX1" fmla="*/ 3136855 w 7780906"/>
              <a:gd name="connsiteY1" fmla="*/ 1055 h 5494144"/>
              <a:gd name="connsiteX2" fmla="*/ 5345799 w 7780906"/>
              <a:gd name="connsiteY2" fmla="*/ 247634 h 5494144"/>
              <a:gd name="connsiteX3" fmla="*/ 7719130 w 7780906"/>
              <a:gd name="connsiteY3" fmla="*/ 761342 h 5494144"/>
              <a:gd name="connsiteX4" fmla="*/ 6249925 w 7780906"/>
              <a:gd name="connsiteY4" fmla="*/ 5240875 h 5494144"/>
              <a:gd name="connsiteX5" fmla="*/ 1246410 w 7780906"/>
              <a:gd name="connsiteY5" fmla="*/ 4901828 h 5494144"/>
              <a:gd name="connsiteX6" fmla="*/ 403930 w 7780906"/>
              <a:gd name="connsiteY6" fmla="*/ 1675742 h 5494144"/>
              <a:gd name="connsiteX7" fmla="*/ 3301242 w 7780906"/>
              <a:gd name="connsiteY7" fmla="*/ 853810 h 5494144"/>
              <a:gd name="connsiteX8" fmla="*/ 6558150 w 7780906"/>
              <a:gd name="connsiteY8" fmla="*/ 1511356 h 5494144"/>
              <a:gd name="connsiteX9" fmla="*/ 5284154 w 7780906"/>
              <a:gd name="connsiteY9" fmla="*/ 3730574 h 5494144"/>
              <a:gd name="connsiteX10" fmla="*/ 3003291 w 7780906"/>
              <a:gd name="connsiteY10" fmla="*/ 3720300 h 5494144"/>
              <a:gd name="connsiteX11" fmla="*/ 1636828 w 7780906"/>
              <a:gd name="connsiteY11" fmla="*/ 2405207 h 5494144"/>
              <a:gd name="connsiteX0" fmla="*/ 506671 w 7575369"/>
              <a:gd name="connsiteY0" fmla="*/ 165441 h 5620067"/>
              <a:gd name="connsiteX1" fmla="*/ 3136855 w 7575369"/>
              <a:gd name="connsiteY1" fmla="*/ 1055 h 5620067"/>
              <a:gd name="connsiteX2" fmla="*/ 5345799 w 7575369"/>
              <a:gd name="connsiteY2" fmla="*/ 247634 h 5620067"/>
              <a:gd name="connsiteX3" fmla="*/ 7544470 w 7575369"/>
              <a:gd name="connsiteY3" fmla="*/ 1131212 h 5620067"/>
              <a:gd name="connsiteX4" fmla="*/ 6249925 w 7575369"/>
              <a:gd name="connsiteY4" fmla="*/ 5240875 h 5620067"/>
              <a:gd name="connsiteX5" fmla="*/ 1246410 w 7575369"/>
              <a:gd name="connsiteY5" fmla="*/ 4901828 h 5620067"/>
              <a:gd name="connsiteX6" fmla="*/ 403930 w 7575369"/>
              <a:gd name="connsiteY6" fmla="*/ 1675742 h 5620067"/>
              <a:gd name="connsiteX7" fmla="*/ 3301242 w 7575369"/>
              <a:gd name="connsiteY7" fmla="*/ 853810 h 5620067"/>
              <a:gd name="connsiteX8" fmla="*/ 6558150 w 7575369"/>
              <a:gd name="connsiteY8" fmla="*/ 1511356 h 5620067"/>
              <a:gd name="connsiteX9" fmla="*/ 5284154 w 7575369"/>
              <a:gd name="connsiteY9" fmla="*/ 3730574 h 5620067"/>
              <a:gd name="connsiteX10" fmla="*/ 3003291 w 7575369"/>
              <a:gd name="connsiteY10" fmla="*/ 3720300 h 5620067"/>
              <a:gd name="connsiteX11" fmla="*/ 1636828 w 7575369"/>
              <a:gd name="connsiteY11" fmla="*/ 2405207 h 5620067"/>
              <a:gd name="connsiteX0" fmla="*/ 506671 w 7628146"/>
              <a:gd name="connsiteY0" fmla="*/ 165441 h 5620067"/>
              <a:gd name="connsiteX1" fmla="*/ 3136855 w 7628146"/>
              <a:gd name="connsiteY1" fmla="*/ 1055 h 5620067"/>
              <a:gd name="connsiteX2" fmla="*/ 5345799 w 7628146"/>
              <a:gd name="connsiteY2" fmla="*/ 247634 h 5620067"/>
              <a:gd name="connsiteX3" fmla="*/ 7544470 w 7628146"/>
              <a:gd name="connsiteY3" fmla="*/ 1131212 h 5620067"/>
              <a:gd name="connsiteX4" fmla="*/ 6249925 w 7628146"/>
              <a:gd name="connsiteY4" fmla="*/ 5240875 h 5620067"/>
              <a:gd name="connsiteX5" fmla="*/ 1246410 w 7628146"/>
              <a:gd name="connsiteY5" fmla="*/ 4901828 h 5620067"/>
              <a:gd name="connsiteX6" fmla="*/ 403930 w 7628146"/>
              <a:gd name="connsiteY6" fmla="*/ 1675742 h 5620067"/>
              <a:gd name="connsiteX7" fmla="*/ 3301242 w 7628146"/>
              <a:gd name="connsiteY7" fmla="*/ 853810 h 5620067"/>
              <a:gd name="connsiteX8" fmla="*/ 6558150 w 7628146"/>
              <a:gd name="connsiteY8" fmla="*/ 1511356 h 5620067"/>
              <a:gd name="connsiteX9" fmla="*/ 5284154 w 7628146"/>
              <a:gd name="connsiteY9" fmla="*/ 3730574 h 5620067"/>
              <a:gd name="connsiteX10" fmla="*/ 3003291 w 7628146"/>
              <a:gd name="connsiteY10" fmla="*/ 3720300 h 5620067"/>
              <a:gd name="connsiteX11" fmla="*/ 1636828 w 7628146"/>
              <a:gd name="connsiteY11" fmla="*/ 2405207 h 5620067"/>
              <a:gd name="connsiteX0" fmla="*/ 516154 w 7579995"/>
              <a:gd name="connsiteY0" fmla="*/ 165441 h 5416269"/>
              <a:gd name="connsiteX1" fmla="*/ 3146338 w 7579995"/>
              <a:gd name="connsiteY1" fmla="*/ 1055 h 5416269"/>
              <a:gd name="connsiteX2" fmla="*/ 5355282 w 7579995"/>
              <a:gd name="connsiteY2" fmla="*/ 247634 h 5416269"/>
              <a:gd name="connsiteX3" fmla="*/ 7553953 w 7579995"/>
              <a:gd name="connsiteY3" fmla="*/ 1131212 h 5416269"/>
              <a:gd name="connsiteX4" fmla="*/ 6208038 w 7579995"/>
              <a:gd name="connsiteY4" fmla="*/ 5025118 h 5416269"/>
              <a:gd name="connsiteX5" fmla="*/ 1255893 w 7579995"/>
              <a:gd name="connsiteY5" fmla="*/ 4901828 h 5416269"/>
              <a:gd name="connsiteX6" fmla="*/ 413413 w 7579995"/>
              <a:gd name="connsiteY6" fmla="*/ 1675742 h 5416269"/>
              <a:gd name="connsiteX7" fmla="*/ 3310725 w 7579995"/>
              <a:gd name="connsiteY7" fmla="*/ 853810 h 5416269"/>
              <a:gd name="connsiteX8" fmla="*/ 6567633 w 7579995"/>
              <a:gd name="connsiteY8" fmla="*/ 1511356 h 5416269"/>
              <a:gd name="connsiteX9" fmla="*/ 5293637 w 7579995"/>
              <a:gd name="connsiteY9" fmla="*/ 3730574 h 5416269"/>
              <a:gd name="connsiteX10" fmla="*/ 3012774 w 7579995"/>
              <a:gd name="connsiteY10" fmla="*/ 3720300 h 5416269"/>
              <a:gd name="connsiteX11" fmla="*/ 1646311 w 7579995"/>
              <a:gd name="connsiteY11" fmla="*/ 2405207 h 541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79995" h="5416269">
                <a:moveTo>
                  <a:pt x="516154" y="165441"/>
                </a:moveTo>
                <a:cubicBezTo>
                  <a:pt x="1392882" y="110646"/>
                  <a:pt x="2339817" y="-12644"/>
                  <a:pt x="3146338" y="1055"/>
                </a:cubicBezTo>
                <a:cubicBezTo>
                  <a:pt x="3952859" y="14754"/>
                  <a:pt x="4591570" y="120920"/>
                  <a:pt x="5355282" y="247634"/>
                </a:cubicBezTo>
                <a:cubicBezTo>
                  <a:pt x="6146392" y="322978"/>
                  <a:pt x="7411827" y="334965"/>
                  <a:pt x="7553953" y="1131212"/>
                </a:cubicBezTo>
                <a:cubicBezTo>
                  <a:pt x="7696079" y="1927459"/>
                  <a:pt x="7257715" y="4396682"/>
                  <a:pt x="6208038" y="5025118"/>
                </a:cubicBezTo>
                <a:cubicBezTo>
                  <a:pt x="5158361" y="5653554"/>
                  <a:pt x="2221664" y="5460057"/>
                  <a:pt x="1255893" y="4901828"/>
                </a:cubicBezTo>
                <a:cubicBezTo>
                  <a:pt x="290122" y="4343599"/>
                  <a:pt x="-521536" y="2463427"/>
                  <a:pt x="413413" y="1675742"/>
                </a:cubicBezTo>
                <a:cubicBezTo>
                  <a:pt x="1348362" y="888057"/>
                  <a:pt x="2194266" y="747644"/>
                  <a:pt x="3310725" y="853810"/>
                </a:cubicBezTo>
                <a:cubicBezTo>
                  <a:pt x="4427184" y="959976"/>
                  <a:pt x="6273107" y="822988"/>
                  <a:pt x="6567633" y="1511356"/>
                </a:cubicBezTo>
                <a:cubicBezTo>
                  <a:pt x="6862159" y="2199724"/>
                  <a:pt x="6043651" y="3538790"/>
                  <a:pt x="5293637" y="3730574"/>
                </a:cubicBezTo>
                <a:cubicBezTo>
                  <a:pt x="4543623" y="3922358"/>
                  <a:pt x="3725116" y="4086745"/>
                  <a:pt x="3012774" y="3720300"/>
                </a:cubicBezTo>
                <a:cubicBezTo>
                  <a:pt x="2300432" y="3353855"/>
                  <a:pt x="1577817" y="2853845"/>
                  <a:pt x="1646311" y="2405207"/>
                </a:cubicBezTo>
              </a:path>
            </a:pathLst>
          </a:custGeom>
          <a:noFill/>
          <a:ln w="57150">
            <a:solidFill>
              <a:srgbClr val="C00000">
                <a:alpha val="76000"/>
              </a:srgbClr>
            </a:solidFill>
            <a:headEnd type="none" w="med" len="med"/>
            <a:tailEnd type="triangle" w="med" len="med"/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92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hred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6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PTZoomOutShape20161026155211946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7" name="PPTZoomOutShape20161026155211886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7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8" name="PPTZoomOutShape20161026155211886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579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610261552119755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5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"/>
    </mc:Choice>
    <mc:Fallback xmlns="">
      <p:transition spd="med" advClick="0" advTm="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4846 0.1567007 0.0044846 0.1567007 0.008969201 0.3134013 E" pathEditMode="relative" ptsTypes="">
                                      <p:cBhvr>
                                        <p:cTn id="1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237"/>
                                        </p:tgtEl>
                                      </p:cBhvr>
                                      <p:by x="32468" y="32468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381238 -0.4826309 -0.01381238 -0.4826309 -0.02762477 -0.9652618 E" pathEditMode="relative" ptsTypes="">
                                      <p:cBhvr>
                                        <p:cTn id="17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307995" y="307995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62477 -0.9652618 C -0.01381239 -0.482631 -0.01381239 -0.482631 3.72529E-09 -5.960464E-08 E" pathEditMode="relative" ptsTypes="">
                                      <p:cBhvr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32468" y="3246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retcontreras.com/wp-content/uploads/toolbo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1"/>
            <a:ext cx="3273674" cy="258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158120" y="148680"/>
              <a:ext cx="3295440" cy="3894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9040" y="129600"/>
                <a:ext cx="3333240" cy="39326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 hidden="1"/>
          <p:cNvSpPr/>
          <p:nvPr/>
        </p:nvSpPr>
        <p:spPr>
          <a:xfrm>
            <a:off x="7924800" y="2590800"/>
            <a:ext cx="2209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ular Callout 4"/>
          <p:cNvSpPr/>
          <p:nvPr/>
        </p:nvSpPr>
        <p:spPr>
          <a:xfrm>
            <a:off x="4648200" y="4419600"/>
            <a:ext cx="3045074" cy="2340956"/>
          </a:xfrm>
          <a:prstGeom prst="wedgeRectCallout">
            <a:avLst>
              <a:gd name="adj1" fmla="val -17122"/>
              <a:gd name="adj2" fmla="val -69605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PTZoomOutShape201610261548151945" hidden="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78" y="4464978"/>
            <a:ext cx="2968874" cy="22266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PTZoomOutShape20161026155211886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78" y="4464978"/>
            <a:ext cx="2968875" cy="22266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92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5522</TotalTime>
  <Words>1482</Words>
  <Application>Microsoft Office PowerPoint</Application>
  <PresentationFormat>Widescreen</PresentationFormat>
  <Paragraphs>289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Wingdings</vt:lpstr>
      <vt:lpstr>Courier New</vt:lpstr>
      <vt:lpstr>Calibri</vt:lpstr>
      <vt:lpstr>Cambria</vt:lpstr>
      <vt:lpstr>Arial</vt:lpstr>
      <vt:lpstr>2_green-UP</vt:lpstr>
      <vt:lpstr>2_Office Theme</vt:lpstr>
      <vt:lpstr>Week 13 65 minutes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</vt:lpstr>
      <vt:lpstr>PE procedure</vt:lpstr>
      <vt:lpstr>Exam</vt:lpstr>
      <vt:lpstr>Exam procedure</vt:lpstr>
      <vt:lpstr>Part 1 (of 3)</vt:lpstr>
      <vt:lpstr>PowerPoint Presentation</vt:lpstr>
      <vt:lpstr>PowerPoint Presentation</vt:lpstr>
      <vt:lpstr>PowerPoint Presentation</vt:lpstr>
      <vt:lpstr>PowerPoint Presentation</vt:lpstr>
      <vt:lpstr>Part 2</vt:lpstr>
      <vt:lpstr>Part 3</vt:lpstr>
      <vt:lpstr>Practice exam paper</vt:lpstr>
      <vt:lpstr>Mock exam</vt:lpstr>
      <vt:lpstr>tP – home stretch!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Damith Chatura Rajapakse</cp:lastModifiedBy>
  <cp:revision>176</cp:revision>
  <cp:lastPrinted>2021-04-08T16:20:32Z</cp:lastPrinted>
  <dcterms:created xsi:type="dcterms:W3CDTF">2006-08-16T00:00:00Z</dcterms:created>
  <dcterms:modified xsi:type="dcterms:W3CDTF">2022-11-04T09:24:04Z</dcterms:modified>
</cp:coreProperties>
</file>