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1" r:id="rId6"/>
    <p:sldId id="264" r:id="rId7"/>
    <p:sldId id="266" r:id="rId8"/>
    <p:sldId id="263" r:id="rId9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11" y="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500" dirty="0" smtClean="0">
                <a:solidFill>
                  <a:srgbClr val="002060"/>
                </a:solidFill>
              </a:rPr>
              <a:t>转正述职报告</a:t>
            </a:r>
            <a:endParaRPr lang="zh-CN" altLang="en-US" sz="4500" dirty="0">
              <a:solidFill>
                <a:srgbClr val="00206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21009"/>
              </p:ext>
            </p:extLst>
          </p:nvPr>
        </p:nvGraphicFramePr>
        <p:xfrm>
          <a:off x="1688394" y="3399366"/>
          <a:ext cx="57672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23"/>
                <a:gridCol w="1354667"/>
                <a:gridCol w="1155990"/>
                <a:gridCol w="2174232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姓名：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职位：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入职时间：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指导人：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778"/>
            <a:ext cx="8229600" cy="313043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岗位</a:t>
            </a:r>
            <a:r>
              <a:rPr lang="zh-CN" altLang="en-US" sz="2400" dirty="0">
                <a:latin typeface="+mn-ea"/>
              </a:rPr>
              <a:t>工作概述</a:t>
            </a:r>
            <a:r>
              <a:rPr lang="zh-CN" altLang="en-US" sz="2400" dirty="0" smtClean="0">
                <a:latin typeface="+mn-ea"/>
              </a:rPr>
              <a:t>与个人理解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试用期</a:t>
            </a:r>
            <a:r>
              <a:rPr lang="zh-CN" altLang="en-US" sz="2400" dirty="0" smtClean="0">
                <a:latin typeface="+mn-ea"/>
              </a:rPr>
              <a:t>工作成果汇报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下</a:t>
            </a:r>
            <a:r>
              <a:rPr lang="zh-CN" altLang="en-US" sz="2400" dirty="0">
                <a:latin typeface="+mn-ea"/>
              </a:rPr>
              <a:t>阶段</a:t>
            </a:r>
            <a:r>
              <a:rPr lang="zh-CN" altLang="en-US" sz="2400" dirty="0" smtClean="0">
                <a:latin typeface="+mn-ea"/>
              </a:rPr>
              <a:t>工作计划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自我</a:t>
            </a:r>
            <a:r>
              <a:rPr lang="zh-CN" altLang="en-US" sz="2400" dirty="0">
                <a:latin typeface="+mn-ea"/>
              </a:rPr>
              <a:t>评价与提升计划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岗位工作概述</a:t>
            </a:r>
            <a:r>
              <a:rPr lang="zh-CN" altLang="en-US" dirty="0" smtClean="0">
                <a:latin typeface="+mn-ea"/>
              </a:rPr>
              <a:t>与个人理解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岗位工作概述</a:t>
            </a:r>
            <a:r>
              <a:rPr lang="zh-CN" altLang="en-US" dirty="0" smtClean="0">
                <a:latin typeface="+mn-ea"/>
              </a:rPr>
              <a:t>与个人理解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试用期工作成果汇报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下阶段</a:t>
            </a:r>
            <a:r>
              <a:rPr lang="zh-CN" altLang="en-US" dirty="0" smtClean="0">
                <a:latin typeface="+mn-ea"/>
              </a:rPr>
              <a:t>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自我评价与提升</a:t>
            </a:r>
            <a:r>
              <a:rPr lang="zh-CN" altLang="en-US" dirty="0" smtClean="0">
                <a:latin typeface="+mn-ea"/>
              </a:rPr>
              <a:t>计划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8815" y="2358694"/>
            <a:ext cx="5186370" cy="997611"/>
          </a:xfrm>
        </p:spPr>
        <p:txBody>
          <a:bodyPr/>
          <a:lstStyle/>
          <a:p>
            <a:pPr algn="ctr"/>
            <a:r>
              <a:rPr lang="zh-CN" altLang="en-US" sz="5000" dirty="0" smtClean="0"/>
              <a:t>交流时间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706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iflytek</Template>
  <TotalTime>64</TotalTime>
  <Words>63</Words>
  <Application>Microsoft Office PowerPoint</Application>
  <PresentationFormat>全屏显示(16:10)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方正大黑简体</vt:lpstr>
      <vt:lpstr>宋体</vt:lpstr>
      <vt:lpstr>微软雅黑</vt:lpstr>
      <vt:lpstr>Arial</vt:lpstr>
      <vt:lpstr>iflytek</vt:lpstr>
      <vt:lpstr>转正述职报告</vt:lpstr>
      <vt:lpstr>目录</vt:lpstr>
      <vt:lpstr>岗位工作概述与个人理解</vt:lpstr>
      <vt:lpstr>岗位工作概述与个人理解</vt:lpstr>
      <vt:lpstr>试用期工作成果汇报</vt:lpstr>
      <vt:lpstr>下阶段工作计划</vt:lpstr>
      <vt:lpstr>自我评价与提升计划</vt:lpstr>
      <vt:lpstr>交流时间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余凤梅</cp:lastModifiedBy>
  <cp:revision>54</cp:revision>
  <dcterms:created xsi:type="dcterms:W3CDTF">2014-07-10T03:42:35Z</dcterms:created>
  <dcterms:modified xsi:type="dcterms:W3CDTF">2017-06-19T11:52:27Z</dcterms:modified>
</cp:coreProperties>
</file>