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70" r:id="rId4"/>
    <p:sldId id="260" r:id="rId5"/>
    <p:sldId id="271" r:id="rId6"/>
    <p:sldId id="261" r:id="rId7"/>
    <p:sldId id="272" r:id="rId8"/>
    <p:sldId id="264" r:id="rId9"/>
    <p:sldId id="273" r:id="rId10"/>
    <p:sldId id="266" r:id="rId11"/>
    <p:sldId id="276" r:id="rId12"/>
    <p:sldId id="277" r:id="rId13"/>
    <p:sldId id="263" r:id="rId14"/>
  </p:sldIdLst>
  <p:sldSz cx="9144000" cy="5715000" type="screen16x10"/>
  <p:notesSz cx="6858000" cy="9144000"/>
  <p:custDataLst>
    <p:tags r:id="rId16"/>
  </p:custDataLst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654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FA6D0-33AB-4D3D-9620-46CAAAA1B9E1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0E3EA23-DE43-46B2-A97D-53C751CA3443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tx1"/>
              </a:solidFill>
            </a:rPr>
            <a:t>工作周报</a:t>
          </a:r>
          <a:endParaRPr lang="zh-CN" altLang="en-US" sz="4000" dirty="0">
            <a:solidFill>
              <a:schemeClr val="tx1"/>
            </a:solidFill>
          </a:endParaRPr>
        </a:p>
      </dgm:t>
    </dgm:pt>
    <dgm:pt modelId="{01428ECC-7E4E-43ED-A7FE-7716C0E0F327}" type="parTrans" cxnId="{71DDFF2F-9EDB-4FB9-886E-E7F8DDB95105}">
      <dgm:prSet/>
      <dgm:spPr/>
      <dgm:t>
        <a:bodyPr/>
        <a:lstStyle/>
        <a:p>
          <a:endParaRPr lang="zh-CN" altLang="en-US"/>
        </a:p>
      </dgm:t>
    </dgm:pt>
    <dgm:pt modelId="{6481356A-7546-4032-946F-C29248213B8A}" type="sibTrans" cxnId="{71DDFF2F-9EDB-4FB9-886E-E7F8DDB95105}">
      <dgm:prSet/>
      <dgm:spPr/>
      <dgm:t>
        <a:bodyPr/>
        <a:lstStyle/>
        <a:p>
          <a:endParaRPr lang="zh-CN" altLang="en-US"/>
        </a:p>
      </dgm:t>
    </dgm:pt>
    <dgm:pt modelId="{BD850A65-39A1-4E11-BFFC-C1D4A1C39771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tx1"/>
              </a:solidFill>
            </a:rPr>
            <a:t>收集文档</a:t>
          </a:r>
          <a:endParaRPr lang="zh-CN" altLang="en-US" sz="4000" dirty="0">
            <a:solidFill>
              <a:schemeClr val="tx1"/>
            </a:solidFill>
          </a:endParaRPr>
        </a:p>
      </dgm:t>
    </dgm:pt>
    <dgm:pt modelId="{EC318C7C-97B6-479E-84DC-CE7235E209F6}" type="parTrans" cxnId="{81351711-9384-45C8-AF93-DEF2E5449788}">
      <dgm:prSet/>
      <dgm:spPr/>
      <dgm:t>
        <a:bodyPr/>
        <a:lstStyle/>
        <a:p>
          <a:endParaRPr lang="zh-CN" altLang="en-US"/>
        </a:p>
      </dgm:t>
    </dgm:pt>
    <dgm:pt modelId="{FF5A2411-BB4D-4343-BD18-DD67727ECF24}" type="sibTrans" cxnId="{81351711-9384-45C8-AF93-DEF2E5449788}">
      <dgm:prSet/>
      <dgm:spPr/>
      <dgm:t>
        <a:bodyPr/>
        <a:lstStyle/>
        <a:p>
          <a:endParaRPr lang="zh-CN" altLang="en-US"/>
        </a:p>
      </dgm:t>
    </dgm:pt>
    <dgm:pt modelId="{5448BB5C-9D9E-4B49-9257-0A76C3941569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tx1"/>
              </a:solidFill>
            </a:rPr>
            <a:t>现场杂事</a:t>
          </a:r>
          <a:endParaRPr lang="zh-CN" altLang="en-US" sz="4000" dirty="0">
            <a:solidFill>
              <a:schemeClr val="tx1"/>
            </a:solidFill>
          </a:endParaRPr>
        </a:p>
      </dgm:t>
    </dgm:pt>
    <dgm:pt modelId="{4B9C93E8-692C-401F-B45E-48C108D270E5}" type="sibTrans" cxnId="{12AB1F79-44D6-477B-B9A5-F79AC4F8A09C}">
      <dgm:prSet/>
      <dgm:spPr/>
      <dgm:t>
        <a:bodyPr/>
        <a:lstStyle/>
        <a:p>
          <a:endParaRPr lang="zh-CN" altLang="en-US"/>
        </a:p>
      </dgm:t>
    </dgm:pt>
    <dgm:pt modelId="{93560F82-FF7E-490B-9B39-91ADE0F63C97}" type="parTrans" cxnId="{12AB1F79-44D6-477B-B9A5-F79AC4F8A09C}">
      <dgm:prSet/>
      <dgm:spPr/>
      <dgm:t>
        <a:bodyPr/>
        <a:lstStyle/>
        <a:p>
          <a:endParaRPr lang="zh-CN" altLang="en-US"/>
        </a:p>
      </dgm:t>
    </dgm:pt>
    <dgm:pt modelId="{6004BF2E-8899-415E-B062-BBE44D2C7A31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tx1"/>
              </a:solidFill>
            </a:rPr>
            <a:t>编写文档</a:t>
          </a:r>
          <a:endParaRPr lang="zh-CN" altLang="en-US" sz="4000" dirty="0">
            <a:solidFill>
              <a:schemeClr val="tx1"/>
            </a:solidFill>
          </a:endParaRPr>
        </a:p>
      </dgm:t>
    </dgm:pt>
    <dgm:pt modelId="{1A6DB5F2-9B51-444E-A6E5-91D0B651BC97}" type="parTrans" cxnId="{967C3059-8F51-4713-A3E7-4132DAEF135F}">
      <dgm:prSet/>
      <dgm:spPr/>
      <dgm:t>
        <a:bodyPr/>
        <a:lstStyle/>
        <a:p>
          <a:endParaRPr lang="zh-CN" altLang="en-US"/>
        </a:p>
      </dgm:t>
    </dgm:pt>
    <dgm:pt modelId="{786A01C7-CE82-424B-8B06-4D7403A3B971}" type="sibTrans" cxnId="{967C3059-8F51-4713-A3E7-4132DAEF135F}">
      <dgm:prSet/>
      <dgm:spPr/>
      <dgm:t>
        <a:bodyPr/>
        <a:lstStyle/>
        <a:p>
          <a:endParaRPr lang="zh-CN" altLang="en-US"/>
        </a:p>
      </dgm:t>
    </dgm:pt>
    <dgm:pt modelId="{2022A66A-E5C3-4D49-8FAC-551523937AE2}">
      <dgm:prSet custT="1"/>
      <dgm:spPr/>
      <dgm:t>
        <a:bodyPr/>
        <a:lstStyle/>
        <a:p>
          <a:r>
            <a:rPr lang="zh-CN" altLang="en-US" sz="4000" dirty="0" smtClean="0">
              <a:solidFill>
                <a:schemeClr val="tx1"/>
              </a:solidFill>
            </a:rPr>
            <a:t>总部沟通</a:t>
          </a:r>
          <a:endParaRPr lang="zh-CN" altLang="en-US" sz="4000" dirty="0">
            <a:solidFill>
              <a:schemeClr val="tx1"/>
            </a:solidFill>
          </a:endParaRPr>
        </a:p>
      </dgm:t>
    </dgm:pt>
    <dgm:pt modelId="{9B5E997A-77CB-4C23-BF48-2CFCF8E50919}" type="parTrans" cxnId="{9B5F2AE1-14CE-4C7E-8742-35C6750ABAF1}">
      <dgm:prSet/>
      <dgm:spPr/>
      <dgm:t>
        <a:bodyPr/>
        <a:lstStyle/>
        <a:p>
          <a:endParaRPr lang="zh-CN" altLang="en-US"/>
        </a:p>
      </dgm:t>
    </dgm:pt>
    <dgm:pt modelId="{6A1A8A19-5A3B-4792-A968-C59BE61AA365}" type="sibTrans" cxnId="{9B5F2AE1-14CE-4C7E-8742-35C6750ABAF1}">
      <dgm:prSet/>
      <dgm:spPr/>
      <dgm:t>
        <a:bodyPr/>
        <a:lstStyle/>
        <a:p>
          <a:endParaRPr lang="zh-CN" altLang="en-US"/>
        </a:p>
      </dgm:t>
    </dgm:pt>
    <dgm:pt modelId="{BE68A75F-060C-4813-9125-BDEC953397FA}">
      <dgm:prSet custT="1"/>
      <dgm:spPr/>
      <dgm:t>
        <a:bodyPr/>
        <a:lstStyle/>
        <a:p>
          <a:r>
            <a:rPr lang="zh-CN" altLang="en-US" sz="1300" dirty="0" smtClean="0"/>
            <a:t>工位调整</a:t>
          </a:r>
          <a:endParaRPr lang="zh-CN" altLang="en-US" sz="1300" dirty="0"/>
        </a:p>
      </dgm:t>
    </dgm:pt>
    <dgm:pt modelId="{276CF96E-1D6B-4D58-9BFF-E47FDEEA7894}" type="parTrans" cxnId="{2EDCBDE6-5A67-40BC-AEFD-488B920C44FF}">
      <dgm:prSet/>
      <dgm:spPr/>
      <dgm:t>
        <a:bodyPr/>
        <a:lstStyle/>
        <a:p>
          <a:endParaRPr lang="zh-CN" altLang="en-US"/>
        </a:p>
      </dgm:t>
    </dgm:pt>
    <dgm:pt modelId="{4CE4DF7E-2DD2-4E09-B888-EA525A4F761A}" type="sibTrans" cxnId="{2EDCBDE6-5A67-40BC-AEFD-488B920C44FF}">
      <dgm:prSet/>
      <dgm:spPr/>
      <dgm:t>
        <a:bodyPr/>
        <a:lstStyle/>
        <a:p>
          <a:endParaRPr lang="zh-CN" altLang="en-US"/>
        </a:p>
      </dgm:t>
    </dgm:pt>
    <dgm:pt modelId="{2FB06D8A-4196-408E-B959-5E9A18954F03}">
      <dgm:prSet custT="1"/>
      <dgm:spPr/>
      <dgm:t>
        <a:bodyPr/>
        <a:lstStyle/>
        <a:p>
          <a:r>
            <a:rPr lang="zh-CN" altLang="en-US" sz="1300" dirty="0" smtClean="0"/>
            <a:t>现场办公人员的出入证办理</a:t>
          </a:r>
          <a:endParaRPr lang="zh-CN" altLang="en-US" sz="1300" dirty="0"/>
        </a:p>
      </dgm:t>
    </dgm:pt>
    <dgm:pt modelId="{081DF12D-FC8A-4BA5-B9B1-3EAA5493AADE}" type="parTrans" cxnId="{C12EF2F0-D551-4842-A222-9DD7F455A790}">
      <dgm:prSet/>
      <dgm:spPr/>
      <dgm:t>
        <a:bodyPr/>
        <a:lstStyle/>
        <a:p>
          <a:endParaRPr lang="zh-CN" altLang="en-US"/>
        </a:p>
      </dgm:t>
    </dgm:pt>
    <dgm:pt modelId="{73B78C3E-F2A5-41B5-A538-58ACAF3F5C87}" type="sibTrans" cxnId="{C12EF2F0-D551-4842-A222-9DD7F455A790}">
      <dgm:prSet/>
      <dgm:spPr/>
      <dgm:t>
        <a:bodyPr/>
        <a:lstStyle/>
        <a:p>
          <a:endParaRPr lang="zh-CN" altLang="en-US"/>
        </a:p>
      </dgm:t>
    </dgm:pt>
    <dgm:pt modelId="{4092DB1B-3C78-4D06-A0D3-32F669B28D77}">
      <dgm:prSet custT="1"/>
      <dgm:spPr/>
      <dgm:t>
        <a:bodyPr/>
        <a:lstStyle/>
        <a:p>
          <a:r>
            <a:rPr lang="zh-CN" altLang="en-US" sz="1300" dirty="0" smtClean="0"/>
            <a:t>每周的岗位信息图及每个月的合作伙伴信息的同步</a:t>
          </a:r>
          <a:endParaRPr lang="zh-CN" altLang="en-US" sz="1300" dirty="0"/>
        </a:p>
      </dgm:t>
    </dgm:pt>
    <dgm:pt modelId="{798CED31-8894-473A-A0BA-377391D1C59A}" type="parTrans" cxnId="{854729F5-151C-4D2E-A0A4-697A57F40B6D}">
      <dgm:prSet/>
      <dgm:spPr/>
      <dgm:t>
        <a:bodyPr/>
        <a:lstStyle/>
        <a:p>
          <a:endParaRPr lang="zh-CN" altLang="en-US"/>
        </a:p>
      </dgm:t>
    </dgm:pt>
    <dgm:pt modelId="{4B85CE74-A32A-49DD-B015-F96273502268}" type="sibTrans" cxnId="{854729F5-151C-4D2E-A0A4-697A57F40B6D}">
      <dgm:prSet/>
      <dgm:spPr/>
      <dgm:t>
        <a:bodyPr/>
        <a:lstStyle/>
        <a:p>
          <a:endParaRPr lang="zh-CN" altLang="en-US"/>
        </a:p>
      </dgm:t>
    </dgm:pt>
    <dgm:pt modelId="{1930D3FF-7C8C-4D5C-8132-9D1FCF2661D5}">
      <dgm:prSet custT="1"/>
      <dgm:spPr/>
      <dgm:t>
        <a:bodyPr/>
        <a:lstStyle/>
        <a:p>
          <a:r>
            <a:rPr lang="zh-CN" altLang="en-US" sz="1300" dirty="0" smtClean="0"/>
            <a:t>完善工作量周报模板</a:t>
          </a:r>
          <a:endParaRPr lang="zh-CN" altLang="en-US" sz="1300" dirty="0"/>
        </a:p>
      </dgm:t>
    </dgm:pt>
    <dgm:pt modelId="{7E55564D-6B60-4093-BB53-36BDFDDD15BC}" type="parTrans" cxnId="{2F3F67AA-EEDB-49B1-9F5F-A0A47440C6BA}">
      <dgm:prSet/>
      <dgm:spPr/>
      <dgm:t>
        <a:bodyPr/>
        <a:lstStyle/>
        <a:p>
          <a:endParaRPr lang="zh-CN" altLang="en-US"/>
        </a:p>
      </dgm:t>
    </dgm:pt>
    <dgm:pt modelId="{6D795E82-332A-4922-9C77-8EAE8DB3A492}" type="sibTrans" cxnId="{2F3F67AA-EEDB-49B1-9F5F-A0A47440C6BA}">
      <dgm:prSet/>
      <dgm:spPr/>
      <dgm:t>
        <a:bodyPr/>
        <a:lstStyle/>
        <a:p>
          <a:endParaRPr lang="zh-CN" altLang="en-US"/>
        </a:p>
      </dgm:t>
    </dgm:pt>
    <dgm:pt modelId="{6C94444C-37BF-4C97-A3BC-E59585332A71}">
      <dgm:prSet custT="1"/>
      <dgm:spPr/>
      <dgm:t>
        <a:bodyPr/>
        <a:lstStyle/>
        <a:p>
          <a:endParaRPr lang="zh-CN" altLang="en-US" sz="1300" dirty="0"/>
        </a:p>
      </dgm:t>
    </dgm:pt>
    <dgm:pt modelId="{950ECCB2-07B1-4E32-846F-22BD2EBC0BED}" type="parTrans" cxnId="{529AD680-0D16-4D0D-833C-C643952D8439}">
      <dgm:prSet/>
      <dgm:spPr/>
      <dgm:t>
        <a:bodyPr/>
        <a:lstStyle/>
        <a:p>
          <a:endParaRPr lang="zh-CN" altLang="en-US"/>
        </a:p>
      </dgm:t>
    </dgm:pt>
    <dgm:pt modelId="{FC878B3F-791B-4433-914A-B6094B930884}" type="sibTrans" cxnId="{529AD680-0D16-4D0D-833C-C643952D8439}">
      <dgm:prSet/>
      <dgm:spPr/>
      <dgm:t>
        <a:bodyPr/>
        <a:lstStyle/>
        <a:p>
          <a:endParaRPr lang="zh-CN" altLang="en-US"/>
        </a:p>
      </dgm:t>
    </dgm:pt>
    <dgm:pt modelId="{0D4AD13E-0917-41A3-9726-BF62B78551DB}">
      <dgm:prSet custT="1"/>
      <dgm:spPr/>
      <dgm:t>
        <a:bodyPr/>
        <a:lstStyle/>
        <a:p>
          <a:r>
            <a:rPr lang="zh-CN" altLang="en-US" sz="1300" dirty="0" smtClean="0"/>
            <a:t>收集并核实每周的工作量</a:t>
          </a:r>
          <a:endParaRPr lang="zh-CN" altLang="en-US" sz="1300" dirty="0"/>
        </a:p>
      </dgm:t>
    </dgm:pt>
    <dgm:pt modelId="{19B30E03-7ECA-4F18-92B6-F4F0FD80F6C6}" type="parTrans" cxnId="{D02316D1-CB83-4EFA-82B1-EB728FE9DDA8}">
      <dgm:prSet/>
      <dgm:spPr/>
      <dgm:t>
        <a:bodyPr/>
        <a:lstStyle/>
        <a:p>
          <a:endParaRPr lang="zh-CN" altLang="en-US"/>
        </a:p>
      </dgm:t>
    </dgm:pt>
    <dgm:pt modelId="{5DDC42A6-238E-4B07-BBC7-9A8978CFA03A}" type="sibTrans" cxnId="{D02316D1-CB83-4EFA-82B1-EB728FE9DDA8}">
      <dgm:prSet/>
      <dgm:spPr/>
      <dgm:t>
        <a:bodyPr/>
        <a:lstStyle/>
        <a:p>
          <a:endParaRPr lang="zh-CN" altLang="en-US"/>
        </a:p>
      </dgm:t>
    </dgm:pt>
    <dgm:pt modelId="{0D906F4A-7CD3-4551-A246-32187DFD9A17}">
      <dgm:prSet custT="1"/>
      <dgm:spPr/>
      <dgm:t>
        <a:bodyPr/>
        <a:lstStyle/>
        <a:p>
          <a:r>
            <a:rPr lang="zh-CN" altLang="en-US" sz="1300" dirty="0" smtClean="0"/>
            <a:t>工作量概况统计汇报</a:t>
          </a:r>
          <a:endParaRPr lang="zh-CN" altLang="en-US" sz="1300" dirty="0"/>
        </a:p>
      </dgm:t>
    </dgm:pt>
    <dgm:pt modelId="{712E4FE0-F3C2-4EDD-AA1F-71A8C2537101}" type="parTrans" cxnId="{DA897715-449A-431C-A892-357DC5C7ECC8}">
      <dgm:prSet/>
      <dgm:spPr/>
      <dgm:t>
        <a:bodyPr/>
        <a:lstStyle/>
        <a:p>
          <a:endParaRPr lang="zh-CN" altLang="en-US"/>
        </a:p>
      </dgm:t>
    </dgm:pt>
    <dgm:pt modelId="{83614363-E2C8-4541-BD5E-88759FF94336}" type="sibTrans" cxnId="{DA897715-449A-431C-A892-357DC5C7ECC8}">
      <dgm:prSet/>
      <dgm:spPr/>
      <dgm:t>
        <a:bodyPr/>
        <a:lstStyle/>
        <a:p>
          <a:endParaRPr lang="zh-CN" altLang="en-US"/>
        </a:p>
      </dgm:t>
    </dgm:pt>
    <dgm:pt modelId="{D970E628-7543-475C-B052-2D3AFF6F6247}">
      <dgm:prSet/>
      <dgm:spPr/>
      <dgm:t>
        <a:bodyPr/>
        <a:lstStyle/>
        <a:p>
          <a:r>
            <a:rPr lang="zh-CN" altLang="en-US" dirty="0" smtClean="0"/>
            <a:t>语音、导航系统介绍、培训文档</a:t>
          </a:r>
          <a:endParaRPr lang="zh-CN" altLang="en-US" dirty="0"/>
        </a:p>
      </dgm:t>
    </dgm:pt>
    <dgm:pt modelId="{7F44577C-4391-40E4-B64A-C26857E2B485}" type="parTrans" cxnId="{12324372-1944-4B5A-A26B-E3F169A53F6C}">
      <dgm:prSet/>
      <dgm:spPr/>
      <dgm:t>
        <a:bodyPr/>
        <a:lstStyle/>
        <a:p>
          <a:endParaRPr lang="zh-CN" altLang="en-US"/>
        </a:p>
      </dgm:t>
    </dgm:pt>
    <dgm:pt modelId="{31F04CD4-C487-4113-AEAC-3D39AE6CC5E9}" type="sibTrans" cxnId="{12324372-1944-4B5A-A26B-E3F169A53F6C}">
      <dgm:prSet/>
      <dgm:spPr/>
      <dgm:t>
        <a:bodyPr/>
        <a:lstStyle/>
        <a:p>
          <a:endParaRPr lang="zh-CN" altLang="en-US"/>
        </a:p>
      </dgm:t>
    </dgm:pt>
    <dgm:pt modelId="{B6FC02DF-7FB1-4A2E-B611-869EFFF50850}">
      <dgm:prSet/>
      <dgm:spPr/>
      <dgm:t>
        <a:bodyPr/>
        <a:lstStyle/>
        <a:p>
          <a:r>
            <a:rPr lang="zh-CN" altLang="en-US" dirty="0" smtClean="0"/>
            <a:t>夜间坐席方案文档</a:t>
          </a:r>
          <a:endParaRPr lang="zh-CN" altLang="en-US" dirty="0"/>
        </a:p>
      </dgm:t>
    </dgm:pt>
    <dgm:pt modelId="{7E27AB75-E244-4C4E-856E-C4E23C91F10F}" type="parTrans" cxnId="{CABEBAC7-3552-4D0D-B55D-AFA639FF6F41}">
      <dgm:prSet/>
      <dgm:spPr/>
      <dgm:t>
        <a:bodyPr/>
        <a:lstStyle/>
        <a:p>
          <a:endParaRPr lang="zh-CN" altLang="en-US"/>
        </a:p>
      </dgm:t>
    </dgm:pt>
    <dgm:pt modelId="{266232C2-592E-4816-9D8F-77600A9836F7}" type="sibTrans" cxnId="{CABEBAC7-3552-4D0D-B55D-AFA639FF6F41}">
      <dgm:prSet/>
      <dgm:spPr/>
      <dgm:t>
        <a:bodyPr/>
        <a:lstStyle/>
        <a:p>
          <a:endParaRPr lang="zh-CN" altLang="en-US"/>
        </a:p>
      </dgm:t>
    </dgm:pt>
    <dgm:pt modelId="{1098AAD7-CB7F-43BA-BEC5-5E81A6DA151E}">
      <dgm:prSet/>
      <dgm:spPr/>
      <dgm:t>
        <a:bodyPr/>
        <a:lstStyle/>
        <a:p>
          <a:r>
            <a:rPr lang="zh-CN" altLang="en-US" dirty="0" smtClean="0"/>
            <a:t>项目中的输出产物</a:t>
          </a:r>
          <a:endParaRPr lang="zh-CN" altLang="en-US" dirty="0"/>
        </a:p>
      </dgm:t>
    </dgm:pt>
    <dgm:pt modelId="{A7B22029-0BBF-4B46-94B4-C4AF8B071939}" type="parTrans" cxnId="{A246CD7E-8928-465D-8AAF-18D1D4AC59C0}">
      <dgm:prSet/>
      <dgm:spPr/>
      <dgm:t>
        <a:bodyPr/>
        <a:lstStyle/>
        <a:p>
          <a:endParaRPr lang="zh-CN" altLang="en-US"/>
        </a:p>
      </dgm:t>
    </dgm:pt>
    <dgm:pt modelId="{B94EAB06-2069-4C36-BD08-61A707648BC0}" type="sibTrans" cxnId="{A246CD7E-8928-465D-8AAF-18D1D4AC59C0}">
      <dgm:prSet/>
      <dgm:spPr/>
      <dgm:t>
        <a:bodyPr/>
        <a:lstStyle/>
        <a:p>
          <a:endParaRPr lang="zh-CN" altLang="en-US"/>
        </a:p>
      </dgm:t>
    </dgm:pt>
    <dgm:pt modelId="{B3D73896-E229-4ED1-888F-33D7825B2F71}">
      <dgm:prSet/>
      <dgm:spPr/>
      <dgm:t>
        <a:bodyPr/>
        <a:lstStyle/>
        <a:p>
          <a:r>
            <a:rPr lang="zh-CN" altLang="en-US" dirty="0" smtClean="0"/>
            <a:t>完善服务立项申请请示文档</a:t>
          </a:r>
          <a:endParaRPr lang="zh-CN" altLang="en-US" dirty="0"/>
        </a:p>
      </dgm:t>
    </dgm:pt>
    <dgm:pt modelId="{19B78213-9C8C-473E-AA60-C0774485BB11}" type="parTrans" cxnId="{41A54F44-3CED-4804-A0EC-8327CA362BF2}">
      <dgm:prSet/>
      <dgm:spPr/>
      <dgm:t>
        <a:bodyPr/>
        <a:lstStyle/>
        <a:p>
          <a:endParaRPr lang="zh-CN" altLang="en-US"/>
        </a:p>
      </dgm:t>
    </dgm:pt>
    <dgm:pt modelId="{20B4E1D2-96D3-4AEB-B7DB-70A6228E6AB8}" type="sibTrans" cxnId="{41A54F44-3CED-4804-A0EC-8327CA362BF2}">
      <dgm:prSet/>
      <dgm:spPr/>
      <dgm:t>
        <a:bodyPr/>
        <a:lstStyle/>
        <a:p>
          <a:endParaRPr lang="zh-CN" altLang="en-US"/>
        </a:p>
      </dgm:t>
    </dgm:pt>
    <dgm:pt modelId="{504F1D0B-EA94-4E91-A745-E430A8ADA470}">
      <dgm:prSet/>
      <dgm:spPr/>
      <dgm:t>
        <a:bodyPr/>
        <a:lstStyle/>
        <a:p>
          <a:r>
            <a:rPr lang="zh-CN" altLang="en-US" dirty="0" smtClean="0"/>
            <a:t>导航、质检持续优化的</a:t>
          </a:r>
          <a:r>
            <a:rPr lang="en-US" altLang="zh-CN" dirty="0" smtClean="0"/>
            <a:t>PPT</a:t>
          </a:r>
          <a:endParaRPr lang="zh-CN" altLang="en-US" dirty="0"/>
        </a:p>
      </dgm:t>
    </dgm:pt>
    <dgm:pt modelId="{770725E9-1E33-46A6-AE4A-44D2F419270B}" type="parTrans" cxnId="{E325D477-BF5C-426E-8F79-F3F19FD0A03D}">
      <dgm:prSet/>
      <dgm:spPr/>
      <dgm:t>
        <a:bodyPr/>
        <a:lstStyle/>
        <a:p>
          <a:endParaRPr lang="zh-CN" altLang="en-US"/>
        </a:p>
      </dgm:t>
    </dgm:pt>
    <dgm:pt modelId="{8BA76490-F1DE-47FC-87A6-2D68EE49FFDD}" type="sibTrans" cxnId="{E325D477-BF5C-426E-8F79-F3F19FD0A03D}">
      <dgm:prSet/>
      <dgm:spPr/>
      <dgm:t>
        <a:bodyPr/>
        <a:lstStyle/>
        <a:p>
          <a:endParaRPr lang="zh-CN" altLang="en-US"/>
        </a:p>
      </dgm:t>
    </dgm:pt>
    <dgm:pt modelId="{18976AB9-F777-413F-B792-797F6BA3EB33}">
      <dgm:prSet/>
      <dgm:spPr/>
      <dgm:t>
        <a:bodyPr/>
        <a:lstStyle/>
        <a:p>
          <a:r>
            <a:rPr lang="zh-CN" altLang="en-US" dirty="0" smtClean="0"/>
            <a:t>每周的微信会议问题记录文档及会议纪要</a:t>
          </a:r>
          <a:endParaRPr lang="zh-CN" altLang="en-US" dirty="0"/>
        </a:p>
      </dgm:t>
    </dgm:pt>
    <dgm:pt modelId="{4C16E76A-2C6C-490E-923D-39075975B60A}" type="parTrans" cxnId="{415BABB2-5E4E-44F5-AFD4-D65CA64E17AB}">
      <dgm:prSet/>
      <dgm:spPr/>
      <dgm:t>
        <a:bodyPr/>
        <a:lstStyle/>
        <a:p>
          <a:endParaRPr lang="zh-CN" altLang="en-US"/>
        </a:p>
      </dgm:t>
    </dgm:pt>
    <dgm:pt modelId="{7AA2A3D3-FF79-4A27-8F2E-984CA3FB2A16}" type="sibTrans" cxnId="{415BABB2-5E4E-44F5-AFD4-D65CA64E17AB}">
      <dgm:prSet/>
      <dgm:spPr/>
      <dgm:t>
        <a:bodyPr/>
        <a:lstStyle/>
        <a:p>
          <a:endParaRPr lang="zh-CN" altLang="en-US"/>
        </a:p>
      </dgm:t>
    </dgm:pt>
    <dgm:pt modelId="{C22D7B94-7FB3-4B81-9867-6FC021BE2B95}">
      <dgm:prSet/>
      <dgm:spPr/>
      <dgm:t>
        <a:bodyPr/>
        <a:lstStyle/>
        <a:p>
          <a:r>
            <a:rPr lang="zh-CN" altLang="en-US" dirty="0" smtClean="0"/>
            <a:t>关注每天的日报信息，从中分析项目存在的风险，与总部沟通，并间接推进项目进程。比如上海接口问题、河北授权问题、服务器问题</a:t>
          </a:r>
          <a:endParaRPr lang="zh-CN" altLang="en-US" dirty="0"/>
        </a:p>
      </dgm:t>
    </dgm:pt>
    <dgm:pt modelId="{0228A711-393B-4DB4-83A8-3F5A728CC01C}" type="parTrans" cxnId="{3C49D93C-DBB5-4417-B42B-13E9CFC1124B}">
      <dgm:prSet/>
      <dgm:spPr/>
      <dgm:t>
        <a:bodyPr/>
        <a:lstStyle/>
        <a:p>
          <a:endParaRPr lang="zh-CN" altLang="en-US"/>
        </a:p>
      </dgm:t>
    </dgm:pt>
    <dgm:pt modelId="{6E932692-C2AD-4CD0-87CE-5377FFD52C45}" type="sibTrans" cxnId="{3C49D93C-DBB5-4417-B42B-13E9CFC1124B}">
      <dgm:prSet/>
      <dgm:spPr/>
      <dgm:t>
        <a:bodyPr/>
        <a:lstStyle/>
        <a:p>
          <a:endParaRPr lang="zh-CN" altLang="en-US"/>
        </a:p>
      </dgm:t>
    </dgm:pt>
    <dgm:pt modelId="{E812EE8F-BBAC-4ABA-A099-6204CBD03F32}" type="pres">
      <dgm:prSet presAssocID="{5B3FA6D0-33AB-4D3D-9620-46CAAAA1B9E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ECE71AF-745C-4CBC-83D6-9C5DBC864B21}" type="pres">
      <dgm:prSet presAssocID="{5448BB5C-9D9E-4B49-9257-0A76C3941569}" presName="linNode" presStyleCnt="0"/>
      <dgm:spPr/>
    </dgm:pt>
    <dgm:pt modelId="{16D1E0F4-9D2D-428D-A63B-4028206BB827}" type="pres">
      <dgm:prSet presAssocID="{5448BB5C-9D9E-4B49-9257-0A76C3941569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152D34-B182-4636-B584-104FCC590319}" type="pres">
      <dgm:prSet presAssocID="{5448BB5C-9D9E-4B49-9257-0A76C3941569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13E54C-4E3A-4AA2-A7F1-155AB0B64732}" type="pres">
      <dgm:prSet presAssocID="{4B9C93E8-692C-401F-B45E-48C108D270E5}" presName="spacing" presStyleCnt="0"/>
      <dgm:spPr/>
    </dgm:pt>
    <dgm:pt modelId="{1568B16D-390E-4C39-96FD-B2F62EE1EDF2}" type="pres">
      <dgm:prSet presAssocID="{F0E3EA23-DE43-46B2-A97D-53C751CA3443}" presName="linNode" presStyleCnt="0"/>
      <dgm:spPr/>
    </dgm:pt>
    <dgm:pt modelId="{52B3F42D-C15A-423A-BCC7-7AECE5247915}" type="pres">
      <dgm:prSet presAssocID="{F0E3EA23-DE43-46B2-A97D-53C751CA3443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C734A3-2C55-42FF-8C90-45C3579E2DA2}" type="pres">
      <dgm:prSet presAssocID="{F0E3EA23-DE43-46B2-A97D-53C751CA3443}" presName="childShp" presStyleLbl="bgAccFollowNode1" presStyleIdx="1" presStyleCnt="5" custLinFactNeighborX="0" custLinFactNeighborY="-29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6C25C8-C467-4F56-B0D8-E6999355C980}" type="pres">
      <dgm:prSet presAssocID="{6481356A-7546-4032-946F-C29248213B8A}" presName="spacing" presStyleCnt="0"/>
      <dgm:spPr/>
    </dgm:pt>
    <dgm:pt modelId="{C006BF8A-83AA-4AD7-AC91-33B2DD621261}" type="pres">
      <dgm:prSet presAssocID="{BD850A65-39A1-4E11-BFFC-C1D4A1C39771}" presName="linNode" presStyleCnt="0"/>
      <dgm:spPr/>
    </dgm:pt>
    <dgm:pt modelId="{301B5487-A4A8-42D1-B74D-A3E06698B4A4}" type="pres">
      <dgm:prSet presAssocID="{BD850A65-39A1-4E11-BFFC-C1D4A1C39771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D08EAA-1182-424C-9C79-66740C31E49A}" type="pres">
      <dgm:prSet presAssocID="{BD850A65-39A1-4E11-BFFC-C1D4A1C39771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90F92E-FC5A-4421-9B40-BB0604A7B9EA}" type="pres">
      <dgm:prSet presAssocID="{FF5A2411-BB4D-4343-BD18-DD67727ECF24}" presName="spacing" presStyleCnt="0"/>
      <dgm:spPr/>
    </dgm:pt>
    <dgm:pt modelId="{F0F76C4A-F33D-4F78-8633-DAC385F30083}" type="pres">
      <dgm:prSet presAssocID="{6004BF2E-8899-415E-B062-BBE44D2C7A31}" presName="linNode" presStyleCnt="0"/>
      <dgm:spPr/>
    </dgm:pt>
    <dgm:pt modelId="{65E737FD-44EB-415B-B04C-A6ACF9D8000D}" type="pres">
      <dgm:prSet presAssocID="{6004BF2E-8899-415E-B062-BBE44D2C7A31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75FECA-642D-4A56-8C70-91691E6CCAE6}" type="pres">
      <dgm:prSet presAssocID="{6004BF2E-8899-415E-B062-BBE44D2C7A31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034F1-12CA-4E26-B0A1-D5E6BD34F122}" type="pres">
      <dgm:prSet presAssocID="{786A01C7-CE82-424B-8B06-4D7403A3B971}" presName="spacing" presStyleCnt="0"/>
      <dgm:spPr/>
    </dgm:pt>
    <dgm:pt modelId="{8795EC1D-ECEF-4767-BC02-86890BCC4378}" type="pres">
      <dgm:prSet presAssocID="{2022A66A-E5C3-4D49-8FAC-551523937AE2}" presName="linNode" presStyleCnt="0"/>
      <dgm:spPr/>
    </dgm:pt>
    <dgm:pt modelId="{C4D6A217-0B19-4D1A-B7DD-7C6294DADE04}" type="pres">
      <dgm:prSet presAssocID="{2022A66A-E5C3-4D49-8FAC-551523937AE2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9175F8-D942-4E7F-8563-DDD6892BBD49}" type="pres">
      <dgm:prSet presAssocID="{2022A66A-E5C3-4D49-8FAC-551523937AE2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324372-1944-4B5A-A26B-E3F169A53F6C}" srcId="{BD850A65-39A1-4E11-BFFC-C1D4A1C39771}" destId="{D970E628-7543-475C-B052-2D3AFF6F6247}" srcOrd="0" destOrd="0" parTransId="{7F44577C-4391-40E4-B64A-C26857E2B485}" sibTransId="{31F04CD4-C487-4113-AEAC-3D39AE6CC5E9}"/>
    <dgm:cxn modelId="{415BABB2-5E4E-44F5-AFD4-D65CA64E17AB}" srcId="{6004BF2E-8899-415E-B062-BBE44D2C7A31}" destId="{18976AB9-F777-413F-B792-797F6BA3EB33}" srcOrd="2" destOrd="0" parTransId="{4C16E76A-2C6C-490E-923D-39075975B60A}" sibTransId="{7AA2A3D3-FF79-4A27-8F2E-984CA3FB2A16}"/>
    <dgm:cxn modelId="{581A2104-1E04-4D21-AA34-84791752D68E}" type="presOf" srcId="{B3D73896-E229-4ED1-888F-33D7825B2F71}" destId="{C075FECA-642D-4A56-8C70-91691E6CCAE6}" srcOrd="0" destOrd="0" presId="urn:microsoft.com/office/officeart/2005/8/layout/vList6"/>
    <dgm:cxn modelId="{142A4F05-E97F-4900-9862-8B9E2F8F91C1}" type="presOf" srcId="{18976AB9-F777-413F-B792-797F6BA3EB33}" destId="{C075FECA-642D-4A56-8C70-91691E6CCAE6}" srcOrd="0" destOrd="2" presId="urn:microsoft.com/office/officeart/2005/8/layout/vList6"/>
    <dgm:cxn modelId="{063879F8-50AE-44E7-B7E6-7F58838321E2}" type="presOf" srcId="{0D4AD13E-0917-41A3-9726-BF62B78551DB}" destId="{6DC734A3-2C55-42FF-8C90-45C3579E2DA2}" srcOrd="0" destOrd="1" presId="urn:microsoft.com/office/officeart/2005/8/layout/vList6"/>
    <dgm:cxn modelId="{E325D477-BF5C-426E-8F79-F3F19FD0A03D}" srcId="{6004BF2E-8899-415E-B062-BBE44D2C7A31}" destId="{504F1D0B-EA94-4E91-A745-E430A8ADA470}" srcOrd="1" destOrd="0" parTransId="{770725E9-1E33-46A6-AE4A-44D2F419270B}" sibTransId="{8BA76490-F1DE-47FC-87A6-2D68EE49FFDD}"/>
    <dgm:cxn modelId="{631B1797-BD23-4E8D-8CA5-76E4C75DF6B0}" type="presOf" srcId="{B6FC02DF-7FB1-4A2E-B611-869EFFF50850}" destId="{28D08EAA-1182-424C-9C79-66740C31E49A}" srcOrd="0" destOrd="1" presId="urn:microsoft.com/office/officeart/2005/8/layout/vList6"/>
    <dgm:cxn modelId="{967C3059-8F51-4713-A3E7-4132DAEF135F}" srcId="{5B3FA6D0-33AB-4D3D-9620-46CAAAA1B9E1}" destId="{6004BF2E-8899-415E-B062-BBE44D2C7A31}" srcOrd="3" destOrd="0" parTransId="{1A6DB5F2-9B51-444E-A6E5-91D0B651BC97}" sibTransId="{786A01C7-CE82-424B-8B06-4D7403A3B971}"/>
    <dgm:cxn modelId="{C569E23F-5CF8-4C56-8AF8-85D69AA0098E}" type="presOf" srcId="{2FB06D8A-4196-408E-B959-5E9A18954F03}" destId="{30152D34-B182-4636-B584-104FCC590319}" srcOrd="0" destOrd="1" presId="urn:microsoft.com/office/officeart/2005/8/layout/vList6"/>
    <dgm:cxn modelId="{0B730E39-9CFF-4B3E-8A62-358173F762ED}" type="presOf" srcId="{504F1D0B-EA94-4E91-A745-E430A8ADA470}" destId="{C075FECA-642D-4A56-8C70-91691E6CCAE6}" srcOrd="0" destOrd="1" presId="urn:microsoft.com/office/officeart/2005/8/layout/vList6"/>
    <dgm:cxn modelId="{5F6D9A2F-A3F3-4E28-BE07-1CDA278D7492}" type="presOf" srcId="{6C94444C-37BF-4C97-A3BC-E59585332A71}" destId="{6DC734A3-2C55-42FF-8C90-45C3579E2DA2}" srcOrd="0" destOrd="3" presId="urn:microsoft.com/office/officeart/2005/8/layout/vList6"/>
    <dgm:cxn modelId="{3E1068CA-51A5-460F-8A50-2A96B3A588BA}" type="presOf" srcId="{C22D7B94-7FB3-4B81-9867-6FC021BE2B95}" destId="{309175F8-D942-4E7F-8563-DDD6892BBD49}" srcOrd="0" destOrd="0" presId="urn:microsoft.com/office/officeart/2005/8/layout/vList6"/>
    <dgm:cxn modelId="{A246CD7E-8928-465D-8AAF-18D1D4AC59C0}" srcId="{BD850A65-39A1-4E11-BFFC-C1D4A1C39771}" destId="{1098AAD7-CB7F-43BA-BEC5-5E81A6DA151E}" srcOrd="2" destOrd="0" parTransId="{A7B22029-0BBF-4B46-94B4-C4AF8B071939}" sibTransId="{B94EAB06-2069-4C36-BD08-61A707648BC0}"/>
    <dgm:cxn modelId="{DA897715-449A-431C-A892-357DC5C7ECC8}" srcId="{F0E3EA23-DE43-46B2-A97D-53C751CA3443}" destId="{0D906F4A-7CD3-4551-A246-32187DFD9A17}" srcOrd="2" destOrd="0" parTransId="{712E4FE0-F3C2-4EDD-AA1F-71A8C2537101}" sibTransId="{83614363-E2C8-4541-BD5E-88759FF94336}"/>
    <dgm:cxn modelId="{9B5F2AE1-14CE-4C7E-8742-35C6750ABAF1}" srcId="{5B3FA6D0-33AB-4D3D-9620-46CAAAA1B9E1}" destId="{2022A66A-E5C3-4D49-8FAC-551523937AE2}" srcOrd="4" destOrd="0" parTransId="{9B5E997A-77CB-4C23-BF48-2CFCF8E50919}" sibTransId="{6A1A8A19-5A3B-4792-A968-C59BE61AA365}"/>
    <dgm:cxn modelId="{3E5406F7-9710-4226-AEA7-7AB0D30C6DFD}" type="presOf" srcId="{2022A66A-E5C3-4D49-8FAC-551523937AE2}" destId="{C4D6A217-0B19-4D1A-B7DD-7C6294DADE04}" srcOrd="0" destOrd="0" presId="urn:microsoft.com/office/officeart/2005/8/layout/vList6"/>
    <dgm:cxn modelId="{3C9E1735-6ED6-45F0-ABB3-B75D6E18CCF5}" type="presOf" srcId="{5448BB5C-9D9E-4B49-9257-0A76C3941569}" destId="{16D1E0F4-9D2D-428D-A63B-4028206BB827}" srcOrd="0" destOrd="0" presId="urn:microsoft.com/office/officeart/2005/8/layout/vList6"/>
    <dgm:cxn modelId="{3C49D93C-DBB5-4417-B42B-13E9CFC1124B}" srcId="{2022A66A-E5C3-4D49-8FAC-551523937AE2}" destId="{C22D7B94-7FB3-4B81-9867-6FC021BE2B95}" srcOrd="0" destOrd="0" parTransId="{0228A711-393B-4DB4-83A8-3F5A728CC01C}" sibTransId="{6E932692-C2AD-4CD0-87CE-5377FFD52C45}"/>
    <dgm:cxn modelId="{F01EC6E1-3427-4A9A-9A00-E61FB458D0CB}" type="presOf" srcId="{F0E3EA23-DE43-46B2-A97D-53C751CA3443}" destId="{52B3F42D-C15A-423A-BCC7-7AECE5247915}" srcOrd="0" destOrd="0" presId="urn:microsoft.com/office/officeart/2005/8/layout/vList6"/>
    <dgm:cxn modelId="{12AB1F79-44D6-477B-B9A5-F79AC4F8A09C}" srcId="{5B3FA6D0-33AB-4D3D-9620-46CAAAA1B9E1}" destId="{5448BB5C-9D9E-4B49-9257-0A76C3941569}" srcOrd="0" destOrd="0" parTransId="{93560F82-FF7E-490B-9B39-91ADE0F63C97}" sibTransId="{4B9C93E8-692C-401F-B45E-48C108D270E5}"/>
    <dgm:cxn modelId="{DF02ECE8-42E2-4C22-9201-8BEBB8B63DCC}" type="presOf" srcId="{BE68A75F-060C-4813-9125-BDEC953397FA}" destId="{30152D34-B182-4636-B584-104FCC590319}" srcOrd="0" destOrd="0" presId="urn:microsoft.com/office/officeart/2005/8/layout/vList6"/>
    <dgm:cxn modelId="{80A0F60A-3EF3-46EE-BC05-741AACAB571D}" type="presOf" srcId="{6004BF2E-8899-415E-B062-BBE44D2C7A31}" destId="{65E737FD-44EB-415B-B04C-A6ACF9D8000D}" srcOrd="0" destOrd="0" presId="urn:microsoft.com/office/officeart/2005/8/layout/vList6"/>
    <dgm:cxn modelId="{EF3815DF-4700-4FED-8957-605F8288A25A}" type="presOf" srcId="{D970E628-7543-475C-B052-2D3AFF6F6247}" destId="{28D08EAA-1182-424C-9C79-66740C31E49A}" srcOrd="0" destOrd="0" presId="urn:microsoft.com/office/officeart/2005/8/layout/vList6"/>
    <dgm:cxn modelId="{CABEBAC7-3552-4D0D-B55D-AFA639FF6F41}" srcId="{BD850A65-39A1-4E11-BFFC-C1D4A1C39771}" destId="{B6FC02DF-7FB1-4A2E-B611-869EFFF50850}" srcOrd="1" destOrd="0" parTransId="{7E27AB75-E244-4C4E-856E-C4E23C91F10F}" sibTransId="{266232C2-592E-4816-9D8F-77600A9836F7}"/>
    <dgm:cxn modelId="{C12EF2F0-D551-4842-A222-9DD7F455A790}" srcId="{5448BB5C-9D9E-4B49-9257-0A76C3941569}" destId="{2FB06D8A-4196-408E-B959-5E9A18954F03}" srcOrd="1" destOrd="0" parTransId="{081DF12D-FC8A-4BA5-B9B1-3EAA5493AADE}" sibTransId="{73B78C3E-F2A5-41B5-A538-58ACAF3F5C87}"/>
    <dgm:cxn modelId="{2EDCBDE6-5A67-40BC-AEFD-488B920C44FF}" srcId="{5448BB5C-9D9E-4B49-9257-0A76C3941569}" destId="{BE68A75F-060C-4813-9125-BDEC953397FA}" srcOrd="0" destOrd="0" parTransId="{276CF96E-1D6B-4D58-9BFF-E47FDEEA7894}" sibTransId="{4CE4DF7E-2DD2-4E09-B888-EA525A4F761A}"/>
    <dgm:cxn modelId="{A6E07EE7-0B63-47AF-B94A-4F1C3F6A09F5}" type="presOf" srcId="{1930D3FF-7C8C-4D5C-8132-9D1FCF2661D5}" destId="{6DC734A3-2C55-42FF-8C90-45C3579E2DA2}" srcOrd="0" destOrd="0" presId="urn:microsoft.com/office/officeart/2005/8/layout/vList6"/>
    <dgm:cxn modelId="{3725F7FD-ED13-4E75-9613-8A8A10EE2006}" type="presOf" srcId="{5B3FA6D0-33AB-4D3D-9620-46CAAAA1B9E1}" destId="{E812EE8F-BBAC-4ABA-A099-6204CBD03F32}" srcOrd="0" destOrd="0" presId="urn:microsoft.com/office/officeart/2005/8/layout/vList6"/>
    <dgm:cxn modelId="{D02316D1-CB83-4EFA-82B1-EB728FE9DDA8}" srcId="{F0E3EA23-DE43-46B2-A97D-53C751CA3443}" destId="{0D4AD13E-0917-41A3-9726-BF62B78551DB}" srcOrd="1" destOrd="0" parTransId="{19B30E03-7ECA-4F18-92B6-F4F0FD80F6C6}" sibTransId="{5DDC42A6-238E-4B07-BBC7-9A8978CFA03A}"/>
    <dgm:cxn modelId="{A2BAFDA2-C50C-4B0A-B09D-EE27C7B9D80E}" type="presOf" srcId="{4092DB1B-3C78-4D06-A0D3-32F669B28D77}" destId="{30152D34-B182-4636-B584-104FCC590319}" srcOrd="0" destOrd="2" presId="urn:microsoft.com/office/officeart/2005/8/layout/vList6"/>
    <dgm:cxn modelId="{71DDFF2F-9EDB-4FB9-886E-E7F8DDB95105}" srcId="{5B3FA6D0-33AB-4D3D-9620-46CAAAA1B9E1}" destId="{F0E3EA23-DE43-46B2-A97D-53C751CA3443}" srcOrd="1" destOrd="0" parTransId="{01428ECC-7E4E-43ED-A7FE-7716C0E0F327}" sibTransId="{6481356A-7546-4032-946F-C29248213B8A}"/>
    <dgm:cxn modelId="{81351711-9384-45C8-AF93-DEF2E5449788}" srcId="{5B3FA6D0-33AB-4D3D-9620-46CAAAA1B9E1}" destId="{BD850A65-39A1-4E11-BFFC-C1D4A1C39771}" srcOrd="2" destOrd="0" parTransId="{EC318C7C-97B6-479E-84DC-CE7235E209F6}" sibTransId="{FF5A2411-BB4D-4343-BD18-DD67727ECF24}"/>
    <dgm:cxn modelId="{2F3F67AA-EEDB-49B1-9F5F-A0A47440C6BA}" srcId="{F0E3EA23-DE43-46B2-A97D-53C751CA3443}" destId="{1930D3FF-7C8C-4D5C-8132-9D1FCF2661D5}" srcOrd="0" destOrd="0" parTransId="{7E55564D-6B60-4093-BB53-36BDFDDD15BC}" sibTransId="{6D795E82-332A-4922-9C77-8EAE8DB3A492}"/>
    <dgm:cxn modelId="{9F99FB23-E8A9-4980-875F-075593FCE28A}" type="presOf" srcId="{1098AAD7-CB7F-43BA-BEC5-5E81A6DA151E}" destId="{28D08EAA-1182-424C-9C79-66740C31E49A}" srcOrd="0" destOrd="2" presId="urn:microsoft.com/office/officeart/2005/8/layout/vList6"/>
    <dgm:cxn modelId="{41A54F44-3CED-4804-A0EC-8327CA362BF2}" srcId="{6004BF2E-8899-415E-B062-BBE44D2C7A31}" destId="{B3D73896-E229-4ED1-888F-33D7825B2F71}" srcOrd="0" destOrd="0" parTransId="{19B78213-9C8C-473E-AA60-C0774485BB11}" sibTransId="{20B4E1D2-96D3-4AEB-B7DB-70A6228E6AB8}"/>
    <dgm:cxn modelId="{529AD680-0D16-4D0D-833C-C643952D8439}" srcId="{F0E3EA23-DE43-46B2-A97D-53C751CA3443}" destId="{6C94444C-37BF-4C97-A3BC-E59585332A71}" srcOrd="3" destOrd="0" parTransId="{950ECCB2-07B1-4E32-846F-22BD2EBC0BED}" sibTransId="{FC878B3F-791B-4433-914A-B6094B930884}"/>
    <dgm:cxn modelId="{854729F5-151C-4D2E-A0A4-697A57F40B6D}" srcId="{5448BB5C-9D9E-4B49-9257-0A76C3941569}" destId="{4092DB1B-3C78-4D06-A0D3-32F669B28D77}" srcOrd="2" destOrd="0" parTransId="{798CED31-8894-473A-A0BA-377391D1C59A}" sibTransId="{4B85CE74-A32A-49DD-B015-F96273502268}"/>
    <dgm:cxn modelId="{AB8E6D58-3B4B-485F-998D-17EA6738E315}" type="presOf" srcId="{BD850A65-39A1-4E11-BFFC-C1D4A1C39771}" destId="{301B5487-A4A8-42D1-B74D-A3E06698B4A4}" srcOrd="0" destOrd="0" presId="urn:microsoft.com/office/officeart/2005/8/layout/vList6"/>
    <dgm:cxn modelId="{C52419A7-386E-4F85-8F40-846994A89ECD}" type="presOf" srcId="{0D906F4A-7CD3-4551-A246-32187DFD9A17}" destId="{6DC734A3-2C55-42FF-8C90-45C3579E2DA2}" srcOrd="0" destOrd="2" presId="urn:microsoft.com/office/officeart/2005/8/layout/vList6"/>
    <dgm:cxn modelId="{6F6AB4E4-B509-425B-8444-C0B3025C10DB}" type="presParOf" srcId="{E812EE8F-BBAC-4ABA-A099-6204CBD03F32}" destId="{BECE71AF-745C-4CBC-83D6-9C5DBC864B21}" srcOrd="0" destOrd="0" presId="urn:microsoft.com/office/officeart/2005/8/layout/vList6"/>
    <dgm:cxn modelId="{E02DC71D-ED0E-401F-8234-125FB46B4E57}" type="presParOf" srcId="{BECE71AF-745C-4CBC-83D6-9C5DBC864B21}" destId="{16D1E0F4-9D2D-428D-A63B-4028206BB827}" srcOrd="0" destOrd="0" presId="urn:microsoft.com/office/officeart/2005/8/layout/vList6"/>
    <dgm:cxn modelId="{13A61B36-272A-4677-9EA7-CA6D738D993B}" type="presParOf" srcId="{BECE71AF-745C-4CBC-83D6-9C5DBC864B21}" destId="{30152D34-B182-4636-B584-104FCC590319}" srcOrd="1" destOrd="0" presId="urn:microsoft.com/office/officeart/2005/8/layout/vList6"/>
    <dgm:cxn modelId="{967C3E43-9558-457D-8BD6-E5702C66C21F}" type="presParOf" srcId="{E812EE8F-BBAC-4ABA-A099-6204CBD03F32}" destId="{FF13E54C-4E3A-4AA2-A7F1-155AB0B64732}" srcOrd="1" destOrd="0" presId="urn:microsoft.com/office/officeart/2005/8/layout/vList6"/>
    <dgm:cxn modelId="{C6D16E1D-9C8C-448A-AB4A-2C0A50808D3E}" type="presParOf" srcId="{E812EE8F-BBAC-4ABA-A099-6204CBD03F32}" destId="{1568B16D-390E-4C39-96FD-B2F62EE1EDF2}" srcOrd="2" destOrd="0" presId="urn:microsoft.com/office/officeart/2005/8/layout/vList6"/>
    <dgm:cxn modelId="{E6D7CFCE-6784-4321-AFBB-F2EFE5687420}" type="presParOf" srcId="{1568B16D-390E-4C39-96FD-B2F62EE1EDF2}" destId="{52B3F42D-C15A-423A-BCC7-7AECE5247915}" srcOrd="0" destOrd="0" presId="urn:microsoft.com/office/officeart/2005/8/layout/vList6"/>
    <dgm:cxn modelId="{111934C0-650B-46E2-A0A6-3A19FF235B8F}" type="presParOf" srcId="{1568B16D-390E-4C39-96FD-B2F62EE1EDF2}" destId="{6DC734A3-2C55-42FF-8C90-45C3579E2DA2}" srcOrd="1" destOrd="0" presId="urn:microsoft.com/office/officeart/2005/8/layout/vList6"/>
    <dgm:cxn modelId="{8BF38653-D47E-436E-B832-A2FA020A0531}" type="presParOf" srcId="{E812EE8F-BBAC-4ABA-A099-6204CBD03F32}" destId="{F56C25C8-C467-4F56-B0D8-E6999355C980}" srcOrd="3" destOrd="0" presId="urn:microsoft.com/office/officeart/2005/8/layout/vList6"/>
    <dgm:cxn modelId="{ED60EBB2-B4BC-4E5C-AC4F-DFCAC7BB4481}" type="presParOf" srcId="{E812EE8F-BBAC-4ABA-A099-6204CBD03F32}" destId="{C006BF8A-83AA-4AD7-AC91-33B2DD621261}" srcOrd="4" destOrd="0" presId="urn:microsoft.com/office/officeart/2005/8/layout/vList6"/>
    <dgm:cxn modelId="{5BB5581C-ACF8-4334-8B5F-A0FDFB8456A2}" type="presParOf" srcId="{C006BF8A-83AA-4AD7-AC91-33B2DD621261}" destId="{301B5487-A4A8-42D1-B74D-A3E06698B4A4}" srcOrd="0" destOrd="0" presId="urn:microsoft.com/office/officeart/2005/8/layout/vList6"/>
    <dgm:cxn modelId="{2AB307DE-ECC3-44B6-B067-6DE3269B0DF8}" type="presParOf" srcId="{C006BF8A-83AA-4AD7-AC91-33B2DD621261}" destId="{28D08EAA-1182-424C-9C79-66740C31E49A}" srcOrd="1" destOrd="0" presId="urn:microsoft.com/office/officeart/2005/8/layout/vList6"/>
    <dgm:cxn modelId="{D4799EA5-77B5-4AAE-87A1-25E5AA95F3C1}" type="presParOf" srcId="{E812EE8F-BBAC-4ABA-A099-6204CBD03F32}" destId="{0890F92E-FC5A-4421-9B40-BB0604A7B9EA}" srcOrd="5" destOrd="0" presId="urn:microsoft.com/office/officeart/2005/8/layout/vList6"/>
    <dgm:cxn modelId="{4F87ACC4-8DD8-4DD9-B7BE-1C8072D958DE}" type="presParOf" srcId="{E812EE8F-BBAC-4ABA-A099-6204CBD03F32}" destId="{F0F76C4A-F33D-4F78-8633-DAC385F30083}" srcOrd="6" destOrd="0" presId="urn:microsoft.com/office/officeart/2005/8/layout/vList6"/>
    <dgm:cxn modelId="{86EF7255-F70B-4280-B476-126B1728EA74}" type="presParOf" srcId="{F0F76C4A-F33D-4F78-8633-DAC385F30083}" destId="{65E737FD-44EB-415B-B04C-A6ACF9D8000D}" srcOrd="0" destOrd="0" presId="urn:microsoft.com/office/officeart/2005/8/layout/vList6"/>
    <dgm:cxn modelId="{16FFD76F-9F0F-40BF-A1FE-47AED71509D5}" type="presParOf" srcId="{F0F76C4A-F33D-4F78-8633-DAC385F30083}" destId="{C075FECA-642D-4A56-8C70-91691E6CCAE6}" srcOrd="1" destOrd="0" presId="urn:microsoft.com/office/officeart/2005/8/layout/vList6"/>
    <dgm:cxn modelId="{CF612049-3753-4630-9126-ADFA96D7B4DE}" type="presParOf" srcId="{E812EE8F-BBAC-4ABA-A099-6204CBD03F32}" destId="{415034F1-12CA-4E26-B0A1-D5E6BD34F122}" srcOrd="7" destOrd="0" presId="urn:microsoft.com/office/officeart/2005/8/layout/vList6"/>
    <dgm:cxn modelId="{A0E8714C-5F1E-4750-A910-5D85B429B4E0}" type="presParOf" srcId="{E812EE8F-BBAC-4ABA-A099-6204CBD03F32}" destId="{8795EC1D-ECEF-4767-BC02-86890BCC4378}" srcOrd="8" destOrd="0" presId="urn:microsoft.com/office/officeart/2005/8/layout/vList6"/>
    <dgm:cxn modelId="{97129970-A85E-44DB-AC3F-943B1242603F}" type="presParOf" srcId="{8795EC1D-ECEF-4767-BC02-86890BCC4378}" destId="{C4D6A217-0B19-4D1A-B7DD-7C6294DADE04}" srcOrd="0" destOrd="0" presId="urn:microsoft.com/office/officeart/2005/8/layout/vList6"/>
    <dgm:cxn modelId="{59480028-69A9-48F5-A5F4-84C76B32EE8F}" type="presParOf" srcId="{8795EC1D-ECEF-4767-BC02-86890BCC4378}" destId="{309175F8-D942-4E7F-8563-DDD6892BBD4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B79B0-85A7-4E4C-B518-A0B4CD450A5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D17486-F05B-43AF-A69B-22FC7E773357}">
      <dgm:prSet phldrT="[文本]"/>
      <dgm:spPr/>
      <dgm:t>
        <a:bodyPr/>
        <a:lstStyle/>
        <a:p>
          <a:r>
            <a:rPr lang="zh-CN" altLang="en-US" dirty="0" smtClean="0"/>
            <a:t>现场讯速反馈，并定位问题</a:t>
          </a:r>
          <a:endParaRPr lang="zh-CN" altLang="en-US" dirty="0"/>
        </a:p>
      </dgm:t>
    </dgm:pt>
    <dgm:pt modelId="{6B9E4FBB-86AE-4CA3-97A5-5CAAACDF7520}" type="parTrans" cxnId="{1FBE6DA8-B1DC-46BD-8ADC-F9C17771FA06}">
      <dgm:prSet/>
      <dgm:spPr/>
      <dgm:t>
        <a:bodyPr/>
        <a:lstStyle/>
        <a:p>
          <a:endParaRPr lang="zh-CN" altLang="en-US"/>
        </a:p>
      </dgm:t>
    </dgm:pt>
    <dgm:pt modelId="{CE2F6149-FEF5-462E-810F-4F631BF613EB}" type="sibTrans" cxnId="{1FBE6DA8-B1DC-46BD-8ADC-F9C17771FA06}">
      <dgm:prSet/>
      <dgm:spPr/>
      <dgm:t>
        <a:bodyPr/>
        <a:lstStyle/>
        <a:p>
          <a:endParaRPr lang="zh-CN" altLang="en-US"/>
        </a:p>
      </dgm:t>
    </dgm:pt>
    <dgm:pt modelId="{88550A6E-8A98-4F16-A4EA-CD1FE3C91C05}">
      <dgm:prSet phldrT="[文本]"/>
      <dgm:spPr/>
      <dgm:t>
        <a:bodyPr/>
        <a:lstStyle/>
        <a:p>
          <a:r>
            <a:rPr lang="zh-CN" altLang="en-US" dirty="0" smtClean="0"/>
            <a:t>架构、功能，各个模块之间的关系</a:t>
          </a:r>
          <a:endParaRPr lang="zh-CN" altLang="en-US" dirty="0"/>
        </a:p>
      </dgm:t>
    </dgm:pt>
    <dgm:pt modelId="{77AC99E7-F7D4-4E04-8FE3-26C725AE63AC}" type="parTrans" cxnId="{35BB72D1-77BD-4FDC-8283-2DC35427BC7C}">
      <dgm:prSet/>
      <dgm:spPr/>
      <dgm:t>
        <a:bodyPr/>
        <a:lstStyle/>
        <a:p>
          <a:endParaRPr lang="zh-CN" altLang="en-US"/>
        </a:p>
      </dgm:t>
    </dgm:pt>
    <dgm:pt modelId="{7E8032B2-7938-43DE-8564-D799276002B8}" type="sibTrans" cxnId="{35BB72D1-77BD-4FDC-8283-2DC35427BC7C}">
      <dgm:prSet/>
      <dgm:spPr/>
      <dgm:t>
        <a:bodyPr/>
        <a:lstStyle/>
        <a:p>
          <a:endParaRPr lang="zh-CN" altLang="en-US"/>
        </a:p>
      </dgm:t>
    </dgm:pt>
    <dgm:pt modelId="{CED70E0B-2A56-463B-95A0-399DAACB76AA}">
      <dgm:prSet phldrT="[文本]"/>
      <dgm:spPr/>
      <dgm:t>
        <a:bodyPr/>
        <a:lstStyle/>
        <a:p>
          <a:r>
            <a:rPr lang="zh-CN" altLang="en-US" dirty="0" smtClean="0"/>
            <a:t>前期的方案</a:t>
          </a:r>
          <a:endParaRPr lang="zh-CN" altLang="en-US" dirty="0"/>
        </a:p>
      </dgm:t>
    </dgm:pt>
    <dgm:pt modelId="{F51BCA28-E273-484E-AAE2-3132A74306BB}" type="parTrans" cxnId="{4A9B607B-E27F-4159-A689-E66A11A1EB7E}">
      <dgm:prSet/>
      <dgm:spPr/>
      <dgm:t>
        <a:bodyPr/>
        <a:lstStyle/>
        <a:p>
          <a:endParaRPr lang="zh-CN" altLang="en-US"/>
        </a:p>
      </dgm:t>
    </dgm:pt>
    <dgm:pt modelId="{119ACE94-8088-4815-8663-078A42472356}" type="sibTrans" cxnId="{4A9B607B-E27F-4159-A689-E66A11A1EB7E}">
      <dgm:prSet/>
      <dgm:spPr/>
      <dgm:t>
        <a:bodyPr/>
        <a:lstStyle/>
        <a:p>
          <a:endParaRPr lang="zh-CN" altLang="en-US"/>
        </a:p>
      </dgm:t>
    </dgm:pt>
    <dgm:pt modelId="{968CAF01-1328-4263-A943-FE1953F9AE5D}">
      <dgm:prSet phldrT="[文本]"/>
      <dgm:spPr/>
      <dgm:t>
        <a:bodyPr/>
        <a:lstStyle/>
        <a:p>
          <a:r>
            <a:rPr lang="zh-CN" altLang="en-US" dirty="0" smtClean="0"/>
            <a:t>中期的实施</a:t>
          </a:r>
          <a:endParaRPr lang="zh-CN" altLang="en-US" dirty="0"/>
        </a:p>
      </dgm:t>
    </dgm:pt>
    <dgm:pt modelId="{EF15CCB5-9D1F-4BE1-A0C6-F97596427B00}" type="parTrans" cxnId="{0B1317FB-B86D-472C-B771-F955CAE78821}">
      <dgm:prSet/>
      <dgm:spPr/>
      <dgm:t>
        <a:bodyPr/>
        <a:lstStyle/>
        <a:p>
          <a:endParaRPr lang="zh-CN" altLang="en-US"/>
        </a:p>
      </dgm:t>
    </dgm:pt>
    <dgm:pt modelId="{2C89BEDF-07BB-4666-BF74-0F1CDA5CCC4E}" type="sibTrans" cxnId="{0B1317FB-B86D-472C-B771-F955CAE78821}">
      <dgm:prSet/>
      <dgm:spPr/>
      <dgm:t>
        <a:bodyPr/>
        <a:lstStyle/>
        <a:p>
          <a:endParaRPr lang="zh-CN" altLang="en-US"/>
        </a:p>
      </dgm:t>
    </dgm:pt>
    <dgm:pt modelId="{F79745D0-19B7-4109-A1D8-D69C54949F3A}">
      <dgm:prSet phldrT="[文本]"/>
      <dgm:spPr/>
      <dgm:t>
        <a:bodyPr/>
        <a:lstStyle/>
        <a:p>
          <a:r>
            <a:rPr lang="zh-CN" altLang="en-US" dirty="0" smtClean="0"/>
            <a:t>了解并掌握项目的各个 环节</a:t>
          </a:r>
          <a:endParaRPr lang="zh-CN" altLang="en-US" dirty="0"/>
        </a:p>
      </dgm:t>
    </dgm:pt>
    <dgm:pt modelId="{B3F9EBD1-BAD2-4EE5-9E7E-DD56DC41E8C0}" type="parTrans" cxnId="{4CB870C5-B0C6-463C-8E4F-E85DEDB13B06}">
      <dgm:prSet/>
      <dgm:spPr/>
      <dgm:t>
        <a:bodyPr/>
        <a:lstStyle/>
        <a:p>
          <a:endParaRPr lang="zh-CN" altLang="en-US"/>
        </a:p>
      </dgm:t>
    </dgm:pt>
    <dgm:pt modelId="{68DC155B-7718-41E0-A960-C042453AECAB}" type="sibTrans" cxnId="{4CB870C5-B0C6-463C-8E4F-E85DEDB13B06}">
      <dgm:prSet/>
      <dgm:spPr/>
      <dgm:t>
        <a:bodyPr/>
        <a:lstStyle/>
        <a:p>
          <a:endParaRPr lang="zh-CN" altLang="en-US"/>
        </a:p>
      </dgm:t>
    </dgm:pt>
    <dgm:pt modelId="{23BDEBE2-70F1-4B9E-BEED-4D8A77571A11}">
      <dgm:prSet phldrT="[文本]"/>
      <dgm:spPr/>
      <dgm:t>
        <a:bodyPr/>
        <a:lstStyle/>
        <a:p>
          <a:r>
            <a:rPr lang="zh-CN" altLang="en-US" dirty="0" smtClean="0"/>
            <a:t>后期的运营</a:t>
          </a:r>
          <a:endParaRPr lang="zh-CN" altLang="en-US" dirty="0"/>
        </a:p>
      </dgm:t>
    </dgm:pt>
    <dgm:pt modelId="{2C4E0B57-BCBB-4044-A4D9-17803756EB1E}" type="parTrans" cxnId="{2A1B2599-CD72-402B-8DA5-C79E63DB6F84}">
      <dgm:prSet/>
      <dgm:spPr/>
      <dgm:t>
        <a:bodyPr/>
        <a:lstStyle/>
        <a:p>
          <a:endParaRPr lang="zh-CN" altLang="en-US"/>
        </a:p>
      </dgm:t>
    </dgm:pt>
    <dgm:pt modelId="{E3E40C71-7925-4B3E-8CCF-BEC40DEE530B}" type="sibTrans" cxnId="{2A1B2599-CD72-402B-8DA5-C79E63DB6F84}">
      <dgm:prSet/>
      <dgm:spPr/>
      <dgm:t>
        <a:bodyPr/>
        <a:lstStyle/>
        <a:p>
          <a:endParaRPr lang="zh-CN" altLang="en-US"/>
        </a:p>
      </dgm:t>
    </dgm:pt>
    <dgm:pt modelId="{3DE32A10-35B5-45B1-A781-6BDB9A21756A}" type="pres">
      <dgm:prSet presAssocID="{8A4B79B0-85A7-4E4C-B518-A0B4CD450A5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D9447E-E72B-416D-A305-74A96B1B1D5C}" type="pres">
      <dgm:prSet presAssocID="{66D17486-F05B-43AF-A69B-22FC7E773357}" presName="vertOne" presStyleCnt="0"/>
      <dgm:spPr/>
    </dgm:pt>
    <dgm:pt modelId="{4F350761-72C2-46BB-888D-EBDE411B42EB}" type="pres">
      <dgm:prSet presAssocID="{66D17486-F05B-43AF-A69B-22FC7E773357}" presName="txOne" presStyleLbl="node0" presStyleIdx="0" presStyleCnt="1" custScaleY="45360" custLinFactNeighborY="77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EDF0E8-0FA0-4F9F-9E60-A4440786E6EB}" type="pres">
      <dgm:prSet presAssocID="{66D17486-F05B-43AF-A69B-22FC7E773357}" presName="parTransOne" presStyleCnt="0"/>
      <dgm:spPr/>
    </dgm:pt>
    <dgm:pt modelId="{13804ECA-CC28-4C0B-9509-CD3FB65EACEF}" type="pres">
      <dgm:prSet presAssocID="{66D17486-F05B-43AF-A69B-22FC7E773357}" presName="horzOne" presStyleCnt="0"/>
      <dgm:spPr/>
    </dgm:pt>
    <dgm:pt modelId="{E7689A40-4E16-48CC-A4B5-A617C7ADC602}" type="pres">
      <dgm:prSet presAssocID="{88550A6E-8A98-4F16-A4EA-CD1FE3C91C05}" presName="vertTwo" presStyleCnt="0"/>
      <dgm:spPr/>
    </dgm:pt>
    <dgm:pt modelId="{4466708E-A245-4761-B638-CE7D02464602}" type="pres">
      <dgm:prSet presAssocID="{88550A6E-8A98-4F16-A4EA-CD1FE3C91C05}" presName="txTwo" presStyleLbl="node2" presStyleIdx="0" presStyleCnt="2" custScaleX="49595" custScaleY="92422" custLinFactNeighborX="-24879" custLinFactNeighborY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B88268-894B-4A5E-BFF4-A34E963C4739}" type="pres">
      <dgm:prSet presAssocID="{88550A6E-8A98-4F16-A4EA-CD1FE3C91C05}" presName="parTransTwo" presStyleCnt="0"/>
      <dgm:spPr/>
    </dgm:pt>
    <dgm:pt modelId="{00D7DA62-774F-4484-9671-4D94534616DE}" type="pres">
      <dgm:prSet presAssocID="{88550A6E-8A98-4F16-A4EA-CD1FE3C91C05}" presName="horzTwo" presStyleCnt="0"/>
      <dgm:spPr/>
    </dgm:pt>
    <dgm:pt modelId="{075FD64B-A07B-4601-B09F-DA1734DF834F}" type="pres">
      <dgm:prSet presAssocID="{CED70E0B-2A56-463B-95A0-399DAACB76AA}" presName="vertThree" presStyleCnt="0"/>
      <dgm:spPr/>
    </dgm:pt>
    <dgm:pt modelId="{190BCB12-A052-4ADA-AF67-F4AE1E8A20E8}" type="pres">
      <dgm:prSet presAssocID="{CED70E0B-2A56-463B-95A0-399DAACB76AA}" presName="txThree" presStyleLbl="node3" presStyleIdx="0" presStyleCnt="3" custLinFactNeighborY="-74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FC850F-EF41-4D6E-8EAA-7971F6B494F5}" type="pres">
      <dgm:prSet presAssocID="{CED70E0B-2A56-463B-95A0-399DAACB76AA}" presName="horzThree" presStyleCnt="0"/>
      <dgm:spPr/>
    </dgm:pt>
    <dgm:pt modelId="{6A746AAE-5B1B-4DF0-8872-DF859D1C5CA8}" type="pres">
      <dgm:prSet presAssocID="{119ACE94-8088-4815-8663-078A42472356}" presName="sibSpaceThree" presStyleCnt="0"/>
      <dgm:spPr/>
    </dgm:pt>
    <dgm:pt modelId="{199CAB75-039C-40DA-B30C-5379B85F3305}" type="pres">
      <dgm:prSet presAssocID="{968CAF01-1328-4263-A943-FE1953F9AE5D}" presName="vertThree" presStyleCnt="0"/>
      <dgm:spPr/>
    </dgm:pt>
    <dgm:pt modelId="{489EDFAC-7AC4-4FE5-86DD-099BC3F3E90D}" type="pres">
      <dgm:prSet presAssocID="{968CAF01-1328-4263-A943-FE1953F9AE5D}" presName="txThree" presStyleLbl="node3" presStyleIdx="1" presStyleCnt="3" custLinFactNeighborY="-74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FBDECF-28E6-4B77-8520-BE76E32FB709}" type="pres">
      <dgm:prSet presAssocID="{968CAF01-1328-4263-A943-FE1953F9AE5D}" presName="horzThree" presStyleCnt="0"/>
      <dgm:spPr/>
    </dgm:pt>
    <dgm:pt modelId="{698E099E-749C-41CD-979A-17E6D54E77B9}" type="pres">
      <dgm:prSet presAssocID="{7E8032B2-7938-43DE-8564-D799276002B8}" presName="sibSpaceTwo" presStyleCnt="0"/>
      <dgm:spPr/>
    </dgm:pt>
    <dgm:pt modelId="{16781568-72B8-4ED5-8AAD-8E7483B313F9}" type="pres">
      <dgm:prSet presAssocID="{F79745D0-19B7-4109-A1D8-D69C54949F3A}" presName="vertTwo" presStyleCnt="0"/>
      <dgm:spPr/>
    </dgm:pt>
    <dgm:pt modelId="{C0ADC4CE-3D84-48B6-9839-21A18E331A09}" type="pres">
      <dgm:prSet presAssocID="{F79745D0-19B7-4109-A1D8-D69C54949F3A}" presName="txTwo" presStyleLbl="node2" presStyleIdx="1" presStyleCnt="2" custScaleX="96797" custScaleY="93594" custLinFactX="-7534" custLinFactNeighborX="-100000" custLinFactNeighborY="-112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510662-73F9-4544-BF5D-3369BD5E4D1B}" type="pres">
      <dgm:prSet presAssocID="{F79745D0-19B7-4109-A1D8-D69C54949F3A}" presName="parTransTwo" presStyleCnt="0"/>
      <dgm:spPr/>
    </dgm:pt>
    <dgm:pt modelId="{F08D22B4-D603-414A-89F2-018E0EC0EE12}" type="pres">
      <dgm:prSet presAssocID="{F79745D0-19B7-4109-A1D8-D69C54949F3A}" presName="horzTwo" presStyleCnt="0"/>
      <dgm:spPr/>
    </dgm:pt>
    <dgm:pt modelId="{B3775D58-DEF2-4A90-AFF1-F6D8F2AE2649}" type="pres">
      <dgm:prSet presAssocID="{23BDEBE2-70F1-4B9E-BEED-4D8A77571A11}" presName="vertThree" presStyleCnt="0"/>
      <dgm:spPr/>
    </dgm:pt>
    <dgm:pt modelId="{B9C52DE9-0977-409B-AC7D-E7D22C5DD7B2}" type="pres">
      <dgm:prSet presAssocID="{23BDEBE2-70F1-4B9E-BEED-4D8A77571A11}" presName="txThree" presStyleLbl="node3" presStyleIdx="2" presStyleCnt="3" custLinFactNeighborX="-2049" custLinFactNeighborY="-86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012C3A-571F-4710-9E1C-E3DA6B5C17F2}" type="pres">
      <dgm:prSet presAssocID="{23BDEBE2-70F1-4B9E-BEED-4D8A77571A11}" presName="horzThree" presStyleCnt="0"/>
      <dgm:spPr/>
    </dgm:pt>
  </dgm:ptLst>
  <dgm:cxnLst>
    <dgm:cxn modelId="{4A9B607B-E27F-4159-A689-E66A11A1EB7E}" srcId="{88550A6E-8A98-4F16-A4EA-CD1FE3C91C05}" destId="{CED70E0B-2A56-463B-95A0-399DAACB76AA}" srcOrd="0" destOrd="0" parTransId="{F51BCA28-E273-484E-AAE2-3132A74306BB}" sibTransId="{119ACE94-8088-4815-8663-078A42472356}"/>
    <dgm:cxn modelId="{35BB72D1-77BD-4FDC-8283-2DC35427BC7C}" srcId="{66D17486-F05B-43AF-A69B-22FC7E773357}" destId="{88550A6E-8A98-4F16-A4EA-CD1FE3C91C05}" srcOrd="0" destOrd="0" parTransId="{77AC99E7-F7D4-4E04-8FE3-26C725AE63AC}" sibTransId="{7E8032B2-7938-43DE-8564-D799276002B8}"/>
    <dgm:cxn modelId="{11AEFE54-6D97-437D-9340-1CEFEFDB3C5B}" type="presOf" srcId="{F79745D0-19B7-4109-A1D8-D69C54949F3A}" destId="{C0ADC4CE-3D84-48B6-9839-21A18E331A09}" srcOrd="0" destOrd="0" presId="urn:microsoft.com/office/officeart/2005/8/layout/hierarchy4"/>
    <dgm:cxn modelId="{69B6DC86-A3D2-4ABE-B4B8-E7E82A2A970B}" type="presOf" srcId="{88550A6E-8A98-4F16-A4EA-CD1FE3C91C05}" destId="{4466708E-A245-4761-B638-CE7D02464602}" srcOrd="0" destOrd="0" presId="urn:microsoft.com/office/officeart/2005/8/layout/hierarchy4"/>
    <dgm:cxn modelId="{4CB870C5-B0C6-463C-8E4F-E85DEDB13B06}" srcId="{66D17486-F05B-43AF-A69B-22FC7E773357}" destId="{F79745D0-19B7-4109-A1D8-D69C54949F3A}" srcOrd="1" destOrd="0" parTransId="{B3F9EBD1-BAD2-4EE5-9E7E-DD56DC41E8C0}" sibTransId="{68DC155B-7718-41E0-A960-C042453AECAB}"/>
    <dgm:cxn modelId="{3A162478-0AD6-4135-8832-9F9581296BCD}" type="presOf" srcId="{66D17486-F05B-43AF-A69B-22FC7E773357}" destId="{4F350761-72C2-46BB-888D-EBDE411B42EB}" srcOrd="0" destOrd="0" presId="urn:microsoft.com/office/officeart/2005/8/layout/hierarchy4"/>
    <dgm:cxn modelId="{8D667442-D743-4D9D-B5F2-A2E6C66E0C9B}" type="presOf" srcId="{CED70E0B-2A56-463B-95A0-399DAACB76AA}" destId="{190BCB12-A052-4ADA-AF67-F4AE1E8A20E8}" srcOrd="0" destOrd="0" presId="urn:microsoft.com/office/officeart/2005/8/layout/hierarchy4"/>
    <dgm:cxn modelId="{DCCFD8DF-3E7B-43F7-95B0-EF0C1D2E5315}" type="presOf" srcId="{8A4B79B0-85A7-4E4C-B518-A0B4CD450A54}" destId="{3DE32A10-35B5-45B1-A781-6BDB9A21756A}" srcOrd="0" destOrd="0" presId="urn:microsoft.com/office/officeart/2005/8/layout/hierarchy4"/>
    <dgm:cxn modelId="{0B1317FB-B86D-472C-B771-F955CAE78821}" srcId="{88550A6E-8A98-4F16-A4EA-CD1FE3C91C05}" destId="{968CAF01-1328-4263-A943-FE1953F9AE5D}" srcOrd="1" destOrd="0" parTransId="{EF15CCB5-9D1F-4BE1-A0C6-F97596427B00}" sibTransId="{2C89BEDF-07BB-4666-BF74-0F1CDA5CCC4E}"/>
    <dgm:cxn modelId="{2A1B2599-CD72-402B-8DA5-C79E63DB6F84}" srcId="{F79745D0-19B7-4109-A1D8-D69C54949F3A}" destId="{23BDEBE2-70F1-4B9E-BEED-4D8A77571A11}" srcOrd="0" destOrd="0" parTransId="{2C4E0B57-BCBB-4044-A4D9-17803756EB1E}" sibTransId="{E3E40C71-7925-4B3E-8CCF-BEC40DEE530B}"/>
    <dgm:cxn modelId="{5ACBF754-0B09-4055-878A-342163199F61}" type="presOf" srcId="{968CAF01-1328-4263-A943-FE1953F9AE5D}" destId="{489EDFAC-7AC4-4FE5-86DD-099BC3F3E90D}" srcOrd="0" destOrd="0" presId="urn:microsoft.com/office/officeart/2005/8/layout/hierarchy4"/>
    <dgm:cxn modelId="{1FBE6DA8-B1DC-46BD-8ADC-F9C17771FA06}" srcId="{8A4B79B0-85A7-4E4C-B518-A0B4CD450A54}" destId="{66D17486-F05B-43AF-A69B-22FC7E773357}" srcOrd="0" destOrd="0" parTransId="{6B9E4FBB-86AE-4CA3-97A5-5CAAACDF7520}" sibTransId="{CE2F6149-FEF5-462E-810F-4F631BF613EB}"/>
    <dgm:cxn modelId="{FA0E4712-F0D8-48B0-92F6-366E46FA4D42}" type="presOf" srcId="{23BDEBE2-70F1-4B9E-BEED-4D8A77571A11}" destId="{B9C52DE9-0977-409B-AC7D-E7D22C5DD7B2}" srcOrd="0" destOrd="0" presId="urn:microsoft.com/office/officeart/2005/8/layout/hierarchy4"/>
    <dgm:cxn modelId="{4CD02F72-2C83-4916-8ADC-ADABC3E9F138}" type="presParOf" srcId="{3DE32A10-35B5-45B1-A781-6BDB9A21756A}" destId="{FDD9447E-E72B-416D-A305-74A96B1B1D5C}" srcOrd="0" destOrd="0" presId="urn:microsoft.com/office/officeart/2005/8/layout/hierarchy4"/>
    <dgm:cxn modelId="{FDF7C2C3-DD93-4EDC-8A2C-6E7F4BDDB101}" type="presParOf" srcId="{FDD9447E-E72B-416D-A305-74A96B1B1D5C}" destId="{4F350761-72C2-46BB-888D-EBDE411B42EB}" srcOrd="0" destOrd="0" presId="urn:microsoft.com/office/officeart/2005/8/layout/hierarchy4"/>
    <dgm:cxn modelId="{028DFA67-9945-4803-AEC8-6966E0C045A1}" type="presParOf" srcId="{FDD9447E-E72B-416D-A305-74A96B1B1D5C}" destId="{F6EDF0E8-0FA0-4F9F-9E60-A4440786E6EB}" srcOrd="1" destOrd="0" presId="urn:microsoft.com/office/officeart/2005/8/layout/hierarchy4"/>
    <dgm:cxn modelId="{23DDE454-5FE0-4E02-AF78-C5C6DF872EB0}" type="presParOf" srcId="{FDD9447E-E72B-416D-A305-74A96B1B1D5C}" destId="{13804ECA-CC28-4C0B-9509-CD3FB65EACEF}" srcOrd="2" destOrd="0" presId="urn:microsoft.com/office/officeart/2005/8/layout/hierarchy4"/>
    <dgm:cxn modelId="{65A17EF5-111F-4629-BADF-2DECC1450F6A}" type="presParOf" srcId="{13804ECA-CC28-4C0B-9509-CD3FB65EACEF}" destId="{E7689A40-4E16-48CC-A4B5-A617C7ADC602}" srcOrd="0" destOrd="0" presId="urn:microsoft.com/office/officeart/2005/8/layout/hierarchy4"/>
    <dgm:cxn modelId="{FDA4DF85-96A7-4F84-A268-CF0E51738EBE}" type="presParOf" srcId="{E7689A40-4E16-48CC-A4B5-A617C7ADC602}" destId="{4466708E-A245-4761-B638-CE7D02464602}" srcOrd="0" destOrd="0" presId="urn:microsoft.com/office/officeart/2005/8/layout/hierarchy4"/>
    <dgm:cxn modelId="{00D14FE9-759F-4C58-AAAC-BCFECB34B36E}" type="presParOf" srcId="{E7689A40-4E16-48CC-A4B5-A617C7ADC602}" destId="{77B88268-894B-4A5E-BFF4-A34E963C4739}" srcOrd="1" destOrd="0" presId="urn:microsoft.com/office/officeart/2005/8/layout/hierarchy4"/>
    <dgm:cxn modelId="{802C8009-7A05-4110-AD23-BD05E459419A}" type="presParOf" srcId="{E7689A40-4E16-48CC-A4B5-A617C7ADC602}" destId="{00D7DA62-774F-4484-9671-4D94534616DE}" srcOrd="2" destOrd="0" presId="urn:microsoft.com/office/officeart/2005/8/layout/hierarchy4"/>
    <dgm:cxn modelId="{C612CD31-0B43-4093-A42B-C94CFA665823}" type="presParOf" srcId="{00D7DA62-774F-4484-9671-4D94534616DE}" destId="{075FD64B-A07B-4601-B09F-DA1734DF834F}" srcOrd="0" destOrd="0" presId="urn:microsoft.com/office/officeart/2005/8/layout/hierarchy4"/>
    <dgm:cxn modelId="{FDC936CA-9E4B-4B6D-8702-75EB36F9310C}" type="presParOf" srcId="{075FD64B-A07B-4601-B09F-DA1734DF834F}" destId="{190BCB12-A052-4ADA-AF67-F4AE1E8A20E8}" srcOrd="0" destOrd="0" presId="urn:microsoft.com/office/officeart/2005/8/layout/hierarchy4"/>
    <dgm:cxn modelId="{1F703CEF-A2B3-4108-BB1C-301D273458DC}" type="presParOf" srcId="{075FD64B-A07B-4601-B09F-DA1734DF834F}" destId="{CFFC850F-EF41-4D6E-8EAA-7971F6B494F5}" srcOrd="1" destOrd="0" presId="urn:microsoft.com/office/officeart/2005/8/layout/hierarchy4"/>
    <dgm:cxn modelId="{0E73756D-027B-4E34-869B-EFB232431985}" type="presParOf" srcId="{00D7DA62-774F-4484-9671-4D94534616DE}" destId="{6A746AAE-5B1B-4DF0-8872-DF859D1C5CA8}" srcOrd="1" destOrd="0" presId="urn:microsoft.com/office/officeart/2005/8/layout/hierarchy4"/>
    <dgm:cxn modelId="{6BD8B675-3326-4134-A879-07954B1783B6}" type="presParOf" srcId="{00D7DA62-774F-4484-9671-4D94534616DE}" destId="{199CAB75-039C-40DA-B30C-5379B85F3305}" srcOrd="2" destOrd="0" presId="urn:microsoft.com/office/officeart/2005/8/layout/hierarchy4"/>
    <dgm:cxn modelId="{64B6A304-1878-4917-AF02-7CA997749976}" type="presParOf" srcId="{199CAB75-039C-40DA-B30C-5379B85F3305}" destId="{489EDFAC-7AC4-4FE5-86DD-099BC3F3E90D}" srcOrd="0" destOrd="0" presId="urn:microsoft.com/office/officeart/2005/8/layout/hierarchy4"/>
    <dgm:cxn modelId="{BBEA30DD-14DA-4323-91D2-1D30E95A7B92}" type="presParOf" srcId="{199CAB75-039C-40DA-B30C-5379B85F3305}" destId="{81FBDECF-28E6-4B77-8520-BE76E32FB709}" srcOrd="1" destOrd="0" presId="urn:microsoft.com/office/officeart/2005/8/layout/hierarchy4"/>
    <dgm:cxn modelId="{ED27DD0C-A390-4837-949F-3A33222C61C4}" type="presParOf" srcId="{13804ECA-CC28-4C0B-9509-CD3FB65EACEF}" destId="{698E099E-749C-41CD-979A-17E6D54E77B9}" srcOrd="1" destOrd="0" presId="urn:microsoft.com/office/officeart/2005/8/layout/hierarchy4"/>
    <dgm:cxn modelId="{8B6420C7-F801-40D3-8492-7965C8389642}" type="presParOf" srcId="{13804ECA-CC28-4C0B-9509-CD3FB65EACEF}" destId="{16781568-72B8-4ED5-8AAD-8E7483B313F9}" srcOrd="2" destOrd="0" presId="urn:microsoft.com/office/officeart/2005/8/layout/hierarchy4"/>
    <dgm:cxn modelId="{8979424B-635E-4931-BE1B-2692611CF4CB}" type="presParOf" srcId="{16781568-72B8-4ED5-8AAD-8E7483B313F9}" destId="{C0ADC4CE-3D84-48B6-9839-21A18E331A09}" srcOrd="0" destOrd="0" presId="urn:microsoft.com/office/officeart/2005/8/layout/hierarchy4"/>
    <dgm:cxn modelId="{509DCBF1-4221-4357-BF37-8DA01045A554}" type="presParOf" srcId="{16781568-72B8-4ED5-8AAD-8E7483B313F9}" destId="{06510662-73F9-4544-BF5D-3369BD5E4D1B}" srcOrd="1" destOrd="0" presId="urn:microsoft.com/office/officeart/2005/8/layout/hierarchy4"/>
    <dgm:cxn modelId="{18008C75-4B94-4FBA-BC54-CFCD292B8E6E}" type="presParOf" srcId="{16781568-72B8-4ED5-8AAD-8E7483B313F9}" destId="{F08D22B4-D603-414A-89F2-018E0EC0EE12}" srcOrd="2" destOrd="0" presId="urn:microsoft.com/office/officeart/2005/8/layout/hierarchy4"/>
    <dgm:cxn modelId="{566253CF-9DDD-42DF-9B4D-CC2B5EEB5EA0}" type="presParOf" srcId="{F08D22B4-D603-414A-89F2-018E0EC0EE12}" destId="{B3775D58-DEF2-4A90-AFF1-F6D8F2AE2649}" srcOrd="0" destOrd="0" presId="urn:microsoft.com/office/officeart/2005/8/layout/hierarchy4"/>
    <dgm:cxn modelId="{1D4AD8E2-B513-42D0-B3A0-2E6462700AED}" type="presParOf" srcId="{B3775D58-DEF2-4A90-AFF1-F6D8F2AE2649}" destId="{B9C52DE9-0977-409B-AC7D-E7D22C5DD7B2}" srcOrd="0" destOrd="0" presId="urn:microsoft.com/office/officeart/2005/8/layout/hierarchy4"/>
    <dgm:cxn modelId="{A501D290-346B-42C7-AE52-53883D10C868}" type="presParOf" srcId="{B3775D58-DEF2-4A90-AFF1-F6D8F2AE2649}" destId="{3E012C3A-571F-4710-9E1C-E3DA6B5C17F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ACE3FA-06DD-4E37-9008-C16038763354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4F2747-2297-4F6D-8767-7A674A16F12F}">
      <dgm:prSet phldrT="[文本]"/>
      <dgm:spPr/>
      <dgm:t>
        <a:bodyPr/>
        <a:lstStyle/>
        <a:p>
          <a:r>
            <a:rPr lang="zh-CN" altLang="en-US" dirty="0" smtClean="0"/>
            <a:t>自我评价</a:t>
          </a:r>
          <a:endParaRPr lang="zh-CN" altLang="en-US" dirty="0"/>
        </a:p>
      </dgm:t>
    </dgm:pt>
    <dgm:pt modelId="{A812F8A9-BCDA-406F-A529-7C45BF94A9C9}" type="parTrans" cxnId="{19D4221A-EE45-422D-956B-E00BF8EAD5CF}">
      <dgm:prSet/>
      <dgm:spPr/>
      <dgm:t>
        <a:bodyPr/>
        <a:lstStyle/>
        <a:p>
          <a:endParaRPr lang="zh-CN" altLang="en-US"/>
        </a:p>
      </dgm:t>
    </dgm:pt>
    <dgm:pt modelId="{17D377A7-8A1B-4CAF-A415-5335FAE6A419}" type="sibTrans" cxnId="{19D4221A-EE45-422D-956B-E00BF8EAD5CF}">
      <dgm:prSet/>
      <dgm:spPr/>
      <dgm:t>
        <a:bodyPr/>
        <a:lstStyle/>
        <a:p>
          <a:endParaRPr lang="zh-CN" altLang="en-US"/>
        </a:p>
      </dgm:t>
    </dgm:pt>
    <dgm:pt modelId="{E5CDA7D3-CBD8-4441-B459-6715F6685137}">
      <dgm:prSet phldrT="[文本]"/>
      <dgm:spPr/>
      <dgm:t>
        <a:bodyPr/>
        <a:lstStyle/>
        <a:p>
          <a:r>
            <a:rPr lang="zh-CN" altLang="en-US" dirty="0" smtClean="0"/>
            <a:t>考虑不周全</a:t>
          </a:r>
          <a:endParaRPr lang="zh-CN" altLang="en-US" dirty="0"/>
        </a:p>
      </dgm:t>
    </dgm:pt>
    <dgm:pt modelId="{CD1DDC54-AC59-43AB-91DA-A02627107B8B}" type="parTrans" cxnId="{7F4411EA-F966-4689-837D-7326E5BB39BD}">
      <dgm:prSet/>
      <dgm:spPr/>
      <dgm:t>
        <a:bodyPr/>
        <a:lstStyle/>
        <a:p>
          <a:endParaRPr lang="zh-CN" altLang="en-US"/>
        </a:p>
      </dgm:t>
    </dgm:pt>
    <dgm:pt modelId="{7EC2954C-5245-441D-B3EA-7DFF72B4064B}" type="sibTrans" cxnId="{7F4411EA-F966-4689-837D-7326E5BB39BD}">
      <dgm:prSet/>
      <dgm:spPr/>
      <dgm:t>
        <a:bodyPr/>
        <a:lstStyle/>
        <a:p>
          <a:endParaRPr lang="zh-CN" altLang="en-US"/>
        </a:p>
      </dgm:t>
    </dgm:pt>
    <dgm:pt modelId="{61EF9920-9944-4714-AEDB-68EC9EB5DB2D}">
      <dgm:prSet phldrT="[文本]"/>
      <dgm:spPr/>
      <dgm:t>
        <a:bodyPr/>
        <a:lstStyle/>
        <a:p>
          <a:r>
            <a:rPr lang="zh-CN" altLang="en-US" dirty="0" smtClean="0"/>
            <a:t>交付类经验不足，沟通技术能力有待提高</a:t>
          </a:r>
          <a:endParaRPr lang="zh-CN" altLang="en-US" dirty="0"/>
        </a:p>
      </dgm:t>
    </dgm:pt>
    <dgm:pt modelId="{9455B2FA-6966-49CA-AD0E-EE5DEA24326B}" type="parTrans" cxnId="{B4479665-DCAD-4966-9FEC-1FC46BE1AF3E}">
      <dgm:prSet/>
      <dgm:spPr/>
      <dgm:t>
        <a:bodyPr/>
        <a:lstStyle/>
        <a:p>
          <a:endParaRPr lang="zh-CN" altLang="en-US"/>
        </a:p>
      </dgm:t>
    </dgm:pt>
    <dgm:pt modelId="{08531FC3-DCFC-486B-B4F2-F24D0E47526B}" type="sibTrans" cxnId="{B4479665-DCAD-4966-9FEC-1FC46BE1AF3E}">
      <dgm:prSet/>
      <dgm:spPr/>
      <dgm:t>
        <a:bodyPr/>
        <a:lstStyle/>
        <a:p>
          <a:endParaRPr lang="zh-CN" altLang="en-US"/>
        </a:p>
      </dgm:t>
    </dgm:pt>
    <dgm:pt modelId="{24EDCC53-66D3-44BB-8374-D8FD2CE9ED88}">
      <dgm:prSet phldrT="[文本]"/>
      <dgm:spPr/>
      <dgm:t>
        <a:bodyPr/>
        <a:lstStyle/>
        <a:p>
          <a:r>
            <a:rPr lang="zh-CN" altLang="en-US" dirty="0" smtClean="0"/>
            <a:t>对业务、产品了解不够透彻</a:t>
          </a:r>
          <a:endParaRPr lang="zh-CN" altLang="en-US" dirty="0"/>
        </a:p>
      </dgm:t>
    </dgm:pt>
    <dgm:pt modelId="{805E8AEB-0A20-4293-937B-FE6187D6A58B}" type="parTrans" cxnId="{1800FA91-5E35-4EE7-933D-B4ACD31FEB14}">
      <dgm:prSet/>
      <dgm:spPr/>
      <dgm:t>
        <a:bodyPr/>
        <a:lstStyle/>
        <a:p>
          <a:endParaRPr lang="zh-CN" altLang="en-US"/>
        </a:p>
      </dgm:t>
    </dgm:pt>
    <dgm:pt modelId="{491115F7-096D-453D-A201-19E9BC704BA4}" type="sibTrans" cxnId="{1800FA91-5E35-4EE7-933D-B4ACD31FEB14}">
      <dgm:prSet/>
      <dgm:spPr/>
      <dgm:t>
        <a:bodyPr/>
        <a:lstStyle/>
        <a:p>
          <a:endParaRPr lang="zh-CN" altLang="en-US"/>
        </a:p>
      </dgm:t>
    </dgm:pt>
    <dgm:pt modelId="{0A379F44-A8F5-4F67-9B3B-1395EC0CBFE4}">
      <dgm:prSet phldrT="[文本]"/>
      <dgm:spPr/>
      <dgm:t>
        <a:bodyPr/>
        <a:lstStyle/>
        <a:p>
          <a:r>
            <a:rPr lang="zh-CN" altLang="en-US" dirty="0" smtClean="0"/>
            <a:t>态度认真、负责</a:t>
          </a:r>
          <a:endParaRPr lang="zh-CN" altLang="en-US" dirty="0"/>
        </a:p>
      </dgm:t>
    </dgm:pt>
    <dgm:pt modelId="{F8E75AD5-0861-4263-997C-7D291FC96869}" type="parTrans" cxnId="{63D8B687-071C-4A9C-9583-8568C6BDBD3A}">
      <dgm:prSet/>
      <dgm:spPr/>
      <dgm:t>
        <a:bodyPr/>
        <a:lstStyle/>
        <a:p>
          <a:endParaRPr lang="zh-CN" altLang="en-US"/>
        </a:p>
      </dgm:t>
    </dgm:pt>
    <dgm:pt modelId="{8BAF8450-B39C-425D-BBA4-575D6986CCFC}" type="sibTrans" cxnId="{63D8B687-071C-4A9C-9583-8568C6BDBD3A}">
      <dgm:prSet/>
      <dgm:spPr/>
      <dgm:t>
        <a:bodyPr/>
        <a:lstStyle/>
        <a:p>
          <a:endParaRPr lang="zh-CN" altLang="en-US"/>
        </a:p>
      </dgm:t>
    </dgm:pt>
    <dgm:pt modelId="{B52146EC-BD74-4BCA-AF92-207AF2221ECB}" type="pres">
      <dgm:prSet presAssocID="{D0ACE3FA-06DD-4E37-9008-C16038763354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6C63BD-6627-4C0A-B06D-3B1845D66D69}" type="pres">
      <dgm:prSet presAssocID="{D0ACE3FA-06DD-4E37-9008-C16038763354}" presName="matrix" presStyleCnt="0"/>
      <dgm:spPr/>
    </dgm:pt>
    <dgm:pt modelId="{2A4F0306-DE59-4764-B504-C1CE9D9F6384}" type="pres">
      <dgm:prSet presAssocID="{D0ACE3FA-06DD-4E37-9008-C16038763354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7BD46335-21DE-40B1-BAB8-BABF8F4BEB57}" type="pres">
      <dgm:prSet presAssocID="{D0ACE3FA-06DD-4E37-9008-C1603876335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5C0D97-8514-46C4-B1CC-B9303900E93E}" type="pres">
      <dgm:prSet presAssocID="{D0ACE3FA-06DD-4E37-9008-C16038763354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A86AC2B3-7ECE-4F81-8935-C8E514C494F8}" type="pres">
      <dgm:prSet presAssocID="{D0ACE3FA-06DD-4E37-9008-C1603876335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0585D5-111E-487D-BA36-EAF4014C1213}" type="pres">
      <dgm:prSet presAssocID="{D0ACE3FA-06DD-4E37-9008-C16038763354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5E83060E-0F4A-48FA-9285-C2FE880F4DF5}" type="pres">
      <dgm:prSet presAssocID="{D0ACE3FA-06DD-4E37-9008-C1603876335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2DEE1E-7F6A-41EF-A9CD-8912D993228B}" type="pres">
      <dgm:prSet presAssocID="{D0ACE3FA-06DD-4E37-9008-C16038763354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B0B2298C-C356-45C0-BEDF-49868D7F0317}" type="pres">
      <dgm:prSet presAssocID="{D0ACE3FA-06DD-4E37-9008-C1603876335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24910B-5AA9-4C80-A040-22C6648E94C3}" type="pres">
      <dgm:prSet presAssocID="{D0ACE3FA-06DD-4E37-9008-C16038763354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7CF84D-0C0A-4E9D-B415-C4495D6CEAAE}" type="presOf" srcId="{E5CDA7D3-CBD8-4441-B459-6715F6685137}" destId="{2A4F0306-DE59-4764-B504-C1CE9D9F6384}" srcOrd="0" destOrd="0" presId="urn:microsoft.com/office/officeart/2005/8/layout/matrix1"/>
    <dgm:cxn modelId="{19D4221A-EE45-422D-956B-E00BF8EAD5CF}" srcId="{D0ACE3FA-06DD-4E37-9008-C16038763354}" destId="{084F2747-2297-4F6D-8767-7A674A16F12F}" srcOrd="0" destOrd="0" parTransId="{A812F8A9-BCDA-406F-A529-7C45BF94A9C9}" sibTransId="{17D377A7-8A1B-4CAF-A415-5335FAE6A419}"/>
    <dgm:cxn modelId="{56E0F8CE-57B6-4AFE-9149-EC1540593058}" type="presOf" srcId="{D0ACE3FA-06DD-4E37-9008-C16038763354}" destId="{B52146EC-BD74-4BCA-AF92-207AF2221ECB}" srcOrd="0" destOrd="0" presId="urn:microsoft.com/office/officeart/2005/8/layout/matrix1"/>
    <dgm:cxn modelId="{1179F2B7-D795-4C89-BFED-2202BED7A1A0}" type="presOf" srcId="{0A379F44-A8F5-4F67-9B3B-1395EC0CBFE4}" destId="{0F2DEE1E-7F6A-41EF-A9CD-8912D993228B}" srcOrd="0" destOrd="0" presId="urn:microsoft.com/office/officeart/2005/8/layout/matrix1"/>
    <dgm:cxn modelId="{1800FA91-5E35-4EE7-933D-B4ACD31FEB14}" srcId="{084F2747-2297-4F6D-8767-7A674A16F12F}" destId="{24EDCC53-66D3-44BB-8374-D8FD2CE9ED88}" srcOrd="2" destOrd="0" parTransId="{805E8AEB-0A20-4293-937B-FE6187D6A58B}" sibTransId="{491115F7-096D-453D-A201-19E9BC704BA4}"/>
    <dgm:cxn modelId="{8C7196F9-910B-4B77-83A1-E8EA7506C101}" type="presOf" srcId="{61EF9920-9944-4714-AEDB-68EC9EB5DB2D}" destId="{8C5C0D97-8514-46C4-B1CC-B9303900E93E}" srcOrd="0" destOrd="0" presId="urn:microsoft.com/office/officeart/2005/8/layout/matrix1"/>
    <dgm:cxn modelId="{7F4411EA-F966-4689-837D-7326E5BB39BD}" srcId="{084F2747-2297-4F6D-8767-7A674A16F12F}" destId="{E5CDA7D3-CBD8-4441-B459-6715F6685137}" srcOrd="0" destOrd="0" parTransId="{CD1DDC54-AC59-43AB-91DA-A02627107B8B}" sibTransId="{7EC2954C-5245-441D-B3EA-7DFF72B4064B}"/>
    <dgm:cxn modelId="{63D8B687-071C-4A9C-9583-8568C6BDBD3A}" srcId="{084F2747-2297-4F6D-8767-7A674A16F12F}" destId="{0A379F44-A8F5-4F67-9B3B-1395EC0CBFE4}" srcOrd="3" destOrd="0" parTransId="{F8E75AD5-0861-4263-997C-7D291FC96869}" sibTransId="{8BAF8450-B39C-425D-BBA4-575D6986CCFC}"/>
    <dgm:cxn modelId="{2A57F81F-AC5E-4A87-8ADE-77B2BD0AB97C}" type="presOf" srcId="{24EDCC53-66D3-44BB-8374-D8FD2CE9ED88}" destId="{5E83060E-0F4A-48FA-9285-C2FE880F4DF5}" srcOrd="1" destOrd="0" presId="urn:microsoft.com/office/officeart/2005/8/layout/matrix1"/>
    <dgm:cxn modelId="{B4479665-DCAD-4966-9FEC-1FC46BE1AF3E}" srcId="{084F2747-2297-4F6D-8767-7A674A16F12F}" destId="{61EF9920-9944-4714-AEDB-68EC9EB5DB2D}" srcOrd="1" destOrd="0" parTransId="{9455B2FA-6966-49CA-AD0E-EE5DEA24326B}" sibTransId="{08531FC3-DCFC-486B-B4F2-F24D0E47526B}"/>
    <dgm:cxn modelId="{F385B246-438D-405B-BB69-8BFB8DF08FAD}" type="presOf" srcId="{084F2747-2297-4F6D-8767-7A674A16F12F}" destId="{CB24910B-5AA9-4C80-A040-22C6648E94C3}" srcOrd="0" destOrd="0" presId="urn:microsoft.com/office/officeart/2005/8/layout/matrix1"/>
    <dgm:cxn modelId="{C5F9E5F6-2147-455E-BE2A-7E62BF3519E5}" type="presOf" srcId="{61EF9920-9944-4714-AEDB-68EC9EB5DB2D}" destId="{A86AC2B3-7ECE-4F81-8935-C8E514C494F8}" srcOrd="1" destOrd="0" presId="urn:microsoft.com/office/officeart/2005/8/layout/matrix1"/>
    <dgm:cxn modelId="{60913EFE-D258-4782-A82D-48CFA812317C}" type="presOf" srcId="{E5CDA7D3-CBD8-4441-B459-6715F6685137}" destId="{7BD46335-21DE-40B1-BAB8-BABF8F4BEB57}" srcOrd="1" destOrd="0" presId="urn:microsoft.com/office/officeart/2005/8/layout/matrix1"/>
    <dgm:cxn modelId="{8E40D4B0-BF04-423A-BC41-72BD338E7951}" type="presOf" srcId="{24EDCC53-66D3-44BB-8374-D8FD2CE9ED88}" destId="{5A0585D5-111E-487D-BA36-EAF4014C1213}" srcOrd="0" destOrd="0" presId="urn:microsoft.com/office/officeart/2005/8/layout/matrix1"/>
    <dgm:cxn modelId="{508D0E35-10C1-4187-9BDF-F367EC870691}" type="presOf" srcId="{0A379F44-A8F5-4F67-9B3B-1395EC0CBFE4}" destId="{B0B2298C-C356-45C0-BEDF-49868D7F0317}" srcOrd="1" destOrd="0" presId="urn:microsoft.com/office/officeart/2005/8/layout/matrix1"/>
    <dgm:cxn modelId="{C42C31EA-529C-4FFA-A36A-241C4F14595E}" type="presParOf" srcId="{B52146EC-BD74-4BCA-AF92-207AF2221ECB}" destId="{CE6C63BD-6627-4C0A-B06D-3B1845D66D69}" srcOrd="0" destOrd="0" presId="urn:microsoft.com/office/officeart/2005/8/layout/matrix1"/>
    <dgm:cxn modelId="{947FED76-7D82-4BDD-9106-0D24795A8E3C}" type="presParOf" srcId="{CE6C63BD-6627-4C0A-B06D-3B1845D66D69}" destId="{2A4F0306-DE59-4764-B504-C1CE9D9F6384}" srcOrd="0" destOrd="0" presId="urn:microsoft.com/office/officeart/2005/8/layout/matrix1"/>
    <dgm:cxn modelId="{3527B259-3865-4B9F-9B12-A483765937AE}" type="presParOf" srcId="{CE6C63BD-6627-4C0A-B06D-3B1845D66D69}" destId="{7BD46335-21DE-40B1-BAB8-BABF8F4BEB57}" srcOrd="1" destOrd="0" presId="urn:microsoft.com/office/officeart/2005/8/layout/matrix1"/>
    <dgm:cxn modelId="{CFF0B9CA-D143-47CB-AB61-F985CCDBD26C}" type="presParOf" srcId="{CE6C63BD-6627-4C0A-B06D-3B1845D66D69}" destId="{8C5C0D97-8514-46C4-B1CC-B9303900E93E}" srcOrd="2" destOrd="0" presId="urn:microsoft.com/office/officeart/2005/8/layout/matrix1"/>
    <dgm:cxn modelId="{F28E5992-FA69-460A-9798-52AA653C5F63}" type="presParOf" srcId="{CE6C63BD-6627-4C0A-B06D-3B1845D66D69}" destId="{A86AC2B3-7ECE-4F81-8935-C8E514C494F8}" srcOrd="3" destOrd="0" presId="urn:microsoft.com/office/officeart/2005/8/layout/matrix1"/>
    <dgm:cxn modelId="{942CFDE3-F499-4259-BDF2-6F12564A28C9}" type="presParOf" srcId="{CE6C63BD-6627-4C0A-B06D-3B1845D66D69}" destId="{5A0585D5-111E-487D-BA36-EAF4014C1213}" srcOrd="4" destOrd="0" presId="urn:microsoft.com/office/officeart/2005/8/layout/matrix1"/>
    <dgm:cxn modelId="{B13CDF8A-2530-4657-BDB8-6CF7419A42EE}" type="presParOf" srcId="{CE6C63BD-6627-4C0A-B06D-3B1845D66D69}" destId="{5E83060E-0F4A-48FA-9285-C2FE880F4DF5}" srcOrd="5" destOrd="0" presId="urn:microsoft.com/office/officeart/2005/8/layout/matrix1"/>
    <dgm:cxn modelId="{2CE38859-4281-4B95-9F51-55D5B69E3199}" type="presParOf" srcId="{CE6C63BD-6627-4C0A-B06D-3B1845D66D69}" destId="{0F2DEE1E-7F6A-41EF-A9CD-8912D993228B}" srcOrd="6" destOrd="0" presId="urn:microsoft.com/office/officeart/2005/8/layout/matrix1"/>
    <dgm:cxn modelId="{70BD1AA5-4B8C-498A-B465-6958A3357979}" type="presParOf" srcId="{CE6C63BD-6627-4C0A-B06D-3B1845D66D69}" destId="{B0B2298C-C356-45C0-BEDF-49868D7F0317}" srcOrd="7" destOrd="0" presId="urn:microsoft.com/office/officeart/2005/8/layout/matrix1"/>
    <dgm:cxn modelId="{B79C8D7A-FBA9-4792-9DA7-AB42029BED3D}" type="presParOf" srcId="{B52146EC-BD74-4BCA-AF92-207AF2221ECB}" destId="{CB24910B-5AA9-4C80-A040-22C6648E94C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58F448-B5B0-4B88-A604-A5936EFFEF7D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D6C5D1-2C13-40E9-A35D-41B8E0D5F461}">
      <dgm:prSet phldrT="[文本]" custT="1"/>
      <dgm:spPr/>
      <dgm:t>
        <a:bodyPr/>
        <a:lstStyle/>
        <a:p>
          <a:r>
            <a:rPr lang="zh-CN" altLang="en-US" sz="1400" dirty="0" smtClean="0"/>
            <a:t>全方面思考</a:t>
          </a:r>
          <a:endParaRPr lang="zh-CN" altLang="en-US" sz="1400" dirty="0"/>
        </a:p>
      </dgm:t>
    </dgm:pt>
    <dgm:pt modelId="{703FF79C-B8F4-421B-AAC7-6E11188832F0}" type="parTrans" cxnId="{DB28F72F-59BE-4C5D-95F7-4199B9F0EC49}">
      <dgm:prSet/>
      <dgm:spPr/>
      <dgm:t>
        <a:bodyPr/>
        <a:lstStyle/>
        <a:p>
          <a:endParaRPr lang="zh-CN" altLang="en-US"/>
        </a:p>
      </dgm:t>
    </dgm:pt>
    <dgm:pt modelId="{A43B7B98-71C3-46B2-AA49-CE0AA61785AA}" type="sibTrans" cxnId="{DB28F72F-59BE-4C5D-95F7-4199B9F0EC49}">
      <dgm:prSet/>
      <dgm:spPr/>
      <dgm:t>
        <a:bodyPr/>
        <a:lstStyle/>
        <a:p>
          <a:endParaRPr lang="zh-CN" altLang="en-US"/>
        </a:p>
      </dgm:t>
    </dgm:pt>
    <dgm:pt modelId="{9E84C857-AACE-46CF-8EBA-B182E69B9B26}">
      <dgm:prSet phldrT="[文本]" custT="1"/>
      <dgm:spPr/>
      <dgm:t>
        <a:bodyPr/>
        <a:lstStyle/>
        <a:p>
          <a:r>
            <a:rPr lang="zh-CN" altLang="en-US" sz="1400" dirty="0" smtClean="0"/>
            <a:t>学习交付类项目</a:t>
          </a:r>
          <a:endParaRPr lang="zh-CN" altLang="en-US" sz="1400" dirty="0"/>
        </a:p>
      </dgm:t>
    </dgm:pt>
    <dgm:pt modelId="{FC346676-8528-4975-936E-55FE1DEDAD95}" type="parTrans" cxnId="{71BBC28E-A208-4D27-8FF3-4E55BC360D6C}">
      <dgm:prSet/>
      <dgm:spPr/>
      <dgm:t>
        <a:bodyPr/>
        <a:lstStyle/>
        <a:p>
          <a:endParaRPr lang="zh-CN" altLang="en-US"/>
        </a:p>
      </dgm:t>
    </dgm:pt>
    <dgm:pt modelId="{E7AAA322-FF23-4411-B1BB-1E2DEAAAE2AE}" type="sibTrans" cxnId="{71BBC28E-A208-4D27-8FF3-4E55BC360D6C}">
      <dgm:prSet/>
      <dgm:spPr/>
      <dgm:t>
        <a:bodyPr/>
        <a:lstStyle/>
        <a:p>
          <a:endParaRPr lang="zh-CN" altLang="en-US"/>
        </a:p>
      </dgm:t>
    </dgm:pt>
    <dgm:pt modelId="{A1120099-8058-404B-9E67-50FAD1F34855}">
      <dgm:prSet phldrT="[文本]" custT="1"/>
      <dgm:spPr/>
      <dgm:t>
        <a:bodyPr/>
        <a:lstStyle/>
        <a:p>
          <a:r>
            <a:rPr lang="zh-CN" altLang="en-US" sz="1400" dirty="0" smtClean="0"/>
            <a:t>业务、产品知识积累</a:t>
          </a:r>
          <a:endParaRPr lang="zh-CN" altLang="en-US" sz="1400" dirty="0"/>
        </a:p>
      </dgm:t>
    </dgm:pt>
    <dgm:pt modelId="{6867E41D-8100-4750-AFB0-6BFBE7368A9D}" type="parTrans" cxnId="{A99AB606-24A9-4294-A558-F5FE1D6051FA}">
      <dgm:prSet/>
      <dgm:spPr/>
      <dgm:t>
        <a:bodyPr/>
        <a:lstStyle/>
        <a:p>
          <a:endParaRPr lang="zh-CN" altLang="en-US"/>
        </a:p>
      </dgm:t>
    </dgm:pt>
    <dgm:pt modelId="{2F8C4CCD-7A7D-4EDC-8DEE-C06C7B011E27}" type="sibTrans" cxnId="{A99AB606-24A9-4294-A558-F5FE1D6051FA}">
      <dgm:prSet/>
      <dgm:spPr/>
      <dgm:t>
        <a:bodyPr/>
        <a:lstStyle/>
        <a:p>
          <a:endParaRPr lang="zh-CN" altLang="en-US"/>
        </a:p>
      </dgm:t>
    </dgm:pt>
    <dgm:pt modelId="{440A0CAA-E1F0-4827-A38B-A5DB0909E265}">
      <dgm:prSet phldrT="[文本]"/>
      <dgm:spPr/>
      <dgm:t>
        <a:bodyPr/>
        <a:lstStyle/>
        <a:p>
          <a:r>
            <a:rPr lang="zh-CN" altLang="en-US" dirty="0" smtClean="0"/>
            <a:t>管理体系初建</a:t>
          </a:r>
          <a:endParaRPr lang="zh-CN" altLang="en-US" dirty="0"/>
        </a:p>
      </dgm:t>
    </dgm:pt>
    <dgm:pt modelId="{B90573CA-E112-4885-9D41-48AC130249CC}" type="parTrans" cxnId="{B68E36DC-89ED-451E-98D4-644846ED2D19}">
      <dgm:prSet/>
      <dgm:spPr/>
      <dgm:t>
        <a:bodyPr/>
        <a:lstStyle/>
        <a:p>
          <a:endParaRPr lang="zh-CN" altLang="en-US"/>
        </a:p>
      </dgm:t>
    </dgm:pt>
    <dgm:pt modelId="{071F38CC-5008-4234-A6AD-208EF249987E}" type="sibTrans" cxnId="{B68E36DC-89ED-451E-98D4-644846ED2D1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zh-CN" altLang="en-US"/>
        </a:p>
      </dgm:t>
    </dgm:pt>
    <dgm:pt modelId="{4DC3C79F-AEBD-43A7-BB96-0C83E2B21850}" type="pres">
      <dgm:prSet presAssocID="{4958F448-B5B0-4B88-A604-A5936EFFEF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2DAE6A8-F059-4E48-99D0-D7A503C8B638}" type="pres">
      <dgm:prSet presAssocID="{4958F448-B5B0-4B88-A604-A5936EFFEF7D}" presName="dot1" presStyleLbl="alignNode1" presStyleIdx="0" presStyleCnt="13" custLinFactX="-200000" custLinFactY="-103263" custLinFactNeighborX="-281653" custLinFactNeighborY="-200000"/>
      <dgm:spPr/>
    </dgm:pt>
    <dgm:pt modelId="{4389E9A0-8AA1-4A44-BEA4-58AEB2A72EB9}" type="pres">
      <dgm:prSet presAssocID="{4958F448-B5B0-4B88-A604-A5936EFFEF7D}" presName="dot2" presStyleLbl="alignNode1" presStyleIdx="1" presStyleCnt="13" custLinFactX="-200000" custLinFactY="-103263" custLinFactNeighborX="-281653" custLinFactNeighborY="-200000"/>
      <dgm:spPr/>
    </dgm:pt>
    <dgm:pt modelId="{AC16FB1F-195C-4FD8-94EE-3B8ACA9D707B}" type="pres">
      <dgm:prSet presAssocID="{4958F448-B5B0-4B88-A604-A5936EFFEF7D}" presName="dot3" presStyleLbl="alignNode1" presStyleIdx="2" presStyleCnt="13" custLinFactX="-200000" custLinFactY="-103263" custLinFactNeighborX="-281653" custLinFactNeighborY="-200000"/>
      <dgm:spPr/>
    </dgm:pt>
    <dgm:pt modelId="{BEF7DCCF-7CA8-426C-8E02-5AE08A2BA364}" type="pres">
      <dgm:prSet presAssocID="{4958F448-B5B0-4B88-A604-A5936EFFEF7D}" presName="dot4" presStyleLbl="alignNode1" presStyleIdx="3" presStyleCnt="13" custLinFactX="-200000" custLinFactY="-103263" custLinFactNeighborX="-281653" custLinFactNeighborY="-200000"/>
      <dgm:spPr/>
    </dgm:pt>
    <dgm:pt modelId="{4328C943-A9E3-4933-AA38-0922ABBE832E}" type="pres">
      <dgm:prSet presAssocID="{4958F448-B5B0-4B88-A604-A5936EFFEF7D}" presName="dot5" presStyleLbl="alignNode1" presStyleIdx="4" presStyleCnt="13" custLinFactX="-200000" custLinFactY="-103263" custLinFactNeighborX="-281653" custLinFactNeighborY="-200000"/>
      <dgm:spPr/>
    </dgm:pt>
    <dgm:pt modelId="{7B70658C-C1DE-4D59-B9BC-B7B5778C658E}" type="pres">
      <dgm:prSet presAssocID="{4958F448-B5B0-4B88-A604-A5936EFFEF7D}" presName="dot6" presStyleLbl="alignNode1" presStyleIdx="5" presStyleCnt="13" custLinFactX="-200000" custLinFactY="-103263" custLinFactNeighborX="-281653" custLinFactNeighborY="-200000"/>
      <dgm:spPr/>
    </dgm:pt>
    <dgm:pt modelId="{76C91C5B-2428-4BEE-A31D-1F7C23B86236}" type="pres">
      <dgm:prSet presAssocID="{4958F448-B5B0-4B88-A604-A5936EFFEF7D}" presName="dotArrow1" presStyleLbl="alignNode1" presStyleIdx="6" presStyleCnt="13" custLinFactX="-200000" custLinFactY="-103263" custLinFactNeighborX="-281653" custLinFactNeighborY="-200000"/>
      <dgm:spPr/>
    </dgm:pt>
    <dgm:pt modelId="{09C77EE1-E2BC-45A3-B4B2-9798CAF7C099}" type="pres">
      <dgm:prSet presAssocID="{4958F448-B5B0-4B88-A604-A5936EFFEF7D}" presName="dotArrow2" presStyleLbl="alignNode1" presStyleIdx="7" presStyleCnt="13" custLinFactX="-200000" custLinFactY="-103263" custLinFactNeighborX="-281653" custLinFactNeighborY="-200000"/>
      <dgm:spPr/>
    </dgm:pt>
    <dgm:pt modelId="{E1D5C23E-E93C-4DD0-85EE-64BBC9F96CB2}" type="pres">
      <dgm:prSet presAssocID="{4958F448-B5B0-4B88-A604-A5936EFFEF7D}" presName="dotArrow3" presStyleLbl="alignNode1" presStyleIdx="8" presStyleCnt="13" custLinFactX="-200000" custLinFactY="-103263" custLinFactNeighborX="-281653" custLinFactNeighborY="-200000"/>
      <dgm:spPr/>
    </dgm:pt>
    <dgm:pt modelId="{B18B9CF8-BCA4-4847-8AB1-124D6E60BD1A}" type="pres">
      <dgm:prSet presAssocID="{4958F448-B5B0-4B88-A604-A5936EFFEF7D}" presName="dotArrow4" presStyleLbl="alignNode1" presStyleIdx="9" presStyleCnt="13" custLinFactX="-200000" custLinFactY="-103263" custLinFactNeighborX="-281653" custLinFactNeighborY="-200000"/>
      <dgm:spPr/>
    </dgm:pt>
    <dgm:pt modelId="{D8DB3980-3D51-4719-AAEC-D030F01C30E2}" type="pres">
      <dgm:prSet presAssocID="{4958F448-B5B0-4B88-A604-A5936EFFEF7D}" presName="dotArrow5" presStyleLbl="alignNode1" presStyleIdx="10" presStyleCnt="13" custLinFactX="-200000" custLinFactY="-103263" custLinFactNeighborX="-281653" custLinFactNeighborY="-200000"/>
      <dgm:spPr/>
    </dgm:pt>
    <dgm:pt modelId="{3A7A4A95-5EF1-4A2C-A3CB-24ABBEAA4856}" type="pres">
      <dgm:prSet presAssocID="{4958F448-B5B0-4B88-A604-A5936EFFEF7D}" presName="dotArrow6" presStyleLbl="alignNode1" presStyleIdx="11" presStyleCnt="13" custLinFactX="-200000" custLinFactY="-103263" custLinFactNeighborX="-281653" custLinFactNeighborY="-200000"/>
      <dgm:spPr/>
    </dgm:pt>
    <dgm:pt modelId="{AF91E72D-F9E9-41A2-B4A1-DFD5FA172CE7}" type="pres">
      <dgm:prSet presAssocID="{4958F448-B5B0-4B88-A604-A5936EFFEF7D}" presName="dotArrow7" presStyleLbl="alignNode1" presStyleIdx="12" presStyleCnt="13" custLinFactX="-200000" custLinFactY="-103263" custLinFactNeighborX="-281653" custLinFactNeighborY="-200000"/>
      <dgm:spPr/>
    </dgm:pt>
    <dgm:pt modelId="{00AD71A7-B4D8-4CDA-A0EB-6DFC37BB61FC}" type="pres">
      <dgm:prSet presAssocID="{6FD6C5D1-2C13-40E9-A35D-41B8E0D5F461}" presName="parTx1" presStyleLbl="node1" presStyleIdx="0" presStyleCnt="4" custLinFactNeighborX="-22383" custLinFactNeighborY="-52530"/>
      <dgm:spPr/>
      <dgm:t>
        <a:bodyPr/>
        <a:lstStyle/>
        <a:p>
          <a:endParaRPr lang="zh-CN" altLang="en-US"/>
        </a:p>
      </dgm:t>
    </dgm:pt>
    <dgm:pt modelId="{0FEB2EBA-B312-4F5C-AD7C-C6C0A040AC01}" type="pres">
      <dgm:prSet presAssocID="{A43B7B98-71C3-46B2-AA49-CE0AA61785AA}" presName="picture1" presStyleCnt="0"/>
      <dgm:spPr/>
    </dgm:pt>
    <dgm:pt modelId="{CC1AF425-31DF-4F21-9316-66032B096D6A}" type="pres">
      <dgm:prSet presAssocID="{A43B7B98-71C3-46B2-AA49-CE0AA61785AA}" presName="imageRepeatNode" presStyleLbl="fgImgPlace1" presStyleIdx="0" presStyleCnt="4" custLinFactNeighborX="-42888" custLinFactNeighborY="-30379"/>
      <dgm:spPr/>
      <dgm:t>
        <a:bodyPr/>
        <a:lstStyle/>
        <a:p>
          <a:endParaRPr lang="zh-CN" altLang="en-US"/>
        </a:p>
      </dgm:t>
    </dgm:pt>
    <dgm:pt modelId="{326D983A-D62F-4CFA-972C-36764CD87BEC}" type="pres">
      <dgm:prSet presAssocID="{9E84C857-AACE-46CF-8EBA-B182E69B9B26}" presName="parTx2" presStyleLbl="node1" presStyleIdx="1" presStyleCnt="4" custLinFactNeighborX="-19159" custLinFactNeighborY="-53918"/>
      <dgm:spPr/>
      <dgm:t>
        <a:bodyPr/>
        <a:lstStyle/>
        <a:p>
          <a:endParaRPr lang="zh-CN" altLang="en-US"/>
        </a:p>
      </dgm:t>
    </dgm:pt>
    <dgm:pt modelId="{CEFC908D-5FC1-4477-AF11-522F8B039B3A}" type="pres">
      <dgm:prSet presAssocID="{E7AAA322-FF23-4411-B1BB-1E2DEAAAE2AE}" presName="picture2" presStyleCnt="0"/>
      <dgm:spPr/>
    </dgm:pt>
    <dgm:pt modelId="{5F67CD02-ED2C-4E08-B11F-5702B87A97F4}" type="pres">
      <dgm:prSet presAssocID="{E7AAA322-FF23-4411-B1BB-1E2DEAAAE2AE}" presName="imageRepeatNode" presStyleLbl="fgImgPlace1" presStyleIdx="1" presStyleCnt="4" custLinFactNeighborX="-48249" custLinFactNeighborY="-30379"/>
      <dgm:spPr/>
      <dgm:t>
        <a:bodyPr/>
        <a:lstStyle/>
        <a:p>
          <a:endParaRPr lang="zh-CN" altLang="en-US"/>
        </a:p>
      </dgm:t>
    </dgm:pt>
    <dgm:pt modelId="{AFC1FAE2-EDB7-4F27-90C9-A968C1D2B0EF}" type="pres">
      <dgm:prSet presAssocID="{A1120099-8058-404B-9E67-50FAD1F34855}" presName="parTx3" presStyleLbl="node1" presStyleIdx="2" presStyleCnt="4" custLinFactNeighborX="-22383" custLinFactNeighborY="-52530"/>
      <dgm:spPr/>
      <dgm:t>
        <a:bodyPr/>
        <a:lstStyle/>
        <a:p>
          <a:endParaRPr lang="zh-CN" altLang="en-US"/>
        </a:p>
      </dgm:t>
    </dgm:pt>
    <dgm:pt modelId="{EC693DF3-8087-4E8B-B41F-0CC58B385789}" type="pres">
      <dgm:prSet presAssocID="{2F8C4CCD-7A7D-4EDC-8DEE-C06C7B011E27}" presName="picture3" presStyleCnt="0"/>
      <dgm:spPr/>
    </dgm:pt>
    <dgm:pt modelId="{43BA09E3-7320-4973-B35C-C19D6E118AB7}" type="pres">
      <dgm:prSet presAssocID="{2F8C4CCD-7A7D-4EDC-8DEE-C06C7B011E27}" presName="imageRepeatNode" presStyleLbl="fgImgPlace1" presStyleIdx="2" presStyleCnt="4" custLinFactNeighborX="-48249" custLinFactNeighborY="-30379"/>
      <dgm:spPr/>
      <dgm:t>
        <a:bodyPr/>
        <a:lstStyle/>
        <a:p>
          <a:endParaRPr lang="zh-CN" altLang="en-US"/>
        </a:p>
      </dgm:t>
    </dgm:pt>
    <dgm:pt modelId="{50655EB9-55FA-4F64-AE10-132E37BCCBD3}" type="pres">
      <dgm:prSet presAssocID="{440A0CAA-E1F0-4827-A38B-A5DB0909E265}" presName="parTx4" presStyleLbl="node1" presStyleIdx="3" presStyleCnt="4" custLinFactNeighborX="-22383" custLinFactNeighborY="-52530"/>
      <dgm:spPr/>
      <dgm:t>
        <a:bodyPr/>
        <a:lstStyle/>
        <a:p>
          <a:endParaRPr lang="zh-CN" altLang="en-US"/>
        </a:p>
      </dgm:t>
    </dgm:pt>
    <dgm:pt modelId="{196C1B86-35AB-49BC-94BB-27F3FB411EDE}" type="pres">
      <dgm:prSet presAssocID="{071F38CC-5008-4234-A6AD-208EF249987E}" presName="picture4" presStyleCnt="0"/>
      <dgm:spPr/>
    </dgm:pt>
    <dgm:pt modelId="{DFBC4F3A-0B33-4063-B1FF-E9656268D22E}" type="pres">
      <dgm:prSet presAssocID="{071F38CC-5008-4234-A6AD-208EF249987E}" presName="imageRepeatNode" presStyleLbl="fgImgPlace1" presStyleIdx="3" presStyleCnt="4" custLinFactNeighborX="-48249" custLinFactNeighborY="-30379"/>
      <dgm:spPr/>
      <dgm:t>
        <a:bodyPr/>
        <a:lstStyle/>
        <a:p>
          <a:endParaRPr lang="zh-CN" altLang="en-US"/>
        </a:p>
      </dgm:t>
    </dgm:pt>
  </dgm:ptLst>
  <dgm:cxnLst>
    <dgm:cxn modelId="{E9CA7051-C1E2-4CB2-BA5F-60444FCBB281}" type="presOf" srcId="{9E84C857-AACE-46CF-8EBA-B182E69B9B26}" destId="{326D983A-D62F-4CFA-972C-36764CD87BEC}" srcOrd="0" destOrd="0" presId="urn:microsoft.com/office/officeart/2008/layout/AscendingPictureAccentProcess"/>
    <dgm:cxn modelId="{BE05BA1F-761F-4091-BDE7-524225399132}" type="presOf" srcId="{4958F448-B5B0-4B88-A604-A5936EFFEF7D}" destId="{4DC3C79F-AEBD-43A7-BB96-0C83E2B21850}" srcOrd="0" destOrd="0" presId="urn:microsoft.com/office/officeart/2008/layout/AscendingPictureAccentProcess"/>
    <dgm:cxn modelId="{0EC0A2F0-1342-4884-802D-2A3CBE8D2716}" type="presOf" srcId="{A1120099-8058-404B-9E67-50FAD1F34855}" destId="{AFC1FAE2-EDB7-4F27-90C9-A968C1D2B0EF}" srcOrd="0" destOrd="0" presId="urn:microsoft.com/office/officeart/2008/layout/AscendingPictureAccentProcess"/>
    <dgm:cxn modelId="{6810D503-1CB0-43DB-83DA-344F614895DF}" type="presOf" srcId="{440A0CAA-E1F0-4827-A38B-A5DB0909E265}" destId="{50655EB9-55FA-4F64-AE10-132E37BCCBD3}" srcOrd="0" destOrd="0" presId="urn:microsoft.com/office/officeart/2008/layout/AscendingPictureAccentProcess"/>
    <dgm:cxn modelId="{51DEB9BB-CBC4-4671-BE5E-60ECE5F8B35F}" type="presOf" srcId="{A43B7B98-71C3-46B2-AA49-CE0AA61785AA}" destId="{CC1AF425-31DF-4F21-9316-66032B096D6A}" srcOrd="0" destOrd="0" presId="urn:microsoft.com/office/officeart/2008/layout/AscendingPictureAccentProcess"/>
    <dgm:cxn modelId="{350920D1-07D1-4793-897B-AD04837C88F2}" type="presOf" srcId="{071F38CC-5008-4234-A6AD-208EF249987E}" destId="{DFBC4F3A-0B33-4063-B1FF-E9656268D22E}" srcOrd="0" destOrd="0" presId="urn:microsoft.com/office/officeart/2008/layout/AscendingPictureAccentProcess"/>
    <dgm:cxn modelId="{08F8A6EF-DFD6-49A1-8D72-5A559781AE68}" type="presOf" srcId="{2F8C4CCD-7A7D-4EDC-8DEE-C06C7B011E27}" destId="{43BA09E3-7320-4973-B35C-C19D6E118AB7}" srcOrd="0" destOrd="0" presId="urn:microsoft.com/office/officeart/2008/layout/AscendingPictureAccentProcess"/>
    <dgm:cxn modelId="{EAF97CF1-95D1-4642-8653-E6112291540D}" type="presOf" srcId="{6FD6C5D1-2C13-40E9-A35D-41B8E0D5F461}" destId="{00AD71A7-B4D8-4CDA-A0EB-6DFC37BB61FC}" srcOrd="0" destOrd="0" presId="urn:microsoft.com/office/officeart/2008/layout/AscendingPictureAccentProcess"/>
    <dgm:cxn modelId="{A99AB606-24A9-4294-A558-F5FE1D6051FA}" srcId="{4958F448-B5B0-4B88-A604-A5936EFFEF7D}" destId="{A1120099-8058-404B-9E67-50FAD1F34855}" srcOrd="2" destOrd="0" parTransId="{6867E41D-8100-4750-AFB0-6BFBE7368A9D}" sibTransId="{2F8C4CCD-7A7D-4EDC-8DEE-C06C7B011E27}"/>
    <dgm:cxn modelId="{DB28F72F-59BE-4C5D-95F7-4199B9F0EC49}" srcId="{4958F448-B5B0-4B88-A604-A5936EFFEF7D}" destId="{6FD6C5D1-2C13-40E9-A35D-41B8E0D5F461}" srcOrd="0" destOrd="0" parTransId="{703FF79C-B8F4-421B-AAC7-6E11188832F0}" sibTransId="{A43B7B98-71C3-46B2-AA49-CE0AA61785AA}"/>
    <dgm:cxn modelId="{71BBC28E-A208-4D27-8FF3-4E55BC360D6C}" srcId="{4958F448-B5B0-4B88-A604-A5936EFFEF7D}" destId="{9E84C857-AACE-46CF-8EBA-B182E69B9B26}" srcOrd="1" destOrd="0" parTransId="{FC346676-8528-4975-936E-55FE1DEDAD95}" sibTransId="{E7AAA322-FF23-4411-B1BB-1E2DEAAAE2AE}"/>
    <dgm:cxn modelId="{1E662FDE-3C0F-4A7C-8262-40E220B13B8A}" type="presOf" srcId="{E7AAA322-FF23-4411-B1BB-1E2DEAAAE2AE}" destId="{5F67CD02-ED2C-4E08-B11F-5702B87A97F4}" srcOrd="0" destOrd="0" presId="urn:microsoft.com/office/officeart/2008/layout/AscendingPictureAccentProcess"/>
    <dgm:cxn modelId="{B68E36DC-89ED-451E-98D4-644846ED2D19}" srcId="{4958F448-B5B0-4B88-A604-A5936EFFEF7D}" destId="{440A0CAA-E1F0-4827-A38B-A5DB0909E265}" srcOrd="3" destOrd="0" parTransId="{B90573CA-E112-4885-9D41-48AC130249CC}" sibTransId="{071F38CC-5008-4234-A6AD-208EF249987E}"/>
    <dgm:cxn modelId="{B1FC1C9B-BC63-476E-B759-98239541BE23}" type="presParOf" srcId="{4DC3C79F-AEBD-43A7-BB96-0C83E2B21850}" destId="{52DAE6A8-F059-4E48-99D0-D7A503C8B638}" srcOrd="0" destOrd="0" presId="urn:microsoft.com/office/officeart/2008/layout/AscendingPictureAccentProcess"/>
    <dgm:cxn modelId="{FEDCF473-7F6B-4F1F-8BDE-4D244CB3863B}" type="presParOf" srcId="{4DC3C79F-AEBD-43A7-BB96-0C83E2B21850}" destId="{4389E9A0-8AA1-4A44-BEA4-58AEB2A72EB9}" srcOrd="1" destOrd="0" presId="urn:microsoft.com/office/officeart/2008/layout/AscendingPictureAccentProcess"/>
    <dgm:cxn modelId="{2010E8B1-5EC5-4EFC-9CD3-09C6BA907AE1}" type="presParOf" srcId="{4DC3C79F-AEBD-43A7-BB96-0C83E2B21850}" destId="{AC16FB1F-195C-4FD8-94EE-3B8ACA9D707B}" srcOrd="2" destOrd="0" presId="urn:microsoft.com/office/officeart/2008/layout/AscendingPictureAccentProcess"/>
    <dgm:cxn modelId="{0BF6E64D-4230-4AB5-A2C3-4C849A33E77F}" type="presParOf" srcId="{4DC3C79F-AEBD-43A7-BB96-0C83E2B21850}" destId="{BEF7DCCF-7CA8-426C-8E02-5AE08A2BA364}" srcOrd="3" destOrd="0" presId="urn:microsoft.com/office/officeart/2008/layout/AscendingPictureAccentProcess"/>
    <dgm:cxn modelId="{AC6FFAEE-7255-4555-85E0-0CCCDC20F4F2}" type="presParOf" srcId="{4DC3C79F-AEBD-43A7-BB96-0C83E2B21850}" destId="{4328C943-A9E3-4933-AA38-0922ABBE832E}" srcOrd="4" destOrd="0" presId="urn:microsoft.com/office/officeart/2008/layout/AscendingPictureAccentProcess"/>
    <dgm:cxn modelId="{A21041F1-2644-46B3-A9B2-F7550FF0ABF6}" type="presParOf" srcId="{4DC3C79F-AEBD-43A7-BB96-0C83E2B21850}" destId="{7B70658C-C1DE-4D59-B9BC-B7B5778C658E}" srcOrd="5" destOrd="0" presId="urn:microsoft.com/office/officeart/2008/layout/AscendingPictureAccentProcess"/>
    <dgm:cxn modelId="{8DDD0329-7056-4CFA-98B8-00CF59275C4D}" type="presParOf" srcId="{4DC3C79F-AEBD-43A7-BB96-0C83E2B21850}" destId="{76C91C5B-2428-4BEE-A31D-1F7C23B86236}" srcOrd="6" destOrd="0" presId="urn:microsoft.com/office/officeart/2008/layout/AscendingPictureAccentProcess"/>
    <dgm:cxn modelId="{6B99B444-2082-4288-8B8B-6306765DD3EB}" type="presParOf" srcId="{4DC3C79F-AEBD-43A7-BB96-0C83E2B21850}" destId="{09C77EE1-E2BC-45A3-B4B2-9798CAF7C099}" srcOrd="7" destOrd="0" presId="urn:microsoft.com/office/officeart/2008/layout/AscendingPictureAccentProcess"/>
    <dgm:cxn modelId="{1E7630F9-4FFD-419B-8D54-6EC0AE869A26}" type="presParOf" srcId="{4DC3C79F-AEBD-43A7-BB96-0C83E2B21850}" destId="{E1D5C23E-E93C-4DD0-85EE-64BBC9F96CB2}" srcOrd="8" destOrd="0" presId="urn:microsoft.com/office/officeart/2008/layout/AscendingPictureAccentProcess"/>
    <dgm:cxn modelId="{99751213-746A-4320-B7A7-CDC8ECD308AB}" type="presParOf" srcId="{4DC3C79F-AEBD-43A7-BB96-0C83E2B21850}" destId="{B18B9CF8-BCA4-4847-8AB1-124D6E60BD1A}" srcOrd="9" destOrd="0" presId="urn:microsoft.com/office/officeart/2008/layout/AscendingPictureAccentProcess"/>
    <dgm:cxn modelId="{30E6F5FE-71A0-48B1-814C-28A0B76DB59C}" type="presParOf" srcId="{4DC3C79F-AEBD-43A7-BB96-0C83E2B21850}" destId="{D8DB3980-3D51-4719-AAEC-D030F01C30E2}" srcOrd="10" destOrd="0" presId="urn:microsoft.com/office/officeart/2008/layout/AscendingPictureAccentProcess"/>
    <dgm:cxn modelId="{27F9E6C5-4734-4546-A289-5AF3BDCD282B}" type="presParOf" srcId="{4DC3C79F-AEBD-43A7-BB96-0C83E2B21850}" destId="{3A7A4A95-5EF1-4A2C-A3CB-24ABBEAA4856}" srcOrd="11" destOrd="0" presId="urn:microsoft.com/office/officeart/2008/layout/AscendingPictureAccentProcess"/>
    <dgm:cxn modelId="{53D9EC02-CBF2-4FE5-B74B-12DC76279D1F}" type="presParOf" srcId="{4DC3C79F-AEBD-43A7-BB96-0C83E2B21850}" destId="{AF91E72D-F9E9-41A2-B4A1-DFD5FA172CE7}" srcOrd="12" destOrd="0" presId="urn:microsoft.com/office/officeart/2008/layout/AscendingPictureAccentProcess"/>
    <dgm:cxn modelId="{B924689B-233B-441E-855E-0D9E52B46408}" type="presParOf" srcId="{4DC3C79F-AEBD-43A7-BB96-0C83E2B21850}" destId="{00AD71A7-B4D8-4CDA-A0EB-6DFC37BB61FC}" srcOrd="13" destOrd="0" presId="urn:microsoft.com/office/officeart/2008/layout/AscendingPictureAccentProcess"/>
    <dgm:cxn modelId="{75CC747E-46F0-4408-B65C-F3C30C775049}" type="presParOf" srcId="{4DC3C79F-AEBD-43A7-BB96-0C83E2B21850}" destId="{0FEB2EBA-B312-4F5C-AD7C-C6C0A040AC01}" srcOrd="14" destOrd="0" presId="urn:microsoft.com/office/officeart/2008/layout/AscendingPictureAccentProcess"/>
    <dgm:cxn modelId="{4EB6FDC6-25FE-4BD7-8A18-F7F505C4B977}" type="presParOf" srcId="{0FEB2EBA-B312-4F5C-AD7C-C6C0A040AC01}" destId="{CC1AF425-31DF-4F21-9316-66032B096D6A}" srcOrd="0" destOrd="0" presId="urn:microsoft.com/office/officeart/2008/layout/AscendingPictureAccentProcess"/>
    <dgm:cxn modelId="{E4ABE3AA-D169-453D-A48C-A4E612E0A7D0}" type="presParOf" srcId="{4DC3C79F-AEBD-43A7-BB96-0C83E2B21850}" destId="{326D983A-D62F-4CFA-972C-36764CD87BEC}" srcOrd="15" destOrd="0" presId="urn:microsoft.com/office/officeart/2008/layout/AscendingPictureAccentProcess"/>
    <dgm:cxn modelId="{4B462866-EDD8-4B18-8EF9-22EE372CE2A0}" type="presParOf" srcId="{4DC3C79F-AEBD-43A7-BB96-0C83E2B21850}" destId="{CEFC908D-5FC1-4477-AF11-522F8B039B3A}" srcOrd="16" destOrd="0" presId="urn:microsoft.com/office/officeart/2008/layout/AscendingPictureAccentProcess"/>
    <dgm:cxn modelId="{37BFCD33-5603-4F11-9F92-6D381E10EB0B}" type="presParOf" srcId="{CEFC908D-5FC1-4477-AF11-522F8B039B3A}" destId="{5F67CD02-ED2C-4E08-B11F-5702B87A97F4}" srcOrd="0" destOrd="0" presId="urn:microsoft.com/office/officeart/2008/layout/AscendingPictureAccentProcess"/>
    <dgm:cxn modelId="{3AA12799-59FE-42A0-9DA1-BA5C7BC2BA72}" type="presParOf" srcId="{4DC3C79F-AEBD-43A7-BB96-0C83E2B21850}" destId="{AFC1FAE2-EDB7-4F27-90C9-A968C1D2B0EF}" srcOrd="17" destOrd="0" presId="urn:microsoft.com/office/officeart/2008/layout/AscendingPictureAccentProcess"/>
    <dgm:cxn modelId="{59DBC4C2-22D8-4D23-AAF9-6E2ACC0B6AA0}" type="presParOf" srcId="{4DC3C79F-AEBD-43A7-BB96-0C83E2B21850}" destId="{EC693DF3-8087-4E8B-B41F-0CC58B385789}" srcOrd="18" destOrd="0" presId="urn:microsoft.com/office/officeart/2008/layout/AscendingPictureAccentProcess"/>
    <dgm:cxn modelId="{845FA1B7-DFDC-4108-966C-56BCEBDD1D67}" type="presParOf" srcId="{EC693DF3-8087-4E8B-B41F-0CC58B385789}" destId="{43BA09E3-7320-4973-B35C-C19D6E118AB7}" srcOrd="0" destOrd="0" presId="urn:microsoft.com/office/officeart/2008/layout/AscendingPictureAccentProcess"/>
    <dgm:cxn modelId="{5344A6A8-0F81-4720-8307-057548BE1D15}" type="presParOf" srcId="{4DC3C79F-AEBD-43A7-BB96-0C83E2B21850}" destId="{50655EB9-55FA-4F64-AE10-132E37BCCBD3}" srcOrd="19" destOrd="0" presId="urn:microsoft.com/office/officeart/2008/layout/AscendingPictureAccentProcess"/>
    <dgm:cxn modelId="{38760100-BC61-4598-84F3-21E662A64A81}" type="presParOf" srcId="{4DC3C79F-AEBD-43A7-BB96-0C83E2B21850}" destId="{196C1B86-35AB-49BC-94BB-27F3FB411EDE}" srcOrd="20" destOrd="0" presId="urn:microsoft.com/office/officeart/2008/layout/AscendingPictureAccentProcess"/>
    <dgm:cxn modelId="{589B888B-D9B1-46E5-B629-CE8A90151C04}" type="presParOf" srcId="{196C1B86-35AB-49BC-94BB-27F3FB411EDE}" destId="{DFBC4F3A-0B33-4063-B1FF-E9656268D22E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52D34-B182-4636-B584-104FCC590319}">
      <dsp:nvSpPr>
        <dsp:cNvPr id="0" name=""/>
        <dsp:cNvSpPr/>
      </dsp:nvSpPr>
      <dsp:spPr>
        <a:xfrm>
          <a:off x="3291839" y="1524"/>
          <a:ext cx="4937760" cy="825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工位调整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现场办公人员的出入证办理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每周的岗位信息图及每个月的合作伙伴信息的同步</a:t>
          </a:r>
          <a:endParaRPr lang="zh-CN" altLang="en-US" sz="1300" kern="1200" dirty="0"/>
        </a:p>
      </dsp:txBody>
      <dsp:txXfrm>
        <a:off x="3291839" y="104667"/>
        <a:ext cx="4628332" cy="618856"/>
      </dsp:txXfrm>
    </dsp:sp>
    <dsp:sp modelId="{16D1E0F4-9D2D-428D-A63B-4028206BB827}">
      <dsp:nvSpPr>
        <dsp:cNvPr id="0" name=""/>
        <dsp:cNvSpPr/>
      </dsp:nvSpPr>
      <dsp:spPr>
        <a:xfrm>
          <a:off x="0" y="1524"/>
          <a:ext cx="3291840" cy="825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>
              <a:solidFill>
                <a:schemeClr val="tx1"/>
              </a:solidFill>
            </a:rPr>
            <a:t>现场杂事</a:t>
          </a:r>
          <a:endParaRPr lang="zh-CN" altLang="en-US" sz="4000" kern="1200" dirty="0">
            <a:solidFill>
              <a:schemeClr val="tx1"/>
            </a:solidFill>
          </a:endParaRPr>
        </a:p>
      </dsp:txBody>
      <dsp:txXfrm>
        <a:off x="40280" y="41804"/>
        <a:ext cx="3211280" cy="744582"/>
      </dsp:txXfrm>
    </dsp:sp>
    <dsp:sp modelId="{6DC734A3-2C55-42FF-8C90-45C3579E2DA2}">
      <dsp:nvSpPr>
        <dsp:cNvPr id="0" name=""/>
        <dsp:cNvSpPr/>
      </dsp:nvSpPr>
      <dsp:spPr>
        <a:xfrm>
          <a:off x="3291839" y="884467"/>
          <a:ext cx="4937760" cy="825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完善工作量周报模板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收集并核实每周的工作量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工作量概况统计汇报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300" kern="1200" dirty="0"/>
        </a:p>
      </dsp:txBody>
      <dsp:txXfrm>
        <a:off x="3291839" y="987610"/>
        <a:ext cx="4628332" cy="618856"/>
      </dsp:txXfrm>
    </dsp:sp>
    <dsp:sp modelId="{52B3F42D-C15A-423A-BCC7-7AECE5247915}">
      <dsp:nvSpPr>
        <dsp:cNvPr id="0" name=""/>
        <dsp:cNvSpPr/>
      </dsp:nvSpPr>
      <dsp:spPr>
        <a:xfrm>
          <a:off x="0" y="909180"/>
          <a:ext cx="3291840" cy="825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>
              <a:solidFill>
                <a:schemeClr val="tx1"/>
              </a:solidFill>
            </a:rPr>
            <a:t>工作周报</a:t>
          </a:r>
          <a:endParaRPr lang="zh-CN" altLang="en-US" sz="4000" kern="1200" dirty="0">
            <a:solidFill>
              <a:schemeClr val="tx1"/>
            </a:solidFill>
          </a:endParaRPr>
        </a:p>
      </dsp:txBody>
      <dsp:txXfrm>
        <a:off x="40280" y="949460"/>
        <a:ext cx="3211280" cy="744582"/>
      </dsp:txXfrm>
    </dsp:sp>
    <dsp:sp modelId="{28D08EAA-1182-424C-9C79-66740C31E49A}">
      <dsp:nvSpPr>
        <dsp:cNvPr id="0" name=""/>
        <dsp:cNvSpPr/>
      </dsp:nvSpPr>
      <dsp:spPr>
        <a:xfrm>
          <a:off x="3291839" y="1816836"/>
          <a:ext cx="4937760" cy="825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语音、导航系统介绍、培训文档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夜间坐席方案文档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项目中的输出产物</a:t>
          </a:r>
          <a:endParaRPr lang="zh-CN" altLang="en-US" sz="1200" kern="1200" dirty="0"/>
        </a:p>
      </dsp:txBody>
      <dsp:txXfrm>
        <a:off x="3291839" y="1919979"/>
        <a:ext cx="4628332" cy="618856"/>
      </dsp:txXfrm>
    </dsp:sp>
    <dsp:sp modelId="{301B5487-A4A8-42D1-B74D-A3E06698B4A4}">
      <dsp:nvSpPr>
        <dsp:cNvPr id="0" name=""/>
        <dsp:cNvSpPr/>
      </dsp:nvSpPr>
      <dsp:spPr>
        <a:xfrm>
          <a:off x="0" y="1816836"/>
          <a:ext cx="3291840" cy="825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>
              <a:solidFill>
                <a:schemeClr val="tx1"/>
              </a:solidFill>
            </a:rPr>
            <a:t>收集文档</a:t>
          </a:r>
          <a:endParaRPr lang="zh-CN" altLang="en-US" sz="4000" kern="1200" dirty="0">
            <a:solidFill>
              <a:schemeClr val="tx1"/>
            </a:solidFill>
          </a:endParaRPr>
        </a:p>
      </dsp:txBody>
      <dsp:txXfrm>
        <a:off x="40280" y="1857116"/>
        <a:ext cx="3211280" cy="744582"/>
      </dsp:txXfrm>
    </dsp:sp>
    <dsp:sp modelId="{C075FECA-642D-4A56-8C70-91691E6CCAE6}">
      <dsp:nvSpPr>
        <dsp:cNvPr id="0" name=""/>
        <dsp:cNvSpPr/>
      </dsp:nvSpPr>
      <dsp:spPr>
        <a:xfrm>
          <a:off x="3291839" y="2724493"/>
          <a:ext cx="4937760" cy="825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完善服务立项申请请示文档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导航、质检持续优化的</a:t>
          </a:r>
          <a:r>
            <a:rPr lang="en-US" altLang="zh-CN" sz="1200" kern="1200" dirty="0" smtClean="0"/>
            <a:t>PPT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每周的微信会议问题记录文档及会议纪要</a:t>
          </a:r>
          <a:endParaRPr lang="zh-CN" altLang="en-US" sz="1200" kern="1200" dirty="0"/>
        </a:p>
      </dsp:txBody>
      <dsp:txXfrm>
        <a:off x="3291839" y="2827636"/>
        <a:ext cx="4628332" cy="618856"/>
      </dsp:txXfrm>
    </dsp:sp>
    <dsp:sp modelId="{65E737FD-44EB-415B-B04C-A6ACF9D8000D}">
      <dsp:nvSpPr>
        <dsp:cNvPr id="0" name=""/>
        <dsp:cNvSpPr/>
      </dsp:nvSpPr>
      <dsp:spPr>
        <a:xfrm>
          <a:off x="0" y="2724493"/>
          <a:ext cx="3291840" cy="825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>
              <a:solidFill>
                <a:schemeClr val="tx1"/>
              </a:solidFill>
            </a:rPr>
            <a:t>编写文档</a:t>
          </a:r>
          <a:endParaRPr lang="zh-CN" altLang="en-US" sz="4000" kern="1200" dirty="0">
            <a:solidFill>
              <a:schemeClr val="tx1"/>
            </a:solidFill>
          </a:endParaRPr>
        </a:p>
      </dsp:txBody>
      <dsp:txXfrm>
        <a:off x="40280" y="2764773"/>
        <a:ext cx="3211280" cy="744582"/>
      </dsp:txXfrm>
    </dsp:sp>
    <dsp:sp modelId="{309175F8-D942-4E7F-8563-DDD6892BBD49}">
      <dsp:nvSpPr>
        <dsp:cNvPr id="0" name=""/>
        <dsp:cNvSpPr/>
      </dsp:nvSpPr>
      <dsp:spPr>
        <a:xfrm>
          <a:off x="3291839" y="3632149"/>
          <a:ext cx="4937760" cy="825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关注每天的日报信息，从中分析项目存在的风险，与总部沟通，并间接推进项目进程。比如上海接口问题、河北授权问题、服务器问题</a:t>
          </a:r>
          <a:endParaRPr lang="zh-CN" altLang="en-US" sz="1200" kern="1200" dirty="0"/>
        </a:p>
      </dsp:txBody>
      <dsp:txXfrm>
        <a:off x="3291839" y="3735292"/>
        <a:ext cx="4628332" cy="618856"/>
      </dsp:txXfrm>
    </dsp:sp>
    <dsp:sp modelId="{C4D6A217-0B19-4D1A-B7DD-7C6294DADE04}">
      <dsp:nvSpPr>
        <dsp:cNvPr id="0" name=""/>
        <dsp:cNvSpPr/>
      </dsp:nvSpPr>
      <dsp:spPr>
        <a:xfrm>
          <a:off x="0" y="3632149"/>
          <a:ext cx="3291840" cy="825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>
              <a:solidFill>
                <a:schemeClr val="tx1"/>
              </a:solidFill>
            </a:rPr>
            <a:t>总部沟通</a:t>
          </a:r>
          <a:endParaRPr lang="zh-CN" altLang="en-US" sz="4000" kern="1200" dirty="0">
            <a:solidFill>
              <a:schemeClr val="tx1"/>
            </a:solidFill>
          </a:endParaRPr>
        </a:p>
      </dsp:txBody>
      <dsp:txXfrm>
        <a:off x="40280" y="3672429"/>
        <a:ext cx="3211280" cy="744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50761-72C2-46BB-888D-EBDE411B42EB}">
      <dsp:nvSpPr>
        <dsp:cNvPr id="0" name=""/>
        <dsp:cNvSpPr/>
      </dsp:nvSpPr>
      <dsp:spPr>
        <a:xfrm>
          <a:off x="699" y="12481"/>
          <a:ext cx="6094601" cy="70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现场讯速反馈，并定位问题</a:t>
          </a:r>
          <a:endParaRPr lang="zh-CN" altLang="en-US" sz="2900" kern="1200" dirty="0"/>
        </a:p>
      </dsp:txBody>
      <dsp:txXfrm>
        <a:off x="21399" y="33181"/>
        <a:ext cx="6053201" cy="665337"/>
      </dsp:txXfrm>
    </dsp:sp>
    <dsp:sp modelId="{4466708E-A245-4761-B638-CE7D02464602}">
      <dsp:nvSpPr>
        <dsp:cNvPr id="0" name=""/>
        <dsp:cNvSpPr/>
      </dsp:nvSpPr>
      <dsp:spPr>
        <a:xfrm>
          <a:off x="19502" y="842028"/>
          <a:ext cx="1970612" cy="143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架构、功能，各个模块之间的关系</a:t>
          </a:r>
          <a:endParaRPr lang="zh-CN" altLang="en-US" sz="2500" kern="1200" dirty="0"/>
        </a:p>
      </dsp:txBody>
      <dsp:txXfrm>
        <a:off x="61678" y="884204"/>
        <a:ext cx="1886260" cy="1355641"/>
      </dsp:txXfrm>
    </dsp:sp>
    <dsp:sp modelId="{190BCB12-A052-4ADA-AF67-F4AE1E8A20E8}">
      <dsp:nvSpPr>
        <dsp:cNvPr id="0" name=""/>
        <dsp:cNvSpPr/>
      </dsp:nvSpPr>
      <dsp:spPr>
        <a:xfrm>
          <a:off x="6648" y="2298536"/>
          <a:ext cx="1945842" cy="1558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前期的方案</a:t>
          </a:r>
          <a:endParaRPr lang="zh-CN" altLang="en-US" sz="2500" kern="1200" dirty="0"/>
        </a:p>
      </dsp:txBody>
      <dsp:txXfrm>
        <a:off x="52282" y="2344170"/>
        <a:ext cx="1854574" cy="1466795"/>
      </dsp:txXfrm>
    </dsp:sp>
    <dsp:sp modelId="{489EDFAC-7AC4-4FE5-86DD-099BC3F3E90D}">
      <dsp:nvSpPr>
        <dsp:cNvPr id="0" name=""/>
        <dsp:cNvSpPr/>
      </dsp:nvSpPr>
      <dsp:spPr>
        <a:xfrm>
          <a:off x="2034216" y="2298536"/>
          <a:ext cx="1945842" cy="1558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中期的实施</a:t>
          </a:r>
          <a:endParaRPr lang="zh-CN" altLang="en-US" sz="2500" kern="1200" dirty="0"/>
        </a:p>
      </dsp:txBody>
      <dsp:txXfrm>
        <a:off x="2079850" y="2344170"/>
        <a:ext cx="1854574" cy="1466795"/>
      </dsp:txXfrm>
    </dsp:sp>
    <dsp:sp modelId="{C0ADC4CE-3D84-48B6-9839-21A18E331A09}">
      <dsp:nvSpPr>
        <dsp:cNvPr id="0" name=""/>
        <dsp:cNvSpPr/>
      </dsp:nvSpPr>
      <dsp:spPr>
        <a:xfrm>
          <a:off x="2082229" y="827106"/>
          <a:ext cx="1883517" cy="1458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了解并掌握项目的各个 环节</a:t>
          </a:r>
          <a:endParaRPr lang="zh-CN" altLang="en-US" sz="2500" kern="1200" dirty="0"/>
        </a:p>
      </dsp:txBody>
      <dsp:txXfrm>
        <a:off x="2124940" y="869817"/>
        <a:ext cx="1798095" cy="1372832"/>
      </dsp:txXfrm>
    </dsp:sp>
    <dsp:sp modelId="{B9C52DE9-0977-409B-AC7D-E7D22C5DD7B2}">
      <dsp:nvSpPr>
        <dsp:cNvPr id="0" name=""/>
        <dsp:cNvSpPr/>
      </dsp:nvSpPr>
      <dsp:spPr>
        <a:xfrm>
          <a:off x="4103638" y="2298817"/>
          <a:ext cx="1945842" cy="1558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后期的运营</a:t>
          </a:r>
          <a:endParaRPr lang="zh-CN" altLang="en-US" sz="2500" kern="1200" dirty="0"/>
        </a:p>
      </dsp:txBody>
      <dsp:txXfrm>
        <a:off x="4149272" y="2344451"/>
        <a:ext cx="1854574" cy="1466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F0306-DE59-4764-B504-C1CE9D9F6384}">
      <dsp:nvSpPr>
        <dsp:cNvPr id="0" name=""/>
        <dsp:cNvSpPr/>
      </dsp:nvSpPr>
      <dsp:spPr>
        <a:xfrm rot="16200000">
          <a:off x="955675" y="-955675"/>
          <a:ext cx="2203450" cy="4114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考虑不周全</a:t>
          </a:r>
          <a:endParaRPr lang="zh-CN" altLang="en-US" sz="3200" kern="1200" dirty="0"/>
        </a:p>
      </dsp:txBody>
      <dsp:txXfrm rot="5400000">
        <a:off x="0" y="0"/>
        <a:ext cx="4114800" cy="1652587"/>
      </dsp:txXfrm>
    </dsp:sp>
    <dsp:sp modelId="{8C5C0D97-8514-46C4-B1CC-B9303900E93E}">
      <dsp:nvSpPr>
        <dsp:cNvPr id="0" name=""/>
        <dsp:cNvSpPr/>
      </dsp:nvSpPr>
      <dsp:spPr>
        <a:xfrm>
          <a:off x="4114800" y="0"/>
          <a:ext cx="4114800" cy="22034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交付类经验不足，沟通技术能力有待提高</a:t>
          </a:r>
          <a:endParaRPr lang="zh-CN" altLang="en-US" sz="3200" kern="1200" dirty="0"/>
        </a:p>
      </dsp:txBody>
      <dsp:txXfrm>
        <a:off x="4114800" y="0"/>
        <a:ext cx="4114800" cy="1652587"/>
      </dsp:txXfrm>
    </dsp:sp>
    <dsp:sp modelId="{5A0585D5-111E-487D-BA36-EAF4014C1213}">
      <dsp:nvSpPr>
        <dsp:cNvPr id="0" name=""/>
        <dsp:cNvSpPr/>
      </dsp:nvSpPr>
      <dsp:spPr>
        <a:xfrm rot="10800000">
          <a:off x="0" y="2203450"/>
          <a:ext cx="4114800" cy="22034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对业务、产品了解不够透彻</a:t>
          </a:r>
          <a:endParaRPr lang="zh-CN" altLang="en-US" sz="3200" kern="1200" dirty="0"/>
        </a:p>
      </dsp:txBody>
      <dsp:txXfrm rot="10800000">
        <a:off x="0" y="2754312"/>
        <a:ext cx="4114800" cy="1652587"/>
      </dsp:txXfrm>
    </dsp:sp>
    <dsp:sp modelId="{0F2DEE1E-7F6A-41EF-A9CD-8912D993228B}">
      <dsp:nvSpPr>
        <dsp:cNvPr id="0" name=""/>
        <dsp:cNvSpPr/>
      </dsp:nvSpPr>
      <dsp:spPr>
        <a:xfrm rot="5400000">
          <a:off x="5070474" y="1247775"/>
          <a:ext cx="2203450" cy="4114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态度认真、负责</a:t>
          </a:r>
          <a:endParaRPr lang="zh-CN" altLang="en-US" sz="3200" kern="1200" dirty="0"/>
        </a:p>
      </dsp:txBody>
      <dsp:txXfrm rot="-5400000">
        <a:off x="4114800" y="2754312"/>
        <a:ext cx="4114800" cy="1652587"/>
      </dsp:txXfrm>
    </dsp:sp>
    <dsp:sp modelId="{CB24910B-5AA9-4C80-A040-22C6648E94C3}">
      <dsp:nvSpPr>
        <dsp:cNvPr id="0" name=""/>
        <dsp:cNvSpPr/>
      </dsp:nvSpPr>
      <dsp:spPr>
        <a:xfrm>
          <a:off x="2880359" y="1652587"/>
          <a:ext cx="2468880" cy="110172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自我评价</a:t>
          </a:r>
          <a:endParaRPr lang="zh-CN" altLang="en-US" sz="3200" kern="1200" dirty="0"/>
        </a:p>
      </dsp:txBody>
      <dsp:txXfrm>
        <a:off x="2934141" y="1706369"/>
        <a:ext cx="2361316" cy="994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AE6A8-F059-4E48-99D0-D7A503C8B638}">
      <dsp:nvSpPr>
        <dsp:cNvPr id="0" name=""/>
        <dsp:cNvSpPr/>
      </dsp:nvSpPr>
      <dsp:spPr>
        <a:xfrm>
          <a:off x="3034616" y="2970266"/>
          <a:ext cx="69271" cy="692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9E9A0-8AA1-4A44-BEA4-58AEB2A72EB9}">
      <dsp:nvSpPr>
        <dsp:cNvPr id="0" name=""/>
        <dsp:cNvSpPr/>
      </dsp:nvSpPr>
      <dsp:spPr>
        <a:xfrm>
          <a:off x="2880311" y="3040627"/>
          <a:ext cx="69271" cy="692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6FB1F-195C-4FD8-94EE-3B8ACA9D707B}">
      <dsp:nvSpPr>
        <dsp:cNvPr id="0" name=""/>
        <dsp:cNvSpPr/>
      </dsp:nvSpPr>
      <dsp:spPr>
        <a:xfrm>
          <a:off x="2721443" y="3098551"/>
          <a:ext cx="69271" cy="692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7DCCF-7CA8-426C-8E02-5AE08A2BA364}">
      <dsp:nvSpPr>
        <dsp:cNvPr id="0" name=""/>
        <dsp:cNvSpPr/>
      </dsp:nvSpPr>
      <dsp:spPr>
        <a:xfrm>
          <a:off x="2558012" y="3143713"/>
          <a:ext cx="69271" cy="692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8C943-A9E3-4933-AA38-0922ABBE832E}">
      <dsp:nvSpPr>
        <dsp:cNvPr id="0" name=""/>
        <dsp:cNvSpPr/>
      </dsp:nvSpPr>
      <dsp:spPr>
        <a:xfrm>
          <a:off x="3755952" y="2382511"/>
          <a:ext cx="69271" cy="692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0658C-C1DE-4D59-B9BC-B7B5778C658E}">
      <dsp:nvSpPr>
        <dsp:cNvPr id="0" name=""/>
        <dsp:cNvSpPr/>
      </dsp:nvSpPr>
      <dsp:spPr>
        <a:xfrm>
          <a:off x="4167433" y="1520187"/>
          <a:ext cx="69271" cy="692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91C5B-2428-4BEE-A31D-1F7C23B86236}">
      <dsp:nvSpPr>
        <dsp:cNvPr id="0" name=""/>
        <dsp:cNvSpPr/>
      </dsp:nvSpPr>
      <dsp:spPr>
        <a:xfrm>
          <a:off x="4056267" y="444163"/>
          <a:ext cx="69271" cy="692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77EE1-E2BC-45A3-B4B2-9798CAF7C099}">
      <dsp:nvSpPr>
        <dsp:cNvPr id="0" name=""/>
        <dsp:cNvSpPr/>
      </dsp:nvSpPr>
      <dsp:spPr>
        <a:xfrm>
          <a:off x="4154989" y="374130"/>
          <a:ext cx="69271" cy="692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5C23E-E93C-4DD0-85EE-64BBC9F96CB2}">
      <dsp:nvSpPr>
        <dsp:cNvPr id="0" name=""/>
        <dsp:cNvSpPr/>
      </dsp:nvSpPr>
      <dsp:spPr>
        <a:xfrm>
          <a:off x="4253711" y="304097"/>
          <a:ext cx="69271" cy="692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B9CF8-BCA4-4847-8AB1-124D6E60BD1A}">
      <dsp:nvSpPr>
        <dsp:cNvPr id="0" name=""/>
        <dsp:cNvSpPr/>
      </dsp:nvSpPr>
      <dsp:spPr>
        <a:xfrm>
          <a:off x="4352434" y="374130"/>
          <a:ext cx="69271" cy="692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B3980-3D51-4719-AAEC-D030F01C30E2}">
      <dsp:nvSpPr>
        <dsp:cNvPr id="0" name=""/>
        <dsp:cNvSpPr/>
      </dsp:nvSpPr>
      <dsp:spPr>
        <a:xfrm>
          <a:off x="4451571" y="444163"/>
          <a:ext cx="69271" cy="692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A4A95-5EF1-4A2C-A3CB-24ABBEAA4856}">
      <dsp:nvSpPr>
        <dsp:cNvPr id="0" name=""/>
        <dsp:cNvSpPr/>
      </dsp:nvSpPr>
      <dsp:spPr>
        <a:xfrm>
          <a:off x="4253711" y="452017"/>
          <a:ext cx="69271" cy="692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1E72D-F9E9-41A2-B4A1-DFD5FA172CE7}">
      <dsp:nvSpPr>
        <dsp:cNvPr id="0" name=""/>
        <dsp:cNvSpPr/>
      </dsp:nvSpPr>
      <dsp:spPr>
        <a:xfrm>
          <a:off x="4253711" y="599938"/>
          <a:ext cx="69271" cy="692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D71A7-B4D8-4CDA-A0EB-6DFC37BB61FC}">
      <dsp:nvSpPr>
        <dsp:cNvPr id="0" name=""/>
        <dsp:cNvSpPr/>
      </dsp:nvSpPr>
      <dsp:spPr>
        <a:xfrm>
          <a:off x="2162788" y="3282746"/>
          <a:ext cx="1491203" cy="399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638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全方面思考</a:t>
          </a:r>
          <a:endParaRPr lang="zh-CN" altLang="en-US" sz="1400" kern="1200" dirty="0"/>
        </a:p>
      </dsp:txBody>
      <dsp:txXfrm>
        <a:off x="2182310" y="3302268"/>
        <a:ext cx="1452159" cy="360865"/>
      </dsp:txXfrm>
    </dsp:sp>
    <dsp:sp modelId="{CC1AF425-31DF-4F21-9316-66032B096D6A}">
      <dsp:nvSpPr>
        <dsp:cNvPr id="0" name=""/>
        <dsp:cNvSpPr/>
      </dsp:nvSpPr>
      <dsp:spPr>
        <a:xfrm>
          <a:off x="1786658" y="2890531"/>
          <a:ext cx="691470" cy="6914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D983A-D62F-4CFA-972C-36764CD87BEC}">
      <dsp:nvSpPr>
        <dsp:cNvPr id="0" name=""/>
        <dsp:cNvSpPr/>
      </dsp:nvSpPr>
      <dsp:spPr>
        <a:xfrm>
          <a:off x="3549421" y="2794490"/>
          <a:ext cx="1491203" cy="399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638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学习交付类项目</a:t>
          </a:r>
          <a:endParaRPr lang="zh-CN" altLang="en-US" sz="1400" kern="1200" dirty="0"/>
        </a:p>
      </dsp:txBody>
      <dsp:txXfrm>
        <a:off x="3568943" y="2814012"/>
        <a:ext cx="1452159" cy="360865"/>
      </dsp:txXfrm>
    </dsp:sp>
    <dsp:sp modelId="{5F67CD02-ED2C-4E08-B11F-5702B87A97F4}">
      <dsp:nvSpPr>
        <dsp:cNvPr id="0" name=""/>
        <dsp:cNvSpPr/>
      </dsp:nvSpPr>
      <dsp:spPr>
        <a:xfrm>
          <a:off x="3088146" y="2407825"/>
          <a:ext cx="691470" cy="6914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1FAE2-EDB7-4F27-90C9-A968C1D2B0EF}">
      <dsp:nvSpPr>
        <dsp:cNvPr id="0" name=""/>
        <dsp:cNvSpPr/>
      </dsp:nvSpPr>
      <dsp:spPr>
        <a:xfrm>
          <a:off x="4071279" y="2038839"/>
          <a:ext cx="1491203" cy="399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638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业务、产品知识积累</a:t>
          </a:r>
          <a:endParaRPr lang="zh-CN" altLang="en-US" sz="1400" kern="1200" dirty="0"/>
        </a:p>
      </dsp:txBody>
      <dsp:txXfrm>
        <a:off x="4090801" y="2058361"/>
        <a:ext cx="1452159" cy="360865"/>
      </dsp:txXfrm>
    </dsp:sp>
    <dsp:sp modelId="{43BA09E3-7320-4973-B35C-C19D6E118AB7}">
      <dsp:nvSpPr>
        <dsp:cNvPr id="0" name=""/>
        <dsp:cNvSpPr/>
      </dsp:nvSpPr>
      <dsp:spPr>
        <a:xfrm>
          <a:off x="3658080" y="1646624"/>
          <a:ext cx="691470" cy="6914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55EB9-55FA-4F64-AE10-132E37BCCBD3}">
      <dsp:nvSpPr>
        <dsp:cNvPr id="0" name=""/>
        <dsp:cNvSpPr/>
      </dsp:nvSpPr>
      <dsp:spPr>
        <a:xfrm>
          <a:off x="4321403" y="1132008"/>
          <a:ext cx="1491203" cy="399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638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管理体系初建</a:t>
          </a:r>
          <a:endParaRPr lang="zh-CN" altLang="en-US" sz="1400" kern="1200" dirty="0"/>
        </a:p>
      </dsp:txBody>
      <dsp:txXfrm>
        <a:off x="4340925" y="1151530"/>
        <a:ext cx="1452159" cy="360865"/>
      </dsp:txXfrm>
    </dsp:sp>
    <dsp:sp modelId="{DFBC4F3A-0B33-4063-B1FF-E9656268D22E}">
      <dsp:nvSpPr>
        <dsp:cNvPr id="0" name=""/>
        <dsp:cNvSpPr/>
      </dsp:nvSpPr>
      <dsp:spPr>
        <a:xfrm>
          <a:off x="3908204" y="739792"/>
          <a:ext cx="691470" cy="6914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0E9F9-D211-4BB8-A5AA-D60FE58E78C3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73EC-FE62-430E-A473-7F56B3729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8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讯飞的价值观：团队协作、简单真诚、专业敬业、担当奋进；创新、坚守；成就客户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973EC-FE62-430E-A473-7F56B37292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0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优秀的概念：让内外各干系人满意，或者是达到他们之间的平衡点。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973EC-FE62-430E-A473-7F56B37292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13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47804"/>
            <a:ext cx="7772400" cy="160735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953416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8575"/>
            <a:ext cx="5186370" cy="570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2955"/>
            <a:ext cx="8229600" cy="4405343"/>
          </a:xfrm>
          <a:prstGeom prst="rect">
            <a:avLst/>
          </a:prstGeom>
        </p:spPr>
        <p:txBody>
          <a:bodyPr/>
          <a:lstStyle>
            <a:lvl1pPr>
              <a:defRPr sz="21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方正大黑简体" pitchFamily="2" charset="-122"/>
                <a:ea typeface="方正大黑简体" pitchFamily="2" charset="-122"/>
              </a:defRPr>
            </a:lvl2pPr>
            <a:lvl3pPr>
              <a:defRPr>
                <a:latin typeface="方正大黑简体" pitchFamily="2" charset="-122"/>
                <a:ea typeface="方正大黑简体" pitchFamily="2" charset="-122"/>
              </a:defRPr>
            </a:lvl3pPr>
            <a:lvl4pPr>
              <a:defRPr>
                <a:latin typeface="方正大黑简体" pitchFamily="2" charset="-122"/>
                <a:ea typeface="方正大黑简体" pitchFamily="2" charset="-122"/>
              </a:defRPr>
            </a:lvl4pPr>
            <a:lvl5pPr>
              <a:defRPr>
                <a:latin typeface="方正大黑简体" pitchFamily="2" charset="-122"/>
                <a:ea typeface="方正大黑简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5822737"/>
      </p:ext>
    </p:extLst>
  </p:cSld>
  <p:clrMapOvr>
    <a:masterClrMapping/>
  </p:clrMapOvr>
  <p:transition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37676"/>
      </p:ext>
    </p:extLst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6EE-5AF1-4532-878F-E6E3B662D289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ACDE-C6F2-41D6-8D24-2CE245659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3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2013年PPT78模板 拷贝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7938" y="-5292"/>
            <a:ext cx="9151938" cy="572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78594"/>
            <a:ext cx="3962400" cy="5701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866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wipe dir="u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06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3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4.xml"/><Relationship Id="rId20" Type="http://schemas.openxmlformats.org/officeDocument/2006/relationships/slide" Target="slide9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slide" Target="slide7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3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slide" Target="slide5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3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slide" Target="slide5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slide" Target="slide3.xml"/><Relationship Id="rId2" Type="http://schemas.openxmlformats.org/officeDocument/2006/relationships/tags" Target="../tags/tag63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19" Type="http://schemas.openxmlformats.org/officeDocument/2006/relationships/slide" Target="slide7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500" dirty="0" smtClean="0">
                <a:solidFill>
                  <a:srgbClr val="002060"/>
                </a:solidFill>
              </a:rPr>
              <a:t>转正述职报告</a:t>
            </a:r>
            <a:endParaRPr lang="zh-CN" altLang="en-US" sz="4500" dirty="0">
              <a:solidFill>
                <a:srgbClr val="00206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21253"/>
              </p:ext>
            </p:extLst>
          </p:nvPr>
        </p:nvGraphicFramePr>
        <p:xfrm>
          <a:off x="1688394" y="3399366"/>
          <a:ext cx="576721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742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姓名：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宋永亮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职位：</a:t>
                      </a:r>
                      <a:endParaRPr lang="en-US" altLang="zh-CN" sz="14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客服交付部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入职时间：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2016/12/22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指导人：</a:t>
                      </a:r>
                      <a:endParaRPr lang="en-US" altLang="zh-CN" sz="14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徐顺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6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自我评价与提升</a:t>
            </a:r>
            <a:r>
              <a:rPr lang="zh-CN" altLang="en-US" dirty="0" smtClean="0">
                <a:latin typeface="+mn-ea"/>
              </a:rPr>
              <a:t>计划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372679"/>
              </p:ext>
            </p:extLst>
          </p:nvPr>
        </p:nvGraphicFramePr>
        <p:xfrm>
          <a:off x="457200" y="892175"/>
          <a:ext cx="82296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自我评价与提升计划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070038"/>
              </p:ext>
            </p:extLst>
          </p:nvPr>
        </p:nvGraphicFramePr>
        <p:xfrm>
          <a:off x="457200" y="892175"/>
          <a:ext cx="82296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61" y="3739635"/>
            <a:ext cx="453940" cy="693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07" y="3315891"/>
            <a:ext cx="563248" cy="6338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755" y="2588653"/>
            <a:ext cx="615466" cy="5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41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自我评价与提升计划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712377" y="1513526"/>
            <a:ext cx="3344238" cy="81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最终目标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190306" y="2395835"/>
            <a:ext cx="6763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成为一个优秀的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20537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8815" y="2358694"/>
            <a:ext cx="5186370" cy="997611"/>
          </a:xfrm>
        </p:spPr>
        <p:txBody>
          <a:bodyPr/>
          <a:lstStyle/>
          <a:p>
            <a:pPr algn="ctr"/>
            <a:r>
              <a:rPr lang="zh-CN" altLang="en-US" sz="5000" dirty="0" smtClean="0"/>
              <a:t>交流时间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7067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2929408" y="1001145"/>
            <a:ext cx="54000" cy="4428105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3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MH_Others_2"/>
          <p:cNvSpPr/>
          <p:nvPr>
            <p:custDataLst>
              <p:tags r:id="rId3"/>
            </p:custDataLst>
          </p:nvPr>
        </p:nvSpPr>
        <p:spPr>
          <a:xfrm>
            <a:off x="2462044" y="922819"/>
            <a:ext cx="988728" cy="988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7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86" name="MH_Number_1">
            <a:hlinkClick r:id="rId17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826976" y="2520969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3" name="MH_Entry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1427" y="2485023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岗位工作概述及个人理解</a:t>
            </a:r>
            <a:endParaRPr lang="zh-CN" altLang="en-US" sz="1400" spc="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MH_Number_2">
            <a:hlinkClick r:id="rId18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826976" y="3009950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5" name="MH_Entry_2">
            <a:hlinkClick r:id="rId18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3411427" y="2974004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试用期工作成果汇报</a:t>
            </a:r>
          </a:p>
        </p:txBody>
      </p:sp>
      <p:sp>
        <p:nvSpPr>
          <p:cNvPr id="117" name="MH_Number_3">
            <a:hlinkClick r:id="rId19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826976" y="3498930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8" name="MH_Entry_3">
            <a:hlinkClick r:id="rId19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1427" y="3462984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下阶段工作计划</a:t>
            </a:r>
          </a:p>
        </p:txBody>
      </p:sp>
      <p:sp>
        <p:nvSpPr>
          <p:cNvPr id="120" name="MH_Number_4">
            <a:hlinkClick r:id="rId20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826976" y="3987911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1" name="MH_Entry_4">
            <a:hlinkClick r:id="rId20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3411427" y="3951965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自我评价与提升计划</a:t>
            </a:r>
          </a:p>
        </p:txBody>
      </p:sp>
      <p:sp>
        <p:nvSpPr>
          <p:cNvPr id="25" name="MH_Others_3"/>
          <p:cNvSpPr/>
          <p:nvPr>
            <p:custDataLst>
              <p:tags r:id="rId12"/>
            </p:custDataLst>
          </p:nvPr>
        </p:nvSpPr>
        <p:spPr>
          <a:xfrm rot="5400000">
            <a:off x="3107568" y="2613247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38" name="MH_Others_4"/>
          <p:cNvSpPr/>
          <p:nvPr>
            <p:custDataLst>
              <p:tags r:id="rId13"/>
            </p:custDataLst>
          </p:nvPr>
        </p:nvSpPr>
        <p:spPr>
          <a:xfrm rot="5400000">
            <a:off x="3107568" y="3102226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39" name="MH_Others_5"/>
          <p:cNvSpPr/>
          <p:nvPr>
            <p:custDataLst>
              <p:tags r:id="rId14"/>
            </p:custDataLst>
          </p:nvPr>
        </p:nvSpPr>
        <p:spPr>
          <a:xfrm rot="5400000">
            <a:off x="3107568" y="3591206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40" name="MH_Others_6"/>
          <p:cNvSpPr/>
          <p:nvPr>
            <p:custDataLst>
              <p:tags r:id="rId15"/>
            </p:custDataLst>
          </p:nvPr>
        </p:nvSpPr>
        <p:spPr>
          <a:xfrm rot="5400000">
            <a:off x="3107568" y="4080186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32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2929408" y="1001145"/>
            <a:ext cx="54000" cy="4428105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3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MH_Others_2"/>
          <p:cNvSpPr/>
          <p:nvPr>
            <p:custDataLst>
              <p:tags r:id="rId3"/>
            </p:custDataLst>
          </p:nvPr>
        </p:nvSpPr>
        <p:spPr>
          <a:xfrm>
            <a:off x="2462044" y="922819"/>
            <a:ext cx="988728" cy="988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7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86" name="MH_Number_1"/>
          <p:cNvSpPr/>
          <p:nvPr>
            <p:custDataLst>
              <p:tags r:id="rId4"/>
            </p:custDataLst>
          </p:nvPr>
        </p:nvSpPr>
        <p:spPr>
          <a:xfrm>
            <a:off x="2826976" y="2520969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3" name="MH_Entry_1"/>
          <p:cNvSpPr txBox="1"/>
          <p:nvPr>
            <p:custDataLst>
              <p:tags r:id="rId5"/>
            </p:custDataLst>
          </p:nvPr>
        </p:nvSpPr>
        <p:spPr>
          <a:xfrm>
            <a:off x="3411427" y="2485023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053" spc="1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1200"/>
              <a:t>岗位工作概述及个人理解</a:t>
            </a:r>
          </a:p>
        </p:txBody>
      </p:sp>
      <p:sp>
        <p:nvSpPr>
          <p:cNvPr id="114" name="MH_Number_2"/>
          <p:cNvSpPr/>
          <p:nvPr>
            <p:custDataLst>
              <p:tags r:id="rId6"/>
            </p:custDataLst>
          </p:nvPr>
        </p:nvSpPr>
        <p:spPr>
          <a:xfrm>
            <a:off x="2826976" y="3009950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5" name="MH_Entry_2"/>
          <p:cNvSpPr txBox="1"/>
          <p:nvPr>
            <p:custDataLst>
              <p:tags r:id="rId7"/>
            </p:custDataLst>
          </p:nvPr>
        </p:nvSpPr>
        <p:spPr>
          <a:xfrm>
            <a:off x="3411427" y="2974004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200" spc="150">
                <a:solidFill>
                  <a:srgbClr val="C0C0C0"/>
                </a:solidFill>
              </a:defRPr>
            </a:lvl1pPr>
          </a:lstStyle>
          <a:p>
            <a:r>
              <a:rPr lang="zh-CN" altLang="en-US" dirty="0"/>
              <a:t>试用期工作成果汇报</a:t>
            </a:r>
          </a:p>
        </p:txBody>
      </p:sp>
      <p:sp>
        <p:nvSpPr>
          <p:cNvPr id="117" name="MH_Number_3"/>
          <p:cNvSpPr/>
          <p:nvPr>
            <p:custDataLst>
              <p:tags r:id="rId8"/>
            </p:custDataLst>
          </p:nvPr>
        </p:nvSpPr>
        <p:spPr>
          <a:xfrm>
            <a:off x="2826976" y="3498930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8" name="MH_Entry_3"/>
          <p:cNvSpPr txBox="1"/>
          <p:nvPr>
            <p:custDataLst>
              <p:tags r:id="rId9"/>
            </p:custDataLst>
          </p:nvPr>
        </p:nvSpPr>
        <p:spPr>
          <a:xfrm>
            <a:off x="3411427" y="3462984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200" spc="150">
                <a:solidFill>
                  <a:srgbClr val="C0C0C0"/>
                </a:solidFill>
              </a:defRPr>
            </a:lvl1pPr>
          </a:lstStyle>
          <a:p>
            <a:r>
              <a:rPr lang="zh-CN" altLang="en-US"/>
              <a:t>下阶段工作计划</a:t>
            </a:r>
          </a:p>
        </p:txBody>
      </p:sp>
      <p:sp>
        <p:nvSpPr>
          <p:cNvPr id="120" name="MH_Number_4"/>
          <p:cNvSpPr/>
          <p:nvPr>
            <p:custDataLst>
              <p:tags r:id="rId10"/>
            </p:custDataLst>
          </p:nvPr>
        </p:nvSpPr>
        <p:spPr>
          <a:xfrm>
            <a:off x="2826976" y="3987911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1" name="MH_Entry_4"/>
          <p:cNvSpPr txBox="1"/>
          <p:nvPr>
            <p:custDataLst>
              <p:tags r:id="rId11"/>
            </p:custDataLst>
          </p:nvPr>
        </p:nvSpPr>
        <p:spPr>
          <a:xfrm>
            <a:off x="3411427" y="3951965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200" spc="150">
                <a:solidFill>
                  <a:srgbClr val="C0C0C0"/>
                </a:solidFill>
              </a:defRPr>
            </a:lvl1pPr>
          </a:lstStyle>
          <a:p>
            <a:r>
              <a:rPr lang="zh-CN" altLang="en-US"/>
              <a:t>自我评价与提升计划</a:t>
            </a:r>
          </a:p>
        </p:txBody>
      </p:sp>
      <p:sp>
        <p:nvSpPr>
          <p:cNvPr id="25" name="MH_Others_3"/>
          <p:cNvSpPr/>
          <p:nvPr>
            <p:custDataLst>
              <p:tags r:id="rId12"/>
            </p:custDataLst>
          </p:nvPr>
        </p:nvSpPr>
        <p:spPr>
          <a:xfrm rot="5400000">
            <a:off x="3107568" y="2613247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38" name="MH_Others_4"/>
          <p:cNvSpPr/>
          <p:nvPr>
            <p:custDataLst>
              <p:tags r:id="rId13"/>
            </p:custDataLst>
          </p:nvPr>
        </p:nvSpPr>
        <p:spPr>
          <a:xfrm rot="5400000">
            <a:off x="3107568" y="3102226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39" name="MH_Others_5"/>
          <p:cNvSpPr/>
          <p:nvPr>
            <p:custDataLst>
              <p:tags r:id="rId14"/>
            </p:custDataLst>
          </p:nvPr>
        </p:nvSpPr>
        <p:spPr>
          <a:xfrm rot="5400000">
            <a:off x="3107568" y="3591206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40" name="MH_Others_6"/>
          <p:cNvSpPr/>
          <p:nvPr>
            <p:custDataLst>
              <p:tags r:id="rId15"/>
            </p:custDataLst>
          </p:nvPr>
        </p:nvSpPr>
        <p:spPr>
          <a:xfrm rot="5400000">
            <a:off x="3107568" y="4080186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2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岗位工作</a:t>
            </a:r>
            <a:r>
              <a:rPr lang="zh-CN" altLang="en-US" dirty="0" smtClean="0">
                <a:latin typeface="+mn-ea"/>
              </a:rPr>
              <a:t>概述及理解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547" y="1948660"/>
            <a:ext cx="1557295" cy="22458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3184" y="1934578"/>
            <a:ext cx="212536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局方：</a:t>
            </a:r>
            <a:endParaRPr lang="en-US" altLang="zh-CN" sz="2000" b="1" dirty="0"/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、收集项目绩效信息，分析项目日报，间接推动项目进行，减小项目的不利因素。</a:t>
            </a:r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、协助局方收集项目中的输出产物。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、局方交待的其它</a:t>
            </a:r>
            <a:r>
              <a:rPr lang="zh-CN" altLang="en-US" sz="1800" dirty="0" smtClean="0"/>
              <a:t>事宜。</a:t>
            </a:r>
            <a:endParaRPr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5643570" y="1934578"/>
            <a:ext cx="2771381" cy="3973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己方：</a:t>
            </a:r>
            <a:endParaRPr lang="en-US" altLang="zh-CN" sz="2000" b="1" dirty="0"/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、加强与局方沟通，推动局方协调第三方及各分公司之间的各项事宜。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、收集项目中的输出产物，为结项做好前期工作。</a:t>
            </a:r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、收集并整理项目各周期工作量，做汇总报告。</a:t>
            </a:r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、郑州团队建设。</a:t>
            </a:r>
            <a:endParaRPr lang="en-US" altLang="zh-CN" sz="1800" dirty="0"/>
          </a:p>
          <a:p>
            <a:r>
              <a:rPr lang="en-US" altLang="zh-CN" sz="1800" dirty="0"/>
              <a:t>5</a:t>
            </a:r>
            <a:r>
              <a:rPr lang="zh-CN" altLang="en-US" sz="1800" dirty="0"/>
              <a:t>、不忘初心，成就</a:t>
            </a:r>
            <a:r>
              <a:rPr lang="zh-CN" altLang="en-US" sz="1800" dirty="0" smtClean="0"/>
              <a:t>客户。</a:t>
            </a:r>
            <a:endParaRPr lang="zh-CN" altLang="en-US" sz="1800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3184" y="910949"/>
            <a:ext cx="68700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概述</a:t>
            </a:r>
            <a:r>
              <a:rPr lang="zh-CN" altLang="en-US" sz="2000" dirty="0" smtClean="0"/>
              <a:t>：</a:t>
            </a:r>
            <a:r>
              <a:rPr lang="zh-CN" altLang="en-US" sz="1800" dirty="0" smtClean="0"/>
              <a:t>项目</a:t>
            </a:r>
            <a:r>
              <a:rPr lang="zh-CN" altLang="en-US" sz="1800" dirty="0"/>
              <a:t>更加受控；加强双方之间的沟通，使信息对等，以提前规避项目风险；推动项目更加顺利完成；提高项目质量；成就客户。</a:t>
            </a:r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333176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2929408" y="1001145"/>
            <a:ext cx="54000" cy="4428105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3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MH_Others_2"/>
          <p:cNvSpPr/>
          <p:nvPr>
            <p:custDataLst>
              <p:tags r:id="rId3"/>
            </p:custDataLst>
          </p:nvPr>
        </p:nvSpPr>
        <p:spPr>
          <a:xfrm>
            <a:off x="2462044" y="922819"/>
            <a:ext cx="988728" cy="988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7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86" name="MH_Number_1">
            <a:hlinkClick r:id="rId17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826976" y="2520969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3" name="MH_Entry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1427" y="2485023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200" spc="150">
                <a:solidFill>
                  <a:srgbClr val="C0C0C0"/>
                </a:solidFill>
              </a:defRPr>
            </a:lvl1pPr>
          </a:lstStyle>
          <a:p>
            <a:r>
              <a:rPr lang="zh-CN" altLang="en-US"/>
              <a:t>岗位工作概述及个人理解</a:t>
            </a:r>
          </a:p>
        </p:txBody>
      </p:sp>
      <p:sp>
        <p:nvSpPr>
          <p:cNvPr id="114" name="MH_Number_2"/>
          <p:cNvSpPr/>
          <p:nvPr>
            <p:custDataLst>
              <p:tags r:id="rId6"/>
            </p:custDataLst>
          </p:nvPr>
        </p:nvSpPr>
        <p:spPr>
          <a:xfrm>
            <a:off x="2826976" y="3009950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5" name="MH_Entry_2"/>
          <p:cNvSpPr txBox="1"/>
          <p:nvPr>
            <p:custDataLst>
              <p:tags r:id="rId7"/>
            </p:custDataLst>
          </p:nvPr>
        </p:nvSpPr>
        <p:spPr>
          <a:xfrm>
            <a:off x="3411427" y="2974004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053" spc="1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试用期工作成果汇报</a:t>
            </a:r>
          </a:p>
        </p:txBody>
      </p:sp>
      <p:sp>
        <p:nvSpPr>
          <p:cNvPr id="117" name="MH_Number_3"/>
          <p:cNvSpPr/>
          <p:nvPr>
            <p:custDataLst>
              <p:tags r:id="rId8"/>
            </p:custDataLst>
          </p:nvPr>
        </p:nvSpPr>
        <p:spPr>
          <a:xfrm>
            <a:off x="2826976" y="3498930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8" name="MH_Entry_3"/>
          <p:cNvSpPr txBox="1"/>
          <p:nvPr>
            <p:custDataLst>
              <p:tags r:id="rId9"/>
            </p:custDataLst>
          </p:nvPr>
        </p:nvSpPr>
        <p:spPr>
          <a:xfrm>
            <a:off x="3411427" y="3462984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200" spc="150">
                <a:solidFill>
                  <a:srgbClr val="C0C0C0"/>
                </a:solidFill>
              </a:defRPr>
            </a:lvl1pPr>
          </a:lstStyle>
          <a:p>
            <a:r>
              <a:rPr lang="zh-CN" altLang="en-US"/>
              <a:t>下阶段工作计划</a:t>
            </a:r>
          </a:p>
        </p:txBody>
      </p:sp>
      <p:sp>
        <p:nvSpPr>
          <p:cNvPr id="120" name="MH_Number_4"/>
          <p:cNvSpPr/>
          <p:nvPr>
            <p:custDataLst>
              <p:tags r:id="rId10"/>
            </p:custDataLst>
          </p:nvPr>
        </p:nvSpPr>
        <p:spPr>
          <a:xfrm>
            <a:off x="2826976" y="3987911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1" name="MH_Entry_4"/>
          <p:cNvSpPr txBox="1"/>
          <p:nvPr>
            <p:custDataLst>
              <p:tags r:id="rId11"/>
            </p:custDataLst>
          </p:nvPr>
        </p:nvSpPr>
        <p:spPr>
          <a:xfrm>
            <a:off x="3411427" y="3951965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200" spc="150">
                <a:solidFill>
                  <a:srgbClr val="C0C0C0"/>
                </a:solidFill>
              </a:defRPr>
            </a:lvl1pPr>
          </a:lstStyle>
          <a:p>
            <a:r>
              <a:rPr lang="zh-CN" altLang="en-US"/>
              <a:t>自我评价与提升计划</a:t>
            </a:r>
          </a:p>
        </p:txBody>
      </p:sp>
      <p:sp>
        <p:nvSpPr>
          <p:cNvPr id="25" name="MH_Others_3"/>
          <p:cNvSpPr/>
          <p:nvPr>
            <p:custDataLst>
              <p:tags r:id="rId12"/>
            </p:custDataLst>
          </p:nvPr>
        </p:nvSpPr>
        <p:spPr>
          <a:xfrm rot="5400000">
            <a:off x="3107568" y="2613247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38" name="MH_Others_4"/>
          <p:cNvSpPr/>
          <p:nvPr>
            <p:custDataLst>
              <p:tags r:id="rId13"/>
            </p:custDataLst>
          </p:nvPr>
        </p:nvSpPr>
        <p:spPr>
          <a:xfrm rot="5400000">
            <a:off x="3107568" y="3102226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39" name="MH_Others_5"/>
          <p:cNvSpPr/>
          <p:nvPr>
            <p:custDataLst>
              <p:tags r:id="rId14"/>
            </p:custDataLst>
          </p:nvPr>
        </p:nvSpPr>
        <p:spPr>
          <a:xfrm rot="5400000">
            <a:off x="3107568" y="3591206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40" name="MH_Others_6"/>
          <p:cNvSpPr/>
          <p:nvPr>
            <p:custDataLst>
              <p:tags r:id="rId15"/>
            </p:custDataLst>
          </p:nvPr>
        </p:nvSpPr>
        <p:spPr>
          <a:xfrm rot="5400000">
            <a:off x="3107568" y="4080186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0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试用期工作成果汇报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367684"/>
              </p:ext>
            </p:extLst>
          </p:nvPr>
        </p:nvGraphicFramePr>
        <p:xfrm>
          <a:off x="457200" y="840259"/>
          <a:ext cx="8229600" cy="445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419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2929408" y="1001145"/>
            <a:ext cx="54000" cy="4428105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3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MH_Others_2"/>
          <p:cNvSpPr/>
          <p:nvPr>
            <p:custDataLst>
              <p:tags r:id="rId3"/>
            </p:custDataLst>
          </p:nvPr>
        </p:nvSpPr>
        <p:spPr>
          <a:xfrm>
            <a:off x="2462044" y="922819"/>
            <a:ext cx="988728" cy="988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7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86" name="MH_Number_1">
            <a:hlinkClick r:id="rId17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826976" y="2520969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3" name="MH_Entry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1427" y="2485023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200" spc="150">
                <a:solidFill>
                  <a:srgbClr val="C0C0C0"/>
                </a:solidFill>
              </a:defRPr>
            </a:lvl1pPr>
          </a:lstStyle>
          <a:p>
            <a:r>
              <a:rPr lang="zh-CN" altLang="en-US"/>
              <a:t>岗位工作概述及个人理解</a:t>
            </a:r>
          </a:p>
        </p:txBody>
      </p:sp>
      <p:sp>
        <p:nvSpPr>
          <p:cNvPr id="114" name="MH_Number_2">
            <a:hlinkClick r:id="rId18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826976" y="3009950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5" name="MH_Entry_2">
            <a:hlinkClick r:id="rId18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3411427" y="2974004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200" spc="150">
                <a:solidFill>
                  <a:srgbClr val="C0C0C0"/>
                </a:solidFill>
              </a:defRPr>
            </a:lvl1pPr>
          </a:lstStyle>
          <a:p>
            <a:r>
              <a:rPr lang="zh-CN" altLang="en-US"/>
              <a:t>试用期工作成果汇报</a:t>
            </a:r>
          </a:p>
        </p:txBody>
      </p:sp>
      <p:sp>
        <p:nvSpPr>
          <p:cNvPr id="117" name="MH_Number_3"/>
          <p:cNvSpPr/>
          <p:nvPr>
            <p:custDataLst>
              <p:tags r:id="rId8"/>
            </p:custDataLst>
          </p:nvPr>
        </p:nvSpPr>
        <p:spPr>
          <a:xfrm>
            <a:off x="2826976" y="3498930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8" name="MH_Entry_3"/>
          <p:cNvSpPr txBox="1"/>
          <p:nvPr>
            <p:custDataLst>
              <p:tags r:id="rId9"/>
            </p:custDataLst>
          </p:nvPr>
        </p:nvSpPr>
        <p:spPr>
          <a:xfrm>
            <a:off x="3411427" y="3462984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053" spc="1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下阶段工作计划</a:t>
            </a:r>
          </a:p>
        </p:txBody>
      </p:sp>
      <p:sp>
        <p:nvSpPr>
          <p:cNvPr id="120" name="MH_Number_4"/>
          <p:cNvSpPr/>
          <p:nvPr>
            <p:custDataLst>
              <p:tags r:id="rId10"/>
            </p:custDataLst>
          </p:nvPr>
        </p:nvSpPr>
        <p:spPr>
          <a:xfrm>
            <a:off x="2826976" y="3987911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1" name="MH_Entry_4"/>
          <p:cNvSpPr txBox="1"/>
          <p:nvPr>
            <p:custDataLst>
              <p:tags r:id="rId11"/>
            </p:custDataLst>
          </p:nvPr>
        </p:nvSpPr>
        <p:spPr>
          <a:xfrm>
            <a:off x="3411427" y="3951965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200" spc="150">
                <a:solidFill>
                  <a:srgbClr val="C0C0C0"/>
                </a:solidFill>
              </a:defRPr>
            </a:lvl1pPr>
          </a:lstStyle>
          <a:p>
            <a:r>
              <a:rPr lang="zh-CN" altLang="en-US"/>
              <a:t>自我评价与提升计划</a:t>
            </a:r>
          </a:p>
        </p:txBody>
      </p:sp>
      <p:sp>
        <p:nvSpPr>
          <p:cNvPr id="25" name="MH_Others_3"/>
          <p:cNvSpPr/>
          <p:nvPr>
            <p:custDataLst>
              <p:tags r:id="rId12"/>
            </p:custDataLst>
          </p:nvPr>
        </p:nvSpPr>
        <p:spPr>
          <a:xfrm rot="5400000">
            <a:off x="3107568" y="2613247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38" name="MH_Others_4"/>
          <p:cNvSpPr/>
          <p:nvPr>
            <p:custDataLst>
              <p:tags r:id="rId13"/>
            </p:custDataLst>
          </p:nvPr>
        </p:nvSpPr>
        <p:spPr>
          <a:xfrm rot="5400000">
            <a:off x="3107568" y="3102226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39" name="MH_Others_5"/>
          <p:cNvSpPr/>
          <p:nvPr>
            <p:custDataLst>
              <p:tags r:id="rId14"/>
            </p:custDataLst>
          </p:nvPr>
        </p:nvSpPr>
        <p:spPr>
          <a:xfrm rot="5400000">
            <a:off x="3107568" y="3591206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40" name="MH_Others_6"/>
          <p:cNvSpPr/>
          <p:nvPr>
            <p:custDataLst>
              <p:tags r:id="rId15"/>
            </p:custDataLst>
          </p:nvPr>
        </p:nvSpPr>
        <p:spPr>
          <a:xfrm rot="5400000">
            <a:off x="3107568" y="4080186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3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下阶段</a:t>
            </a:r>
            <a:r>
              <a:rPr lang="zh-CN" altLang="en-US" dirty="0" smtClean="0">
                <a:latin typeface="+mn-ea"/>
              </a:rPr>
              <a:t>工作计划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49052445"/>
              </p:ext>
            </p:extLst>
          </p:nvPr>
        </p:nvGraphicFramePr>
        <p:xfrm>
          <a:off x="1524000" y="776072"/>
          <a:ext cx="6096000" cy="3993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圆角矩形 6"/>
          <p:cNvSpPr/>
          <p:nvPr/>
        </p:nvSpPr>
        <p:spPr>
          <a:xfrm>
            <a:off x="5643569" y="1589126"/>
            <a:ext cx="1877113" cy="14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继续关注</a:t>
            </a:r>
            <a:r>
              <a:rPr lang="zh-CN" altLang="en-US" sz="2000" dirty="0" smtClean="0"/>
              <a:t>存量省份</a:t>
            </a:r>
            <a:r>
              <a:rPr lang="zh-CN" altLang="en-US" sz="2000" dirty="0"/>
              <a:t>的情况，做到提前规避风险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524000" y="4673634"/>
            <a:ext cx="6094601" cy="689931"/>
            <a:chOff x="699" y="822"/>
            <a:chExt cx="6094601" cy="689931"/>
          </a:xfrm>
        </p:grpSpPr>
        <p:sp>
          <p:nvSpPr>
            <p:cNvPr id="12" name="圆角矩形 11"/>
            <p:cNvSpPr/>
            <p:nvPr/>
          </p:nvSpPr>
          <p:spPr>
            <a:xfrm>
              <a:off x="699" y="822"/>
              <a:ext cx="6094601" cy="6899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4"/>
            <p:cNvSpPr txBox="1"/>
            <p:nvPr/>
          </p:nvSpPr>
          <p:spPr>
            <a:xfrm>
              <a:off x="20206" y="39635"/>
              <a:ext cx="6054187" cy="6495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投入到具体的项目中，锻炼提升</a:t>
              </a:r>
              <a:endParaRPr lang="zh-CN" alt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8955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2929408" y="1001145"/>
            <a:ext cx="54000" cy="4428105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3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MH_Others_2"/>
          <p:cNvSpPr/>
          <p:nvPr>
            <p:custDataLst>
              <p:tags r:id="rId3"/>
            </p:custDataLst>
          </p:nvPr>
        </p:nvSpPr>
        <p:spPr>
          <a:xfrm>
            <a:off x="2462044" y="922819"/>
            <a:ext cx="988728" cy="988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7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86" name="MH_Number_1">
            <a:hlinkClick r:id="rId17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826976" y="2520969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3" name="MH_Entry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1427" y="2485023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200" spc="150">
                <a:solidFill>
                  <a:srgbClr val="C0C0C0"/>
                </a:solidFill>
              </a:defRPr>
            </a:lvl1pPr>
          </a:lstStyle>
          <a:p>
            <a:r>
              <a:rPr lang="zh-CN" altLang="en-US"/>
              <a:t>岗位工作概述及个人理解</a:t>
            </a:r>
          </a:p>
        </p:txBody>
      </p:sp>
      <p:sp>
        <p:nvSpPr>
          <p:cNvPr id="114" name="MH_Number_2">
            <a:hlinkClick r:id="rId18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826976" y="3009950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5" name="MH_Entry_2">
            <a:hlinkClick r:id="rId18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3411427" y="2974004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200" spc="150">
                <a:solidFill>
                  <a:srgbClr val="C0C0C0"/>
                </a:solidFill>
              </a:defRPr>
            </a:lvl1pPr>
          </a:lstStyle>
          <a:p>
            <a:r>
              <a:rPr lang="zh-CN" altLang="en-US"/>
              <a:t>试用期工作成果汇报</a:t>
            </a:r>
          </a:p>
        </p:txBody>
      </p:sp>
      <p:sp>
        <p:nvSpPr>
          <p:cNvPr id="117" name="MH_Number_3">
            <a:hlinkClick r:id="rId19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826976" y="3498930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8" name="MH_Entry_3">
            <a:hlinkClick r:id="rId19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1427" y="3462984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200" spc="150">
                <a:solidFill>
                  <a:srgbClr val="C0C0C0"/>
                </a:solidFill>
              </a:defRPr>
            </a:lvl1pPr>
          </a:lstStyle>
          <a:p>
            <a:r>
              <a:rPr lang="zh-CN" altLang="en-US"/>
              <a:t>下阶段工作计划</a:t>
            </a:r>
          </a:p>
        </p:txBody>
      </p:sp>
      <p:sp>
        <p:nvSpPr>
          <p:cNvPr id="120" name="MH_Number_4"/>
          <p:cNvSpPr/>
          <p:nvPr>
            <p:custDataLst>
              <p:tags r:id="rId10"/>
            </p:custDataLst>
          </p:nvPr>
        </p:nvSpPr>
        <p:spPr>
          <a:xfrm>
            <a:off x="2826976" y="3987911"/>
            <a:ext cx="258864" cy="258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3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053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1" name="MH_Entry_4"/>
          <p:cNvSpPr txBox="1"/>
          <p:nvPr>
            <p:custDataLst>
              <p:tags r:id="rId11"/>
            </p:custDataLst>
          </p:nvPr>
        </p:nvSpPr>
        <p:spPr>
          <a:xfrm>
            <a:off x="3411427" y="3951965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053" spc="1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自我评价与提升计划</a:t>
            </a:r>
          </a:p>
        </p:txBody>
      </p:sp>
      <p:sp>
        <p:nvSpPr>
          <p:cNvPr id="25" name="MH_Others_3"/>
          <p:cNvSpPr/>
          <p:nvPr>
            <p:custDataLst>
              <p:tags r:id="rId12"/>
            </p:custDataLst>
          </p:nvPr>
        </p:nvSpPr>
        <p:spPr>
          <a:xfrm rot="5400000">
            <a:off x="3107568" y="2613247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38" name="MH_Others_4"/>
          <p:cNvSpPr/>
          <p:nvPr>
            <p:custDataLst>
              <p:tags r:id="rId13"/>
            </p:custDataLst>
          </p:nvPr>
        </p:nvSpPr>
        <p:spPr>
          <a:xfrm rot="5400000">
            <a:off x="3107568" y="3102226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39" name="MH_Others_5"/>
          <p:cNvSpPr/>
          <p:nvPr>
            <p:custDataLst>
              <p:tags r:id="rId14"/>
            </p:custDataLst>
          </p:nvPr>
        </p:nvSpPr>
        <p:spPr>
          <a:xfrm rot="5400000">
            <a:off x="3107568" y="3591206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40" name="MH_Others_6"/>
          <p:cNvSpPr/>
          <p:nvPr>
            <p:custDataLst>
              <p:tags r:id="rId15"/>
            </p:custDataLst>
          </p:nvPr>
        </p:nvSpPr>
        <p:spPr>
          <a:xfrm rot="5400000">
            <a:off x="3107568" y="4080186"/>
            <a:ext cx="85699" cy="743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57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9"/>
  <p:tag name="MH_SECTIONID" val="270,271,272,273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AUTOCOLOR" val="TRUE"/>
  <p:tag name="ID" val="626769"/>
  <p:tag name="MH_TYPE" val="CONTENTS_SECTI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AUTOCOLOR" val="TRUE"/>
  <p:tag name="MH_TYPE" val="CONTENTS"/>
  <p:tag name="ID" val="62676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AUTOCOLOR" val="TRUE"/>
  <p:tag name="ID" val="626769"/>
  <p:tag name="MH_TYPE" val="CONTENTS_SECT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AUTOCOLOR" val="TRUE"/>
  <p:tag name="ID" val="626769"/>
  <p:tag name="MH_TYPE" val="CONTENTS_SECTI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AUTOCOLOR" val="TRUE"/>
  <p:tag name="ID" val="626769"/>
  <p:tag name="MH_TYPE" val="CONTENTS_SECTI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OTHERS"/>
  <p:tag name="ID" val="6267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ENTRY"/>
  <p:tag name="ID" val="626769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19231550"/>
  <p:tag name="MH_LIBRARY" val="CONTENTS"/>
  <p:tag name="MH_TYPE" val="NUMBER"/>
  <p:tag name="ID" val="626769"/>
  <p:tag name="MH_ORDER" val="3"/>
</p:tagLst>
</file>

<file path=ppt/theme/theme1.xml><?xml version="1.0" encoding="utf-8"?>
<a:theme xmlns:a="http://schemas.openxmlformats.org/drawingml/2006/main" name="iflytek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flytek" id="{79ABD753-3791-4BC2-9507-812F0C9B074E}" vid="{A82AF66D-AA47-488C-B04A-735EA3BC640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iflytek</Template>
  <TotalTime>7200</TotalTime>
  <Words>599</Words>
  <Application>Microsoft Office PowerPoint</Application>
  <PresentationFormat>全屏显示(16:10)</PresentationFormat>
  <Paragraphs>116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方正大黑简体</vt:lpstr>
      <vt:lpstr>宋体</vt:lpstr>
      <vt:lpstr>微软雅黑</vt:lpstr>
      <vt:lpstr>Arial</vt:lpstr>
      <vt:lpstr>iflytek</vt:lpstr>
      <vt:lpstr>转正述职报告</vt:lpstr>
      <vt:lpstr>PowerPoint 演示文稿</vt:lpstr>
      <vt:lpstr>PowerPoint 演示文稿</vt:lpstr>
      <vt:lpstr>岗位工作概述及理解</vt:lpstr>
      <vt:lpstr>PowerPoint 演示文稿</vt:lpstr>
      <vt:lpstr>试用期工作成果汇报</vt:lpstr>
      <vt:lpstr>PowerPoint 演示文稿</vt:lpstr>
      <vt:lpstr>下阶段工作计划</vt:lpstr>
      <vt:lpstr>PowerPoint 演示文稿</vt:lpstr>
      <vt:lpstr>自我评价与提升计划</vt:lpstr>
      <vt:lpstr>自我评价与提升计划</vt:lpstr>
      <vt:lpstr>自我评价与提升计划</vt:lpstr>
      <vt:lpstr>交流时间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试用期6周述职报告</dc:title>
  <dc:creator>周懿</dc:creator>
  <cp:lastModifiedBy>Administrator</cp:lastModifiedBy>
  <cp:revision>116</cp:revision>
  <dcterms:created xsi:type="dcterms:W3CDTF">2014-07-10T03:42:35Z</dcterms:created>
  <dcterms:modified xsi:type="dcterms:W3CDTF">2017-09-27T06:30:49Z</dcterms:modified>
</cp:coreProperties>
</file>