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756-DA31-3211-3DDC-F3ABEFBAE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8D34-DA01-B6E0-ED02-F7ACF770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1FE2-FD1C-E40B-F3F8-34F0A6C1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DD37-192F-CF6E-3800-D7AA6358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848A-00E8-8855-C04F-B6EBA75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E025-A447-2362-26B5-33EC606E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59333-41BD-A256-A5F2-C7624C0F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1C9B-D1C1-458A-38B3-18BEC23A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8DA7-D389-E301-726F-11AAF34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D717-D836-15CA-762D-61B20DC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BD467-806E-C5E0-FB18-DA80019D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95FC-DEF0-845C-99EA-01DD7856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EE67-945F-F7B7-AD9E-8F7D74B0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7229-CF12-05A4-8EEF-0AD50711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5E1C-0B8C-61F7-8C65-C09C457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0D21-32DE-0E9B-712B-CE51CABC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7446-1B68-F062-D7EF-396DD29A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D6C5-4017-08CF-1DB0-492D6495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D9EB-2D2C-3B93-C9DF-66B3542F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773-5532-31FD-5C5E-133E9A8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6F2-B60A-D2FD-90B1-3452970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3CDE-CBB2-912B-2769-3F86F27C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29DF-7B37-CEAE-BFDA-31CEF8F9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DFF1-1796-B868-59D3-4D48D87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E8CE-CEC0-5324-9039-68A3AF8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90A4-988A-02AA-927F-29705E86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6EFB-4455-FB73-6D22-3088E220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1BAB-2C28-15BB-97DA-DA6DC8F3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7C0E-1469-A752-0BC2-AE115CC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DCD2-3EB0-CA25-A857-E51AF15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5512-5B8F-20EE-4E1B-73862C95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C2D-900C-320F-E2E0-6B836E52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C96B-DB89-100F-51A3-5C6CF4AA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8468-105A-060C-462F-A2F5D330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5CCAD-4BDE-5BA9-CCA4-0CF2580B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A0EF6-30FD-4B06-3FA2-A7D51CDB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058C-7F68-6497-643E-A850BF3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1BB32-7602-2BE8-444A-AC115C5A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22D3B-ACF1-105E-2B68-CFAF435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C368-C000-B7FA-E613-361D3342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586E4-C955-D9B3-BCCC-5E2A27B2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62CE7-2B8D-413B-A53C-C877B233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94C2-D019-6DBF-505B-3250999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FFF4F-DCF9-46CA-235C-FE8760F0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93E4E-A7A0-6453-6984-8B848E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2402B-782B-472B-1FB0-FBE37C89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E566-E23D-0ADF-074A-14EB5B0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AABA-8682-73ED-39B2-347730A3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1A65-956C-33DE-C81D-3044A4E1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23A5-5C59-66EF-A6A3-22251A6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B2E9-AA25-46CB-4ABE-24D31F2C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AA7A-DF29-A88B-FE1F-03ED1E3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25F-9B47-5978-1A4C-48F5399D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D0A4-FA10-7AF1-1CB0-61D86CE3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76B7D-4896-7A77-B31F-F64CDC2C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B0-40D0-5DD4-4CAE-7B84A771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FCA1-BBDF-1F8B-1D0A-0E43E0BE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2020-AE96-C5FC-A078-8F9236F7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01BD-9ACD-FD24-26DD-C490C0C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E583-E40D-921A-9056-8397A4A6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DDA6-EB1C-DC26-F7ED-1030EAC3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DFCF-B301-9539-C8F3-9E144D61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2743-E4D7-7D85-1D85-5856B52F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52A4-37C2-B346-25D7-B5813EE62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9FD5-359B-8E35-D8E3-2B9924DD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EAC8-E6FB-76A6-6ED1-AE6EAAD5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969962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19543-B098-51C7-CA3A-985A79C6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8" y="96996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492F8-CA18-55AF-0DE0-B0099951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8172"/>
            <a:ext cx="3183468" cy="238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D02FA-D162-4D8E-6720-03188303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8317"/>
            <a:ext cx="3183468" cy="238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594B6-6238-66D7-A33A-10606F6E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35" y="25400"/>
            <a:ext cx="3183468" cy="238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9C790-4FAF-D8F2-A9B2-201E399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3" y="4328316"/>
            <a:ext cx="3183468" cy="238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7EA94-EF09-7379-570F-72AD96DF5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79" y="-33265"/>
            <a:ext cx="3278717" cy="2459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30C83-3FB3-0CCA-FF90-C4AC87320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336" y="4328315"/>
            <a:ext cx="3183468" cy="2387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94380-C658-580C-0776-5BEBD5B8A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913" y="0"/>
            <a:ext cx="3217333" cy="241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8273A-3D70-D115-F23E-0FCED0D57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534" y="4432228"/>
            <a:ext cx="3234363" cy="2425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C5D682-743C-2BEB-09E4-E70BB218B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8766" y="2351885"/>
            <a:ext cx="2872308" cy="21542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F404C-F766-DB79-3E20-CC4E9735A0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49" y="2171630"/>
            <a:ext cx="3014131" cy="22605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768C19-809C-08AA-9CAC-E559BADC86BA}"/>
              </a:ext>
            </a:extLst>
          </p:cNvPr>
          <p:cNvSpPr txBox="1"/>
          <p:nvPr/>
        </p:nvSpPr>
        <p:spPr>
          <a:xfrm>
            <a:off x="293198" y="2690336"/>
            <a:ext cx="279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with the same date range: Results for data between 01.01.2023 and 28.04.2023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F7EF-B861-DAF8-568E-F2199E7E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51F9-F676-F7FD-B0B8-BC489B2E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C52BF-CB24-110D-9FB9-988687D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30530"/>
            <a:ext cx="999490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CC6C-B143-9AA8-C297-DC35BBD1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953878"/>
            <a:ext cx="2075906" cy="2182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4E3B7-18B0-190B-66E1-CC01F230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043316"/>
            <a:ext cx="2075906" cy="218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0A927-42D2-3389-E02F-E047F0CC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431" y="953878"/>
            <a:ext cx="2075906" cy="2182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6693F9-4AEC-ABD7-0DEA-8DDCA5BC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338" y="4043316"/>
            <a:ext cx="2075906" cy="2182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58E96-20C7-D461-C587-39615B7D5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655" y="953877"/>
            <a:ext cx="2075906" cy="2182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3BFCDC-A029-93BC-281B-4C740319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475" y="4043316"/>
            <a:ext cx="2075906" cy="2182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4AC50-42F5-2C89-DC00-26643F5E4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706" y="953878"/>
            <a:ext cx="2075906" cy="21828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A61205-5FCE-40D8-BE9B-06A0DACF8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613" y="4043316"/>
            <a:ext cx="2075906" cy="2182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F326D-8AF4-7914-6775-A47A49D02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1843" y="953878"/>
            <a:ext cx="2075906" cy="2182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FC212C-3792-5E4F-CBC2-6D47B6FFC4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50" y="4043316"/>
            <a:ext cx="2075906" cy="21828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45D8BD-4A6B-578B-6729-E4BE1AEC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13" y="3207201"/>
            <a:ext cx="10909643" cy="552659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It covers the results of all the data received. The date of these results is not the same as the duration for each data.</a:t>
            </a:r>
          </a:p>
        </p:txBody>
      </p:sp>
    </p:spTree>
    <p:extLst>
      <p:ext uri="{BB962C8B-B14F-4D97-AF65-F5344CB8AC3E}">
        <p14:creationId xmlns:p14="http://schemas.microsoft.com/office/powerpoint/2010/main" val="11217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Buğrahan Düzgün</dc:creator>
  <cp:lastModifiedBy>Buğrahan Düzgün</cp:lastModifiedBy>
  <cp:revision>1</cp:revision>
  <dcterms:created xsi:type="dcterms:W3CDTF">2023-06-10T15:57:30Z</dcterms:created>
  <dcterms:modified xsi:type="dcterms:W3CDTF">2023-06-10T16:18:14Z</dcterms:modified>
</cp:coreProperties>
</file>