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30e94ce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30e94c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530e94c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530e94c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530e94c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530e94c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530e94c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530e94c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aldau.stat.gov.kz/ru/NewIndex/GetIndex/704767?keyword=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living standard on crime rates in Almaty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Nurkuspan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Ruslan Shaltabayev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Pain</a:t>
            </a:r>
            <a:endParaRPr sz="3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Although the income rates and living wages increase, the amount of people below the minimum living wage increases too. It is more </a:t>
            </a:r>
            <a:r>
              <a:rPr lang="en" sz="2400"/>
              <a:t>observable</a:t>
            </a:r>
            <a:r>
              <a:rPr lang="en" sz="2400"/>
              <a:t> in families with 5 or more persons. Our study analyzes the effect of the income rate on the crime rate.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127" y="415150"/>
            <a:ext cx="5561751" cy="4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used: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https://taldau.stat.gov.kz/ru/NewIndex/GetIndex/704767?keyword=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https://taldau.stat.gov.kz/ru/NewIndex/GetIndex/704453?keyword=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Hypothesis</a:t>
            </a:r>
            <a:endParaRPr sz="36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Crime rates in Almaty are higher than any other regions of Kazakhstan.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Low living standards in Almaty affect the crime rate in Almaty.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