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Basic Table Test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5486400" cy="2743200"/>
        </p:xfrm>
        <a:graphic>
          <a:graphicData uri="http://schemas.openxmlformats.org/drawingml/2006/table">
            <a:tbl>
              <a:tblPr firstRow="1" bandRow="1" firstCol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914400"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Product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Q1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Q2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914400"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Widget A</a:t>
                      </a:r>
                    </a:p>
                  </a:txBody>
                  <a:tcP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$1,000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$1,200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Widget B</a:t>
                      </a:r>
                    </a:p>
                  </a:txBody>
                  <a:tcP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$800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$950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Complex Table with Merges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5486400" cy="2743200"/>
        </p:xfrm>
        <a:graphic>
          <a:graphicData uri="http://schemas.openxmlformats.org/drawingml/2006/table">
            <a:tbl>
              <a:tblPr firstRow="1" bandRow="1" lastRow="1" firstCol="1" lastCol="1" bandCol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685800">
                <a:tc gridSpan="4"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Quarterly Sales Report</a:t>
                      </a:r>
                    </a:p>
                  </a:txBody>
                  <a:tcPr/>
                </a:tc>
                <a:tc hMerge="1"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</a:p>
                  </a:txBody>
                  <a:tcPr/>
                </a:tc>
                <a:tc hMerge="1"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</a:p>
                  </a:txBody>
                  <a:tcPr/>
                </a:tc>
                <a:tc hMerge="1"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Total</a:t>
                      </a:r>
                    </a:p>
                  </a:txBody>
                  <a:tcPr/>
                </a:tc>
              </a:tr>
              <a:tr h="685800">
                <a:tc rowSpan="2"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$500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$600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$1,100</a:t>
                      </a:r>
                    </a:p>
                  </a:txBody>
                  <a:tcPr/>
                </a:tc>
              </a:tr>
              <a:tr h="685800">
                <a:tc vMerge="1"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$450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$550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defRPr/>
                      </a:lvl1pPr>
                    </a:lstStyle>
                    <a:p>
                      <a:pPr/>
                      <a:r>
                        <a:t>$1,000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