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542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9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48859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855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824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972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68671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39513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258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4910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254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792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44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551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0233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4327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6417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1203BE7-35C8-4EB5-A108-4863B97DC046}" type="datetimeFigureOut">
              <a:rPr lang="ru-RU" smtClean="0"/>
              <a:pPr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E212DDD-1A6C-43FD-9822-0F9A9EF4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2834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4705" y="1234099"/>
            <a:ext cx="8676222" cy="1713470"/>
          </a:xfrm>
        </p:spPr>
        <p:txBody>
          <a:bodyPr/>
          <a:lstStyle/>
          <a:p>
            <a:r>
              <a:rPr lang="ru-RU" dirty="0" smtClean="0"/>
              <a:t>Проект:</a:t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 smtClean="0"/>
              <a:t>Pac-man-don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76744" y="6067168"/>
            <a:ext cx="2115256" cy="790832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Выполнил </a:t>
            </a:r>
          </a:p>
          <a:p>
            <a:r>
              <a:rPr lang="ru-RU" sz="1800" dirty="0" smtClean="0"/>
              <a:t>Иван Саулевич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1946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100" y="436604"/>
            <a:ext cx="2244338" cy="403654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В</a:t>
            </a:r>
            <a:r>
              <a:rPr lang="ru-RU" dirty="0" smtClean="0"/>
              <a:t>ведение: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135" y="1062681"/>
            <a:ext cx="5900609" cy="592712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</a:rPr>
              <a:t>Данный проект представляет </a:t>
            </a:r>
            <a:r>
              <a:rPr lang="ru-RU" dirty="0" smtClean="0">
                <a:effectLst/>
              </a:rPr>
              <a:t>собственную реализацию известной </a:t>
            </a:r>
            <a:r>
              <a:rPr lang="ru-RU" dirty="0">
                <a:effectLst/>
              </a:rPr>
              <a:t>в 90х игры </a:t>
            </a:r>
            <a:r>
              <a:rPr lang="ru-RU" dirty="0" smtClean="0">
                <a:effectLst/>
              </a:rPr>
              <a:t>«</a:t>
            </a:r>
            <a:r>
              <a:rPr lang="en-US" dirty="0" smtClean="0">
                <a:effectLst/>
              </a:rPr>
              <a:t>Pac-Man</a:t>
            </a:r>
            <a:r>
              <a:rPr lang="ru-RU" dirty="0" smtClean="0">
                <a:effectLst/>
              </a:rPr>
              <a:t>» </a:t>
            </a:r>
            <a:r>
              <a:rPr lang="ru-RU" dirty="0">
                <a:effectLst/>
              </a:rPr>
              <a:t>. </a:t>
            </a:r>
            <a:r>
              <a:rPr lang="ru-RU" dirty="0" smtClean="0">
                <a:effectLst/>
              </a:rPr>
              <a:t>В то время этот игра была достаточно популярна. </a:t>
            </a:r>
          </a:p>
          <a:p>
            <a:r>
              <a:rPr lang="ru-RU" dirty="0" smtClean="0">
                <a:effectLst/>
              </a:rPr>
              <a:t>Игра «</a:t>
            </a:r>
            <a:r>
              <a:rPr lang="en-US" dirty="0" smtClean="0">
                <a:effectLst/>
              </a:rPr>
              <a:t>Pa-Man</a:t>
            </a:r>
            <a:r>
              <a:rPr lang="ru-RU" dirty="0" smtClean="0">
                <a:effectLst/>
              </a:rPr>
              <a:t>» </a:t>
            </a:r>
            <a:r>
              <a:rPr lang="ru-RU" dirty="0">
                <a:effectLst/>
              </a:rPr>
              <a:t>была создана в </a:t>
            </a:r>
            <a:r>
              <a:rPr lang="ru-RU" dirty="0" smtClean="0">
                <a:effectLst/>
              </a:rPr>
              <a:t>198</a:t>
            </a:r>
            <a:r>
              <a:rPr lang="en-US" dirty="0" smtClean="0">
                <a:effectLst/>
              </a:rPr>
              <a:t>0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году  японской компанией </a:t>
            </a:r>
            <a:r>
              <a:rPr lang="en-US" dirty="0" smtClean="0">
                <a:effectLst/>
              </a:rPr>
              <a:t>Namco.</a:t>
            </a:r>
            <a:endParaRPr lang="en-US" sz="2100" dirty="0">
              <a:solidFill>
                <a:schemeClr val="tx1"/>
              </a:solidFill>
              <a:effectLst/>
            </a:endParaRPr>
          </a:p>
          <a:p>
            <a:r>
              <a:rPr lang="ru-RU" dirty="0">
                <a:effectLst/>
              </a:rPr>
              <a:t>З</a:t>
            </a:r>
            <a:r>
              <a:rPr lang="ru-RU" dirty="0" smtClean="0">
                <a:effectLst/>
              </a:rPr>
              <a:t>адача </a:t>
            </a:r>
            <a:r>
              <a:rPr lang="ru-RU" dirty="0">
                <a:effectLst/>
              </a:rPr>
              <a:t>игрока — управляя </a:t>
            </a:r>
            <a:r>
              <a:rPr lang="ru-RU" dirty="0" err="1">
                <a:effectLst/>
              </a:rPr>
              <a:t>Пакманом</a:t>
            </a:r>
            <a:r>
              <a:rPr lang="ru-RU" dirty="0">
                <a:effectLst/>
              </a:rPr>
              <a:t>, съесть все точки в лабиринте, избегая встречи с привидениями, которые гоняются за героем. С повышением уровня игры изменяется только её сложность, архитектура лабиринта остаётся идентичной.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Поскольку игру достаточно сложно воссоздать физически, обычно она реализуется в виде  компьютерной </a:t>
            </a:r>
            <a:r>
              <a:rPr lang="ru-RU" dirty="0" smtClean="0">
                <a:effectLst/>
              </a:rPr>
              <a:t>игры. 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Существует множество версий этой игры, как </a:t>
            </a:r>
            <a:r>
              <a:rPr lang="ru-RU" dirty="0" smtClean="0">
                <a:effectLst/>
              </a:rPr>
              <a:t>на различных консолях, </a:t>
            </a:r>
            <a:r>
              <a:rPr lang="ru-RU" dirty="0">
                <a:effectLst/>
              </a:rPr>
              <a:t>так на </a:t>
            </a:r>
            <a:r>
              <a:rPr lang="ru-RU" dirty="0" err="1">
                <a:effectLst/>
              </a:rPr>
              <a:t>пк</a:t>
            </a:r>
            <a:r>
              <a:rPr lang="ru-RU" dirty="0">
                <a:effectLst/>
              </a:rPr>
              <a:t> и мобильных устройствах. От этого </a:t>
            </a:r>
            <a:r>
              <a:rPr lang="ru-RU" dirty="0" smtClean="0">
                <a:effectLst/>
              </a:rPr>
              <a:t>смысл её </a:t>
            </a:r>
            <a:r>
              <a:rPr lang="ru-RU" dirty="0">
                <a:effectLst/>
              </a:rPr>
              <a:t>не меняется, а игра только совершенствуется с каждой новой версией. Поэтому я решил создать свою версию</a:t>
            </a:r>
            <a:r>
              <a:rPr lang="ru-RU" dirty="0" smtClean="0">
                <a:effectLst/>
              </a:rPr>
              <a:t>.</a:t>
            </a: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7744" y="436604"/>
            <a:ext cx="56959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03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129" y="222419"/>
            <a:ext cx="5808146" cy="611659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effectLst/>
              </a:rPr>
              <a:t>О</a:t>
            </a:r>
            <a:r>
              <a:rPr lang="ru-RU" dirty="0">
                <a:effectLst/>
              </a:rPr>
              <a:t>писание реализации: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0130" y="834078"/>
            <a:ext cx="7772658" cy="5640861"/>
          </a:xfrm>
        </p:spPr>
        <p:txBody>
          <a:bodyPr>
            <a:normAutofit/>
          </a:bodyPr>
          <a:lstStyle/>
          <a:p>
            <a:pPr marL="0" indent="0">
              <a:lnSpc>
                <a:spcPts val="3100"/>
              </a:lnSpc>
              <a:buNone/>
            </a:pPr>
            <a:r>
              <a:rPr lang="ru-RU" dirty="0" smtClean="0"/>
              <a:t>В проекте создано 8 классов</a:t>
            </a:r>
            <a:r>
              <a:rPr lang="en-US" dirty="0"/>
              <a:t> </a:t>
            </a:r>
            <a:r>
              <a:rPr lang="ru-RU" dirty="0" smtClean="0"/>
              <a:t>спрайтов, они взаимодействуют между собой</a:t>
            </a:r>
          </a:p>
          <a:p>
            <a:pPr marL="0" indent="0">
              <a:lnSpc>
                <a:spcPts val="3100"/>
              </a:lnSpc>
              <a:buNone/>
            </a:pPr>
            <a:endParaRPr lang="ru-RU" dirty="0" smtClean="0"/>
          </a:p>
          <a:p>
            <a:pPr marL="0" indent="0">
              <a:lnSpc>
                <a:spcPts val="3100"/>
              </a:lnSpc>
              <a:buNone/>
            </a:pPr>
            <a:r>
              <a:rPr lang="ru-RU" dirty="0" smtClean="0"/>
              <a:t>Каждый элемент на моей карте это отдельный спрайт</a:t>
            </a:r>
          </a:p>
          <a:p>
            <a:pPr marL="0" indent="0">
              <a:lnSpc>
                <a:spcPts val="3100"/>
              </a:lnSpc>
              <a:buNone/>
            </a:pPr>
            <a:endParaRPr lang="ru-RU" dirty="0" smtClean="0"/>
          </a:p>
          <a:p>
            <a:pPr marL="0" indent="0">
              <a:lnSpc>
                <a:spcPts val="3100"/>
              </a:lnSpc>
              <a:buNone/>
            </a:pPr>
            <a:r>
              <a:rPr lang="ru-RU" dirty="0" smtClean="0"/>
              <a:t>Реализован один общий игровой цикл </a:t>
            </a:r>
          </a:p>
          <a:p>
            <a:pPr marL="0" indent="0">
              <a:lnSpc>
                <a:spcPts val="3100"/>
              </a:lnSpc>
              <a:buNone/>
            </a:pPr>
            <a:endParaRPr lang="ru-RU" dirty="0" smtClean="0"/>
          </a:p>
          <a:p>
            <a:pPr marL="0" indent="0">
              <a:lnSpc>
                <a:spcPts val="3100"/>
              </a:lnSpc>
              <a:buNone/>
            </a:pPr>
            <a:r>
              <a:rPr lang="ru-RU" dirty="0" smtClean="0"/>
              <a:t>Для открытия окон вызываются функции, где они открываются в дальнейшем</a:t>
            </a:r>
          </a:p>
          <a:p>
            <a:pPr marL="0" indent="0">
              <a:lnSpc>
                <a:spcPts val="3100"/>
              </a:lnSpc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92787" y="1439945"/>
            <a:ext cx="37147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52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137" y="0"/>
            <a:ext cx="6499654" cy="95147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о</a:t>
            </a:r>
            <a:r>
              <a:rPr lang="ru-RU" sz="2800" dirty="0">
                <a:effectLst/>
              </a:rPr>
              <a:t>собенности приложения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2958" y="1095632"/>
            <a:ext cx="5671279" cy="41642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200" dirty="0" smtClean="0"/>
              <a:t>Использование проигрывателя музыки</a:t>
            </a:r>
            <a:r>
              <a:rPr lang="en-US" sz="2200" dirty="0" smtClean="0"/>
              <a:t> </a:t>
            </a:r>
            <a:r>
              <a:rPr lang="en-US" sz="2200" dirty="0" err="1" smtClean="0"/>
              <a:t>pygame.mixer</a:t>
            </a:r>
            <a:endParaRPr lang="ru-RU" sz="2200" dirty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ru-RU" sz="2200" dirty="0" smtClean="0"/>
              <a:t>Возможность</a:t>
            </a:r>
            <a:r>
              <a:rPr lang="en-US" sz="2200" dirty="0" smtClean="0"/>
              <a:t> </a:t>
            </a:r>
            <a:r>
              <a:rPr lang="ru-RU" sz="2200" dirty="0" smtClean="0"/>
              <a:t>достаточно быстро создавать свои уровни с помощью программы </a:t>
            </a:r>
            <a:r>
              <a:rPr lang="en-US" sz="2200" dirty="0" smtClean="0"/>
              <a:t>Tiled</a:t>
            </a:r>
            <a:r>
              <a:rPr lang="ru-RU" sz="2200" dirty="0" smtClean="0"/>
              <a:t>, переводя в дальнейшем из текстового файла в приемлемый для пользователя вид</a:t>
            </a: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/>
              <a:t>Создан пользовательский </a:t>
            </a:r>
          </a:p>
          <a:p>
            <a:pPr marL="0" indent="0">
              <a:buNone/>
            </a:pPr>
            <a:r>
              <a:rPr lang="ru-RU" sz="2200" dirty="0"/>
              <a:t>сигнал</a:t>
            </a:r>
          </a:p>
          <a:p>
            <a:pPr marL="0" indent="0">
              <a:buNone/>
            </a:pPr>
            <a:endParaRPr lang="ru-RU" sz="22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35641" y="1368896"/>
            <a:ext cx="4791075" cy="3971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109" y="1647566"/>
            <a:ext cx="5470975" cy="1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45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8774" y="189471"/>
            <a:ext cx="7145853" cy="675502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</a:t>
            </a:r>
            <a:r>
              <a:rPr lang="ru-RU" sz="2800" dirty="0">
                <a:effectLst/>
              </a:rPr>
              <a:t>акие технологии </a:t>
            </a:r>
            <a:r>
              <a:rPr lang="ru-RU" sz="2800" dirty="0" smtClean="0">
                <a:effectLst/>
              </a:rPr>
              <a:t>использовались</a:t>
            </a:r>
            <a:r>
              <a:rPr lang="ru-RU" dirty="0" smtClean="0">
                <a:effectLst/>
              </a:rPr>
              <a:t>: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18772" y="864974"/>
            <a:ext cx="11973227" cy="3941804"/>
          </a:xfrm>
        </p:spPr>
        <p:txBody>
          <a:bodyPr>
            <a:normAutofit/>
          </a:bodyPr>
          <a:lstStyle/>
          <a:p>
            <a:r>
              <a:rPr lang="ru-RU" dirty="0" smtClean="0"/>
              <a:t>Здесь  были использованы технологии, </a:t>
            </a:r>
            <a:endParaRPr lang="en-US" dirty="0" smtClean="0"/>
          </a:p>
          <a:p>
            <a:r>
              <a:rPr lang="ru-RU" dirty="0" smtClean="0"/>
              <a:t>входящие в курс Яндекс Лицея в блоке </a:t>
            </a:r>
            <a:r>
              <a:rPr lang="en-US" dirty="0" err="1" smtClean="0"/>
              <a:t>PyGame</a:t>
            </a:r>
            <a:r>
              <a:rPr lang="en-US" dirty="0" smtClean="0"/>
              <a:t>:</a:t>
            </a:r>
          </a:p>
          <a:p>
            <a:r>
              <a:rPr lang="ru-RU" sz="2000" b="1" dirty="0" smtClean="0"/>
              <a:t>Столкновения и другие взаимодействия</a:t>
            </a:r>
          </a:p>
          <a:p>
            <a:r>
              <a:rPr lang="ru-RU" sz="2000" b="1" dirty="0" smtClean="0"/>
              <a:t>Изображения. Спрайты</a:t>
            </a:r>
          </a:p>
          <a:p>
            <a:r>
              <a:rPr lang="ru-RU" sz="2000" b="1" dirty="0" smtClean="0"/>
              <a:t>Игровой цикл. События</a:t>
            </a:r>
          </a:p>
          <a:p>
            <a:endParaRPr lang="ru-RU" sz="2000" b="1" dirty="0"/>
          </a:p>
          <a:p>
            <a:endParaRPr lang="ru-RU" sz="2000" b="1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8772" y="4806778"/>
            <a:ext cx="4583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 применил технологию удаленных </a:t>
            </a:r>
            <a:r>
              <a:rPr lang="ru-RU" dirty="0" err="1"/>
              <a:t>репозиториев</a:t>
            </a:r>
            <a:r>
              <a:rPr lang="ru-RU" dirty="0"/>
              <a:t> </a:t>
            </a:r>
            <a:r>
              <a:rPr lang="en-US" dirty="0" err="1"/>
              <a:t>Git</a:t>
            </a:r>
            <a:r>
              <a:rPr lang="ru-RU" dirty="0"/>
              <a:t>, </a:t>
            </a:r>
          </a:p>
          <a:p>
            <a:r>
              <a:rPr lang="ru-RU" dirty="0"/>
              <a:t>где командная работа </a:t>
            </a:r>
            <a:r>
              <a:rPr lang="ru-RU" dirty="0" smtClean="0"/>
              <a:t>проходит </a:t>
            </a:r>
            <a:r>
              <a:rPr lang="ru-RU" dirty="0"/>
              <a:t>гораздо легче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2623" y="4423305"/>
            <a:ext cx="6733644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483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872" y="0"/>
            <a:ext cx="2664468" cy="71257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З</a:t>
            </a:r>
            <a:r>
              <a:rPr lang="ru-RU" sz="2800" dirty="0">
                <a:effectLst/>
              </a:rPr>
              <a:t>аключение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3592" y="259009"/>
            <a:ext cx="9905998" cy="64172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effectLst/>
            </a:endParaRPr>
          </a:p>
          <a:p>
            <a:pPr marL="0" indent="0">
              <a:buNone/>
            </a:pPr>
            <a:r>
              <a:rPr lang="ru-RU" dirty="0" smtClean="0">
                <a:effectLst/>
              </a:rPr>
              <a:t>ВЫВОДЫ:</a:t>
            </a:r>
          </a:p>
          <a:p>
            <a:pPr>
              <a:buFontTx/>
              <a:buChar char="-"/>
            </a:pPr>
            <a:r>
              <a:rPr lang="ru-RU" dirty="0" smtClean="0">
                <a:effectLst/>
              </a:rPr>
              <a:t>Легендарная игра </a:t>
            </a:r>
            <a:r>
              <a:rPr lang="en-US" dirty="0" smtClean="0">
                <a:effectLst/>
              </a:rPr>
              <a:t>Pac-Man </a:t>
            </a:r>
            <a:r>
              <a:rPr lang="ru-RU" dirty="0" smtClean="0">
                <a:effectLst/>
              </a:rPr>
              <a:t>получила еще одну реализацию, что сделало игру еще богаче</a:t>
            </a:r>
          </a:p>
          <a:p>
            <a:pPr>
              <a:buFontTx/>
              <a:buChar char="-"/>
            </a:pPr>
            <a:r>
              <a:rPr lang="ru-RU" dirty="0" smtClean="0"/>
              <a:t>Фреймворк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обладает широчайшими возможностями, позволяющими реализовать </a:t>
            </a:r>
            <a:r>
              <a:rPr lang="ru-RU" dirty="0" err="1" smtClean="0"/>
              <a:t>десктопный</a:t>
            </a:r>
            <a:r>
              <a:rPr lang="ru-RU" dirty="0" smtClean="0"/>
              <a:t> проект практически любой сложности</a:t>
            </a:r>
          </a:p>
          <a:p>
            <a:pPr>
              <a:buFontTx/>
              <a:buChar char="-"/>
            </a:pPr>
            <a:r>
              <a:rPr lang="ru-RU" dirty="0" smtClean="0"/>
              <a:t>язык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относительно прост в освоении и является удобным инструментом для быстрой реализации проектов</a:t>
            </a:r>
          </a:p>
          <a:p>
            <a:pPr>
              <a:buFontTx/>
              <a:buChar char="-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Перспективы развития проекта:</a:t>
            </a:r>
          </a:p>
          <a:p>
            <a:pPr>
              <a:buFontTx/>
              <a:buChar char="-"/>
            </a:pPr>
            <a:r>
              <a:rPr lang="ru-RU" dirty="0"/>
              <a:t>В</a:t>
            </a:r>
            <a:r>
              <a:rPr lang="ru-RU" dirty="0" smtClean="0"/>
              <a:t>озможность выбора пользователя. У каждого пользователя будет «своя игра»</a:t>
            </a:r>
          </a:p>
          <a:p>
            <a:pPr>
              <a:buFontTx/>
              <a:buChar char="-"/>
            </a:pPr>
            <a:r>
              <a:rPr lang="ru-RU" dirty="0" smtClean="0"/>
              <a:t>Создание БД. Режим редактирования  БД. Возможность создания, удаления и перемещения  отдельных уровней</a:t>
            </a:r>
          </a:p>
          <a:p>
            <a:pPr>
              <a:buFontTx/>
              <a:buChar char="-"/>
            </a:pPr>
            <a:r>
              <a:rPr lang="ru-RU" dirty="0" smtClean="0"/>
              <a:t>Встроенный редактор уровней</a:t>
            </a:r>
          </a:p>
          <a:p>
            <a:pPr>
              <a:buFontTx/>
              <a:buChar char="-"/>
            </a:pPr>
            <a:r>
              <a:rPr lang="ru-RU" dirty="0" smtClean="0"/>
              <a:t>Запись времени прохождения уровня и создание таблицы рекордов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103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643</TotalTime>
  <Words>236</Words>
  <Application>Microsoft Office PowerPoint</Application>
  <PresentationFormat>Произвольный</PresentationFormat>
  <Paragraphs>44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Сетка</vt:lpstr>
      <vt:lpstr>Проект: «Pac-man-don»</vt:lpstr>
      <vt:lpstr>Введение:</vt:lpstr>
      <vt:lpstr>Описание реализации:</vt:lpstr>
      <vt:lpstr>особенности приложения</vt:lpstr>
      <vt:lpstr>какие технологии использовались:</vt:lpstr>
      <vt:lpstr>Заключение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 Demin</dc:creator>
  <cp:lastModifiedBy>Иван Саулевич</cp:lastModifiedBy>
  <cp:revision>49</cp:revision>
  <dcterms:created xsi:type="dcterms:W3CDTF">2019-11-12T19:13:16Z</dcterms:created>
  <dcterms:modified xsi:type="dcterms:W3CDTF">2022-01-09T14:48:52Z</dcterms:modified>
</cp:coreProperties>
</file>