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8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5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73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15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93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3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8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9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1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8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E7A3-5360-44AF-B885-52E12ED8710B}" type="datetimeFigureOut">
              <a:rPr lang="en-IN" smtClean="0"/>
              <a:t>07-05-2021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CAC08-4663-42EC-B958-9FC8F6F870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15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864095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Objectives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700808"/>
            <a:ext cx="7776864" cy="4536504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Introduction to backtracking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State </a:t>
            </a:r>
            <a:r>
              <a:rPr lang="en-IN" dirty="0">
                <a:solidFill>
                  <a:schemeClr val="tx1"/>
                </a:solidFill>
              </a:rPr>
              <a:t>S</a:t>
            </a:r>
            <a:r>
              <a:rPr lang="en-IN" dirty="0" smtClean="0">
                <a:solidFill>
                  <a:schemeClr val="tx1"/>
                </a:solidFill>
              </a:rPr>
              <a:t>pace Tree </a:t>
            </a:r>
            <a:r>
              <a:rPr lang="en-IN" dirty="0">
                <a:solidFill>
                  <a:schemeClr val="tx1"/>
                </a:solidFill>
              </a:rPr>
              <a:t>R</a:t>
            </a:r>
            <a:r>
              <a:rPr lang="en-IN" dirty="0" smtClean="0">
                <a:solidFill>
                  <a:schemeClr val="tx1"/>
                </a:solidFill>
              </a:rPr>
              <a:t>epresentation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N Queen problem using backtracking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Example of N Queen problem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Algorithm of N Queen Problem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-27384"/>
            <a:ext cx="49911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4869160"/>
            <a:ext cx="37814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0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-27383"/>
            <a:ext cx="633412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17032"/>
            <a:ext cx="5457825" cy="3153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48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357486"/>
            <a:ext cx="62769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42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962150"/>
            <a:ext cx="60864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56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7384"/>
            <a:ext cx="34956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020022"/>
            <a:ext cx="5905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26" y="44624"/>
            <a:ext cx="367665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77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204913"/>
            <a:ext cx="62198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77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359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581150"/>
            <a:ext cx="61245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6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628775"/>
            <a:ext cx="603885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4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88640"/>
            <a:ext cx="60388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02" y="1700808"/>
            <a:ext cx="434199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10" y="1594098"/>
            <a:ext cx="4112570" cy="377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45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085" y="1553319"/>
            <a:ext cx="63912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33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504056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2" y="116632"/>
            <a:ext cx="3752850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0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-27384"/>
            <a:ext cx="57054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370162"/>
            <a:ext cx="25146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26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071688"/>
            <a:ext cx="62388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70470"/>
            <a:ext cx="5076825" cy="487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921721"/>
            <a:ext cx="498668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6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23</Words>
  <Application>Microsoft Office PowerPoint</Application>
  <PresentationFormat>On-screen Show (4:3)</PresentationFormat>
  <Paragraphs>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creator>Windows User</dc:creator>
  <cp:lastModifiedBy>Windows User</cp:lastModifiedBy>
  <cp:revision>12</cp:revision>
  <dcterms:created xsi:type="dcterms:W3CDTF">2020-09-07T03:53:51Z</dcterms:created>
  <dcterms:modified xsi:type="dcterms:W3CDTF">2021-05-07T15:44:50Z</dcterms:modified>
</cp:coreProperties>
</file>