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62" r:id="rId7"/>
    <p:sldId id="263" r:id="rId8"/>
    <p:sldId id="264" r:id="rId9"/>
    <p:sldId id="265" r:id="rId10"/>
    <p:sldId id="276" r:id="rId11"/>
    <p:sldId id="267" r:id="rId12"/>
    <p:sldId id="269" r:id="rId13"/>
    <p:sldId id="277" r:id="rId14"/>
    <p:sldId id="270" r:id="rId15"/>
    <p:sldId id="279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23" autoAdjust="0"/>
  </p:normalViewPr>
  <p:slideViewPr>
    <p:cSldViewPr>
      <p:cViewPr>
        <p:scale>
          <a:sx n="60" d="100"/>
          <a:sy n="60" d="100"/>
        </p:scale>
        <p:origin x="-165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96E6A-B5D9-4A35-833C-E5229FF9E001}" type="datetimeFigureOut">
              <a:rPr lang="en-GB" smtClean="0"/>
              <a:pPr/>
              <a:t>25/01/2019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386E1-A5BA-4585-8F45-44FA464500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1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280-0E08-4E04-8269-83A1D4B48612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6982-6B48-46E5-A808-2B6BDED7C815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627B-EFE3-4E0C-BC46-E748B42FD1BC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49B6-B200-4BD2-88D0-46101A865963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673-A471-4DE5-9186-B6D3D09A4FFD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6044-4EF8-469F-ABCA-A950367BC9AB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690-2A4E-4120-8F59-1B83D31BBAD7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2520-3F12-4880-8E73-468D1F910C0C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46F-ACCC-4994-B77A-4943C78AF458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7F05-4877-4341-BF26-0FEE5989A9FA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4D38-F504-431F-A1C0-506AD8DF2AD4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96752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D02FB-B400-42E0-B6CA-0DD7EB429183}" type="datetime1">
              <a:rPr lang="en-GB" smtClean="0"/>
              <a:pPr/>
              <a:t>25/01/2019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r>
              <a:rPr lang="en-GB" dirty="0" smtClean="0"/>
              <a:t>Week 4</a:t>
            </a:r>
            <a:br>
              <a:rPr lang="en-GB" dirty="0" smtClean="0"/>
            </a:br>
            <a:r>
              <a:rPr lang="en-GB" dirty="0" smtClean="0"/>
              <a:t>Lecture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000" y="3168550"/>
            <a:ext cx="7020000" cy="2492697"/>
          </a:xfrm>
        </p:spPr>
        <p:txBody>
          <a:bodyPr>
            <a:noAutofit/>
          </a:bodyPr>
          <a:lstStyle/>
          <a:p>
            <a:pPr marL="269875" indent="-269875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Arrays </a:t>
            </a:r>
            <a:r>
              <a:rPr lang="en-US" dirty="0" smtClean="0">
                <a:solidFill>
                  <a:schemeClr val="tx1"/>
                </a:solidFill>
              </a:rPr>
              <a:t>within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marL="269875" indent="-269875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Array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objects</a:t>
            </a:r>
          </a:p>
          <a:p>
            <a:pPr marL="269875" indent="-269875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en-US" dirty="0" smtClean="0">
                <a:solidFill>
                  <a:schemeClr val="tx1"/>
                </a:solidFill>
              </a:rPr>
              <a:t>function arguments</a:t>
            </a:r>
          </a:p>
          <a:p>
            <a:pPr marL="269875" indent="-269875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Returning objects from function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15616" y="980728"/>
            <a:ext cx="6912768" cy="540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Enter details of manager 1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Enter Name: </a:t>
            </a:r>
            <a:r>
              <a:rPr lang="en-GB" b="1" dirty="0" err="1" smtClean="0">
                <a:solidFill>
                  <a:schemeClr val="tx1"/>
                </a:solidFill>
              </a:rPr>
              <a:t>Arun</a:t>
            </a:r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Enter Age: 50</a:t>
            </a:r>
          </a:p>
          <a:p>
            <a:pPr algn="ctr"/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Enter details of manager 2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Enter Name: </a:t>
            </a:r>
            <a:r>
              <a:rPr lang="en-GB" b="1" dirty="0" err="1" smtClean="0">
                <a:solidFill>
                  <a:schemeClr val="tx1"/>
                </a:solidFill>
              </a:rPr>
              <a:t>Amita</a:t>
            </a:r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Enter Age: 35</a:t>
            </a:r>
          </a:p>
          <a:p>
            <a:pPr algn="ctr"/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Enter details of manager 3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Enter Name: </a:t>
            </a:r>
            <a:r>
              <a:rPr lang="en-GB" b="1" dirty="0" err="1" smtClean="0">
                <a:solidFill>
                  <a:schemeClr val="tx1"/>
                </a:solidFill>
              </a:rPr>
              <a:t>Yashika</a:t>
            </a:r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Enter Age: 45</a:t>
            </a:r>
          </a:p>
          <a:p>
            <a:pPr algn="ctr"/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Manager 1       Name: </a:t>
            </a:r>
            <a:r>
              <a:rPr lang="en-GB" b="1" dirty="0" err="1" smtClean="0">
                <a:solidFill>
                  <a:schemeClr val="tx1"/>
                </a:solidFill>
              </a:rPr>
              <a:t>Arun</a:t>
            </a:r>
            <a:r>
              <a:rPr lang="en-GB" b="1" dirty="0" smtClean="0">
                <a:solidFill>
                  <a:schemeClr val="tx1"/>
                </a:solidFill>
              </a:rPr>
              <a:t>      Age: 50</a:t>
            </a:r>
          </a:p>
          <a:p>
            <a:pPr algn="ctr"/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Manager 2       Name: </a:t>
            </a:r>
            <a:r>
              <a:rPr lang="en-GB" b="1" dirty="0" err="1" smtClean="0">
                <a:solidFill>
                  <a:schemeClr val="tx1"/>
                </a:solidFill>
              </a:rPr>
              <a:t>Amita</a:t>
            </a:r>
            <a:r>
              <a:rPr lang="en-GB" b="1" dirty="0" smtClean="0">
                <a:solidFill>
                  <a:schemeClr val="tx1"/>
                </a:solidFill>
              </a:rPr>
              <a:t>     Age: 35</a:t>
            </a:r>
          </a:p>
          <a:p>
            <a:pPr algn="ctr"/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Manager 3       Name: </a:t>
            </a:r>
            <a:r>
              <a:rPr lang="en-GB" b="1" dirty="0" err="1" smtClean="0">
                <a:solidFill>
                  <a:schemeClr val="tx1"/>
                </a:solidFill>
              </a:rPr>
              <a:t>Yashika</a:t>
            </a:r>
            <a:r>
              <a:rPr lang="en-GB" b="1" dirty="0" smtClean="0">
                <a:solidFill>
                  <a:schemeClr val="tx1"/>
                </a:solidFill>
              </a:rPr>
              <a:t>   Age: 45</a:t>
            </a:r>
          </a:p>
          <a:p>
            <a:endParaRPr lang="en-IN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as function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GB" sz="3500" dirty="0" smtClean="0"/>
              <a:t>Object can be passed as a function argument, like any other data type to member functions as well as non-member functions.</a:t>
            </a:r>
          </a:p>
          <a:p>
            <a:pPr>
              <a:spcBef>
                <a:spcPts val="400"/>
              </a:spcBef>
            </a:pPr>
            <a:r>
              <a:rPr lang="en-GB" sz="3500" dirty="0" smtClean="0"/>
              <a:t>Pass-by-value</a:t>
            </a:r>
          </a:p>
          <a:p>
            <a:pPr>
              <a:spcBef>
                <a:spcPts val="400"/>
              </a:spcBef>
            </a:pPr>
            <a:r>
              <a:rPr lang="en-GB" sz="3500" dirty="0" smtClean="0"/>
              <a:t>Pass-by-reference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#include &lt;</a:t>
            </a:r>
            <a:r>
              <a:rPr lang="en-GB" sz="2400" b="1" dirty="0" err="1" smtClean="0"/>
              <a:t>iostream</a:t>
            </a:r>
            <a:r>
              <a:rPr lang="en-GB" sz="2400" b="1" dirty="0" smtClean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class Convert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{	public 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</a:t>
            </a:r>
            <a:r>
              <a:rPr lang="en-GB" sz="2400" b="1" dirty="0" err="1" smtClean="0"/>
              <a:t>int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void increment(Convert </a:t>
            </a:r>
            <a:r>
              <a:rPr lang="en-GB" sz="2400" b="1" dirty="0" err="1" smtClean="0"/>
              <a:t>obj</a:t>
            </a:r>
            <a:r>
              <a:rPr lang="en-GB" sz="2400" b="1" dirty="0" smtClean="0"/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{    </a:t>
            </a:r>
            <a:r>
              <a:rPr lang="en-GB" sz="2400" b="1" dirty="0" err="1" smtClean="0"/>
              <a:t>obj.i</a:t>
            </a:r>
            <a:r>
              <a:rPr lang="en-GB" sz="2400" b="1" dirty="0" smtClean="0"/>
              <a:t>=</a:t>
            </a:r>
            <a:r>
              <a:rPr lang="en-GB" sz="2400" b="1" dirty="0" err="1" smtClean="0"/>
              <a:t>obj.i</a:t>
            </a:r>
            <a:r>
              <a:rPr lang="en-GB" sz="2400" b="1" dirty="0" smtClean="0"/>
              <a:t>*2;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      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"Value of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in member function : " &lt;&lt; </a:t>
            </a:r>
            <a:r>
              <a:rPr lang="en-GB" sz="2400" b="1" dirty="0" err="1" smtClean="0"/>
              <a:t>obj.i</a:t>
            </a:r>
            <a:r>
              <a:rPr lang="en-GB" sz="2400" b="1" dirty="0" smtClean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err="1" smtClean="0"/>
              <a:t>int</a:t>
            </a:r>
            <a:r>
              <a:rPr lang="en-GB" sz="2400" b="1" dirty="0" smtClean="0"/>
              <a:t> main 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{	Convert obj1;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obj1.i=3;	obj1.increment(obj1);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"\</a:t>
            </a:r>
            <a:r>
              <a:rPr lang="en-GB" sz="2400" b="1" dirty="0" err="1" smtClean="0"/>
              <a:t>nValue</a:t>
            </a:r>
            <a:r>
              <a:rPr lang="en-GB" sz="2400" b="1" dirty="0" smtClean="0"/>
              <a:t> of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in main : " &lt;&lt; obj1.i &lt;&lt; "\n";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return 0;	}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55976" y="1268760"/>
            <a:ext cx="4320008" cy="15696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lvl="0" indent="-342900"/>
            <a:r>
              <a:rPr lang="en-GB" sz="2400" b="1" dirty="0" smtClean="0">
                <a:solidFill>
                  <a:schemeClr val="bg1"/>
                </a:solidFill>
              </a:rPr>
              <a:t>Output:</a:t>
            </a:r>
          </a:p>
          <a:p>
            <a:pPr lvl="0" indent="-342900"/>
            <a:endParaRPr lang="en-GB" sz="2400" b="1" dirty="0" smtClean="0">
              <a:solidFill>
                <a:schemeClr val="bg1"/>
              </a:solidFill>
            </a:endParaRPr>
          </a:p>
          <a:p>
            <a:pPr lvl="0" indent="-342900"/>
            <a:r>
              <a:rPr lang="en-GB" sz="2400" b="1" dirty="0" smtClean="0">
                <a:solidFill>
                  <a:schemeClr val="bg1"/>
                </a:solidFill>
              </a:rPr>
              <a:t>Value of </a:t>
            </a:r>
            <a:r>
              <a:rPr lang="en-GB" sz="2400" b="1" dirty="0" err="1" smtClean="0">
                <a:solidFill>
                  <a:schemeClr val="bg1"/>
                </a:solidFill>
              </a:rPr>
              <a:t>i</a:t>
            </a:r>
            <a:r>
              <a:rPr lang="en-GB" sz="2400" b="1" dirty="0" smtClean="0">
                <a:solidFill>
                  <a:schemeClr val="bg1"/>
                </a:solidFill>
              </a:rPr>
              <a:t> in member function : 6</a:t>
            </a:r>
          </a:p>
          <a:p>
            <a:pPr lvl="0" indent="-342900"/>
            <a:r>
              <a:rPr lang="en-GB" sz="2400" b="1" dirty="0" smtClean="0">
                <a:solidFill>
                  <a:schemeClr val="bg1"/>
                </a:solidFill>
              </a:rPr>
              <a:t>Value of </a:t>
            </a:r>
            <a:r>
              <a:rPr lang="en-GB" sz="2400" b="1" dirty="0" err="1" smtClean="0">
                <a:solidFill>
                  <a:schemeClr val="bg1"/>
                </a:solidFill>
              </a:rPr>
              <a:t>i</a:t>
            </a:r>
            <a:r>
              <a:rPr lang="en-GB" sz="2400" b="1" dirty="0" smtClean="0">
                <a:solidFill>
                  <a:schemeClr val="bg1"/>
                </a:solidFill>
              </a:rPr>
              <a:t> in main 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4038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#include &lt;</a:t>
            </a:r>
            <a:r>
              <a:rPr lang="en-IN" sz="1800" b="1" dirty="0" err="1" smtClean="0"/>
              <a:t>iostream</a:t>
            </a:r>
            <a:r>
              <a:rPr lang="en-IN" sz="1800" b="1" dirty="0" smtClean="0"/>
              <a:t>&gt;</a:t>
            </a:r>
            <a:br>
              <a:rPr lang="en-IN" sz="1800" b="1" dirty="0" smtClean="0"/>
            </a:br>
            <a:r>
              <a:rPr lang="en-IN" sz="1800" b="1" dirty="0" smtClean="0"/>
              <a:t>using namespace std;</a:t>
            </a:r>
            <a:br>
              <a:rPr lang="en-IN" sz="1800" b="1" dirty="0" smtClean="0"/>
            </a:br>
            <a:r>
              <a:rPr lang="en-IN" sz="1800" b="1" dirty="0" smtClean="0"/>
              <a:t>class </a:t>
            </a:r>
            <a:r>
              <a:rPr lang="en-IN" sz="1800" b="1" dirty="0" err="1" smtClean="0"/>
              <a:t>myclass</a:t>
            </a:r>
            <a:r>
              <a:rPr lang="en-IN" sz="1800" b="1" dirty="0" smtClean="0"/>
              <a:t> {</a:t>
            </a:r>
            <a:br>
              <a:rPr lang="en-IN" sz="1800" b="1" dirty="0" smtClean="0"/>
            </a:b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;</a:t>
            </a:r>
            <a:br>
              <a:rPr lang="en-IN" sz="1800" b="1" dirty="0" smtClean="0"/>
            </a:br>
            <a:r>
              <a:rPr lang="en-IN" sz="1800" b="1" dirty="0" smtClean="0"/>
              <a:t>public:</a:t>
            </a:r>
            <a:br>
              <a:rPr lang="en-IN" sz="1800" b="1" dirty="0" smtClean="0"/>
            </a:br>
            <a:r>
              <a:rPr lang="en-IN" sz="1800" b="1" dirty="0" err="1" smtClean="0"/>
              <a:t>myclass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n);</a:t>
            </a:r>
            <a:br>
              <a:rPr lang="en-IN" sz="1800" b="1" dirty="0" smtClean="0"/>
            </a:br>
            <a:r>
              <a:rPr lang="en-IN" sz="1800" b="1" dirty="0" smtClean="0"/>
              <a:t>~</a:t>
            </a:r>
            <a:r>
              <a:rPr lang="en-IN" sz="1800" b="1" dirty="0" err="1" smtClean="0"/>
              <a:t>myclass</a:t>
            </a:r>
            <a:r>
              <a:rPr lang="en-IN" sz="1800" b="1" dirty="0" smtClean="0"/>
              <a:t>();</a:t>
            </a:r>
            <a:br>
              <a:rPr lang="en-IN" sz="1800" b="1" dirty="0" smtClean="0"/>
            </a:br>
            <a:r>
              <a:rPr lang="en-IN" sz="1800" b="1" dirty="0" smtClean="0"/>
              <a:t>void </a:t>
            </a:r>
            <a:r>
              <a:rPr lang="en-IN" sz="1800" b="1" dirty="0" err="1" smtClean="0"/>
              <a:t>set_i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n) { 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=n; }</a:t>
            </a:r>
            <a:br>
              <a:rPr lang="en-IN" sz="1800" b="1" dirty="0" smtClean="0"/>
            </a:b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get_i</a:t>
            </a:r>
            <a:r>
              <a:rPr lang="en-IN" sz="1800" b="1" dirty="0" smtClean="0"/>
              <a:t>() { return 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; }</a:t>
            </a:r>
            <a:br>
              <a:rPr lang="en-IN" sz="1800" b="1" dirty="0" smtClean="0"/>
            </a:br>
            <a:r>
              <a:rPr lang="en-IN" sz="1800" b="1" dirty="0" smtClean="0"/>
              <a:t>};</a:t>
            </a:r>
            <a:br>
              <a:rPr lang="en-IN" sz="1800" b="1" dirty="0" smtClean="0"/>
            </a:br>
            <a:r>
              <a:rPr lang="en-IN" sz="1800" b="1" dirty="0" err="1" smtClean="0"/>
              <a:t>myclass</a:t>
            </a:r>
            <a:r>
              <a:rPr lang="en-IN" sz="1800" b="1" dirty="0" smtClean="0"/>
              <a:t>::</a:t>
            </a:r>
            <a:r>
              <a:rPr lang="en-IN" sz="1800" b="1" dirty="0" err="1" smtClean="0"/>
              <a:t>myclass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n)</a:t>
            </a:r>
            <a:br>
              <a:rPr lang="en-IN" sz="1800" b="1" dirty="0" smtClean="0"/>
            </a:br>
            <a:r>
              <a:rPr lang="en-IN" sz="1800" b="1" dirty="0" smtClean="0"/>
              <a:t>{</a:t>
            </a:r>
            <a:br>
              <a:rPr lang="en-IN" sz="1800" b="1" dirty="0" smtClean="0"/>
            </a:br>
            <a:r>
              <a:rPr lang="en-IN" sz="1800" b="1" dirty="0" err="1" smtClean="0"/>
              <a:t>i</a:t>
            </a:r>
            <a:r>
              <a:rPr lang="en-IN" sz="1800" b="1" dirty="0" smtClean="0"/>
              <a:t> = n;</a:t>
            </a:r>
            <a:br>
              <a:rPr lang="en-IN" sz="1800" b="1" dirty="0" smtClean="0"/>
            </a:br>
            <a:r>
              <a:rPr lang="en-IN" sz="1800" b="1" dirty="0" err="1" smtClean="0"/>
              <a:t>cout</a:t>
            </a:r>
            <a:r>
              <a:rPr lang="en-IN" sz="1800" b="1" dirty="0" smtClean="0"/>
              <a:t> &lt;&lt; "Constructing " &lt;&lt; 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 &lt;&lt; "\n";</a:t>
            </a:r>
            <a:br>
              <a:rPr lang="en-IN" sz="1800" b="1" dirty="0" smtClean="0"/>
            </a:br>
            <a:r>
              <a:rPr lang="en-IN" sz="1800" b="1" dirty="0" smtClean="0"/>
              <a:t>}</a:t>
            </a:r>
            <a:br>
              <a:rPr lang="en-IN" sz="1800" b="1" dirty="0" smtClean="0"/>
            </a:br>
            <a:r>
              <a:rPr lang="en-IN" sz="1800" b="1" dirty="0" err="1" smtClean="0"/>
              <a:t>myclass</a:t>
            </a:r>
            <a:r>
              <a:rPr lang="en-IN" sz="1800" b="1" dirty="0" smtClean="0"/>
              <a:t>::~</a:t>
            </a:r>
            <a:r>
              <a:rPr lang="en-IN" sz="1800" b="1" dirty="0" err="1" smtClean="0"/>
              <a:t>myclass</a:t>
            </a:r>
            <a:r>
              <a:rPr lang="en-IN" sz="1800" b="1" dirty="0" smtClean="0"/>
              <a:t>()</a:t>
            </a:r>
            <a:br>
              <a:rPr lang="en-IN" sz="1800" b="1" dirty="0" smtClean="0"/>
            </a:br>
            <a:r>
              <a:rPr lang="en-IN" sz="1800" b="1" dirty="0" smtClean="0"/>
              <a:t>{</a:t>
            </a:r>
            <a:br>
              <a:rPr lang="en-IN" sz="1800" b="1" dirty="0" smtClean="0"/>
            </a:br>
            <a:r>
              <a:rPr lang="en-IN" sz="1800" b="1" dirty="0" err="1" smtClean="0"/>
              <a:t>cout</a:t>
            </a:r>
            <a:r>
              <a:rPr lang="en-IN" sz="1800" b="1" dirty="0" smtClean="0"/>
              <a:t> &lt;&lt; "Destroying " &lt;&lt; 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 &lt;&lt; "\n";</a:t>
            </a:r>
            <a:br>
              <a:rPr lang="en-IN" sz="1800" b="1" dirty="0" smtClean="0"/>
            </a:br>
            <a:r>
              <a:rPr lang="en-IN" sz="1800" b="1" dirty="0" smtClean="0"/>
              <a:t>}</a:t>
            </a:r>
            <a:br>
              <a:rPr lang="en-IN" sz="1800" b="1" dirty="0" smtClean="0"/>
            </a:br>
            <a:r>
              <a:rPr lang="en-IN" sz="1800" b="1" dirty="0" smtClean="0"/>
              <a:t>void f(</a:t>
            </a:r>
            <a:r>
              <a:rPr lang="en-IN" sz="1800" b="1" dirty="0" err="1" smtClean="0"/>
              <a:t>myclass</a:t>
            </a:r>
            <a:r>
              <a:rPr lang="en-IN" sz="1800" b="1" dirty="0" smtClean="0"/>
              <a:t> ob); </a:t>
            </a: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27984" y="1124745"/>
            <a:ext cx="4038600" cy="3888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err="1" smtClean="0"/>
              <a:t>int</a:t>
            </a:r>
            <a:r>
              <a:rPr lang="en-IN" sz="1800" b="1" dirty="0" smtClean="0"/>
              <a:t> main()</a:t>
            </a:r>
            <a:br>
              <a:rPr lang="en-IN" sz="1800" b="1" dirty="0" smtClean="0"/>
            </a:br>
            <a:r>
              <a:rPr lang="en-IN" sz="1800" b="1" dirty="0" smtClean="0"/>
              <a:t>{</a:t>
            </a:r>
            <a:br>
              <a:rPr lang="en-IN" sz="1800" b="1" dirty="0" smtClean="0"/>
            </a:br>
            <a:r>
              <a:rPr lang="en-IN" sz="1800" b="1" dirty="0" err="1" smtClean="0"/>
              <a:t>myclass</a:t>
            </a:r>
            <a:r>
              <a:rPr lang="en-IN" sz="1800" b="1" dirty="0" smtClean="0"/>
              <a:t> o(1);</a:t>
            </a:r>
            <a:br>
              <a:rPr lang="en-IN" sz="1800" b="1" dirty="0" smtClean="0"/>
            </a:br>
            <a:r>
              <a:rPr lang="en-IN" sz="1800" b="1" dirty="0" smtClean="0"/>
              <a:t>f(o);</a:t>
            </a:r>
            <a:br>
              <a:rPr lang="en-IN" sz="1800" b="1" dirty="0" smtClean="0"/>
            </a:br>
            <a:r>
              <a:rPr lang="en-IN" sz="1800" b="1" dirty="0" err="1" smtClean="0"/>
              <a:t>cout</a:t>
            </a:r>
            <a:r>
              <a:rPr lang="en-IN" sz="1800" b="1" dirty="0" smtClean="0"/>
              <a:t> &lt;&lt; "This is 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 in main: ";</a:t>
            </a:r>
            <a:br>
              <a:rPr lang="en-IN" sz="1800" b="1" dirty="0" smtClean="0"/>
            </a:br>
            <a:r>
              <a:rPr lang="en-IN" sz="1800" b="1" dirty="0" err="1" smtClean="0"/>
              <a:t>cout</a:t>
            </a:r>
            <a:r>
              <a:rPr lang="en-IN" sz="1800" b="1" dirty="0" smtClean="0"/>
              <a:t> &lt;&lt; </a:t>
            </a:r>
            <a:r>
              <a:rPr lang="en-IN" sz="1800" b="1" dirty="0" err="1" smtClean="0"/>
              <a:t>o.get_i</a:t>
            </a:r>
            <a:r>
              <a:rPr lang="en-IN" sz="1800" b="1" dirty="0" smtClean="0"/>
              <a:t>() &lt;&lt; "\n";</a:t>
            </a:r>
            <a:br>
              <a:rPr lang="en-IN" sz="1800" b="1" dirty="0" smtClean="0"/>
            </a:br>
            <a:r>
              <a:rPr lang="en-IN" sz="1800" b="1" dirty="0" smtClean="0"/>
              <a:t>return 0;</a:t>
            </a:r>
            <a:br>
              <a:rPr lang="en-IN" sz="1800" b="1" dirty="0" smtClean="0"/>
            </a:br>
            <a:r>
              <a:rPr lang="en-IN" sz="1800" b="1" dirty="0" smtClean="0"/>
              <a:t>}</a:t>
            </a:r>
            <a:br>
              <a:rPr lang="en-IN" sz="1800" b="1" dirty="0" smtClean="0"/>
            </a:br>
            <a:r>
              <a:rPr lang="en-IN" sz="1800" b="1" dirty="0" smtClean="0"/>
              <a:t>void f(</a:t>
            </a:r>
            <a:r>
              <a:rPr lang="en-IN" sz="1800" b="1" dirty="0" err="1" smtClean="0"/>
              <a:t>myclass</a:t>
            </a:r>
            <a:r>
              <a:rPr lang="en-IN" sz="1800" b="1" dirty="0" smtClean="0"/>
              <a:t> ob)</a:t>
            </a:r>
            <a:br>
              <a:rPr lang="en-IN" sz="1800" b="1" dirty="0" smtClean="0"/>
            </a:br>
            <a:r>
              <a:rPr lang="en-IN" sz="1800" b="1" dirty="0" smtClean="0"/>
              <a:t>{</a:t>
            </a:r>
            <a:br>
              <a:rPr lang="en-IN" sz="1800" b="1" dirty="0" smtClean="0"/>
            </a:br>
            <a:r>
              <a:rPr lang="en-IN" sz="1800" b="1" dirty="0" err="1" smtClean="0"/>
              <a:t>ob.set_i</a:t>
            </a:r>
            <a:r>
              <a:rPr lang="en-IN" sz="1800" b="1" dirty="0" smtClean="0"/>
              <a:t>(2);</a:t>
            </a:r>
            <a:br>
              <a:rPr lang="en-IN" sz="1800" b="1" dirty="0" smtClean="0"/>
            </a:br>
            <a:r>
              <a:rPr lang="en-IN" sz="1800" b="1" dirty="0" err="1" smtClean="0"/>
              <a:t>cout</a:t>
            </a:r>
            <a:r>
              <a:rPr lang="en-IN" sz="1800" b="1" dirty="0" smtClean="0"/>
              <a:t> &lt;&lt; "This is local 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: " &lt;&lt; </a:t>
            </a:r>
            <a:r>
              <a:rPr lang="en-IN" sz="1800" b="1" dirty="0" err="1" smtClean="0"/>
              <a:t>ob.get_i</a:t>
            </a:r>
            <a:r>
              <a:rPr lang="en-IN" sz="1800" b="1" dirty="0" smtClean="0"/>
              <a:t>();</a:t>
            </a:r>
            <a:br>
              <a:rPr lang="en-IN" sz="1800" b="1" dirty="0" smtClean="0"/>
            </a:br>
            <a:r>
              <a:rPr lang="en-IN" sz="1800" b="1" dirty="0" err="1" smtClean="0"/>
              <a:t>cout</a:t>
            </a:r>
            <a:r>
              <a:rPr lang="en-IN" sz="1800" b="1" dirty="0" smtClean="0"/>
              <a:t> &lt;&lt; "\n";</a:t>
            </a:r>
            <a:br>
              <a:rPr lang="en-IN" sz="1800" b="1" dirty="0" smtClean="0"/>
            </a:br>
            <a:r>
              <a:rPr lang="en-IN" sz="1800" b="1" dirty="0" smtClean="0"/>
              <a:t>} </a:t>
            </a:r>
          </a:p>
          <a:p>
            <a:pPr marL="0" indent="0">
              <a:buNone/>
            </a:pPr>
            <a:endParaRPr lang="en-IN" sz="1800" dirty="0" smtClean="0"/>
          </a:p>
          <a:p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5148064" y="4797152"/>
            <a:ext cx="352839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>
                <a:solidFill>
                  <a:srgbClr val="FF0000"/>
                </a:solidFill>
              </a:rPr>
              <a:t>Constructing 1</a:t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This is local 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: 2</a:t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Destroying 2</a:t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This is 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 in main: 1</a:t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Destroying 1 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00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3 (Pass-by-reference)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#include &lt;</a:t>
            </a:r>
            <a:r>
              <a:rPr lang="en-GB" sz="2400" b="1" dirty="0" err="1" smtClean="0"/>
              <a:t>iostream</a:t>
            </a:r>
            <a:r>
              <a:rPr lang="en-GB" sz="2400" b="1" dirty="0" smtClean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class Convert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{	public 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</a:t>
            </a:r>
            <a:r>
              <a:rPr lang="en-GB" sz="2400" b="1" dirty="0" err="1" smtClean="0"/>
              <a:t>int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void increment(Convert &amp;</a:t>
            </a:r>
            <a:r>
              <a:rPr lang="en-GB" sz="2400" b="1" dirty="0" err="1" smtClean="0"/>
              <a:t>obj</a:t>
            </a:r>
            <a:r>
              <a:rPr lang="en-GB" sz="2400" b="1" dirty="0" smtClean="0"/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{    </a:t>
            </a:r>
            <a:r>
              <a:rPr lang="en-GB" sz="2400" b="1" dirty="0" err="1" smtClean="0"/>
              <a:t>obj.i</a:t>
            </a:r>
            <a:r>
              <a:rPr lang="en-GB" sz="2400" b="1" dirty="0" smtClean="0"/>
              <a:t>=</a:t>
            </a:r>
            <a:r>
              <a:rPr lang="en-GB" sz="2400" b="1" dirty="0" err="1" smtClean="0"/>
              <a:t>obj.i</a:t>
            </a:r>
            <a:r>
              <a:rPr lang="en-GB" sz="2400" b="1" dirty="0" smtClean="0"/>
              <a:t>*2;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      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"Value of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in member function : " &lt;&lt; </a:t>
            </a:r>
            <a:r>
              <a:rPr lang="en-GB" sz="2400" b="1" dirty="0" err="1" smtClean="0"/>
              <a:t>obj.i</a:t>
            </a:r>
            <a:r>
              <a:rPr lang="en-GB" sz="2400" b="1" dirty="0" smtClean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err="1" smtClean="0"/>
              <a:t>int</a:t>
            </a:r>
            <a:r>
              <a:rPr lang="en-GB" sz="2400" b="1" dirty="0" smtClean="0"/>
              <a:t> main 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{	Convert obj1;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obj1.i=3;	obj1.increment(obj1);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"\</a:t>
            </a:r>
            <a:r>
              <a:rPr lang="en-GB" sz="2400" b="1" dirty="0" err="1" smtClean="0"/>
              <a:t>nValue</a:t>
            </a:r>
            <a:r>
              <a:rPr lang="en-GB" sz="2400" b="1" dirty="0" smtClean="0"/>
              <a:t> of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in main : " &lt;&lt; obj1.i &lt;&lt; "\n";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return 0;	}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55976" y="1268760"/>
            <a:ext cx="4320008" cy="15696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lvl="0" indent="-342900"/>
            <a:r>
              <a:rPr lang="en-GB" sz="2400" b="1" dirty="0" smtClean="0">
                <a:solidFill>
                  <a:schemeClr val="bg1"/>
                </a:solidFill>
              </a:rPr>
              <a:t>Output:</a:t>
            </a:r>
          </a:p>
          <a:p>
            <a:pPr lvl="0" indent="-342900"/>
            <a:endParaRPr lang="en-GB" sz="2400" b="1" dirty="0" smtClean="0">
              <a:solidFill>
                <a:schemeClr val="bg1"/>
              </a:solidFill>
            </a:endParaRPr>
          </a:p>
          <a:p>
            <a:pPr lvl="0" indent="-342900"/>
            <a:r>
              <a:rPr lang="en-GB" sz="2400" b="1" dirty="0" smtClean="0">
                <a:solidFill>
                  <a:schemeClr val="bg1"/>
                </a:solidFill>
              </a:rPr>
              <a:t>Value of </a:t>
            </a:r>
            <a:r>
              <a:rPr lang="en-GB" sz="2400" b="1" dirty="0" err="1" smtClean="0">
                <a:solidFill>
                  <a:schemeClr val="bg1"/>
                </a:solidFill>
              </a:rPr>
              <a:t>i</a:t>
            </a:r>
            <a:r>
              <a:rPr lang="en-GB" sz="2400" b="1" dirty="0" smtClean="0">
                <a:solidFill>
                  <a:schemeClr val="bg1"/>
                </a:solidFill>
              </a:rPr>
              <a:t> in member function : 6</a:t>
            </a:r>
          </a:p>
          <a:p>
            <a:pPr lvl="0" indent="-342900"/>
            <a:r>
              <a:rPr lang="en-GB" sz="2400" b="1" dirty="0" smtClean="0">
                <a:solidFill>
                  <a:schemeClr val="bg1"/>
                </a:solidFill>
              </a:rPr>
              <a:t>Value of </a:t>
            </a:r>
            <a:r>
              <a:rPr lang="en-GB" sz="2400" b="1" dirty="0" err="1" smtClean="0">
                <a:solidFill>
                  <a:schemeClr val="bg1"/>
                </a:solidFill>
              </a:rPr>
              <a:t>i</a:t>
            </a:r>
            <a:r>
              <a:rPr lang="en-GB" sz="2400" b="1" dirty="0" smtClean="0">
                <a:solidFill>
                  <a:schemeClr val="bg1"/>
                </a:solidFill>
              </a:rPr>
              <a:t> in main :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Returning Objects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endParaRPr lang="en-IN" sz="2400" dirty="0"/>
          </a:p>
        </p:txBody>
      </p:sp>
      <p:pic>
        <p:nvPicPr>
          <p:cNvPr id="4" name="Content Placeholder 3" descr="return-object-function-C++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026609"/>
            <a:ext cx="8496944" cy="57147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 1 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79512" y="1268760"/>
            <a:ext cx="4316288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    #include &lt;</a:t>
            </a:r>
            <a:r>
              <a:rPr lang="en-IN" b="1" dirty="0" err="1" smtClean="0"/>
              <a:t>iostream</a:t>
            </a:r>
            <a:r>
              <a:rPr lang="en-IN" b="1" dirty="0" smtClean="0"/>
              <a:t>&gt;</a:t>
            </a:r>
            <a:br>
              <a:rPr lang="en-IN" b="1" dirty="0" smtClean="0"/>
            </a:br>
            <a:r>
              <a:rPr lang="en-IN" b="1" dirty="0" smtClean="0"/>
              <a:t>using namespace std;</a:t>
            </a:r>
            <a:br>
              <a:rPr lang="en-IN" b="1" dirty="0" smtClean="0"/>
            </a:br>
            <a:r>
              <a:rPr lang="en-IN" b="1" dirty="0" smtClean="0"/>
              <a:t>class </a:t>
            </a:r>
            <a:r>
              <a:rPr lang="en-IN" b="1" dirty="0" err="1" smtClean="0"/>
              <a:t>myclass</a:t>
            </a:r>
            <a:r>
              <a:rPr lang="en-IN" b="1" dirty="0" smtClean="0"/>
              <a:t> {</a:t>
            </a:r>
            <a:br>
              <a:rPr lang="en-IN" b="1" dirty="0" smtClean="0"/>
            </a:b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;</a:t>
            </a:r>
            <a:br>
              <a:rPr lang="en-IN" b="1" dirty="0" smtClean="0"/>
            </a:br>
            <a:r>
              <a:rPr lang="en-IN" b="1" dirty="0" smtClean="0"/>
              <a:t>public:</a:t>
            </a:r>
            <a:br>
              <a:rPr lang="en-IN" b="1" dirty="0" smtClean="0"/>
            </a:br>
            <a:r>
              <a:rPr lang="en-IN" b="1" dirty="0" smtClean="0"/>
              <a:t>void </a:t>
            </a:r>
            <a:r>
              <a:rPr lang="en-IN" b="1" dirty="0" err="1" smtClean="0"/>
              <a:t>set_i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n) { </a:t>
            </a:r>
            <a:r>
              <a:rPr lang="en-IN" b="1" dirty="0" err="1" smtClean="0"/>
              <a:t>i</a:t>
            </a:r>
            <a:r>
              <a:rPr lang="en-IN" b="1" dirty="0" smtClean="0"/>
              <a:t>=n; }</a:t>
            </a:r>
            <a:br>
              <a:rPr lang="en-IN" b="1" dirty="0" smtClean="0"/>
            </a:b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get_i</a:t>
            </a:r>
            <a:r>
              <a:rPr lang="en-IN" b="1" dirty="0" smtClean="0"/>
              <a:t>() { return </a:t>
            </a:r>
            <a:r>
              <a:rPr lang="en-IN" b="1" dirty="0" err="1" smtClean="0"/>
              <a:t>i</a:t>
            </a:r>
            <a:r>
              <a:rPr lang="en-IN" b="1" dirty="0" smtClean="0"/>
              <a:t>; }</a:t>
            </a:r>
            <a:br>
              <a:rPr lang="en-IN" b="1" dirty="0" smtClean="0"/>
            </a:br>
            <a:r>
              <a:rPr lang="en-IN" b="1" dirty="0" smtClean="0"/>
              <a:t>};</a:t>
            </a:r>
          </a:p>
          <a:p>
            <a:pPr>
              <a:buNone/>
            </a:pPr>
            <a:r>
              <a:rPr lang="en-IN" b="1" dirty="0" smtClean="0"/>
              <a:t> </a:t>
            </a:r>
            <a:r>
              <a:rPr lang="en-IN" b="1" dirty="0" err="1" smtClean="0"/>
              <a:t>myclass</a:t>
            </a:r>
            <a:r>
              <a:rPr lang="en-IN" b="1" dirty="0" smtClean="0"/>
              <a:t> f(); //return object of type </a:t>
            </a:r>
            <a:r>
              <a:rPr lang="en-IN" b="1" dirty="0" err="1" smtClean="0"/>
              <a:t>myclass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int</a:t>
            </a:r>
            <a:r>
              <a:rPr lang="en-IN" b="1" dirty="0" smtClean="0"/>
              <a:t> main()</a:t>
            </a:r>
            <a:br>
              <a:rPr lang="en-IN" b="1" dirty="0" smtClean="0"/>
            </a:br>
            <a:r>
              <a:rPr lang="en-IN" b="1" dirty="0" smtClean="0"/>
              <a:t>{</a:t>
            </a:r>
            <a:br>
              <a:rPr lang="en-IN" b="1" dirty="0" smtClean="0"/>
            </a:br>
            <a:r>
              <a:rPr lang="en-IN" b="1" dirty="0" err="1" smtClean="0"/>
              <a:t>myclass</a:t>
            </a:r>
            <a:r>
              <a:rPr lang="en-IN" b="1" dirty="0" smtClean="0"/>
              <a:t> o;</a:t>
            </a:r>
            <a:br>
              <a:rPr lang="en-IN" b="1" dirty="0" smtClean="0"/>
            </a:br>
            <a:r>
              <a:rPr lang="en-IN" b="1" dirty="0" smtClean="0"/>
              <a:t>o = f();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388296" cy="54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err="1" smtClean="0"/>
              <a:t>cout</a:t>
            </a:r>
            <a:r>
              <a:rPr lang="en-IN" b="1" dirty="0" smtClean="0"/>
              <a:t> &lt;&lt; </a:t>
            </a:r>
            <a:r>
              <a:rPr lang="en-IN" b="1" dirty="0" err="1" smtClean="0"/>
              <a:t>o.get_i</a:t>
            </a:r>
            <a:r>
              <a:rPr lang="en-IN" b="1" dirty="0" smtClean="0"/>
              <a:t>() &lt;&lt; "\n";</a:t>
            </a:r>
            <a:br>
              <a:rPr lang="en-IN" b="1" dirty="0" smtClean="0"/>
            </a:br>
            <a:r>
              <a:rPr lang="en-IN" b="1" dirty="0" smtClean="0"/>
              <a:t>return 0;</a:t>
            </a:r>
            <a:br>
              <a:rPr lang="en-IN" b="1" dirty="0" smtClean="0"/>
            </a:b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myclass</a:t>
            </a:r>
            <a:r>
              <a:rPr lang="en-IN" b="1" dirty="0" smtClean="0"/>
              <a:t> f()</a:t>
            </a:r>
            <a:br>
              <a:rPr lang="en-IN" b="1" dirty="0" smtClean="0"/>
            </a:br>
            <a:r>
              <a:rPr lang="en-IN" b="1" dirty="0" smtClean="0"/>
              <a:t>{</a:t>
            </a:r>
            <a:br>
              <a:rPr lang="en-IN" b="1" dirty="0" smtClean="0"/>
            </a:br>
            <a:r>
              <a:rPr lang="en-IN" b="1" dirty="0" err="1" smtClean="0"/>
              <a:t>myclass</a:t>
            </a:r>
            <a:r>
              <a:rPr lang="en-IN" b="1" dirty="0" smtClean="0"/>
              <a:t> x;</a:t>
            </a:r>
            <a:br>
              <a:rPr lang="en-IN" b="1" dirty="0" smtClean="0"/>
            </a:br>
            <a:r>
              <a:rPr lang="en-IN" b="1" dirty="0" err="1" smtClean="0"/>
              <a:t>x.set_i</a:t>
            </a:r>
            <a:r>
              <a:rPr lang="en-IN" b="1" dirty="0" smtClean="0"/>
              <a:t>(1);</a:t>
            </a:r>
            <a:br>
              <a:rPr lang="en-IN" b="1" dirty="0" smtClean="0"/>
            </a:br>
            <a:r>
              <a:rPr lang="en-IN" b="1" dirty="0" smtClean="0"/>
              <a:t>return x;</a:t>
            </a:r>
            <a:br>
              <a:rPr lang="en-IN" b="1" dirty="0" smtClean="0"/>
            </a:br>
            <a:r>
              <a:rPr lang="en-IN" b="1" dirty="0" smtClean="0"/>
              <a:t>} 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68144" y="4941168"/>
            <a:ext cx="1656184" cy="8309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lvl="0" indent="-342900"/>
            <a:r>
              <a:rPr lang="en-GB" sz="2400" b="1" dirty="0" smtClean="0">
                <a:solidFill>
                  <a:schemeClr val="bg1"/>
                </a:solidFill>
              </a:rPr>
              <a:t>Output:</a:t>
            </a:r>
          </a:p>
          <a:p>
            <a:pPr lvl="0" indent="-342900"/>
            <a:r>
              <a:rPr lang="en-GB" sz="2400" b="1" dirty="0" smtClean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smtClean="0"/>
              <a:t>Thank You!</a:t>
            </a:r>
            <a:endParaRPr lang="en-IN" sz="60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within 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Arrays can be used as class member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2026583"/>
            <a:ext cx="5364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8288" indent="-268288">
              <a:buFont typeface="Arial" pitchFamily="34" charset="0"/>
              <a:buChar char="•"/>
            </a:pPr>
            <a:r>
              <a:rPr lang="en-GB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3200" dirty="0" smtClean="0"/>
              <a:t> is an integer array.</a:t>
            </a:r>
          </a:p>
          <a:p>
            <a:pPr marL="268288" indent="-268288">
              <a:buFont typeface="Arial" pitchFamily="34" charset="0"/>
              <a:buChar char="•"/>
            </a:pPr>
            <a:r>
              <a:rPr lang="en-GB" sz="3200" dirty="0" smtClean="0"/>
              <a:t>It is declared as a private data member of the class </a:t>
            </a:r>
            <a:r>
              <a:rPr lang="en-GB" sz="3200" b="1" i="1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GB" sz="3200" dirty="0" smtClean="0"/>
              <a:t>.</a:t>
            </a:r>
          </a:p>
          <a:p>
            <a:pPr marL="268288" indent="-268288">
              <a:buFont typeface="Arial" pitchFamily="34" charset="0"/>
              <a:buChar char="•"/>
            </a:pPr>
            <a:r>
              <a:rPr lang="en-GB" sz="3200" dirty="0" smtClean="0"/>
              <a:t>Can be used in class member functions.</a:t>
            </a:r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9512" y="2466991"/>
            <a:ext cx="4603701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class array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3200" dirty="0" smtClean="0">
                <a:solidFill>
                  <a:prstClr val="black"/>
                </a:solidFill>
              </a:rPr>
              <a:t>{</a:t>
            </a:r>
            <a:r>
              <a:rPr lang="en-GB" sz="3200" dirty="0">
                <a:solidFill>
                  <a:prstClr val="black"/>
                </a:solidFill>
              </a:rPr>
              <a:t>		</a:t>
            </a:r>
            <a:r>
              <a:rPr lang="en-GB" sz="3200" dirty="0" err="1">
                <a:solidFill>
                  <a:prstClr val="black"/>
                </a:solidFill>
              </a:rPr>
              <a:t>int</a:t>
            </a:r>
            <a:r>
              <a:rPr lang="en-GB" sz="3200" dirty="0">
                <a:solidFill>
                  <a:prstClr val="black"/>
                </a:solidFill>
              </a:rPr>
              <a:t> a[10];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	public: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		void </a:t>
            </a:r>
            <a:r>
              <a:rPr lang="en-GB" sz="3200" dirty="0" err="1" smtClean="0">
                <a:solidFill>
                  <a:prstClr val="black"/>
                </a:solidFill>
              </a:rPr>
              <a:t>setVal</a:t>
            </a:r>
            <a:r>
              <a:rPr lang="en-GB" sz="3200" dirty="0" smtClean="0">
                <a:solidFill>
                  <a:prstClr val="black"/>
                </a:solidFill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	</a:t>
            </a:r>
            <a:r>
              <a:rPr lang="en-GB" sz="3200" dirty="0" smtClean="0">
                <a:solidFill>
                  <a:prstClr val="black"/>
                </a:solidFill>
              </a:rPr>
              <a:t>	void sort();</a:t>
            </a:r>
            <a:endParaRPr lang="en-GB" sz="32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		void </a:t>
            </a:r>
            <a:r>
              <a:rPr lang="en-GB" sz="3200" dirty="0" smtClean="0">
                <a:solidFill>
                  <a:prstClr val="black"/>
                </a:solidFill>
              </a:rPr>
              <a:t>display();</a:t>
            </a:r>
            <a:endParaRPr lang="en-GB" sz="32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#include&lt;</a:t>
            </a:r>
            <a:r>
              <a:rPr lang="en-GB" sz="2200" b="1" dirty="0" err="1" smtClean="0"/>
              <a:t>iostream</a:t>
            </a:r>
            <a:r>
              <a:rPr lang="en-GB" sz="2200" b="1" dirty="0" smtClean="0"/>
              <a:t>&gt;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using namespace std;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class array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{</a:t>
            </a:r>
            <a:r>
              <a:rPr lang="en-GB" sz="2200" b="1" dirty="0"/>
              <a:t> </a:t>
            </a:r>
            <a:r>
              <a:rPr lang="en-GB" sz="2200" b="1" dirty="0" smtClean="0"/>
              <a:t>       </a:t>
            </a:r>
            <a:r>
              <a:rPr lang="en-GB" sz="2200" b="1" dirty="0" err="1" smtClean="0"/>
              <a:t>int</a:t>
            </a:r>
            <a:r>
              <a:rPr lang="en-GB" sz="2200" b="1" dirty="0" smtClean="0"/>
              <a:t> a[10];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     public: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</a:t>
            </a:r>
            <a:r>
              <a:rPr lang="en-GB" sz="2200" b="1" dirty="0" smtClean="0"/>
              <a:t>        void </a:t>
            </a:r>
            <a:r>
              <a:rPr lang="en-GB" sz="2200" b="1" dirty="0" err="1" smtClean="0"/>
              <a:t>setVal</a:t>
            </a:r>
            <a:r>
              <a:rPr lang="en-GB" sz="2200" b="1" dirty="0" smtClean="0"/>
              <a:t>()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         {    for (</a:t>
            </a:r>
            <a:r>
              <a:rPr lang="en-GB" sz="2200" b="1" dirty="0" err="1" smtClean="0"/>
              <a:t>int</a:t>
            </a:r>
            <a:r>
              <a:rPr lang="en-GB" sz="2200" b="1" dirty="0" smtClean="0"/>
              <a:t> </a:t>
            </a:r>
            <a:r>
              <a:rPr lang="en-GB" sz="2200" b="1" dirty="0" err="1" smtClean="0"/>
              <a:t>i</a:t>
            </a:r>
            <a:r>
              <a:rPr lang="en-GB" sz="2200" b="1" dirty="0" smtClean="0"/>
              <a:t> = 0; </a:t>
            </a:r>
            <a:r>
              <a:rPr lang="en-GB" sz="2200" b="1" dirty="0" err="1" smtClean="0"/>
              <a:t>i</a:t>
            </a:r>
            <a:r>
              <a:rPr lang="en-GB" sz="2200" b="1" dirty="0" smtClean="0"/>
              <a:t> &lt; 10; </a:t>
            </a:r>
            <a:r>
              <a:rPr lang="en-GB" sz="2200" b="1" dirty="0" err="1" smtClean="0"/>
              <a:t>i</a:t>
            </a:r>
            <a:r>
              <a:rPr lang="en-GB" sz="2200" b="1" dirty="0" smtClean="0"/>
              <a:t>++)	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err="1" smtClean="0"/>
              <a:t>cin</a:t>
            </a:r>
            <a:r>
              <a:rPr lang="en-GB" sz="2200" b="1" dirty="0" smtClean="0"/>
              <a:t> &gt;&gt; a[</a:t>
            </a:r>
            <a:r>
              <a:rPr lang="en-GB" sz="2200" b="1" dirty="0" err="1" smtClean="0"/>
              <a:t>i</a:t>
            </a:r>
            <a:r>
              <a:rPr lang="en-GB" sz="2200" b="1" dirty="0" smtClean="0"/>
              <a:t>];	}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         void sort()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         {    for (</a:t>
            </a:r>
            <a:r>
              <a:rPr lang="en-GB" sz="2200" b="1" dirty="0" err="1" smtClean="0"/>
              <a:t>int</a:t>
            </a:r>
            <a:r>
              <a:rPr lang="en-GB" sz="2200" b="1" dirty="0" smtClean="0"/>
              <a:t> </a:t>
            </a:r>
            <a:r>
              <a:rPr lang="en-GB" sz="2200" b="1" dirty="0" err="1" smtClean="0"/>
              <a:t>i</a:t>
            </a:r>
            <a:r>
              <a:rPr lang="en-GB" sz="2200" b="1" dirty="0" smtClean="0"/>
              <a:t> = 0; </a:t>
            </a:r>
            <a:r>
              <a:rPr lang="en-GB" sz="2200" b="1" dirty="0" err="1" smtClean="0"/>
              <a:t>i</a:t>
            </a:r>
            <a:r>
              <a:rPr lang="en-GB" sz="2200" b="1" dirty="0" smtClean="0"/>
              <a:t> &lt; 9; </a:t>
            </a:r>
            <a:r>
              <a:rPr lang="en-GB" sz="2200" b="1" dirty="0" err="1" smtClean="0"/>
              <a:t>i</a:t>
            </a:r>
            <a:r>
              <a:rPr lang="en-GB" sz="2200" b="1" dirty="0" smtClean="0"/>
              <a:t>++)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</a:t>
            </a:r>
            <a:r>
              <a:rPr lang="en-GB" sz="2200" b="1" dirty="0" smtClean="0"/>
              <a:t>                  for (</a:t>
            </a:r>
            <a:r>
              <a:rPr lang="en-GB" sz="2200" b="1" dirty="0" err="1" smtClean="0"/>
              <a:t>int</a:t>
            </a:r>
            <a:r>
              <a:rPr lang="en-GB" sz="2200" b="1" dirty="0" smtClean="0"/>
              <a:t> j = 0; j &lt; 10 - </a:t>
            </a:r>
            <a:r>
              <a:rPr lang="en-GB" sz="2200" b="1" dirty="0" err="1" smtClean="0"/>
              <a:t>i</a:t>
            </a:r>
            <a:r>
              <a:rPr lang="en-GB" sz="2200" b="1" dirty="0" smtClean="0"/>
              <a:t> - 1; j++)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</a:t>
            </a:r>
            <a:r>
              <a:rPr lang="en-GB" sz="2200" b="1" dirty="0" smtClean="0"/>
              <a:t>                  {    if (a[j] &gt; a[j + 1])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	  		{    a[j] = a[j] + a[j + 1];</a:t>
            </a:r>
            <a:endParaRPr lang="en-GB" sz="2200" b="1" dirty="0"/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smtClean="0"/>
              <a:t> 			     a[j + 1] = a[j] - a[j + 1];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</a:t>
            </a:r>
            <a:r>
              <a:rPr lang="en-GB" sz="2200" b="1" dirty="0" smtClean="0"/>
              <a:t>			     a[j] = a[j] - a[j + 1];	  }	}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Contd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 smtClean="0"/>
              <a:t> </a:t>
            </a:r>
            <a:r>
              <a:rPr lang="en-GB" sz="2400" b="1" dirty="0"/>
              <a:t>void display()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/>
              <a:t>         {    for (</a:t>
            </a:r>
            <a:r>
              <a:rPr lang="en-GB" sz="2400" b="1" dirty="0" err="1"/>
              <a:t>int</a:t>
            </a:r>
            <a:r>
              <a:rPr lang="en-GB" sz="2400" b="1" dirty="0"/>
              <a:t> i = 0; i &lt; 10; i++)                   </a:t>
            </a:r>
            <a:endParaRPr lang="en-GB" sz="2400" b="1" dirty="0" smtClean="0"/>
          </a:p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 err="1" smtClean="0"/>
              <a:t>cout</a:t>
            </a:r>
            <a:r>
              <a:rPr lang="en-GB" sz="2400" b="1" dirty="0" smtClean="0"/>
              <a:t> </a:t>
            </a:r>
            <a:r>
              <a:rPr lang="en-GB" sz="2400" b="1" dirty="0"/>
              <a:t>&lt;&lt; a[i] &lt;&lt; '\t';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/>
              <a:t>         }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 smtClean="0"/>
              <a:t>};</a:t>
            </a:r>
            <a:endParaRPr lang="en-GB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AutoNum type="arabicPeriod" startAt="21"/>
            </a:pP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/>
              <a:t>main</a:t>
            </a:r>
            <a:r>
              <a:rPr lang="en-GB" b="1" dirty="0" smtClean="0"/>
              <a:t>()</a:t>
            </a:r>
          </a:p>
          <a:p>
            <a:pPr marL="514350" indent="-514350">
              <a:spcBef>
                <a:spcPts val="0"/>
              </a:spcBef>
              <a:buAutoNum type="arabicPeriod" startAt="21"/>
            </a:pPr>
            <a:r>
              <a:rPr lang="en-GB" b="1" dirty="0" smtClean="0"/>
              <a:t>{</a:t>
            </a:r>
            <a:r>
              <a:rPr lang="en-GB" b="1" dirty="0"/>
              <a:t>	</a:t>
            </a:r>
            <a:endParaRPr lang="en-GB" b="1" dirty="0" smtClean="0"/>
          </a:p>
          <a:p>
            <a:pPr marL="514350" indent="-514350">
              <a:spcBef>
                <a:spcPts val="0"/>
              </a:spcBef>
              <a:buAutoNum type="arabicPeriod" startAt="21"/>
            </a:pPr>
            <a:r>
              <a:rPr lang="en-GB" b="1" dirty="0"/>
              <a:t> </a:t>
            </a:r>
            <a:r>
              <a:rPr lang="en-GB" b="1" dirty="0" smtClean="0"/>
              <a:t>   array </a:t>
            </a:r>
            <a:r>
              <a:rPr lang="en-GB" b="1" dirty="0" err="1"/>
              <a:t>Arr</a:t>
            </a:r>
            <a:r>
              <a:rPr lang="en-GB" b="1" dirty="0" smtClean="0"/>
              <a:t>;</a:t>
            </a:r>
          </a:p>
          <a:p>
            <a:pPr marL="514350" indent="-514350">
              <a:spcBef>
                <a:spcPts val="0"/>
              </a:spcBef>
              <a:buAutoNum type="arabicPeriod" startAt="24"/>
            </a:pPr>
            <a:r>
              <a:rPr lang="en-GB" b="1" dirty="0" err="1" smtClean="0"/>
              <a:t>Arr.setVal</a:t>
            </a:r>
            <a:r>
              <a:rPr lang="en-GB" b="1" dirty="0" smtClean="0"/>
              <a:t>();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 startAt="24"/>
            </a:pPr>
            <a:r>
              <a:rPr lang="en-GB" b="1" dirty="0" err="1"/>
              <a:t>Arr.sort</a:t>
            </a:r>
            <a:r>
              <a:rPr lang="en-GB" b="1" dirty="0"/>
              <a:t>();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 startAt="24"/>
            </a:pPr>
            <a:r>
              <a:rPr lang="en-GB" b="1" dirty="0"/>
              <a:t>	</a:t>
            </a:r>
            <a:r>
              <a:rPr lang="en-GB" b="1" dirty="0" err="1"/>
              <a:t>cout</a:t>
            </a:r>
            <a:r>
              <a:rPr lang="en-GB" b="1" dirty="0"/>
              <a:t> &lt;&lt; "Sorted sequence is:\n";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 startAt="24"/>
            </a:pPr>
            <a:r>
              <a:rPr lang="en-GB" b="1" dirty="0" err="1"/>
              <a:t>Arr.display</a:t>
            </a:r>
            <a:r>
              <a:rPr lang="en-GB" b="1" dirty="0"/>
              <a:t>();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 startAt="24"/>
            </a:pPr>
            <a:r>
              <a:rPr lang="en-GB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4509120"/>
            <a:ext cx="353998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GB" sz="2400" b="1" dirty="0" smtClean="0">
                <a:solidFill>
                  <a:schemeClr val="bg1"/>
                </a:solidFill>
              </a:rPr>
              <a:t>10 9 8 7 6 5 4 3 2 1</a:t>
            </a:r>
            <a:endParaRPr lang="en-GB" sz="2400" b="1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</a:rPr>
              <a:t>Sorted sequence is: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1       2       3       4       5       6       7       8       9       10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 smtClean="0"/>
              <a:t>Means array of variables of type class.</a:t>
            </a:r>
          </a:p>
          <a:p>
            <a:pPr marL="0" indent="0">
              <a:spcBef>
                <a:spcPts val="1200"/>
              </a:spcBef>
            </a:pPr>
            <a:r>
              <a:rPr lang="en-GB" dirty="0" smtClean="0"/>
              <a:t>The syntax for declaring and using an object array is exactly the same as it is for any other type of array.</a:t>
            </a:r>
          </a:p>
          <a:p>
            <a:pPr marL="0" lvl="1" indent="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 smtClean="0"/>
              <a:t>Use usual array-accessing methods to access individual elements, and then the dot member operator to access the member functions.</a:t>
            </a:r>
          </a:p>
          <a:p>
            <a:pPr marL="0" indent="0">
              <a:spcBef>
                <a:spcPts val="1200"/>
              </a:spcBef>
            </a:pPr>
            <a:r>
              <a:rPr lang="en-GB" dirty="0" smtClean="0"/>
              <a:t>An array of objects is stored inside the memory in the same way as a multi-dimensional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Contd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79512" y="1700808"/>
            <a:ext cx="8784976" cy="4176464"/>
            <a:chOff x="179512" y="2060848"/>
            <a:chExt cx="8784976" cy="4176464"/>
          </a:xfrm>
        </p:grpSpPr>
        <p:sp>
          <p:nvSpPr>
            <p:cNvPr id="5" name="Rectangle 4"/>
            <p:cNvSpPr/>
            <p:nvPr/>
          </p:nvSpPr>
          <p:spPr>
            <a:xfrm>
              <a:off x="179512" y="2060848"/>
              <a:ext cx="3924000" cy="4130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class </a:t>
              </a:r>
              <a:r>
                <a:rPr lang="en-GB" sz="3200" dirty="0" err="1" smtClean="0">
                  <a:solidFill>
                    <a:prstClr val="black"/>
                  </a:solidFill>
                </a:rPr>
                <a:t>emp</a:t>
              </a:r>
              <a:endParaRPr lang="en-GB" sz="3200" dirty="0">
                <a:solidFill>
                  <a:prstClr val="black"/>
                </a:solidFill>
              </a:endParaRPr>
            </a:p>
            <a:p>
              <a:pPr marL="342900" lvl="0" indent="-342900">
                <a:spcBef>
                  <a:spcPct val="20000"/>
                </a:spcBef>
              </a:pPr>
              <a:r>
                <a:rPr lang="en-GB" sz="3200" dirty="0" smtClean="0">
                  <a:solidFill>
                    <a:prstClr val="black"/>
                  </a:solidFill>
                </a:rPr>
                <a:t>{</a:t>
              </a:r>
              <a:r>
                <a:rPr lang="en-GB" sz="3200" dirty="0">
                  <a:solidFill>
                    <a:prstClr val="black"/>
                  </a:solidFill>
                </a:rPr>
                <a:t>		</a:t>
              </a:r>
              <a:r>
                <a:rPr lang="en-GB" sz="3200" dirty="0" smtClean="0">
                  <a:solidFill>
                    <a:prstClr val="black"/>
                  </a:solidFill>
                </a:rPr>
                <a:t>char name[10];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GB" sz="3200" dirty="0" smtClean="0">
                  <a:solidFill>
                    <a:prstClr val="black"/>
                  </a:solidFill>
                </a:rPr>
                <a:t>		</a:t>
              </a:r>
              <a:r>
                <a:rPr lang="en-GB" sz="3200" dirty="0" err="1" smtClean="0">
                  <a:solidFill>
                    <a:prstClr val="black"/>
                  </a:solidFill>
                </a:rPr>
                <a:t>int</a:t>
              </a:r>
              <a:r>
                <a:rPr lang="en-GB" sz="3200" dirty="0" smtClean="0">
                  <a:solidFill>
                    <a:prstClr val="black"/>
                  </a:solidFill>
                </a:rPr>
                <a:t> age;</a:t>
              </a:r>
              <a:endParaRPr lang="en-GB" sz="3200" dirty="0">
                <a:solidFill>
                  <a:prstClr val="black"/>
                </a:solidFill>
              </a:endParaRPr>
            </a:p>
            <a:p>
              <a:pPr marL="342900" lvl="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	public: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		void </a:t>
              </a:r>
              <a:r>
                <a:rPr lang="en-GB" sz="3200" dirty="0" err="1" smtClean="0">
                  <a:solidFill>
                    <a:prstClr val="black"/>
                  </a:solidFill>
                </a:rPr>
                <a:t>getData</a:t>
              </a:r>
              <a:r>
                <a:rPr lang="en-GB" sz="3200" dirty="0" smtClean="0">
                  <a:solidFill>
                    <a:prstClr val="black"/>
                  </a:solidFill>
                </a:rPr>
                <a:t>();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	</a:t>
              </a:r>
              <a:r>
                <a:rPr lang="en-GB" sz="3200" dirty="0" smtClean="0">
                  <a:solidFill>
                    <a:prstClr val="black"/>
                  </a:solidFill>
                </a:rPr>
                <a:t>	void </a:t>
              </a:r>
              <a:r>
                <a:rPr lang="en-GB" sz="3200" dirty="0" err="1" smtClean="0">
                  <a:solidFill>
                    <a:prstClr val="black"/>
                  </a:solidFill>
                </a:rPr>
                <a:t>putData</a:t>
              </a:r>
              <a:r>
                <a:rPr lang="en-GB" sz="3200" dirty="0" smtClean="0">
                  <a:solidFill>
                    <a:prstClr val="black"/>
                  </a:solidFill>
                </a:rPr>
                <a:t>();</a:t>
              </a:r>
              <a:endParaRPr lang="en-GB" sz="3200" dirty="0">
                <a:solidFill>
                  <a:prstClr val="black"/>
                </a:solidFill>
              </a:endParaRPr>
            </a:p>
            <a:p>
              <a:pPr marL="342900" lvl="0" indent="-342900">
                <a:spcBef>
                  <a:spcPct val="20000"/>
                </a:spcBef>
              </a:pPr>
              <a:r>
                <a:rPr lang="en-GB" sz="3200" dirty="0" smtClean="0">
                  <a:solidFill>
                    <a:prstClr val="black"/>
                  </a:solidFill>
                </a:rPr>
                <a:t>};</a:t>
              </a:r>
              <a:endParaRPr lang="en-GB" sz="3200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8488" y="2060848"/>
              <a:ext cx="3456000" cy="23575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GB" sz="3200" dirty="0" err="1" smtClean="0">
                  <a:solidFill>
                    <a:prstClr val="black"/>
                  </a:solidFill>
                </a:rPr>
                <a:t>emp</a:t>
              </a:r>
              <a:r>
                <a:rPr lang="en-GB" sz="3200" dirty="0" smtClean="0">
                  <a:solidFill>
                    <a:prstClr val="black"/>
                  </a:solidFill>
                </a:rPr>
                <a:t> manager[3];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GB" sz="3200" dirty="0" smtClean="0">
                  <a:solidFill>
                    <a:prstClr val="black"/>
                  </a:solidFill>
                </a:rPr>
                <a:t>// Array of manager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GB" sz="3200" dirty="0" err="1" smtClean="0">
                  <a:solidFill>
                    <a:prstClr val="black"/>
                  </a:solidFill>
                </a:rPr>
                <a:t>emp</a:t>
              </a:r>
              <a:r>
                <a:rPr lang="en-GB" sz="3200" dirty="0" smtClean="0">
                  <a:solidFill>
                    <a:prstClr val="black"/>
                  </a:solidFill>
                </a:rPr>
                <a:t> worker[10];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GB" sz="3200" dirty="0" smtClean="0">
                  <a:solidFill>
                    <a:prstClr val="black"/>
                  </a:solidFill>
                </a:rPr>
                <a:t>// Array of worker</a:t>
              </a:r>
              <a:endParaRPr lang="en-GB" sz="3200" dirty="0">
                <a:solidFill>
                  <a:prstClr val="black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24488" y="4470675"/>
              <a:ext cx="5040000" cy="17666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sz="3200" dirty="0" smtClean="0">
                  <a:solidFill>
                    <a:prstClr val="black"/>
                  </a:solidFill>
                </a:rPr>
                <a:t>Accessing member functions.</a:t>
              </a: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GB" sz="3200" dirty="0" smtClean="0">
                  <a:solidFill>
                    <a:prstClr val="black"/>
                  </a:solidFill>
                </a:rPr>
                <a:t>manager[</a:t>
              </a:r>
              <a:r>
                <a:rPr lang="en-GB" sz="3200" dirty="0" err="1" smtClean="0">
                  <a:solidFill>
                    <a:prstClr val="black"/>
                  </a:solidFill>
                </a:rPr>
                <a:t>i</a:t>
              </a:r>
              <a:r>
                <a:rPr lang="en-GB" sz="3200" dirty="0" smtClean="0">
                  <a:solidFill>
                    <a:prstClr val="black"/>
                  </a:solidFill>
                </a:rPr>
                <a:t>].</a:t>
              </a:r>
              <a:r>
                <a:rPr lang="en-GB" sz="3200" dirty="0" err="1" smtClean="0">
                  <a:solidFill>
                    <a:prstClr val="black"/>
                  </a:solidFill>
                </a:rPr>
                <a:t>getData</a:t>
              </a:r>
              <a:r>
                <a:rPr lang="en-GB" sz="3200" dirty="0" smtClean="0">
                  <a:solidFill>
                    <a:prstClr val="black"/>
                  </a:solidFill>
                </a:rPr>
                <a:t>();</a:t>
              </a: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GB" sz="3200" dirty="0" smtClean="0">
                  <a:solidFill>
                    <a:prstClr val="black"/>
                  </a:solidFill>
                </a:rPr>
                <a:t>manager[</a:t>
              </a:r>
              <a:r>
                <a:rPr lang="en-GB" sz="3200" dirty="0" err="1" smtClean="0">
                  <a:solidFill>
                    <a:prstClr val="black"/>
                  </a:solidFill>
                </a:rPr>
                <a:t>i</a:t>
              </a:r>
              <a:r>
                <a:rPr lang="en-GB" sz="3200" dirty="0" smtClean="0">
                  <a:solidFill>
                    <a:prstClr val="black"/>
                  </a:solidFill>
                </a:rPr>
                <a:t>].</a:t>
              </a:r>
              <a:r>
                <a:rPr lang="en-GB" sz="3200" dirty="0" err="1" smtClean="0">
                  <a:solidFill>
                    <a:prstClr val="black"/>
                  </a:solidFill>
                </a:rPr>
                <a:t>putData</a:t>
              </a:r>
              <a:r>
                <a:rPr lang="en-GB" sz="3200" dirty="0" smtClean="0">
                  <a:solidFill>
                    <a:prstClr val="black"/>
                  </a:solidFill>
                </a:rPr>
                <a:t>();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Contd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array of objects is stored similar to multi-dimensional array.</a:t>
            </a:r>
          </a:p>
          <a:p>
            <a:pPr lvl="0" algn="ctr">
              <a:buNone/>
            </a:pPr>
            <a:r>
              <a:rPr lang="en-GB" dirty="0" err="1" smtClean="0">
                <a:solidFill>
                  <a:prstClr val="black"/>
                </a:solidFill>
              </a:rPr>
              <a:t>emp</a:t>
            </a:r>
            <a:r>
              <a:rPr lang="en-GB" dirty="0" smtClean="0">
                <a:solidFill>
                  <a:prstClr val="black"/>
                </a:solidFill>
              </a:rPr>
              <a:t> manager[3];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4376" y="2978616"/>
          <a:ext cx="5812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/>
                <a:gridCol w="2032000"/>
                <a:gridCol w="262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 smtClean="0"/>
                        <a:t>name</a:t>
                      </a:r>
                      <a:endParaRPr lang="en-GB" sz="32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manager[0]</a:t>
                      </a:r>
                      <a:endParaRPr lang="en-GB" sz="3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 smtClean="0"/>
                        <a:t>age</a:t>
                      </a:r>
                      <a:endParaRPr lang="en-GB" sz="32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 smtClean="0"/>
                        <a:t>name</a:t>
                      </a:r>
                      <a:endParaRPr lang="en-GB" sz="32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manager[1]</a:t>
                      </a:r>
                      <a:endParaRPr lang="en-GB" sz="3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 smtClean="0"/>
                        <a:t>age</a:t>
                      </a:r>
                      <a:endParaRPr lang="en-GB" sz="32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 smtClean="0"/>
                        <a:t>name</a:t>
                      </a:r>
                      <a:endParaRPr lang="en-GB" sz="32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manager[2]</a:t>
                      </a:r>
                      <a:endParaRPr lang="en-GB" sz="3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 smtClean="0"/>
                        <a:t>age</a:t>
                      </a:r>
                      <a:endParaRPr lang="en-GB" sz="32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5364088" y="4211920"/>
            <a:ext cx="216024" cy="1008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/>
          <p:cNvSpPr/>
          <p:nvPr/>
        </p:nvSpPr>
        <p:spPr>
          <a:xfrm>
            <a:off x="5364088" y="3068960"/>
            <a:ext cx="216024" cy="1008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>
            <a:off x="5364088" y="5373216"/>
            <a:ext cx="216024" cy="1008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#include&lt;</a:t>
            </a:r>
            <a:r>
              <a:rPr lang="en-GB" sz="2400" b="1" dirty="0" err="1" smtClean="0"/>
              <a:t>iostream</a:t>
            </a:r>
            <a:r>
              <a:rPr lang="en-GB" sz="2400" b="1" dirty="0" smtClean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class </a:t>
            </a:r>
            <a:r>
              <a:rPr lang="en-GB" sz="2400" b="1" dirty="0" err="1" smtClean="0"/>
              <a:t>emp</a:t>
            </a:r>
            <a:endParaRPr lang="en-GB" sz="2400" b="1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{		char name[10];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</a:t>
            </a:r>
            <a:r>
              <a:rPr lang="en-GB" sz="2400" b="1" dirty="0" err="1" smtClean="0"/>
              <a:t>int</a:t>
            </a:r>
            <a:r>
              <a:rPr lang="en-GB" sz="2400" b="1" dirty="0" smtClean="0"/>
              <a:t> age;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void </a:t>
            </a:r>
            <a:r>
              <a:rPr lang="en-GB" sz="2400" b="1" dirty="0" err="1" smtClean="0"/>
              <a:t>getData</a:t>
            </a:r>
            <a:r>
              <a:rPr lang="en-GB" sz="2400" b="1" dirty="0" smtClean="0"/>
              <a:t>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	void </a:t>
            </a:r>
            <a:r>
              <a:rPr lang="en-GB" sz="2400" b="1" dirty="0" err="1" smtClean="0"/>
              <a:t>putData</a:t>
            </a:r>
            <a:r>
              <a:rPr lang="en-GB" sz="2400" b="1" dirty="0" smtClean="0"/>
              <a:t>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void </a:t>
            </a:r>
            <a:r>
              <a:rPr lang="en-GB" sz="2400" b="1" dirty="0" err="1" smtClean="0"/>
              <a:t>emp</a:t>
            </a:r>
            <a:r>
              <a:rPr lang="en-GB" sz="2400" b="1" dirty="0" smtClean="0"/>
              <a:t> :: </a:t>
            </a:r>
            <a:r>
              <a:rPr lang="en-GB" sz="2400" b="1" dirty="0" err="1" smtClean="0"/>
              <a:t>getData</a:t>
            </a:r>
            <a:r>
              <a:rPr lang="en-GB" sz="2400" b="1" dirty="0" smtClean="0"/>
              <a:t>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{	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"Enter Name: ";	</a:t>
            </a:r>
            <a:r>
              <a:rPr lang="en-GB" sz="2400" b="1" dirty="0" err="1" smtClean="0"/>
              <a:t>cin</a:t>
            </a:r>
            <a:r>
              <a:rPr lang="en-GB" sz="2400" b="1" dirty="0" smtClean="0"/>
              <a:t> &gt;&gt; name;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	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"Enter Age: ";		</a:t>
            </a:r>
            <a:r>
              <a:rPr lang="en-GB" sz="2400" b="1" dirty="0" err="1" smtClean="0"/>
              <a:t>cin</a:t>
            </a:r>
            <a:r>
              <a:rPr lang="en-GB" sz="2400" b="1" dirty="0" smtClean="0"/>
              <a:t> &gt;&gt; age;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void </a:t>
            </a:r>
            <a:r>
              <a:rPr lang="en-GB" sz="2400" b="1" dirty="0" err="1" smtClean="0"/>
              <a:t>emp</a:t>
            </a:r>
            <a:r>
              <a:rPr lang="en-GB" sz="2400" b="1" dirty="0" smtClean="0"/>
              <a:t> :: </a:t>
            </a:r>
            <a:r>
              <a:rPr lang="en-GB" sz="2400" b="1" dirty="0" err="1" smtClean="0"/>
              <a:t>putData</a:t>
            </a:r>
            <a:r>
              <a:rPr lang="en-GB" sz="2400" b="1" dirty="0" smtClean="0"/>
              <a:t>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/>
              <a:t>{	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"\</a:t>
            </a:r>
            <a:r>
              <a:rPr lang="en-GB" sz="2400" b="1" dirty="0" err="1" smtClean="0"/>
              <a:t>tName</a:t>
            </a:r>
            <a:r>
              <a:rPr lang="en-GB" sz="2400" b="1" dirty="0" smtClean="0"/>
              <a:t>: " &lt;&lt; name &lt;&lt; "\</a:t>
            </a:r>
            <a:r>
              <a:rPr lang="en-GB" sz="2400" b="1" dirty="0" err="1" smtClean="0"/>
              <a:t>tAge</a:t>
            </a:r>
            <a:r>
              <a:rPr lang="en-GB" sz="2400" b="1" dirty="0" smtClean="0"/>
              <a:t>: " &lt;&lt; age &lt;&lt; </a:t>
            </a:r>
            <a:r>
              <a:rPr lang="en-GB" sz="2400" b="1" dirty="0" err="1" smtClean="0"/>
              <a:t>endl</a:t>
            </a:r>
            <a:r>
              <a:rPr lang="en-GB" sz="2400" b="1" dirty="0" smtClean="0"/>
              <a:t>;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Contd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1196751"/>
            <a:ext cx="9144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err="1" smtClean="0"/>
              <a:t>int</a:t>
            </a:r>
            <a:r>
              <a:rPr lang="en-GB" sz="2400" b="1" dirty="0" smtClean="0"/>
              <a:t> main()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{	</a:t>
            </a:r>
            <a:r>
              <a:rPr lang="en-GB" sz="2400" b="1" dirty="0" err="1" smtClean="0"/>
              <a:t>emp</a:t>
            </a:r>
            <a:r>
              <a:rPr lang="en-GB" sz="2400" b="1" dirty="0" smtClean="0"/>
              <a:t> manager[3];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	for (</a:t>
            </a:r>
            <a:r>
              <a:rPr lang="en-GB" sz="2400" b="1" dirty="0" err="1" smtClean="0"/>
              <a:t>int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= 0;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&lt; 3;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++)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	{	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"\</a:t>
            </a:r>
            <a:r>
              <a:rPr lang="en-GB" sz="2400" b="1" dirty="0" err="1" smtClean="0"/>
              <a:t>nEnter</a:t>
            </a:r>
            <a:r>
              <a:rPr lang="en-GB" sz="2400" b="1" dirty="0" smtClean="0"/>
              <a:t> details of manager " &lt;&lt;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+ 1 &lt;&lt; </a:t>
            </a:r>
            <a:r>
              <a:rPr lang="en-GB" sz="2400" b="1" dirty="0" err="1" smtClean="0"/>
              <a:t>endl</a:t>
            </a:r>
            <a:r>
              <a:rPr lang="en-GB" sz="2400" b="1" dirty="0" smtClean="0"/>
              <a:t>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		manager[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].</a:t>
            </a:r>
            <a:r>
              <a:rPr lang="en-GB" sz="2400" b="1" dirty="0" err="1" smtClean="0"/>
              <a:t>getData</a:t>
            </a:r>
            <a:r>
              <a:rPr lang="en-GB" sz="2400" b="1" dirty="0" smtClean="0"/>
              <a:t>();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	}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	for (</a:t>
            </a:r>
            <a:r>
              <a:rPr lang="en-GB" sz="2400" b="1" dirty="0" err="1" smtClean="0"/>
              <a:t>int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= 0;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&lt; 3;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++)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	{	</a:t>
            </a:r>
            <a:r>
              <a:rPr lang="en-GB" sz="2400" b="1" dirty="0" err="1" smtClean="0"/>
              <a:t>cout</a:t>
            </a:r>
            <a:r>
              <a:rPr lang="en-GB" sz="2400" b="1" dirty="0" smtClean="0"/>
              <a:t> &lt;&lt; "\</a:t>
            </a:r>
            <a:r>
              <a:rPr lang="en-GB" sz="2400" b="1" dirty="0" err="1" smtClean="0"/>
              <a:t>nManager</a:t>
            </a:r>
            <a:r>
              <a:rPr lang="en-GB" sz="2400" b="1" dirty="0" smtClean="0"/>
              <a:t> " &lt;&lt; 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 + 1;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		manager[</a:t>
            </a:r>
            <a:r>
              <a:rPr lang="en-GB" sz="2400" b="1" dirty="0" err="1" smtClean="0"/>
              <a:t>i</a:t>
            </a:r>
            <a:r>
              <a:rPr lang="en-GB" sz="2400" b="1" dirty="0" smtClean="0"/>
              <a:t>].</a:t>
            </a:r>
            <a:r>
              <a:rPr lang="en-GB" sz="2400" b="1" dirty="0" err="1" smtClean="0"/>
              <a:t>putData</a:t>
            </a:r>
            <a:r>
              <a:rPr lang="en-GB" sz="2400" b="1" dirty="0" smtClean="0"/>
              <a:t>();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	}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	return 0;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514</Words>
  <Application>Microsoft Office PowerPoint</Application>
  <PresentationFormat>On-screen Show (4:3)</PresentationFormat>
  <Paragraphs>204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Week 4 Lecture 1</vt:lpstr>
      <vt:lpstr>Arrays within a class</vt:lpstr>
      <vt:lpstr>Example</vt:lpstr>
      <vt:lpstr>Contd…</vt:lpstr>
      <vt:lpstr>Array of objects</vt:lpstr>
      <vt:lpstr>Contd…</vt:lpstr>
      <vt:lpstr>Contd…</vt:lpstr>
      <vt:lpstr>Example</vt:lpstr>
      <vt:lpstr>Contd…</vt:lpstr>
      <vt:lpstr>Output</vt:lpstr>
      <vt:lpstr>Objects as function arguments</vt:lpstr>
      <vt:lpstr>Example 1 </vt:lpstr>
      <vt:lpstr>Example 2</vt:lpstr>
      <vt:lpstr>Example 3 (Pass-by-reference)</vt:lpstr>
      <vt:lpstr>Returning Objects </vt:lpstr>
      <vt:lpstr>Example 1 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– 9</dc:title>
  <dc:creator>Shreelekha</dc:creator>
  <cp:lastModifiedBy>Windows User</cp:lastModifiedBy>
  <cp:revision>21</cp:revision>
  <dcterms:created xsi:type="dcterms:W3CDTF">2018-01-15T14:02:40Z</dcterms:created>
  <dcterms:modified xsi:type="dcterms:W3CDTF">2019-01-25T09:59:55Z</dcterms:modified>
</cp:coreProperties>
</file>