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57" r:id="rId3"/>
    <p:sldId id="288" r:id="rId4"/>
    <p:sldId id="263" r:id="rId5"/>
    <p:sldId id="264" r:id="rId6"/>
    <p:sldId id="301" r:id="rId7"/>
    <p:sldId id="280" r:id="rId8"/>
    <p:sldId id="266" r:id="rId9"/>
    <p:sldId id="281" r:id="rId10"/>
    <p:sldId id="289" r:id="rId11"/>
    <p:sldId id="290" r:id="rId12"/>
    <p:sldId id="267" r:id="rId13"/>
    <p:sldId id="268" r:id="rId14"/>
    <p:sldId id="298" r:id="rId15"/>
    <p:sldId id="299" r:id="rId16"/>
    <p:sldId id="302" r:id="rId17"/>
    <p:sldId id="293" r:id="rId18"/>
    <p:sldId id="295" r:id="rId19"/>
    <p:sldId id="297" r:id="rId20"/>
    <p:sldId id="294" r:id="rId21"/>
    <p:sldId id="282" r:id="rId22"/>
    <p:sldId id="283" r:id="rId23"/>
    <p:sldId id="303" r:id="rId24"/>
    <p:sldId id="304" r:id="rId25"/>
    <p:sldId id="305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739D4-B077-404A-8ADD-AF5FAA982EBB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29F2-7453-4016-BBF3-7505EAF0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014C-FFA6-488A-91CD-B4D91971395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057399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4-7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0" name="Picture 2" descr="Image result for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505200"/>
            <a:ext cx="2590800" cy="291249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Memory Allocation for Objects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Memory space for objects is allocated when they are declared and not when the class is specified :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partially true.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all the objects belonging to that class use the same member functions, no separate space is allocated for member functions when the objects are created.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Only space for member variables is allocated separately for each object.  Because, member variables will hold different data values for different objects.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524000"/>
            <a:ext cx="8272221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Defining Member Functions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572000" cy="1142999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Outside the class definition</a:t>
            </a: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When function is defined  outside class, it requires a prototype declaration in the class.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1"/>
            <a:ext cx="41910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Inside the class definition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     When function is defined inside class, it does not require a prototype declaration in the class.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191000"/>
            <a:ext cx="4114800" cy="25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62200"/>
            <a:ext cx="457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2020094" y="4075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2438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41148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667000"/>
            <a:ext cx="36195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Inline Functions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2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define a member function outside the class definition and still make it inline by using the qualifier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inline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header line of the function definition.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769620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Nesting of Member Functions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object of a class using dot operator generally calls a member function of the class.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a member function may also be called by using its name inside another member function of the same class.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known as “Nesting of Member Functions”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Nesting of Member Functions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799"/>
            <a:ext cx="7391400" cy="518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 Hiding Revisited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Image result for data hiding in c++ clas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010400" cy="415431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Access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Specifier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: Public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members are accessible outside the class.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members are accessible to both member Functions and non-member Functions.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 can access the members directly using dot operator. E.g.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name.public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member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name.public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member function 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Access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Specifier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: Public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086600" cy="52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914400" y="289560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Access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Specifier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: Private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Private Members can only be accessed by the member functions of that class.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cannot be accessed by any non member functions (data is hidden from outside world).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of a class cannot access private members using dot operators.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data at the beginning of a class is by default private, until any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mentioned.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 to Classes and Objects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declaration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Objects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Accessing Object Members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Defining Member Functions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Nesting of Member Function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 Specifiers: Public , Private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 Classes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Access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Specifier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: Private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086600" cy="491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Private Member Functions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89598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Private Member Functions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4582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class is declared within another class.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outer class is called enclosing class and inner class is called the nested class.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nested class is a member and as such has the same access rights as any other member.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members of an enclosing class have no special access to members of a nested class; the usual access rules shall be obeyed.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Nested Classes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600" y="1524000"/>
            <a:ext cx="8763000" cy="501675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iostream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using namespace std;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Enclosing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	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 start of Enclosing class declaration 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	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class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	{              	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 start of Nested class declaration */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	 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NestedFun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Enclosing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e)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	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   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e.x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 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works fine: nested class can access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private members of Enclosing class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	 }	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}; 		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declaration Nested class ends here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}; 			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declaration Enclosing class ends here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main(){}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Nested Classes Example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Nested Classes Example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400" y="1524000"/>
            <a:ext cx="8839200" cy="4708981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iostream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using namespace std;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Enclosing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 start of Enclosing class declaration */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	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class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	{              	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 start of Nested class declaration */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y; 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};				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declaration Nested class ends here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EnclosingFun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n)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   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&lt;&lt;</a:t>
            </a:r>
            <a:r>
              <a:rPr lang="en-US" sz="2000" b="1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Compiler Error: y is private in Nested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}	 		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}; 			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declaration Enclosing class ends here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main(){}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Classes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from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Adds member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Not just member data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Integral to object-oriented programming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Focus on objects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Object: Contains data and operations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In C++, variables of class type are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Specifying a Class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class is a way to bind the data and its associated functions together.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class specification has 2 parts: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declaration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function definitions</a:t>
            </a:r>
          </a:p>
          <a:p>
            <a:pPr lvl="1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 declaration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describes type and scope of its members.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 function definitions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describes how the class functions are implemented.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General form of Class declaration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6648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 Hiding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Image result for data hiding in c++ clas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010400" cy="415431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Difference between Structure and Class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By default, members of class are private, while, by default, members of structure are public.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keywords public and private are known as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visibility labels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 Simple Class Example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3810000" cy="2971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lass item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number;</a:t>
            </a:r>
          </a:p>
          <a:p>
            <a:pPr lvl="2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loat cost;</a:t>
            </a:r>
          </a:p>
          <a:p>
            <a:pPr lvl="1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public :</a:t>
            </a:r>
          </a:p>
          <a:p>
            <a:pPr lvl="2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oid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a, float b);</a:t>
            </a:r>
          </a:p>
          <a:p>
            <a:pPr lvl="2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oid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putdata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(void);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447800"/>
            <a:ext cx="2286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71600"/>
            <a:ext cx="260488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4800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Creating Objects: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item x;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Accessing Class Members: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Object_name.function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-name (actual-arguments);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x.getdata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(100, 75.5);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x.putdata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43434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Representation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81200" y="30480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4800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5638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Creating Objects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 can also be created as follows: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09800"/>
            <a:ext cx="4495800" cy="38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641</Words>
  <Application>Microsoft Office PowerPoint</Application>
  <PresentationFormat>On-screen Show (4:3)</PresentationFormat>
  <Paragraphs>134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Lecture 4-7 Classes and Objects</vt:lpstr>
      <vt:lpstr>Contents</vt:lpstr>
      <vt:lpstr>Classes</vt:lpstr>
      <vt:lpstr>Specifying a Class</vt:lpstr>
      <vt:lpstr>General form of Class declaration</vt:lpstr>
      <vt:lpstr>Data Hiding</vt:lpstr>
      <vt:lpstr>Difference between Structure and Class</vt:lpstr>
      <vt:lpstr>A Simple Class Example</vt:lpstr>
      <vt:lpstr>Creating Objects</vt:lpstr>
      <vt:lpstr>Memory Allocation for Objects</vt:lpstr>
      <vt:lpstr>Example</vt:lpstr>
      <vt:lpstr>Defining Member Functions</vt:lpstr>
      <vt:lpstr>Inline Functions</vt:lpstr>
      <vt:lpstr>Nesting of Member Functions</vt:lpstr>
      <vt:lpstr>Nesting of Member Functions</vt:lpstr>
      <vt:lpstr>Data Hiding Revisited</vt:lpstr>
      <vt:lpstr>Access Specifier: Public</vt:lpstr>
      <vt:lpstr>Access Specifier: Public</vt:lpstr>
      <vt:lpstr>Access Specifier: Private</vt:lpstr>
      <vt:lpstr>Access Specifier: Private</vt:lpstr>
      <vt:lpstr>Private Member Functions</vt:lpstr>
      <vt:lpstr>Private Member Functions</vt:lpstr>
      <vt:lpstr>Nested Classes</vt:lpstr>
      <vt:lpstr>Nested Classes Example</vt:lpstr>
      <vt:lpstr>Nested Classes Example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</dc:creator>
  <cp:lastModifiedBy>Hewlett Packard</cp:lastModifiedBy>
  <cp:revision>105</cp:revision>
  <dcterms:created xsi:type="dcterms:W3CDTF">2015-08-02T14:02:11Z</dcterms:created>
  <dcterms:modified xsi:type="dcterms:W3CDTF">2018-01-16T15:34:24Z</dcterms:modified>
</cp:coreProperties>
</file>