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ikaa jindal" userId="babfbf41c5ccbbaf" providerId="LiveId" clId="{54C71ABB-3F2C-42EE-B16F-475DCB7952E9}"/>
    <pc:docChg chg="modSld">
      <pc:chgData name="vanshikaa jindal" userId="babfbf41c5ccbbaf" providerId="LiveId" clId="{54C71ABB-3F2C-42EE-B16F-475DCB7952E9}" dt="2023-10-01T05:57:39.988" v="0" actId="1076"/>
      <pc:docMkLst>
        <pc:docMk/>
      </pc:docMkLst>
      <pc:sldChg chg="modSp mod">
        <pc:chgData name="vanshikaa jindal" userId="babfbf41c5ccbbaf" providerId="LiveId" clId="{54C71ABB-3F2C-42EE-B16F-475DCB7952E9}" dt="2023-10-01T05:57:39.988" v="0" actId="1076"/>
        <pc:sldMkLst>
          <pc:docMk/>
          <pc:sldMk cId="3889337377" sldId="264"/>
        </pc:sldMkLst>
        <pc:spChg chg="mod">
          <ac:chgData name="vanshikaa jindal" userId="babfbf41c5ccbbaf" providerId="LiveId" clId="{54C71ABB-3F2C-42EE-B16F-475DCB7952E9}" dt="2023-10-01T05:57:39.988" v="0" actId="1076"/>
          <ac:spMkLst>
            <pc:docMk/>
            <pc:sldMk cId="3889337377" sldId="264"/>
            <ac:spMk id="3" creationId="{D7C2F4DE-2733-46D0-B106-359C4FD364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F4F38-D26B-4F84-AB5C-4FD2AE17C72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EF68C-45C3-4ABA-8171-6E66F52F89AC}">
      <dgm:prSet phldrT="[Text]" custT="1"/>
      <dgm:spPr/>
      <dgm:t>
        <a:bodyPr/>
        <a:lstStyle/>
        <a:p>
          <a:r>
            <a:rPr lang="en-US" sz="1600" dirty="0"/>
            <a:t>Bayesian</a:t>
          </a:r>
        </a:p>
      </dgm:t>
    </dgm:pt>
    <dgm:pt modelId="{1BE02CC2-3582-4F9C-A66F-051A56DFCD13}" type="parTrans" cxnId="{86D3E3AB-149E-4B03-8CBF-60D0B66BC9C5}">
      <dgm:prSet/>
      <dgm:spPr/>
      <dgm:t>
        <a:bodyPr/>
        <a:lstStyle/>
        <a:p>
          <a:endParaRPr lang="en-US"/>
        </a:p>
      </dgm:t>
    </dgm:pt>
    <dgm:pt modelId="{8477ACBF-1949-42DB-8077-79C34C936985}" type="sibTrans" cxnId="{86D3E3AB-149E-4B03-8CBF-60D0B66BC9C5}">
      <dgm:prSet/>
      <dgm:spPr/>
      <dgm:t>
        <a:bodyPr/>
        <a:lstStyle/>
        <a:p>
          <a:endParaRPr lang="en-US"/>
        </a:p>
      </dgm:t>
    </dgm:pt>
    <dgm:pt modelId="{49A2A2CC-A17F-491A-9AC9-D1A6D1F9E9C5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Naïve Bayes</a:t>
          </a:r>
        </a:p>
      </dgm:t>
    </dgm:pt>
    <dgm:pt modelId="{3571560D-C689-48B9-B998-688E6C6FF85A}" type="parTrans" cxnId="{4BBB3A42-B7A4-4151-9BAA-F30EC610196C}">
      <dgm:prSet/>
      <dgm:spPr/>
      <dgm:t>
        <a:bodyPr/>
        <a:lstStyle/>
        <a:p>
          <a:endParaRPr lang="en-US"/>
        </a:p>
      </dgm:t>
    </dgm:pt>
    <dgm:pt modelId="{E4E1E16C-2C8D-4E6D-8C89-F008E017E9B8}" type="sibTrans" cxnId="{4BBB3A42-B7A4-4151-9BAA-F30EC610196C}">
      <dgm:prSet/>
      <dgm:spPr/>
      <dgm:t>
        <a:bodyPr/>
        <a:lstStyle/>
        <a:p>
          <a:endParaRPr lang="en-US"/>
        </a:p>
      </dgm:t>
    </dgm:pt>
    <dgm:pt modelId="{1836598C-8A0D-47A9-BF2B-3B87698C8A38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Gaussian Naïve Bayes</a:t>
          </a:r>
        </a:p>
      </dgm:t>
    </dgm:pt>
    <dgm:pt modelId="{E60AE456-B588-459A-904E-531891FFCE7A}" type="parTrans" cxnId="{4591C920-682A-48F1-B4AF-52F0C18323F1}">
      <dgm:prSet/>
      <dgm:spPr/>
      <dgm:t>
        <a:bodyPr/>
        <a:lstStyle/>
        <a:p>
          <a:endParaRPr lang="en-US"/>
        </a:p>
      </dgm:t>
    </dgm:pt>
    <dgm:pt modelId="{92E84805-1C59-451D-A05C-B8BF75CC07E2}" type="sibTrans" cxnId="{4591C920-682A-48F1-B4AF-52F0C18323F1}">
      <dgm:prSet/>
      <dgm:spPr/>
      <dgm:t>
        <a:bodyPr/>
        <a:lstStyle/>
        <a:p>
          <a:endParaRPr lang="en-US"/>
        </a:p>
      </dgm:t>
    </dgm:pt>
    <dgm:pt modelId="{E5A1C014-F3BD-44EF-A035-DA187C2C7484}">
      <dgm:prSet phldrT="[Text]" custT="1"/>
      <dgm:spPr/>
      <dgm:t>
        <a:bodyPr/>
        <a:lstStyle/>
        <a:p>
          <a:r>
            <a:rPr lang="en-US" sz="1600" dirty="0"/>
            <a:t>Decision Tree</a:t>
          </a:r>
        </a:p>
      </dgm:t>
    </dgm:pt>
    <dgm:pt modelId="{E5A09268-FF5B-4BDE-94B6-C007FE41E691}" type="parTrans" cxnId="{F65C2230-D76A-46F1-AE7B-23288700497A}">
      <dgm:prSet/>
      <dgm:spPr/>
      <dgm:t>
        <a:bodyPr/>
        <a:lstStyle/>
        <a:p>
          <a:endParaRPr lang="en-US"/>
        </a:p>
      </dgm:t>
    </dgm:pt>
    <dgm:pt modelId="{493E6DC4-FFE3-49A0-A156-1EADBD957A88}" type="sibTrans" cxnId="{F65C2230-D76A-46F1-AE7B-23288700497A}">
      <dgm:prSet/>
      <dgm:spPr/>
      <dgm:t>
        <a:bodyPr/>
        <a:lstStyle/>
        <a:p>
          <a:endParaRPr lang="en-US"/>
        </a:p>
      </dgm:t>
    </dgm:pt>
    <dgm:pt modelId="{187DC039-567A-4A5B-ABE8-5DC5BC0A1F93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Classification and Regression Tree (CART)</a:t>
          </a:r>
        </a:p>
      </dgm:t>
    </dgm:pt>
    <dgm:pt modelId="{62788477-5323-4102-9EDF-CB10ABA7D59A}" type="parTrans" cxnId="{1FE8519C-5BA1-46DB-9B59-06DA2AA940A4}">
      <dgm:prSet/>
      <dgm:spPr/>
      <dgm:t>
        <a:bodyPr/>
        <a:lstStyle/>
        <a:p>
          <a:endParaRPr lang="en-US"/>
        </a:p>
      </dgm:t>
    </dgm:pt>
    <dgm:pt modelId="{1F9C7438-7A7E-40A4-A101-E1C8A88AC925}" type="sibTrans" cxnId="{1FE8519C-5BA1-46DB-9B59-06DA2AA940A4}">
      <dgm:prSet/>
      <dgm:spPr/>
      <dgm:t>
        <a:bodyPr/>
        <a:lstStyle/>
        <a:p>
          <a:endParaRPr lang="en-US"/>
        </a:p>
      </dgm:t>
    </dgm:pt>
    <dgm:pt modelId="{85CE4C0A-160F-4891-B93D-7CF1B3DECCDF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Iterative </a:t>
          </a:r>
          <a:r>
            <a:rPr lang="en-US" sz="1600" b="1" dirty="0" err="1">
              <a:solidFill>
                <a:srgbClr val="FF0000"/>
              </a:solidFill>
            </a:rPr>
            <a:t>Dichotomiser</a:t>
          </a:r>
          <a:r>
            <a:rPr lang="en-US" sz="1600" b="1" dirty="0">
              <a:solidFill>
                <a:srgbClr val="FF0000"/>
              </a:solidFill>
            </a:rPr>
            <a:t> 3 </a:t>
          </a:r>
          <a:r>
            <a:rPr lang="en-US" sz="1600" b="1" dirty="0"/>
            <a:t>(ID3)</a:t>
          </a:r>
        </a:p>
      </dgm:t>
    </dgm:pt>
    <dgm:pt modelId="{BB18E789-82D8-426B-8F87-6DE302662C2B}" type="parTrans" cxnId="{377C07DB-98DD-4AC5-8B7A-943CFC6DE6DB}">
      <dgm:prSet/>
      <dgm:spPr/>
      <dgm:t>
        <a:bodyPr/>
        <a:lstStyle/>
        <a:p>
          <a:endParaRPr lang="en-US"/>
        </a:p>
      </dgm:t>
    </dgm:pt>
    <dgm:pt modelId="{9DA04CFF-FB05-46C6-9DC3-07B9C960B8EF}" type="sibTrans" cxnId="{377C07DB-98DD-4AC5-8B7A-943CFC6DE6DB}">
      <dgm:prSet/>
      <dgm:spPr/>
      <dgm:t>
        <a:bodyPr/>
        <a:lstStyle/>
        <a:p>
          <a:endParaRPr lang="en-US"/>
        </a:p>
      </dgm:t>
    </dgm:pt>
    <dgm:pt modelId="{7F6B6013-8158-4917-9500-4B5F4C03F82F}">
      <dgm:prSet phldrT="[Text]" custT="1"/>
      <dgm:spPr/>
      <dgm:t>
        <a:bodyPr/>
        <a:lstStyle/>
        <a:p>
          <a:r>
            <a:rPr lang="en-US" sz="1600" dirty="0"/>
            <a:t>Instance-Based</a:t>
          </a:r>
        </a:p>
      </dgm:t>
    </dgm:pt>
    <dgm:pt modelId="{14720AB5-6F0F-490C-9FF8-6048A672DF47}" type="parTrans" cxnId="{C5D182D9-234E-442D-A57C-E6EBFFCDEA06}">
      <dgm:prSet/>
      <dgm:spPr/>
      <dgm:t>
        <a:bodyPr/>
        <a:lstStyle/>
        <a:p>
          <a:endParaRPr lang="en-US"/>
        </a:p>
      </dgm:t>
    </dgm:pt>
    <dgm:pt modelId="{9ABBADC6-6C81-4B8B-B8CB-F4B2502F02CA}" type="sibTrans" cxnId="{C5D182D9-234E-442D-A57C-E6EBFFCDEA06}">
      <dgm:prSet/>
      <dgm:spPr/>
      <dgm:t>
        <a:bodyPr/>
        <a:lstStyle/>
        <a:p>
          <a:endParaRPr lang="en-US"/>
        </a:p>
      </dgm:t>
    </dgm:pt>
    <dgm:pt modelId="{D3F75D42-F629-4D56-B845-C6056847BBAA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K-Nearest Neighbor</a:t>
          </a:r>
        </a:p>
      </dgm:t>
    </dgm:pt>
    <dgm:pt modelId="{1192B608-74CE-49AA-83DB-D2AEC08A8119}" type="parTrans" cxnId="{94655211-51C8-411D-AC12-C57D4FA8E66D}">
      <dgm:prSet/>
      <dgm:spPr/>
      <dgm:t>
        <a:bodyPr/>
        <a:lstStyle/>
        <a:p>
          <a:endParaRPr lang="en-US"/>
        </a:p>
      </dgm:t>
    </dgm:pt>
    <dgm:pt modelId="{EEC0D7BC-8070-47EF-A3A0-04F44350C399}" type="sibTrans" cxnId="{94655211-51C8-411D-AC12-C57D4FA8E66D}">
      <dgm:prSet/>
      <dgm:spPr/>
      <dgm:t>
        <a:bodyPr/>
        <a:lstStyle/>
        <a:p>
          <a:endParaRPr lang="en-US"/>
        </a:p>
      </dgm:t>
    </dgm:pt>
    <dgm:pt modelId="{E3250148-652A-4DF5-93B4-B21CB8931254}">
      <dgm:prSet phldrT="[Text]" custT="1"/>
      <dgm:spPr/>
      <dgm:t>
        <a:bodyPr/>
        <a:lstStyle/>
        <a:p>
          <a:r>
            <a:rPr lang="en-US" sz="1600" dirty="0"/>
            <a:t>Learning Vector Quantization (LVQ)</a:t>
          </a:r>
        </a:p>
      </dgm:t>
    </dgm:pt>
    <dgm:pt modelId="{58028993-FD3A-42C9-A2D6-24C826BD66FF}" type="parTrans" cxnId="{8809B8A4-22D7-4688-8B22-A70134663300}">
      <dgm:prSet/>
      <dgm:spPr/>
      <dgm:t>
        <a:bodyPr/>
        <a:lstStyle/>
        <a:p>
          <a:endParaRPr lang="en-US"/>
        </a:p>
      </dgm:t>
    </dgm:pt>
    <dgm:pt modelId="{8D1C3749-AD05-4E9A-8C0A-8591B4A5EBD2}" type="sibTrans" cxnId="{8809B8A4-22D7-4688-8B22-A70134663300}">
      <dgm:prSet/>
      <dgm:spPr/>
      <dgm:t>
        <a:bodyPr/>
        <a:lstStyle/>
        <a:p>
          <a:endParaRPr lang="en-US"/>
        </a:p>
      </dgm:t>
    </dgm:pt>
    <dgm:pt modelId="{945D3FAE-7112-440A-8FEA-C44B0634D84B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Multinomial Naïve Bayes</a:t>
          </a:r>
        </a:p>
      </dgm:t>
    </dgm:pt>
    <dgm:pt modelId="{F7AFCAA2-2A21-4B31-9C38-B9BFD197CBD7}" type="parTrans" cxnId="{49F5FC3D-7BA3-4CA0-9284-A7D1910D2596}">
      <dgm:prSet/>
      <dgm:spPr/>
      <dgm:t>
        <a:bodyPr/>
        <a:lstStyle/>
        <a:p>
          <a:endParaRPr lang="en-US"/>
        </a:p>
      </dgm:t>
    </dgm:pt>
    <dgm:pt modelId="{1C95C515-158D-43C5-9BF8-212F24F34401}" type="sibTrans" cxnId="{49F5FC3D-7BA3-4CA0-9284-A7D1910D2596}">
      <dgm:prSet/>
      <dgm:spPr/>
      <dgm:t>
        <a:bodyPr/>
        <a:lstStyle/>
        <a:p>
          <a:endParaRPr lang="en-US"/>
        </a:p>
      </dgm:t>
    </dgm:pt>
    <dgm:pt modelId="{46967B8B-8202-4FFC-B0A9-5D8382DB39BF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Bayesian Belief Networks</a:t>
          </a:r>
        </a:p>
      </dgm:t>
    </dgm:pt>
    <dgm:pt modelId="{BB5BCD84-41E6-4116-A9FB-76828DDDBCF6}" type="parTrans" cxnId="{5531D963-6FA0-49AB-8193-E69D2C6FC232}">
      <dgm:prSet/>
      <dgm:spPr/>
      <dgm:t>
        <a:bodyPr/>
        <a:lstStyle/>
        <a:p>
          <a:endParaRPr lang="en-US"/>
        </a:p>
      </dgm:t>
    </dgm:pt>
    <dgm:pt modelId="{CC3F5907-7C04-4A27-B897-9BA0ADF89987}" type="sibTrans" cxnId="{5531D963-6FA0-49AB-8193-E69D2C6FC232}">
      <dgm:prSet/>
      <dgm:spPr/>
      <dgm:t>
        <a:bodyPr/>
        <a:lstStyle/>
        <a:p>
          <a:endParaRPr lang="en-US"/>
        </a:p>
      </dgm:t>
    </dgm:pt>
    <dgm:pt modelId="{7066DB16-40AF-46DD-9176-873881BA99D2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Bayesian Network</a:t>
          </a:r>
        </a:p>
      </dgm:t>
    </dgm:pt>
    <dgm:pt modelId="{871E2BCD-2E5E-4680-BB57-EBA05E6FADD6}" type="parTrans" cxnId="{17F38FAB-6455-4F74-826D-CDE10B0402E0}">
      <dgm:prSet/>
      <dgm:spPr/>
      <dgm:t>
        <a:bodyPr/>
        <a:lstStyle/>
        <a:p>
          <a:endParaRPr lang="en-US"/>
        </a:p>
      </dgm:t>
    </dgm:pt>
    <dgm:pt modelId="{CE91B850-5BFF-4C87-9216-03E9BBC053EC}" type="sibTrans" cxnId="{17F38FAB-6455-4F74-826D-CDE10B0402E0}">
      <dgm:prSet/>
      <dgm:spPr/>
      <dgm:t>
        <a:bodyPr/>
        <a:lstStyle/>
        <a:p>
          <a:endParaRPr lang="en-US"/>
        </a:p>
      </dgm:t>
    </dgm:pt>
    <dgm:pt modelId="{1FB3E82B-5BFD-435E-8296-2C55635823D2}">
      <dgm:prSet phldrT="[Text]" custT="1"/>
      <dgm:spPr/>
      <dgm:t>
        <a:bodyPr/>
        <a:lstStyle/>
        <a:p>
          <a:pPr algn="just"/>
          <a:r>
            <a:rPr lang="en-US" sz="1600" dirty="0"/>
            <a:t>C4.5</a:t>
          </a:r>
        </a:p>
      </dgm:t>
    </dgm:pt>
    <dgm:pt modelId="{8D70E096-6A88-4378-99A6-15DC8D3AC31A}" type="parTrans" cxnId="{537D5D6A-73A2-4F06-940E-ED25EDB9EC1B}">
      <dgm:prSet/>
      <dgm:spPr/>
      <dgm:t>
        <a:bodyPr/>
        <a:lstStyle/>
        <a:p>
          <a:endParaRPr lang="en-US"/>
        </a:p>
      </dgm:t>
    </dgm:pt>
    <dgm:pt modelId="{536DFF2A-E955-40E0-887C-CB2C7C130B52}" type="sibTrans" cxnId="{537D5D6A-73A2-4F06-940E-ED25EDB9EC1B}">
      <dgm:prSet/>
      <dgm:spPr/>
      <dgm:t>
        <a:bodyPr/>
        <a:lstStyle/>
        <a:p>
          <a:endParaRPr lang="en-US"/>
        </a:p>
      </dgm:t>
    </dgm:pt>
    <dgm:pt modelId="{A4CCC597-2A66-42B3-AA59-B8F963454363}">
      <dgm:prSet phldrT="[Text]" custT="1"/>
      <dgm:spPr/>
      <dgm:t>
        <a:bodyPr/>
        <a:lstStyle/>
        <a:p>
          <a:pPr algn="just"/>
          <a:r>
            <a:rPr lang="en-US" sz="1600" dirty="0"/>
            <a:t>C5.0</a:t>
          </a:r>
        </a:p>
      </dgm:t>
    </dgm:pt>
    <dgm:pt modelId="{8858A363-ED98-432A-91C7-00AE23110A9B}" type="parTrans" cxnId="{1EAC04F9-17B9-4A4E-8AC4-50EA59BBFBF4}">
      <dgm:prSet/>
      <dgm:spPr/>
      <dgm:t>
        <a:bodyPr/>
        <a:lstStyle/>
        <a:p>
          <a:endParaRPr lang="en-US"/>
        </a:p>
      </dgm:t>
    </dgm:pt>
    <dgm:pt modelId="{B37308DE-9367-411A-B2F0-7FFF45F911BD}" type="sibTrans" cxnId="{1EAC04F9-17B9-4A4E-8AC4-50EA59BBFBF4}">
      <dgm:prSet/>
      <dgm:spPr/>
      <dgm:t>
        <a:bodyPr/>
        <a:lstStyle/>
        <a:p>
          <a:endParaRPr lang="en-US"/>
        </a:p>
      </dgm:t>
    </dgm:pt>
    <dgm:pt modelId="{87E3719D-578B-4F0C-BD90-CB2F5EB1EAD3}">
      <dgm:prSet phldrT="[Text]" custT="1"/>
      <dgm:spPr/>
      <dgm:t>
        <a:bodyPr/>
        <a:lstStyle/>
        <a:p>
          <a:pPr algn="just"/>
          <a:r>
            <a:rPr lang="en-US" sz="1600" dirty="0"/>
            <a:t>M5</a:t>
          </a:r>
        </a:p>
      </dgm:t>
    </dgm:pt>
    <dgm:pt modelId="{11B62BA5-68C0-4896-B338-D9FE74823216}" type="parTrans" cxnId="{8F9CEDBA-F4E8-4ED8-B85C-E7EF5DACC531}">
      <dgm:prSet/>
      <dgm:spPr/>
      <dgm:t>
        <a:bodyPr/>
        <a:lstStyle/>
        <a:p>
          <a:endParaRPr lang="en-US"/>
        </a:p>
      </dgm:t>
    </dgm:pt>
    <dgm:pt modelId="{D8F05AEC-5B45-4A0F-9B88-680B4C0606EC}" type="sibTrans" cxnId="{8F9CEDBA-F4E8-4ED8-B85C-E7EF5DACC531}">
      <dgm:prSet/>
      <dgm:spPr/>
      <dgm:t>
        <a:bodyPr/>
        <a:lstStyle/>
        <a:p>
          <a:endParaRPr lang="en-US"/>
        </a:p>
      </dgm:t>
    </dgm:pt>
    <dgm:pt modelId="{57DCF3BD-CCF5-43F5-8BBE-21E32AB64044}">
      <dgm:prSet phldrT="[Text]" custT="1"/>
      <dgm:spPr/>
      <dgm:t>
        <a:bodyPr/>
        <a:lstStyle/>
        <a:p>
          <a:pPr algn="just"/>
          <a:r>
            <a:rPr lang="en-US" sz="1600" dirty="0"/>
            <a:t>Conditional Decision Tree</a:t>
          </a:r>
        </a:p>
      </dgm:t>
    </dgm:pt>
    <dgm:pt modelId="{6EB7DC29-A274-43EE-A49B-492AB3BCF0C7}" type="parTrans" cxnId="{4D4AB1E6-D237-4236-B1E4-029305E8E1D8}">
      <dgm:prSet/>
      <dgm:spPr/>
      <dgm:t>
        <a:bodyPr/>
        <a:lstStyle/>
        <a:p>
          <a:endParaRPr lang="en-US"/>
        </a:p>
      </dgm:t>
    </dgm:pt>
    <dgm:pt modelId="{3B29D81B-DD54-4016-8D94-74AC02CEDB19}" type="sibTrans" cxnId="{4D4AB1E6-D237-4236-B1E4-029305E8E1D8}">
      <dgm:prSet/>
      <dgm:spPr/>
      <dgm:t>
        <a:bodyPr/>
        <a:lstStyle/>
        <a:p>
          <a:endParaRPr lang="en-US"/>
        </a:p>
      </dgm:t>
    </dgm:pt>
    <dgm:pt modelId="{EEC7F5C1-C328-490C-AAB4-F57F781EDB27}">
      <dgm:prSet phldrT="[Text]" custT="1"/>
      <dgm:spPr/>
      <dgm:t>
        <a:bodyPr/>
        <a:lstStyle/>
        <a:p>
          <a:pPr algn="just"/>
          <a:r>
            <a:rPr lang="en-US" sz="1600" dirty="0"/>
            <a:t>Decision Stump</a:t>
          </a:r>
        </a:p>
      </dgm:t>
    </dgm:pt>
    <dgm:pt modelId="{F9A09274-D182-4B0B-9B43-A2D359BE6276}" type="parTrans" cxnId="{9AF0A3C5-0C9A-40CE-A6D5-03202668D6FE}">
      <dgm:prSet/>
      <dgm:spPr/>
      <dgm:t>
        <a:bodyPr/>
        <a:lstStyle/>
        <a:p>
          <a:endParaRPr lang="en-US"/>
        </a:p>
      </dgm:t>
    </dgm:pt>
    <dgm:pt modelId="{1835BFC5-E470-4165-953B-EECEA09CCF29}" type="sibTrans" cxnId="{9AF0A3C5-0C9A-40CE-A6D5-03202668D6FE}">
      <dgm:prSet/>
      <dgm:spPr/>
      <dgm:t>
        <a:bodyPr/>
        <a:lstStyle/>
        <a:p>
          <a:endParaRPr lang="en-US"/>
        </a:p>
      </dgm:t>
    </dgm:pt>
    <dgm:pt modelId="{055E52AD-88F9-42E6-ACA8-267A89A0672D}">
      <dgm:prSet phldrT="[Text]" custT="1"/>
      <dgm:spPr/>
      <dgm:t>
        <a:bodyPr/>
        <a:lstStyle/>
        <a:p>
          <a:r>
            <a:rPr lang="en-US" sz="1600" dirty="0"/>
            <a:t>Self-Organizing Map (SOM)</a:t>
          </a:r>
        </a:p>
      </dgm:t>
    </dgm:pt>
    <dgm:pt modelId="{71DC1BCD-E67C-4CC3-B215-4F4D27BD7B84}" type="parTrans" cxnId="{4E7A287A-B78A-423E-8B60-20FABDD574E6}">
      <dgm:prSet/>
      <dgm:spPr/>
      <dgm:t>
        <a:bodyPr/>
        <a:lstStyle/>
        <a:p>
          <a:endParaRPr lang="en-US"/>
        </a:p>
      </dgm:t>
    </dgm:pt>
    <dgm:pt modelId="{25D18060-4800-4DE6-998F-47DCCEFCCA06}" type="sibTrans" cxnId="{4E7A287A-B78A-423E-8B60-20FABDD574E6}">
      <dgm:prSet/>
      <dgm:spPr/>
      <dgm:t>
        <a:bodyPr/>
        <a:lstStyle/>
        <a:p>
          <a:endParaRPr lang="en-US"/>
        </a:p>
      </dgm:t>
    </dgm:pt>
    <dgm:pt modelId="{8E7CD293-AF8C-495F-891C-D718D4E356B5}">
      <dgm:prSet phldrT="[Text]" custT="1"/>
      <dgm:spPr/>
      <dgm:t>
        <a:bodyPr/>
        <a:lstStyle/>
        <a:p>
          <a:r>
            <a:rPr lang="en-US" sz="1600" dirty="0"/>
            <a:t>Locally Weighted Learning (LWL)</a:t>
          </a:r>
        </a:p>
      </dgm:t>
    </dgm:pt>
    <dgm:pt modelId="{6D7DF211-3695-4250-8E9C-E8CE0B8804DB}" type="parTrans" cxnId="{02ACBE29-75E2-45CD-B509-EF9D21BB5875}">
      <dgm:prSet/>
      <dgm:spPr/>
      <dgm:t>
        <a:bodyPr/>
        <a:lstStyle/>
        <a:p>
          <a:endParaRPr lang="en-US"/>
        </a:p>
      </dgm:t>
    </dgm:pt>
    <dgm:pt modelId="{FDF3D684-0F49-4CD8-A382-AFBFBBF85340}" type="sibTrans" cxnId="{02ACBE29-75E2-45CD-B509-EF9D21BB5875}">
      <dgm:prSet/>
      <dgm:spPr/>
      <dgm:t>
        <a:bodyPr/>
        <a:lstStyle/>
        <a:p>
          <a:endParaRPr lang="en-US"/>
        </a:p>
      </dgm:t>
    </dgm:pt>
    <dgm:pt modelId="{60FEE55D-9153-4D83-83CE-0CD8C7F0804D}">
      <dgm:prSet phldrT="[Text]" custT="1"/>
      <dgm:spPr/>
      <dgm:t>
        <a:bodyPr/>
        <a:lstStyle/>
        <a:p>
          <a:r>
            <a:rPr lang="en-US" sz="1600" dirty="0"/>
            <a:t>Kernel-Based </a:t>
          </a:r>
        </a:p>
      </dgm:t>
    </dgm:pt>
    <dgm:pt modelId="{039B41A0-CF61-43F8-8BFD-AEADCAC81340}" type="parTrans" cxnId="{DBED7011-F0F7-4771-985F-C0D031406449}">
      <dgm:prSet/>
      <dgm:spPr/>
      <dgm:t>
        <a:bodyPr/>
        <a:lstStyle/>
        <a:p>
          <a:endParaRPr lang="en-US"/>
        </a:p>
      </dgm:t>
    </dgm:pt>
    <dgm:pt modelId="{9D9D8759-418C-4187-8642-1318756245A6}" type="sibTrans" cxnId="{DBED7011-F0F7-4771-985F-C0D031406449}">
      <dgm:prSet/>
      <dgm:spPr/>
      <dgm:t>
        <a:bodyPr/>
        <a:lstStyle/>
        <a:p>
          <a:endParaRPr lang="en-US"/>
        </a:p>
      </dgm:t>
    </dgm:pt>
    <dgm:pt modelId="{6DD3F32B-C1F0-4059-9556-88CA74F1E3DB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Support Vector Machines</a:t>
          </a:r>
        </a:p>
      </dgm:t>
    </dgm:pt>
    <dgm:pt modelId="{85973CEC-5B51-466B-AF94-5B72F784629D}" type="parTrans" cxnId="{391F82D2-B04F-4C3E-B547-119C3B023AF0}">
      <dgm:prSet/>
      <dgm:spPr/>
      <dgm:t>
        <a:bodyPr/>
        <a:lstStyle/>
        <a:p>
          <a:endParaRPr lang="en-US"/>
        </a:p>
      </dgm:t>
    </dgm:pt>
    <dgm:pt modelId="{52D8717C-7498-48AC-A5E4-D6EACA2FC962}" type="sibTrans" cxnId="{391F82D2-B04F-4C3E-B547-119C3B023AF0}">
      <dgm:prSet/>
      <dgm:spPr/>
      <dgm:t>
        <a:bodyPr/>
        <a:lstStyle/>
        <a:p>
          <a:endParaRPr lang="en-US"/>
        </a:p>
      </dgm:t>
    </dgm:pt>
    <dgm:pt modelId="{CB632FF1-AA13-40A6-808B-02D4BCAE62DC}">
      <dgm:prSet phldrT="[Text]" custT="1"/>
      <dgm:spPr/>
      <dgm:t>
        <a:bodyPr/>
        <a:lstStyle/>
        <a:p>
          <a:r>
            <a:rPr lang="en-US" sz="1600" dirty="0"/>
            <a:t>Polynomial Kernel</a:t>
          </a:r>
        </a:p>
      </dgm:t>
    </dgm:pt>
    <dgm:pt modelId="{45F23EBD-93A1-4E22-A427-B1800FEC537E}" type="parTrans" cxnId="{CF7B6CD2-AD13-438B-A570-594D933A3B11}">
      <dgm:prSet/>
      <dgm:spPr/>
      <dgm:t>
        <a:bodyPr/>
        <a:lstStyle/>
        <a:p>
          <a:endParaRPr lang="en-US"/>
        </a:p>
      </dgm:t>
    </dgm:pt>
    <dgm:pt modelId="{A21359D5-84C9-4265-BC4E-F6A343E0FF4C}" type="sibTrans" cxnId="{CF7B6CD2-AD13-438B-A570-594D933A3B11}">
      <dgm:prSet/>
      <dgm:spPr/>
      <dgm:t>
        <a:bodyPr/>
        <a:lstStyle/>
        <a:p>
          <a:endParaRPr lang="en-US"/>
        </a:p>
      </dgm:t>
    </dgm:pt>
    <dgm:pt modelId="{B818E77A-C509-4C9D-A496-8C348CB3488E}">
      <dgm:prSet phldrT="[Text]" custT="1"/>
      <dgm:spPr/>
      <dgm:t>
        <a:bodyPr/>
        <a:lstStyle/>
        <a:p>
          <a:r>
            <a:rPr lang="en-US" sz="1600" dirty="0"/>
            <a:t>Gaussian Kernel</a:t>
          </a:r>
        </a:p>
      </dgm:t>
    </dgm:pt>
    <dgm:pt modelId="{A98F0604-B665-4E05-9962-A736ED14DF1A}" type="parTrans" cxnId="{A937DF3A-CB51-4E02-8ECE-1B78BBCCD608}">
      <dgm:prSet/>
      <dgm:spPr/>
      <dgm:t>
        <a:bodyPr/>
        <a:lstStyle/>
        <a:p>
          <a:endParaRPr lang="en-US"/>
        </a:p>
      </dgm:t>
    </dgm:pt>
    <dgm:pt modelId="{77E69B5B-9A2C-49A9-85E4-2CA18C36EF2D}" type="sibTrans" cxnId="{A937DF3A-CB51-4E02-8ECE-1B78BBCCD608}">
      <dgm:prSet/>
      <dgm:spPr/>
      <dgm:t>
        <a:bodyPr/>
        <a:lstStyle/>
        <a:p>
          <a:endParaRPr lang="en-US"/>
        </a:p>
      </dgm:t>
    </dgm:pt>
    <dgm:pt modelId="{CDCEB5F4-63AE-4E4D-941E-4E3379BDBE09}">
      <dgm:prSet phldrT="[Text]" custT="1"/>
      <dgm:spPr/>
      <dgm:t>
        <a:bodyPr/>
        <a:lstStyle/>
        <a:p>
          <a:r>
            <a:rPr lang="en-US" sz="1600" dirty="0"/>
            <a:t>Sigmoid</a:t>
          </a:r>
        </a:p>
      </dgm:t>
    </dgm:pt>
    <dgm:pt modelId="{3056BD06-90E8-4536-815B-038CE747F41B}" type="parTrans" cxnId="{3161948E-CB07-4B63-A3E1-CEC32B0449A7}">
      <dgm:prSet/>
      <dgm:spPr/>
      <dgm:t>
        <a:bodyPr/>
        <a:lstStyle/>
        <a:p>
          <a:endParaRPr lang="en-US"/>
        </a:p>
      </dgm:t>
    </dgm:pt>
    <dgm:pt modelId="{73B84624-FF63-4896-B3A1-160434E62915}" type="sibTrans" cxnId="{3161948E-CB07-4B63-A3E1-CEC32B0449A7}">
      <dgm:prSet/>
      <dgm:spPr/>
      <dgm:t>
        <a:bodyPr/>
        <a:lstStyle/>
        <a:p>
          <a:endParaRPr lang="en-US"/>
        </a:p>
      </dgm:t>
    </dgm:pt>
    <dgm:pt modelId="{D87CA3C8-E15D-4DDB-9EA7-3A6D1D2693A3}">
      <dgm:prSet phldrT="[Text]" custT="1"/>
      <dgm:spPr/>
      <dgm:t>
        <a:bodyPr/>
        <a:lstStyle/>
        <a:p>
          <a:r>
            <a:rPr lang="en-US" sz="1600" dirty="0"/>
            <a:t>Linear</a:t>
          </a:r>
        </a:p>
      </dgm:t>
    </dgm:pt>
    <dgm:pt modelId="{C430C9B3-A87D-4BA9-A999-3C7B62F79253}" type="parTrans" cxnId="{9F6F86DF-57D7-4908-97EF-D3E0C4547B11}">
      <dgm:prSet/>
      <dgm:spPr/>
      <dgm:t>
        <a:bodyPr/>
        <a:lstStyle/>
        <a:p>
          <a:endParaRPr lang="en-US"/>
        </a:p>
      </dgm:t>
    </dgm:pt>
    <dgm:pt modelId="{784895EA-0595-4133-A18F-D66B55922195}" type="sibTrans" cxnId="{9F6F86DF-57D7-4908-97EF-D3E0C4547B11}">
      <dgm:prSet/>
      <dgm:spPr/>
      <dgm:t>
        <a:bodyPr/>
        <a:lstStyle/>
        <a:p>
          <a:endParaRPr lang="en-US"/>
        </a:p>
      </dgm:t>
    </dgm:pt>
    <dgm:pt modelId="{7EE24C55-3285-4829-954D-B5EE6E082DEC}">
      <dgm:prSet phldrT="[Text]" custT="1"/>
      <dgm:spPr/>
      <dgm:t>
        <a:bodyPr/>
        <a:lstStyle/>
        <a:p>
          <a:r>
            <a:rPr lang="en-US" sz="1600" dirty="0"/>
            <a:t>Non Linear</a:t>
          </a:r>
        </a:p>
      </dgm:t>
    </dgm:pt>
    <dgm:pt modelId="{E070F041-7BDC-4D45-92B4-ED79E9517F55}" type="parTrans" cxnId="{A4D5CB29-DDF8-4B6B-AA66-906FC5E54BE3}">
      <dgm:prSet/>
      <dgm:spPr/>
      <dgm:t>
        <a:bodyPr/>
        <a:lstStyle/>
        <a:p>
          <a:endParaRPr lang="en-US"/>
        </a:p>
      </dgm:t>
    </dgm:pt>
    <dgm:pt modelId="{CF09B821-B753-4F4F-9719-CA79923F5DE6}" type="sibTrans" cxnId="{A4D5CB29-DDF8-4B6B-AA66-906FC5E54BE3}">
      <dgm:prSet/>
      <dgm:spPr/>
      <dgm:t>
        <a:bodyPr/>
        <a:lstStyle/>
        <a:p>
          <a:endParaRPr lang="en-US"/>
        </a:p>
      </dgm:t>
    </dgm:pt>
    <dgm:pt modelId="{3278DEE7-DA7F-4A01-8633-60166DE39EA5}">
      <dgm:prSet phldrT="[Text]" custT="1"/>
      <dgm:spPr/>
      <dgm:t>
        <a:bodyPr/>
        <a:lstStyle/>
        <a:p>
          <a:r>
            <a:rPr lang="en-US" sz="1600" dirty="0"/>
            <a:t>Hyperbolic</a:t>
          </a:r>
        </a:p>
      </dgm:t>
    </dgm:pt>
    <dgm:pt modelId="{363E3F33-5646-4D21-BDBC-7E6A0EE6E381}" type="parTrans" cxnId="{40E8986D-56F9-4914-B1BA-6A75C366CBCE}">
      <dgm:prSet/>
      <dgm:spPr/>
      <dgm:t>
        <a:bodyPr/>
        <a:lstStyle/>
        <a:p>
          <a:endParaRPr lang="en-US"/>
        </a:p>
      </dgm:t>
    </dgm:pt>
    <dgm:pt modelId="{7360DD61-A8CF-4A91-AF46-31C3FC69B1DF}" type="sibTrans" cxnId="{40E8986D-56F9-4914-B1BA-6A75C366CBCE}">
      <dgm:prSet/>
      <dgm:spPr/>
      <dgm:t>
        <a:bodyPr/>
        <a:lstStyle/>
        <a:p>
          <a:endParaRPr lang="en-US"/>
        </a:p>
      </dgm:t>
    </dgm:pt>
    <dgm:pt modelId="{287D84E5-EF0F-47EF-A6F8-DDE5C5329956}">
      <dgm:prSet phldrT="[Text]" custT="1"/>
      <dgm:spPr/>
      <dgm:t>
        <a:bodyPr/>
        <a:lstStyle/>
        <a:p>
          <a:r>
            <a:rPr lang="en-US" sz="1600" dirty="0"/>
            <a:t>Neural Network –Based</a:t>
          </a:r>
        </a:p>
      </dgm:t>
    </dgm:pt>
    <dgm:pt modelId="{6F9EAD02-4374-432E-B93B-FEF05DA930FF}" type="parTrans" cxnId="{2DBCF9BF-FDEA-41FF-B75F-C38F6320F8BE}">
      <dgm:prSet/>
      <dgm:spPr/>
      <dgm:t>
        <a:bodyPr/>
        <a:lstStyle/>
        <a:p>
          <a:endParaRPr lang="en-US"/>
        </a:p>
      </dgm:t>
    </dgm:pt>
    <dgm:pt modelId="{058EA50C-7223-43C6-8345-3C47ACF6D42F}" type="sibTrans" cxnId="{2DBCF9BF-FDEA-41FF-B75F-C38F6320F8BE}">
      <dgm:prSet/>
      <dgm:spPr/>
      <dgm:t>
        <a:bodyPr/>
        <a:lstStyle/>
        <a:p>
          <a:endParaRPr lang="en-US"/>
        </a:p>
      </dgm:t>
    </dgm:pt>
    <dgm:pt modelId="{6F391276-0FBC-4418-B41B-867F00C6E29C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Deep Neural Network</a:t>
          </a:r>
        </a:p>
      </dgm:t>
    </dgm:pt>
    <dgm:pt modelId="{4E8758F1-6599-403E-A97C-159B984C9650}" type="parTrans" cxnId="{A98D771E-C88E-41D7-B9CE-C4316DA11E61}">
      <dgm:prSet/>
      <dgm:spPr/>
      <dgm:t>
        <a:bodyPr/>
        <a:lstStyle/>
        <a:p>
          <a:endParaRPr lang="en-US"/>
        </a:p>
      </dgm:t>
    </dgm:pt>
    <dgm:pt modelId="{19B87760-4C01-47C5-81F5-CAE15D731E30}" type="sibTrans" cxnId="{A98D771E-C88E-41D7-B9CE-C4316DA11E61}">
      <dgm:prSet/>
      <dgm:spPr/>
      <dgm:t>
        <a:bodyPr/>
        <a:lstStyle/>
        <a:p>
          <a:endParaRPr lang="en-US"/>
        </a:p>
      </dgm:t>
    </dgm:pt>
    <dgm:pt modelId="{1999C2C3-E00E-4E6C-953F-014851C1834F}">
      <dgm:prSet phldrT="[Text]" custT="1"/>
      <dgm:spPr/>
      <dgm:t>
        <a:bodyPr/>
        <a:lstStyle/>
        <a:p>
          <a:endParaRPr lang="en-US" sz="1600" b="1" dirty="0"/>
        </a:p>
      </dgm:t>
    </dgm:pt>
    <dgm:pt modelId="{D38B4EB5-5752-495A-8A79-9D21BC98FD74}" type="parTrans" cxnId="{B5BE28BC-78F5-4653-90E9-D01654465370}">
      <dgm:prSet/>
      <dgm:spPr/>
      <dgm:t>
        <a:bodyPr/>
        <a:lstStyle/>
        <a:p>
          <a:endParaRPr lang="en-US"/>
        </a:p>
      </dgm:t>
    </dgm:pt>
    <dgm:pt modelId="{20AFDE0B-3FCF-4853-9259-7079884E3A3D}" type="sibTrans" cxnId="{B5BE28BC-78F5-4653-90E9-D01654465370}">
      <dgm:prSet/>
      <dgm:spPr/>
      <dgm:t>
        <a:bodyPr/>
        <a:lstStyle/>
        <a:p>
          <a:endParaRPr lang="en-US"/>
        </a:p>
      </dgm:t>
    </dgm:pt>
    <dgm:pt modelId="{2E3A8694-7552-4D4A-AFD3-91E85FCD3357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Artificial Neural Network</a:t>
          </a:r>
        </a:p>
      </dgm:t>
    </dgm:pt>
    <dgm:pt modelId="{82BBBF8C-8725-4BED-A0E9-859C81EE1518}" type="parTrans" cxnId="{2DF3D079-7835-4A82-995C-1AFB19115DCF}">
      <dgm:prSet/>
      <dgm:spPr/>
      <dgm:t>
        <a:bodyPr/>
        <a:lstStyle/>
        <a:p>
          <a:endParaRPr lang="en-US"/>
        </a:p>
      </dgm:t>
    </dgm:pt>
    <dgm:pt modelId="{DF9720A9-4D96-40E6-823B-F8CCC0CA606C}" type="sibTrans" cxnId="{2DF3D079-7835-4A82-995C-1AFB19115DCF}">
      <dgm:prSet/>
      <dgm:spPr/>
      <dgm:t>
        <a:bodyPr/>
        <a:lstStyle/>
        <a:p>
          <a:endParaRPr lang="en-US"/>
        </a:p>
      </dgm:t>
    </dgm:pt>
    <dgm:pt modelId="{2D3F9B9C-862B-43FE-889B-29EBBCD7FBD6}">
      <dgm:prSet phldrT="[Text]" custT="1"/>
      <dgm:spPr/>
      <dgm:t>
        <a:bodyPr/>
        <a:lstStyle/>
        <a:p>
          <a:r>
            <a:rPr lang="en-US" sz="1600" dirty="0"/>
            <a:t>Convolutional Neural Networks (CNN)</a:t>
          </a:r>
        </a:p>
      </dgm:t>
    </dgm:pt>
    <dgm:pt modelId="{C5EC78E5-C00D-41A9-BF55-198808C6E5A3}" type="parTrans" cxnId="{F120C547-D48B-4C00-AFD0-F701D7E5E81D}">
      <dgm:prSet/>
      <dgm:spPr/>
      <dgm:t>
        <a:bodyPr/>
        <a:lstStyle/>
        <a:p>
          <a:endParaRPr lang="en-US"/>
        </a:p>
      </dgm:t>
    </dgm:pt>
    <dgm:pt modelId="{0CEF1F59-1FDE-41BA-8F3E-829AF201D7FB}" type="sibTrans" cxnId="{F120C547-D48B-4C00-AFD0-F701D7E5E81D}">
      <dgm:prSet/>
      <dgm:spPr/>
      <dgm:t>
        <a:bodyPr/>
        <a:lstStyle/>
        <a:p>
          <a:endParaRPr lang="en-US"/>
        </a:p>
      </dgm:t>
    </dgm:pt>
    <dgm:pt modelId="{38E290C9-F4EC-44E6-B157-23A65C57C317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Logistic Regression</a:t>
          </a:r>
        </a:p>
      </dgm:t>
    </dgm:pt>
    <dgm:pt modelId="{86E529D0-B270-4B62-A0F7-1F3B0328711A}" type="parTrans" cxnId="{040A7F2E-5235-40BF-9EF6-D51E88E93C2B}">
      <dgm:prSet/>
      <dgm:spPr/>
      <dgm:t>
        <a:bodyPr/>
        <a:lstStyle/>
        <a:p>
          <a:endParaRPr lang="en-US"/>
        </a:p>
      </dgm:t>
    </dgm:pt>
    <dgm:pt modelId="{A958C412-2956-4EEB-BC7A-D01F5E954237}" type="sibTrans" cxnId="{040A7F2E-5235-40BF-9EF6-D51E88E93C2B}">
      <dgm:prSet/>
      <dgm:spPr/>
      <dgm:t>
        <a:bodyPr/>
        <a:lstStyle/>
        <a:p>
          <a:endParaRPr lang="en-US"/>
        </a:p>
      </dgm:t>
    </dgm:pt>
    <dgm:pt modelId="{A6DD601D-B996-4A88-A7B6-75AD160422C7}">
      <dgm:prSet phldrT="[Text]" custT="1"/>
      <dgm:spPr/>
      <dgm:t>
        <a:bodyPr/>
        <a:lstStyle/>
        <a:p>
          <a:r>
            <a:rPr lang="en-US" sz="1600" dirty="0"/>
            <a:t>Recurrent Neural Networks (RNN)</a:t>
          </a:r>
        </a:p>
      </dgm:t>
    </dgm:pt>
    <dgm:pt modelId="{C4F85512-7DF5-4212-A181-E690E7199621}" type="parTrans" cxnId="{81D6173C-16C8-4EBC-91A8-C00C243936B7}">
      <dgm:prSet/>
      <dgm:spPr/>
      <dgm:t>
        <a:bodyPr/>
        <a:lstStyle/>
        <a:p>
          <a:endParaRPr lang="en-US"/>
        </a:p>
      </dgm:t>
    </dgm:pt>
    <dgm:pt modelId="{A7BC0E57-60E1-4508-AE77-F411EA4055AB}" type="sibTrans" cxnId="{81D6173C-16C8-4EBC-91A8-C00C243936B7}">
      <dgm:prSet/>
      <dgm:spPr/>
      <dgm:t>
        <a:bodyPr/>
        <a:lstStyle/>
        <a:p>
          <a:endParaRPr lang="en-US"/>
        </a:p>
      </dgm:t>
    </dgm:pt>
    <dgm:pt modelId="{F670F63F-A028-4C2D-9D0C-A114FACA2D59}">
      <dgm:prSet phldrT="[Text]" custT="1"/>
      <dgm:spPr/>
      <dgm:t>
        <a:bodyPr/>
        <a:lstStyle/>
        <a:p>
          <a:r>
            <a:rPr lang="en-US" sz="1600" b="1" dirty="0"/>
            <a:t>Miscellaneous</a:t>
          </a:r>
        </a:p>
      </dgm:t>
    </dgm:pt>
    <dgm:pt modelId="{ACDEC7FD-00A6-4C59-93E0-FF438CC10175}" type="parTrans" cxnId="{311ED50B-68BE-4DDE-A8C0-95356062816E}">
      <dgm:prSet/>
      <dgm:spPr/>
      <dgm:t>
        <a:bodyPr/>
        <a:lstStyle/>
        <a:p>
          <a:endParaRPr lang="en-US"/>
        </a:p>
      </dgm:t>
    </dgm:pt>
    <dgm:pt modelId="{4C6600B9-631B-40A5-8E6B-9E8AD5E26DAA}" type="sibTrans" cxnId="{311ED50B-68BE-4DDE-A8C0-95356062816E}">
      <dgm:prSet/>
      <dgm:spPr/>
      <dgm:t>
        <a:bodyPr/>
        <a:lstStyle/>
        <a:p>
          <a:endParaRPr lang="en-US"/>
        </a:p>
      </dgm:t>
    </dgm:pt>
    <dgm:pt modelId="{12128507-A510-491E-A282-8AECAE24CED5}">
      <dgm:prSet phldrT="[Text]" custT="1"/>
      <dgm:spPr/>
      <dgm:t>
        <a:bodyPr/>
        <a:lstStyle/>
        <a:p>
          <a:endParaRPr lang="en-US" sz="1600" b="1" dirty="0"/>
        </a:p>
      </dgm:t>
    </dgm:pt>
    <dgm:pt modelId="{8D03FD35-8755-4CC5-8609-1FA7A7551BA9}" type="parTrans" cxnId="{EE6284A7-274C-42D9-81CD-2D5892A9018F}">
      <dgm:prSet/>
      <dgm:spPr/>
      <dgm:t>
        <a:bodyPr/>
        <a:lstStyle/>
        <a:p>
          <a:endParaRPr lang="en-US"/>
        </a:p>
      </dgm:t>
    </dgm:pt>
    <dgm:pt modelId="{DF224694-0E83-4D33-9E89-37A12791CCD7}" type="sibTrans" cxnId="{EE6284A7-274C-42D9-81CD-2D5892A9018F}">
      <dgm:prSet/>
      <dgm:spPr/>
      <dgm:t>
        <a:bodyPr/>
        <a:lstStyle/>
        <a:p>
          <a:endParaRPr lang="en-US"/>
        </a:p>
      </dgm:t>
    </dgm:pt>
    <dgm:pt modelId="{C339999B-FDEE-49EE-8E92-CF67EF6E6131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Random Forest</a:t>
          </a:r>
        </a:p>
      </dgm:t>
    </dgm:pt>
    <dgm:pt modelId="{FAF00859-0B4B-43B9-9D71-AB51BEB06853}" type="parTrans" cxnId="{F4E9615A-CF12-4901-91CD-A8F552E9E677}">
      <dgm:prSet/>
      <dgm:spPr/>
      <dgm:t>
        <a:bodyPr/>
        <a:lstStyle/>
        <a:p>
          <a:endParaRPr lang="en-US"/>
        </a:p>
      </dgm:t>
    </dgm:pt>
    <dgm:pt modelId="{8B4446A5-7BFB-412B-9A30-EABBAD79EEC3}" type="sibTrans" cxnId="{F4E9615A-CF12-4901-91CD-A8F552E9E677}">
      <dgm:prSet/>
      <dgm:spPr/>
      <dgm:t>
        <a:bodyPr/>
        <a:lstStyle/>
        <a:p>
          <a:endParaRPr lang="en-US"/>
        </a:p>
      </dgm:t>
    </dgm:pt>
    <dgm:pt modelId="{A08E3FD1-9A39-4AB4-95B5-ABB46BC7C332}" type="pres">
      <dgm:prSet presAssocID="{C6AF4F38-D26B-4F84-AB5C-4FD2AE17C729}" presName="diagram" presStyleCnt="0">
        <dgm:presLayoutVars>
          <dgm:dir/>
          <dgm:resizeHandles val="exact"/>
        </dgm:presLayoutVars>
      </dgm:prSet>
      <dgm:spPr/>
    </dgm:pt>
    <dgm:pt modelId="{C5DE3BBC-0DE3-446F-842F-7CC260E7FCE0}" type="pres">
      <dgm:prSet presAssocID="{760EF68C-45C3-4ABA-8171-6E66F52F89AC}" presName="node" presStyleLbl="node1" presStyleIdx="0" presStyleCnt="6" custScaleY="282801">
        <dgm:presLayoutVars>
          <dgm:bulletEnabled val="1"/>
        </dgm:presLayoutVars>
      </dgm:prSet>
      <dgm:spPr/>
    </dgm:pt>
    <dgm:pt modelId="{A88BE09F-8D33-4F2E-AAD9-1011FD51B88A}" type="pres">
      <dgm:prSet presAssocID="{8477ACBF-1949-42DB-8077-79C34C936985}" presName="sibTrans" presStyleCnt="0"/>
      <dgm:spPr/>
    </dgm:pt>
    <dgm:pt modelId="{68029CD2-08D2-4019-8A40-A2D794153BAA}" type="pres">
      <dgm:prSet presAssocID="{E5A1C014-F3BD-44EF-A035-DA187C2C7484}" presName="node" presStyleLbl="node1" presStyleIdx="1" presStyleCnt="6" custScaleY="276552">
        <dgm:presLayoutVars>
          <dgm:bulletEnabled val="1"/>
        </dgm:presLayoutVars>
      </dgm:prSet>
      <dgm:spPr/>
    </dgm:pt>
    <dgm:pt modelId="{2986EB28-4B5C-4166-BBFF-EC7B5CCA7890}" type="pres">
      <dgm:prSet presAssocID="{493E6DC4-FFE3-49A0-A156-1EADBD957A88}" presName="sibTrans" presStyleCnt="0"/>
      <dgm:spPr/>
    </dgm:pt>
    <dgm:pt modelId="{A925FA70-CDC2-4651-B41B-9296F103FACE}" type="pres">
      <dgm:prSet presAssocID="{7F6B6013-8158-4917-9500-4B5F4C03F82F}" presName="node" presStyleLbl="node1" presStyleIdx="2" presStyleCnt="6" custScaleY="274989">
        <dgm:presLayoutVars>
          <dgm:bulletEnabled val="1"/>
        </dgm:presLayoutVars>
      </dgm:prSet>
      <dgm:spPr/>
    </dgm:pt>
    <dgm:pt modelId="{9AE34CC6-37B4-4114-879C-6E93D18324CB}" type="pres">
      <dgm:prSet presAssocID="{9ABBADC6-6C81-4B8B-B8CB-F4B2502F02CA}" presName="sibTrans" presStyleCnt="0"/>
      <dgm:spPr/>
    </dgm:pt>
    <dgm:pt modelId="{A750F5FA-CCC2-4AF7-9B53-A8AB2D1E88D3}" type="pres">
      <dgm:prSet presAssocID="{60FEE55D-9153-4D83-83CE-0CD8C7F0804D}" presName="node" presStyleLbl="node1" presStyleIdx="3" presStyleCnt="6" custScaleY="278114">
        <dgm:presLayoutVars>
          <dgm:bulletEnabled val="1"/>
        </dgm:presLayoutVars>
      </dgm:prSet>
      <dgm:spPr/>
    </dgm:pt>
    <dgm:pt modelId="{45940B57-C693-44E9-9BDD-3CE95FB275B0}" type="pres">
      <dgm:prSet presAssocID="{9D9D8759-418C-4187-8642-1318756245A6}" presName="sibTrans" presStyleCnt="0"/>
      <dgm:spPr/>
    </dgm:pt>
    <dgm:pt modelId="{492922E5-0CEA-400C-87A7-86C578D603B0}" type="pres">
      <dgm:prSet presAssocID="{287D84E5-EF0F-47EF-A6F8-DDE5C5329956}" presName="node" presStyleLbl="node1" presStyleIdx="4" presStyleCnt="6" custScaleY="282801">
        <dgm:presLayoutVars>
          <dgm:bulletEnabled val="1"/>
        </dgm:presLayoutVars>
      </dgm:prSet>
      <dgm:spPr/>
    </dgm:pt>
    <dgm:pt modelId="{686A65C4-EDD0-4795-A6DE-D5B2340C3A20}" type="pres">
      <dgm:prSet presAssocID="{058EA50C-7223-43C6-8345-3C47ACF6D42F}" presName="sibTrans" presStyleCnt="0"/>
      <dgm:spPr/>
    </dgm:pt>
    <dgm:pt modelId="{EB754E2B-1439-4C34-84A3-0D6D95FBE8B4}" type="pres">
      <dgm:prSet presAssocID="{F670F63F-A028-4C2D-9D0C-A114FACA2D59}" presName="node" presStyleLbl="node1" presStyleIdx="5" presStyleCnt="6" custScaleY="283863">
        <dgm:presLayoutVars>
          <dgm:bulletEnabled val="1"/>
        </dgm:presLayoutVars>
      </dgm:prSet>
      <dgm:spPr/>
    </dgm:pt>
  </dgm:ptLst>
  <dgm:cxnLst>
    <dgm:cxn modelId="{01A4C80A-285E-413F-BB24-6C44EF1C4241}" type="presOf" srcId="{49A2A2CC-A17F-491A-9AC9-D1A6D1F9E9C5}" destId="{C5DE3BBC-0DE3-446F-842F-7CC260E7FCE0}" srcOrd="0" destOrd="1" presId="urn:microsoft.com/office/officeart/2005/8/layout/default#1"/>
    <dgm:cxn modelId="{311ED50B-68BE-4DDE-A8C0-95356062816E}" srcId="{C6AF4F38-D26B-4F84-AB5C-4FD2AE17C729}" destId="{F670F63F-A028-4C2D-9D0C-A114FACA2D59}" srcOrd="5" destOrd="0" parTransId="{ACDEC7FD-00A6-4C59-93E0-FF438CC10175}" sibTransId="{4C6600B9-631B-40A5-8E6B-9E8AD5E26DAA}"/>
    <dgm:cxn modelId="{3626AE0F-42D7-40AC-9C91-DDBC44BED9FE}" type="presOf" srcId="{EEC7F5C1-C328-490C-AAB4-F57F781EDB27}" destId="{68029CD2-08D2-4019-8A40-A2D794153BAA}" srcOrd="0" destOrd="7" presId="urn:microsoft.com/office/officeart/2005/8/layout/default#1"/>
    <dgm:cxn modelId="{DBED7011-F0F7-4771-985F-C0D031406449}" srcId="{C6AF4F38-D26B-4F84-AB5C-4FD2AE17C729}" destId="{60FEE55D-9153-4D83-83CE-0CD8C7F0804D}" srcOrd="3" destOrd="0" parTransId="{039B41A0-CF61-43F8-8BFD-AEADCAC81340}" sibTransId="{9D9D8759-418C-4187-8642-1318756245A6}"/>
    <dgm:cxn modelId="{94655211-51C8-411D-AC12-C57D4FA8E66D}" srcId="{7F6B6013-8158-4917-9500-4B5F4C03F82F}" destId="{D3F75D42-F629-4D56-B845-C6056847BBAA}" srcOrd="0" destOrd="0" parTransId="{1192B608-74CE-49AA-83DB-D2AEC08A8119}" sibTransId="{EEC0D7BC-8070-47EF-A3A0-04F44350C399}"/>
    <dgm:cxn modelId="{E0649E13-CAAE-4765-A67C-D64CBA0A0B79}" type="presOf" srcId="{055E52AD-88F9-42E6-ACA8-267A89A0672D}" destId="{A925FA70-CDC2-4651-B41B-9296F103FACE}" srcOrd="0" destOrd="3" presId="urn:microsoft.com/office/officeart/2005/8/layout/default#1"/>
    <dgm:cxn modelId="{463E4516-7599-45A1-AE29-74838BF323C3}" type="presOf" srcId="{760EF68C-45C3-4ABA-8171-6E66F52F89AC}" destId="{C5DE3BBC-0DE3-446F-842F-7CC260E7FCE0}" srcOrd="0" destOrd="0" presId="urn:microsoft.com/office/officeart/2005/8/layout/default#1"/>
    <dgm:cxn modelId="{A98D771E-C88E-41D7-B9CE-C4316DA11E61}" srcId="{287D84E5-EF0F-47EF-A6F8-DDE5C5329956}" destId="{6F391276-0FBC-4418-B41B-867F00C6E29C}" srcOrd="1" destOrd="0" parTransId="{4E8758F1-6599-403E-A97C-159B984C9650}" sibTransId="{19B87760-4C01-47C5-81F5-CAE15D731E30}"/>
    <dgm:cxn modelId="{4591C920-682A-48F1-B4AF-52F0C18323F1}" srcId="{760EF68C-45C3-4ABA-8171-6E66F52F89AC}" destId="{1836598C-8A0D-47A9-BF2B-3B87698C8A38}" srcOrd="1" destOrd="0" parTransId="{E60AE456-B588-459A-904E-531891FFCE7A}" sibTransId="{92E84805-1C59-451D-A05C-B8BF75CC07E2}"/>
    <dgm:cxn modelId="{98ACDA22-47BA-4996-A30D-C26D92B86722}" type="presOf" srcId="{7EE24C55-3285-4829-954D-B5EE6E082DEC}" destId="{A750F5FA-CCC2-4AF7-9B53-A8AB2D1E88D3}" srcOrd="0" destOrd="3" presId="urn:microsoft.com/office/officeart/2005/8/layout/default#1"/>
    <dgm:cxn modelId="{CC08DD24-FB08-4C08-A70B-9C03EC118CF4}" type="presOf" srcId="{6F391276-0FBC-4418-B41B-867F00C6E29C}" destId="{492922E5-0CEA-400C-87A7-86C578D603B0}" srcOrd="0" destOrd="2" presId="urn:microsoft.com/office/officeart/2005/8/layout/default#1"/>
    <dgm:cxn modelId="{02ACBE29-75E2-45CD-B509-EF9D21BB5875}" srcId="{7F6B6013-8158-4917-9500-4B5F4C03F82F}" destId="{8E7CD293-AF8C-495F-891C-D718D4E356B5}" srcOrd="3" destOrd="0" parTransId="{6D7DF211-3695-4250-8E9C-E8CE0B8804DB}" sibTransId="{FDF3D684-0F49-4CD8-A382-AFBFBBF85340}"/>
    <dgm:cxn modelId="{A4D5CB29-DDF8-4B6B-AA66-906FC5E54BE3}" srcId="{6DD3F32B-C1F0-4059-9556-88CA74F1E3DB}" destId="{7EE24C55-3285-4829-954D-B5EE6E082DEC}" srcOrd="1" destOrd="0" parTransId="{E070F041-7BDC-4D45-92B4-ED79E9517F55}" sibTransId="{CF09B821-B753-4F4F-9719-CA79923F5DE6}"/>
    <dgm:cxn modelId="{040A7F2E-5235-40BF-9EF6-D51E88E93C2B}" srcId="{F670F63F-A028-4C2D-9D0C-A114FACA2D59}" destId="{38E290C9-F4EC-44E6-B157-23A65C57C317}" srcOrd="0" destOrd="0" parTransId="{86E529D0-B270-4B62-A0F7-1F3B0328711A}" sibTransId="{A958C412-2956-4EEB-BC7A-D01F5E954237}"/>
    <dgm:cxn modelId="{F65C2230-D76A-46F1-AE7B-23288700497A}" srcId="{C6AF4F38-D26B-4F84-AB5C-4FD2AE17C729}" destId="{E5A1C014-F3BD-44EF-A035-DA187C2C7484}" srcOrd="1" destOrd="0" parTransId="{E5A09268-FF5B-4BDE-94B6-C007FE41E691}" sibTransId="{493E6DC4-FFE3-49A0-A156-1EADBD957A88}"/>
    <dgm:cxn modelId="{96565033-0676-49F0-8C0B-F6DD7CF8BF9A}" type="presOf" srcId="{38E290C9-F4EC-44E6-B157-23A65C57C317}" destId="{EB754E2B-1439-4C34-84A3-0D6D95FBE8B4}" srcOrd="0" destOrd="1" presId="urn:microsoft.com/office/officeart/2005/8/layout/default#1"/>
    <dgm:cxn modelId="{E6CD1A35-57E1-4C14-896C-4993F957736A}" type="presOf" srcId="{E5A1C014-F3BD-44EF-A035-DA187C2C7484}" destId="{68029CD2-08D2-4019-8A40-A2D794153BAA}" srcOrd="0" destOrd="0" presId="urn:microsoft.com/office/officeart/2005/8/layout/default#1"/>
    <dgm:cxn modelId="{A937DF3A-CB51-4E02-8ECE-1B78BBCCD608}" srcId="{6DD3F32B-C1F0-4059-9556-88CA74F1E3DB}" destId="{B818E77A-C509-4C9D-A496-8C348CB3488E}" srcOrd="3" destOrd="0" parTransId="{A98F0604-B665-4E05-9962-A736ED14DF1A}" sibTransId="{77E69B5B-9A2C-49A9-85E4-2CA18C36EF2D}"/>
    <dgm:cxn modelId="{81D6173C-16C8-4EBC-91A8-C00C243936B7}" srcId="{287D84E5-EF0F-47EF-A6F8-DDE5C5329956}" destId="{A6DD601D-B996-4A88-A7B6-75AD160422C7}" srcOrd="3" destOrd="0" parTransId="{C4F85512-7DF5-4212-A181-E690E7199621}" sibTransId="{A7BC0E57-60E1-4508-AE77-F411EA4055AB}"/>
    <dgm:cxn modelId="{49F5FC3D-7BA3-4CA0-9284-A7D1910D2596}" srcId="{760EF68C-45C3-4ABA-8171-6E66F52F89AC}" destId="{945D3FAE-7112-440A-8FEA-C44B0634D84B}" srcOrd="2" destOrd="0" parTransId="{F7AFCAA2-2A21-4B31-9C38-B9BFD197CBD7}" sibTransId="{1C95C515-158D-43C5-9BF8-212F24F34401}"/>
    <dgm:cxn modelId="{B688053F-46CB-4D12-8616-7773407CF054}" type="presOf" srcId="{1836598C-8A0D-47A9-BF2B-3B87698C8A38}" destId="{C5DE3BBC-0DE3-446F-842F-7CC260E7FCE0}" srcOrd="0" destOrd="2" presId="urn:microsoft.com/office/officeart/2005/8/layout/default#1"/>
    <dgm:cxn modelId="{4BBB3A42-B7A4-4151-9BAA-F30EC610196C}" srcId="{760EF68C-45C3-4ABA-8171-6E66F52F89AC}" destId="{49A2A2CC-A17F-491A-9AC9-D1A6D1F9E9C5}" srcOrd="0" destOrd="0" parTransId="{3571560D-C689-48B9-B998-688E6C6FF85A}" sibTransId="{E4E1E16C-2C8D-4E6D-8C89-F008E017E9B8}"/>
    <dgm:cxn modelId="{5531D963-6FA0-49AB-8193-E69D2C6FC232}" srcId="{760EF68C-45C3-4ABA-8171-6E66F52F89AC}" destId="{46967B8B-8202-4FFC-B0A9-5D8382DB39BF}" srcOrd="3" destOrd="0" parTransId="{BB5BCD84-41E6-4116-A9FB-76828DDDBCF6}" sibTransId="{CC3F5907-7C04-4A27-B897-9BA0ADF89987}"/>
    <dgm:cxn modelId="{F120C547-D48B-4C00-AFD0-F701D7E5E81D}" srcId="{287D84E5-EF0F-47EF-A6F8-DDE5C5329956}" destId="{2D3F9B9C-862B-43FE-889B-29EBBCD7FBD6}" srcOrd="2" destOrd="0" parTransId="{C5EC78E5-C00D-41A9-BF55-198808C6E5A3}" sibTransId="{0CEF1F59-1FDE-41BA-8F3E-829AF201D7FB}"/>
    <dgm:cxn modelId="{537D5D6A-73A2-4F06-940E-ED25EDB9EC1B}" srcId="{E5A1C014-F3BD-44EF-A035-DA187C2C7484}" destId="{1FB3E82B-5BFD-435E-8296-2C55635823D2}" srcOrd="2" destOrd="0" parTransId="{8D70E096-6A88-4378-99A6-15DC8D3AC31A}" sibTransId="{536DFF2A-E955-40E0-887C-CB2C7C130B52}"/>
    <dgm:cxn modelId="{40E8986D-56F9-4914-B1BA-6A75C366CBCE}" srcId="{6DD3F32B-C1F0-4059-9556-88CA74F1E3DB}" destId="{3278DEE7-DA7F-4A01-8633-60166DE39EA5}" srcOrd="5" destOrd="0" parTransId="{363E3F33-5646-4D21-BDBC-7E6A0EE6E381}" sibTransId="{7360DD61-A8CF-4A91-AF46-31C3FC69B1DF}"/>
    <dgm:cxn modelId="{81A93374-C139-43FF-BFD3-43705FEA0528}" type="presOf" srcId="{A4CCC597-2A66-42B3-AA59-B8F963454363}" destId="{68029CD2-08D2-4019-8A40-A2D794153BAA}" srcOrd="0" destOrd="4" presId="urn:microsoft.com/office/officeart/2005/8/layout/default#1"/>
    <dgm:cxn modelId="{E4D27375-8DA3-490A-879F-11EA7890F3D7}" type="presOf" srcId="{6DD3F32B-C1F0-4059-9556-88CA74F1E3DB}" destId="{A750F5FA-CCC2-4AF7-9B53-A8AB2D1E88D3}" srcOrd="0" destOrd="1" presId="urn:microsoft.com/office/officeart/2005/8/layout/default#1"/>
    <dgm:cxn modelId="{2ADBD475-092A-4E58-8805-D86F8F868010}" type="presOf" srcId="{7066DB16-40AF-46DD-9176-873881BA99D2}" destId="{C5DE3BBC-0DE3-446F-842F-7CC260E7FCE0}" srcOrd="0" destOrd="5" presId="urn:microsoft.com/office/officeart/2005/8/layout/default#1"/>
    <dgm:cxn modelId="{2DF3D079-7835-4A82-995C-1AFB19115DCF}" srcId="{287D84E5-EF0F-47EF-A6F8-DDE5C5329956}" destId="{2E3A8694-7552-4D4A-AFD3-91E85FCD3357}" srcOrd="0" destOrd="0" parTransId="{82BBBF8C-8725-4BED-A0E9-859C81EE1518}" sibTransId="{DF9720A9-4D96-40E6-823B-F8CCC0CA606C}"/>
    <dgm:cxn modelId="{5C11F659-8E32-423C-9B6D-9859C1A91D87}" type="presOf" srcId="{F670F63F-A028-4C2D-9D0C-A114FACA2D59}" destId="{EB754E2B-1439-4C34-84A3-0D6D95FBE8B4}" srcOrd="0" destOrd="0" presId="urn:microsoft.com/office/officeart/2005/8/layout/default#1"/>
    <dgm:cxn modelId="{4E7A287A-B78A-423E-8B60-20FABDD574E6}" srcId="{7F6B6013-8158-4917-9500-4B5F4C03F82F}" destId="{055E52AD-88F9-42E6-ACA8-267A89A0672D}" srcOrd="2" destOrd="0" parTransId="{71DC1BCD-E67C-4CC3-B215-4F4D27BD7B84}" sibTransId="{25D18060-4800-4DE6-998F-47DCCEFCCA06}"/>
    <dgm:cxn modelId="{F4E9615A-CF12-4901-91CD-A8F552E9E677}" srcId="{F670F63F-A028-4C2D-9D0C-A114FACA2D59}" destId="{C339999B-FDEE-49EE-8E92-CF67EF6E6131}" srcOrd="1" destOrd="0" parTransId="{FAF00859-0B4B-43B9-9D71-AB51BEB06853}" sibTransId="{8B4446A5-7BFB-412B-9A30-EABBAD79EEC3}"/>
    <dgm:cxn modelId="{8205CA7F-4BD9-4DEF-B33F-6069E84C7C1B}" type="presOf" srcId="{B818E77A-C509-4C9D-A496-8C348CB3488E}" destId="{A750F5FA-CCC2-4AF7-9B53-A8AB2D1E88D3}" srcOrd="0" destOrd="5" presId="urn:microsoft.com/office/officeart/2005/8/layout/default#1"/>
    <dgm:cxn modelId="{C6FDBC8A-CC2D-4E9B-93C4-2EEE835CE140}" type="presOf" srcId="{287D84E5-EF0F-47EF-A6F8-DDE5C5329956}" destId="{492922E5-0CEA-400C-87A7-86C578D603B0}" srcOrd="0" destOrd="0" presId="urn:microsoft.com/office/officeart/2005/8/layout/default#1"/>
    <dgm:cxn modelId="{20B2338D-C7CC-4D58-9874-DE023B8CE03E}" type="presOf" srcId="{1999C2C3-E00E-4E6C-953F-014851C1834F}" destId="{EB754E2B-1439-4C34-84A3-0D6D95FBE8B4}" srcOrd="0" destOrd="4" presId="urn:microsoft.com/office/officeart/2005/8/layout/default#1"/>
    <dgm:cxn modelId="{3161948E-CB07-4B63-A3E1-CEC32B0449A7}" srcId="{6DD3F32B-C1F0-4059-9556-88CA74F1E3DB}" destId="{CDCEB5F4-63AE-4E4D-941E-4E3379BDBE09}" srcOrd="4" destOrd="0" parTransId="{3056BD06-90E8-4536-815B-038CE747F41B}" sibTransId="{73B84624-FF63-4896-B3A1-160434E62915}"/>
    <dgm:cxn modelId="{25994096-F53A-4F7B-8135-17C71679A436}" type="presOf" srcId="{2E3A8694-7552-4D4A-AFD3-91E85FCD3357}" destId="{492922E5-0CEA-400C-87A7-86C578D603B0}" srcOrd="0" destOrd="1" presId="urn:microsoft.com/office/officeart/2005/8/layout/default#1"/>
    <dgm:cxn modelId="{D553A296-F2FC-4E81-B354-372163003C9A}" type="presOf" srcId="{C6AF4F38-D26B-4F84-AB5C-4FD2AE17C729}" destId="{A08E3FD1-9A39-4AB4-95B5-ABB46BC7C332}" srcOrd="0" destOrd="0" presId="urn:microsoft.com/office/officeart/2005/8/layout/default#1"/>
    <dgm:cxn modelId="{31A61F98-10AC-4556-A082-50B798980741}" type="presOf" srcId="{CB632FF1-AA13-40A6-808B-02D4BCAE62DC}" destId="{A750F5FA-CCC2-4AF7-9B53-A8AB2D1E88D3}" srcOrd="0" destOrd="4" presId="urn:microsoft.com/office/officeart/2005/8/layout/default#1"/>
    <dgm:cxn modelId="{D576969A-1D15-40B3-842C-80FC30377B3F}" type="presOf" srcId="{1FB3E82B-5BFD-435E-8296-2C55635823D2}" destId="{68029CD2-08D2-4019-8A40-A2D794153BAA}" srcOrd="0" destOrd="3" presId="urn:microsoft.com/office/officeart/2005/8/layout/default#1"/>
    <dgm:cxn modelId="{1FE8519C-5BA1-46DB-9B59-06DA2AA940A4}" srcId="{E5A1C014-F3BD-44EF-A035-DA187C2C7484}" destId="{187DC039-567A-4A5B-ABE8-5DC5BC0A1F93}" srcOrd="0" destOrd="0" parTransId="{62788477-5323-4102-9EDF-CB10ABA7D59A}" sibTransId="{1F9C7438-7A7E-40A4-A101-E1C8A88AC925}"/>
    <dgm:cxn modelId="{8809B8A4-22D7-4688-8B22-A70134663300}" srcId="{7F6B6013-8158-4917-9500-4B5F4C03F82F}" destId="{E3250148-652A-4DF5-93B4-B21CB8931254}" srcOrd="1" destOrd="0" parTransId="{58028993-FD3A-42C9-A2D6-24C826BD66FF}" sibTransId="{8D1C3749-AD05-4E9A-8C0A-8591B4A5EBD2}"/>
    <dgm:cxn modelId="{25F031A5-97A7-4158-9124-6F9C07410961}" type="presOf" srcId="{60FEE55D-9153-4D83-83CE-0CD8C7F0804D}" destId="{A750F5FA-CCC2-4AF7-9B53-A8AB2D1E88D3}" srcOrd="0" destOrd="0" presId="urn:microsoft.com/office/officeart/2005/8/layout/default#1"/>
    <dgm:cxn modelId="{EE6284A7-274C-42D9-81CD-2D5892A9018F}" srcId="{F670F63F-A028-4C2D-9D0C-A114FACA2D59}" destId="{12128507-A510-491E-A282-8AECAE24CED5}" srcOrd="2" destOrd="0" parTransId="{8D03FD35-8755-4CC5-8609-1FA7A7551BA9}" sibTransId="{DF224694-0E83-4D33-9E89-37A12791CCD7}"/>
    <dgm:cxn modelId="{B85107AA-37A9-4D2C-B98C-D508490304B3}" type="presOf" srcId="{187DC039-567A-4A5B-ABE8-5DC5BC0A1F93}" destId="{68029CD2-08D2-4019-8A40-A2D794153BAA}" srcOrd="0" destOrd="1" presId="urn:microsoft.com/office/officeart/2005/8/layout/default#1"/>
    <dgm:cxn modelId="{17F38FAB-6455-4F74-826D-CDE10B0402E0}" srcId="{760EF68C-45C3-4ABA-8171-6E66F52F89AC}" destId="{7066DB16-40AF-46DD-9176-873881BA99D2}" srcOrd="4" destOrd="0" parTransId="{871E2BCD-2E5E-4680-BB57-EBA05E6FADD6}" sibTransId="{CE91B850-5BFF-4C87-9216-03E9BBC053EC}"/>
    <dgm:cxn modelId="{86D3E3AB-149E-4B03-8CBF-60D0B66BC9C5}" srcId="{C6AF4F38-D26B-4F84-AB5C-4FD2AE17C729}" destId="{760EF68C-45C3-4ABA-8171-6E66F52F89AC}" srcOrd="0" destOrd="0" parTransId="{1BE02CC2-3582-4F9C-A66F-051A56DFCD13}" sibTransId="{8477ACBF-1949-42DB-8077-79C34C936985}"/>
    <dgm:cxn modelId="{B9EA31AF-E7FC-47B9-8703-32152978282D}" type="presOf" srcId="{57DCF3BD-CCF5-43F5-8BBE-21E32AB64044}" destId="{68029CD2-08D2-4019-8A40-A2D794153BAA}" srcOrd="0" destOrd="6" presId="urn:microsoft.com/office/officeart/2005/8/layout/default#1"/>
    <dgm:cxn modelId="{F0F211B3-57D1-4FC0-A314-0B6FB35E9E52}" type="presOf" srcId="{3278DEE7-DA7F-4A01-8633-60166DE39EA5}" destId="{A750F5FA-CCC2-4AF7-9B53-A8AB2D1E88D3}" srcOrd="0" destOrd="7" presId="urn:microsoft.com/office/officeart/2005/8/layout/default#1"/>
    <dgm:cxn modelId="{8F9CEDBA-F4E8-4ED8-B85C-E7EF5DACC531}" srcId="{E5A1C014-F3BD-44EF-A035-DA187C2C7484}" destId="{87E3719D-578B-4F0C-BD90-CB2F5EB1EAD3}" srcOrd="4" destOrd="0" parTransId="{11B62BA5-68C0-4896-B338-D9FE74823216}" sibTransId="{D8F05AEC-5B45-4A0F-9B88-680B4C0606EC}"/>
    <dgm:cxn modelId="{B5BE28BC-78F5-4653-90E9-D01654465370}" srcId="{F670F63F-A028-4C2D-9D0C-A114FACA2D59}" destId="{1999C2C3-E00E-4E6C-953F-014851C1834F}" srcOrd="3" destOrd="0" parTransId="{D38B4EB5-5752-495A-8A79-9D21BC98FD74}" sibTransId="{20AFDE0B-3FCF-4853-9259-7079884E3A3D}"/>
    <dgm:cxn modelId="{EE4C73BD-2021-4C2A-92A0-62D1BBC85A77}" type="presOf" srcId="{7F6B6013-8158-4917-9500-4B5F4C03F82F}" destId="{A925FA70-CDC2-4651-B41B-9296F103FACE}" srcOrd="0" destOrd="0" presId="urn:microsoft.com/office/officeart/2005/8/layout/default#1"/>
    <dgm:cxn modelId="{2DBCF9BF-FDEA-41FF-B75F-C38F6320F8BE}" srcId="{C6AF4F38-D26B-4F84-AB5C-4FD2AE17C729}" destId="{287D84E5-EF0F-47EF-A6F8-DDE5C5329956}" srcOrd="4" destOrd="0" parTransId="{6F9EAD02-4374-432E-B93B-FEF05DA930FF}" sibTransId="{058EA50C-7223-43C6-8345-3C47ACF6D42F}"/>
    <dgm:cxn modelId="{D6D409C3-8B98-4877-9C03-8DC95BBAC48E}" type="presOf" srcId="{87E3719D-578B-4F0C-BD90-CB2F5EB1EAD3}" destId="{68029CD2-08D2-4019-8A40-A2D794153BAA}" srcOrd="0" destOrd="5" presId="urn:microsoft.com/office/officeart/2005/8/layout/default#1"/>
    <dgm:cxn modelId="{9AF0A3C5-0C9A-40CE-A6D5-03202668D6FE}" srcId="{E5A1C014-F3BD-44EF-A035-DA187C2C7484}" destId="{EEC7F5C1-C328-490C-AAB4-F57F781EDB27}" srcOrd="6" destOrd="0" parTransId="{F9A09274-D182-4B0B-9B43-A2D359BE6276}" sibTransId="{1835BFC5-E470-4165-953B-EECEA09CCF29}"/>
    <dgm:cxn modelId="{71DA92C6-2415-49CF-8D05-36B18E8D14F5}" type="presOf" srcId="{D3F75D42-F629-4D56-B845-C6056847BBAA}" destId="{A925FA70-CDC2-4651-B41B-9296F103FACE}" srcOrd="0" destOrd="1" presId="urn:microsoft.com/office/officeart/2005/8/layout/default#1"/>
    <dgm:cxn modelId="{EB6ABAC7-0086-4782-8AAC-F3C9EA778704}" type="presOf" srcId="{2D3F9B9C-862B-43FE-889B-29EBBCD7FBD6}" destId="{492922E5-0CEA-400C-87A7-86C578D603B0}" srcOrd="0" destOrd="3" presId="urn:microsoft.com/office/officeart/2005/8/layout/default#1"/>
    <dgm:cxn modelId="{3139BDC9-AA4D-4565-B622-1E877D2913B6}" type="presOf" srcId="{46967B8B-8202-4FFC-B0A9-5D8382DB39BF}" destId="{C5DE3BBC-0DE3-446F-842F-7CC260E7FCE0}" srcOrd="0" destOrd="4" presId="urn:microsoft.com/office/officeart/2005/8/layout/default#1"/>
    <dgm:cxn modelId="{C234FAC9-17DE-4507-95D5-1C7099255EF1}" type="presOf" srcId="{D87CA3C8-E15D-4DDB-9EA7-3A6D1D2693A3}" destId="{A750F5FA-CCC2-4AF7-9B53-A8AB2D1E88D3}" srcOrd="0" destOrd="2" presId="urn:microsoft.com/office/officeart/2005/8/layout/default#1"/>
    <dgm:cxn modelId="{CF7B6CD2-AD13-438B-A570-594D933A3B11}" srcId="{6DD3F32B-C1F0-4059-9556-88CA74F1E3DB}" destId="{CB632FF1-AA13-40A6-808B-02D4BCAE62DC}" srcOrd="2" destOrd="0" parTransId="{45F23EBD-93A1-4E22-A427-B1800FEC537E}" sibTransId="{A21359D5-84C9-4265-BC4E-F6A343E0FF4C}"/>
    <dgm:cxn modelId="{391F82D2-B04F-4C3E-B547-119C3B023AF0}" srcId="{60FEE55D-9153-4D83-83CE-0CD8C7F0804D}" destId="{6DD3F32B-C1F0-4059-9556-88CA74F1E3DB}" srcOrd="0" destOrd="0" parTransId="{85973CEC-5B51-466B-AF94-5B72F784629D}" sibTransId="{52D8717C-7498-48AC-A5E4-D6EACA2FC962}"/>
    <dgm:cxn modelId="{B84710D4-5057-41EC-B289-28F55929E5E9}" type="presOf" srcId="{8E7CD293-AF8C-495F-891C-D718D4E356B5}" destId="{A925FA70-CDC2-4651-B41B-9296F103FACE}" srcOrd="0" destOrd="4" presId="urn:microsoft.com/office/officeart/2005/8/layout/default#1"/>
    <dgm:cxn modelId="{422D5BD7-2D6D-4CFA-A775-6799A42CBC10}" type="presOf" srcId="{C339999B-FDEE-49EE-8E92-CF67EF6E6131}" destId="{EB754E2B-1439-4C34-84A3-0D6D95FBE8B4}" srcOrd="0" destOrd="2" presId="urn:microsoft.com/office/officeart/2005/8/layout/default#1"/>
    <dgm:cxn modelId="{C5D182D9-234E-442D-A57C-E6EBFFCDEA06}" srcId="{C6AF4F38-D26B-4F84-AB5C-4FD2AE17C729}" destId="{7F6B6013-8158-4917-9500-4B5F4C03F82F}" srcOrd="2" destOrd="0" parTransId="{14720AB5-6F0F-490C-9FF8-6048A672DF47}" sibTransId="{9ABBADC6-6C81-4B8B-B8CB-F4B2502F02CA}"/>
    <dgm:cxn modelId="{377C07DB-98DD-4AC5-8B7A-943CFC6DE6DB}" srcId="{E5A1C014-F3BD-44EF-A035-DA187C2C7484}" destId="{85CE4C0A-160F-4891-B93D-7CF1B3DECCDF}" srcOrd="1" destOrd="0" parTransId="{BB18E789-82D8-426B-8F87-6DE302662C2B}" sibTransId="{9DA04CFF-FB05-46C6-9DC3-07B9C960B8EF}"/>
    <dgm:cxn modelId="{6418D9DB-1F38-4554-B115-37F375BFCD33}" type="presOf" srcId="{A6DD601D-B996-4A88-A7B6-75AD160422C7}" destId="{492922E5-0CEA-400C-87A7-86C578D603B0}" srcOrd="0" destOrd="4" presId="urn:microsoft.com/office/officeart/2005/8/layout/default#1"/>
    <dgm:cxn modelId="{82005FDC-F6AE-451A-8169-26A78FDBD50D}" type="presOf" srcId="{E3250148-652A-4DF5-93B4-B21CB8931254}" destId="{A925FA70-CDC2-4651-B41B-9296F103FACE}" srcOrd="0" destOrd="2" presId="urn:microsoft.com/office/officeart/2005/8/layout/default#1"/>
    <dgm:cxn modelId="{9F6F86DF-57D7-4908-97EF-D3E0C4547B11}" srcId="{6DD3F32B-C1F0-4059-9556-88CA74F1E3DB}" destId="{D87CA3C8-E15D-4DDB-9EA7-3A6D1D2693A3}" srcOrd="0" destOrd="0" parTransId="{C430C9B3-A87D-4BA9-A999-3C7B62F79253}" sibTransId="{784895EA-0595-4133-A18F-D66B55922195}"/>
    <dgm:cxn modelId="{CB0BCFE0-2844-449D-81B2-653A8014F80E}" type="presOf" srcId="{CDCEB5F4-63AE-4E4D-941E-4E3379BDBE09}" destId="{A750F5FA-CCC2-4AF7-9B53-A8AB2D1E88D3}" srcOrd="0" destOrd="6" presId="urn:microsoft.com/office/officeart/2005/8/layout/default#1"/>
    <dgm:cxn modelId="{4D4AB1E6-D237-4236-B1E4-029305E8E1D8}" srcId="{E5A1C014-F3BD-44EF-A035-DA187C2C7484}" destId="{57DCF3BD-CCF5-43F5-8BBE-21E32AB64044}" srcOrd="5" destOrd="0" parTransId="{6EB7DC29-A274-43EE-A49B-492AB3BCF0C7}" sibTransId="{3B29D81B-DD54-4016-8D94-74AC02CEDB19}"/>
    <dgm:cxn modelId="{2DC628E7-31C1-4DED-BC20-5A11B8D550FB}" type="presOf" srcId="{85CE4C0A-160F-4891-B93D-7CF1B3DECCDF}" destId="{68029CD2-08D2-4019-8A40-A2D794153BAA}" srcOrd="0" destOrd="2" presId="urn:microsoft.com/office/officeart/2005/8/layout/default#1"/>
    <dgm:cxn modelId="{A09226F6-83BF-46D8-A877-A8D43A20479F}" type="presOf" srcId="{12128507-A510-491E-A282-8AECAE24CED5}" destId="{EB754E2B-1439-4C34-84A3-0D6D95FBE8B4}" srcOrd="0" destOrd="3" presId="urn:microsoft.com/office/officeart/2005/8/layout/default#1"/>
    <dgm:cxn modelId="{1EAC04F9-17B9-4A4E-8AC4-50EA59BBFBF4}" srcId="{E5A1C014-F3BD-44EF-A035-DA187C2C7484}" destId="{A4CCC597-2A66-42B3-AA59-B8F963454363}" srcOrd="3" destOrd="0" parTransId="{8858A363-ED98-432A-91C7-00AE23110A9B}" sibTransId="{B37308DE-9367-411A-B2F0-7FFF45F911BD}"/>
    <dgm:cxn modelId="{2D2C59FB-FF37-4F9B-AFED-FB7C51E2A5C7}" type="presOf" srcId="{945D3FAE-7112-440A-8FEA-C44B0634D84B}" destId="{C5DE3BBC-0DE3-446F-842F-7CC260E7FCE0}" srcOrd="0" destOrd="3" presId="urn:microsoft.com/office/officeart/2005/8/layout/default#1"/>
    <dgm:cxn modelId="{1637A254-145A-43E4-82FF-F772CCE8C232}" type="presParOf" srcId="{A08E3FD1-9A39-4AB4-95B5-ABB46BC7C332}" destId="{C5DE3BBC-0DE3-446F-842F-7CC260E7FCE0}" srcOrd="0" destOrd="0" presId="urn:microsoft.com/office/officeart/2005/8/layout/default#1"/>
    <dgm:cxn modelId="{EB0B2C9B-554D-4C9A-AADC-D988036F38F6}" type="presParOf" srcId="{A08E3FD1-9A39-4AB4-95B5-ABB46BC7C332}" destId="{A88BE09F-8D33-4F2E-AAD9-1011FD51B88A}" srcOrd="1" destOrd="0" presId="urn:microsoft.com/office/officeart/2005/8/layout/default#1"/>
    <dgm:cxn modelId="{F8DA06E1-80C2-421A-A2A7-2BCC458EEAEB}" type="presParOf" srcId="{A08E3FD1-9A39-4AB4-95B5-ABB46BC7C332}" destId="{68029CD2-08D2-4019-8A40-A2D794153BAA}" srcOrd="2" destOrd="0" presId="urn:microsoft.com/office/officeart/2005/8/layout/default#1"/>
    <dgm:cxn modelId="{5D761126-4C35-42FD-940F-AE80F5303698}" type="presParOf" srcId="{A08E3FD1-9A39-4AB4-95B5-ABB46BC7C332}" destId="{2986EB28-4B5C-4166-BBFF-EC7B5CCA7890}" srcOrd="3" destOrd="0" presId="urn:microsoft.com/office/officeart/2005/8/layout/default#1"/>
    <dgm:cxn modelId="{377D9E0F-51E9-4DAB-A3C1-E7FC17475304}" type="presParOf" srcId="{A08E3FD1-9A39-4AB4-95B5-ABB46BC7C332}" destId="{A925FA70-CDC2-4651-B41B-9296F103FACE}" srcOrd="4" destOrd="0" presId="urn:microsoft.com/office/officeart/2005/8/layout/default#1"/>
    <dgm:cxn modelId="{1565FBAA-711B-46F3-AE6E-5C71F05D7E54}" type="presParOf" srcId="{A08E3FD1-9A39-4AB4-95B5-ABB46BC7C332}" destId="{9AE34CC6-37B4-4114-879C-6E93D18324CB}" srcOrd="5" destOrd="0" presId="urn:microsoft.com/office/officeart/2005/8/layout/default#1"/>
    <dgm:cxn modelId="{6FEBAE21-4693-4510-A8A0-59C19676A434}" type="presParOf" srcId="{A08E3FD1-9A39-4AB4-95B5-ABB46BC7C332}" destId="{A750F5FA-CCC2-4AF7-9B53-A8AB2D1E88D3}" srcOrd="6" destOrd="0" presId="urn:microsoft.com/office/officeart/2005/8/layout/default#1"/>
    <dgm:cxn modelId="{BD2B3C5B-AD69-48C4-90E2-B315D0696EA0}" type="presParOf" srcId="{A08E3FD1-9A39-4AB4-95B5-ABB46BC7C332}" destId="{45940B57-C693-44E9-9BDD-3CE95FB275B0}" srcOrd="7" destOrd="0" presId="urn:microsoft.com/office/officeart/2005/8/layout/default#1"/>
    <dgm:cxn modelId="{3F64F30E-7942-45C0-B20D-B2AFEF061B2D}" type="presParOf" srcId="{A08E3FD1-9A39-4AB4-95B5-ABB46BC7C332}" destId="{492922E5-0CEA-400C-87A7-86C578D603B0}" srcOrd="8" destOrd="0" presId="urn:microsoft.com/office/officeart/2005/8/layout/default#1"/>
    <dgm:cxn modelId="{2EF2D435-9996-43CE-A689-A2A06F93FD95}" type="presParOf" srcId="{A08E3FD1-9A39-4AB4-95B5-ABB46BC7C332}" destId="{686A65C4-EDD0-4795-A6DE-D5B2340C3A20}" srcOrd="9" destOrd="0" presId="urn:microsoft.com/office/officeart/2005/8/layout/default#1"/>
    <dgm:cxn modelId="{CC470511-5B6F-495A-834E-7264964B1F39}" type="presParOf" srcId="{A08E3FD1-9A39-4AB4-95B5-ABB46BC7C332}" destId="{EB754E2B-1439-4C34-84A3-0D6D95FBE8B4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B1929-3FB1-440E-AC80-F05E3C6FA89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E633A-5778-4015-9902-D45D448EF387}">
      <dgm:prSet phldrT="[Text]" custT="1"/>
      <dgm:spPr/>
      <dgm:t>
        <a:bodyPr/>
        <a:lstStyle/>
        <a:p>
          <a:r>
            <a:rPr lang="en-US" sz="2400" dirty="0"/>
            <a:t>Regression</a:t>
          </a:r>
        </a:p>
      </dgm:t>
    </dgm:pt>
    <dgm:pt modelId="{1F55668A-2D92-4F66-8455-E2E0063ABC8D}" type="parTrans" cxnId="{7442B323-8188-4A89-AEB7-A23D43D3B784}">
      <dgm:prSet/>
      <dgm:spPr/>
      <dgm:t>
        <a:bodyPr/>
        <a:lstStyle/>
        <a:p>
          <a:endParaRPr lang="en-US"/>
        </a:p>
      </dgm:t>
    </dgm:pt>
    <dgm:pt modelId="{6A626BA8-CAC8-4E3D-AA72-78E0F760B49A}" type="sibTrans" cxnId="{7442B323-8188-4A89-AEB7-A23D43D3B784}">
      <dgm:prSet/>
      <dgm:spPr/>
      <dgm:t>
        <a:bodyPr/>
        <a:lstStyle/>
        <a:p>
          <a:endParaRPr lang="en-US"/>
        </a:p>
      </dgm:t>
    </dgm:pt>
    <dgm:pt modelId="{6D1B7A3C-BD16-4EBD-8A9C-58D1240DC465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Least Square Regression</a:t>
          </a:r>
        </a:p>
      </dgm:t>
    </dgm:pt>
    <dgm:pt modelId="{7ADB3C4E-1CEC-4C8F-BDCE-5102CDEA004C}" type="parTrans" cxnId="{3EF911CF-C8A4-4D18-B82D-9FA2A0E6F1EA}">
      <dgm:prSet/>
      <dgm:spPr/>
      <dgm:t>
        <a:bodyPr/>
        <a:lstStyle/>
        <a:p>
          <a:endParaRPr lang="en-US"/>
        </a:p>
      </dgm:t>
    </dgm:pt>
    <dgm:pt modelId="{C5C996F0-C710-446A-A44F-FA3D53232410}" type="sibTrans" cxnId="{3EF911CF-C8A4-4D18-B82D-9FA2A0E6F1EA}">
      <dgm:prSet/>
      <dgm:spPr/>
      <dgm:t>
        <a:bodyPr/>
        <a:lstStyle/>
        <a:p>
          <a:endParaRPr lang="en-US"/>
        </a:p>
      </dgm:t>
    </dgm:pt>
    <dgm:pt modelId="{9992CD8F-096A-4202-9454-92CBE03FCDB2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Linear Regression</a:t>
          </a:r>
        </a:p>
      </dgm:t>
    </dgm:pt>
    <dgm:pt modelId="{D6F4CCC7-2AD2-4941-890B-7F71C816D28B}" type="parTrans" cxnId="{EE7DFE9F-E0DE-492E-A6E9-B0FFEFB13E0A}">
      <dgm:prSet/>
      <dgm:spPr/>
      <dgm:t>
        <a:bodyPr/>
        <a:lstStyle/>
        <a:p>
          <a:endParaRPr lang="en-US"/>
        </a:p>
      </dgm:t>
    </dgm:pt>
    <dgm:pt modelId="{0A08A332-7ECD-4E79-A710-B595D63BB4C1}" type="sibTrans" cxnId="{EE7DFE9F-E0DE-492E-A6E9-B0FFEFB13E0A}">
      <dgm:prSet/>
      <dgm:spPr/>
      <dgm:t>
        <a:bodyPr/>
        <a:lstStyle/>
        <a:p>
          <a:endParaRPr lang="en-US"/>
        </a:p>
      </dgm:t>
    </dgm:pt>
    <dgm:pt modelId="{78C3011A-D017-4675-8281-791AD3DD41F4}">
      <dgm:prSet phldrT="[Text]" custT="1"/>
      <dgm:spPr/>
      <dgm:t>
        <a:bodyPr/>
        <a:lstStyle/>
        <a:p>
          <a:r>
            <a:rPr lang="en-US" sz="2400" dirty="0"/>
            <a:t>Multivariate Adaptive Regression Splines (MARS)</a:t>
          </a:r>
        </a:p>
      </dgm:t>
    </dgm:pt>
    <dgm:pt modelId="{7696CB22-8E2B-440B-941B-161743ACB414}" type="parTrans" cxnId="{62E7E022-C26C-4ED1-962D-EE0FEE61D9A0}">
      <dgm:prSet/>
      <dgm:spPr/>
      <dgm:t>
        <a:bodyPr/>
        <a:lstStyle/>
        <a:p>
          <a:endParaRPr lang="en-US"/>
        </a:p>
      </dgm:t>
    </dgm:pt>
    <dgm:pt modelId="{DB1F3B78-471A-488C-96A7-A037B4BBF6C8}" type="sibTrans" cxnId="{62E7E022-C26C-4ED1-962D-EE0FEE61D9A0}">
      <dgm:prSet/>
      <dgm:spPr/>
      <dgm:t>
        <a:bodyPr/>
        <a:lstStyle/>
        <a:p>
          <a:endParaRPr lang="en-US"/>
        </a:p>
      </dgm:t>
    </dgm:pt>
    <dgm:pt modelId="{463F8B2A-4B9F-4E87-BF62-17C33FC4E219}">
      <dgm:prSet phldrT="[Text]" custT="1"/>
      <dgm:spPr/>
      <dgm:t>
        <a:bodyPr/>
        <a:lstStyle/>
        <a:p>
          <a:r>
            <a:rPr lang="en-US" sz="2400" dirty="0"/>
            <a:t>Locally Estimated Scatterplot Smoothing (LOESS)</a:t>
          </a:r>
        </a:p>
      </dgm:t>
    </dgm:pt>
    <dgm:pt modelId="{49703759-DB25-4BCE-ADFD-2B2C4F124F54}" type="parTrans" cxnId="{EE18E67C-F89B-473F-A9A2-8BA06AC046D7}">
      <dgm:prSet/>
      <dgm:spPr/>
      <dgm:t>
        <a:bodyPr/>
        <a:lstStyle/>
        <a:p>
          <a:endParaRPr lang="en-US"/>
        </a:p>
      </dgm:t>
    </dgm:pt>
    <dgm:pt modelId="{CAC80E6F-CC62-4AE7-B8F2-D3B5D87D5EA9}" type="sibTrans" cxnId="{EE18E67C-F89B-473F-A9A2-8BA06AC046D7}">
      <dgm:prSet/>
      <dgm:spPr/>
      <dgm:t>
        <a:bodyPr/>
        <a:lstStyle/>
        <a:p>
          <a:endParaRPr lang="en-US"/>
        </a:p>
      </dgm:t>
    </dgm:pt>
    <dgm:pt modelId="{657B0BD3-63EB-42F8-A1E0-031E4B0A68A0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Logistic Regression</a:t>
          </a:r>
        </a:p>
      </dgm:t>
    </dgm:pt>
    <dgm:pt modelId="{0302B711-6AF7-4BAA-9B4F-A359BB3B8277}" type="parTrans" cxnId="{00E2F9F6-DA68-4E5E-BD68-2FFD9AF5AF3D}">
      <dgm:prSet/>
      <dgm:spPr/>
      <dgm:t>
        <a:bodyPr/>
        <a:lstStyle/>
        <a:p>
          <a:endParaRPr lang="en-US"/>
        </a:p>
      </dgm:t>
    </dgm:pt>
    <dgm:pt modelId="{58933100-4857-4EAE-B3A5-8B618EB35D02}" type="sibTrans" cxnId="{00E2F9F6-DA68-4E5E-BD68-2FFD9AF5AF3D}">
      <dgm:prSet/>
      <dgm:spPr/>
      <dgm:t>
        <a:bodyPr/>
        <a:lstStyle/>
        <a:p>
          <a:endParaRPr lang="en-US"/>
        </a:p>
      </dgm:t>
    </dgm:pt>
    <dgm:pt modelId="{B27C4C1B-87B2-46E5-BF2B-5809C2F5C3C1}">
      <dgm:prSet phldrT="[Text]" custT="1"/>
      <dgm:spPr/>
      <dgm:t>
        <a:bodyPr/>
        <a:lstStyle/>
        <a:p>
          <a:r>
            <a:rPr lang="en-US" sz="2400" dirty="0"/>
            <a:t>Stepwise Regression</a:t>
          </a:r>
        </a:p>
      </dgm:t>
    </dgm:pt>
    <dgm:pt modelId="{64CCDDD4-12B2-4D25-B308-A0200EF1386C}" type="parTrans" cxnId="{6E248A7A-3350-48E6-85B7-4BA1A9F85591}">
      <dgm:prSet/>
      <dgm:spPr/>
      <dgm:t>
        <a:bodyPr/>
        <a:lstStyle/>
        <a:p>
          <a:endParaRPr lang="en-US"/>
        </a:p>
      </dgm:t>
    </dgm:pt>
    <dgm:pt modelId="{DBC9A11C-11E3-4FE6-A200-8D4A3884190B}" type="sibTrans" cxnId="{6E248A7A-3350-48E6-85B7-4BA1A9F85591}">
      <dgm:prSet/>
      <dgm:spPr/>
      <dgm:t>
        <a:bodyPr/>
        <a:lstStyle/>
        <a:p>
          <a:endParaRPr lang="en-US"/>
        </a:p>
      </dgm:t>
    </dgm:pt>
    <dgm:pt modelId="{4348BFA8-69CF-45D9-88AF-025AD4EB0FCC}" type="pres">
      <dgm:prSet presAssocID="{438B1929-3FB1-440E-AC80-F05E3C6FA897}" presName="composite" presStyleCnt="0">
        <dgm:presLayoutVars>
          <dgm:chMax val="1"/>
          <dgm:dir/>
          <dgm:resizeHandles val="exact"/>
        </dgm:presLayoutVars>
      </dgm:prSet>
      <dgm:spPr/>
    </dgm:pt>
    <dgm:pt modelId="{BC93BA25-BCB1-40B7-8FC6-05CBAD87C603}" type="pres">
      <dgm:prSet presAssocID="{9B1E633A-5778-4015-9902-D45D448EF387}" presName="roof" presStyleLbl="dkBgShp" presStyleIdx="0" presStyleCnt="2" custScaleX="97654"/>
      <dgm:spPr/>
    </dgm:pt>
    <dgm:pt modelId="{D0CE1A52-F9D5-401E-997F-B2FE5A3C95AD}" type="pres">
      <dgm:prSet presAssocID="{9B1E633A-5778-4015-9902-D45D448EF387}" presName="pillars" presStyleCnt="0"/>
      <dgm:spPr/>
    </dgm:pt>
    <dgm:pt modelId="{584156DD-EAFE-48BF-9B23-35F790C542D3}" type="pres">
      <dgm:prSet presAssocID="{9B1E633A-5778-4015-9902-D45D448EF387}" presName="pillar1" presStyleLbl="node1" presStyleIdx="0" presStyleCnt="6" custScaleX="15704">
        <dgm:presLayoutVars>
          <dgm:bulletEnabled val="1"/>
        </dgm:presLayoutVars>
      </dgm:prSet>
      <dgm:spPr/>
    </dgm:pt>
    <dgm:pt modelId="{F9A35EA9-7297-4C6E-A99B-CAF531EAF070}" type="pres">
      <dgm:prSet presAssocID="{9992CD8F-096A-4202-9454-92CBE03FCDB2}" presName="pillarX" presStyleLbl="node1" presStyleIdx="1" presStyleCnt="6" custScaleX="15704">
        <dgm:presLayoutVars>
          <dgm:bulletEnabled val="1"/>
        </dgm:presLayoutVars>
      </dgm:prSet>
      <dgm:spPr/>
    </dgm:pt>
    <dgm:pt modelId="{93812FB2-9290-4DB6-85E4-4EE09CF46AEB}" type="pres">
      <dgm:prSet presAssocID="{657B0BD3-63EB-42F8-A1E0-031E4B0A68A0}" presName="pillarX" presStyleLbl="node1" presStyleIdx="2" presStyleCnt="6" custScaleX="15704">
        <dgm:presLayoutVars>
          <dgm:bulletEnabled val="1"/>
        </dgm:presLayoutVars>
      </dgm:prSet>
      <dgm:spPr/>
    </dgm:pt>
    <dgm:pt modelId="{63EB7C10-917D-460A-901B-ABB0FD5816C1}" type="pres">
      <dgm:prSet presAssocID="{B27C4C1B-87B2-46E5-BF2B-5809C2F5C3C1}" presName="pillarX" presStyleLbl="node1" presStyleIdx="3" presStyleCnt="6" custScaleX="15704">
        <dgm:presLayoutVars>
          <dgm:bulletEnabled val="1"/>
        </dgm:presLayoutVars>
      </dgm:prSet>
      <dgm:spPr/>
    </dgm:pt>
    <dgm:pt modelId="{C260FB49-D2D0-48D8-A5C8-969A1208BCAD}" type="pres">
      <dgm:prSet presAssocID="{78C3011A-D017-4675-8281-791AD3DD41F4}" presName="pillarX" presStyleLbl="node1" presStyleIdx="4" presStyleCnt="6" custScaleX="19611">
        <dgm:presLayoutVars>
          <dgm:bulletEnabled val="1"/>
        </dgm:presLayoutVars>
      </dgm:prSet>
      <dgm:spPr/>
    </dgm:pt>
    <dgm:pt modelId="{37B3DB7A-4492-4CB8-860B-E63D5EED73BC}" type="pres">
      <dgm:prSet presAssocID="{463F8B2A-4B9F-4E87-BF62-17C33FC4E219}" presName="pillarX" presStyleLbl="node1" presStyleIdx="5" presStyleCnt="6" custScaleX="15704">
        <dgm:presLayoutVars>
          <dgm:bulletEnabled val="1"/>
        </dgm:presLayoutVars>
      </dgm:prSet>
      <dgm:spPr/>
    </dgm:pt>
    <dgm:pt modelId="{9E2CAEF9-B40D-4DFD-BEBB-13BC6150394E}" type="pres">
      <dgm:prSet presAssocID="{9B1E633A-5778-4015-9902-D45D448EF387}" presName="base" presStyleLbl="dkBgShp" presStyleIdx="1" presStyleCnt="2" custScaleX="97654" custScaleY="105638"/>
      <dgm:spPr/>
    </dgm:pt>
  </dgm:ptLst>
  <dgm:cxnLst>
    <dgm:cxn modelId="{4372CD12-1E1A-485D-9014-DF49454913EA}" type="presOf" srcId="{6D1B7A3C-BD16-4EBD-8A9C-58D1240DC465}" destId="{584156DD-EAFE-48BF-9B23-35F790C542D3}" srcOrd="0" destOrd="0" presId="urn:microsoft.com/office/officeart/2005/8/layout/hList3"/>
    <dgm:cxn modelId="{60FB181D-27CA-4443-A34B-2726D1C73657}" type="presOf" srcId="{9992CD8F-096A-4202-9454-92CBE03FCDB2}" destId="{F9A35EA9-7297-4C6E-A99B-CAF531EAF070}" srcOrd="0" destOrd="0" presId="urn:microsoft.com/office/officeart/2005/8/layout/hList3"/>
    <dgm:cxn modelId="{62E7E022-C26C-4ED1-962D-EE0FEE61D9A0}" srcId="{9B1E633A-5778-4015-9902-D45D448EF387}" destId="{78C3011A-D017-4675-8281-791AD3DD41F4}" srcOrd="4" destOrd="0" parTransId="{7696CB22-8E2B-440B-941B-161743ACB414}" sibTransId="{DB1F3B78-471A-488C-96A7-A037B4BBF6C8}"/>
    <dgm:cxn modelId="{7442B323-8188-4A89-AEB7-A23D43D3B784}" srcId="{438B1929-3FB1-440E-AC80-F05E3C6FA897}" destId="{9B1E633A-5778-4015-9902-D45D448EF387}" srcOrd="0" destOrd="0" parTransId="{1F55668A-2D92-4F66-8455-E2E0063ABC8D}" sibTransId="{6A626BA8-CAC8-4E3D-AA72-78E0F760B49A}"/>
    <dgm:cxn modelId="{09354F36-D700-4402-8F91-38D84965CAE7}" type="presOf" srcId="{438B1929-3FB1-440E-AC80-F05E3C6FA897}" destId="{4348BFA8-69CF-45D9-88AF-025AD4EB0FCC}" srcOrd="0" destOrd="0" presId="urn:microsoft.com/office/officeart/2005/8/layout/hList3"/>
    <dgm:cxn modelId="{6E248A7A-3350-48E6-85B7-4BA1A9F85591}" srcId="{9B1E633A-5778-4015-9902-D45D448EF387}" destId="{B27C4C1B-87B2-46E5-BF2B-5809C2F5C3C1}" srcOrd="3" destOrd="0" parTransId="{64CCDDD4-12B2-4D25-B308-A0200EF1386C}" sibTransId="{DBC9A11C-11E3-4FE6-A200-8D4A3884190B}"/>
    <dgm:cxn modelId="{EE18E67C-F89B-473F-A9A2-8BA06AC046D7}" srcId="{9B1E633A-5778-4015-9902-D45D448EF387}" destId="{463F8B2A-4B9F-4E87-BF62-17C33FC4E219}" srcOrd="5" destOrd="0" parTransId="{49703759-DB25-4BCE-ADFD-2B2C4F124F54}" sibTransId="{CAC80E6F-CC62-4AE7-B8F2-D3B5D87D5EA9}"/>
    <dgm:cxn modelId="{E2770D80-1EC8-4D32-85FD-6DD94FCCFE5B}" type="presOf" srcId="{78C3011A-D017-4675-8281-791AD3DD41F4}" destId="{C260FB49-D2D0-48D8-A5C8-969A1208BCAD}" srcOrd="0" destOrd="0" presId="urn:microsoft.com/office/officeart/2005/8/layout/hList3"/>
    <dgm:cxn modelId="{EE7DFE9F-E0DE-492E-A6E9-B0FFEFB13E0A}" srcId="{9B1E633A-5778-4015-9902-D45D448EF387}" destId="{9992CD8F-096A-4202-9454-92CBE03FCDB2}" srcOrd="1" destOrd="0" parTransId="{D6F4CCC7-2AD2-4941-890B-7F71C816D28B}" sibTransId="{0A08A332-7ECD-4E79-A710-B595D63BB4C1}"/>
    <dgm:cxn modelId="{16FA69A2-EB6A-43DB-9C26-B6CC1D14C186}" type="presOf" srcId="{657B0BD3-63EB-42F8-A1E0-031E4B0A68A0}" destId="{93812FB2-9290-4DB6-85E4-4EE09CF46AEB}" srcOrd="0" destOrd="0" presId="urn:microsoft.com/office/officeart/2005/8/layout/hList3"/>
    <dgm:cxn modelId="{A12DA7B1-D6D8-4122-B969-52B3B3A7C434}" type="presOf" srcId="{463F8B2A-4B9F-4E87-BF62-17C33FC4E219}" destId="{37B3DB7A-4492-4CB8-860B-E63D5EED73BC}" srcOrd="0" destOrd="0" presId="urn:microsoft.com/office/officeart/2005/8/layout/hList3"/>
    <dgm:cxn modelId="{3EF911CF-C8A4-4D18-B82D-9FA2A0E6F1EA}" srcId="{9B1E633A-5778-4015-9902-D45D448EF387}" destId="{6D1B7A3C-BD16-4EBD-8A9C-58D1240DC465}" srcOrd="0" destOrd="0" parTransId="{7ADB3C4E-1CEC-4C8F-BDCE-5102CDEA004C}" sibTransId="{C5C996F0-C710-446A-A44F-FA3D53232410}"/>
    <dgm:cxn modelId="{B7E4FDE7-32AD-4767-B59B-10D088D9525A}" type="presOf" srcId="{9B1E633A-5778-4015-9902-D45D448EF387}" destId="{BC93BA25-BCB1-40B7-8FC6-05CBAD87C603}" srcOrd="0" destOrd="0" presId="urn:microsoft.com/office/officeart/2005/8/layout/hList3"/>
    <dgm:cxn modelId="{8AF546F0-4839-4283-92FA-F4E4D84AB19F}" type="presOf" srcId="{B27C4C1B-87B2-46E5-BF2B-5809C2F5C3C1}" destId="{63EB7C10-917D-460A-901B-ABB0FD5816C1}" srcOrd="0" destOrd="0" presId="urn:microsoft.com/office/officeart/2005/8/layout/hList3"/>
    <dgm:cxn modelId="{00E2F9F6-DA68-4E5E-BD68-2FFD9AF5AF3D}" srcId="{9B1E633A-5778-4015-9902-D45D448EF387}" destId="{657B0BD3-63EB-42F8-A1E0-031E4B0A68A0}" srcOrd="2" destOrd="0" parTransId="{0302B711-6AF7-4BAA-9B4F-A359BB3B8277}" sibTransId="{58933100-4857-4EAE-B3A5-8B618EB35D02}"/>
    <dgm:cxn modelId="{FA79E243-D86C-4A75-A94E-D52FBABE3B9F}" type="presParOf" srcId="{4348BFA8-69CF-45D9-88AF-025AD4EB0FCC}" destId="{BC93BA25-BCB1-40B7-8FC6-05CBAD87C603}" srcOrd="0" destOrd="0" presId="urn:microsoft.com/office/officeart/2005/8/layout/hList3"/>
    <dgm:cxn modelId="{633FE06B-4742-480E-8718-82C8CB499577}" type="presParOf" srcId="{4348BFA8-69CF-45D9-88AF-025AD4EB0FCC}" destId="{D0CE1A52-F9D5-401E-997F-B2FE5A3C95AD}" srcOrd="1" destOrd="0" presId="urn:microsoft.com/office/officeart/2005/8/layout/hList3"/>
    <dgm:cxn modelId="{0DB0BA9E-7D5E-478E-8E93-0150D56872E0}" type="presParOf" srcId="{D0CE1A52-F9D5-401E-997F-B2FE5A3C95AD}" destId="{584156DD-EAFE-48BF-9B23-35F790C542D3}" srcOrd="0" destOrd="0" presId="urn:microsoft.com/office/officeart/2005/8/layout/hList3"/>
    <dgm:cxn modelId="{BA0C1CBF-428D-468C-AD64-4AEB1CCDE821}" type="presParOf" srcId="{D0CE1A52-F9D5-401E-997F-B2FE5A3C95AD}" destId="{F9A35EA9-7297-4C6E-A99B-CAF531EAF070}" srcOrd="1" destOrd="0" presId="urn:microsoft.com/office/officeart/2005/8/layout/hList3"/>
    <dgm:cxn modelId="{CF6DDF8E-E97F-47FF-9277-6D772F23DCA6}" type="presParOf" srcId="{D0CE1A52-F9D5-401E-997F-B2FE5A3C95AD}" destId="{93812FB2-9290-4DB6-85E4-4EE09CF46AEB}" srcOrd="2" destOrd="0" presId="urn:microsoft.com/office/officeart/2005/8/layout/hList3"/>
    <dgm:cxn modelId="{BFA24301-0974-4FC7-8F45-C791D816D9C2}" type="presParOf" srcId="{D0CE1A52-F9D5-401E-997F-B2FE5A3C95AD}" destId="{63EB7C10-917D-460A-901B-ABB0FD5816C1}" srcOrd="3" destOrd="0" presId="urn:microsoft.com/office/officeart/2005/8/layout/hList3"/>
    <dgm:cxn modelId="{BD86E483-A836-4CC3-9B46-555CFC80548C}" type="presParOf" srcId="{D0CE1A52-F9D5-401E-997F-B2FE5A3C95AD}" destId="{C260FB49-D2D0-48D8-A5C8-969A1208BCAD}" srcOrd="4" destOrd="0" presId="urn:microsoft.com/office/officeart/2005/8/layout/hList3"/>
    <dgm:cxn modelId="{97C5A9F2-9E9E-4286-A911-DEF4D8DFF4BA}" type="presParOf" srcId="{D0CE1A52-F9D5-401E-997F-B2FE5A3C95AD}" destId="{37B3DB7A-4492-4CB8-860B-E63D5EED73BC}" srcOrd="5" destOrd="0" presId="urn:microsoft.com/office/officeart/2005/8/layout/hList3"/>
    <dgm:cxn modelId="{AE219C94-38FB-4886-A38E-D0DDCD4F78EE}" type="presParOf" srcId="{4348BFA8-69CF-45D9-88AF-025AD4EB0FCC}" destId="{9E2CAEF9-B40D-4DFD-BEBB-13BC6150394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F4F38-D26B-4F84-AB5C-4FD2AE17C729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EF68C-45C3-4ABA-8171-6E66F52F89AC}">
      <dgm:prSet phldrT="[Text]" custT="1"/>
      <dgm:spPr/>
      <dgm:t>
        <a:bodyPr/>
        <a:lstStyle/>
        <a:p>
          <a:r>
            <a:rPr lang="en-US" sz="1600" dirty="0"/>
            <a:t>Feature Selection</a:t>
          </a:r>
        </a:p>
      </dgm:t>
    </dgm:pt>
    <dgm:pt modelId="{1BE02CC2-3582-4F9C-A66F-051A56DFCD13}" type="parTrans" cxnId="{86D3E3AB-149E-4B03-8CBF-60D0B66BC9C5}">
      <dgm:prSet/>
      <dgm:spPr/>
      <dgm:t>
        <a:bodyPr/>
        <a:lstStyle/>
        <a:p>
          <a:endParaRPr lang="en-US"/>
        </a:p>
      </dgm:t>
    </dgm:pt>
    <dgm:pt modelId="{8477ACBF-1949-42DB-8077-79C34C936985}" type="sibTrans" cxnId="{86D3E3AB-149E-4B03-8CBF-60D0B66BC9C5}">
      <dgm:prSet/>
      <dgm:spPr/>
      <dgm:t>
        <a:bodyPr/>
        <a:lstStyle/>
        <a:p>
          <a:endParaRPr lang="en-US"/>
        </a:p>
      </dgm:t>
    </dgm:pt>
    <dgm:pt modelId="{49A2A2CC-A17F-491A-9AC9-D1A6D1F9E9C5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Filter Strategy</a:t>
          </a:r>
        </a:p>
      </dgm:t>
    </dgm:pt>
    <dgm:pt modelId="{3571560D-C689-48B9-B998-688E6C6FF85A}" type="parTrans" cxnId="{4BBB3A42-B7A4-4151-9BAA-F30EC610196C}">
      <dgm:prSet/>
      <dgm:spPr/>
      <dgm:t>
        <a:bodyPr/>
        <a:lstStyle/>
        <a:p>
          <a:endParaRPr lang="en-US"/>
        </a:p>
      </dgm:t>
    </dgm:pt>
    <dgm:pt modelId="{E4E1E16C-2C8D-4E6D-8C89-F008E017E9B8}" type="sibTrans" cxnId="{4BBB3A42-B7A4-4151-9BAA-F30EC610196C}">
      <dgm:prSet/>
      <dgm:spPr/>
      <dgm:t>
        <a:bodyPr/>
        <a:lstStyle/>
        <a:p>
          <a:endParaRPr lang="en-US"/>
        </a:p>
      </dgm:t>
    </dgm:pt>
    <dgm:pt modelId="{1836598C-8A0D-47A9-BF2B-3B87698C8A38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Wrapper Strategy</a:t>
          </a:r>
        </a:p>
      </dgm:t>
    </dgm:pt>
    <dgm:pt modelId="{E60AE456-B588-459A-904E-531891FFCE7A}" type="parTrans" cxnId="{4591C920-682A-48F1-B4AF-52F0C18323F1}">
      <dgm:prSet/>
      <dgm:spPr/>
      <dgm:t>
        <a:bodyPr/>
        <a:lstStyle/>
        <a:p>
          <a:endParaRPr lang="en-US"/>
        </a:p>
      </dgm:t>
    </dgm:pt>
    <dgm:pt modelId="{92E84805-1C59-451D-A05C-B8BF75CC07E2}" type="sibTrans" cxnId="{4591C920-682A-48F1-B4AF-52F0C18323F1}">
      <dgm:prSet/>
      <dgm:spPr/>
      <dgm:t>
        <a:bodyPr/>
        <a:lstStyle/>
        <a:p>
          <a:endParaRPr lang="en-US"/>
        </a:p>
      </dgm:t>
    </dgm:pt>
    <dgm:pt modelId="{E5A1C014-F3BD-44EF-A035-DA187C2C7484}">
      <dgm:prSet phldrT="[Text]" custT="1"/>
      <dgm:spPr/>
      <dgm:t>
        <a:bodyPr/>
        <a:lstStyle/>
        <a:p>
          <a:r>
            <a:rPr lang="en-US" sz="1600" b="1" dirty="0"/>
            <a:t>Feature Projection</a:t>
          </a:r>
        </a:p>
      </dgm:t>
    </dgm:pt>
    <dgm:pt modelId="{E5A09268-FF5B-4BDE-94B6-C007FE41E691}" type="parTrans" cxnId="{F65C2230-D76A-46F1-AE7B-23288700497A}">
      <dgm:prSet/>
      <dgm:spPr/>
      <dgm:t>
        <a:bodyPr/>
        <a:lstStyle/>
        <a:p>
          <a:endParaRPr lang="en-US"/>
        </a:p>
      </dgm:t>
    </dgm:pt>
    <dgm:pt modelId="{493E6DC4-FFE3-49A0-A156-1EADBD957A88}" type="sibTrans" cxnId="{F65C2230-D76A-46F1-AE7B-23288700497A}">
      <dgm:prSet/>
      <dgm:spPr/>
      <dgm:t>
        <a:bodyPr/>
        <a:lstStyle/>
        <a:p>
          <a:endParaRPr lang="en-US"/>
        </a:p>
      </dgm:t>
    </dgm:pt>
    <dgm:pt modelId="{187DC039-567A-4A5B-ABE8-5DC5BC0A1F93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Principle Component Analysis (PCA)</a:t>
          </a:r>
        </a:p>
      </dgm:t>
    </dgm:pt>
    <dgm:pt modelId="{62788477-5323-4102-9EDF-CB10ABA7D59A}" type="parTrans" cxnId="{1FE8519C-5BA1-46DB-9B59-06DA2AA940A4}">
      <dgm:prSet/>
      <dgm:spPr/>
      <dgm:t>
        <a:bodyPr/>
        <a:lstStyle/>
        <a:p>
          <a:endParaRPr lang="en-US"/>
        </a:p>
      </dgm:t>
    </dgm:pt>
    <dgm:pt modelId="{1F9C7438-7A7E-40A4-A101-E1C8A88AC925}" type="sibTrans" cxnId="{1FE8519C-5BA1-46DB-9B59-06DA2AA940A4}">
      <dgm:prSet/>
      <dgm:spPr/>
      <dgm:t>
        <a:bodyPr/>
        <a:lstStyle/>
        <a:p>
          <a:endParaRPr lang="en-US"/>
        </a:p>
      </dgm:t>
    </dgm:pt>
    <dgm:pt modelId="{46967B8B-8202-4FFC-B0A9-5D8382DB39BF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Embedded Strategy</a:t>
          </a:r>
        </a:p>
      </dgm:t>
    </dgm:pt>
    <dgm:pt modelId="{BB5BCD84-41E6-4116-A9FB-76828DDDBCF6}" type="parTrans" cxnId="{5531D963-6FA0-49AB-8193-E69D2C6FC232}">
      <dgm:prSet/>
      <dgm:spPr/>
      <dgm:t>
        <a:bodyPr/>
        <a:lstStyle/>
        <a:p>
          <a:endParaRPr lang="en-US"/>
        </a:p>
      </dgm:t>
    </dgm:pt>
    <dgm:pt modelId="{CC3F5907-7C04-4A27-B897-9BA0ADF89987}" type="sibTrans" cxnId="{5531D963-6FA0-49AB-8193-E69D2C6FC232}">
      <dgm:prSet/>
      <dgm:spPr/>
      <dgm:t>
        <a:bodyPr/>
        <a:lstStyle/>
        <a:p>
          <a:endParaRPr lang="en-US"/>
        </a:p>
      </dgm:t>
    </dgm:pt>
    <dgm:pt modelId="{2534E605-B13E-4584-A835-727570F311A8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Linear Discriminant Analysis (LDA)</a:t>
          </a:r>
        </a:p>
      </dgm:t>
    </dgm:pt>
    <dgm:pt modelId="{175F34B8-4FEC-451B-897E-49106D207405}" type="parTrans" cxnId="{22B910C8-97AF-44B1-8C9F-C072CB4F3894}">
      <dgm:prSet/>
      <dgm:spPr/>
      <dgm:t>
        <a:bodyPr/>
        <a:lstStyle/>
        <a:p>
          <a:endParaRPr lang="en-US"/>
        </a:p>
      </dgm:t>
    </dgm:pt>
    <dgm:pt modelId="{06154AA3-D6CB-49F4-8419-164D2E5E5A96}" type="sibTrans" cxnId="{22B910C8-97AF-44B1-8C9F-C072CB4F3894}">
      <dgm:prSet/>
      <dgm:spPr/>
      <dgm:t>
        <a:bodyPr/>
        <a:lstStyle/>
        <a:p>
          <a:endParaRPr lang="en-US"/>
        </a:p>
      </dgm:t>
    </dgm:pt>
    <dgm:pt modelId="{AF559588-89BD-4E9A-BC09-BF69D70408C4}">
      <dgm:prSet phldrT="[Text]" custT="1"/>
      <dgm:spPr/>
      <dgm:t>
        <a:bodyPr/>
        <a:lstStyle/>
        <a:p>
          <a:pPr algn="just"/>
          <a:r>
            <a:rPr lang="en-US" sz="1600" b="0" dirty="0"/>
            <a:t> Auto Encoders</a:t>
          </a:r>
        </a:p>
      </dgm:t>
    </dgm:pt>
    <dgm:pt modelId="{DE2031BF-41C3-4405-A919-33BDB4DAC306}" type="parTrans" cxnId="{61194AF4-4D6A-4755-AB19-92494E02407B}">
      <dgm:prSet/>
      <dgm:spPr/>
      <dgm:t>
        <a:bodyPr/>
        <a:lstStyle/>
        <a:p>
          <a:endParaRPr lang="en-US"/>
        </a:p>
      </dgm:t>
    </dgm:pt>
    <dgm:pt modelId="{9E7C3CF3-56BD-4D97-BA59-B00A6F952763}" type="sibTrans" cxnId="{61194AF4-4D6A-4755-AB19-92494E02407B}">
      <dgm:prSet/>
      <dgm:spPr/>
      <dgm:t>
        <a:bodyPr/>
        <a:lstStyle/>
        <a:p>
          <a:endParaRPr lang="en-US"/>
        </a:p>
      </dgm:t>
    </dgm:pt>
    <dgm:pt modelId="{8682BCC7-323F-4E55-B762-E83865F44B65}">
      <dgm:prSet phldrT="[Text]" custT="1"/>
      <dgm:spPr/>
      <dgm:t>
        <a:bodyPr/>
        <a:lstStyle/>
        <a:p>
          <a:pPr algn="just"/>
          <a:r>
            <a:rPr lang="en-US" sz="1600" b="0" dirty="0"/>
            <a:t>t-SNE</a:t>
          </a:r>
        </a:p>
      </dgm:t>
    </dgm:pt>
    <dgm:pt modelId="{84E95163-3D8B-4782-8970-8A48A1DF151E}" type="parTrans" cxnId="{CF330A24-740B-4B25-9127-95B48C477DA7}">
      <dgm:prSet/>
      <dgm:spPr/>
      <dgm:t>
        <a:bodyPr/>
        <a:lstStyle/>
        <a:p>
          <a:endParaRPr lang="en-US"/>
        </a:p>
      </dgm:t>
    </dgm:pt>
    <dgm:pt modelId="{DC4E0C31-2584-47B4-A2ED-7879C224F8ED}" type="sibTrans" cxnId="{CF330A24-740B-4B25-9127-95B48C477DA7}">
      <dgm:prSet/>
      <dgm:spPr/>
      <dgm:t>
        <a:bodyPr/>
        <a:lstStyle/>
        <a:p>
          <a:endParaRPr lang="en-US"/>
        </a:p>
      </dgm:t>
    </dgm:pt>
    <dgm:pt modelId="{E5932614-519E-4697-BA00-A50211D36E6E}">
      <dgm:prSet phldrT="[Text]" custT="1"/>
      <dgm:spPr/>
      <dgm:t>
        <a:bodyPr/>
        <a:lstStyle/>
        <a:p>
          <a:pPr algn="just"/>
          <a:endParaRPr lang="en-US" sz="1600" b="1" dirty="0"/>
        </a:p>
      </dgm:t>
    </dgm:pt>
    <dgm:pt modelId="{A65011C0-E582-40CC-9EC9-DA3DF9E83DAD}" type="parTrans" cxnId="{CFBD76DF-2B47-4961-9B54-724A27EF8BBD}">
      <dgm:prSet/>
      <dgm:spPr/>
      <dgm:t>
        <a:bodyPr/>
        <a:lstStyle/>
        <a:p>
          <a:endParaRPr lang="en-US"/>
        </a:p>
      </dgm:t>
    </dgm:pt>
    <dgm:pt modelId="{39E6E8D3-43C0-4CF1-8339-C23B116C7EC1}" type="sibTrans" cxnId="{CFBD76DF-2B47-4961-9B54-724A27EF8BBD}">
      <dgm:prSet/>
      <dgm:spPr/>
      <dgm:t>
        <a:bodyPr/>
        <a:lstStyle/>
        <a:p>
          <a:endParaRPr lang="en-US"/>
        </a:p>
      </dgm:t>
    </dgm:pt>
    <dgm:pt modelId="{E77DA8A4-2C85-470E-8E60-7DBB8D943362}">
      <dgm:prSet phldrT="[Text]" custT="1"/>
      <dgm:spPr/>
      <dgm:t>
        <a:bodyPr/>
        <a:lstStyle/>
        <a:p>
          <a:pPr algn="just"/>
          <a:r>
            <a:rPr lang="en-US" sz="1600" b="0" dirty="0"/>
            <a:t>UMAP</a:t>
          </a:r>
        </a:p>
      </dgm:t>
    </dgm:pt>
    <dgm:pt modelId="{B3931343-B5BD-45D2-9B3F-87B27D17CB19}" type="parTrans" cxnId="{82AF41B2-607A-4641-81EF-EC2CBDA27E44}">
      <dgm:prSet/>
      <dgm:spPr/>
      <dgm:t>
        <a:bodyPr/>
        <a:lstStyle/>
        <a:p>
          <a:endParaRPr lang="en-US"/>
        </a:p>
      </dgm:t>
    </dgm:pt>
    <dgm:pt modelId="{6ABD10ED-C608-4ECB-AA08-23966F409B04}" type="sibTrans" cxnId="{82AF41B2-607A-4641-81EF-EC2CBDA27E44}">
      <dgm:prSet/>
      <dgm:spPr/>
      <dgm:t>
        <a:bodyPr/>
        <a:lstStyle/>
        <a:p>
          <a:endParaRPr lang="en-US"/>
        </a:p>
      </dgm:t>
    </dgm:pt>
    <dgm:pt modelId="{1B767348-30BE-4999-8A4F-D6E15AB6B8CA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Single Valued Decomposition (SVD)</a:t>
          </a:r>
        </a:p>
      </dgm:t>
    </dgm:pt>
    <dgm:pt modelId="{99A89E13-D48B-436C-981A-F45F7F5F1F6E}" type="parTrans" cxnId="{6E7DB84F-3193-4C30-B79B-0BA8D62DC87D}">
      <dgm:prSet/>
      <dgm:spPr/>
      <dgm:t>
        <a:bodyPr/>
        <a:lstStyle/>
        <a:p>
          <a:endParaRPr lang="en-US"/>
        </a:p>
      </dgm:t>
    </dgm:pt>
    <dgm:pt modelId="{BEB6A748-DF64-410D-A459-2B79F337524D}" type="sibTrans" cxnId="{6E7DB84F-3193-4C30-B79B-0BA8D62DC87D}">
      <dgm:prSet/>
      <dgm:spPr/>
      <dgm:t>
        <a:bodyPr/>
        <a:lstStyle/>
        <a:p>
          <a:endParaRPr lang="en-US"/>
        </a:p>
      </dgm:t>
    </dgm:pt>
    <dgm:pt modelId="{A08E3FD1-9A39-4AB4-95B5-ABB46BC7C332}" type="pres">
      <dgm:prSet presAssocID="{C6AF4F38-D26B-4F84-AB5C-4FD2AE17C729}" presName="diagram" presStyleCnt="0">
        <dgm:presLayoutVars>
          <dgm:dir/>
          <dgm:resizeHandles val="exact"/>
        </dgm:presLayoutVars>
      </dgm:prSet>
      <dgm:spPr/>
    </dgm:pt>
    <dgm:pt modelId="{C5DE3BBC-0DE3-446F-842F-7CC260E7FCE0}" type="pres">
      <dgm:prSet presAssocID="{760EF68C-45C3-4ABA-8171-6E66F52F89AC}" presName="node" presStyleLbl="node1" presStyleIdx="0" presStyleCnt="2" custScaleX="133783" custScaleY="269852">
        <dgm:presLayoutVars>
          <dgm:bulletEnabled val="1"/>
        </dgm:presLayoutVars>
      </dgm:prSet>
      <dgm:spPr/>
    </dgm:pt>
    <dgm:pt modelId="{A88BE09F-8D33-4F2E-AAD9-1011FD51B88A}" type="pres">
      <dgm:prSet presAssocID="{8477ACBF-1949-42DB-8077-79C34C936985}" presName="sibTrans" presStyleCnt="0"/>
      <dgm:spPr/>
    </dgm:pt>
    <dgm:pt modelId="{68029CD2-08D2-4019-8A40-A2D794153BAA}" type="pres">
      <dgm:prSet presAssocID="{E5A1C014-F3BD-44EF-A035-DA187C2C7484}" presName="node" presStyleLbl="node1" presStyleIdx="1" presStyleCnt="2" custScaleX="128033" custScaleY="276552">
        <dgm:presLayoutVars>
          <dgm:bulletEnabled val="1"/>
        </dgm:presLayoutVars>
      </dgm:prSet>
      <dgm:spPr/>
    </dgm:pt>
  </dgm:ptLst>
  <dgm:cxnLst>
    <dgm:cxn modelId="{01A4C80A-285E-413F-BB24-6C44EF1C4241}" type="presOf" srcId="{49A2A2CC-A17F-491A-9AC9-D1A6D1F9E9C5}" destId="{C5DE3BBC-0DE3-446F-842F-7CC260E7FCE0}" srcOrd="0" destOrd="1" presId="urn:microsoft.com/office/officeart/2005/8/layout/default#2"/>
    <dgm:cxn modelId="{463E4516-7599-45A1-AE29-74838BF323C3}" type="presOf" srcId="{760EF68C-45C3-4ABA-8171-6E66F52F89AC}" destId="{C5DE3BBC-0DE3-446F-842F-7CC260E7FCE0}" srcOrd="0" destOrd="0" presId="urn:microsoft.com/office/officeart/2005/8/layout/default#2"/>
    <dgm:cxn modelId="{4591C920-682A-48F1-B4AF-52F0C18323F1}" srcId="{760EF68C-45C3-4ABA-8171-6E66F52F89AC}" destId="{1836598C-8A0D-47A9-BF2B-3B87698C8A38}" srcOrd="1" destOrd="0" parTransId="{E60AE456-B588-459A-904E-531891FFCE7A}" sibTransId="{92E84805-1C59-451D-A05C-B8BF75CC07E2}"/>
    <dgm:cxn modelId="{CF330A24-740B-4B25-9127-95B48C477DA7}" srcId="{E5A1C014-F3BD-44EF-A035-DA187C2C7484}" destId="{8682BCC7-323F-4E55-B762-E83865F44B65}" srcOrd="4" destOrd="0" parTransId="{84E95163-3D8B-4782-8970-8A48A1DF151E}" sibTransId="{DC4E0C31-2584-47B4-A2ED-7879C224F8ED}"/>
    <dgm:cxn modelId="{DEB74324-9C61-47C7-AA0C-7F9488D198DD}" type="presOf" srcId="{AF559588-89BD-4E9A-BC09-BF69D70408C4}" destId="{68029CD2-08D2-4019-8A40-A2D794153BAA}" srcOrd="0" destOrd="4" presId="urn:microsoft.com/office/officeart/2005/8/layout/default#2"/>
    <dgm:cxn modelId="{F65C2230-D76A-46F1-AE7B-23288700497A}" srcId="{C6AF4F38-D26B-4F84-AB5C-4FD2AE17C729}" destId="{E5A1C014-F3BD-44EF-A035-DA187C2C7484}" srcOrd="1" destOrd="0" parTransId="{E5A09268-FF5B-4BDE-94B6-C007FE41E691}" sibTransId="{493E6DC4-FFE3-49A0-A156-1EADBD957A88}"/>
    <dgm:cxn modelId="{E6CD1A35-57E1-4C14-896C-4993F957736A}" type="presOf" srcId="{E5A1C014-F3BD-44EF-A035-DA187C2C7484}" destId="{68029CD2-08D2-4019-8A40-A2D794153BAA}" srcOrd="0" destOrd="0" presId="urn:microsoft.com/office/officeart/2005/8/layout/default#2"/>
    <dgm:cxn modelId="{558E2C37-0D34-4F7A-9470-CC26A5162C45}" type="presOf" srcId="{187DC039-567A-4A5B-ABE8-5DC5BC0A1F93}" destId="{68029CD2-08D2-4019-8A40-A2D794153BAA}" srcOrd="0" destOrd="2" presId="urn:microsoft.com/office/officeart/2005/8/layout/default#2"/>
    <dgm:cxn modelId="{FE181C3E-D18D-493B-BCC2-D40FB344ABAC}" type="presOf" srcId="{E5932614-519E-4697-BA00-A50211D36E6E}" destId="{68029CD2-08D2-4019-8A40-A2D794153BAA}" srcOrd="0" destOrd="7" presId="urn:microsoft.com/office/officeart/2005/8/layout/default#2"/>
    <dgm:cxn modelId="{B688053F-46CB-4D12-8616-7773407CF054}" type="presOf" srcId="{1836598C-8A0D-47A9-BF2B-3B87698C8A38}" destId="{C5DE3BBC-0DE3-446F-842F-7CC260E7FCE0}" srcOrd="0" destOrd="2" presId="urn:microsoft.com/office/officeart/2005/8/layout/default#2"/>
    <dgm:cxn modelId="{4BBB3A42-B7A4-4151-9BAA-F30EC610196C}" srcId="{760EF68C-45C3-4ABA-8171-6E66F52F89AC}" destId="{49A2A2CC-A17F-491A-9AC9-D1A6D1F9E9C5}" srcOrd="0" destOrd="0" parTransId="{3571560D-C689-48B9-B998-688E6C6FF85A}" sibTransId="{E4E1E16C-2C8D-4E6D-8C89-F008E017E9B8}"/>
    <dgm:cxn modelId="{5531D963-6FA0-49AB-8193-E69D2C6FC232}" srcId="{760EF68C-45C3-4ABA-8171-6E66F52F89AC}" destId="{46967B8B-8202-4FFC-B0A9-5D8382DB39BF}" srcOrd="2" destOrd="0" parTransId="{BB5BCD84-41E6-4116-A9FB-76828DDDBCF6}" sibTransId="{CC3F5907-7C04-4A27-B897-9BA0ADF89987}"/>
    <dgm:cxn modelId="{6E7DB84F-3193-4C30-B79B-0BA8D62DC87D}" srcId="{E5A1C014-F3BD-44EF-A035-DA187C2C7484}" destId="{1B767348-30BE-4999-8A4F-D6E15AB6B8CA}" srcOrd="0" destOrd="0" parTransId="{99A89E13-D48B-436C-981A-F45F7F5F1F6E}" sibTransId="{BEB6A748-DF64-410D-A459-2B79F337524D}"/>
    <dgm:cxn modelId="{6390E172-4587-4BC5-8CEB-98F66DCC10DF}" type="presOf" srcId="{1B767348-30BE-4999-8A4F-D6E15AB6B8CA}" destId="{68029CD2-08D2-4019-8A40-A2D794153BAA}" srcOrd="0" destOrd="1" presId="urn:microsoft.com/office/officeart/2005/8/layout/default#2"/>
    <dgm:cxn modelId="{CF083E83-B4F8-40EE-AC58-7BC37C247B99}" type="presOf" srcId="{E77DA8A4-2C85-470E-8E60-7DBB8D943362}" destId="{68029CD2-08D2-4019-8A40-A2D794153BAA}" srcOrd="0" destOrd="6" presId="urn:microsoft.com/office/officeart/2005/8/layout/default#2"/>
    <dgm:cxn modelId="{D553A296-F2FC-4E81-B354-372163003C9A}" type="presOf" srcId="{C6AF4F38-D26B-4F84-AB5C-4FD2AE17C729}" destId="{A08E3FD1-9A39-4AB4-95B5-ABB46BC7C332}" srcOrd="0" destOrd="0" presId="urn:microsoft.com/office/officeart/2005/8/layout/default#2"/>
    <dgm:cxn modelId="{1FE8519C-5BA1-46DB-9B59-06DA2AA940A4}" srcId="{E5A1C014-F3BD-44EF-A035-DA187C2C7484}" destId="{187DC039-567A-4A5B-ABE8-5DC5BC0A1F93}" srcOrd="1" destOrd="0" parTransId="{62788477-5323-4102-9EDF-CB10ABA7D59A}" sibTransId="{1F9C7438-7A7E-40A4-A101-E1C8A88AC925}"/>
    <dgm:cxn modelId="{86D3E3AB-149E-4B03-8CBF-60D0B66BC9C5}" srcId="{C6AF4F38-D26B-4F84-AB5C-4FD2AE17C729}" destId="{760EF68C-45C3-4ABA-8171-6E66F52F89AC}" srcOrd="0" destOrd="0" parTransId="{1BE02CC2-3582-4F9C-A66F-051A56DFCD13}" sibTransId="{8477ACBF-1949-42DB-8077-79C34C936985}"/>
    <dgm:cxn modelId="{82AF41B2-607A-4641-81EF-EC2CBDA27E44}" srcId="{E5A1C014-F3BD-44EF-A035-DA187C2C7484}" destId="{E77DA8A4-2C85-470E-8E60-7DBB8D943362}" srcOrd="5" destOrd="0" parTransId="{B3931343-B5BD-45D2-9B3F-87B27D17CB19}" sibTransId="{6ABD10ED-C608-4ECB-AA08-23966F409B04}"/>
    <dgm:cxn modelId="{3107EDBB-6E91-4420-B113-FC45A80323C1}" type="presOf" srcId="{46967B8B-8202-4FFC-B0A9-5D8382DB39BF}" destId="{C5DE3BBC-0DE3-446F-842F-7CC260E7FCE0}" srcOrd="0" destOrd="3" presId="urn:microsoft.com/office/officeart/2005/8/layout/default#2"/>
    <dgm:cxn modelId="{D0524BBD-F3D2-4668-B06F-FE00EB0B1979}" type="presOf" srcId="{8682BCC7-323F-4E55-B762-E83865F44B65}" destId="{68029CD2-08D2-4019-8A40-A2D794153BAA}" srcOrd="0" destOrd="5" presId="urn:microsoft.com/office/officeart/2005/8/layout/default#2"/>
    <dgm:cxn modelId="{22B910C8-97AF-44B1-8C9F-C072CB4F3894}" srcId="{E5A1C014-F3BD-44EF-A035-DA187C2C7484}" destId="{2534E605-B13E-4584-A835-727570F311A8}" srcOrd="2" destOrd="0" parTransId="{175F34B8-4FEC-451B-897E-49106D207405}" sibTransId="{06154AA3-D6CB-49F4-8419-164D2E5E5A96}"/>
    <dgm:cxn modelId="{CFBD76DF-2B47-4961-9B54-724A27EF8BBD}" srcId="{E5A1C014-F3BD-44EF-A035-DA187C2C7484}" destId="{E5932614-519E-4697-BA00-A50211D36E6E}" srcOrd="6" destOrd="0" parTransId="{A65011C0-E582-40CC-9EC9-DA3DF9E83DAD}" sibTransId="{39E6E8D3-43C0-4CF1-8339-C23B116C7EC1}"/>
    <dgm:cxn modelId="{B363F8F2-2D37-4DA1-AADC-9779D61BACD3}" type="presOf" srcId="{2534E605-B13E-4584-A835-727570F311A8}" destId="{68029CD2-08D2-4019-8A40-A2D794153BAA}" srcOrd="0" destOrd="3" presId="urn:microsoft.com/office/officeart/2005/8/layout/default#2"/>
    <dgm:cxn modelId="{61194AF4-4D6A-4755-AB19-92494E02407B}" srcId="{E5A1C014-F3BD-44EF-A035-DA187C2C7484}" destId="{AF559588-89BD-4E9A-BC09-BF69D70408C4}" srcOrd="3" destOrd="0" parTransId="{DE2031BF-41C3-4405-A919-33BDB4DAC306}" sibTransId="{9E7C3CF3-56BD-4D97-BA59-B00A6F952763}"/>
    <dgm:cxn modelId="{1637A254-145A-43E4-82FF-F772CCE8C232}" type="presParOf" srcId="{A08E3FD1-9A39-4AB4-95B5-ABB46BC7C332}" destId="{C5DE3BBC-0DE3-446F-842F-7CC260E7FCE0}" srcOrd="0" destOrd="0" presId="urn:microsoft.com/office/officeart/2005/8/layout/default#2"/>
    <dgm:cxn modelId="{EB0B2C9B-554D-4C9A-AADC-D988036F38F6}" type="presParOf" srcId="{A08E3FD1-9A39-4AB4-95B5-ABB46BC7C332}" destId="{A88BE09F-8D33-4F2E-AAD9-1011FD51B88A}" srcOrd="1" destOrd="0" presId="urn:microsoft.com/office/officeart/2005/8/layout/default#2"/>
    <dgm:cxn modelId="{F8DA06E1-80C2-421A-A2A7-2BCC458EEAEB}" type="presParOf" srcId="{A08E3FD1-9A39-4AB4-95B5-ABB46BC7C332}" destId="{68029CD2-08D2-4019-8A40-A2D794153BAA}" srcOrd="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096E5-4524-4D38-BB57-E4DDD4088C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F5BB3A-868E-4F66-B8C2-4F89F951D824}">
      <dgm:prSet phldrT="[Text]"/>
      <dgm:spPr/>
      <dgm:t>
        <a:bodyPr/>
        <a:lstStyle/>
        <a:p>
          <a:r>
            <a:rPr lang="en-US" dirty="0"/>
            <a:t>Multi-Task Learning</a:t>
          </a:r>
        </a:p>
      </dgm:t>
    </dgm:pt>
    <dgm:pt modelId="{A0B988EB-3212-45D6-A594-26269151492B}" type="parTrans" cxnId="{417F9536-C5C7-4474-8FCA-6E6EFB9249E8}">
      <dgm:prSet/>
      <dgm:spPr/>
      <dgm:t>
        <a:bodyPr/>
        <a:lstStyle/>
        <a:p>
          <a:endParaRPr lang="en-US"/>
        </a:p>
      </dgm:t>
    </dgm:pt>
    <dgm:pt modelId="{CD64148B-8093-4793-814A-5B1E7EBFA270}" type="sibTrans" cxnId="{417F9536-C5C7-4474-8FCA-6E6EFB9249E8}">
      <dgm:prSet/>
      <dgm:spPr/>
      <dgm:t>
        <a:bodyPr/>
        <a:lstStyle/>
        <a:p>
          <a:endParaRPr lang="en-US"/>
        </a:p>
      </dgm:t>
    </dgm:pt>
    <dgm:pt modelId="{61F120D5-5507-4B75-9BED-EA340509F8F7}">
      <dgm:prSet phldrT="[Text]"/>
      <dgm:spPr/>
      <dgm:t>
        <a:bodyPr/>
        <a:lstStyle/>
        <a:p>
          <a:r>
            <a:rPr lang="en-US" b="0" i="0" dirty="0"/>
            <a:t>A type of supervised learning that involves fitting a model on one dataset that addresses multiple related problems.</a:t>
          </a:r>
          <a:endParaRPr lang="en-US" dirty="0"/>
        </a:p>
      </dgm:t>
    </dgm:pt>
    <dgm:pt modelId="{A4EE7DEB-B157-41ED-B0D7-082233097887}" type="parTrans" cxnId="{D200EBF6-2B85-4624-A5A8-14703FCFE67C}">
      <dgm:prSet/>
      <dgm:spPr/>
      <dgm:t>
        <a:bodyPr/>
        <a:lstStyle/>
        <a:p>
          <a:endParaRPr lang="en-US"/>
        </a:p>
      </dgm:t>
    </dgm:pt>
    <dgm:pt modelId="{0ACA435B-EC99-475A-A4D2-FC3B115200B7}" type="sibTrans" cxnId="{D200EBF6-2B85-4624-A5A8-14703FCFE67C}">
      <dgm:prSet/>
      <dgm:spPr/>
      <dgm:t>
        <a:bodyPr/>
        <a:lstStyle/>
        <a:p>
          <a:endParaRPr lang="en-US"/>
        </a:p>
      </dgm:t>
    </dgm:pt>
    <dgm:pt modelId="{C5E7BA04-CC81-4179-AADE-E0050F0B9C7E}">
      <dgm:prSet phldrT="[Text]"/>
      <dgm:spPr/>
      <dgm:t>
        <a:bodyPr/>
        <a:lstStyle/>
        <a:p>
          <a:r>
            <a:rPr lang="en-US" b="0" i="0" dirty="0"/>
            <a:t>Applications: Word Embeddings, Spam Filtering, Web Searching</a:t>
          </a:r>
          <a:endParaRPr lang="en-US" dirty="0"/>
        </a:p>
      </dgm:t>
    </dgm:pt>
    <dgm:pt modelId="{BC86FD86-5F71-4C7E-B281-93BAF8113855}" type="parTrans" cxnId="{9E68EBF2-4C6E-40FD-BCFF-F2B8B27DB5E6}">
      <dgm:prSet/>
      <dgm:spPr/>
      <dgm:t>
        <a:bodyPr/>
        <a:lstStyle/>
        <a:p>
          <a:endParaRPr lang="en-US"/>
        </a:p>
      </dgm:t>
    </dgm:pt>
    <dgm:pt modelId="{9539F81C-2D1F-4DB5-927B-789BE5BC7125}" type="sibTrans" cxnId="{9E68EBF2-4C6E-40FD-BCFF-F2B8B27DB5E6}">
      <dgm:prSet/>
      <dgm:spPr/>
      <dgm:t>
        <a:bodyPr/>
        <a:lstStyle/>
        <a:p>
          <a:endParaRPr lang="en-US"/>
        </a:p>
      </dgm:t>
    </dgm:pt>
    <dgm:pt modelId="{A8E1280D-8620-4F8A-961B-DA673C1251B1}">
      <dgm:prSet phldrT="[Text]"/>
      <dgm:spPr/>
      <dgm:t>
        <a:bodyPr/>
        <a:lstStyle/>
        <a:p>
          <a:r>
            <a:rPr lang="en-US" dirty="0"/>
            <a:t> Ensemble Learning	</a:t>
          </a:r>
        </a:p>
      </dgm:t>
    </dgm:pt>
    <dgm:pt modelId="{31F4552C-3CF0-45F3-BC2F-00615C8637F5}" type="parTrans" cxnId="{75252238-6817-41C4-A048-C2613C421A7D}">
      <dgm:prSet/>
      <dgm:spPr/>
      <dgm:t>
        <a:bodyPr/>
        <a:lstStyle/>
        <a:p>
          <a:endParaRPr lang="en-US"/>
        </a:p>
      </dgm:t>
    </dgm:pt>
    <dgm:pt modelId="{1A608543-4736-49F6-961D-8D9E30FE98A0}" type="sibTrans" cxnId="{75252238-6817-41C4-A048-C2613C421A7D}">
      <dgm:prSet/>
      <dgm:spPr/>
      <dgm:t>
        <a:bodyPr/>
        <a:lstStyle/>
        <a:p>
          <a:endParaRPr lang="en-US"/>
        </a:p>
      </dgm:t>
    </dgm:pt>
    <dgm:pt modelId="{4338BC91-D971-477B-95DC-9C170646D29E}">
      <dgm:prSet phldrT="[Text]"/>
      <dgm:spPr/>
      <dgm:t>
        <a:bodyPr/>
        <a:lstStyle/>
        <a:p>
          <a:r>
            <a:rPr lang="en-US" b="0" i="0" dirty="0"/>
            <a:t>Ensemble learning is an approach where two or more modes are fit on the same data and the predictions from each model are combined.</a:t>
          </a:r>
          <a:endParaRPr lang="en-US" dirty="0"/>
        </a:p>
      </dgm:t>
    </dgm:pt>
    <dgm:pt modelId="{47988B60-F510-4501-8E12-74FE150203C6}" type="parTrans" cxnId="{C0BBFD3E-3320-48C8-ADAD-5A69AF72A425}">
      <dgm:prSet/>
      <dgm:spPr/>
      <dgm:t>
        <a:bodyPr/>
        <a:lstStyle/>
        <a:p>
          <a:endParaRPr lang="en-US"/>
        </a:p>
      </dgm:t>
    </dgm:pt>
    <dgm:pt modelId="{63E7BF44-DB91-47A0-9A36-77BEB19140B1}" type="sibTrans" cxnId="{C0BBFD3E-3320-48C8-ADAD-5A69AF72A425}">
      <dgm:prSet/>
      <dgm:spPr/>
      <dgm:t>
        <a:bodyPr/>
        <a:lstStyle/>
        <a:p>
          <a:endParaRPr lang="en-US"/>
        </a:p>
      </dgm:t>
    </dgm:pt>
    <dgm:pt modelId="{55FD858A-0174-4E02-95C7-1E0B5CDD049D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81F8DA17-3EB4-4EC2-BC6C-5CD9BB302E6E}" type="parTrans" cxnId="{29BAD1AF-7042-4076-A345-240A6405F89D}">
      <dgm:prSet/>
      <dgm:spPr/>
      <dgm:t>
        <a:bodyPr/>
        <a:lstStyle/>
        <a:p>
          <a:endParaRPr lang="en-US"/>
        </a:p>
      </dgm:t>
    </dgm:pt>
    <dgm:pt modelId="{F041BFFA-EF24-4E36-8403-499B8A3DBB73}" type="sibTrans" cxnId="{29BAD1AF-7042-4076-A345-240A6405F89D}">
      <dgm:prSet/>
      <dgm:spPr/>
      <dgm:t>
        <a:bodyPr/>
        <a:lstStyle/>
        <a:p>
          <a:endParaRPr lang="en-US"/>
        </a:p>
      </dgm:t>
    </dgm:pt>
    <dgm:pt modelId="{8D741E4D-FAE1-44A9-A4A4-DCF6A619DEDC}">
      <dgm:prSet phldrT="[Text]"/>
      <dgm:spPr/>
      <dgm:t>
        <a:bodyPr/>
        <a:lstStyle/>
        <a:p>
          <a:r>
            <a:rPr lang="en-US" b="0" i="0" dirty="0"/>
            <a:t>Is a type of learning where a model is first trained on one task, then some or all of the model is used as the starting point for a related task.</a:t>
          </a:r>
          <a:endParaRPr lang="en-US" dirty="0"/>
        </a:p>
      </dgm:t>
    </dgm:pt>
    <dgm:pt modelId="{E55F1367-0C6E-43AF-8B35-6DF5F9C65B53}" type="parTrans" cxnId="{0C018779-EB19-4832-B814-2D9E663D32FA}">
      <dgm:prSet/>
      <dgm:spPr/>
      <dgm:t>
        <a:bodyPr/>
        <a:lstStyle/>
        <a:p>
          <a:endParaRPr lang="en-US"/>
        </a:p>
      </dgm:t>
    </dgm:pt>
    <dgm:pt modelId="{FC99F0FC-A603-4BB1-A8BA-F314D4E2C02D}" type="sibTrans" cxnId="{0C018779-EB19-4832-B814-2D9E663D32FA}">
      <dgm:prSet/>
      <dgm:spPr/>
      <dgm:t>
        <a:bodyPr/>
        <a:lstStyle/>
        <a:p>
          <a:endParaRPr lang="en-US"/>
        </a:p>
      </dgm:t>
    </dgm:pt>
    <dgm:pt modelId="{C06314D9-B9F3-4664-B710-ED0CA8703DAF}">
      <dgm:prSet phldrT="[Text]"/>
      <dgm:spPr/>
      <dgm:t>
        <a:bodyPr/>
        <a:lstStyle/>
        <a:p>
          <a:r>
            <a:rPr lang="en-US" dirty="0"/>
            <a:t>Applications in NLP and Image Classification</a:t>
          </a:r>
        </a:p>
      </dgm:t>
    </dgm:pt>
    <dgm:pt modelId="{F134122C-1E13-4274-BF24-EEFC7FAA3EAB}" type="parTrans" cxnId="{555D76AE-5CA0-46DF-B451-B8D0AD74AB53}">
      <dgm:prSet/>
      <dgm:spPr/>
      <dgm:t>
        <a:bodyPr/>
        <a:lstStyle/>
        <a:p>
          <a:endParaRPr lang="en-US"/>
        </a:p>
      </dgm:t>
    </dgm:pt>
    <dgm:pt modelId="{4D8BAD83-7C12-449A-834A-3C14F6F4A086}" type="sibTrans" cxnId="{555D76AE-5CA0-46DF-B451-B8D0AD74AB53}">
      <dgm:prSet/>
      <dgm:spPr/>
      <dgm:t>
        <a:bodyPr/>
        <a:lstStyle/>
        <a:p>
          <a:endParaRPr lang="en-US"/>
        </a:p>
      </dgm:t>
    </dgm:pt>
    <dgm:pt modelId="{051C0DDA-010A-481C-B48A-8BF601F5682E}" type="pres">
      <dgm:prSet presAssocID="{5BE096E5-4524-4D38-BB57-E4DDD4088C61}" presName="Name0" presStyleCnt="0">
        <dgm:presLayoutVars>
          <dgm:dir/>
          <dgm:animLvl val="lvl"/>
          <dgm:resizeHandles val="exact"/>
        </dgm:presLayoutVars>
      </dgm:prSet>
      <dgm:spPr/>
    </dgm:pt>
    <dgm:pt modelId="{009A827F-C55F-4D9E-9D9D-3BE7F3343F8D}" type="pres">
      <dgm:prSet presAssocID="{5DF5BB3A-868E-4F66-B8C2-4F89F951D824}" presName="linNode" presStyleCnt="0"/>
      <dgm:spPr/>
    </dgm:pt>
    <dgm:pt modelId="{A3C8867E-BBAB-4D2C-9193-39BA893386A6}" type="pres">
      <dgm:prSet presAssocID="{5DF5BB3A-868E-4F66-B8C2-4F89F951D82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6E59CF2-2E04-4B80-91A5-3EFEBD018052}" type="pres">
      <dgm:prSet presAssocID="{5DF5BB3A-868E-4F66-B8C2-4F89F951D824}" presName="descendantText" presStyleLbl="alignAccFollowNode1" presStyleIdx="0" presStyleCnt="3">
        <dgm:presLayoutVars>
          <dgm:bulletEnabled val="1"/>
        </dgm:presLayoutVars>
      </dgm:prSet>
      <dgm:spPr/>
    </dgm:pt>
    <dgm:pt modelId="{23FD16FD-7B0D-4C37-9EB1-02BE0DC8389E}" type="pres">
      <dgm:prSet presAssocID="{CD64148B-8093-4793-814A-5B1E7EBFA270}" presName="sp" presStyleCnt="0"/>
      <dgm:spPr/>
    </dgm:pt>
    <dgm:pt modelId="{AC1D85A4-CF0E-4FB8-BA68-4255E9F8AB38}" type="pres">
      <dgm:prSet presAssocID="{A8E1280D-8620-4F8A-961B-DA673C1251B1}" presName="linNode" presStyleCnt="0"/>
      <dgm:spPr/>
    </dgm:pt>
    <dgm:pt modelId="{5E642579-91F0-4AD3-B65D-303BFB4B1C1B}" type="pres">
      <dgm:prSet presAssocID="{A8E1280D-8620-4F8A-961B-DA673C1251B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0F45776-93C5-44EC-ACA3-CF39E9F63C6D}" type="pres">
      <dgm:prSet presAssocID="{A8E1280D-8620-4F8A-961B-DA673C1251B1}" presName="descendantText" presStyleLbl="alignAccFollowNode1" presStyleIdx="1" presStyleCnt="3">
        <dgm:presLayoutVars>
          <dgm:bulletEnabled val="1"/>
        </dgm:presLayoutVars>
      </dgm:prSet>
      <dgm:spPr/>
    </dgm:pt>
    <dgm:pt modelId="{3D029B55-3B95-409F-BC24-42DC719A1AB9}" type="pres">
      <dgm:prSet presAssocID="{1A608543-4736-49F6-961D-8D9E30FE98A0}" presName="sp" presStyleCnt="0"/>
      <dgm:spPr/>
    </dgm:pt>
    <dgm:pt modelId="{FE0FB23A-DF07-4586-846A-C0928FFB6335}" type="pres">
      <dgm:prSet presAssocID="{55FD858A-0174-4E02-95C7-1E0B5CDD049D}" presName="linNode" presStyleCnt="0"/>
      <dgm:spPr/>
    </dgm:pt>
    <dgm:pt modelId="{F670A77F-E801-4829-A202-85367029910C}" type="pres">
      <dgm:prSet presAssocID="{55FD858A-0174-4E02-95C7-1E0B5CDD04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ACE1B74-F351-4317-AAEB-F7854401ACAA}" type="pres">
      <dgm:prSet presAssocID="{55FD858A-0174-4E02-95C7-1E0B5CDD04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51D3F18-E603-4992-8253-601A66F50345}" type="presOf" srcId="{61F120D5-5507-4B75-9BED-EA340509F8F7}" destId="{06E59CF2-2E04-4B80-91A5-3EFEBD018052}" srcOrd="0" destOrd="0" presId="urn:microsoft.com/office/officeart/2005/8/layout/vList5"/>
    <dgm:cxn modelId="{417F9536-C5C7-4474-8FCA-6E6EFB9249E8}" srcId="{5BE096E5-4524-4D38-BB57-E4DDD4088C61}" destId="{5DF5BB3A-868E-4F66-B8C2-4F89F951D824}" srcOrd="0" destOrd="0" parTransId="{A0B988EB-3212-45D6-A594-26269151492B}" sibTransId="{CD64148B-8093-4793-814A-5B1E7EBFA270}"/>
    <dgm:cxn modelId="{75252238-6817-41C4-A048-C2613C421A7D}" srcId="{5BE096E5-4524-4D38-BB57-E4DDD4088C61}" destId="{A8E1280D-8620-4F8A-961B-DA673C1251B1}" srcOrd="1" destOrd="0" parTransId="{31F4552C-3CF0-45F3-BC2F-00615C8637F5}" sibTransId="{1A608543-4736-49F6-961D-8D9E30FE98A0}"/>
    <dgm:cxn modelId="{C0BBFD3E-3320-48C8-ADAD-5A69AF72A425}" srcId="{A8E1280D-8620-4F8A-961B-DA673C1251B1}" destId="{4338BC91-D971-477B-95DC-9C170646D29E}" srcOrd="0" destOrd="0" parTransId="{47988B60-F510-4501-8E12-74FE150203C6}" sibTransId="{63E7BF44-DB91-47A0-9A36-77BEB19140B1}"/>
    <dgm:cxn modelId="{2CA4745D-2AFD-4B90-922B-80FF8CE2E890}" type="presOf" srcId="{8D741E4D-FAE1-44A9-A4A4-DCF6A619DEDC}" destId="{4ACE1B74-F351-4317-AAEB-F7854401ACAA}" srcOrd="0" destOrd="0" presId="urn:microsoft.com/office/officeart/2005/8/layout/vList5"/>
    <dgm:cxn modelId="{421E4867-A496-4C5F-BA65-4407FAC3234C}" type="presOf" srcId="{4338BC91-D971-477B-95DC-9C170646D29E}" destId="{70F45776-93C5-44EC-ACA3-CF39E9F63C6D}" srcOrd="0" destOrd="0" presId="urn:microsoft.com/office/officeart/2005/8/layout/vList5"/>
    <dgm:cxn modelId="{5ACC9772-3866-4537-82D3-C0A42E2096FD}" type="presOf" srcId="{55FD858A-0174-4E02-95C7-1E0B5CDD049D}" destId="{F670A77F-E801-4829-A202-85367029910C}" srcOrd="0" destOrd="0" presId="urn:microsoft.com/office/officeart/2005/8/layout/vList5"/>
    <dgm:cxn modelId="{B9237C73-AA58-47B0-9D68-C8B1DB5866A6}" type="presOf" srcId="{C06314D9-B9F3-4664-B710-ED0CA8703DAF}" destId="{4ACE1B74-F351-4317-AAEB-F7854401ACAA}" srcOrd="0" destOrd="1" presId="urn:microsoft.com/office/officeart/2005/8/layout/vList5"/>
    <dgm:cxn modelId="{0C018779-EB19-4832-B814-2D9E663D32FA}" srcId="{55FD858A-0174-4E02-95C7-1E0B5CDD049D}" destId="{8D741E4D-FAE1-44A9-A4A4-DCF6A619DEDC}" srcOrd="0" destOrd="0" parTransId="{E55F1367-0C6E-43AF-8B35-6DF5F9C65B53}" sibTransId="{FC99F0FC-A603-4BB1-A8BA-F314D4E2C02D}"/>
    <dgm:cxn modelId="{0796C1A2-A1E3-4E01-A8EF-D6772801981F}" type="presOf" srcId="{5DF5BB3A-868E-4F66-B8C2-4F89F951D824}" destId="{A3C8867E-BBAB-4D2C-9193-39BA893386A6}" srcOrd="0" destOrd="0" presId="urn:microsoft.com/office/officeart/2005/8/layout/vList5"/>
    <dgm:cxn modelId="{4D524CA8-DB01-476F-BC49-C2A23E8A91F1}" type="presOf" srcId="{5BE096E5-4524-4D38-BB57-E4DDD4088C61}" destId="{051C0DDA-010A-481C-B48A-8BF601F5682E}" srcOrd="0" destOrd="0" presId="urn:microsoft.com/office/officeart/2005/8/layout/vList5"/>
    <dgm:cxn modelId="{555D76AE-5CA0-46DF-B451-B8D0AD74AB53}" srcId="{55FD858A-0174-4E02-95C7-1E0B5CDD049D}" destId="{C06314D9-B9F3-4664-B710-ED0CA8703DAF}" srcOrd="1" destOrd="0" parTransId="{F134122C-1E13-4274-BF24-EEFC7FAA3EAB}" sibTransId="{4D8BAD83-7C12-449A-834A-3C14F6F4A086}"/>
    <dgm:cxn modelId="{29BAD1AF-7042-4076-A345-240A6405F89D}" srcId="{5BE096E5-4524-4D38-BB57-E4DDD4088C61}" destId="{55FD858A-0174-4E02-95C7-1E0B5CDD049D}" srcOrd="2" destOrd="0" parTransId="{81F8DA17-3EB4-4EC2-BC6C-5CD9BB302E6E}" sibTransId="{F041BFFA-EF24-4E36-8403-499B8A3DBB73}"/>
    <dgm:cxn modelId="{FFA160F0-8E6A-4312-B7E3-F76697E2EE0D}" type="presOf" srcId="{C5E7BA04-CC81-4179-AADE-E0050F0B9C7E}" destId="{06E59CF2-2E04-4B80-91A5-3EFEBD018052}" srcOrd="0" destOrd="1" presId="urn:microsoft.com/office/officeart/2005/8/layout/vList5"/>
    <dgm:cxn modelId="{9E68EBF2-4C6E-40FD-BCFF-F2B8B27DB5E6}" srcId="{5DF5BB3A-868E-4F66-B8C2-4F89F951D824}" destId="{C5E7BA04-CC81-4179-AADE-E0050F0B9C7E}" srcOrd="1" destOrd="0" parTransId="{BC86FD86-5F71-4C7E-B281-93BAF8113855}" sibTransId="{9539F81C-2D1F-4DB5-927B-789BE5BC7125}"/>
    <dgm:cxn modelId="{02EC3FF6-4C97-4AF6-BB0C-275E3F826D82}" type="presOf" srcId="{A8E1280D-8620-4F8A-961B-DA673C1251B1}" destId="{5E642579-91F0-4AD3-B65D-303BFB4B1C1B}" srcOrd="0" destOrd="0" presId="urn:microsoft.com/office/officeart/2005/8/layout/vList5"/>
    <dgm:cxn modelId="{D200EBF6-2B85-4624-A5A8-14703FCFE67C}" srcId="{5DF5BB3A-868E-4F66-B8C2-4F89F951D824}" destId="{61F120D5-5507-4B75-9BED-EA340509F8F7}" srcOrd="0" destOrd="0" parTransId="{A4EE7DEB-B157-41ED-B0D7-082233097887}" sibTransId="{0ACA435B-EC99-475A-A4D2-FC3B115200B7}"/>
    <dgm:cxn modelId="{62499509-275B-4AA0-8F1F-28BD8D6720ED}" type="presParOf" srcId="{051C0DDA-010A-481C-B48A-8BF601F5682E}" destId="{009A827F-C55F-4D9E-9D9D-3BE7F3343F8D}" srcOrd="0" destOrd="0" presId="urn:microsoft.com/office/officeart/2005/8/layout/vList5"/>
    <dgm:cxn modelId="{5F5543EF-2329-4C9F-9B84-C1874E856627}" type="presParOf" srcId="{009A827F-C55F-4D9E-9D9D-3BE7F3343F8D}" destId="{A3C8867E-BBAB-4D2C-9193-39BA893386A6}" srcOrd="0" destOrd="0" presId="urn:microsoft.com/office/officeart/2005/8/layout/vList5"/>
    <dgm:cxn modelId="{85FB9DBC-7C59-4C86-933A-488562DED17B}" type="presParOf" srcId="{009A827F-C55F-4D9E-9D9D-3BE7F3343F8D}" destId="{06E59CF2-2E04-4B80-91A5-3EFEBD018052}" srcOrd="1" destOrd="0" presId="urn:microsoft.com/office/officeart/2005/8/layout/vList5"/>
    <dgm:cxn modelId="{3973845D-807C-42C4-A177-3DF37BDDE71A}" type="presParOf" srcId="{051C0DDA-010A-481C-B48A-8BF601F5682E}" destId="{23FD16FD-7B0D-4C37-9EB1-02BE0DC8389E}" srcOrd="1" destOrd="0" presId="urn:microsoft.com/office/officeart/2005/8/layout/vList5"/>
    <dgm:cxn modelId="{E835E565-CB5C-4C2C-A373-3E27395DA32A}" type="presParOf" srcId="{051C0DDA-010A-481C-B48A-8BF601F5682E}" destId="{AC1D85A4-CF0E-4FB8-BA68-4255E9F8AB38}" srcOrd="2" destOrd="0" presId="urn:microsoft.com/office/officeart/2005/8/layout/vList5"/>
    <dgm:cxn modelId="{7EBE7CD3-901A-4C11-B6A5-398B8197BCB4}" type="presParOf" srcId="{AC1D85A4-CF0E-4FB8-BA68-4255E9F8AB38}" destId="{5E642579-91F0-4AD3-B65D-303BFB4B1C1B}" srcOrd="0" destOrd="0" presId="urn:microsoft.com/office/officeart/2005/8/layout/vList5"/>
    <dgm:cxn modelId="{40B5990A-2742-4570-809F-DD91299613FC}" type="presParOf" srcId="{AC1D85A4-CF0E-4FB8-BA68-4255E9F8AB38}" destId="{70F45776-93C5-44EC-ACA3-CF39E9F63C6D}" srcOrd="1" destOrd="0" presId="urn:microsoft.com/office/officeart/2005/8/layout/vList5"/>
    <dgm:cxn modelId="{B5CB9F76-6CB7-4938-B533-733DD0D8E9C9}" type="presParOf" srcId="{051C0DDA-010A-481C-B48A-8BF601F5682E}" destId="{3D029B55-3B95-409F-BC24-42DC719A1AB9}" srcOrd="3" destOrd="0" presId="urn:microsoft.com/office/officeart/2005/8/layout/vList5"/>
    <dgm:cxn modelId="{0C3896DF-1C34-4527-A57F-FAA0DBE66E34}" type="presParOf" srcId="{051C0DDA-010A-481C-B48A-8BF601F5682E}" destId="{FE0FB23A-DF07-4586-846A-C0928FFB6335}" srcOrd="4" destOrd="0" presId="urn:microsoft.com/office/officeart/2005/8/layout/vList5"/>
    <dgm:cxn modelId="{3DF6987D-D8BE-4346-951C-698F4C7F2DA4}" type="presParOf" srcId="{FE0FB23A-DF07-4586-846A-C0928FFB6335}" destId="{F670A77F-E801-4829-A202-85367029910C}" srcOrd="0" destOrd="0" presId="urn:microsoft.com/office/officeart/2005/8/layout/vList5"/>
    <dgm:cxn modelId="{6823695B-E862-4A0E-988D-CCD11278294C}" type="presParOf" srcId="{FE0FB23A-DF07-4586-846A-C0928FFB6335}" destId="{4ACE1B74-F351-4317-AAEB-F7854401AC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3BBC-0DE3-446F-842F-7CC260E7FCE0}">
      <dsp:nvSpPr>
        <dsp:cNvPr id="0" name=""/>
        <dsp:cNvSpPr/>
      </dsp:nvSpPr>
      <dsp:spPr>
        <a:xfrm>
          <a:off x="1340" y="578467"/>
          <a:ext cx="1688931" cy="2865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Gaussian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Multinomial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Bayesian Belief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Bayesian Network</a:t>
          </a:r>
        </a:p>
      </dsp:txBody>
      <dsp:txXfrm>
        <a:off x="1340" y="578467"/>
        <a:ext cx="1688931" cy="2865789"/>
      </dsp:txXfrm>
    </dsp:sp>
    <dsp:sp modelId="{68029CD2-08D2-4019-8A40-A2D794153BAA}">
      <dsp:nvSpPr>
        <dsp:cNvPr id="0" name=""/>
        <dsp:cNvSpPr/>
      </dsp:nvSpPr>
      <dsp:spPr>
        <a:xfrm>
          <a:off x="1859165" y="610130"/>
          <a:ext cx="1688931" cy="2802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Tree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Classification and Regression Tree (CART)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Iterative </a:t>
          </a:r>
          <a:r>
            <a:rPr lang="en-US" sz="1600" b="1" kern="1200" dirty="0" err="1">
              <a:solidFill>
                <a:srgbClr val="FF0000"/>
              </a:solidFill>
            </a:rPr>
            <a:t>Dichotomiser</a:t>
          </a:r>
          <a:r>
            <a:rPr lang="en-US" sz="1600" b="1" kern="1200" dirty="0">
              <a:solidFill>
                <a:srgbClr val="FF0000"/>
              </a:solidFill>
            </a:rPr>
            <a:t> 3 </a:t>
          </a:r>
          <a:r>
            <a:rPr lang="en-US" sz="1600" b="1" kern="1200" dirty="0"/>
            <a:t>(ID3)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C4.5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C5.0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Conditional Decision Tree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Decision Stump</a:t>
          </a:r>
        </a:p>
      </dsp:txBody>
      <dsp:txXfrm>
        <a:off x="1859165" y="610130"/>
        <a:ext cx="1688931" cy="2802464"/>
      </dsp:txXfrm>
    </dsp:sp>
    <dsp:sp modelId="{A925FA70-CDC2-4651-B41B-9296F103FACE}">
      <dsp:nvSpPr>
        <dsp:cNvPr id="0" name=""/>
        <dsp:cNvSpPr/>
      </dsp:nvSpPr>
      <dsp:spPr>
        <a:xfrm>
          <a:off x="3716990" y="618049"/>
          <a:ext cx="1688931" cy="2786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Instance-Based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K-Nearest Neighbor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Learning Vector Quantization (LVQ)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Self-Organizing Map (SOM)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Locally Weighted Learning (LWL)</a:t>
          </a:r>
        </a:p>
      </dsp:txBody>
      <dsp:txXfrm>
        <a:off x="3716990" y="618049"/>
        <a:ext cx="1688931" cy="2786625"/>
      </dsp:txXfrm>
    </dsp:sp>
    <dsp:sp modelId="{A750F5FA-CCC2-4AF7-9B53-A8AB2D1E88D3}">
      <dsp:nvSpPr>
        <dsp:cNvPr id="0" name=""/>
        <dsp:cNvSpPr/>
      </dsp:nvSpPr>
      <dsp:spPr>
        <a:xfrm>
          <a:off x="5574815" y="602215"/>
          <a:ext cx="1688931" cy="281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Kernel-Based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Support Vector Machines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Linear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 Linear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Polynomial Kernel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Gaussian Kernel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Sigmoid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Hyperbolic</a:t>
          </a:r>
        </a:p>
      </dsp:txBody>
      <dsp:txXfrm>
        <a:off x="5574815" y="602215"/>
        <a:ext cx="1688931" cy="2818293"/>
      </dsp:txXfrm>
    </dsp:sp>
    <dsp:sp modelId="{492922E5-0CEA-400C-87A7-86C578D603B0}">
      <dsp:nvSpPr>
        <dsp:cNvPr id="0" name=""/>
        <dsp:cNvSpPr/>
      </dsp:nvSpPr>
      <dsp:spPr>
        <a:xfrm>
          <a:off x="7432639" y="578467"/>
          <a:ext cx="1688931" cy="2865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Neural Network –Based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Artificial Neural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Deep Neural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Convolutional Neural Networks (CNN)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Recurrent Neural Networks (RNN)</a:t>
          </a:r>
        </a:p>
      </dsp:txBody>
      <dsp:txXfrm>
        <a:off x="7432639" y="578467"/>
        <a:ext cx="1688931" cy="2865789"/>
      </dsp:txXfrm>
    </dsp:sp>
    <dsp:sp modelId="{EB754E2B-1439-4C34-84A3-0D6D95FBE8B4}">
      <dsp:nvSpPr>
        <dsp:cNvPr id="0" name=""/>
        <dsp:cNvSpPr/>
      </dsp:nvSpPr>
      <dsp:spPr>
        <a:xfrm>
          <a:off x="9290464" y="573086"/>
          <a:ext cx="1688931" cy="28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Miscellaneous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Random Forest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>
        <a:off x="9290464" y="573086"/>
        <a:ext cx="1688931" cy="2876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3BA25-BCB1-40B7-8FC6-05CBAD87C603}">
      <dsp:nvSpPr>
        <dsp:cNvPr id="0" name=""/>
        <dsp:cNvSpPr/>
      </dsp:nvSpPr>
      <dsp:spPr>
        <a:xfrm>
          <a:off x="122212" y="-3969"/>
          <a:ext cx="10174337" cy="120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Regression</a:t>
          </a:r>
        </a:p>
      </dsp:txBody>
      <dsp:txXfrm>
        <a:off x="122212" y="-3969"/>
        <a:ext cx="10174337" cy="1206817"/>
      </dsp:txXfrm>
    </dsp:sp>
    <dsp:sp modelId="{584156DD-EAFE-48BF-9B23-35F790C542D3}">
      <dsp:nvSpPr>
        <dsp:cNvPr id="0" name=""/>
        <dsp:cNvSpPr/>
      </dsp:nvSpPr>
      <dsp:spPr>
        <a:xfrm>
          <a:off x="97363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Least Square Regression</a:t>
          </a:r>
        </a:p>
      </dsp:txBody>
      <dsp:txXfrm>
        <a:off x="97363" y="1202848"/>
        <a:ext cx="1636162" cy="2534316"/>
      </dsp:txXfrm>
    </dsp:sp>
    <dsp:sp modelId="{F9A35EA9-7297-4C6E-A99B-CAF531EAF070}">
      <dsp:nvSpPr>
        <dsp:cNvPr id="0" name=""/>
        <dsp:cNvSpPr/>
      </dsp:nvSpPr>
      <dsp:spPr>
        <a:xfrm>
          <a:off x="1733525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Linear Regression</a:t>
          </a:r>
        </a:p>
      </dsp:txBody>
      <dsp:txXfrm>
        <a:off x="1733525" y="1202848"/>
        <a:ext cx="1636162" cy="2534316"/>
      </dsp:txXfrm>
    </dsp:sp>
    <dsp:sp modelId="{93812FB2-9290-4DB6-85E4-4EE09CF46AEB}">
      <dsp:nvSpPr>
        <dsp:cNvPr id="0" name=""/>
        <dsp:cNvSpPr/>
      </dsp:nvSpPr>
      <dsp:spPr>
        <a:xfrm>
          <a:off x="3369688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Logistic Regression</a:t>
          </a:r>
        </a:p>
      </dsp:txBody>
      <dsp:txXfrm>
        <a:off x="3369688" y="1202848"/>
        <a:ext cx="1636162" cy="2534316"/>
      </dsp:txXfrm>
    </dsp:sp>
    <dsp:sp modelId="{63EB7C10-917D-460A-901B-ABB0FD5816C1}">
      <dsp:nvSpPr>
        <dsp:cNvPr id="0" name=""/>
        <dsp:cNvSpPr/>
      </dsp:nvSpPr>
      <dsp:spPr>
        <a:xfrm>
          <a:off x="5005850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Stepwise Regression</a:t>
          </a:r>
        </a:p>
      </dsp:txBody>
      <dsp:txXfrm>
        <a:off x="5005850" y="1202848"/>
        <a:ext cx="1636162" cy="2534316"/>
      </dsp:txXfrm>
    </dsp:sp>
    <dsp:sp modelId="{C260FB49-D2D0-48D8-A5C8-969A1208BCAD}">
      <dsp:nvSpPr>
        <dsp:cNvPr id="0" name=""/>
        <dsp:cNvSpPr/>
      </dsp:nvSpPr>
      <dsp:spPr>
        <a:xfrm>
          <a:off x="6642012" y="1202848"/>
          <a:ext cx="2043223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Multivariate Adaptive Regression Splines (MARS)</a:t>
          </a:r>
        </a:p>
      </dsp:txBody>
      <dsp:txXfrm>
        <a:off x="6642012" y="1202848"/>
        <a:ext cx="2043223" cy="2534316"/>
      </dsp:txXfrm>
    </dsp:sp>
    <dsp:sp modelId="{37B3DB7A-4492-4CB8-860B-E63D5EED73BC}">
      <dsp:nvSpPr>
        <dsp:cNvPr id="0" name=""/>
        <dsp:cNvSpPr/>
      </dsp:nvSpPr>
      <dsp:spPr>
        <a:xfrm>
          <a:off x="8685236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Locally Estimated Scatterplot Smoothing (LOESS)</a:t>
          </a:r>
        </a:p>
      </dsp:txBody>
      <dsp:txXfrm>
        <a:off x="8685236" y="1202848"/>
        <a:ext cx="1636162" cy="2534316"/>
      </dsp:txXfrm>
    </dsp:sp>
    <dsp:sp modelId="{9E2CAEF9-B40D-4DFD-BEBB-13BC6150394E}">
      <dsp:nvSpPr>
        <dsp:cNvPr id="0" name=""/>
        <dsp:cNvSpPr/>
      </dsp:nvSpPr>
      <dsp:spPr>
        <a:xfrm>
          <a:off x="122212" y="3729227"/>
          <a:ext cx="10174337" cy="29746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3BBC-0DE3-446F-842F-7CC260E7FCE0}">
      <dsp:nvSpPr>
        <dsp:cNvPr id="0" name=""/>
        <dsp:cNvSpPr/>
      </dsp:nvSpPr>
      <dsp:spPr>
        <a:xfrm>
          <a:off x="1735142" y="49208"/>
          <a:ext cx="3242552" cy="392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Filter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Wrapper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Embedded Strategy</a:t>
          </a:r>
        </a:p>
      </dsp:txBody>
      <dsp:txXfrm>
        <a:off x="1735142" y="49208"/>
        <a:ext cx="3242552" cy="3924307"/>
      </dsp:txXfrm>
    </dsp:sp>
    <dsp:sp modelId="{68029CD2-08D2-4019-8A40-A2D794153BAA}">
      <dsp:nvSpPr>
        <dsp:cNvPr id="0" name=""/>
        <dsp:cNvSpPr/>
      </dsp:nvSpPr>
      <dsp:spPr>
        <a:xfrm>
          <a:off x="5220069" y="491"/>
          <a:ext cx="3103187" cy="4021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Feature Projection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Single Valued Decomposition (SVD)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Principle Component Analysis (PCA)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Linear Discriminant Analysis (LDA)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 Auto Encoders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t-SNE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UMAP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>
        <a:off x="5220069" y="491"/>
        <a:ext cx="3103187" cy="4021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9CF2-2E04-4B80-91A5-3EFEBD018052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 type of supervised learning that involves fitting a model on one dataset that addresses multiple related problems.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Applications: Word Embeddings, Spam Filtering, Web Searching</a:t>
          </a:r>
          <a:endParaRPr lang="en-US" sz="1600" kern="1200" dirty="0"/>
        </a:p>
      </dsp:txBody>
      <dsp:txXfrm rot="-5400000">
        <a:off x="3621024" y="182230"/>
        <a:ext cx="6386749" cy="935854"/>
      </dsp:txXfrm>
    </dsp:sp>
    <dsp:sp modelId="{A3C8867E-BBAB-4D2C-9193-39BA893386A6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Multi-Task Learning</a:t>
          </a:r>
        </a:p>
      </dsp:txBody>
      <dsp:txXfrm>
        <a:off x="63284" y="65248"/>
        <a:ext cx="3494456" cy="1169817"/>
      </dsp:txXfrm>
    </dsp:sp>
    <dsp:sp modelId="{70F45776-93C5-44EC-ACA3-CF39E9F63C6D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Ensemble learning is an approach where two or more modes are fit on the same data and the predictions from each model are combined.</a:t>
          </a:r>
          <a:endParaRPr lang="en-US" sz="1600" kern="1200" dirty="0"/>
        </a:p>
      </dsp:txBody>
      <dsp:txXfrm rot="-5400000">
        <a:off x="3621024" y="1543435"/>
        <a:ext cx="6386749" cy="935854"/>
      </dsp:txXfrm>
    </dsp:sp>
    <dsp:sp modelId="{5E642579-91F0-4AD3-B65D-303BFB4B1C1B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Ensemble Learning	</a:t>
          </a:r>
        </a:p>
      </dsp:txBody>
      <dsp:txXfrm>
        <a:off x="63284" y="1426453"/>
        <a:ext cx="3494456" cy="1169817"/>
      </dsp:txXfrm>
    </dsp:sp>
    <dsp:sp modelId="{4ACE1B74-F351-4317-AAEB-F7854401ACAA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Is a type of learning where a model is first trained on one task, then some or all of the model is used as the starting point for a related task.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Applications in NLP and Image Classification</a:t>
          </a:r>
        </a:p>
      </dsp:txBody>
      <dsp:txXfrm rot="-5400000">
        <a:off x="3621024" y="2904640"/>
        <a:ext cx="6386749" cy="935854"/>
      </dsp:txXfrm>
    </dsp:sp>
    <dsp:sp modelId="{F670A77F-E801-4829-A202-85367029910C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Transfer Learning</a:t>
          </a:r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D08CD2-3346-473C-B56A-092C0AAC926C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093B-D1C0-4CAE-BE1F-0142852C8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37AD-5D74-41B4-A4E0-E8FADD51B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 methods are used in the following three types of problems: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Associations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45386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task of dividing the population or data points into a number of groups such that data points in the same groups are more similar to other data points in the same group than those in other groups.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the aim is to segregate groups with similar traits and assign them into clusters.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are widely used in a number of applications such as: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 Segmentation / Targeted Marketing / Recommender Systems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/ News / Article Clustering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Biology / Genome Clustering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 Planning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Speec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Recognition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Computing Clusters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Astronomical Data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F3221-BDA9-48B8-917F-7BFED793D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66900"/>
            <a:ext cx="9505950" cy="4457699"/>
          </a:xfrm>
        </p:spPr>
      </p:pic>
    </p:spTree>
    <p:extLst>
      <p:ext uri="{BB962C8B-B14F-4D97-AF65-F5344CB8AC3E}">
        <p14:creationId xmlns:p14="http://schemas.microsoft.com/office/powerpoint/2010/main" val="26166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BC9E-FC8D-404C-94D2-9894013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D1D-7443-45F7-B05A-86F107C3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learning is a type of unsupervised learning technique that checks for the dependency of one data item on another data item and maps accordingly so that it can be more profitable.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tries to find some interesting relations or associations among the variables of dataset.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based on different rules to discover the interesting relations between variables in the database.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employed in </a:t>
            </a:r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analysis, Web usage mining, continuous production, medical diagnosis, protein sequencing, catalog design, etc.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Association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115-53DA-4571-A36D-0335AFB0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three algorithms are used for learning associations: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Growth Algorithm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(Equivalence Class Transformation) Algorithm.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9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115-53DA-4571-A36D-0335AFB0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Large number of dimensions in the feature space can dramatically impact the performance of machine learning algorithms, generally referred to as the “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often desirable to reduce the number of input features.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the transformation of data from a high-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space into a low-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space so that the low-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representation retains some meaningful properties of the original data</a:t>
            </a: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 is employed in a number of applications such as Structure Discovery, Big Data Visualization, noise reduction, signal processing, speech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1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Algorithms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8E49B94-824E-4126-B4BD-170565B6B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07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89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B4D-A9A5-4B01-BC5D-385A7FA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1199-78F7-4B71-89E7-9EE1D5CE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55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an area 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concerned with how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ought to take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an environment in order to maximize the notion of cumulative reward.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57BD8-EDAB-4C0A-A7F9-371C6E3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3266222"/>
            <a:ext cx="2847975" cy="27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1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B4D-A9A5-4B01-BC5D-385A7FA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647E48-60F4-4859-A609-9C80330BB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80" y="1998663"/>
            <a:ext cx="63115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A42304-E02F-4940-BF85-991CD290FDCD}"/>
              </a:ext>
            </a:extLst>
          </p:cNvPr>
          <p:cNvSpPr/>
          <p:nvPr/>
        </p:nvSpPr>
        <p:spPr>
          <a:xfrm>
            <a:off x="7762875" y="2114550"/>
            <a:ext cx="3829050" cy="405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31673-8F6A-4C83-B1DF-C80DD6EA77D1}"/>
              </a:ext>
            </a:extLst>
          </p:cNvPr>
          <p:cNvSpPr txBox="1"/>
          <p:nvPr/>
        </p:nvSpPr>
        <p:spPr>
          <a:xfrm>
            <a:off x="7696200" y="1747867"/>
            <a:ext cx="3895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endParaRPr lang="en-US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Let’s say </a:t>
            </a: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have a dog and </a:t>
            </a: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are trying to train your dog to sit. 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would give certain instructions to the dog to try to make it learn.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If the dog executes the instruction perfectly, it would get a biscuit as a reward. If not, it would not get anything.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dog learns from this after some tries that it would get a biscuit if it sits.</a:t>
            </a:r>
          </a:p>
        </p:txBody>
      </p:sp>
    </p:spTree>
    <p:extLst>
      <p:ext uri="{BB962C8B-B14F-4D97-AF65-F5344CB8AC3E}">
        <p14:creationId xmlns:p14="http://schemas.microsoft.com/office/powerpoint/2010/main" val="351467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can be classified broadly into three types: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above mentioned methods can be combined in different ways and hence we have some hybrid learning problems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Multi-Instance Learning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78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 is studied in many disciplines, such as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simulation-based optimization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major algorithms for reinforcement learning includes Q-learning, Model-Based learning (Value Iteration, Policy Iteration), and Temporal Difference Learning</a:t>
            </a:r>
          </a:p>
        </p:txBody>
      </p:sp>
    </p:spTree>
    <p:extLst>
      <p:ext uri="{BB962C8B-B14F-4D97-AF65-F5344CB8AC3E}">
        <p14:creationId xmlns:p14="http://schemas.microsoft.com/office/powerpoint/2010/main" val="345147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845734"/>
            <a:ext cx="11353800" cy="4023360"/>
          </a:xfrm>
        </p:spPr>
        <p:txBody>
          <a:bodyPr>
            <a:noAutofit/>
          </a:bodyPr>
          <a:lstStyle/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combination of supervised and unsupervised learning. 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helps to reduce the shortcomings of both the above learning methods.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learning, labelling of data is manual work and is very costly as data is huge. In unsupervised learning, the areas of application are very limited.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these problems,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learning is used.</a:t>
            </a:r>
          </a:p>
          <a:p>
            <a:pPr marL="0" indent="0" algn="just" fontAlgn="base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9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model first trains under unsupervised learning. This ensures that most of the unlabeled data divide into clusters.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remaining unlabeled data, the generation of labels takes place and classification carries with ease.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technique is very useful in areas like speech recognition and analysis, protein classification, text classification, etc.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3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3946" y="587142"/>
            <a:ext cx="10596573" cy="513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599420" cy="4023360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more advanced version of unsupervised learning which requires supervisory data along with it. 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in this case, the labelling of the data is not done by humans.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itself extracts and labels the data. It does so with the help of the embedded metadata as supervisory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common example of self-supervised learning is computer vision where a corpus of unlabeled images is available and can be used to train a supervised model, such as identify the same image with different rotations.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general example of self-supervised learning algorithms are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40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Generative </a:t>
            </a:r>
            <a:r>
              <a:rPr lang="en-US" sz="2400" u="none" strike="noStrik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Adversial</a:t>
            </a:r>
            <a:r>
              <a:rPr lang="en-US" sz="240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(GANs)</a:t>
            </a:r>
          </a:p>
        </p:txBody>
      </p:sp>
    </p:spTree>
    <p:extLst>
      <p:ext uri="{BB962C8B-B14F-4D97-AF65-F5344CB8AC3E}">
        <p14:creationId xmlns:p14="http://schemas.microsoft.com/office/powerpoint/2010/main" val="98709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599420" cy="4023360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 Learning or MIL is another variation of supervised learning. Here, the training data isn’t labelled individually, it is nicely arranged in bags.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arranged set of training data is called bags and the entire bag is labelled. This is a weaker but an interesting form of supervised learning method.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one entity is fitted with the result, it’s entire bag is given positive. But if it does not fit, the entire bag equates to negative.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method is to classify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bags based on labelled bags.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8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2BA6-18A1-4719-97BC-700DCD5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Trends in ML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9F951-1070-4104-887E-6F0F4BD18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192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5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845734"/>
            <a:ext cx="11420474" cy="40233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occurs when an algorithm learns from examples data and associated target responses (which can be numeric values or string labels).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is where we have input variables (x) and an output variable (Y) and use an algorithm to learn the mapping function from the input to the output</a:t>
            </a:r>
            <a:r>
              <a:rPr lang="en-US" sz="2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 = f(x) </a:t>
            </a: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approximate the mapping function so well that when you have new input data (x) that you can predict the output variables (Y) for that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similar to human learning under the supervision of a teacher.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teacher provides good examples for the student to memorize, and the student then derives general rules from these specific examples.</a:t>
            </a:r>
          </a:p>
        </p:txBody>
      </p:sp>
    </p:spTree>
    <p:extLst>
      <p:ext uri="{BB962C8B-B14F-4D97-AF65-F5344CB8AC3E}">
        <p14:creationId xmlns:p14="http://schemas.microsoft.com/office/powerpoint/2010/main" val="23980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85145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we deal with two types of supervised learning problems: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models are trained to classify data into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categories are discrete in nature (such as yes/no, 0/1, small/medium/large,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has two class labels where as a Multilabel classification has more than two labels.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problems, the input variables are mapped to a continuous function.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words, we try to predict result within a continuous output.</a:t>
            </a:r>
          </a:p>
        </p:txBody>
      </p:sp>
    </p:spTree>
    <p:extLst>
      <p:ext uri="{BB962C8B-B14F-4D97-AF65-F5344CB8AC3E}">
        <p14:creationId xmlns:p14="http://schemas.microsoft.com/office/powerpoint/2010/main" val="31495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85145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Scoring: Given information of customers income, savings, age, profession, past financial history.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Predict whether a new customer is at low-risk or at high-risk in returning the credit.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Predict what is the probability that a new customer is at high-risk or low-risk.</a:t>
            </a:r>
          </a:p>
        </p:txBody>
      </p:sp>
    </p:spTree>
    <p:extLst>
      <p:ext uri="{BB962C8B-B14F-4D97-AF65-F5344CB8AC3E}">
        <p14:creationId xmlns:p14="http://schemas.microsoft.com/office/powerpoint/2010/main" val="305765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Examples-Supervised Learning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0C5E-6664-467C-BF4E-55199399B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Segmentation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Recognition /OCR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Opinion Mining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Summarization</a:t>
            </a:r>
          </a:p>
          <a:p>
            <a:pPr>
              <a:lnSpc>
                <a:spcPct val="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C9AB8-067A-4F1E-9729-B1DF51D0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9303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Growth Prediction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Estimating Life Expectancy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Forecasting (Stock Market, Bit Coin)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Policing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Forecasting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Advertising Popularity Prediction/ New Insights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 Price Prediction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8297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81E0EA-2AD3-46D0-887D-BC3D764D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dirty="0"/>
              <a:t>Classification Algorithms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17DF15-4ABC-4597-9DB2-E0094445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96158"/>
              </p:ext>
            </p:extLst>
          </p:nvPr>
        </p:nvGraphicFramePr>
        <p:xfrm>
          <a:off x="420687" y="1836738"/>
          <a:ext cx="109807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9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FFE7-3F72-491F-BF9D-77B6F19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F06751-3DD8-4F6B-9C1B-C84C9EA2B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199002"/>
              </p:ext>
            </p:extLst>
          </p:nvPr>
        </p:nvGraphicFramePr>
        <p:xfrm>
          <a:off x="1096963" y="1846263"/>
          <a:ext cx="104187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8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3677"/>
            <a:ext cx="10058400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 occurs when an algorithm learns from plain examples without any associated response.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type of algorithms determine the data patterns on its own and restructures the data into something else such as new features that may represent a class or new series of uncorrelated values.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unsupervised learning is to discover patterns from data.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unlabeled data is more abundant than labeled data, machine learning methods that facilitate unsupervised learning are more valuable.</a:t>
            </a:r>
          </a:p>
        </p:txBody>
      </p:sp>
    </p:spTree>
    <p:extLst>
      <p:ext uri="{BB962C8B-B14F-4D97-AF65-F5344CB8AC3E}">
        <p14:creationId xmlns:p14="http://schemas.microsoft.com/office/powerpoint/2010/main" val="3889337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559&quot;&gt;&lt;/object&gt;&lt;object type=&quot;2&quot; unique_id=&quot;10560&quot;&gt;&lt;object type=&quot;3&quot; unique_id=&quot;10561&quot;&gt;&lt;property id=&quot;20148&quot; value=&quot;5&quot;/&gt;&lt;property id=&quot;20300&quot; value=&quot;Slide 1 - &amp;quot;Types of Machine Learning &amp;quot;&quot;/&gt;&lt;property id=&quot;20307&quot; value=&quot;256&quot;/&gt;&lt;/object&gt;&lt;object type=&quot;3&quot; unique_id=&quot;10562&quot;&gt;&lt;property id=&quot;20148&quot; value=&quot;5&quot;/&gt;&lt;property id=&quot;20300&quot; value=&quot;Slide 2 - &amp;quot;Types of Machine Learning&amp;quot;&quot;/&gt;&lt;property id=&quot;20307&quot; value=&quot;257&quot;/&gt;&lt;/object&gt;&lt;object type=&quot;3&quot; unique_id=&quot;10583&quot;&gt;&lt;property id=&quot;20148&quot; value=&quot;5&quot;/&gt;&lt;property id=&quot;20300&quot; value=&quot;Slide 3 - &amp;quot;Supervised Learning&amp;quot;&quot;/&gt;&lt;property id=&quot;20307&quot; value=&quot;258&quot;/&gt;&lt;/object&gt;&lt;object type=&quot;3&quot; unique_id=&quot;10584&quot;&gt;&lt;property id=&quot;20148&quot; value=&quot;5&quot;/&gt;&lt;property id=&quot;20300&quot; value=&quot;Slide 4 - &amp;quot;Supervised Learning Problems&amp;quot;&quot;/&gt;&lt;property id=&quot;20307&quot; value=&quot;259&quot;/&gt;&lt;/object&gt;&lt;object type=&quot;3&quot; unique_id=&quot;10585&quot;&gt;&lt;property id=&quot;20148&quot; value=&quot;5&quot;/&gt;&lt;property id=&quot;20300&quot; value=&quot;Slide 5 - &amp;quot;Supervised Learning Problems Contd….&amp;quot;&quot;/&gt;&lt;property id=&quot;20307&quot; value=&quot;260&quot;/&gt;&lt;/object&gt;&lt;object type=&quot;3&quot; unique_id=&quot;10635&quot;&gt;&lt;property id=&quot;20148&quot; value=&quot;5&quot;/&gt;&lt;property id=&quot;20300&quot; value=&quot;Slide 6 - &amp;quot;Examples-Supervised Learning Problems&amp;quot;&quot;/&gt;&lt;property id=&quot;20307&quot; value=&quot;261&quot;/&gt;&lt;/object&gt;&lt;object type=&quot;3&quot; unique_id=&quot;10676&quot;&gt;&lt;property id=&quot;20148&quot; value=&quot;5&quot;/&gt;&lt;property id=&quot;20300&quot; value=&quot;Slide 7 - &amp;quot;Classification Algorithms&amp;quot;&quot;/&gt;&lt;property id=&quot;20307&quot; value=&quot;262&quot;/&gt;&lt;/object&gt;&lt;object type=&quot;3&quot; unique_id=&quot;10713&quot;&gt;&lt;property id=&quot;20148&quot; value=&quot;5&quot;/&gt;&lt;property id=&quot;20300&quot; value=&quot;Slide 8 - &amp;quot;Regression Algorithms&amp;quot;&quot;/&gt;&lt;property id=&quot;20307&quot; value=&quot;263&quot;/&gt;&lt;/object&gt;&lt;object type=&quot;3&quot; unique_id=&quot;10714&quot;&gt;&lt;property id=&quot;20148&quot; value=&quot;5&quot;/&gt;&lt;property id=&quot;20300&quot; value=&quot;Slide 9 - &amp;quot;Unsupervised Learning&amp;quot;&quot;/&gt;&lt;property id=&quot;20307&quot; value=&quot;264&quot;/&gt;&lt;/object&gt;&lt;object type=&quot;3&quot; unique_id=&quot;10770&quot;&gt;&lt;property id=&quot;20148&quot; value=&quot;5&quot;/&gt;&lt;property id=&quot;20300&quot; value=&quot;Slide 10 - &amp;quot;Unsupervised Learning Problems&amp;quot;&quot;/&gt;&lt;property id=&quot;20307&quot; value=&quot;265&quot;/&gt;&lt;/object&gt;&lt;object type=&quot;3&quot; unique_id=&quot;10831&quot;&gt;&lt;property id=&quot;20148&quot; value=&quot;5&quot;/&gt;&lt;property id=&quot;20300&quot; value=&quot;Slide 11 - &amp;quot;Clustering&amp;quot;&quot;/&gt;&lt;property id=&quot;20307&quot; value=&quot;266&quot;/&gt;&lt;/object&gt;&lt;object type=&quot;3&quot; unique_id=&quot;10832&quot;&gt;&lt;property id=&quot;20148&quot; value=&quot;5&quot;/&gt;&lt;property id=&quot;20300&quot; value=&quot;Slide 12 - &amp;quot;Clustering Examples&amp;quot;&quot;/&gt;&lt;property id=&quot;20307&quot; value=&quot;267&quot;/&gt;&lt;/object&gt;&lt;object type=&quot;3&quot; unique_id=&quot;10833&quot;&gt;&lt;property id=&quot;20148&quot; value=&quot;5&quot;/&gt;&lt;property id=&quot;20300&quot; value=&quot;Slide 13 - &amp;quot;Clustering Algorithms &amp;quot;&quot;/&gt;&lt;property id=&quot;20307&quot; value=&quot;268&quot;/&gt;&lt;/object&gt;&lt;object type=&quot;3&quot; unique_id=&quot;10879&quot;&gt;&lt;property id=&quot;20148&quot; value=&quot;5&quot;/&gt;&lt;property id=&quot;20300&quot; value=&quot;Slide 14 - &amp;quot;Learning Associations&amp;quot;&quot;/&gt;&lt;property id=&quot;20307&quot; value=&quot;269&quot;/&gt;&lt;/object&gt;&lt;object type=&quot;3&quot; unique_id=&quot;10976&quot;&gt;&lt;property id=&quot;20148&quot; value=&quot;5&quot;/&gt;&lt;property id=&quot;20300&quot; value=&quot;Slide 15 - &amp;quot;Learning Association Algorithms&amp;quot;&quot;/&gt;&lt;property id=&quot;20307&quot; value=&quot;270&quot;/&gt;&lt;/object&gt;&lt;object type=&quot;3&quot; unique_id=&quot;10978&quot;&gt;&lt;property id=&quot;20148&quot; value=&quot;5&quot;/&gt;&lt;property id=&quot;20300&quot; value=&quot;Slide 16 - &amp;quot;Dimensionality Reduction&amp;quot;&quot;/&gt;&lt;property id=&quot;20307&quot; value=&quot;272&quot;/&gt;&lt;/object&gt;&lt;object type=&quot;3&quot; unique_id=&quot;10979&quot;&gt;&lt;property id=&quot;20148&quot; value=&quot;5&quot;/&gt;&lt;property id=&quot;20300&quot; value=&quot;Slide 17 - &amp;quot;Dimensionality Reduction Algorithms&amp;quot;&quot;/&gt;&lt;property id=&quot;20307&quot; value=&quot;273&quot;/&gt;&lt;/object&gt;&lt;object type=&quot;3&quot; unique_id=&quot;11060&quot;&gt;&lt;property id=&quot;20148&quot; value=&quot;5&quot;/&gt;&lt;property id=&quot;20300&quot; value=&quot;Slide 18 - &amp;quot;Reinforcement Learning&amp;quot;&quot;/&gt;&lt;property id=&quot;20307&quot; value=&quot;274&quot;/&gt;&lt;/object&gt;&lt;object type=&quot;3&quot; unique_id=&quot;11061&quot;&gt;&lt;property id=&quot;20148&quot; value=&quot;5&quot;/&gt;&lt;property id=&quot;20300&quot; value=&quot;Slide 19 - &amp;quot;Reinforcement Learning&amp;quot;&quot;/&gt;&lt;property id=&quot;20307&quot; value=&quot;275&quot;/&gt;&lt;/object&gt;&lt;object type=&quot;3&quot; unique_id=&quot;11172&quot;&gt;&lt;property id=&quot;20148&quot; value=&quot;5&quot;/&gt;&lt;property id=&quot;20300&quot; value=&quot;Slide 20 - &amp;quot;Reinforcement Learning Algorithms&amp;quot;&quot;/&gt;&lt;property id=&quot;20307&quot; value=&quot;276&quot;/&gt;&lt;/object&gt;&lt;object type=&quot;3&quot; unique_id=&quot;11283&quot;&gt;&lt;property id=&quot;20148&quot; value=&quot;5&quot;/&gt;&lt;property id=&quot;20300&quot; value=&quot;Slide 21 - &amp;quot;Semi-Supervised Learning &amp;quot;&quot;/&gt;&lt;property id=&quot;20307&quot; value=&quot;277&quot;/&gt;&lt;/object&gt;&lt;object type=&quot;3&quot; unique_id=&quot;11284&quot;&gt;&lt;property id=&quot;20148&quot; value=&quot;5&quot;/&gt;&lt;property id=&quot;20300&quot; value=&quot;Slide 22 - &amp;quot;Semi-Supervised Learning Contd…&amp;quot;&quot;/&gt;&lt;property id=&quot;20307&quot; value=&quot;278&quot;/&gt;&lt;/object&gt;&lt;object type=&quot;3&quot; unique_id=&quot;11285&quot;&gt;&lt;property id=&quot;20148&quot; value=&quot;5&quot;/&gt;&lt;property id=&quot;20300&quot; value=&quot;Slide 23 - &amp;quot;Self-Supervised Learning &amp;quot;&quot;/&gt;&lt;property id=&quot;20307&quot; value=&quot;279&quot;/&gt;&lt;/object&gt;&lt;object type=&quot;3&quot; unique_id=&quot;11411&quot;&gt;&lt;property id=&quot;20148&quot; value=&quot;5&quot;/&gt;&lt;property id=&quot;20300&quot; value=&quot;Slide 24 - &amp;quot;Multi-Instance Learning&amp;quot;&quot;/&gt;&lt;property id=&quot;20307&quot; value=&quot;280&quot;/&gt;&lt;/object&gt;&lt;object type=&quot;3&quot; unique_id=&quot;11412&quot;&gt;&lt;property id=&quot;20148&quot; value=&quot;5&quot;/&gt;&lt;property id=&quot;20300&quot; value=&quot;Slide 25 - &amp;quot;Recent Trends in ML Learning&amp;quot;&quot;/&gt;&lt;property id=&quot;20307&quot; value=&quot;28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1709</Words>
  <Application>Microsoft Office PowerPoint</Application>
  <PresentationFormat>Widescreen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Georgia</vt:lpstr>
      <vt:lpstr>Times New Roman</vt:lpstr>
      <vt:lpstr>Wingdings</vt:lpstr>
      <vt:lpstr>Retrospect</vt:lpstr>
      <vt:lpstr>Types of Machine Learning </vt:lpstr>
      <vt:lpstr>Types of Machine Learning</vt:lpstr>
      <vt:lpstr>Supervised Learning</vt:lpstr>
      <vt:lpstr>Supervised Learning Problems</vt:lpstr>
      <vt:lpstr>Supervised Learning Problems Contd….</vt:lpstr>
      <vt:lpstr>Examples-Supervised Learning Problems</vt:lpstr>
      <vt:lpstr>Classification Algorithms</vt:lpstr>
      <vt:lpstr>Regression Algorithms</vt:lpstr>
      <vt:lpstr>Unsupervised Learning</vt:lpstr>
      <vt:lpstr>Unsupervised Learning Problems</vt:lpstr>
      <vt:lpstr>Clustering</vt:lpstr>
      <vt:lpstr>Clustering Examples</vt:lpstr>
      <vt:lpstr>Clustering Algorithms </vt:lpstr>
      <vt:lpstr>Learning Associations</vt:lpstr>
      <vt:lpstr>Learning Association Algorithms</vt:lpstr>
      <vt:lpstr>Dimensionality Reduction</vt:lpstr>
      <vt:lpstr>Dimensionality Reduction Algorithms</vt:lpstr>
      <vt:lpstr>Reinforcement Learning</vt:lpstr>
      <vt:lpstr>Reinforcement Learning</vt:lpstr>
      <vt:lpstr>Reinforcement Learning Algorithms</vt:lpstr>
      <vt:lpstr>Semi-Supervised Learning </vt:lpstr>
      <vt:lpstr>Semi-Supervised Learning Contd…</vt:lpstr>
      <vt:lpstr>PowerPoint Presentation</vt:lpstr>
      <vt:lpstr>Self-Supervised Learning </vt:lpstr>
      <vt:lpstr>Multi-Instance Learning</vt:lpstr>
      <vt:lpstr>Recent Trends in ML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Jasmeet Singh</dc:creator>
  <cp:lastModifiedBy>vanshikaa jindal</cp:lastModifiedBy>
  <cp:revision>52</cp:revision>
  <dcterms:created xsi:type="dcterms:W3CDTF">2021-02-24T13:34:42Z</dcterms:created>
  <dcterms:modified xsi:type="dcterms:W3CDTF">2023-10-01T05:57:50Z</dcterms:modified>
</cp:coreProperties>
</file>