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74" r:id="rId6"/>
    <p:sldId id="275" r:id="rId7"/>
    <p:sldId id="272" r:id="rId8"/>
    <p:sldId id="276" r:id="rId9"/>
    <p:sldId id="277" r:id="rId10"/>
    <p:sldId id="258" r:id="rId11"/>
    <p:sldId id="259" r:id="rId12"/>
    <p:sldId id="260" r:id="rId13"/>
    <p:sldId id="265" r:id="rId14"/>
    <p:sldId id="266" r:id="rId15"/>
    <p:sldId id="267" r:id="rId16"/>
    <p:sldId id="268" r:id="rId17"/>
    <p:sldId id="269" r:id="rId18"/>
    <p:sldId id="285" r:id="rId19"/>
    <p:sldId id="291" r:id="rId20"/>
    <p:sldId id="295" r:id="rId21"/>
    <p:sldId id="292" r:id="rId22"/>
    <p:sldId id="286" r:id="rId23"/>
    <p:sldId id="287" r:id="rId24"/>
    <p:sldId id="288" r:id="rId25"/>
    <p:sldId id="289" r:id="rId26"/>
    <p:sldId id="293" r:id="rId27"/>
    <p:sldId id="294" r:id="rId28"/>
    <p:sldId id="296" r:id="rId29"/>
    <p:sldId id="279" r:id="rId30"/>
    <p:sldId id="281" r:id="rId31"/>
    <p:sldId id="297" r:id="rId32"/>
    <p:sldId id="298" r:id="rId33"/>
    <p:sldId id="299" r:id="rId34"/>
    <p:sldId id="302" r:id="rId35"/>
    <p:sldId id="30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BB1C-3F1E-418F-9D9F-16FC18016367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4779-D202-498A-AB57-8082F7E15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BB1C-3F1E-418F-9D9F-16FC18016367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4779-D202-498A-AB57-8082F7E15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BB1C-3F1E-418F-9D9F-16FC18016367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4779-D202-498A-AB57-8082F7E15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BB1C-3F1E-418F-9D9F-16FC18016367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4779-D202-498A-AB57-8082F7E15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BB1C-3F1E-418F-9D9F-16FC18016367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4779-D202-498A-AB57-8082F7E15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BB1C-3F1E-418F-9D9F-16FC18016367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4779-D202-498A-AB57-8082F7E15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BB1C-3F1E-418F-9D9F-16FC18016367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4779-D202-498A-AB57-8082F7E15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BB1C-3F1E-418F-9D9F-16FC18016367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4779-D202-498A-AB57-8082F7E15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BB1C-3F1E-418F-9D9F-16FC18016367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4779-D202-498A-AB57-8082F7E15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BB1C-3F1E-418F-9D9F-16FC18016367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4779-D202-498A-AB57-8082F7E15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BB1C-3F1E-418F-9D9F-16FC18016367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4779-D202-498A-AB57-8082F7E15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0BB1C-3F1E-418F-9D9F-16FC18016367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4779-D202-498A-AB57-8082F7E15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50" Type="http://schemas.openxmlformats.org/officeDocument/2006/relationships/image" Target="../media/image52.png"/><Relationship Id="rId55" Type="http://schemas.openxmlformats.org/officeDocument/2006/relationships/image" Target="../media/image57.png"/><Relationship Id="rId63" Type="http://schemas.openxmlformats.org/officeDocument/2006/relationships/image" Target="../media/image65.png"/><Relationship Id="rId68" Type="http://schemas.openxmlformats.org/officeDocument/2006/relationships/image" Target="../media/image70.png"/><Relationship Id="rId76" Type="http://schemas.openxmlformats.org/officeDocument/2006/relationships/image" Target="../media/image78.png"/><Relationship Id="rId7" Type="http://schemas.openxmlformats.org/officeDocument/2006/relationships/image" Target="../media/image9.png"/><Relationship Id="rId71" Type="http://schemas.openxmlformats.org/officeDocument/2006/relationships/image" Target="../media/image73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3" Type="http://schemas.openxmlformats.org/officeDocument/2006/relationships/image" Target="../media/image55.png"/><Relationship Id="rId58" Type="http://schemas.openxmlformats.org/officeDocument/2006/relationships/image" Target="../media/image60.png"/><Relationship Id="rId66" Type="http://schemas.openxmlformats.org/officeDocument/2006/relationships/image" Target="../media/image68.png"/><Relationship Id="rId74" Type="http://schemas.openxmlformats.org/officeDocument/2006/relationships/image" Target="../media/image76.png"/><Relationship Id="rId79" Type="http://schemas.openxmlformats.org/officeDocument/2006/relationships/image" Target="../media/image81.png"/><Relationship Id="rId5" Type="http://schemas.openxmlformats.org/officeDocument/2006/relationships/image" Target="../media/image7.png"/><Relationship Id="rId61" Type="http://schemas.openxmlformats.org/officeDocument/2006/relationships/image" Target="../media/image63.png"/><Relationship Id="rId82" Type="http://schemas.openxmlformats.org/officeDocument/2006/relationships/image" Target="../media/image84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52" Type="http://schemas.openxmlformats.org/officeDocument/2006/relationships/image" Target="../media/image54.png"/><Relationship Id="rId60" Type="http://schemas.openxmlformats.org/officeDocument/2006/relationships/image" Target="../media/image62.png"/><Relationship Id="rId65" Type="http://schemas.openxmlformats.org/officeDocument/2006/relationships/image" Target="../media/image67.png"/><Relationship Id="rId73" Type="http://schemas.openxmlformats.org/officeDocument/2006/relationships/image" Target="../media/image75.png"/><Relationship Id="rId78" Type="http://schemas.openxmlformats.org/officeDocument/2006/relationships/image" Target="../media/image80.png"/><Relationship Id="rId81" Type="http://schemas.openxmlformats.org/officeDocument/2006/relationships/image" Target="../media/image8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56" Type="http://schemas.openxmlformats.org/officeDocument/2006/relationships/image" Target="../media/image58.png"/><Relationship Id="rId64" Type="http://schemas.openxmlformats.org/officeDocument/2006/relationships/image" Target="../media/image66.png"/><Relationship Id="rId69" Type="http://schemas.openxmlformats.org/officeDocument/2006/relationships/image" Target="../media/image71.png"/><Relationship Id="rId77" Type="http://schemas.openxmlformats.org/officeDocument/2006/relationships/image" Target="../media/image79.png"/><Relationship Id="rId8" Type="http://schemas.openxmlformats.org/officeDocument/2006/relationships/image" Target="../media/image10.png"/><Relationship Id="rId51" Type="http://schemas.openxmlformats.org/officeDocument/2006/relationships/image" Target="../media/image53.png"/><Relationship Id="rId72" Type="http://schemas.openxmlformats.org/officeDocument/2006/relationships/image" Target="../media/image74.png"/><Relationship Id="rId80" Type="http://schemas.openxmlformats.org/officeDocument/2006/relationships/image" Target="../media/image82.png"/><Relationship Id="rId3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59" Type="http://schemas.openxmlformats.org/officeDocument/2006/relationships/image" Target="../media/image61.png"/><Relationship Id="rId67" Type="http://schemas.openxmlformats.org/officeDocument/2006/relationships/image" Target="../media/image69.png"/><Relationship Id="rId20" Type="http://schemas.openxmlformats.org/officeDocument/2006/relationships/image" Target="../media/image22.png"/><Relationship Id="rId41" Type="http://schemas.openxmlformats.org/officeDocument/2006/relationships/image" Target="../media/image43.png"/><Relationship Id="rId54" Type="http://schemas.openxmlformats.org/officeDocument/2006/relationships/image" Target="../media/image56.png"/><Relationship Id="rId62" Type="http://schemas.openxmlformats.org/officeDocument/2006/relationships/image" Target="../media/image64.png"/><Relationship Id="rId70" Type="http://schemas.openxmlformats.org/officeDocument/2006/relationships/image" Target="../media/image72.png"/><Relationship Id="rId75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png"/><Relationship Id="rId57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9" Type="http://schemas.openxmlformats.org/officeDocument/2006/relationships/image" Target="../media/image122.png"/><Relationship Id="rId21" Type="http://schemas.openxmlformats.org/officeDocument/2006/relationships/image" Target="../media/image104.png"/><Relationship Id="rId34" Type="http://schemas.openxmlformats.org/officeDocument/2006/relationships/image" Target="../media/image117.png"/><Relationship Id="rId42" Type="http://schemas.openxmlformats.org/officeDocument/2006/relationships/image" Target="../media/image125.png"/><Relationship Id="rId47" Type="http://schemas.openxmlformats.org/officeDocument/2006/relationships/image" Target="../media/image130.png"/><Relationship Id="rId50" Type="http://schemas.openxmlformats.org/officeDocument/2006/relationships/image" Target="../media/image133.png"/><Relationship Id="rId55" Type="http://schemas.openxmlformats.org/officeDocument/2006/relationships/image" Target="../media/image138.png"/><Relationship Id="rId63" Type="http://schemas.openxmlformats.org/officeDocument/2006/relationships/image" Target="../media/image146.png"/><Relationship Id="rId68" Type="http://schemas.openxmlformats.org/officeDocument/2006/relationships/image" Target="../media/image151.png"/><Relationship Id="rId7" Type="http://schemas.openxmlformats.org/officeDocument/2006/relationships/image" Target="../media/image90.png"/><Relationship Id="rId71" Type="http://schemas.openxmlformats.org/officeDocument/2006/relationships/image" Target="../media/image154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9" Type="http://schemas.openxmlformats.org/officeDocument/2006/relationships/image" Target="../media/image112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32" Type="http://schemas.openxmlformats.org/officeDocument/2006/relationships/image" Target="../media/image115.png"/><Relationship Id="rId37" Type="http://schemas.openxmlformats.org/officeDocument/2006/relationships/image" Target="../media/image120.png"/><Relationship Id="rId40" Type="http://schemas.openxmlformats.org/officeDocument/2006/relationships/image" Target="../media/image123.png"/><Relationship Id="rId45" Type="http://schemas.openxmlformats.org/officeDocument/2006/relationships/image" Target="../media/image128.png"/><Relationship Id="rId53" Type="http://schemas.openxmlformats.org/officeDocument/2006/relationships/image" Target="../media/image136.png"/><Relationship Id="rId58" Type="http://schemas.openxmlformats.org/officeDocument/2006/relationships/image" Target="../media/image141.png"/><Relationship Id="rId66" Type="http://schemas.openxmlformats.org/officeDocument/2006/relationships/image" Target="../media/image149.png"/><Relationship Id="rId74" Type="http://schemas.openxmlformats.org/officeDocument/2006/relationships/image" Target="../media/image157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36" Type="http://schemas.openxmlformats.org/officeDocument/2006/relationships/image" Target="../media/image119.png"/><Relationship Id="rId49" Type="http://schemas.openxmlformats.org/officeDocument/2006/relationships/image" Target="../media/image132.png"/><Relationship Id="rId57" Type="http://schemas.openxmlformats.org/officeDocument/2006/relationships/image" Target="../media/image140.png"/><Relationship Id="rId61" Type="http://schemas.openxmlformats.org/officeDocument/2006/relationships/image" Target="../media/image144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31" Type="http://schemas.openxmlformats.org/officeDocument/2006/relationships/image" Target="../media/image114.png"/><Relationship Id="rId44" Type="http://schemas.openxmlformats.org/officeDocument/2006/relationships/image" Target="../media/image127.png"/><Relationship Id="rId52" Type="http://schemas.openxmlformats.org/officeDocument/2006/relationships/image" Target="../media/image135.png"/><Relationship Id="rId60" Type="http://schemas.openxmlformats.org/officeDocument/2006/relationships/image" Target="../media/image143.png"/><Relationship Id="rId65" Type="http://schemas.openxmlformats.org/officeDocument/2006/relationships/image" Target="../media/image148.png"/><Relationship Id="rId73" Type="http://schemas.openxmlformats.org/officeDocument/2006/relationships/image" Target="../media/image156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Relationship Id="rId35" Type="http://schemas.openxmlformats.org/officeDocument/2006/relationships/image" Target="../media/image118.png"/><Relationship Id="rId43" Type="http://schemas.openxmlformats.org/officeDocument/2006/relationships/image" Target="../media/image126.png"/><Relationship Id="rId48" Type="http://schemas.openxmlformats.org/officeDocument/2006/relationships/image" Target="../media/image131.png"/><Relationship Id="rId56" Type="http://schemas.openxmlformats.org/officeDocument/2006/relationships/image" Target="../media/image139.png"/><Relationship Id="rId64" Type="http://schemas.openxmlformats.org/officeDocument/2006/relationships/image" Target="../media/image147.png"/><Relationship Id="rId69" Type="http://schemas.openxmlformats.org/officeDocument/2006/relationships/image" Target="../media/image152.png"/><Relationship Id="rId8" Type="http://schemas.openxmlformats.org/officeDocument/2006/relationships/image" Target="../media/image91.png"/><Relationship Id="rId51" Type="http://schemas.openxmlformats.org/officeDocument/2006/relationships/image" Target="../media/image134.png"/><Relationship Id="rId72" Type="http://schemas.openxmlformats.org/officeDocument/2006/relationships/image" Target="../media/image155.png"/><Relationship Id="rId3" Type="http://schemas.openxmlformats.org/officeDocument/2006/relationships/image" Target="../media/image86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33" Type="http://schemas.openxmlformats.org/officeDocument/2006/relationships/image" Target="../media/image116.png"/><Relationship Id="rId38" Type="http://schemas.openxmlformats.org/officeDocument/2006/relationships/image" Target="../media/image121.png"/><Relationship Id="rId46" Type="http://schemas.openxmlformats.org/officeDocument/2006/relationships/image" Target="../media/image129.png"/><Relationship Id="rId59" Type="http://schemas.openxmlformats.org/officeDocument/2006/relationships/image" Target="../media/image142.png"/><Relationship Id="rId67" Type="http://schemas.openxmlformats.org/officeDocument/2006/relationships/image" Target="../media/image150.png"/><Relationship Id="rId20" Type="http://schemas.openxmlformats.org/officeDocument/2006/relationships/image" Target="../media/image103.png"/><Relationship Id="rId41" Type="http://schemas.openxmlformats.org/officeDocument/2006/relationships/image" Target="../media/image124.png"/><Relationship Id="rId54" Type="http://schemas.openxmlformats.org/officeDocument/2006/relationships/image" Target="../media/image137.png"/><Relationship Id="rId62" Type="http://schemas.openxmlformats.org/officeDocument/2006/relationships/image" Target="../media/image145.png"/><Relationship Id="rId70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132" y="762000"/>
            <a:ext cx="840672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370" y="685800"/>
            <a:ext cx="8977019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620" y="1066800"/>
            <a:ext cx="87930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533" y="1295400"/>
            <a:ext cx="869889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Types of Databases</a:t>
            </a:r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463" y="2667000"/>
            <a:ext cx="843141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Key-Values Stores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0"/>
            <a:ext cx="8645854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57200" y="762000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key-value </a:t>
            </a:r>
            <a:r>
              <a:rPr lang="en-US" sz="2400" dirty="0" err="1" smtClean="0"/>
              <a:t>NoSQL</a:t>
            </a:r>
            <a:r>
              <a:rPr lang="en-US" sz="2400" dirty="0" smtClean="0"/>
              <a:t> database uses individual records consisting of: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Name, which is the key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Data, which is the value</a:t>
            </a:r>
          </a:p>
          <a:p>
            <a:r>
              <a:rPr lang="en-US" sz="2400" dirty="0" smtClean="0"/>
              <a:t>The data is assigned to a name when stored.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Wide-Column Stores/ Columnar Databases</a:t>
            </a:r>
            <a:endParaRPr lang="en-US" sz="36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62200"/>
            <a:ext cx="875713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57200" y="9144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A column-oriented </a:t>
            </a:r>
            <a:r>
              <a:rPr lang="en-US" sz="2400" dirty="0" err="1" smtClean="0"/>
              <a:t>NoSQL</a:t>
            </a:r>
            <a:r>
              <a:rPr lang="en-US" sz="2400" dirty="0" smtClean="0"/>
              <a:t> database groups data into columns instead of using the rows of a traditional database.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The columns can consist of different sizes and stored data types.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Document/Document-Store/Document-Oriented Databases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0"/>
            <a:ext cx="881911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81000" y="14478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document-based </a:t>
            </a:r>
            <a:r>
              <a:rPr lang="en-US" sz="2400" dirty="0" err="1" smtClean="0"/>
              <a:t>NoSQL</a:t>
            </a:r>
            <a:r>
              <a:rPr lang="en-US" sz="2400" dirty="0" smtClean="0"/>
              <a:t> database stores objects which contain data in standard encodings such as JSON or XML.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Graph-based Databases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38400"/>
            <a:ext cx="8842694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04800" y="838200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A graph-based </a:t>
            </a:r>
            <a:r>
              <a:rPr lang="en-US" sz="2400" dirty="0" err="1" smtClean="0"/>
              <a:t>NoSQL</a:t>
            </a:r>
            <a:r>
              <a:rPr lang="en-US" sz="2400" dirty="0" smtClean="0"/>
              <a:t> database connects many data objects (nodes) together through relationships (edges).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This type of database combines the querying of relational databases with </a:t>
            </a:r>
            <a:r>
              <a:rPr lang="en-US" sz="2400" dirty="0" err="1" smtClean="0"/>
              <a:t>NoSQL</a:t>
            </a:r>
            <a:r>
              <a:rPr lang="en-US" sz="2400" dirty="0" smtClean="0"/>
              <a:t> flexibility and scalability.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943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MongoDB</a:t>
            </a:r>
            <a:r>
              <a:rPr lang="en-US" dirty="0" smtClean="0"/>
              <a:t> is a </a:t>
            </a:r>
            <a:r>
              <a:rPr lang="en-US" dirty="0" smtClean="0"/>
              <a:t>non-relational, </a:t>
            </a:r>
            <a:r>
              <a:rPr lang="en-US" dirty="0" smtClean="0"/>
              <a:t>document-oriented </a:t>
            </a:r>
            <a:r>
              <a:rPr lang="en-US" dirty="0" smtClean="0"/>
              <a:t>open source, </a:t>
            </a:r>
            <a:r>
              <a:rPr lang="en-US" dirty="0" smtClean="0"/>
              <a:t>cross </a:t>
            </a:r>
            <a:r>
              <a:rPr lang="en-US" dirty="0" smtClean="0"/>
              <a:t>platform, and distributed database imparted with high performance and easy scalability d</a:t>
            </a:r>
            <a:r>
              <a:rPr lang="en-US" dirty="0" smtClean="0"/>
              <a:t>atabase </a:t>
            </a:r>
            <a:r>
              <a:rPr lang="en-US" dirty="0" smtClean="0"/>
              <a:t>system. </a:t>
            </a:r>
            <a:endParaRPr lang="en-US" dirty="0" smtClean="0"/>
          </a:p>
          <a:p>
            <a:pPr algn="just"/>
            <a:r>
              <a:rPr lang="en-US" dirty="0" smtClean="0"/>
              <a:t>It’s the scalability feature of this database which gives it the name Mongo taken from the word “humongous” which means large-sized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requires “Collection” (tables in </a:t>
            </a:r>
            <a:r>
              <a:rPr lang="en-US" dirty="0" err="1" smtClean="0"/>
              <a:t>MySQL</a:t>
            </a:r>
            <a:r>
              <a:rPr lang="en-US" dirty="0" smtClean="0"/>
              <a:t>) of “Documents” (Rows and columns in </a:t>
            </a:r>
            <a:r>
              <a:rPr lang="en-US" dirty="0" err="1" smtClean="0"/>
              <a:t>MySQL</a:t>
            </a:r>
            <a:r>
              <a:rPr lang="en-US" dirty="0" smtClean="0"/>
              <a:t>)to build the database.</a:t>
            </a:r>
            <a:endParaRPr lang="en-US" dirty="0" smtClean="0"/>
          </a:p>
          <a:p>
            <a:pPr algn="just"/>
            <a:r>
              <a:rPr lang="en-US" dirty="0" smtClean="0"/>
              <a:t>Data </a:t>
            </a:r>
            <a:r>
              <a:rPr lang="en-US" dirty="0" smtClean="0"/>
              <a:t>is formatted as JSON or BSON and is stored inside documents.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BSON and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287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Binary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Object Notation (BSON) is a non-human-readable data format that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 uses </a:t>
            </a:r>
            <a:r>
              <a:rPr lang="en-US" sz="2800" dirty="0" smtClean="0"/>
              <a:t>to store </a:t>
            </a:r>
            <a:r>
              <a:rPr lang="en-US" sz="2800" dirty="0" smtClean="0"/>
              <a:t>data more efficiently than JSON. BSON takes </a:t>
            </a:r>
            <a:r>
              <a:rPr lang="en-US" sz="2800" dirty="0" smtClean="0"/>
              <a:t>up less </a:t>
            </a:r>
            <a:r>
              <a:rPr lang="en-US" sz="2800" dirty="0" smtClean="0"/>
              <a:t>space, is faster to parse, and can store more data types than JSON.</a:t>
            </a:r>
          </a:p>
          <a:p>
            <a:pPr algn="just"/>
            <a:r>
              <a:rPr lang="en-US" sz="2800" dirty="0" smtClean="0"/>
              <a:t>JavaScript Object Notation (JSON) is a human-readable, text-based data format that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 uses for insertion and retrieval of data. </a:t>
            </a:r>
          </a:p>
          <a:p>
            <a:pPr algn="just"/>
            <a:r>
              <a:rPr lang="en-US" sz="2800" dirty="0" smtClean="0"/>
              <a:t>Data is inserted and retrieved in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 documents as JSON.</a:t>
            </a:r>
          </a:p>
          <a:p>
            <a:pPr algn="just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953000"/>
            <a:ext cx="3886200" cy="167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5791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D</a:t>
            </a:r>
            <a:r>
              <a:rPr lang="en-US" b="1" dirty="0" smtClean="0"/>
              <a:t>atabases</a:t>
            </a:r>
            <a:r>
              <a:rPr lang="en-US" dirty="0" smtClean="0"/>
              <a:t> </a:t>
            </a:r>
            <a:r>
              <a:rPr lang="en-US" dirty="0"/>
              <a:t>are systems </a:t>
            </a:r>
            <a:r>
              <a:rPr lang="en-US" dirty="0" smtClean="0"/>
              <a:t>that store</a:t>
            </a:r>
            <a:r>
              <a:rPr lang="en-US" dirty="0"/>
              <a:t>, modify, and access collections of </a:t>
            </a:r>
            <a:r>
              <a:rPr lang="en-US" dirty="0" smtClean="0"/>
              <a:t>information electronically.</a:t>
            </a:r>
          </a:p>
          <a:p>
            <a:pPr algn="just"/>
            <a:r>
              <a:rPr lang="en-US" b="1" dirty="0" smtClean="0"/>
              <a:t>Data Types: </a:t>
            </a:r>
            <a:r>
              <a:rPr lang="en-US" dirty="0"/>
              <a:t>Databases can store a variety of data types </a:t>
            </a:r>
            <a:r>
              <a:rPr lang="en-US" dirty="0" smtClean="0"/>
              <a:t>including strings</a:t>
            </a:r>
            <a:r>
              <a:rPr lang="en-US" dirty="0"/>
              <a:t>, numeric data, </a:t>
            </a:r>
            <a:r>
              <a:rPr lang="en-US" dirty="0" err="1"/>
              <a:t>booleans</a:t>
            </a:r>
            <a:r>
              <a:rPr lang="en-US" dirty="0"/>
              <a:t>, dates and times, </a:t>
            </a:r>
            <a:r>
              <a:rPr lang="en-US" dirty="0" smtClean="0"/>
              <a:t>and files </a:t>
            </a:r>
            <a:r>
              <a:rPr lang="en-US" dirty="0"/>
              <a:t>of various extensions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Database Management System (DBMS</a:t>
            </a:r>
            <a:r>
              <a:rPr lang="en-US" b="1" dirty="0" smtClean="0"/>
              <a:t>): </a:t>
            </a:r>
            <a:r>
              <a:rPr lang="en-US" dirty="0"/>
              <a:t>A database management system (DBMS) is </a:t>
            </a:r>
            <a:r>
              <a:rPr lang="en-US" dirty="0" smtClean="0"/>
              <a:t>software designed </a:t>
            </a:r>
            <a:r>
              <a:rPr lang="en-US" dirty="0"/>
              <a:t>to manage a database. </a:t>
            </a:r>
            <a:endParaRPr lang="en-US" dirty="0" smtClean="0"/>
          </a:p>
          <a:p>
            <a:pPr algn="just"/>
            <a:r>
              <a:rPr lang="en-US" dirty="0" smtClean="0"/>
              <a:t>Database management systems </a:t>
            </a:r>
            <a:r>
              <a:rPr lang="en-US" dirty="0"/>
              <a:t>allow developers to communicate with </a:t>
            </a:r>
            <a:r>
              <a:rPr lang="en-US" dirty="0" smtClean="0"/>
              <a:t>a database</a:t>
            </a:r>
            <a:r>
              <a:rPr lang="en-US" dirty="0"/>
              <a:t>, via code or a graphical user interface, </a:t>
            </a:r>
            <a:r>
              <a:rPr lang="en-US" dirty="0" smtClean="0"/>
              <a:t>to perform </a:t>
            </a:r>
            <a:r>
              <a:rPr lang="en-US" dirty="0"/>
              <a:t>database operations and </a:t>
            </a:r>
            <a:r>
              <a:rPr lang="en-US" dirty="0" smtClean="0"/>
              <a:t>administrative actions </a:t>
            </a:r>
            <a:r>
              <a:rPr lang="en-US" dirty="0"/>
              <a:t>such as user management.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BSON is not JSON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41645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4800600"/>
            <a:ext cx="86106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JSON is text format that requires character by character parsing (like CSV) and provides fewer data types (integers, strings etc.)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BSON is a serialized binary objects with types, lengths (variable-length strings).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BSON is faster to read and traverse.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BSON is similar to how we used to save objects to disk before putting them in database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JSON/BSON Relationship in </a:t>
            </a:r>
            <a:r>
              <a:rPr lang="en-US" b="1" dirty="0" err="1" smtClean="0"/>
              <a:t>MongoDB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58674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MongoDB</a:t>
            </a:r>
            <a:r>
              <a:rPr lang="en-US" dirty="0" smtClean="0"/>
              <a:t> allows developers to insert or retrieve data in readable JSON format. Internally, </a:t>
            </a:r>
            <a:r>
              <a:rPr lang="en-US" dirty="0" err="1" smtClean="0"/>
              <a:t>MongoDB</a:t>
            </a:r>
            <a:r>
              <a:rPr lang="en-US" dirty="0" smtClean="0"/>
              <a:t> stores data as BSON, a format that is not readable by humans, but is a more efficient way for </a:t>
            </a:r>
            <a:r>
              <a:rPr lang="en-US" dirty="0" err="1" smtClean="0"/>
              <a:t>MongoDB</a:t>
            </a:r>
            <a:r>
              <a:rPr lang="en-US" dirty="0" smtClean="0"/>
              <a:t> to store and parse data.</a:t>
            </a:r>
          </a:p>
          <a:p>
            <a:pPr algn="just"/>
            <a:r>
              <a:rPr lang="en-US" b="1" dirty="0" smtClean="0"/>
              <a:t>BSON Advantages Over JSON: </a:t>
            </a:r>
            <a:endParaRPr lang="en-US" b="1" dirty="0" smtClean="0"/>
          </a:p>
          <a:p>
            <a:pPr algn="just"/>
            <a:r>
              <a:rPr lang="en-US" dirty="0" smtClean="0"/>
              <a:t>Storage </a:t>
            </a:r>
            <a:r>
              <a:rPr lang="en-US" dirty="0" smtClean="0"/>
              <a:t>efficiency and supporting data formats that JSON does not - like dates. BSON is also faster to parse than JSON. </a:t>
            </a:r>
          </a:p>
          <a:p>
            <a:pPr algn="just"/>
            <a:r>
              <a:rPr lang="en-US" b="1" dirty="0" smtClean="0"/>
              <a:t>JSON Advantages Over BSON:</a:t>
            </a:r>
            <a:r>
              <a:rPr lang="en-US" dirty="0" smtClean="0"/>
              <a:t> </a:t>
            </a:r>
            <a:r>
              <a:rPr lang="en-US" dirty="0" smtClean="0"/>
              <a:t>it </a:t>
            </a:r>
            <a:r>
              <a:rPr lang="en-US" dirty="0" smtClean="0"/>
              <a:t>is highly structured and </a:t>
            </a:r>
            <a:r>
              <a:rPr lang="en-US" dirty="0" err="1" smtClean="0"/>
              <a:t>parsable</a:t>
            </a:r>
            <a:r>
              <a:rPr lang="en-US" dirty="0" smtClean="0"/>
              <a:t> by humans. 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534400" cy="6400800"/>
          </a:xfrm>
        </p:spPr>
        <p:txBody>
          <a:bodyPr/>
          <a:lstStyle/>
          <a:p>
            <a:pPr algn="just"/>
            <a:r>
              <a:rPr lang="en-US" sz="2800" b="1" dirty="0" err="1" smtClean="0"/>
              <a:t>MongoDB</a:t>
            </a:r>
            <a:r>
              <a:rPr lang="en-US" sz="2800" b="1" dirty="0" smtClean="0"/>
              <a:t> Document: </a:t>
            </a:r>
            <a:r>
              <a:rPr lang="en-US" sz="2800" dirty="0" smtClean="0"/>
              <a:t>A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 document is an individual record of data stored as “field-value” pairs. </a:t>
            </a:r>
            <a:endParaRPr lang="en-US" sz="2800" dirty="0" smtClean="0"/>
          </a:p>
          <a:p>
            <a:pPr algn="just"/>
            <a:r>
              <a:rPr lang="en-US" sz="2800" dirty="0" smtClean="0"/>
              <a:t>A </a:t>
            </a:r>
            <a:r>
              <a:rPr lang="en-US" sz="2800" dirty="0" smtClean="0"/>
              <a:t>field uniquely identifies a data point while a value is the data point itself.</a:t>
            </a:r>
          </a:p>
          <a:p>
            <a:pPr algn="just"/>
            <a:r>
              <a:rPr lang="en-US" sz="2800" dirty="0" smtClean="0"/>
              <a:t>Documents containing related content </a:t>
            </a:r>
            <a:r>
              <a:rPr lang="en-US" sz="2800" dirty="0" smtClean="0"/>
              <a:t>are grouped </a:t>
            </a:r>
            <a:r>
              <a:rPr lang="en-US" sz="2800" dirty="0" smtClean="0"/>
              <a:t>into </a:t>
            </a:r>
            <a:r>
              <a:rPr lang="en-US" sz="2800" dirty="0" smtClean="0"/>
              <a:t>collections. The </a:t>
            </a:r>
            <a:r>
              <a:rPr lang="en-US" sz="2800" dirty="0" smtClean="0"/>
              <a:t>document model used </a:t>
            </a:r>
            <a:r>
              <a:rPr lang="en-US" sz="2800" dirty="0" smtClean="0"/>
              <a:t>by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 </a:t>
            </a:r>
            <a:r>
              <a:rPr lang="en-US" sz="2800" dirty="0" smtClean="0"/>
              <a:t>is in contrast to the relational database model where data is stored in tables via rows and columns.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343400"/>
            <a:ext cx="24765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886200"/>
            <a:ext cx="41243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MongoDB</a:t>
            </a:r>
            <a:r>
              <a:rPr lang="en-US" b="1" dirty="0" smtClean="0"/>
              <a:t> - Document Modification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Within a document-oriented database, like </a:t>
            </a:r>
            <a:r>
              <a:rPr lang="en-US" dirty="0" err="1" smtClean="0"/>
              <a:t>MongoDB</a:t>
            </a:r>
            <a:r>
              <a:rPr lang="en-US" dirty="0" smtClean="0"/>
              <a:t>, modifications </a:t>
            </a:r>
            <a:r>
              <a:rPr lang="en-US" dirty="0" smtClean="0"/>
              <a:t>made to a single document will </a:t>
            </a:r>
            <a:r>
              <a:rPr lang="en-US" dirty="0" smtClean="0"/>
              <a:t>only impact </a:t>
            </a:r>
            <a:r>
              <a:rPr lang="en-US" dirty="0" smtClean="0"/>
              <a:t>that document. This flexibility is an </a:t>
            </a:r>
            <a:r>
              <a:rPr lang="en-US" dirty="0" smtClean="0"/>
              <a:t>advantage over </a:t>
            </a:r>
            <a:r>
              <a:rPr lang="en-US" dirty="0" smtClean="0"/>
              <a:t>relational databases where changing a column of </a:t>
            </a:r>
            <a:r>
              <a:rPr lang="en-US" dirty="0" smtClean="0"/>
              <a:t>a table </a:t>
            </a:r>
            <a:r>
              <a:rPr lang="en-US" dirty="0" smtClean="0"/>
              <a:t>will impact every record in the table.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b="1" dirty="0" err="1" smtClean="0"/>
              <a:t>MongoDB</a:t>
            </a:r>
            <a:r>
              <a:rPr lang="en-US" b="1" dirty="0" smtClean="0"/>
              <a:t>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211763"/>
          </a:xfrm>
        </p:spPr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dirty="0" err="1" smtClean="0"/>
              <a:t>MongoDB</a:t>
            </a:r>
            <a:r>
              <a:rPr lang="en-US" dirty="0" smtClean="0"/>
              <a:t> collection is a group of documents containing similar information. Documents within a collection can have different fields, though they tend to share a similar structure.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505200"/>
            <a:ext cx="46958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b="1" dirty="0" err="1" smtClean="0"/>
              <a:t>MongoDB</a:t>
            </a:r>
            <a:r>
              <a:rPr lang="en-US" b="1" dirty="0" smtClean="0"/>
              <a:t> Data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562600"/>
          </a:xfrm>
        </p:spPr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dirty="0" err="1" smtClean="0"/>
              <a:t>MongoDB</a:t>
            </a:r>
            <a:r>
              <a:rPr lang="en-US" dirty="0" smtClean="0"/>
              <a:t> database is a number of collections grouped together for a specific use case. A database is made of many collections and collections are made of many documents.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048000"/>
            <a:ext cx="4586260" cy="315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MongoDB</a:t>
            </a:r>
            <a:r>
              <a:rPr lang="en-US" b="1" dirty="0" smtClean="0"/>
              <a:t> Atlas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135563"/>
          </a:xfrm>
        </p:spPr>
        <p:txBody>
          <a:bodyPr/>
          <a:lstStyle/>
          <a:p>
            <a:pPr algn="just"/>
            <a:r>
              <a:rPr lang="en-US" dirty="0" err="1" smtClean="0"/>
              <a:t>MongoDB</a:t>
            </a:r>
            <a:r>
              <a:rPr lang="en-US" dirty="0" smtClean="0"/>
              <a:t> Atlas is </a:t>
            </a:r>
            <a:r>
              <a:rPr lang="en-US" dirty="0" err="1" smtClean="0"/>
              <a:t>MongoDB’s</a:t>
            </a:r>
            <a:r>
              <a:rPr lang="en-US" dirty="0" smtClean="0"/>
              <a:t> database-as-a-service </a:t>
            </a:r>
            <a:r>
              <a:rPr lang="en-US" dirty="0" smtClean="0"/>
              <a:t>or </a:t>
            </a:r>
            <a:r>
              <a:rPr lang="en-US" dirty="0" err="1" smtClean="0"/>
              <a:t>DBaaS</a:t>
            </a:r>
            <a:r>
              <a:rPr lang="en-US" dirty="0" smtClean="0"/>
              <a:t> </a:t>
            </a:r>
            <a:r>
              <a:rPr lang="en-US" dirty="0" smtClean="0"/>
              <a:t>platform. Using Atlas, </a:t>
            </a:r>
            <a:r>
              <a:rPr lang="en-US" dirty="0" err="1" smtClean="0"/>
              <a:t>MongoDB</a:t>
            </a:r>
            <a:r>
              <a:rPr lang="en-US" dirty="0" smtClean="0"/>
              <a:t> databases </a:t>
            </a:r>
            <a:r>
              <a:rPr lang="en-US" dirty="0" smtClean="0"/>
              <a:t>can be </a:t>
            </a:r>
            <a:r>
              <a:rPr lang="en-US" dirty="0" smtClean="0"/>
              <a:t>created, managed, and deployed from the cloud</a:t>
            </a:r>
            <a:r>
              <a:rPr lang="en-US" dirty="0" smtClean="0"/>
              <a:t>. Data </a:t>
            </a:r>
            <a:r>
              <a:rPr lang="en-US" dirty="0" smtClean="0"/>
              <a:t>analytics and data visualization are also </a:t>
            </a:r>
            <a:r>
              <a:rPr lang="en-US" dirty="0" smtClean="0"/>
              <a:t>available on </a:t>
            </a:r>
            <a:r>
              <a:rPr lang="en-US" dirty="0" smtClean="0"/>
              <a:t>this platform.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MongoDB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931" y="1371600"/>
            <a:ext cx="885259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of </a:t>
            </a:r>
            <a:r>
              <a:rPr lang="en-US" dirty="0" err="1" smtClean="0"/>
              <a:t>MySQL</a:t>
            </a:r>
            <a:r>
              <a:rPr lang="en-US" dirty="0" smtClean="0"/>
              <a:t> and </a:t>
            </a:r>
            <a:r>
              <a:rPr lang="en-US" dirty="0" err="1" smtClean="0"/>
              <a:t>NoSQL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201910" cy="478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"/>
            <a:ext cx="853708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33400" y="4114800"/>
            <a:ext cx="8458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Consistency: </a:t>
            </a:r>
            <a:r>
              <a:rPr lang="en-US" sz="2000" dirty="0" smtClean="0"/>
              <a:t>All the nodes see the same data at the same time. </a:t>
            </a:r>
          </a:p>
          <a:p>
            <a:r>
              <a:rPr lang="en-US" sz="2000" b="1" dirty="0" smtClean="0"/>
              <a:t>Availability: </a:t>
            </a:r>
            <a:r>
              <a:rPr lang="en-US" sz="2000" dirty="0" smtClean="0"/>
              <a:t>Every request receives a response.</a:t>
            </a:r>
          </a:p>
          <a:p>
            <a:r>
              <a:rPr lang="en-US" sz="2000" b="1" dirty="0" smtClean="0"/>
              <a:t>Partition Tolerance:</a:t>
            </a:r>
            <a:r>
              <a:rPr lang="en-US" sz="2000" dirty="0" smtClean="0"/>
              <a:t> The system continues to operate even if the part of the system </a:t>
            </a:r>
            <a:r>
              <a:rPr lang="en-US" sz="2000" dirty="0" smtClean="0"/>
              <a:t>fails/message being dropped or delayed.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MongoDB</a:t>
            </a:r>
            <a:r>
              <a:rPr lang="en-US" sz="2000" dirty="0" smtClean="0"/>
              <a:t> as Per CAP Theorem: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MongoDB</a:t>
            </a:r>
            <a:r>
              <a:rPr lang="en-US" sz="2000" dirty="0" smtClean="0"/>
              <a:t> is strongly consistent by default 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MongoDB</a:t>
            </a:r>
            <a:r>
              <a:rPr lang="en-US" sz="2000" dirty="0" smtClean="0"/>
              <a:t> also gets high </a:t>
            </a:r>
            <a:r>
              <a:rPr lang="en-US" sz="2000" dirty="0" smtClean="0"/>
              <a:t>availability.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Tabular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638800"/>
          </a:xfrm>
        </p:spPr>
        <p:txBody>
          <a:bodyPr/>
          <a:lstStyle/>
          <a:p>
            <a:pPr algn="just"/>
            <a:r>
              <a:rPr lang="en-US" dirty="0"/>
              <a:t>Tabular form refers to a database structure that </a:t>
            </a:r>
            <a:r>
              <a:rPr lang="en-US" dirty="0" smtClean="0"/>
              <a:t>stores data </a:t>
            </a:r>
            <a:r>
              <a:rPr lang="en-US" dirty="0"/>
              <a:t>as a collection of tables with each table </a:t>
            </a:r>
            <a:r>
              <a:rPr lang="en-US" dirty="0" smtClean="0"/>
              <a:t>consisting of </a:t>
            </a:r>
            <a:r>
              <a:rPr lang="en-US" dirty="0"/>
              <a:t>several rows and columns.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276600"/>
            <a:ext cx="8157661" cy="282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19400"/>
            <a:ext cx="823482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28600"/>
            <a:ext cx="23526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Mongo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135563"/>
          </a:xfrm>
        </p:spPr>
        <p:txBody>
          <a:bodyPr/>
          <a:lstStyle/>
          <a:p>
            <a:pPr algn="just"/>
            <a:r>
              <a:rPr lang="en-US" dirty="0" smtClean="0"/>
              <a:t>The mongo shell is an interactive JavaScript interface to </a:t>
            </a:r>
            <a:r>
              <a:rPr lang="en-US" dirty="0" err="1" smtClean="0"/>
              <a:t>MongoDB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It is used to query and update data as well as perform administrative operations.</a:t>
            </a:r>
          </a:p>
          <a:p>
            <a:pPr algn="just"/>
            <a:r>
              <a:rPr lang="en-US" dirty="0" smtClean="0"/>
              <a:t>Performs CRUD operations.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4038600"/>
            <a:ext cx="38100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MongoDB</a:t>
            </a:r>
            <a:r>
              <a:rPr lang="en-US" dirty="0" smtClean="0"/>
              <a:t> Compass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algn="just"/>
            <a:r>
              <a:rPr lang="en-US" dirty="0" err="1" smtClean="0"/>
              <a:t>MongoDB</a:t>
            </a:r>
            <a:r>
              <a:rPr lang="en-US" dirty="0" smtClean="0"/>
              <a:t> Compass is a powerful GUI for querying, aggregating, and analyzing 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data in a visual environment.</a:t>
            </a:r>
          </a:p>
          <a:p>
            <a:pPr algn="just"/>
            <a:r>
              <a:rPr lang="en-US" dirty="0" smtClean="0"/>
              <a:t>Compass is free to use and source available, and can be run on </a:t>
            </a:r>
            <a:r>
              <a:rPr lang="en-US" dirty="0" err="1" smtClean="0"/>
              <a:t>macOS</a:t>
            </a:r>
            <a:r>
              <a:rPr lang="en-US" dirty="0" smtClean="0"/>
              <a:t>, Windows, and Linux.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4038600"/>
            <a:ext cx="41529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143000"/>
            <a:ext cx="2510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362200"/>
            <a:ext cx="1685925" cy="127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066800" y="1143000"/>
            <a:ext cx="172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Create database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066801" y="2362200"/>
            <a:ext cx="198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Display the list of database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143000" y="4038600"/>
            <a:ext cx="163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Drop database</a:t>
            </a:r>
            <a:endParaRPr lang="en-US" b="1" dirty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3886200"/>
            <a:ext cx="26574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295400" y="5791200"/>
            <a:ext cx="6642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To drop database first make sure right database must be selected.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817" y="685800"/>
            <a:ext cx="904792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727588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8600"/>
            <a:ext cx="7162800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/>
              <a:t>Relational or 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/>
          <a:lstStyle/>
          <a:p>
            <a:pPr algn="just"/>
            <a:r>
              <a:rPr lang="en-US" dirty="0"/>
              <a:t>Relational databases organize data into individual </a:t>
            </a:r>
            <a:r>
              <a:rPr lang="en-US" dirty="0" smtClean="0"/>
              <a:t>tables via </a:t>
            </a:r>
            <a:r>
              <a:rPr lang="en-US" dirty="0"/>
              <a:t>rows and columns.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column represents </a:t>
            </a:r>
            <a:r>
              <a:rPr lang="en-US" dirty="0" smtClean="0"/>
              <a:t>an attribute </a:t>
            </a:r>
            <a:r>
              <a:rPr lang="en-US" dirty="0"/>
              <a:t>of the data stored and each row is </a:t>
            </a:r>
            <a:r>
              <a:rPr lang="en-US" dirty="0" smtClean="0"/>
              <a:t>an individual </a:t>
            </a:r>
            <a:r>
              <a:rPr lang="en-US" dirty="0"/>
              <a:t>record of the data. </a:t>
            </a:r>
            <a:endParaRPr lang="en-US" dirty="0" smtClean="0"/>
          </a:p>
          <a:p>
            <a:pPr algn="just"/>
            <a:r>
              <a:rPr lang="en-US" dirty="0" smtClean="0"/>
              <a:t>Many </a:t>
            </a:r>
            <a:r>
              <a:rPr lang="en-US" dirty="0"/>
              <a:t>relational </a:t>
            </a:r>
            <a:r>
              <a:rPr lang="en-US" dirty="0" smtClean="0"/>
              <a:t>databases use </a:t>
            </a:r>
            <a:r>
              <a:rPr lang="en-US" dirty="0"/>
              <a:t>Structured Query Language (SQL) to store </a:t>
            </a:r>
            <a:r>
              <a:rPr lang="en-US" dirty="0" smtClean="0"/>
              <a:t>and retrieve </a:t>
            </a:r>
            <a:r>
              <a:rPr lang="en-US" dirty="0"/>
              <a:t>data, and as such are often referred to as </a:t>
            </a:r>
            <a:r>
              <a:rPr lang="en-US" dirty="0" smtClean="0"/>
              <a:t>SQL databases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4008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 smtClean="0"/>
              <a:t>Relational Database Relationship Types: </a:t>
            </a:r>
          </a:p>
          <a:p>
            <a:pPr algn="just"/>
            <a:r>
              <a:rPr lang="en-US" dirty="0" smtClean="0"/>
              <a:t>“one-to-one”, “one-to-many”, and “many-to-many”</a:t>
            </a:r>
          </a:p>
          <a:p>
            <a:pPr algn="just">
              <a:buNone/>
            </a:pPr>
            <a:r>
              <a:rPr lang="en-US" b="1" dirty="0" smtClean="0"/>
              <a:t>Database Schema: </a:t>
            </a:r>
          </a:p>
          <a:p>
            <a:pPr algn="just"/>
            <a:r>
              <a:rPr lang="en-US" dirty="0" smtClean="0"/>
              <a:t>A database schema is a blueprint that outlines how a database’s data will be structured and organized. It is always a good idea to have a database schema in place before actually inserting data.</a:t>
            </a:r>
          </a:p>
          <a:p>
            <a:pPr algn="just"/>
            <a:r>
              <a:rPr lang="en-US" dirty="0" smtClean="0"/>
              <a:t>Relational databases typically follow predefined schemas. Developers outline the tables and their associated relationships before inserting any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Databases: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 Two considerable disadvantages of working with relational databases are:</a:t>
            </a:r>
          </a:p>
          <a:p>
            <a:pPr algn="just"/>
            <a:r>
              <a:rPr lang="en-US" dirty="0" smtClean="0"/>
              <a:t>They can be costly to set up, scale, and maintain.</a:t>
            </a:r>
          </a:p>
          <a:p>
            <a:pPr algn="just"/>
            <a:r>
              <a:rPr lang="en-US" dirty="0" smtClean="0"/>
              <a:t>The organization of data into tables consumes a great deal of space which can negatively impact cost and performance.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Non-Relational or </a:t>
            </a:r>
            <a:r>
              <a:rPr lang="en-US" dirty="0" err="1"/>
              <a:t>NoSQL</a:t>
            </a:r>
            <a:r>
              <a:rPr lang="en-US" dirty="0"/>
              <a:t>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287963"/>
          </a:xfrm>
        </p:spPr>
        <p:txBody>
          <a:bodyPr/>
          <a:lstStyle/>
          <a:p>
            <a:pPr algn="just"/>
            <a:r>
              <a:rPr lang="en-US" dirty="0"/>
              <a:t>Non-relational, or </a:t>
            </a:r>
            <a:r>
              <a:rPr lang="en-US" dirty="0" err="1"/>
              <a:t>NoSQL</a:t>
            </a:r>
            <a:r>
              <a:rPr lang="en-US" dirty="0"/>
              <a:t>, databases is an </a:t>
            </a:r>
            <a:r>
              <a:rPr lang="en-US" dirty="0" smtClean="0"/>
              <a:t>umbrella term </a:t>
            </a:r>
            <a:r>
              <a:rPr lang="en-US" dirty="0"/>
              <a:t>that refers to any database that does not </a:t>
            </a:r>
            <a:r>
              <a:rPr lang="en-US" dirty="0" smtClean="0"/>
              <a:t>follow the </a:t>
            </a:r>
            <a:r>
              <a:rPr lang="en-US" dirty="0"/>
              <a:t>relational model provided by traditional </a:t>
            </a:r>
            <a:r>
              <a:rPr lang="en-US" dirty="0" smtClean="0"/>
              <a:t>database management </a:t>
            </a:r>
            <a:r>
              <a:rPr lang="en-US" dirty="0"/>
              <a:t>systems.</a:t>
            </a:r>
          </a:p>
          <a:p>
            <a:r>
              <a:rPr lang="en-US" dirty="0" smtClean="0"/>
              <a:t>Database that stores </a:t>
            </a:r>
            <a:r>
              <a:rPr lang="en-US" dirty="0"/>
              <a:t>data in JSON format.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429000"/>
            <a:ext cx="4910138" cy="305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955" y="277496"/>
            <a:ext cx="219955" cy="16330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53325" y="283728"/>
            <a:ext cx="673100" cy="268393"/>
            <a:chOff x="1306650" y="425591"/>
            <a:chExt cx="1346200" cy="4025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0147" y="425591"/>
              <a:ext cx="113370" cy="2171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6650" y="431941"/>
              <a:ext cx="1345682" cy="39622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7421" y="662614"/>
            <a:ext cx="304182" cy="1346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88543" y="635237"/>
            <a:ext cx="357448" cy="19554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2708" y="940219"/>
            <a:ext cx="293716" cy="1214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85019" y="920787"/>
            <a:ext cx="354845" cy="23399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55429" y="915619"/>
            <a:ext cx="72893" cy="1066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71207" y="899946"/>
            <a:ext cx="259156" cy="18902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80875" y="1270522"/>
            <a:ext cx="3789967" cy="111240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26371" y="730544"/>
            <a:ext cx="212593" cy="13037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979792" y="736126"/>
            <a:ext cx="43373" cy="10329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67651" y="743482"/>
            <a:ext cx="108539" cy="13383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232151" y="753710"/>
            <a:ext cx="81168" cy="9312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864608" y="959794"/>
            <a:ext cx="1492880" cy="1201765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959706" y="2255154"/>
            <a:ext cx="2040890" cy="2178050"/>
            <a:chOff x="9919411" y="3382731"/>
            <a:chExt cx="4081779" cy="3267075"/>
          </a:xfrm>
        </p:grpSpPr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919411" y="3382731"/>
              <a:ext cx="4081211" cy="160925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44755" y="5018653"/>
              <a:ext cx="3160744" cy="1631137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71052" y="2811705"/>
            <a:ext cx="18862" cy="4250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22526" y="2758568"/>
            <a:ext cx="201561" cy="23324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81946" y="2746898"/>
            <a:ext cx="303680" cy="22707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551539" y="2821310"/>
            <a:ext cx="32903" cy="9625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39153" y="2682240"/>
            <a:ext cx="694121" cy="13500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382226" y="2612868"/>
            <a:ext cx="434477" cy="296773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2943271" y="2739929"/>
            <a:ext cx="11748" cy="43603"/>
          </a:xfrm>
          <a:custGeom>
            <a:avLst/>
            <a:gdLst/>
            <a:ahLst/>
            <a:cxnLst/>
            <a:rect l="l" t="t" r="r" b="b"/>
            <a:pathLst>
              <a:path w="23495" h="65404">
                <a:moveTo>
                  <a:pt x="4297" y="59155"/>
                </a:moveTo>
                <a:lnTo>
                  <a:pt x="4297" y="60899"/>
                </a:lnTo>
                <a:lnTo>
                  <a:pt x="8564" y="65196"/>
                </a:lnTo>
                <a:lnTo>
                  <a:pt x="19141" y="65196"/>
                </a:lnTo>
                <a:lnTo>
                  <a:pt x="19776" y="64556"/>
                </a:lnTo>
                <a:lnTo>
                  <a:pt x="12618" y="64556"/>
                </a:lnTo>
                <a:lnTo>
                  <a:pt x="12466" y="64526"/>
                </a:lnTo>
                <a:lnTo>
                  <a:pt x="12283" y="64526"/>
                </a:lnTo>
                <a:lnTo>
                  <a:pt x="12131" y="64495"/>
                </a:lnTo>
                <a:lnTo>
                  <a:pt x="11948" y="64495"/>
                </a:lnTo>
                <a:lnTo>
                  <a:pt x="11795" y="64465"/>
                </a:lnTo>
                <a:lnTo>
                  <a:pt x="11643" y="64404"/>
                </a:lnTo>
                <a:lnTo>
                  <a:pt x="11460" y="64404"/>
                </a:lnTo>
                <a:lnTo>
                  <a:pt x="11308" y="64343"/>
                </a:lnTo>
                <a:lnTo>
                  <a:pt x="10972" y="64282"/>
                </a:lnTo>
                <a:lnTo>
                  <a:pt x="10820" y="64221"/>
                </a:lnTo>
                <a:lnTo>
                  <a:pt x="10637" y="64190"/>
                </a:lnTo>
                <a:lnTo>
                  <a:pt x="10332" y="64099"/>
                </a:lnTo>
                <a:lnTo>
                  <a:pt x="9875" y="63916"/>
                </a:lnTo>
                <a:lnTo>
                  <a:pt x="9723" y="63886"/>
                </a:lnTo>
                <a:lnTo>
                  <a:pt x="9570" y="63794"/>
                </a:lnTo>
                <a:lnTo>
                  <a:pt x="8961" y="63520"/>
                </a:lnTo>
                <a:lnTo>
                  <a:pt x="8686" y="63367"/>
                </a:lnTo>
                <a:lnTo>
                  <a:pt x="8412" y="63185"/>
                </a:lnTo>
                <a:lnTo>
                  <a:pt x="8229" y="63093"/>
                </a:lnTo>
                <a:lnTo>
                  <a:pt x="7955" y="62941"/>
                </a:lnTo>
                <a:lnTo>
                  <a:pt x="7790" y="62788"/>
                </a:lnTo>
                <a:lnTo>
                  <a:pt x="7406" y="62514"/>
                </a:lnTo>
                <a:lnTo>
                  <a:pt x="7162" y="62331"/>
                </a:lnTo>
                <a:lnTo>
                  <a:pt x="6644" y="61874"/>
                </a:lnTo>
                <a:lnTo>
                  <a:pt x="4297" y="59155"/>
                </a:lnTo>
                <a:close/>
              </a:path>
              <a:path w="23495" h="65404">
                <a:moveTo>
                  <a:pt x="14447" y="64495"/>
                </a:moveTo>
                <a:lnTo>
                  <a:pt x="12131" y="64495"/>
                </a:lnTo>
                <a:lnTo>
                  <a:pt x="12283" y="64526"/>
                </a:lnTo>
                <a:lnTo>
                  <a:pt x="12466" y="64526"/>
                </a:lnTo>
                <a:lnTo>
                  <a:pt x="12618" y="64556"/>
                </a:lnTo>
                <a:lnTo>
                  <a:pt x="14112" y="64556"/>
                </a:lnTo>
                <a:lnTo>
                  <a:pt x="14447" y="64495"/>
                </a:lnTo>
                <a:close/>
              </a:path>
              <a:path w="23495" h="65404">
                <a:moveTo>
                  <a:pt x="20464" y="47479"/>
                </a:moveTo>
                <a:lnTo>
                  <a:pt x="20563" y="48890"/>
                </a:lnTo>
                <a:lnTo>
                  <a:pt x="21061" y="49469"/>
                </a:lnTo>
                <a:lnTo>
                  <a:pt x="21762" y="50627"/>
                </a:lnTo>
                <a:lnTo>
                  <a:pt x="22037" y="51206"/>
                </a:lnTo>
                <a:lnTo>
                  <a:pt x="22402" y="52151"/>
                </a:lnTo>
                <a:lnTo>
                  <a:pt x="22494" y="52486"/>
                </a:lnTo>
                <a:lnTo>
                  <a:pt x="22678" y="53279"/>
                </a:lnTo>
                <a:lnTo>
                  <a:pt x="22768" y="56266"/>
                </a:lnTo>
                <a:lnTo>
                  <a:pt x="22524" y="57546"/>
                </a:lnTo>
                <a:lnTo>
                  <a:pt x="22433" y="57881"/>
                </a:lnTo>
                <a:lnTo>
                  <a:pt x="21945" y="59131"/>
                </a:lnTo>
                <a:lnTo>
                  <a:pt x="21793" y="59405"/>
                </a:lnTo>
                <a:lnTo>
                  <a:pt x="21701" y="59557"/>
                </a:lnTo>
                <a:lnTo>
                  <a:pt x="21640" y="59710"/>
                </a:lnTo>
                <a:lnTo>
                  <a:pt x="21457" y="59984"/>
                </a:lnTo>
                <a:lnTo>
                  <a:pt x="21396" y="60137"/>
                </a:lnTo>
                <a:lnTo>
                  <a:pt x="21214" y="60411"/>
                </a:lnTo>
                <a:lnTo>
                  <a:pt x="20604" y="61203"/>
                </a:lnTo>
                <a:lnTo>
                  <a:pt x="19659" y="62179"/>
                </a:lnTo>
                <a:lnTo>
                  <a:pt x="19171" y="62575"/>
                </a:lnTo>
                <a:lnTo>
                  <a:pt x="19019" y="62666"/>
                </a:lnTo>
                <a:lnTo>
                  <a:pt x="18850" y="62819"/>
                </a:lnTo>
                <a:lnTo>
                  <a:pt x="18196" y="63246"/>
                </a:lnTo>
                <a:lnTo>
                  <a:pt x="17388" y="63672"/>
                </a:lnTo>
                <a:lnTo>
                  <a:pt x="17007" y="63825"/>
                </a:lnTo>
                <a:lnTo>
                  <a:pt x="16855" y="63916"/>
                </a:lnTo>
                <a:lnTo>
                  <a:pt x="16703" y="63947"/>
                </a:lnTo>
                <a:lnTo>
                  <a:pt x="16245" y="64129"/>
                </a:lnTo>
                <a:lnTo>
                  <a:pt x="15910" y="64221"/>
                </a:lnTo>
                <a:lnTo>
                  <a:pt x="14599" y="64495"/>
                </a:lnTo>
                <a:lnTo>
                  <a:pt x="14447" y="64495"/>
                </a:lnTo>
                <a:lnTo>
                  <a:pt x="14112" y="64556"/>
                </a:lnTo>
                <a:lnTo>
                  <a:pt x="19776" y="64556"/>
                </a:lnTo>
                <a:lnTo>
                  <a:pt x="23408" y="60899"/>
                </a:lnTo>
                <a:lnTo>
                  <a:pt x="23287" y="50322"/>
                </a:lnTo>
                <a:lnTo>
                  <a:pt x="20464" y="47479"/>
                </a:lnTo>
                <a:close/>
              </a:path>
              <a:path w="23495" h="65404">
                <a:moveTo>
                  <a:pt x="19141" y="46146"/>
                </a:moveTo>
                <a:lnTo>
                  <a:pt x="8564" y="46146"/>
                </a:lnTo>
                <a:lnTo>
                  <a:pt x="4418" y="50322"/>
                </a:lnTo>
                <a:lnTo>
                  <a:pt x="4382" y="59253"/>
                </a:lnTo>
                <a:lnTo>
                  <a:pt x="6644" y="61874"/>
                </a:lnTo>
                <a:lnTo>
                  <a:pt x="7162" y="62331"/>
                </a:lnTo>
                <a:lnTo>
                  <a:pt x="7315" y="62423"/>
                </a:lnTo>
                <a:lnTo>
                  <a:pt x="7491" y="62575"/>
                </a:lnTo>
                <a:lnTo>
                  <a:pt x="7833" y="62819"/>
                </a:lnTo>
                <a:lnTo>
                  <a:pt x="8107" y="63002"/>
                </a:lnTo>
                <a:lnTo>
                  <a:pt x="8686" y="63367"/>
                </a:lnTo>
                <a:lnTo>
                  <a:pt x="8839" y="63428"/>
                </a:lnTo>
                <a:lnTo>
                  <a:pt x="9723" y="63886"/>
                </a:lnTo>
                <a:lnTo>
                  <a:pt x="9951" y="63947"/>
                </a:lnTo>
                <a:lnTo>
                  <a:pt x="10332" y="64099"/>
                </a:lnTo>
                <a:lnTo>
                  <a:pt x="10515" y="64129"/>
                </a:lnTo>
                <a:lnTo>
                  <a:pt x="10820" y="64221"/>
                </a:lnTo>
                <a:lnTo>
                  <a:pt x="10972" y="64282"/>
                </a:lnTo>
                <a:lnTo>
                  <a:pt x="11308" y="64343"/>
                </a:lnTo>
                <a:lnTo>
                  <a:pt x="11460" y="64404"/>
                </a:lnTo>
                <a:lnTo>
                  <a:pt x="11643" y="64404"/>
                </a:lnTo>
                <a:lnTo>
                  <a:pt x="11795" y="64465"/>
                </a:lnTo>
                <a:lnTo>
                  <a:pt x="11948" y="64495"/>
                </a:lnTo>
                <a:lnTo>
                  <a:pt x="14599" y="64495"/>
                </a:lnTo>
                <a:lnTo>
                  <a:pt x="15910" y="64221"/>
                </a:lnTo>
                <a:lnTo>
                  <a:pt x="16062" y="64160"/>
                </a:lnTo>
                <a:lnTo>
                  <a:pt x="16322" y="64099"/>
                </a:lnTo>
                <a:lnTo>
                  <a:pt x="16703" y="63947"/>
                </a:lnTo>
                <a:lnTo>
                  <a:pt x="16855" y="63916"/>
                </a:lnTo>
                <a:lnTo>
                  <a:pt x="17084" y="63794"/>
                </a:lnTo>
                <a:lnTo>
                  <a:pt x="17465" y="63642"/>
                </a:lnTo>
                <a:lnTo>
                  <a:pt x="18044" y="63306"/>
                </a:lnTo>
                <a:lnTo>
                  <a:pt x="18196" y="63246"/>
                </a:lnTo>
                <a:lnTo>
                  <a:pt x="18897" y="62788"/>
                </a:lnTo>
                <a:lnTo>
                  <a:pt x="19659" y="62179"/>
                </a:lnTo>
                <a:lnTo>
                  <a:pt x="20604" y="61203"/>
                </a:lnTo>
                <a:lnTo>
                  <a:pt x="21092" y="60533"/>
                </a:lnTo>
                <a:lnTo>
                  <a:pt x="21396" y="60137"/>
                </a:lnTo>
                <a:lnTo>
                  <a:pt x="21457" y="59984"/>
                </a:lnTo>
                <a:lnTo>
                  <a:pt x="21640" y="59710"/>
                </a:lnTo>
                <a:lnTo>
                  <a:pt x="21701" y="59557"/>
                </a:lnTo>
                <a:lnTo>
                  <a:pt x="21793" y="59405"/>
                </a:lnTo>
                <a:lnTo>
                  <a:pt x="21854" y="59253"/>
                </a:lnTo>
                <a:lnTo>
                  <a:pt x="22433" y="57881"/>
                </a:lnTo>
                <a:lnTo>
                  <a:pt x="22524" y="57546"/>
                </a:lnTo>
                <a:lnTo>
                  <a:pt x="22768" y="56266"/>
                </a:lnTo>
                <a:lnTo>
                  <a:pt x="22678" y="53279"/>
                </a:lnTo>
                <a:lnTo>
                  <a:pt x="22555" y="52608"/>
                </a:lnTo>
                <a:lnTo>
                  <a:pt x="22402" y="52151"/>
                </a:lnTo>
                <a:lnTo>
                  <a:pt x="22158" y="51511"/>
                </a:lnTo>
                <a:lnTo>
                  <a:pt x="20787" y="51389"/>
                </a:lnTo>
                <a:lnTo>
                  <a:pt x="20665" y="50322"/>
                </a:lnTo>
                <a:lnTo>
                  <a:pt x="20598" y="49382"/>
                </a:lnTo>
                <a:lnTo>
                  <a:pt x="19537" y="47701"/>
                </a:lnTo>
                <a:lnTo>
                  <a:pt x="20478" y="47701"/>
                </a:lnTo>
                <a:lnTo>
                  <a:pt x="20464" y="47479"/>
                </a:lnTo>
                <a:lnTo>
                  <a:pt x="19141" y="46146"/>
                </a:lnTo>
                <a:close/>
              </a:path>
              <a:path w="23495" h="65404">
                <a:moveTo>
                  <a:pt x="12222" y="91"/>
                </a:moveTo>
                <a:lnTo>
                  <a:pt x="9723" y="91"/>
                </a:lnTo>
                <a:lnTo>
                  <a:pt x="8717" y="274"/>
                </a:lnTo>
                <a:lnTo>
                  <a:pt x="8564" y="335"/>
                </a:lnTo>
                <a:lnTo>
                  <a:pt x="8260" y="396"/>
                </a:lnTo>
                <a:lnTo>
                  <a:pt x="8107" y="457"/>
                </a:lnTo>
                <a:lnTo>
                  <a:pt x="7772" y="548"/>
                </a:lnTo>
                <a:lnTo>
                  <a:pt x="7162" y="792"/>
                </a:lnTo>
                <a:lnTo>
                  <a:pt x="7010" y="883"/>
                </a:lnTo>
                <a:lnTo>
                  <a:pt x="6858" y="944"/>
                </a:lnTo>
                <a:lnTo>
                  <a:pt x="6705" y="1036"/>
                </a:lnTo>
                <a:lnTo>
                  <a:pt x="6400" y="1158"/>
                </a:lnTo>
                <a:lnTo>
                  <a:pt x="5974" y="1432"/>
                </a:lnTo>
                <a:lnTo>
                  <a:pt x="5821" y="1493"/>
                </a:lnTo>
                <a:lnTo>
                  <a:pt x="5669" y="1584"/>
                </a:lnTo>
                <a:lnTo>
                  <a:pt x="5273" y="1889"/>
                </a:lnTo>
                <a:lnTo>
                  <a:pt x="4481" y="2529"/>
                </a:lnTo>
                <a:lnTo>
                  <a:pt x="3688" y="3352"/>
                </a:lnTo>
                <a:lnTo>
                  <a:pt x="3596" y="3505"/>
                </a:lnTo>
                <a:lnTo>
                  <a:pt x="3169" y="4023"/>
                </a:lnTo>
                <a:lnTo>
                  <a:pt x="2804" y="4572"/>
                </a:lnTo>
                <a:lnTo>
                  <a:pt x="2743" y="4724"/>
                </a:lnTo>
                <a:lnTo>
                  <a:pt x="0" y="26151"/>
                </a:lnTo>
                <a:lnTo>
                  <a:pt x="0" y="27462"/>
                </a:lnTo>
                <a:lnTo>
                  <a:pt x="1406" y="48890"/>
                </a:lnTo>
                <a:lnTo>
                  <a:pt x="1615" y="51511"/>
                </a:lnTo>
                <a:lnTo>
                  <a:pt x="1735" y="53766"/>
                </a:lnTo>
                <a:lnTo>
                  <a:pt x="1920" y="54772"/>
                </a:lnTo>
                <a:lnTo>
                  <a:pt x="2011" y="55077"/>
                </a:lnTo>
                <a:lnTo>
                  <a:pt x="2316" y="55839"/>
                </a:lnTo>
                <a:lnTo>
                  <a:pt x="2407" y="56174"/>
                </a:lnTo>
                <a:lnTo>
                  <a:pt x="2895" y="57058"/>
                </a:lnTo>
                <a:lnTo>
                  <a:pt x="2956" y="57210"/>
                </a:lnTo>
                <a:lnTo>
                  <a:pt x="3627" y="58155"/>
                </a:lnTo>
                <a:lnTo>
                  <a:pt x="4145" y="58978"/>
                </a:lnTo>
                <a:lnTo>
                  <a:pt x="4297" y="59155"/>
                </a:lnTo>
                <a:lnTo>
                  <a:pt x="4418" y="50322"/>
                </a:lnTo>
                <a:lnTo>
                  <a:pt x="8564" y="46146"/>
                </a:lnTo>
                <a:lnTo>
                  <a:pt x="20378" y="46146"/>
                </a:lnTo>
                <a:lnTo>
                  <a:pt x="19178" y="27462"/>
                </a:lnTo>
                <a:lnTo>
                  <a:pt x="19200" y="26151"/>
                </a:lnTo>
                <a:lnTo>
                  <a:pt x="20482" y="10332"/>
                </a:lnTo>
                <a:lnTo>
                  <a:pt x="20360" y="7833"/>
                </a:lnTo>
                <a:lnTo>
                  <a:pt x="20269" y="7345"/>
                </a:lnTo>
                <a:lnTo>
                  <a:pt x="20147" y="7040"/>
                </a:lnTo>
                <a:lnTo>
                  <a:pt x="20086" y="6705"/>
                </a:lnTo>
                <a:lnTo>
                  <a:pt x="19659" y="5608"/>
                </a:lnTo>
                <a:lnTo>
                  <a:pt x="19274" y="4846"/>
                </a:lnTo>
                <a:lnTo>
                  <a:pt x="18745" y="4023"/>
                </a:lnTo>
                <a:lnTo>
                  <a:pt x="18562" y="3749"/>
                </a:lnTo>
                <a:lnTo>
                  <a:pt x="17891" y="2987"/>
                </a:lnTo>
                <a:lnTo>
                  <a:pt x="17434" y="2529"/>
                </a:lnTo>
                <a:lnTo>
                  <a:pt x="17282" y="2438"/>
                </a:lnTo>
                <a:lnTo>
                  <a:pt x="17038" y="2194"/>
                </a:lnTo>
                <a:lnTo>
                  <a:pt x="15971" y="1432"/>
                </a:lnTo>
                <a:lnTo>
                  <a:pt x="15087" y="944"/>
                </a:lnTo>
                <a:lnTo>
                  <a:pt x="13685" y="396"/>
                </a:lnTo>
                <a:lnTo>
                  <a:pt x="13350" y="335"/>
                </a:lnTo>
                <a:lnTo>
                  <a:pt x="13197" y="274"/>
                </a:lnTo>
                <a:lnTo>
                  <a:pt x="12222" y="91"/>
                </a:lnTo>
                <a:close/>
              </a:path>
              <a:path w="23495" h="65404">
                <a:moveTo>
                  <a:pt x="20598" y="49382"/>
                </a:moveTo>
                <a:lnTo>
                  <a:pt x="20665" y="50322"/>
                </a:lnTo>
                <a:lnTo>
                  <a:pt x="20787" y="51389"/>
                </a:lnTo>
                <a:lnTo>
                  <a:pt x="20787" y="49682"/>
                </a:lnTo>
                <a:lnTo>
                  <a:pt x="20598" y="49382"/>
                </a:lnTo>
                <a:close/>
              </a:path>
              <a:path w="23495" h="65404">
                <a:moveTo>
                  <a:pt x="20563" y="48890"/>
                </a:moveTo>
                <a:lnTo>
                  <a:pt x="20652" y="49469"/>
                </a:lnTo>
                <a:lnTo>
                  <a:pt x="20787" y="49682"/>
                </a:lnTo>
                <a:lnTo>
                  <a:pt x="20787" y="51389"/>
                </a:lnTo>
                <a:lnTo>
                  <a:pt x="22134" y="51389"/>
                </a:lnTo>
                <a:lnTo>
                  <a:pt x="21762" y="50627"/>
                </a:lnTo>
                <a:lnTo>
                  <a:pt x="21061" y="49469"/>
                </a:lnTo>
                <a:lnTo>
                  <a:pt x="20563" y="48890"/>
                </a:lnTo>
                <a:close/>
              </a:path>
              <a:path w="23495" h="65404">
                <a:moveTo>
                  <a:pt x="19537" y="47701"/>
                </a:moveTo>
                <a:lnTo>
                  <a:pt x="20598" y="49382"/>
                </a:lnTo>
                <a:lnTo>
                  <a:pt x="20563" y="48890"/>
                </a:lnTo>
                <a:lnTo>
                  <a:pt x="19537" y="47701"/>
                </a:lnTo>
                <a:close/>
              </a:path>
              <a:path w="23495" h="65404">
                <a:moveTo>
                  <a:pt x="20478" y="47701"/>
                </a:moveTo>
                <a:lnTo>
                  <a:pt x="19537" y="47701"/>
                </a:lnTo>
                <a:lnTo>
                  <a:pt x="20563" y="48890"/>
                </a:lnTo>
                <a:lnTo>
                  <a:pt x="20478" y="47701"/>
                </a:lnTo>
                <a:close/>
              </a:path>
              <a:path w="23495" h="65404">
                <a:moveTo>
                  <a:pt x="20378" y="46146"/>
                </a:moveTo>
                <a:lnTo>
                  <a:pt x="19141" y="46146"/>
                </a:lnTo>
                <a:lnTo>
                  <a:pt x="20464" y="47479"/>
                </a:lnTo>
                <a:lnTo>
                  <a:pt x="20378" y="46146"/>
                </a:lnTo>
                <a:close/>
              </a:path>
              <a:path w="23495" h="65404">
                <a:moveTo>
                  <a:pt x="11551" y="30"/>
                </a:moveTo>
                <a:lnTo>
                  <a:pt x="10210" y="30"/>
                </a:lnTo>
                <a:lnTo>
                  <a:pt x="9875" y="91"/>
                </a:lnTo>
                <a:lnTo>
                  <a:pt x="12039" y="91"/>
                </a:lnTo>
                <a:lnTo>
                  <a:pt x="11887" y="60"/>
                </a:lnTo>
                <a:lnTo>
                  <a:pt x="11734" y="60"/>
                </a:lnTo>
                <a:lnTo>
                  <a:pt x="11551" y="30"/>
                </a:lnTo>
                <a:close/>
              </a:path>
              <a:path w="23495" h="65404">
                <a:moveTo>
                  <a:pt x="11216" y="0"/>
                </a:moveTo>
                <a:lnTo>
                  <a:pt x="10728" y="0"/>
                </a:lnTo>
                <a:lnTo>
                  <a:pt x="10546" y="30"/>
                </a:lnTo>
                <a:lnTo>
                  <a:pt x="11399" y="30"/>
                </a:lnTo>
                <a:lnTo>
                  <a:pt x="11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011698" y="2611093"/>
            <a:ext cx="164104" cy="14397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267807" y="2591200"/>
            <a:ext cx="390997" cy="20109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774476" y="2570020"/>
            <a:ext cx="471785" cy="102507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315054" y="2497118"/>
            <a:ext cx="390952" cy="240453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708020" y="3357250"/>
            <a:ext cx="643255" cy="273473"/>
            <a:chOff x="1416040" y="5035874"/>
            <a:chExt cx="1286510" cy="410209"/>
          </a:xfrm>
        </p:grpSpPr>
        <p:pic>
          <p:nvPicPr>
            <p:cNvPr id="33" name="object 3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950845" y="5049407"/>
              <a:ext cx="84051" cy="17907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16040" y="5035874"/>
              <a:ext cx="1286285" cy="410016"/>
            </a:xfrm>
            <a:prstGeom prst="rect">
              <a:avLst/>
            </a:prstGeom>
          </p:spPr>
        </p:pic>
      </p:grpSp>
      <p:sp>
        <p:nvSpPr>
          <p:cNvPr id="35" name="object 35"/>
          <p:cNvSpPr/>
          <p:nvPr/>
        </p:nvSpPr>
        <p:spPr>
          <a:xfrm>
            <a:off x="954860" y="3785684"/>
            <a:ext cx="16192" cy="19897"/>
          </a:xfrm>
          <a:custGeom>
            <a:avLst/>
            <a:gdLst/>
            <a:ahLst/>
            <a:cxnLst/>
            <a:rect l="l" t="t" r="r" b="b"/>
            <a:pathLst>
              <a:path w="32385" h="29845">
                <a:moveTo>
                  <a:pt x="9352" y="508"/>
                </a:moveTo>
                <a:lnTo>
                  <a:pt x="6317" y="508"/>
                </a:lnTo>
                <a:lnTo>
                  <a:pt x="5841" y="762"/>
                </a:lnTo>
                <a:lnTo>
                  <a:pt x="5234" y="1016"/>
                </a:lnTo>
                <a:lnTo>
                  <a:pt x="4506" y="1397"/>
                </a:lnTo>
                <a:lnTo>
                  <a:pt x="3829" y="1905"/>
                </a:lnTo>
                <a:lnTo>
                  <a:pt x="3698" y="2032"/>
                </a:lnTo>
                <a:lnTo>
                  <a:pt x="3555" y="2032"/>
                </a:lnTo>
                <a:lnTo>
                  <a:pt x="3305" y="2286"/>
                </a:lnTo>
                <a:lnTo>
                  <a:pt x="2817" y="2667"/>
                </a:lnTo>
                <a:lnTo>
                  <a:pt x="2699" y="2921"/>
                </a:lnTo>
                <a:lnTo>
                  <a:pt x="1626" y="4064"/>
                </a:lnTo>
                <a:lnTo>
                  <a:pt x="1543" y="4318"/>
                </a:lnTo>
                <a:lnTo>
                  <a:pt x="1446" y="4445"/>
                </a:lnTo>
                <a:lnTo>
                  <a:pt x="0" y="10395"/>
                </a:lnTo>
                <a:lnTo>
                  <a:pt x="119" y="11303"/>
                </a:lnTo>
                <a:lnTo>
                  <a:pt x="245" y="11938"/>
                </a:lnTo>
                <a:lnTo>
                  <a:pt x="483" y="12700"/>
                </a:lnTo>
                <a:lnTo>
                  <a:pt x="934" y="13716"/>
                </a:lnTo>
                <a:lnTo>
                  <a:pt x="1019" y="13843"/>
                </a:lnTo>
                <a:lnTo>
                  <a:pt x="1145" y="14224"/>
                </a:lnTo>
                <a:lnTo>
                  <a:pt x="3781" y="19177"/>
                </a:lnTo>
                <a:lnTo>
                  <a:pt x="4305" y="19939"/>
                </a:lnTo>
                <a:lnTo>
                  <a:pt x="7008" y="23241"/>
                </a:lnTo>
                <a:lnTo>
                  <a:pt x="7079" y="23368"/>
                </a:lnTo>
                <a:lnTo>
                  <a:pt x="8246" y="24511"/>
                </a:lnTo>
                <a:lnTo>
                  <a:pt x="8782" y="24892"/>
                </a:lnTo>
                <a:lnTo>
                  <a:pt x="9746" y="25527"/>
                </a:lnTo>
                <a:lnTo>
                  <a:pt x="9901" y="25654"/>
                </a:lnTo>
                <a:lnTo>
                  <a:pt x="13592" y="27559"/>
                </a:lnTo>
                <a:lnTo>
                  <a:pt x="14674" y="27940"/>
                </a:lnTo>
                <a:lnTo>
                  <a:pt x="14830" y="27940"/>
                </a:lnTo>
                <a:lnTo>
                  <a:pt x="15140" y="28067"/>
                </a:lnTo>
                <a:lnTo>
                  <a:pt x="20700" y="29337"/>
                </a:lnTo>
                <a:lnTo>
                  <a:pt x="21700" y="29464"/>
                </a:lnTo>
                <a:lnTo>
                  <a:pt x="23855" y="29464"/>
                </a:lnTo>
                <a:lnTo>
                  <a:pt x="25178" y="29210"/>
                </a:lnTo>
                <a:lnTo>
                  <a:pt x="25330" y="29210"/>
                </a:lnTo>
                <a:lnTo>
                  <a:pt x="25498" y="29083"/>
                </a:lnTo>
                <a:lnTo>
                  <a:pt x="25808" y="29083"/>
                </a:lnTo>
                <a:lnTo>
                  <a:pt x="26284" y="28829"/>
                </a:lnTo>
                <a:lnTo>
                  <a:pt x="26439" y="28829"/>
                </a:lnTo>
                <a:lnTo>
                  <a:pt x="27046" y="28575"/>
                </a:lnTo>
                <a:lnTo>
                  <a:pt x="27332" y="28321"/>
                </a:lnTo>
                <a:lnTo>
                  <a:pt x="27485" y="28321"/>
                </a:lnTo>
                <a:lnTo>
                  <a:pt x="28594" y="27559"/>
                </a:lnTo>
                <a:lnTo>
                  <a:pt x="29225" y="27051"/>
                </a:lnTo>
                <a:lnTo>
                  <a:pt x="29916" y="26289"/>
                </a:lnTo>
                <a:lnTo>
                  <a:pt x="11388" y="26289"/>
                </a:lnTo>
                <a:lnTo>
                  <a:pt x="7091" y="21971"/>
                </a:lnTo>
                <a:lnTo>
                  <a:pt x="7091" y="20682"/>
                </a:lnTo>
                <a:lnTo>
                  <a:pt x="2388" y="15875"/>
                </a:lnTo>
                <a:lnTo>
                  <a:pt x="2293" y="15748"/>
                </a:lnTo>
                <a:lnTo>
                  <a:pt x="1924" y="15113"/>
                </a:lnTo>
                <a:lnTo>
                  <a:pt x="1745" y="14859"/>
                </a:lnTo>
                <a:lnTo>
                  <a:pt x="1650" y="14732"/>
                </a:lnTo>
                <a:lnTo>
                  <a:pt x="1077" y="13589"/>
                </a:lnTo>
                <a:lnTo>
                  <a:pt x="684" y="12319"/>
                </a:lnTo>
                <a:lnTo>
                  <a:pt x="471" y="11049"/>
                </a:lnTo>
                <a:lnTo>
                  <a:pt x="539" y="8636"/>
                </a:lnTo>
                <a:lnTo>
                  <a:pt x="675" y="7874"/>
                </a:lnTo>
                <a:lnTo>
                  <a:pt x="733" y="7747"/>
                </a:lnTo>
                <a:lnTo>
                  <a:pt x="851" y="7239"/>
                </a:lnTo>
                <a:lnTo>
                  <a:pt x="1412" y="5842"/>
                </a:lnTo>
                <a:lnTo>
                  <a:pt x="1650" y="5334"/>
                </a:lnTo>
                <a:lnTo>
                  <a:pt x="2482" y="4191"/>
                </a:lnTo>
                <a:lnTo>
                  <a:pt x="2580" y="3937"/>
                </a:lnTo>
                <a:lnTo>
                  <a:pt x="3875" y="2667"/>
                </a:lnTo>
                <a:lnTo>
                  <a:pt x="4006" y="2667"/>
                </a:lnTo>
                <a:lnTo>
                  <a:pt x="4125" y="2540"/>
                </a:lnTo>
                <a:lnTo>
                  <a:pt x="5247" y="1778"/>
                </a:lnTo>
                <a:lnTo>
                  <a:pt x="5686" y="1524"/>
                </a:lnTo>
                <a:lnTo>
                  <a:pt x="5984" y="1397"/>
                </a:lnTo>
                <a:lnTo>
                  <a:pt x="6140" y="1397"/>
                </a:lnTo>
                <a:lnTo>
                  <a:pt x="6591" y="1143"/>
                </a:lnTo>
                <a:lnTo>
                  <a:pt x="6758" y="1143"/>
                </a:lnTo>
                <a:lnTo>
                  <a:pt x="7079" y="1016"/>
                </a:lnTo>
                <a:lnTo>
                  <a:pt x="8685" y="635"/>
                </a:lnTo>
                <a:lnTo>
                  <a:pt x="9188" y="635"/>
                </a:lnTo>
                <a:lnTo>
                  <a:pt x="9352" y="508"/>
                </a:lnTo>
                <a:close/>
              </a:path>
              <a:path w="32385" h="29845">
                <a:moveTo>
                  <a:pt x="7091" y="20682"/>
                </a:moveTo>
                <a:lnTo>
                  <a:pt x="7091" y="21971"/>
                </a:lnTo>
                <a:lnTo>
                  <a:pt x="11388" y="26289"/>
                </a:lnTo>
                <a:lnTo>
                  <a:pt x="15616" y="26289"/>
                </a:lnTo>
                <a:lnTo>
                  <a:pt x="15448" y="26162"/>
                </a:lnTo>
                <a:lnTo>
                  <a:pt x="15284" y="26162"/>
                </a:lnTo>
                <a:lnTo>
                  <a:pt x="14305" y="26035"/>
                </a:lnTo>
                <a:lnTo>
                  <a:pt x="14141" y="25908"/>
                </a:lnTo>
                <a:lnTo>
                  <a:pt x="13973" y="25908"/>
                </a:lnTo>
                <a:lnTo>
                  <a:pt x="13507" y="25781"/>
                </a:lnTo>
                <a:lnTo>
                  <a:pt x="13342" y="25781"/>
                </a:lnTo>
                <a:lnTo>
                  <a:pt x="12723" y="25527"/>
                </a:lnTo>
                <a:lnTo>
                  <a:pt x="12580" y="25400"/>
                </a:lnTo>
                <a:lnTo>
                  <a:pt x="12269" y="25273"/>
                </a:lnTo>
                <a:lnTo>
                  <a:pt x="11843" y="25019"/>
                </a:lnTo>
                <a:lnTo>
                  <a:pt x="11687" y="24892"/>
                </a:lnTo>
                <a:lnTo>
                  <a:pt x="10983" y="24511"/>
                </a:lnTo>
                <a:lnTo>
                  <a:pt x="10471" y="24003"/>
                </a:lnTo>
                <a:lnTo>
                  <a:pt x="10090" y="23749"/>
                </a:lnTo>
                <a:lnTo>
                  <a:pt x="7091" y="20682"/>
                </a:lnTo>
                <a:close/>
              </a:path>
              <a:path w="32385" h="29845">
                <a:moveTo>
                  <a:pt x="17771" y="26162"/>
                </a:moveTo>
                <a:lnTo>
                  <a:pt x="15448" y="26162"/>
                </a:lnTo>
                <a:lnTo>
                  <a:pt x="15616" y="26289"/>
                </a:lnTo>
                <a:lnTo>
                  <a:pt x="17615" y="26289"/>
                </a:lnTo>
                <a:lnTo>
                  <a:pt x="17771" y="26162"/>
                </a:lnTo>
                <a:close/>
              </a:path>
              <a:path w="32385" h="29845">
                <a:moveTo>
                  <a:pt x="26141" y="17494"/>
                </a:moveTo>
                <a:lnTo>
                  <a:pt x="22892" y="24003"/>
                </a:lnTo>
                <a:lnTo>
                  <a:pt x="22760" y="24003"/>
                </a:lnTo>
                <a:lnTo>
                  <a:pt x="22248" y="24511"/>
                </a:lnTo>
                <a:lnTo>
                  <a:pt x="21544" y="24892"/>
                </a:lnTo>
                <a:lnTo>
                  <a:pt x="21389" y="25019"/>
                </a:lnTo>
                <a:lnTo>
                  <a:pt x="20962" y="25273"/>
                </a:lnTo>
                <a:lnTo>
                  <a:pt x="19889" y="25781"/>
                </a:lnTo>
                <a:lnTo>
                  <a:pt x="19725" y="25781"/>
                </a:lnTo>
                <a:lnTo>
                  <a:pt x="19258" y="25908"/>
                </a:lnTo>
                <a:lnTo>
                  <a:pt x="19094" y="25908"/>
                </a:lnTo>
                <a:lnTo>
                  <a:pt x="18926" y="26035"/>
                </a:lnTo>
                <a:lnTo>
                  <a:pt x="17951" y="26162"/>
                </a:lnTo>
                <a:lnTo>
                  <a:pt x="17771" y="26162"/>
                </a:lnTo>
                <a:lnTo>
                  <a:pt x="17615" y="26289"/>
                </a:lnTo>
                <a:lnTo>
                  <a:pt x="21950" y="26289"/>
                </a:lnTo>
                <a:lnTo>
                  <a:pt x="26141" y="21971"/>
                </a:lnTo>
                <a:lnTo>
                  <a:pt x="26141" y="17494"/>
                </a:lnTo>
                <a:close/>
              </a:path>
              <a:path w="32385" h="29845">
                <a:moveTo>
                  <a:pt x="25495" y="10784"/>
                </a:moveTo>
                <a:lnTo>
                  <a:pt x="26014" y="11303"/>
                </a:lnTo>
                <a:lnTo>
                  <a:pt x="26141" y="21971"/>
                </a:lnTo>
                <a:lnTo>
                  <a:pt x="21950" y="26289"/>
                </a:lnTo>
                <a:lnTo>
                  <a:pt x="29916" y="26289"/>
                </a:lnTo>
                <a:lnTo>
                  <a:pt x="32081" y="21971"/>
                </a:lnTo>
                <a:lnTo>
                  <a:pt x="32167" y="21717"/>
                </a:lnTo>
                <a:lnTo>
                  <a:pt x="32288" y="20320"/>
                </a:lnTo>
                <a:lnTo>
                  <a:pt x="32269" y="19050"/>
                </a:lnTo>
                <a:lnTo>
                  <a:pt x="32154" y="18161"/>
                </a:lnTo>
                <a:lnTo>
                  <a:pt x="27878" y="11938"/>
                </a:lnTo>
                <a:lnTo>
                  <a:pt x="27726" y="11811"/>
                </a:lnTo>
                <a:lnTo>
                  <a:pt x="27009" y="11430"/>
                </a:lnTo>
                <a:lnTo>
                  <a:pt x="26702" y="11303"/>
                </a:lnTo>
                <a:lnTo>
                  <a:pt x="26546" y="11176"/>
                </a:lnTo>
                <a:lnTo>
                  <a:pt x="26092" y="11049"/>
                </a:lnTo>
                <a:lnTo>
                  <a:pt x="25927" y="10922"/>
                </a:lnTo>
                <a:lnTo>
                  <a:pt x="25495" y="10784"/>
                </a:lnTo>
                <a:close/>
              </a:path>
              <a:path w="32385" h="29845">
                <a:moveTo>
                  <a:pt x="19094" y="25908"/>
                </a:moveTo>
                <a:lnTo>
                  <a:pt x="14141" y="25908"/>
                </a:lnTo>
                <a:lnTo>
                  <a:pt x="14305" y="26035"/>
                </a:lnTo>
                <a:lnTo>
                  <a:pt x="15284" y="26162"/>
                </a:lnTo>
                <a:lnTo>
                  <a:pt x="17951" y="26162"/>
                </a:lnTo>
                <a:lnTo>
                  <a:pt x="18926" y="26035"/>
                </a:lnTo>
                <a:lnTo>
                  <a:pt x="19094" y="25908"/>
                </a:lnTo>
                <a:close/>
              </a:path>
              <a:path w="32385" h="29845">
                <a:moveTo>
                  <a:pt x="19725" y="25781"/>
                </a:moveTo>
                <a:lnTo>
                  <a:pt x="13507" y="25781"/>
                </a:lnTo>
                <a:lnTo>
                  <a:pt x="13973" y="25908"/>
                </a:lnTo>
                <a:lnTo>
                  <a:pt x="19258" y="25908"/>
                </a:lnTo>
                <a:lnTo>
                  <a:pt x="19725" y="25781"/>
                </a:lnTo>
                <a:close/>
              </a:path>
              <a:path w="32385" h="29845">
                <a:moveTo>
                  <a:pt x="19049" y="7239"/>
                </a:moveTo>
                <a:lnTo>
                  <a:pt x="11388" y="7239"/>
                </a:lnTo>
                <a:lnTo>
                  <a:pt x="7091" y="11430"/>
                </a:lnTo>
                <a:lnTo>
                  <a:pt x="7091" y="20682"/>
                </a:lnTo>
                <a:lnTo>
                  <a:pt x="10090" y="23749"/>
                </a:lnTo>
                <a:lnTo>
                  <a:pt x="10471" y="24003"/>
                </a:lnTo>
                <a:lnTo>
                  <a:pt x="10983" y="24511"/>
                </a:lnTo>
                <a:lnTo>
                  <a:pt x="11687" y="24892"/>
                </a:lnTo>
                <a:lnTo>
                  <a:pt x="11843" y="25019"/>
                </a:lnTo>
                <a:lnTo>
                  <a:pt x="12269" y="25273"/>
                </a:lnTo>
                <a:lnTo>
                  <a:pt x="12580" y="25400"/>
                </a:lnTo>
                <a:lnTo>
                  <a:pt x="12723" y="25527"/>
                </a:lnTo>
                <a:lnTo>
                  <a:pt x="13342" y="25781"/>
                </a:lnTo>
                <a:lnTo>
                  <a:pt x="19889" y="25781"/>
                </a:lnTo>
                <a:lnTo>
                  <a:pt x="20962" y="25273"/>
                </a:lnTo>
                <a:lnTo>
                  <a:pt x="21389" y="25019"/>
                </a:lnTo>
                <a:lnTo>
                  <a:pt x="21544" y="24892"/>
                </a:lnTo>
                <a:lnTo>
                  <a:pt x="22248" y="24511"/>
                </a:lnTo>
                <a:lnTo>
                  <a:pt x="22760" y="24003"/>
                </a:lnTo>
                <a:lnTo>
                  <a:pt x="22892" y="24003"/>
                </a:lnTo>
                <a:lnTo>
                  <a:pt x="23712" y="23114"/>
                </a:lnTo>
                <a:lnTo>
                  <a:pt x="26061" y="18161"/>
                </a:lnTo>
                <a:lnTo>
                  <a:pt x="25974" y="14732"/>
                </a:lnTo>
                <a:lnTo>
                  <a:pt x="20807" y="9779"/>
                </a:lnTo>
                <a:lnTo>
                  <a:pt x="20532" y="9652"/>
                </a:lnTo>
                <a:lnTo>
                  <a:pt x="20045" y="9017"/>
                </a:lnTo>
                <a:lnTo>
                  <a:pt x="19049" y="7239"/>
                </a:lnTo>
                <a:close/>
              </a:path>
              <a:path w="32385" h="29845">
                <a:moveTo>
                  <a:pt x="14031" y="1397"/>
                </a:moveTo>
                <a:lnTo>
                  <a:pt x="5984" y="1397"/>
                </a:lnTo>
                <a:lnTo>
                  <a:pt x="5686" y="1524"/>
                </a:lnTo>
                <a:lnTo>
                  <a:pt x="5247" y="1778"/>
                </a:lnTo>
                <a:lnTo>
                  <a:pt x="4125" y="2540"/>
                </a:lnTo>
                <a:lnTo>
                  <a:pt x="4006" y="2667"/>
                </a:lnTo>
                <a:lnTo>
                  <a:pt x="3875" y="2667"/>
                </a:lnTo>
                <a:lnTo>
                  <a:pt x="2699" y="3937"/>
                </a:lnTo>
                <a:lnTo>
                  <a:pt x="2482" y="4191"/>
                </a:lnTo>
                <a:lnTo>
                  <a:pt x="1650" y="5334"/>
                </a:lnTo>
                <a:lnTo>
                  <a:pt x="1412" y="5842"/>
                </a:lnTo>
                <a:lnTo>
                  <a:pt x="851" y="7239"/>
                </a:lnTo>
                <a:lnTo>
                  <a:pt x="733" y="7747"/>
                </a:lnTo>
                <a:lnTo>
                  <a:pt x="675" y="7874"/>
                </a:lnTo>
                <a:lnTo>
                  <a:pt x="539" y="8636"/>
                </a:lnTo>
                <a:lnTo>
                  <a:pt x="471" y="11049"/>
                </a:lnTo>
                <a:lnTo>
                  <a:pt x="684" y="12319"/>
                </a:lnTo>
                <a:lnTo>
                  <a:pt x="1077" y="13589"/>
                </a:lnTo>
                <a:lnTo>
                  <a:pt x="1650" y="14732"/>
                </a:lnTo>
                <a:lnTo>
                  <a:pt x="1745" y="14859"/>
                </a:lnTo>
                <a:lnTo>
                  <a:pt x="1827" y="15113"/>
                </a:lnTo>
                <a:lnTo>
                  <a:pt x="2293" y="15748"/>
                </a:lnTo>
                <a:lnTo>
                  <a:pt x="2388" y="15875"/>
                </a:lnTo>
                <a:lnTo>
                  <a:pt x="7091" y="20682"/>
                </a:lnTo>
                <a:lnTo>
                  <a:pt x="7091" y="11430"/>
                </a:lnTo>
                <a:lnTo>
                  <a:pt x="11388" y="7239"/>
                </a:lnTo>
                <a:lnTo>
                  <a:pt x="19049" y="7239"/>
                </a:lnTo>
                <a:lnTo>
                  <a:pt x="17841" y="5080"/>
                </a:lnTo>
                <a:lnTo>
                  <a:pt x="17698" y="4699"/>
                </a:lnTo>
                <a:lnTo>
                  <a:pt x="16790" y="3420"/>
                </a:lnTo>
                <a:lnTo>
                  <a:pt x="16540" y="3175"/>
                </a:lnTo>
                <a:lnTo>
                  <a:pt x="16152" y="2794"/>
                </a:lnTo>
                <a:lnTo>
                  <a:pt x="15866" y="2540"/>
                </a:lnTo>
                <a:lnTo>
                  <a:pt x="15461" y="2286"/>
                </a:lnTo>
                <a:lnTo>
                  <a:pt x="15198" y="2159"/>
                </a:lnTo>
                <a:lnTo>
                  <a:pt x="14912" y="1905"/>
                </a:lnTo>
                <a:lnTo>
                  <a:pt x="14772" y="1905"/>
                </a:lnTo>
                <a:lnTo>
                  <a:pt x="14485" y="1651"/>
                </a:lnTo>
                <a:lnTo>
                  <a:pt x="14330" y="1651"/>
                </a:lnTo>
                <a:lnTo>
                  <a:pt x="14031" y="1397"/>
                </a:lnTo>
                <a:close/>
              </a:path>
              <a:path w="32385" h="29845">
                <a:moveTo>
                  <a:pt x="23804" y="10395"/>
                </a:moveTo>
                <a:lnTo>
                  <a:pt x="24355" y="11049"/>
                </a:lnTo>
                <a:lnTo>
                  <a:pt x="25141" y="12319"/>
                </a:lnTo>
                <a:lnTo>
                  <a:pt x="25546" y="13335"/>
                </a:lnTo>
                <a:lnTo>
                  <a:pt x="25800" y="14097"/>
                </a:lnTo>
                <a:lnTo>
                  <a:pt x="25903" y="14351"/>
                </a:lnTo>
                <a:lnTo>
                  <a:pt x="26045" y="15113"/>
                </a:lnTo>
                <a:lnTo>
                  <a:pt x="26141" y="16092"/>
                </a:lnTo>
                <a:lnTo>
                  <a:pt x="26014" y="11303"/>
                </a:lnTo>
                <a:lnTo>
                  <a:pt x="25495" y="10784"/>
                </a:lnTo>
                <a:lnTo>
                  <a:pt x="25129" y="10668"/>
                </a:lnTo>
                <a:lnTo>
                  <a:pt x="23804" y="10395"/>
                </a:lnTo>
                <a:close/>
              </a:path>
              <a:path w="32385" h="29845">
                <a:moveTo>
                  <a:pt x="21950" y="7239"/>
                </a:moveTo>
                <a:lnTo>
                  <a:pt x="20677" y="7239"/>
                </a:lnTo>
                <a:lnTo>
                  <a:pt x="23391" y="9906"/>
                </a:lnTo>
                <a:lnTo>
                  <a:pt x="23804" y="10395"/>
                </a:lnTo>
                <a:lnTo>
                  <a:pt x="25129" y="10668"/>
                </a:lnTo>
                <a:lnTo>
                  <a:pt x="25495" y="10784"/>
                </a:lnTo>
                <a:lnTo>
                  <a:pt x="21950" y="7239"/>
                </a:lnTo>
                <a:close/>
              </a:path>
              <a:path w="32385" h="29845">
                <a:moveTo>
                  <a:pt x="16790" y="3420"/>
                </a:moveTo>
                <a:lnTo>
                  <a:pt x="17698" y="4699"/>
                </a:lnTo>
                <a:lnTo>
                  <a:pt x="17841" y="5080"/>
                </a:lnTo>
                <a:lnTo>
                  <a:pt x="20045" y="9017"/>
                </a:lnTo>
                <a:lnTo>
                  <a:pt x="20532" y="9652"/>
                </a:lnTo>
                <a:lnTo>
                  <a:pt x="20807" y="9779"/>
                </a:lnTo>
                <a:lnTo>
                  <a:pt x="23804" y="10395"/>
                </a:lnTo>
                <a:lnTo>
                  <a:pt x="23391" y="9906"/>
                </a:lnTo>
                <a:lnTo>
                  <a:pt x="16790" y="3420"/>
                </a:lnTo>
                <a:close/>
              </a:path>
              <a:path w="32385" h="29845">
                <a:moveTo>
                  <a:pt x="16616" y="3175"/>
                </a:moveTo>
                <a:lnTo>
                  <a:pt x="16790" y="3420"/>
                </a:lnTo>
                <a:lnTo>
                  <a:pt x="16616" y="3175"/>
                </a:lnTo>
                <a:close/>
              </a:path>
              <a:path w="32385" h="29845">
                <a:moveTo>
                  <a:pt x="16202" y="2842"/>
                </a:moveTo>
                <a:lnTo>
                  <a:pt x="16509" y="3175"/>
                </a:lnTo>
                <a:lnTo>
                  <a:pt x="16202" y="2842"/>
                </a:lnTo>
                <a:close/>
              </a:path>
              <a:path w="32385" h="29845">
                <a:moveTo>
                  <a:pt x="12986" y="635"/>
                </a:moveTo>
                <a:lnTo>
                  <a:pt x="11175" y="635"/>
                </a:lnTo>
                <a:lnTo>
                  <a:pt x="12163" y="762"/>
                </a:lnTo>
                <a:lnTo>
                  <a:pt x="12318" y="889"/>
                </a:lnTo>
                <a:lnTo>
                  <a:pt x="12638" y="889"/>
                </a:lnTo>
                <a:lnTo>
                  <a:pt x="12961" y="1016"/>
                </a:lnTo>
                <a:lnTo>
                  <a:pt x="13117" y="1016"/>
                </a:lnTo>
                <a:lnTo>
                  <a:pt x="13580" y="1270"/>
                </a:lnTo>
                <a:lnTo>
                  <a:pt x="13735" y="1397"/>
                </a:lnTo>
                <a:lnTo>
                  <a:pt x="14031" y="1397"/>
                </a:lnTo>
                <a:lnTo>
                  <a:pt x="14330" y="1651"/>
                </a:lnTo>
                <a:lnTo>
                  <a:pt x="14485" y="1651"/>
                </a:lnTo>
                <a:lnTo>
                  <a:pt x="14772" y="1905"/>
                </a:lnTo>
                <a:lnTo>
                  <a:pt x="14912" y="1905"/>
                </a:lnTo>
                <a:lnTo>
                  <a:pt x="15198" y="2159"/>
                </a:lnTo>
                <a:lnTo>
                  <a:pt x="15461" y="2286"/>
                </a:lnTo>
                <a:lnTo>
                  <a:pt x="15866" y="2540"/>
                </a:lnTo>
                <a:lnTo>
                  <a:pt x="16202" y="2842"/>
                </a:lnTo>
                <a:lnTo>
                  <a:pt x="15805" y="2413"/>
                </a:lnTo>
                <a:lnTo>
                  <a:pt x="15284" y="2032"/>
                </a:lnTo>
                <a:lnTo>
                  <a:pt x="15153" y="1905"/>
                </a:lnTo>
                <a:lnTo>
                  <a:pt x="14330" y="1397"/>
                </a:lnTo>
                <a:lnTo>
                  <a:pt x="14174" y="1270"/>
                </a:lnTo>
                <a:lnTo>
                  <a:pt x="13900" y="1143"/>
                </a:lnTo>
                <a:lnTo>
                  <a:pt x="13592" y="889"/>
                </a:lnTo>
                <a:lnTo>
                  <a:pt x="12986" y="635"/>
                </a:lnTo>
                <a:close/>
              </a:path>
              <a:path w="32385" h="29845">
                <a:moveTo>
                  <a:pt x="11175" y="635"/>
                </a:moveTo>
                <a:lnTo>
                  <a:pt x="8685" y="635"/>
                </a:lnTo>
                <a:lnTo>
                  <a:pt x="7079" y="1016"/>
                </a:lnTo>
                <a:lnTo>
                  <a:pt x="6758" y="1143"/>
                </a:lnTo>
                <a:lnTo>
                  <a:pt x="6591" y="1143"/>
                </a:lnTo>
                <a:lnTo>
                  <a:pt x="6140" y="1397"/>
                </a:lnTo>
                <a:lnTo>
                  <a:pt x="13735" y="1397"/>
                </a:lnTo>
                <a:lnTo>
                  <a:pt x="13580" y="1270"/>
                </a:lnTo>
                <a:lnTo>
                  <a:pt x="13117" y="1016"/>
                </a:lnTo>
                <a:lnTo>
                  <a:pt x="12961" y="1016"/>
                </a:lnTo>
                <a:lnTo>
                  <a:pt x="12638" y="889"/>
                </a:lnTo>
                <a:lnTo>
                  <a:pt x="12318" y="889"/>
                </a:lnTo>
                <a:lnTo>
                  <a:pt x="12163" y="762"/>
                </a:lnTo>
                <a:lnTo>
                  <a:pt x="11175" y="635"/>
                </a:lnTo>
                <a:close/>
              </a:path>
              <a:path w="32385" h="29845">
                <a:moveTo>
                  <a:pt x="10520" y="508"/>
                </a:moveTo>
                <a:lnTo>
                  <a:pt x="9352" y="508"/>
                </a:lnTo>
                <a:lnTo>
                  <a:pt x="9188" y="635"/>
                </a:lnTo>
                <a:lnTo>
                  <a:pt x="10687" y="635"/>
                </a:lnTo>
                <a:lnTo>
                  <a:pt x="10520" y="508"/>
                </a:lnTo>
                <a:close/>
              </a:path>
              <a:path w="32385" h="29845">
                <a:moveTo>
                  <a:pt x="10733" y="127"/>
                </a:moveTo>
                <a:lnTo>
                  <a:pt x="7603" y="127"/>
                </a:lnTo>
                <a:lnTo>
                  <a:pt x="7435" y="254"/>
                </a:lnTo>
                <a:lnTo>
                  <a:pt x="6472" y="508"/>
                </a:lnTo>
                <a:lnTo>
                  <a:pt x="10520" y="508"/>
                </a:lnTo>
                <a:lnTo>
                  <a:pt x="10687" y="635"/>
                </a:lnTo>
                <a:lnTo>
                  <a:pt x="12675" y="635"/>
                </a:lnTo>
                <a:lnTo>
                  <a:pt x="12199" y="381"/>
                </a:lnTo>
                <a:lnTo>
                  <a:pt x="11556" y="254"/>
                </a:lnTo>
                <a:lnTo>
                  <a:pt x="10733" y="127"/>
                </a:lnTo>
                <a:close/>
              </a:path>
              <a:path w="32385" h="29845">
                <a:moveTo>
                  <a:pt x="10245" y="0"/>
                </a:moveTo>
                <a:lnTo>
                  <a:pt x="8758" y="0"/>
                </a:lnTo>
                <a:lnTo>
                  <a:pt x="8414" y="127"/>
                </a:lnTo>
                <a:lnTo>
                  <a:pt x="10568" y="127"/>
                </a:lnTo>
                <a:lnTo>
                  <a:pt x="10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124730" y="3705880"/>
            <a:ext cx="213051" cy="15682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418504" y="3656428"/>
            <a:ext cx="197972" cy="16594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50721" y="3684436"/>
            <a:ext cx="115413" cy="10075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966966" y="3585945"/>
            <a:ext cx="379598" cy="157913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2467707" y="3554824"/>
            <a:ext cx="406618" cy="132909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436635" y="3445656"/>
            <a:ext cx="70744" cy="21505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544291" y="3403769"/>
            <a:ext cx="341833" cy="164931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000040" y="3510131"/>
            <a:ext cx="317480" cy="546493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026500" y="3420323"/>
            <a:ext cx="55977" cy="10922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4122893" y="3366461"/>
            <a:ext cx="441808" cy="14142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027914" y="4181443"/>
            <a:ext cx="29511" cy="32173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235864" y="4080371"/>
            <a:ext cx="65084" cy="149013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333363" y="4081556"/>
            <a:ext cx="128493" cy="127000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567586" y="4061923"/>
            <a:ext cx="98237" cy="106053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803121" y="4023408"/>
            <a:ext cx="257708" cy="114333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2096323" y="3999897"/>
            <a:ext cx="86289" cy="23452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2310445" y="3948914"/>
            <a:ext cx="154869" cy="132927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2579111" y="3881628"/>
            <a:ext cx="381091" cy="173553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3369137" y="3792559"/>
            <a:ext cx="155890" cy="128693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558327" y="3689170"/>
            <a:ext cx="578175" cy="197537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15521" y="3629463"/>
            <a:ext cx="559994" cy="211565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137887" y="4623535"/>
            <a:ext cx="19908" cy="31411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1383018" y="4532410"/>
            <a:ext cx="55775" cy="169333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1472481" y="4521958"/>
            <a:ext cx="104051" cy="138007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673931" y="4485278"/>
            <a:ext cx="105446" cy="162678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1964802" y="4352300"/>
            <a:ext cx="519120" cy="234696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596942" y="4300917"/>
            <a:ext cx="171465" cy="280247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2800203" y="4390481"/>
            <a:ext cx="129520" cy="72644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3001563" y="4272761"/>
            <a:ext cx="181889" cy="189653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3223169" y="4132268"/>
            <a:ext cx="759592" cy="269937"/>
          </a:xfrm>
          <a:prstGeom prst="rect">
            <a:avLst/>
          </a:prstGeom>
        </p:spPr>
      </p:pic>
      <p:grpSp>
        <p:nvGrpSpPr>
          <p:cNvPr id="66" name="object 66"/>
          <p:cNvGrpSpPr/>
          <p:nvPr/>
        </p:nvGrpSpPr>
        <p:grpSpPr>
          <a:xfrm>
            <a:off x="4145509" y="4067366"/>
            <a:ext cx="446405" cy="172719"/>
            <a:chOff x="8291017" y="6101049"/>
            <a:chExt cx="892810" cy="259079"/>
          </a:xfrm>
        </p:grpSpPr>
        <p:pic>
          <p:nvPicPr>
            <p:cNvPr id="67" name="object 67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8291017" y="6113210"/>
              <a:ext cx="500908" cy="24638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8824142" y="6101049"/>
              <a:ext cx="359511" cy="193040"/>
            </a:xfrm>
            <a:prstGeom prst="rect">
              <a:avLst/>
            </a:prstGeom>
          </p:spPr>
        </p:pic>
      </p:grpSp>
      <p:pic>
        <p:nvPicPr>
          <p:cNvPr id="69" name="object 69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1453230" y="4761569"/>
            <a:ext cx="476767" cy="162166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1338775" y="5260665"/>
            <a:ext cx="27872" cy="33639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1531330" y="5143114"/>
            <a:ext cx="174330" cy="150707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1976308" y="4752962"/>
            <a:ext cx="454274" cy="493320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1741071" y="5066623"/>
            <a:ext cx="203004" cy="168071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2508565" y="4934220"/>
            <a:ext cx="147447" cy="146867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2685715" y="4892676"/>
            <a:ext cx="594893" cy="311838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3434166" y="4772786"/>
            <a:ext cx="380284" cy="210186"/>
          </a:xfrm>
          <a:prstGeom prst="rect">
            <a:avLst/>
          </a:prstGeom>
        </p:spPr>
      </p:pic>
      <p:grpSp>
        <p:nvGrpSpPr>
          <p:cNvPr id="77" name="object 77"/>
          <p:cNvGrpSpPr/>
          <p:nvPr/>
        </p:nvGrpSpPr>
        <p:grpSpPr>
          <a:xfrm>
            <a:off x="3943899" y="4678490"/>
            <a:ext cx="352108" cy="190077"/>
            <a:chOff x="7887797" y="7017735"/>
            <a:chExt cx="704215" cy="285115"/>
          </a:xfrm>
        </p:grpSpPr>
        <p:pic>
          <p:nvPicPr>
            <p:cNvPr id="78" name="object 78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7887797" y="7157654"/>
              <a:ext cx="368625" cy="14478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8289584" y="7017735"/>
              <a:ext cx="301995" cy="215900"/>
            </a:xfrm>
            <a:prstGeom prst="rect">
              <a:avLst/>
            </a:prstGeom>
          </p:spPr>
        </p:pic>
      </p:grpSp>
      <p:pic>
        <p:nvPicPr>
          <p:cNvPr id="80" name="object 80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4347667" y="4652267"/>
            <a:ext cx="355427" cy="135632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3809314" y="4988625"/>
            <a:ext cx="287350" cy="183735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4188150" y="4915619"/>
            <a:ext cx="243032" cy="169136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4657054" y="4831304"/>
            <a:ext cx="311567" cy="242147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5005532" y="4786781"/>
            <a:ext cx="277718" cy="229331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5319446" y="4667335"/>
            <a:ext cx="433060" cy="186042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5799877" y="4701164"/>
            <a:ext cx="133710" cy="70358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6018246" y="4750166"/>
            <a:ext cx="14569" cy="40619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6095436" y="4613771"/>
            <a:ext cx="332232" cy="151553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6468816" y="4561583"/>
            <a:ext cx="446837" cy="255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735" y="1070173"/>
            <a:ext cx="134981" cy="1803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38109" y="520483"/>
            <a:ext cx="1941830" cy="1291167"/>
            <a:chOff x="1076218" y="780724"/>
            <a:chExt cx="3883660" cy="19367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1251" y="1648601"/>
              <a:ext cx="117705" cy="256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6218" y="780724"/>
              <a:ext cx="3808902" cy="19363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55616" y="2093579"/>
              <a:ext cx="638618" cy="19095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2691" y="2096901"/>
              <a:ext cx="444230" cy="1158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44796" y="1940122"/>
              <a:ext cx="114726" cy="1498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28610" y="1221475"/>
            <a:ext cx="326349" cy="1219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57083" y="1134127"/>
            <a:ext cx="775015" cy="17064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48913" y="1132986"/>
            <a:ext cx="260436" cy="9739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32438" y="1054533"/>
            <a:ext cx="163236" cy="153247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4428805" y="1086104"/>
            <a:ext cx="16510" cy="82126"/>
          </a:xfrm>
          <a:custGeom>
            <a:avLst/>
            <a:gdLst/>
            <a:ahLst/>
            <a:cxnLst/>
            <a:rect l="l" t="t" r="r" b="b"/>
            <a:pathLst>
              <a:path w="33020" h="123189">
                <a:moveTo>
                  <a:pt x="23439" y="122773"/>
                </a:moveTo>
                <a:lnTo>
                  <a:pt x="23103" y="122773"/>
                </a:lnTo>
                <a:lnTo>
                  <a:pt x="23256" y="122803"/>
                </a:lnTo>
                <a:lnTo>
                  <a:pt x="23439" y="122773"/>
                </a:lnTo>
                <a:close/>
              </a:path>
              <a:path w="33020" h="123189">
                <a:moveTo>
                  <a:pt x="23743" y="122742"/>
                </a:moveTo>
                <a:lnTo>
                  <a:pt x="22768" y="122742"/>
                </a:lnTo>
                <a:lnTo>
                  <a:pt x="22920" y="122773"/>
                </a:lnTo>
                <a:lnTo>
                  <a:pt x="23591" y="122773"/>
                </a:lnTo>
                <a:lnTo>
                  <a:pt x="23743" y="122742"/>
                </a:lnTo>
                <a:close/>
              </a:path>
              <a:path w="33020" h="123189">
                <a:moveTo>
                  <a:pt x="24414" y="122682"/>
                </a:moveTo>
                <a:lnTo>
                  <a:pt x="21945" y="122682"/>
                </a:lnTo>
                <a:lnTo>
                  <a:pt x="22250" y="122742"/>
                </a:lnTo>
                <a:lnTo>
                  <a:pt x="24079" y="122742"/>
                </a:lnTo>
                <a:lnTo>
                  <a:pt x="24414" y="122682"/>
                </a:lnTo>
                <a:close/>
              </a:path>
              <a:path w="33020" h="123189">
                <a:moveTo>
                  <a:pt x="335" y="8961"/>
                </a:moveTo>
                <a:lnTo>
                  <a:pt x="70" y="14843"/>
                </a:lnTo>
                <a:lnTo>
                  <a:pt x="0" y="26944"/>
                </a:lnTo>
                <a:lnTo>
                  <a:pt x="335" y="49712"/>
                </a:lnTo>
                <a:lnTo>
                  <a:pt x="457" y="50413"/>
                </a:lnTo>
                <a:lnTo>
                  <a:pt x="2926" y="76687"/>
                </a:lnTo>
                <a:lnTo>
                  <a:pt x="3169" y="78059"/>
                </a:lnTo>
                <a:lnTo>
                  <a:pt x="4937" y="84764"/>
                </a:lnTo>
                <a:lnTo>
                  <a:pt x="5090" y="85648"/>
                </a:lnTo>
                <a:lnTo>
                  <a:pt x="7223" y="91348"/>
                </a:lnTo>
                <a:lnTo>
                  <a:pt x="8900" y="98298"/>
                </a:lnTo>
                <a:lnTo>
                  <a:pt x="9022" y="98663"/>
                </a:lnTo>
                <a:lnTo>
                  <a:pt x="14024" y="115824"/>
                </a:lnTo>
                <a:lnTo>
                  <a:pt x="14599" y="117317"/>
                </a:lnTo>
                <a:lnTo>
                  <a:pt x="14691" y="117469"/>
                </a:lnTo>
                <a:lnTo>
                  <a:pt x="14853" y="117835"/>
                </a:lnTo>
                <a:lnTo>
                  <a:pt x="14955" y="117988"/>
                </a:lnTo>
                <a:lnTo>
                  <a:pt x="15057" y="118201"/>
                </a:lnTo>
                <a:lnTo>
                  <a:pt x="15331" y="118628"/>
                </a:lnTo>
                <a:lnTo>
                  <a:pt x="15636" y="119024"/>
                </a:lnTo>
                <a:lnTo>
                  <a:pt x="15849" y="119268"/>
                </a:lnTo>
                <a:lnTo>
                  <a:pt x="15941" y="119420"/>
                </a:lnTo>
                <a:lnTo>
                  <a:pt x="16154" y="119664"/>
                </a:lnTo>
                <a:lnTo>
                  <a:pt x="16520" y="119999"/>
                </a:lnTo>
                <a:lnTo>
                  <a:pt x="16855" y="120365"/>
                </a:lnTo>
                <a:lnTo>
                  <a:pt x="17174" y="120609"/>
                </a:lnTo>
                <a:lnTo>
                  <a:pt x="17373" y="120792"/>
                </a:lnTo>
                <a:lnTo>
                  <a:pt x="17526" y="120883"/>
                </a:lnTo>
                <a:lnTo>
                  <a:pt x="17800" y="121097"/>
                </a:lnTo>
                <a:lnTo>
                  <a:pt x="18074" y="121279"/>
                </a:lnTo>
                <a:lnTo>
                  <a:pt x="19232" y="121920"/>
                </a:lnTo>
                <a:lnTo>
                  <a:pt x="20147" y="122285"/>
                </a:lnTo>
                <a:lnTo>
                  <a:pt x="20634" y="122438"/>
                </a:lnTo>
                <a:lnTo>
                  <a:pt x="21275" y="122560"/>
                </a:lnTo>
                <a:lnTo>
                  <a:pt x="21427" y="122621"/>
                </a:lnTo>
                <a:lnTo>
                  <a:pt x="21762" y="122682"/>
                </a:lnTo>
                <a:lnTo>
                  <a:pt x="24597" y="122682"/>
                </a:lnTo>
                <a:lnTo>
                  <a:pt x="25420" y="122529"/>
                </a:lnTo>
                <a:lnTo>
                  <a:pt x="25572" y="122468"/>
                </a:lnTo>
                <a:lnTo>
                  <a:pt x="25908" y="122407"/>
                </a:lnTo>
                <a:lnTo>
                  <a:pt x="26365" y="122255"/>
                </a:lnTo>
                <a:lnTo>
                  <a:pt x="26974" y="122011"/>
                </a:lnTo>
                <a:lnTo>
                  <a:pt x="27127" y="121920"/>
                </a:lnTo>
                <a:lnTo>
                  <a:pt x="27736" y="121645"/>
                </a:lnTo>
                <a:lnTo>
                  <a:pt x="28011" y="121493"/>
                </a:lnTo>
                <a:lnTo>
                  <a:pt x="28627" y="121097"/>
                </a:lnTo>
                <a:lnTo>
                  <a:pt x="29552" y="120365"/>
                </a:lnTo>
                <a:lnTo>
                  <a:pt x="29992" y="119969"/>
                </a:lnTo>
                <a:lnTo>
                  <a:pt x="30662" y="119207"/>
                </a:lnTo>
                <a:lnTo>
                  <a:pt x="30845" y="118932"/>
                </a:lnTo>
                <a:lnTo>
                  <a:pt x="31005" y="118750"/>
                </a:lnTo>
                <a:lnTo>
                  <a:pt x="31120" y="118536"/>
                </a:lnTo>
                <a:lnTo>
                  <a:pt x="31448" y="118049"/>
                </a:lnTo>
                <a:lnTo>
                  <a:pt x="31882" y="117226"/>
                </a:lnTo>
                <a:lnTo>
                  <a:pt x="32247" y="116311"/>
                </a:lnTo>
                <a:lnTo>
                  <a:pt x="32400" y="115824"/>
                </a:lnTo>
                <a:lnTo>
                  <a:pt x="32644" y="114513"/>
                </a:lnTo>
                <a:lnTo>
                  <a:pt x="32644" y="111892"/>
                </a:lnTo>
                <a:lnTo>
                  <a:pt x="32491" y="111069"/>
                </a:lnTo>
                <a:lnTo>
                  <a:pt x="32369" y="110581"/>
                </a:lnTo>
                <a:lnTo>
                  <a:pt x="27401" y="93421"/>
                </a:lnTo>
                <a:lnTo>
                  <a:pt x="25603" y="86288"/>
                </a:lnTo>
                <a:lnTo>
                  <a:pt x="25380" y="85648"/>
                </a:lnTo>
                <a:lnTo>
                  <a:pt x="25328" y="85435"/>
                </a:lnTo>
                <a:lnTo>
                  <a:pt x="23317" y="79613"/>
                </a:lnTo>
                <a:lnTo>
                  <a:pt x="21884" y="74096"/>
                </a:lnTo>
                <a:lnTo>
                  <a:pt x="19385" y="48950"/>
                </a:lnTo>
                <a:lnTo>
                  <a:pt x="19123" y="26944"/>
                </a:lnTo>
                <a:lnTo>
                  <a:pt x="19070" y="19141"/>
                </a:lnTo>
                <a:lnTo>
                  <a:pt x="4632" y="19141"/>
                </a:lnTo>
                <a:lnTo>
                  <a:pt x="335" y="14843"/>
                </a:lnTo>
                <a:lnTo>
                  <a:pt x="335" y="8961"/>
                </a:lnTo>
                <a:close/>
              </a:path>
              <a:path w="33020" h="123189">
                <a:moveTo>
                  <a:pt x="10607" y="0"/>
                </a:moveTo>
                <a:lnTo>
                  <a:pt x="9144" y="0"/>
                </a:lnTo>
                <a:lnTo>
                  <a:pt x="8778" y="60"/>
                </a:lnTo>
                <a:lnTo>
                  <a:pt x="8625" y="60"/>
                </a:lnTo>
                <a:lnTo>
                  <a:pt x="7162" y="365"/>
                </a:lnTo>
                <a:lnTo>
                  <a:pt x="6522" y="609"/>
                </a:lnTo>
                <a:lnTo>
                  <a:pt x="6370" y="640"/>
                </a:lnTo>
                <a:lnTo>
                  <a:pt x="5913" y="822"/>
                </a:lnTo>
                <a:lnTo>
                  <a:pt x="5760" y="914"/>
                </a:lnTo>
                <a:lnTo>
                  <a:pt x="5608" y="975"/>
                </a:lnTo>
                <a:lnTo>
                  <a:pt x="4373" y="1737"/>
                </a:lnTo>
                <a:lnTo>
                  <a:pt x="3413" y="2499"/>
                </a:lnTo>
                <a:lnTo>
                  <a:pt x="3169" y="2712"/>
                </a:lnTo>
                <a:lnTo>
                  <a:pt x="2712" y="3200"/>
                </a:lnTo>
                <a:lnTo>
                  <a:pt x="1737" y="4541"/>
                </a:lnTo>
                <a:lnTo>
                  <a:pt x="1402" y="5120"/>
                </a:lnTo>
                <a:lnTo>
                  <a:pt x="1341" y="5273"/>
                </a:lnTo>
                <a:lnTo>
                  <a:pt x="1249" y="5425"/>
                </a:lnTo>
                <a:lnTo>
                  <a:pt x="883" y="6339"/>
                </a:lnTo>
                <a:lnTo>
                  <a:pt x="792" y="6675"/>
                </a:lnTo>
                <a:lnTo>
                  <a:pt x="670" y="6979"/>
                </a:lnTo>
                <a:lnTo>
                  <a:pt x="613" y="7284"/>
                </a:lnTo>
                <a:lnTo>
                  <a:pt x="518" y="7620"/>
                </a:lnTo>
                <a:lnTo>
                  <a:pt x="432" y="8107"/>
                </a:lnTo>
                <a:lnTo>
                  <a:pt x="335" y="14843"/>
                </a:lnTo>
                <a:lnTo>
                  <a:pt x="4632" y="19141"/>
                </a:lnTo>
                <a:lnTo>
                  <a:pt x="15240" y="19141"/>
                </a:lnTo>
                <a:lnTo>
                  <a:pt x="19148" y="15089"/>
                </a:lnTo>
                <a:lnTo>
                  <a:pt x="19385" y="10088"/>
                </a:lnTo>
                <a:lnTo>
                  <a:pt x="19324" y="8107"/>
                </a:lnTo>
                <a:lnTo>
                  <a:pt x="19202" y="7437"/>
                </a:lnTo>
                <a:lnTo>
                  <a:pt x="19002" y="6675"/>
                </a:lnTo>
                <a:lnTo>
                  <a:pt x="18513" y="5425"/>
                </a:lnTo>
                <a:lnTo>
                  <a:pt x="18318" y="5120"/>
                </a:lnTo>
                <a:lnTo>
                  <a:pt x="18288" y="4968"/>
                </a:lnTo>
                <a:lnTo>
                  <a:pt x="18166" y="4815"/>
                </a:lnTo>
                <a:lnTo>
                  <a:pt x="17647" y="3962"/>
                </a:lnTo>
                <a:lnTo>
                  <a:pt x="17343" y="3596"/>
                </a:lnTo>
                <a:lnTo>
                  <a:pt x="17251" y="3444"/>
                </a:lnTo>
                <a:lnTo>
                  <a:pt x="17007" y="3200"/>
                </a:lnTo>
                <a:lnTo>
                  <a:pt x="16794" y="2926"/>
                </a:lnTo>
                <a:lnTo>
                  <a:pt x="16581" y="2712"/>
                </a:lnTo>
                <a:lnTo>
                  <a:pt x="15819" y="2042"/>
                </a:lnTo>
                <a:lnTo>
                  <a:pt x="15666" y="1950"/>
                </a:lnTo>
                <a:lnTo>
                  <a:pt x="15331" y="1676"/>
                </a:lnTo>
                <a:lnTo>
                  <a:pt x="14874" y="1371"/>
                </a:lnTo>
                <a:lnTo>
                  <a:pt x="14721" y="1310"/>
                </a:lnTo>
                <a:lnTo>
                  <a:pt x="14142" y="975"/>
                </a:lnTo>
                <a:lnTo>
                  <a:pt x="12893" y="457"/>
                </a:lnTo>
                <a:lnTo>
                  <a:pt x="12740" y="426"/>
                </a:lnTo>
                <a:lnTo>
                  <a:pt x="12588" y="365"/>
                </a:lnTo>
                <a:lnTo>
                  <a:pt x="12405" y="335"/>
                </a:lnTo>
                <a:lnTo>
                  <a:pt x="12252" y="274"/>
                </a:lnTo>
                <a:lnTo>
                  <a:pt x="11917" y="213"/>
                </a:lnTo>
                <a:lnTo>
                  <a:pt x="11765" y="152"/>
                </a:lnTo>
                <a:lnTo>
                  <a:pt x="11612" y="152"/>
                </a:lnTo>
                <a:lnTo>
                  <a:pt x="10942" y="30"/>
                </a:lnTo>
                <a:lnTo>
                  <a:pt x="10789" y="30"/>
                </a:lnTo>
                <a:lnTo>
                  <a:pt x="10607" y="0"/>
                </a:lnTo>
                <a:close/>
              </a:path>
              <a:path w="33020" h="123189">
                <a:moveTo>
                  <a:pt x="19148" y="15089"/>
                </a:moveTo>
                <a:lnTo>
                  <a:pt x="15240" y="19141"/>
                </a:lnTo>
                <a:lnTo>
                  <a:pt x="19070" y="19141"/>
                </a:lnTo>
                <a:lnTo>
                  <a:pt x="19148" y="15089"/>
                </a:lnTo>
                <a:close/>
              </a:path>
              <a:path w="33020" h="123189">
                <a:moveTo>
                  <a:pt x="19385" y="10088"/>
                </a:moveTo>
                <a:lnTo>
                  <a:pt x="19148" y="15089"/>
                </a:lnTo>
                <a:lnTo>
                  <a:pt x="19385" y="14843"/>
                </a:lnTo>
                <a:lnTo>
                  <a:pt x="19385" y="10088"/>
                </a:lnTo>
                <a:close/>
              </a:path>
              <a:path w="33020" h="123189">
                <a:moveTo>
                  <a:pt x="9144" y="0"/>
                </a:moveTo>
                <a:lnTo>
                  <a:pt x="4632" y="0"/>
                </a:lnTo>
                <a:lnTo>
                  <a:pt x="335" y="4297"/>
                </a:lnTo>
                <a:lnTo>
                  <a:pt x="335" y="8961"/>
                </a:lnTo>
                <a:lnTo>
                  <a:pt x="432" y="8107"/>
                </a:lnTo>
                <a:lnTo>
                  <a:pt x="518" y="7620"/>
                </a:lnTo>
                <a:lnTo>
                  <a:pt x="613" y="7284"/>
                </a:lnTo>
                <a:lnTo>
                  <a:pt x="670" y="6979"/>
                </a:lnTo>
                <a:lnTo>
                  <a:pt x="792" y="6675"/>
                </a:lnTo>
                <a:lnTo>
                  <a:pt x="3078" y="2834"/>
                </a:lnTo>
                <a:lnTo>
                  <a:pt x="3322" y="2621"/>
                </a:lnTo>
                <a:lnTo>
                  <a:pt x="4450" y="1676"/>
                </a:lnTo>
                <a:lnTo>
                  <a:pt x="5608" y="975"/>
                </a:lnTo>
                <a:lnTo>
                  <a:pt x="5760" y="914"/>
                </a:lnTo>
                <a:lnTo>
                  <a:pt x="5913" y="822"/>
                </a:lnTo>
                <a:lnTo>
                  <a:pt x="6370" y="640"/>
                </a:lnTo>
                <a:lnTo>
                  <a:pt x="6522" y="609"/>
                </a:lnTo>
                <a:lnTo>
                  <a:pt x="7162" y="365"/>
                </a:lnTo>
                <a:lnTo>
                  <a:pt x="8625" y="60"/>
                </a:lnTo>
                <a:lnTo>
                  <a:pt x="8778" y="60"/>
                </a:lnTo>
                <a:lnTo>
                  <a:pt x="9144" y="0"/>
                </a:lnTo>
                <a:close/>
              </a:path>
              <a:path w="33020" h="123189">
                <a:moveTo>
                  <a:pt x="15240" y="0"/>
                </a:moveTo>
                <a:lnTo>
                  <a:pt x="10607" y="0"/>
                </a:lnTo>
                <a:lnTo>
                  <a:pt x="10789" y="30"/>
                </a:lnTo>
                <a:lnTo>
                  <a:pt x="10942" y="30"/>
                </a:lnTo>
                <a:lnTo>
                  <a:pt x="11612" y="152"/>
                </a:lnTo>
                <a:lnTo>
                  <a:pt x="11765" y="152"/>
                </a:lnTo>
                <a:lnTo>
                  <a:pt x="11917" y="213"/>
                </a:lnTo>
                <a:lnTo>
                  <a:pt x="12252" y="274"/>
                </a:lnTo>
                <a:lnTo>
                  <a:pt x="12405" y="335"/>
                </a:lnTo>
                <a:lnTo>
                  <a:pt x="12588" y="365"/>
                </a:lnTo>
                <a:lnTo>
                  <a:pt x="12740" y="426"/>
                </a:lnTo>
                <a:lnTo>
                  <a:pt x="12893" y="457"/>
                </a:lnTo>
                <a:lnTo>
                  <a:pt x="14142" y="975"/>
                </a:lnTo>
                <a:lnTo>
                  <a:pt x="14721" y="1310"/>
                </a:lnTo>
                <a:lnTo>
                  <a:pt x="14874" y="1371"/>
                </a:lnTo>
                <a:lnTo>
                  <a:pt x="15422" y="1737"/>
                </a:lnTo>
                <a:lnTo>
                  <a:pt x="15666" y="1950"/>
                </a:lnTo>
                <a:lnTo>
                  <a:pt x="15819" y="2042"/>
                </a:lnTo>
                <a:lnTo>
                  <a:pt x="16581" y="2712"/>
                </a:lnTo>
                <a:lnTo>
                  <a:pt x="16794" y="2926"/>
                </a:lnTo>
                <a:lnTo>
                  <a:pt x="17007" y="3200"/>
                </a:lnTo>
                <a:lnTo>
                  <a:pt x="17251" y="3444"/>
                </a:lnTo>
                <a:lnTo>
                  <a:pt x="17343" y="3596"/>
                </a:lnTo>
                <a:lnTo>
                  <a:pt x="17647" y="3962"/>
                </a:lnTo>
                <a:lnTo>
                  <a:pt x="18166" y="4815"/>
                </a:lnTo>
                <a:lnTo>
                  <a:pt x="18288" y="4968"/>
                </a:lnTo>
                <a:lnTo>
                  <a:pt x="18318" y="5120"/>
                </a:lnTo>
                <a:lnTo>
                  <a:pt x="18513" y="5425"/>
                </a:lnTo>
                <a:lnTo>
                  <a:pt x="19002" y="6675"/>
                </a:lnTo>
                <a:lnTo>
                  <a:pt x="19202" y="7437"/>
                </a:lnTo>
                <a:lnTo>
                  <a:pt x="19324" y="8107"/>
                </a:lnTo>
                <a:lnTo>
                  <a:pt x="19385" y="8747"/>
                </a:lnTo>
                <a:lnTo>
                  <a:pt x="19385" y="4297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94791" y="1758588"/>
            <a:ext cx="93398" cy="9683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36464" y="1743232"/>
            <a:ext cx="57397" cy="15910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66659" y="1702477"/>
            <a:ext cx="485948" cy="13475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83541" y="1553010"/>
            <a:ext cx="177668" cy="14393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776393" y="1508665"/>
            <a:ext cx="524866" cy="16117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436468" y="1434842"/>
            <a:ext cx="419420" cy="156721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3931095" y="1407262"/>
            <a:ext cx="88583" cy="227753"/>
          </a:xfrm>
          <a:custGeom>
            <a:avLst/>
            <a:gdLst/>
            <a:ahLst/>
            <a:cxnLst/>
            <a:rect l="l" t="t" r="r" b="b"/>
            <a:pathLst>
              <a:path w="177165" h="341630">
                <a:moveTo>
                  <a:pt x="177088" y="53340"/>
                </a:moveTo>
                <a:lnTo>
                  <a:pt x="176911" y="53340"/>
                </a:lnTo>
                <a:lnTo>
                  <a:pt x="176847" y="52070"/>
                </a:lnTo>
                <a:lnTo>
                  <a:pt x="175869" y="48260"/>
                </a:lnTo>
                <a:lnTo>
                  <a:pt x="175742" y="48260"/>
                </a:lnTo>
                <a:lnTo>
                  <a:pt x="174434" y="45720"/>
                </a:lnTo>
                <a:lnTo>
                  <a:pt x="174167" y="44450"/>
                </a:lnTo>
                <a:lnTo>
                  <a:pt x="173647" y="44450"/>
                </a:lnTo>
                <a:lnTo>
                  <a:pt x="173253" y="43180"/>
                </a:lnTo>
                <a:lnTo>
                  <a:pt x="170713" y="40640"/>
                </a:lnTo>
                <a:lnTo>
                  <a:pt x="163766" y="30480"/>
                </a:lnTo>
                <a:lnTo>
                  <a:pt x="157759" y="24130"/>
                </a:lnTo>
                <a:lnTo>
                  <a:pt x="157251" y="22860"/>
                </a:lnTo>
                <a:lnTo>
                  <a:pt x="156908" y="22860"/>
                </a:lnTo>
                <a:lnTo>
                  <a:pt x="147955" y="13970"/>
                </a:lnTo>
                <a:lnTo>
                  <a:pt x="147040" y="12700"/>
                </a:lnTo>
                <a:lnTo>
                  <a:pt x="146913" y="12700"/>
                </a:lnTo>
                <a:lnTo>
                  <a:pt x="137858" y="6350"/>
                </a:lnTo>
                <a:lnTo>
                  <a:pt x="136271" y="6350"/>
                </a:lnTo>
                <a:lnTo>
                  <a:pt x="136118" y="5080"/>
                </a:lnTo>
                <a:lnTo>
                  <a:pt x="135966" y="5080"/>
                </a:lnTo>
                <a:lnTo>
                  <a:pt x="123926" y="1270"/>
                </a:lnTo>
                <a:lnTo>
                  <a:pt x="121678" y="1270"/>
                </a:lnTo>
                <a:lnTo>
                  <a:pt x="121488" y="0"/>
                </a:lnTo>
                <a:lnTo>
                  <a:pt x="112750" y="0"/>
                </a:lnTo>
                <a:lnTo>
                  <a:pt x="106095" y="1270"/>
                </a:lnTo>
                <a:lnTo>
                  <a:pt x="105943" y="1270"/>
                </a:lnTo>
                <a:lnTo>
                  <a:pt x="105791" y="2540"/>
                </a:lnTo>
                <a:lnTo>
                  <a:pt x="104089" y="2540"/>
                </a:lnTo>
                <a:lnTo>
                  <a:pt x="98323" y="5080"/>
                </a:lnTo>
                <a:lnTo>
                  <a:pt x="97409" y="6350"/>
                </a:lnTo>
                <a:lnTo>
                  <a:pt x="97142" y="6350"/>
                </a:lnTo>
                <a:lnTo>
                  <a:pt x="96012" y="7620"/>
                </a:lnTo>
                <a:lnTo>
                  <a:pt x="95681" y="7620"/>
                </a:lnTo>
                <a:lnTo>
                  <a:pt x="92722" y="11430"/>
                </a:lnTo>
                <a:lnTo>
                  <a:pt x="92354" y="11430"/>
                </a:lnTo>
                <a:lnTo>
                  <a:pt x="91719" y="12700"/>
                </a:lnTo>
                <a:lnTo>
                  <a:pt x="91414" y="12700"/>
                </a:lnTo>
                <a:lnTo>
                  <a:pt x="91351" y="13970"/>
                </a:lnTo>
                <a:lnTo>
                  <a:pt x="89369" y="17780"/>
                </a:lnTo>
                <a:lnTo>
                  <a:pt x="89090" y="19050"/>
                </a:lnTo>
                <a:lnTo>
                  <a:pt x="87566" y="22860"/>
                </a:lnTo>
                <a:lnTo>
                  <a:pt x="87388" y="24130"/>
                </a:lnTo>
                <a:lnTo>
                  <a:pt x="83235" y="52070"/>
                </a:lnTo>
                <a:lnTo>
                  <a:pt x="83083" y="78740"/>
                </a:lnTo>
                <a:lnTo>
                  <a:pt x="83185" y="80010"/>
                </a:lnTo>
                <a:lnTo>
                  <a:pt x="84340" y="91440"/>
                </a:lnTo>
                <a:lnTo>
                  <a:pt x="84340" y="92710"/>
                </a:lnTo>
                <a:lnTo>
                  <a:pt x="93421" y="144780"/>
                </a:lnTo>
                <a:lnTo>
                  <a:pt x="100723" y="179120"/>
                </a:lnTo>
                <a:lnTo>
                  <a:pt x="82537" y="181851"/>
                </a:lnTo>
                <a:lnTo>
                  <a:pt x="45656" y="185775"/>
                </a:lnTo>
                <a:lnTo>
                  <a:pt x="45262" y="185902"/>
                </a:lnTo>
                <a:lnTo>
                  <a:pt x="6337" y="194919"/>
                </a:lnTo>
                <a:lnTo>
                  <a:pt x="0" y="203212"/>
                </a:lnTo>
                <a:lnTo>
                  <a:pt x="63" y="205232"/>
                </a:lnTo>
                <a:lnTo>
                  <a:pt x="9017" y="213487"/>
                </a:lnTo>
                <a:lnTo>
                  <a:pt x="11188" y="213360"/>
                </a:lnTo>
                <a:lnTo>
                  <a:pt x="12649" y="213004"/>
                </a:lnTo>
                <a:lnTo>
                  <a:pt x="12776" y="212902"/>
                </a:lnTo>
                <a:lnTo>
                  <a:pt x="26974" y="207784"/>
                </a:lnTo>
                <a:lnTo>
                  <a:pt x="47853" y="204711"/>
                </a:lnTo>
                <a:lnTo>
                  <a:pt x="84709" y="200837"/>
                </a:lnTo>
                <a:lnTo>
                  <a:pt x="104660" y="197827"/>
                </a:lnTo>
                <a:lnTo>
                  <a:pt x="113969" y="243840"/>
                </a:lnTo>
                <a:lnTo>
                  <a:pt x="121005" y="306070"/>
                </a:lnTo>
                <a:lnTo>
                  <a:pt x="121285" y="318770"/>
                </a:lnTo>
                <a:lnTo>
                  <a:pt x="121285" y="322580"/>
                </a:lnTo>
                <a:lnTo>
                  <a:pt x="121005" y="322580"/>
                </a:lnTo>
                <a:lnTo>
                  <a:pt x="118567" y="321678"/>
                </a:lnTo>
                <a:lnTo>
                  <a:pt x="115303" y="318770"/>
                </a:lnTo>
                <a:lnTo>
                  <a:pt x="112712" y="318770"/>
                </a:lnTo>
                <a:lnTo>
                  <a:pt x="106832" y="318770"/>
                </a:lnTo>
                <a:lnTo>
                  <a:pt x="104698" y="318770"/>
                </a:lnTo>
                <a:lnTo>
                  <a:pt x="100495" y="322503"/>
                </a:lnTo>
                <a:lnTo>
                  <a:pt x="100495" y="327660"/>
                </a:lnTo>
                <a:lnTo>
                  <a:pt x="100431" y="328930"/>
                </a:lnTo>
                <a:lnTo>
                  <a:pt x="100457" y="327660"/>
                </a:lnTo>
                <a:lnTo>
                  <a:pt x="100495" y="322503"/>
                </a:lnTo>
                <a:lnTo>
                  <a:pt x="100406" y="327660"/>
                </a:lnTo>
                <a:lnTo>
                  <a:pt x="100406" y="328930"/>
                </a:lnTo>
                <a:lnTo>
                  <a:pt x="100406" y="334010"/>
                </a:lnTo>
                <a:lnTo>
                  <a:pt x="104698" y="337820"/>
                </a:lnTo>
                <a:lnTo>
                  <a:pt x="106324" y="337820"/>
                </a:lnTo>
                <a:lnTo>
                  <a:pt x="107962" y="339090"/>
                </a:lnTo>
                <a:lnTo>
                  <a:pt x="109423" y="339090"/>
                </a:lnTo>
                <a:lnTo>
                  <a:pt x="116255" y="341630"/>
                </a:lnTo>
                <a:lnTo>
                  <a:pt x="125907" y="341630"/>
                </a:lnTo>
                <a:lnTo>
                  <a:pt x="132219" y="340360"/>
                </a:lnTo>
                <a:lnTo>
                  <a:pt x="135356" y="340360"/>
                </a:lnTo>
                <a:lnTo>
                  <a:pt x="136067" y="339090"/>
                </a:lnTo>
                <a:lnTo>
                  <a:pt x="137223" y="337820"/>
                </a:lnTo>
                <a:lnTo>
                  <a:pt x="138201" y="337820"/>
                </a:lnTo>
                <a:lnTo>
                  <a:pt x="138747" y="336550"/>
                </a:lnTo>
                <a:lnTo>
                  <a:pt x="138963" y="336550"/>
                </a:lnTo>
                <a:lnTo>
                  <a:pt x="139141" y="335280"/>
                </a:lnTo>
                <a:lnTo>
                  <a:pt x="139573" y="335280"/>
                </a:lnTo>
                <a:lnTo>
                  <a:pt x="139598" y="334010"/>
                </a:lnTo>
                <a:lnTo>
                  <a:pt x="139877" y="334010"/>
                </a:lnTo>
                <a:lnTo>
                  <a:pt x="139966" y="332740"/>
                </a:lnTo>
                <a:lnTo>
                  <a:pt x="140119" y="330200"/>
                </a:lnTo>
                <a:lnTo>
                  <a:pt x="140449" y="323850"/>
                </a:lnTo>
                <a:lnTo>
                  <a:pt x="140423" y="322580"/>
                </a:lnTo>
                <a:lnTo>
                  <a:pt x="140055" y="306070"/>
                </a:lnTo>
                <a:lnTo>
                  <a:pt x="140055" y="304800"/>
                </a:lnTo>
                <a:lnTo>
                  <a:pt x="137464" y="279400"/>
                </a:lnTo>
                <a:lnTo>
                  <a:pt x="137464" y="278130"/>
                </a:lnTo>
                <a:lnTo>
                  <a:pt x="132765" y="241300"/>
                </a:lnTo>
                <a:lnTo>
                  <a:pt x="123659" y="195580"/>
                </a:lnTo>
                <a:lnTo>
                  <a:pt x="123520" y="194970"/>
                </a:lnTo>
                <a:lnTo>
                  <a:pt x="135089" y="193217"/>
                </a:lnTo>
                <a:lnTo>
                  <a:pt x="142519" y="192239"/>
                </a:lnTo>
                <a:lnTo>
                  <a:pt x="148348" y="191604"/>
                </a:lnTo>
                <a:lnTo>
                  <a:pt x="148526" y="191477"/>
                </a:lnTo>
                <a:lnTo>
                  <a:pt x="167055" y="181051"/>
                </a:lnTo>
                <a:lnTo>
                  <a:pt x="166941" y="178892"/>
                </a:lnTo>
                <a:lnTo>
                  <a:pt x="158038" y="170992"/>
                </a:lnTo>
                <a:lnTo>
                  <a:pt x="150723" y="171945"/>
                </a:lnTo>
                <a:lnTo>
                  <a:pt x="140233" y="173405"/>
                </a:lnTo>
                <a:lnTo>
                  <a:pt x="132613" y="174231"/>
                </a:lnTo>
                <a:lnTo>
                  <a:pt x="132346" y="174345"/>
                </a:lnTo>
                <a:lnTo>
                  <a:pt x="119583" y="176276"/>
                </a:lnTo>
                <a:lnTo>
                  <a:pt x="112141" y="140970"/>
                </a:lnTo>
                <a:lnTo>
                  <a:pt x="103263" y="90170"/>
                </a:lnTo>
                <a:lnTo>
                  <a:pt x="102336" y="78740"/>
                </a:lnTo>
                <a:lnTo>
                  <a:pt x="102209" y="76200"/>
                </a:lnTo>
                <a:lnTo>
                  <a:pt x="102082" y="68580"/>
                </a:lnTo>
                <a:lnTo>
                  <a:pt x="102235" y="53340"/>
                </a:lnTo>
                <a:lnTo>
                  <a:pt x="114998" y="19050"/>
                </a:lnTo>
                <a:lnTo>
                  <a:pt x="118999" y="19050"/>
                </a:lnTo>
                <a:lnTo>
                  <a:pt x="127774" y="22860"/>
                </a:lnTo>
                <a:lnTo>
                  <a:pt x="135178" y="27940"/>
                </a:lnTo>
                <a:lnTo>
                  <a:pt x="143256" y="35560"/>
                </a:lnTo>
                <a:lnTo>
                  <a:pt x="148526" y="43180"/>
                </a:lnTo>
                <a:lnTo>
                  <a:pt x="155689" y="52070"/>
                </a:lnTo>
                <a:lnTo>
                  <a:pt x="155930" y="52070"/>
                </a:lnTo>
                <a:lnTo>
                  <a:pt x="157670" y="54610"/>
                </a:lnTo>
                <a:lnTo>
                  <a:pt x="158038" y="55880"/>
                </a:lnTo>
                <a:lnTo>
                  <a:pt x="157403" y="58420"/>
                </a:lnTo>
                <a:lnTo>
                  <a:pt x="156603" y="59690"/>
                </a:lnTo>
                <a:lnTo>
                  <a:pt x="155384" y="62230"/>
                </a:lnTo>
                <a:lnTo>
                  <a:pt x="154228" y="63500"/>
                </a:lnTo>
                <a:lnTo>
                  <a:pt x="152222" y="63500"/>
                </a:lnTo>
                <a:lnTo>
                  <a:pt x="148005" y="67271"/>
                </a:lnTo>
                <a:lnTo>
                  <a:pt x="148005" y="72390"/>
                </a:lnTo>
                <a:lnTo>
                  <a:pt x="147980" y="73660"/>
                </a:lnTo>
                <a:lnTo>
                  <a:pt x="147980" y="72390"/>
                </a:lnTo>
                <a:lnTo>
                  <a:pt x="148005" y="67271"/>
                </a:lnTo>
                <a:lnTo>
                  <a:pt x="147955" y="72390"/>
                </a:lnTo>
                <a:lnTo>
                  <a:pt x="147955" y="73660"/>
                </a:lnTo>
                <a:lnTo>
                  <a:pt x="147955" y="77470"/>
                </a:lnTo>
                <a:lnTo>
                  <a:pt x="152222" y="82550"/>
                </a:lnTo>
                <a:lnTo>
                  <a:pt x="155054" y="82550"/>
                </a:lnTo>
                <a:lnTo>
                  <a:pt x="160020" y="82550"/>
                </a:lnTo>
                <a:lnTo>
                  <a:pt x="162826" y="82550"/>
                </a:lnTo>
                <a:lnTo>
                  <a:pt x="165900" y="78879"/>
                </a:lnTo>
                <a:lnTo>
                  <a:pt x="166243" y="78740"/>
                </a:lnTo>
                <a:lnTo>
                  <a:pt x="166954" y="77622"/>
                </a:lnTo>
                <a:lnTo>
                  <a:pt x="167093" y="77470"/>
                </a:lnTo>
                <a:lnTo>
                  <a:pt x="167093" y="67310"/>
                </a:lnTo>
                <a:lnTo>
                  <a:pt x="167093" y="77419"/>
                </a:lnTo>
                <a:lnTo>
                  <a:pt x="168986" y="74930"/>
                </a:lnTo>
                <a:lnTo>
                  <a:pt x="169557" y="74930"/>
                </a:lnTo>
                <a:lnTo>
                  <a:pt x="170053" y="73660"/>
                </a:lnTo>
                <a:lnTo>
                  <a:pt x="171386" y="72390"/>
                </a:lnTo>
                <a:lnTo>
                  <a:pt x="171577" y="72390"/>
                </a:lnTo>
                <a:lnTo>
                  <a:pt x="171691" y="71120"/>
                </a:lnTo>
                <a:lnTo>
                  <a:pt x="173278" y="68580"/>
                </a:lnTo>
                <a:lnTo>
                  <a:pt x="173609" y="68580"/>
                </a:lnTo>
                <a:lnTo>
                  <a:pt x="175018" y="64770"/>
                </a:lnTo>
                <a:lnTo>
                  <a:pt x="175437" y="64770"/>
                </a:lnTo>
                <a:lnTo>
                  <a:pt x="175831" y="63500"/>
                </a:lnTo>
                <a:lnTo>
                  <a:pt x="176606" y="60960"/>
                </a:lnTo>
                <a:lnTo>
                  <a:pt x="176758" y="59690"/>
                </a:lnTo>
                <a:lnTo>
                  <a:pt x="176961" y="58420"/>
                </a:lnTo>
                <a:lnTo>
                  <a:pt x="17708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061978" y="1373666"/>
            <a:ext cx="291404" cy="17085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485727" y="1378025"/>
            <a:ext cx="155844" cy="9568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681515" y="1303236"/>
            <a:ext cx="405033" cy="14647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215265" y="1276421"/>
            <a:ext cx="72329" cy="121920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5331333" y="1293104"/>
            <a:ext cx="14923" cy="14393"/>
          </a:xfrm>
          <a:custGeom>
            <a:avLst/>
            <a:gdLst/>
            <a:ahLst/>
            <a:cxnLst/>
            <a:rect l="l" t="t" r="r" b="b"/>
            <a:pathLst>
              <a:path w="29845" h="21589">
                <a:moveTo>
                  <a:pt x="14413" y="19599"/>
                </a:moveTo>
                <a:lnTo>
                  <a:pt x="13236" y="19992"/>
                </a:lnTo>
                <a:lnTo>
                  <a:pt x="14660" y="21457"/>
                </a:lnTo>
                <a:lnTo>
                  <a:pt x="25267" y="21457"/>
                </a:lnTo>
                <a:lnTo>
                  <a:pt x="25419" y="21305"/>
                </a:lnTo>
                <a:lnTo>
                  <a:pt x="19171" y="21305"/>
                </a:lnTo>
                <a:lnTo>
                  <a:pt x="18836" y="21244"/>
                </a:lnTo>
                <a:lnTo>
                  <a:pt x="18653" y="21244"/>
                </a:lnTo>
                <a:lnTo>
                  <a:pt x="17526" y="21031"/>
                </a:lnTo>
                <a:lnTo>
                  <a:pt x="17190" y="20939"/>
                </a:lnTo>
                <a:lnTo>
                  <a:pt x="16703" y="20756"/>
                </a:lnTo>
                <a:lnTo>
                  <a:pt x="16550" y="20726"/>
                </a:lnTo>
                <a:lnTo>
                  <a:pt x="14782" y="20665"/>
                </a:lnTo>
                <a:lnTo>
                  <a:pt x="15250" y="20208"/>
                </a:lnTo>
                <a:lnTo>
                  <a:pt x="15165" y="20055"/>
                </a:lnTo>
                <a:lnTo>
                  <a:pt x="14413" y="19599"/>
                </a:lnTo>
                <a:close/>
              </a:path>
              <a:path w="29845" h="21589">
                <a:moveTo>
                  <a:pt x="20787" y="21244"/>
                </a:moveTo>
                <a:lnTo>
                  <a:pt x="18836" y="21244"/>
                </a:lnTo>
                <a:lnTo>
                  <a:pt x="19171" y="21305"/>
                </a:lnTo>
                <a:lnTo>
                  <a:pt x="20482" y="21305"/>
                </a:lnTo>
                <a:lnTo>
                  <a:pt x="20787" y="21244"/>
                </a:lnTo>
                <a:close/>
              </a:path>
              <a:path w="29845" h="21589">
                <a:moveTo>
                  <a:pt x="25267" y="2407"/>
                </a:moveTo>
                <a:lnTo>
                  <a:pt x="22964" y="2407"/>
                </a:lnTo>
                <a:lnTo>
                  <a:pt x="25267" y="3901"/>
                </a:lnTo>
                <a:lnTo>
                  <a:pt x="28437" y="7650"/>
                </a:lnTo>
                <a:lnTo>
                  <a:pt x="28529" y="7802"/>
                </a:lnTo>
                <a:lnTo>
                  <a:pt x="28908" y="8778"/>
                </a:lnTo>
                <a:lnTo>
                  <a:pt x="29132" y="9601"/>
                </a:lnTo>
                <a:lnTo>
                  <a:pt x="29242" y="10088"/>
                </a:lnTo>
                <a:lnTo>
                  <a:pt x="29352" y="12496"/>
                </a:lnTo>
                <a:lnTo>
                  <a:pt x="29243" y="13411"/>
                </a:lnTo>
                <a:lnTo>
                  <a:pt x="29123" y="14051"/>
                </a:lnTo>
                <a:lnTo>
                  <a:pt x="28669" y="15422"/>
                </a:lnTo>
                <a:lnTo>
                  <a:pt x="28559" y="15697"/>
                </a:lnTo>
                <a:lnTo>
                  <a:pt x="28468" y="15849"/>
                </a:lnTo>
                <a:lnTo>
                  <a:pt x="28346" y="16154"/>
                </a:lnTo>
                <a:lnTo>
                  <a:pt x="27553" y="17434"/>
                </a:lnTo>
                <a:lnTo>
                  <a:pt x="27340" y="17708"/>
                </a:lnTo>
                <a:lnTo>
                  <a:pt x="26297" y="18836"/>
                </a:lnTo>
                <a:lnTo>
                  <a:pt x="25603" y="19385"/>
                </a:lnTo>
                <a:lnTo>
                  <a:pt x="25420" y="19507"/>
                </a:lnTo>
                <a:lnTo>
                  <a:pt x="24444" y="20147"/>
                </a:lnTo>
                <a:lnTo>
                  <a:pt x="22920" y="20817"/>
                </a:lnTo>
                <a:lnTo>
                  <a:pt x="22738" y="20848"/>
                </a:lnTo>
                <a:lnTo>
                  <a:pt x="22433" y="20970"/>
                </a:lnTo>
                <a:lnTo>
                  <a:pt x="22098" y="21031"/>
                </a:lnTo>
                <a:lnTo>
                  <a:pt x="21945" y="21092"/>
                </a:lnTo>
                <a:lnTo>
                  <a:pt x="21457" y="21183"/>
                </a:lnTo>
                <a:lnTo>
                  <a:pt x="21305" y="21183"/>
                </a:lnTo>
                <a:lnTo>
                  <a:pt x="20970" y="21244"/>
                </a:lnTo>
                <a:lnTo>
                  <a:pt x="20787" y="21244"/>
                </a:lnTo>
                <a:lnTo>
                  <a:pt x="20482" y="21305"/>
                </a:lnTo>
                <a:lnTo>
                  <a:pt x="25419" y="21305"/>
                </a:lnTo>
                <a:lnTo>
                  <a:pt x="29535" y="17160"/>
                </a:lnTo>
                <a:lnTo>
                  <a:pt x="29535" y="6675"/>
                </a:lnTo>
                <a:lnTo>
                  <a:pt x="25267" y="2407"/>
                </a:lnTo>
                <a:close/>
              </a:path>
              <a:path w="29845" h="21589">
                <a:moveTo>
                  <a:pt x="21640" y="1615"/>
                </a:moveTo>
                <a:lnTo>
                  <a:pt x="14782" y="1615"/>
                </a:lnTo>
                <a:lnTo>
                  <a:pt x="18989" y="5852"/>
                </a:lnTo>
                <a:lnTo>
                  <a:pt x="19050" y="16489"/>
                </a:lnTo>
                <a:lnTo>
                  <a:pt x="15470" y="19992"/>
                </a:lnTo>
                <a:lnTo>
                  <a:pt x="15427" y="20208"/>
                </a:lnTo>
                <a:lnTo>
                  <a:pt x="16093" y="20543"/>
                </a:lnTo>
                <a:lnTo>
                  <a:pt x="16245" y="20574"/>
                </a:lnTo>
                <a:lnTo>
                  <a:pt x="16550" y="20726"/>
                </a:lnTo>
                <a:lnTo>
                  <a:pt x="16703" y="20756"/>
                </a:lnTo>
                <a:lnTo>
                  <a:pt x="17302" y="20970"/>
                </a:lnTo>
                <a:lnTo>
                  <a:pt x="17526" y="21031"/>
                </a:lnTo>
                <a:lnTo>
                  <a:pt x="18653" y="21244"/>
                </a:lnTo>
                <a:lnTo>
                  <a:pt x="20970" y="21244"/>
                </a:lnTo>
                <a:lnTo>
                  <a:pt x="21305" y="21183"/>
                </a:lnTo>
                <a:lnTo>
                  <a:pt x="21457" y="21183"/>
                </a:lnTo>
                <a:lnTo>
                  <a:pt x="21945" y="21092"/>
                </a:lnTo>
                <a:lnTo>
                  <a:pt x="22098" y="21031"/>
                </a:lnTo>
                <a:lnTo>
                  <a:pt x="22433" y="20970"/>
                </a:lnTo>
                <a:lnTo>
                  <a:pt x="22738" y="20848"/>
                </a:lnTo>
                <a:lnTo>
                  <a:pt x="22920" y="20817"/>
                </a:lnTo>
                <a:lnTo>
                  <a:pt x="23615" y="20543"/>
                </a:lnTo>
                <a:lnTo>
                  <a:pt x="24722" y="19992"/>
                </a:lnTo>
                <a:lnTo>
                  <a:pt x="24978" y="19812"/>
                </a:lnTo>
                <a:lnTo>
                  <a:pt x="25298" y="19629"/>
                </a:lnTo>
                <a:lnTo>
                  <a:pt x="26297" y="18836"/>
                </a:lnTo>
                <a:lnTo>
                  <a:pt x="27340" y="17708"/>
                </a:lnTo>
                <a:lnTo>
                  <a:pt x="27432" y="17556"/>
                </a:lnTo>
                <a:lnTo>
                  <a:pt x="28008" y="16733"/>
                </a:lnTo>
                <a:lnTo>
                  <a:pt x="28346" y="16154"/>
                </a:lnTo>
                <a:lnTo>
                  <a:pt x="28468" y="15849"/>
                </a:lnTo>
                <a:lnTo>
                  <a:pt x="28559" y="15697"/>
                </a:lnTo>
                <a:lnTo>
                  <a:pt x="29352" y="12496"/>
                </a:lnTo>
                <a:lnTo>
                  <a:pt x="29242" y="10088"/>
                </a:lnTo>
                <a:lnTo>
                  <a:pt x="29010" y="9113"/>
                </a:lnTo>
                <a:lnTo>
                  <a:pt x="28529" y="7802"/>
                </a:lnTo>
                <a:lnTo>
                  <a:pt x="28437" y="7650"/>
                </a:lnTo>
                <a:lnTo>
                  <a:pt x="28376" y="7498"/>
                </a:lnTo>
                <a:lnTo>
                  <a:pt x="27897" y="6675"/>
                </a:lnTo>
                <a:lnTo>
                  <a:pt x="27371" y="5913"/>
                </a:lnTo>
                <a:lnTo>
                  <a:pt x="27218" y="5699"/>
                </a:lnTo>
                <a:lnTo>
                  <a:pt x="26908" y="5364"/>
                </a:lnTo>
                <a:lnTo>
                  <a:pt x="25823" y="4358"/>
                </a:lnTo>
                <a:lnTo>
                  <a:pt x="25359" y="4023"/>
                </a:lnTo>
                <a:lnTo>
                  <a:pt x="22494" y="2103"/>
                </a:lnTo>
                <a:lnTo>
                  <a:pt x="21945" y="1767"/>
                </a:lnTo>
                <a:lnTo>
                  <a:pt x="21793" y="1706"/>
                </a:lnTo>
                <a:lnTo>
                  <a:pt x="21640" y="1615"/>
                </a:lnTo>
                <a:close/>
              </a:path>
              <a:path w="29845" h="21589">
                <a:moveTo>
                  <a:pt x="16306" y="60"/>
                </a:moveTo>
                <a:lnTo>
                  <a:pt x="14142" y="60"/>
                </a:lnTo>
                <a:lnTo>
                  <a:pt x="11064" y="670"/>
                </a:lnTo>
                <a:lnTo>
                  <a:pt x="10881" y="731"/>
                </a:lnTo>
                <a:lnTo>
                  <a:pt x="10393" y="822"/>
                </a:lnTo>
                <a:lnTo>
                  <a:pt x="10241" y="883"/>
                </a:lnTo>
                <a:lnTo>
                  <a:pt x="10058" y="914"/>
                </a:lnTo>
                <a:lnTo>
                  <a:pt x="6492" y="2103"/>
                </a:lnTo>
                <a:lnTo>
                  <a:pt x="5394" y="2529"/>
                </a:lnTo>
                <a:lnTo>
                  <a:pt x="5120" y="2682"/>
                </a:lnTo>
                <a:lnTo>
                  <a:pt x="4511" y="3017"/>
                </a:lnTo>
                <a:lnTo>
                  <a:pt x="3962" y="3383"/>
                </a:lnTo>
                <a:lnTo>
                  <a:pt x="3688" y="3596"/>
                </a:lnTo>
                <a:lnTo>
                  <a:pt x="2926" y="4236"/>
                </a:lnTo>
                <a:lnTo>
                  <a:pt x="2776" y="4419"/>
                </a:lnTo>
                <a:lnTo>
                  <a:pt x="2133" y="5090"/>
                </a:lnTo>
                <a:lnTo>
                  <a:pt x="1574" y="5852"/>
                </a:lnTo>
                <a:lnTo>
                  <a:pt x="1463" y="6065"/>
                </a:lnTo>
                <a:lnTo>
                  <a:pt x="1310" y="6339"/>
                </a:lnTo>
                <a:lnTo>
                  <a:pt x="1066" y="6766"/>
                </a:lnTo>
                <a:lnTo>
                  <a:pt x="975" y="6918"/>
                </a:lnTo>
                <a:lnTo>
                  <a:pt x="914" y="7071"/>
                </a:lnTo>
                <a:lnTo>
                  <a:pt x="822" y="7223"/>
                </a:lnTo>
                <a:lnTo>
                  <a:pt x="457" y="8138"/>
                </a:lnTo>
                <a:lnTo>
                  <a:pt x="152" y="9265"/>
                </a:lnTo>
                <a:lnTo>
                  <a:pt x="30" y="12100"/>
                </a:lnTo>
                <a:lnTo>
                  <a:pt x="243" y="13411"/>
                </a:lnTo>
                <a:lnTo>
                  <a:pt x="304" y="13563"/>
                </a:lnTo>
                <a:lnTo>
                  <a:pt x="426" y="14051"/>
                </a:lnTo>
                <a:lnTo>
                  <a:pt x="739" y="14935"/>
                </a:lnTo>
                <a:lnTo>
                  <a:pt x="975" y="15422"/>
                </a:lnTo>
                <a:lnTo>
                  <a:pt x="1139" y="15697"/>
                </a:lnTo>
                <a:lnTo>
                  <a:pt x="1219" y="15880"/>
                </a:lnTo>
                <a:lnTo>
                  <a:pt x="1767" y="16733"/>
                </a:lnTo>
                <a:lnTo>
                  <a:pt x="1950" y="16977"/>
                </a:lnTo>
                <a:lnTo>
                  <a:pt x="4267" y="19110"/>
                </a:lnTo>
                <a:lnTo>
                  <a:pt x="4419" y="19232"/>
                </a:lnTo>
                <a:lnTo>
                  <a:pt x="4572" y="19293"/>
                </a:lnTo>
                <a:lnTo>
                  <a:pt x="5273" y="19720"/>
                </a:lnTo>
                <a:lnTo>
                  <a:pt x="5730" y="19903"/>
                </a:lnTo>
                <a:lnTo>
                  <a:pt x="5882" y="19994"/>
                </a:lnTo>
                <a:lnTo>
                  <a:pt x="6035" y="20055"/>
                </a:lnTo>
                <a:lnTo>
                  <a:pt x="6217" y="20086"/>
                </a:lnTo>
                <a:lnTo>
                  <a:pt x="6827" y="20330"/>
                </a:lnTo>
                <a:lnTo>
                  <a:pt x="7650" y="20543"/>
                </a:lnTo>
                <a:lnTo>
                  <a:pt x="7802" y="20543"/>
                </a:lnTo>
                <a:lnTo>
                  <a:pt x="8625" y="20665"/>
                </a:lnTo>
                <a:lnTo>
                  <a:pt x="8808" y="20665"/>
                </a:lnTo>
                <a:lnTo>
                  <a:pt x="8961" y="20695"/>
                </a:lnTo>
                <a:lnTo>
                  <a:pt x="10119" y="20695"/>
                </a:lnTo>
                <a:lnTo>
                  <a:pt x="10454" y="20634"/>
                </a:lnTo>
                <a:lnTo>
                  <a:pt x="10789" y="20634"/>
                </a:lnTo>
                <a:lnTo>
                  <a:pt x="11612" y="20482"/>
                </a:lnTo>
                <a:lnTo>
                  <a:pt x="11765" y="20421"/>
                </a:lnTo>
                <a:lnTo>
                  <a:pt x="12100" y="20360"/>
                </a:lnTo>
                <a:lnTo>
                  <a:pt x="13228" y="19994"/>
                </a:lnTo>
                <a:lnTo>
                  <a:pt x="10485" y="17160"/>
                </a:lnTo>
                <a:lnTo>
                  <a:pt x="10485" y="6675"/>
                </a:lnTo>
                <a:lnTo>
                  <a:pt x="14660" y="2407"/>
                </a:lnTo>
                <a:lnTo>
                  <a:pt x="15569" y="2407"/>
                </a:lnTo>
                <a:lnTo>
                  <a:pt x="14782" y="1615"/>
                </a:lnTo>
                <a:lnTo>
                  <a:pt x="21640" y="1615"/>
                </a:lnTo>
                <a:lnTo>
                  <a:pt x="21336" y="1493"/>
                </a:lnTo>
                <a:lnTo>
                  <a:pt x="21183" y="1402"/>
                </a:lnTo>
                <a:lnTo>
                  <a:pt x="20421" y="1097"/>
                </a:lnTo>
                <a:lnTo>
                  <a:pt x="17526" y="274"/>
                </a:lnTo>
                <a:lnTo>
                  <a:pt x="16306" y="60"/>
                </a:lnTo>
                <a:close/>
              </a:path>
              <a:path w="29845" h="21589">
                <a:moveTo>
                  <a:pt x="0" y="11948"/>
                </a:moveTo>
                <a:lnTo>
                  <a:pt x="0" y="16489"/>
                </a:lnTo>
                <a:lnTo>
                  <a:pt x="4297" y="20665"/>
                </a:lnTo>
                <a:lnTo>
                  <a:pt x="8625" y="20665"/>
                </a:lnTo>
                <a:lnTo>
                  <a:pt x="7802" y="20543"/>
                </a:lnTo>
                <a:lnTo>
                  <a:pt x="7650" y="20543"/>
                </a:lnTo>
                <a:lnTo>
                  <a:pt x="6751" y="20299"/>
                </a:lnTo>
                <a:lnTo>
                  <a:pt x="6217" y="20086"/>
                </a:lnTo>
                <a:lnTo>
                  <a:pt x="6035" y="20055"/>
                </a:lnTo>
                <a:lnTo>
                  <a:pt x="5654" y="19872"/>
                </a:lnTo>
                <a:lnTo>
                  <a:pt x="5273" y="19720"/>
                </a:lnTo>
                <a:lnTo>
                  <a:pt x="4693" y="19385"/>
                </a:lnTo>
                <a:lnTo>
                  <a:pt x="4419" y="19232"/>
                </a:lnTo>
                <a:lnTo>
                  <a:pt x="1859" y="16824"/>
                </a:lnTo>
                <a:lnTo>
                  <a:pt x="1219" y="15880"/>
                </a:lnTo>
                <a:lnTo>
                  <a:pt x="1139" y="15697"/>
                </a:lnTo>
                <a:lnTo>
                  <a:pt x="975" y="15422"/>
                </a:lnTo>
                <a:lnTo>
                  <a:pt x="739" y="14935"/>
                </a:lnTo>
                <a:lnTo>
                  <a:pt x="426" y="14051"/>
                </a:lnTo>
                <a:lnTo>
                  <a:pt x="304" y="13563"/>
                </a:lnTo>
                <a:lnTo>
                  <a:pt x="243" y="13411"/>
                </a:lnTo>
                <a:lnTo>
                  <a:pt x="0" y="11948"/>
                </a:lnTo>
                <a:close/>
              </a:path>
              <a:path w="29845" h="21589">
                <a:moveTo>
                  <a:pt x="13236" y="19992"/>
                </a:moveTo>
                <a:lnTo>
                  <a:pt x="12100" y="20360"/>
                </a:lnTo>
                <a:lnTo>
                  <a:pt x="11765" y="20421"/>
                </a:lnTo>
                <a:lnTo>
                  <a:pt x="11612" y="20482"/>
                </a:lnTo>
                <a:lnTo>
                  <a:pt x="10789" y="20634"/>
                </a:lnTo>
                <a:lnTo>
                  <a:pt x="10454" y="20634"/>
                </a:lnTo>
                <a:lnTo>
                  <a:pt x="10287" y="20665"/>
                </a:lnTo>
                <a:lnTo>
                  <a:pt x="13890" y="20665"/>
                </a:lnTo>
                <a:lnTo>
                  <a:pt x="13236" y="19992"/>
                </a:lnTo>
                <a:close/>
              </a:path>
              <a:path w="29845" h="21589">
                <a:moveTo>
                  <a:pt x="15316" y="20143"/>
                </a:moveTo>
                <a:lnTo>
                  <a:pt x="14782" y="20665"/>
                </a:lnTo>
                <a:lnTo>
                  <a:pt x="16449" y="20665"/>
                </a:lnTo>
                <a:lnTo>
                  <a:pt x="16245" y="20574"/>
                </a:lnTo>
                <a:lnTo>
                  <a:pt x="16093" y="20543"/>
                </a:lnTo>
                <a:lnTo>
                  <a:pt x="15316" y="20143"/>
                </a:lnTo>
                <a:close/>
              </a:path>
              <a:path w="29845" h="21589">
                <a:moveTo>
                  <a:pt x="16215" y="19263"/>
                </a:moveTo>
                <a:lnTo>
                  <a:pt x="15422" y="19263"/>
                </a:lnTo>
                <a:lnTo>
                  <a:pt x="14413" y="19599"/>
                </a:lnTo>
                <a:lnTo>
                  <a:pt x="15316" y="20143"/>
                </a:lnTo>
                <a:lnTo>
                  <a:pt x="16215" y="19263"/>
                </a:lnTo>
                <a:close/>
              </a:path>
              <a:path w="29845" h="21589">
                <a:moveTo>
                  <a:pt x="15569" y="2407"/>
                </a:moveTo>
                <a:lnTo>
                  <a:pt x="14660" y="2407"/>
                </a:lnTo>
                <a:lnTo>
                  <a:pt x="10485" y="6675"/>
                </a:lnTo>
                <a:lnTo>
                  <a:pt x="10485" y="17160"/>
                </a:lnTo>
                <a:lnTo>
                  <a:pt x="13236" y="19992"/>
                </a:lnTo>
                <a:lnTo>
                  <a:pt x="14413" y="19599"/>
                </a:lnTo>
                <a:lnTo>
                  <a:pt x="13350" y="18989"/>
                </a:lnTo>
                <a:lnTo>
                  <a:pt x="16495" y="18989"/>
                </a:lnTo>
                <a:lnTo>
                  <a:pt x="19050" y="16489"/>
                </a:lnTo>
                <a:lnTo>
                  <a:pt x="18989" y="5852"/>
                </a:lnTo>
                <a:lnTo>
                  <a:pt x="15569" y="2407"/>
                </a:lnTo>
                <a:close/>
              </a:path>
              <a:path w="29845" h="21589">
                <a:moveTo>
                  <a:pt x="13350" y="18989"/>
                </a:moveTo>
                <a:lnTo>
                  <a:pt x="14413" y="19599"/>
                </a:lnTo>
                <a:lnTo>
                  <a:pt x="15240" y="19324"/>
                </a:lnTo>
                <a:lnTo>
                  <a:pt x="14965" y="19324"/>
                </a:lnTo>
                <a:lnTo>
                  <a:pt x="13350" y="18989"/>
                </a:lnTo>
                <a:close/>
              </a:path>
              <a:path w="29845" h="21589">
                <a:moveTo>
                  <a:pt x="16495" y="18989"/>
                </a:moveTo>
                <a:lnTo>
                  <a:pt x="13350" y="18989"/>
                </a:lnTo>
                <a:lnTo>
                  <a:pt x="14965" y="19324"/>
                </a:lnTo>
                <a:lnTo>
                  <a:pt x="15422" y="19263"/>
                </a:lnTo>
                <a:lnTo>
                  <a:pt x="16215" y="19263"/>
                </a:lnTo>
                <a:lnTo>
                  <a:pt x="16495" y="18989"/>
                </a:lnTo>
                <a:close/>
              </a:path>
              <a:path w="29845" h="21589">
                <a:moveTo>
                  <a:pt x="15422" y="19263"/>
                </a:moveTo>
                <a:lnTo>
                  <a:pt x="14965" y="19324"/>
                </a:lnTo>
                <a:lnTo>
                  <a:pt x="15240" y="19324"/>
                </a:lnTo>
                <a:lnTo>
                  <a:pt x="15422" y="19263"/>
                </a:lnTo>
                <a:close/>
              </a:path>
              <a:path w="29845" h="21589">
                <a:moveTo>
                  <a:pt x="7955" y="1615"/>
                </a:moveTo>
                <a:lnTo>
                  <a:pt x="4297" y="1615"/>
                </a:lnTo>
                <a:lnTo>
                  <a:pt x="60" y="5852"/>
                </a:lnTo>
                <a:lnTo>
                  <a:pt x="0" y="10424"/>
                </a:lnTo>
                <a:lnTo>
                  <a:pt x="224" y="9052"/>
                </a:lnTo>
                <a:lnTo>
                  <a:pt x="457" y="8138"/>
                </a:lnTo>
                <a:lnTo>
                  <a:pt x="822" y="7223"/>
                </a:lnTo>
                <a:lnTo>
                  <a:pt x="914" y="7071"/>
                </a:lnTo>
                <a:lnTo>
                  <a:pt x="975" y="6918"/>
                </a:lnTo>
                <a:lnTo>
                  <a:pt x="1066" y="6766"/>
                </a:lnTo>
                <a:lnTo>
                  <a:pt x="1188" y="6461"/>
                </a:lnTo>
                <a:lnTo>
                  <a:pt x="1371" y="6187"/>
                </a:lnTo>
                <a:lnTo>
                  <a:pt x="1737" y="5608"/>
                </a:lnTo>
                <a:lnTo>
                  <a:pt x="1950" y="5364"/>
                </a:lnTo>
                <a:lnTo>
                  <a:pt x="2133" y="5090"/>
                </a:lnTo>
                <a:lnTo>
                  <a:pt x="2834" y="4358"/>
                </a:lnTo>
                <a:lnTo>
                  <a:pt x="3688" y="3596"/>
                </a:lnTo>
                <a:lnTo>
                  <a:pt x="3840" y="3505"/>
                </a:lnTo>
                <a:lnTo>
                  <a:pt x="4511" y="3017"/>
                </a:lnTo>
                <a:lnTo>
                  <a:pt x="5120" y="2682"/>
                </a:lnTo>
                <a:lnTo>
                  <a:pt x="5273" y="2621"/>
                </a:lnTo>
                <a:lnTo>
                  <a:pt x="6492" y="2103"/>
                </a:lnTo>
                <a:lnTo>
                  <a:pt x="7955" y="1615"/>
                </a:lnTo>
                <a:close/>
              </a:path>
              <a:path w="29845" h="21589">
                <a:moveTo>
                  <a:pt x="15971" y="30"/>
                </a:moveTo>
                <a:lnTo>
                  <a:pt x="14478" y="30"/>
                </a:lnTo>
                <a:lnTo>
                  <a:pt x="14325" y="60"/>
                </a:lnTo>
                <a:lnTo>
                  <a:pt x="16154" y="60"/>
                </a:lnTo>
                <a:lnTo>
                  <a:pt x="15971" y="30"/>
                </a:lnTo>
                <a:close/>
              </a:path>
              <a:path w="29845" h="21589">
                <a:moveTo>
                  <a:pt x="15483" y="0"/>
                </a:moveTo>
                <a:lnTo>
                  <a:pt x="14996" y="0"/>
                </a:lnTo>
                <a:lnTo>
                  <a:pt x="14813" y="30"/>
                </a:lnTo>
                <a:lnTo>
                  <a:pt x="15636" y="30"/>
                </a:lnTo>
                <a:lnTo>
                  <a:pt x="15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400675" y="1266132"/>
            <a:ext cx="313229" cy="9821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754335" y="1189478"/>
            <a:ext cx="258288" cy="14259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085314" y="2040849"/>
            <a:ext cx="130553" cy="13509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406574" y="1981707"/>
            <a:ext cx="194906" cy="13974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713159" y="1902405"/>
            <a:ext cx="658246" cy="249767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462784" y="1809143"/>
            <a:ext cx="651998" cy="24299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276265" y="1741424"/>
            <a:ext cx="386791" cy="219253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3721359" y="1717344"/>
            <a:ext cx="476568" cy="248497"/>
            <a:chOff x="7442718" y="2576016"/>
            <a:chExt cx="953135" cy="372745"/>
          </a:xfrm>
        </p:grpSpPr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442718" y="2623738"/>
              <a:ext cx="592267" cy="32477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072079" y="2576016"/>
              <a:ext cx="323636" cy="26670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4287881" y="1657428"/>
            <a:ext cx="805498" cy="297603"/>
            <a:chOff x="8575761" y="2486141"/>
            <a:chExt cx="1610995" cy="446405"/>
          </a:xfrm>
        </p:grpSpPr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575761" y="2501757"/>
              <a:ext cx="1209537" cy="4307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822424" y="2486141"/>
              <a:ext cx="364327" cy="275590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225659" y="1585806"/>
            <a:ext cx="109576" cy="151553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5286177" y="1515262"/>
            <a:ext cx="17463" cy="1524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27005" y="22733"/>
                </a:moveTo>
                <a:lnTo>
                  <a:pt x="23561" y="22733"/>
                </a:lnTo>
                <a:lnTo>
                  <a:pt x="23713" y="22860"/>
                </a:lnTo>
                <a:lnTo>
                  <a:pt x="26852" y="22860"/>
                </a:lnTo>
                <a:lnTo>
                  <a:pt x="27005" y="22733"/>
                </a:lnTo>
                <a:close/>
              </a:path>
              <a:path w="34925" h="22860">
                <a:moveTo>
                  <a:pt x="20589" y="2159"/>
                </a:moveTo>
                <a:lnTo>
                  <a:pt x="16215" y="2159"/>
                </a:lnTo>
                <a:lnTo>
                  <a:pt x="20482" y="6477"/>
                </a:lnTo>
                <a:lnTo>
                  <a:pt x="20482" y="17018"/>
                </a:lnTo>
                <a:lnTo>
                  <a:pt x="16641" y="20790"/>
                </a:lnTo>
                <a:lnTo>
                  <a:pt x="17647" y="21082"/>
                </a:lnTo>
                <a:lnTo>
                  <a:pt x="17739" y="21209"/>
                </a:lnTo>
                <a:lnTo>
                  <a:pt x="23073" y="22733"/>
                </a:lnTo>
                <a:lnTo>
                  <a:pt x="27340" y="22733"/>
                </a:lnTo>
                <a:lnTo>
                  <a:pt x="27675" y="22606"/>
                </a:lnTo>
                <a:lnTo>
                  <a:pt x="27828" y="22606"/>
                </a:lnTo>
                <a:lnTo>
                  <a:pt x="27980" y="22479"/>
                </a:lnTo>
                <a:lnTo>
                  <a:pt x="28285" y="22352"/>
                </a:lnTo>
                <a:lnTo>
                  <a:pt x="28437" y="22352"/>
                </a:lnTo>
                <a:lnTo>
                  <a:pt x="28773" y="22225"/>
                </a:lnTo>
                <a:lnTo>
                  <a:pt x="28925" y="22225"/>
                </a:lnTo>
                <a:lnTo>
                  <a:pt x="29382" y="21971"/>
                </a:lnTo>
                <a:lnTo>
                  <a:pt x="29504" y="21844"/>
                </a:lnTo>
                <a:lnTo>
                  <a:pt x="29687" y="21844"/>
                </a:lnTo>
                <a:lnTo>
                  <a:pt x="29809" y="21717"/>
                </a:lnTo>
                <a:lnTo>
                  <a:pt x="29961" y="21717"/>
                </a:lnTo>
                <a:lnTo>
                  <a:pt x="30815" y="21082"/>
                </a:lnTo>
                <a:lnTo>
                  <a:pt x="30937" y="20955"/>
                </a:lnTo>
                <a:lnTo>
                  <a:pt x="31259" y="20790"/>
                </a:lnTo>
                <a:lnTo>
                  <a:pt x="31699" y="20447"/>
                </a:lnTo>
                <a:lnTo>
                  <a:pt x="32522" y="19558"/>
                </a:lnTo>
                <a:lnTo>
                  <a:pt x="32918" y="19050"/>
                </a:lnTo>
                <a:lnTo>
                  <a:pt x="33436" y="18161"/>
                </a:lnTo>
                <a:lnTo>
                  <a:pt x="33528" y="18034"/>
                </a:lnTo>
                <a:lnTo>
                  <a:pt x="33588" y="17907"/>
                </a:lnTo>
                <a:lnTo>
                  <a:pt x="33771" y="17653"/>
                </a:lnTo>
                <a:lnTo>
                  <a:pt x="33954" y="17145"/>
                </a:lnTo>
                <a:lnTo>
                  <a:pt x="34125" y="16764"/>
                </a:lnTo>
                <a:lnTo>
                  <a:pt x="34320" y="16256"/>
                </a:lnTo>
                <a:lnTo>
                  <a:pt x="34442" y="15748"/>
                </a:lnTo>
                <a:lnTo>
                  <a:pt x="34661" y="14580"/>
                </a:lnTo>
                <a:lnTo>
                  <a:pt x="34544" y="11557"/>
                </a:lnTo>
                <a:lnTo>
                  <a:pt x="34229" y="10287"/>
                </a:lnTo>
                <a:lnTo>
                  <a:pt x="34137" y="10160"/>
                </a:lnTo>
                <a:lnTo>
                  <a:pt x="33985" y="9652"/>
                </a:lnTo>
                <a:lnTo>
                  <a:pt x="33893" y="9525"/>
                </a:lnTo>
                <a:lnTo>
                  <a:pt x="33536" y="8763"/>
                </a:lnTo>
                <a:lnTo>
                  <a:pt x="32705" y="7493"/>
                </a:lnTo>
                <a:lnTo>
                  <a:pt x="31211" y="5969"/>
                </a:lnTo>
                <a:lnTo>
                  <a:pt x="31059" y="5969"/>
                </a:lnTo>
                <a:lnTo>
                  <a:pt x="30937" y="5842"/>
                </a:lnTo>
                <a:lnTo>
                  <a:pt x="29961" y="5207"/>
                </a:lnTo>
                <a:lnTo>
                  <a:pt x="29687" y="4953"/>
                </a:lnTo>
                <a:lnTo>
                  <a:pt x="29535" y="4953"/>
                </a:lnTo>
                <a:lnTo>
                  <a:pt x="29382" y="4826"/>
                </a:lnTo>
                <a:lnTo>
                  <a:pt x="29077" y="4699"/>
                </a:lnTo>
                <a:lnTo>
                  <a:pt x="28925" y="4699"/>
                </a:lnTo>
                <a:lnTo>
                  <a:pt x="28315" y="4445"/>
                </a:lnTo>
                <a:lnTo>
                  <a:pt x="23073" y="2921"/>
                </a:lnTo>
                <a:lnTo>
                  <a:pt x="20589" y="2159"/>
                </a:lnTo>
                <a:close/>
              </a:path>
              <a:path w="34925" h="22860">
                <a:moveTo>
                  <a:pt x="1341" y="14580"/>
                </a:moveTo>
                <a:lnTo>
                  <a:pt x="1341" y="17018"/>
                </a:lnTo>
                <a:lnTo>
                  <a:pt x="5638" y="21209"/>
                </a:lnTo>
                <a:lnTo>
                  <a:pt x="9540" y="21209"/>
                </a:lnTo>
                <a:lnTo>
                  <a:pt x="9022" y="21082"/>
                </a:lnTo>
                <a:lnTo>
                  <a:pt x="8900" y="20955"/>
                </a:lnTo>
                <a:lnTo>
                  <a:pt x="8382" y="20955"/>
                </a:lnTo>
                <a:lnTo>
                  <a:pt x="8023" y="20790"/>
                </a:lnTo>
                <a:lnTo>
                  <a:pt x="7894" y="20701"/>
                </a:lnTo>
                <a:lnTo>
                  <a:pt x="6805" y="20301"/>
                </a:lnTo>
                <a:lnTo>
                  <a:pt x="6675" y="20193"/>
                </a:lnTo>
                <a:lnTo>
                  <a:pt x="6522" y="20193"/>
                </a:lnTo>
                <a:lnTo>
                  <a:pt x="6248" y="20066"/>
                </a:lnTo>
                <a:lnTo>
                  <a:pt x="5943" y="19812"/>
                </a:lnTo>
                <a:lnTo>
                  <a:pt x="4846" y="19050"/>
                </a:lnTo>
                <a:lnTo>
                  <a:pt x="3870" y="18161"/>
                </a:lnTo>
                <a:lnTo>
                  <a:pt x="3352" y="17526"/>
                </a:lnTo>
                <a:lnTo>
                  <a:pt x="1341" y="14580"/>
                </a:lnTo>
                <a:close/>
              </a:path>
              <a:path w="34925" h="22860">
                <a:moveTo>
                  <a:pt x="1849" y="15324"/>
                </a:moveTo>
                <a:lnTo>
                  <a:pt x="3352" y="17526"/>
                </a:lnTo>
                <a:lnTo>
                  <a:pt x="3870" y="18161"/>
                </a:lnTo>
                <a:lnTo>
                  <a:pt x="4846" y="19050"/>
                </a:lnTo>
                <a:lnTo>
                  <a:pt x="5943" y="19812"/>
                </a:lnTo>
                <a:lnTo>
                  <a:pt x="6248" y="20066"/>
                </a:lnTo>
                <a:lnTo>
                  <a:pt x="6522" y="20193"/>
                </a:lnTo>
                <a:lnTo>
                  <a:pt x="6675" y="20193"/>
                </a:lnTo>
                <a:lnTo>
                  <a:pt x="6827" y="20320"/>
                </a:lnTo>
                <a:lnTo>
                  <a:pt x="7894" y="20701"/>
                </a:lnTo>
                <a:lnTo>
                  <a:pt x="8077" y="20828"/>
                </a:lnTo>
                <a:lnTo>
                  <a:pt x="8382" y="20955"/>
                </a:lnTo>
                <a:lnTo>
                  <a:pt x="8900" y="20955"/>
                </a:lnTo>
                <a:lnTo>
                  <a:pt x="9022" y="21082"/>
                </a:lnTo>
                <a:lnTo>
                  <a:pt x="9540" y="21209"/>
                </a:lnTo>
                <a:lnTo>
                  <a:pt x="12009" y="21209"/>
                </a:lnTo>
                <a:lnTo>
                  <a:pt x="12344" y="21082"/>
                </a:lnTo>
                <a:lnTo>
                  <a:pt x="12832" y="21082"/>
                </a:lnTo>
                <a:lnTo>
                  <a:pt x="13502" y="20955"/>
                </a:lnTo>
                <a:lnTo>
                  <a:pt x="14112" y="20701"/>
                </a:lnTo>
                <a:lnTo>
                  <a:pt x="14264" y="20701"/>
                </a:lnTo>
                <a:lnTo>
                  <a:pt x="14752" y="20447"/>
                </a:lnTo>
                <a:lnTo>
                  <a:pt x="14949" y="20301"/>
                </a:lnTo>
                <a:lnTo>
                  <a:pt x="13258" y="19812"/>
                </a:lnTo>
                <a:lnTo>
                  <a:pt x="8016" y="18923"/>
                </a:lnTo>
                <a:lnTo>
                  <a:pt x="7376" y="18923"/>
                </a:lnTo>
                <a:lnTo>
                  <a:pt x="7193" y="18796"/>
                </a:lnTo>
                <a:lnTo>
                  <a:pt x="6888" y="18669"/>
                </a:lnTo>
                <a:lnTo>
                  <a:pt x="6705" y="18669"/>
                </a:lnTo>
                <a:lnTo>
                  <a:pt x="6248" y="18542"/>
                </a:lnTo>
                <a:lnTo>
                  <a:pt x="6096" y="18415"/>
                </a:lnTo>
                <a:lnTo>
                  <a:pt x="5943" y="18415"/>
                </a:lnTo>
                <a:lnTo>
                  <a:pt x="5608" y="18288"/>
                </a:lnTo>
                <a:lnTo>
                  <a:pt x="5486" y="18161"/>
                </a:lnTo>
                <a:lnTo>
                  <a:pt x="5181" y="18034"/>
                </a:lnTo>
                <a:lnTo>
                  <a:pt x="4754" y="17780"/>
                </a:lnTo>
                <a:lnTo>
                  <a:pt x="4602" y="17780"/>
                </a:lnTo>
                <a:lnTo>
                  <a:pt x="3627" y="17145"/>
                </a:lnTo>
                <a:lnTo>
                  <a:pt x="3383" y="16891"/>
                </a:lnTo>
                <a:lnTo>
                  <a:pt x="3230" y="16764"/>
                </a:lnTo>
                <a:lnTo>
                  <a:pt x="2743" y="16256"/>
                </a:lnTo>
                <a:lnTo>
                  <a:pt x="2072" y="15621"/>
                </a:lnTo>
                <a:lnTo>
                  <a:pt x="1849" y="15324"/>
                </a:lnTo>
                <a:close/>
              </a:path>
              <a:path w="34925" h="22860">
                <a:moveTo>
                  <a:pt x="14949" y="20301"/>
                </a:moveTo>
                <a:lnTo>
                  <a:pt x="14752" y="20447"/>
                </a:lnTo>
                <a:lnTo>
                  <a:pt x="14264" y="20701"/>
                </a:lnTo>
                <a:lnTo>
                  <a:pt x="14112" y="20701"/>
                </a:lnTo>
                <a:lnTo>
                  <a:pt x="13502" y="20955"/>
                </a:lnTo>
                <a:lnTo>
                  <a:pt x="12832" y="21082"/>
                </a:lnTo>
                <a:lnTo>
                  <a:pt x="12344" y="21082"/>
                </a:lnTo>
                <a:lnTo>
                  <a:pt x="12009" y="21209"/>
                </a:lnTo>
                <a:lnTo>
                  <a:pt x="16215" y="21209"/>
                </a:lnTo>
                <a:lnTo>
                  <a:pt x="16641" y="20790"/>
                </a:lnTo>
                <a:lnTo>
                  <a:pt x="14949" y="20301"/>
                </a:lnTo>
                <a:close/>
              </a:path>
              <a:path w="34925" h="22860">
                <a:moveTo>
                  <a:pt x="20482" y="11811"/>
                </a:moveTo>
                <a:lnTo>
                  <a:pt x="20452" y="11938"/>
                </a:lnTo>
                <a:lnTo>
                  <a:pt x="20340" y="13335"/>
                </a:lnTo>
                <a:lnTo>
                  <a:pt x="20109" y="14351"/>
                </a:lnTo>
                <a:lnTo>
                  <a:pt x="19994" y="14732"/>
                </a:lnTo>
                <a:lnTo>
                  <a:pt x="19498" y="15875"/>
                </a:lnTo>
                <a:lnTo>
                  <a:pt x="18806" y="17145"/>
                </a:lnTo>
                <a:lnTo>
                  <a:pt x="17647" y="18542"/>
                </a:lnTo>
                <a:lnTo>
                  <a:pt x="17495" y="18542"/>
                </a:lnTo>
                <a:lnTo>
                  <a:pt x="17282" y="18796"/>
                </a:lnTo>
                <a:lnTo>
                  <a:pt x="16764" y="19304"/>
                </a:lnTo>
                <a:lnTo>
                  <a:pt x="15483" y="20066"/>
                </a:lnTo>
                <a:lnTo>
                  <a:pt x="15331" y="20193"/>
                </a:lnTo>
                <a:lnTo>
                  <a:pt x="14949" y="20301"/>
                </a:lnTo>
                <a:lnTo>
                  <a:pt x="16641" y="20790"/>
                </a:lnTo>
                <a:lnTo>
                  <a:pt x="20482" y="17018"/>
                </a:lnTo>
                <a:lnTo>
                  <a:pt x="20482" y="11811"/>
                </a:lnTo>
                <a:close/>
              </a:path>
              <a:path w="34925" h="22860">
                <a:moveTo>
                  <a:pt x="15483" y="2159"/>
                </a:moveTo>
                <a:lnTo>
                  <a:pt x="5638" y="2159"/>
                </a:lnTo>
                <a:lnTo>
                  <a:pt x="1341" y="6477"/>
                </a:lnTo>
                <a:lnTo>
                  <a:pt x="1384" y="14580"/>
                </a:lnTo>
                <a:lnTo>
                  <a:pt x="1584" y="14859"/>
                </a:lnTo>
                <a:lnTo>
                  <a:pt x="1706" y="14986"/>
                </a:lnTo>
                <a:lnTo>
                  <a:pt x="1791" y="15240"/>
                </a:lnTo>
                <a:lnTo>
                  <a:pt x="2072" y="15621"/>
                </a:lnTo>
                <a:lnTo>
                  <a:pt x="2743" y="16256"/>
                </a:lnTo>
                <a:lnTo>
                  <a:pt x="3627" y="17145"/>
                </a:lnTo>
                <a:lnTo>
                  <a:pt x="4602" y="17780"/>
                </a:lnTo>
                <a:lnTo>
                  <a:pt x="4754" y="17780"/>
                </a:lnTo>
                <a:lnTo>
                  <a:pt x="5181" y="18034"/>
                </a:lnTo>
                <a:lnTo>
                  <a:pt x="5486" y="18161"/>
                </a:lnTo>
                <a:lnTo>
                  <a:pt x="5608" y="18288"/>
                </a:lnTo>
                <a:lnTo>
                  <a:pt x="5943" y="18415"/>
                </a:lnTo>
                <a:lnTo>
                  <a:pt x="6096" y="18415"/>
                </a:lnTo>
                <a:lnTo>
                  <a:pt x="6248" y="18542"/>
                </a:lnTo>
                <a:lnTo>
                  <a:pt x="6705" y="18669"/>
                </a:lnTo>
                <a:lnTo>
                  <a:pt x="6888" y="18669"/>
                </a:lnTo>
                <a:lnTo>
                  <a:pt x="7193" y="18796"/>
                </a:lnTo>
                <a:lnTo>
                  <a:pt x="7376" y="18923"/>
                </a:lnTo>
                <a:lnTo>
                  <a:pt x="8016" y="18923"/>
                </a:lnTo>
                <a:lnTo>
                  <a:pt x="13258" y="19812"/>
                </a:lnTo>
                <a:lnTo>
                  <a:pt x="14949" y="20301"/>
                </a:lnTo>
                <a:lnTo>
                  <a:pt x="15209" y="20193"/>
                </a:lnTo>
                <a:lnTo>
                  <a:pt x="15483" y="20066"/>
                </a:lnTo>
                <a:lnTo>
                  <a:pt x="16764" y="19304"/>
                </a:lnTo>
                <a:lnTo>
                  <a:pt x="17129" y="18923"/>
                </a:lnTo>
                <a:lnTo>
                  <a:pt x="17282" y="18796"/>
                </a:lnTo>
                <a:lnTo>
                  <a:pt x="17495" y="18542"/>
                </a:lnTo>
                <a:lnTo>
                  <a:pt x="17647" y="18542"/>
                </a:lnTo>
                <a:lnTo>
                  <a:pt x="18806" y="17145"/>
                </a:lnTo>
                <a:lnTo>
                  <a:pt x="20452" y="11938"/>
                </a:lnTo>
                <a:lnTo>
                  <a:pt x="20330" y="9906"/>
                </a:lnTo>
                <a:lnTo>
                  <a:pt x="20025" y="8763"/>
                </a:lnTo>
                <a:lnTo>
                  <a:pt x="19751" y="8001"/>
                </a:lnTo>
                <a:lnTo>
                  <a:pt x="19659" y="7874"/>
                </a:lnTo>
                <a:lnTo>
                  <a:pt x="19385" y="7239"/>
                </a:lnTo>
                <a:lnTo>
                  <a:pt x="19293" y="7112"/>
                </a:lnTo>
                <a:lnTo>
                  <a:pt x="19232" y="6985"/>
                </a:lnTo>
                <a:lnTo>
                  <a:pt x="18867" y="6477"/>
                </a:lnTo>
                <a:lnTo>
                  <a:pt x="17465" y="4318"/>
                </a:lnTo>
                <a:lnTo>
                  <a:pt x="17343" y="4191"/>
                </a:lnTo>
                <a:lnTo>
                  <a:pt x="17282" y="4064"/>
                </a:lnTo>
                <a:lnTo>
                  <a:pt x="17038" y="3810"/>
                </a:lnTo>
                <a:lnTo>
                  <a:pt x="16855" y="3556"/>
                </a:lnTo>
                <a:lnTo>
                  <a:pt x="15941" y="2540"/>
                </a:lnTo>
                <a:lnTo>
                  <a:pt x="15483" y="2159"/>
                </a:lnTo>
                <a:close/>
              </a:path>
              <a:path w="34925" h="22860">
                <a:moveTo>
                  <a:pt x="1341" y="14520"/>
                </a:moveTo>
                <a:lnTo>
                  <a:pt x="1444" y="14732"/>
                </a:lnTo>
                <a:lnTo>
                  <a:pt x="1755" y="15187"/>
                </a:lnTo>
                <a:lnTo>
                  <a:pt x="1706" y="14986"/>
                </a:lnTo>
                <a:lnTo>
                  <a:pt x="1341" y="14520"/>
                </a:lnTo>
                <a:close/>
              </a:path>
              <a:path w="34925" h="22860">
                <a:moveTo>
                  <a:pt x="1036" y="13970"/>
                </a:moveTo>
                <a:lnTo>
                  <a:pt x="1066" y="14097"/>
                </a:lnTo>
                <a:lnTo>
                  <a:pt x="1184" y="14351"/>
                </a:lnTo>
                <a:lnTo>
                  <a:pt x="1341" y="14580"/>
                </a:lnTo>
                <a:lnTo>
                  <a:pt x="1036" y="13970"/>
                </a:lnTo>
                <a:close/>
              </a:path>
              <a:path w="34925" h="22860">
                <a:moveTo>
                  <a:pt x="8412" y="127"/>
                </a:moveTo>
                <a:lnTo>
                  <a:pt x="7315" y="254"/>
                </a:lnTo>
                <a:lnTo>
                  <a:pt x="6606" y="444"/>
                </a:lnTo>
                <a:lnTo>
                  <a:pt x="6301" y="565"/>
                </a:lnTo>
                <a:lnTo>
                  <a:pt x="6084" y="669"/>
                </a:lnTo>
                <a:lnTo>
                  <a:pt x="5212" y="1016"/>
                </a:lnTo>
                <a:lnTo>
                  <a:pt x="5090" y="1143"/>
                </a:lnTo>
                <a:lnTo>
                  <a:pt x="4907" y="1270"/>
                </a:lnTo>
                <a:lnTo>
                  <a:pt x="4632" y="1397"/>
                </a:lnTo>
                <a:lnTo>
                  <a:pt x="4053" y="1778"/>
                </a:lnTo>
                <a:lnTo>
                  <a:pt x="3017" y="2540"/>
                </a:lnTo>
                <a:lnTo>
                  <a:pt x="2316" y="3302"/>
                </a:lnTo>
                <a:lnTo>
                  <a:pt x="1920" y="3810"/>
                </a:lnTo>
                <a:lnTo>
                  <a:pt x="1798" y="3937"/>
                </a:lnTo>
                <a:lnTo>
                  <a:pt x="1219" y="4826"/>
                </a:lnTo>
                <a:lnTo>
                  <a:pt x="1016" y="5207"/>
                </a:lnTo>
                <a:lnTo>
                  <a:pt x="914" y="5461"/>
                </a:lnTo>
                <a:lnTo>
                  <a:pt x="361" y="6821"/>
                </a:lnTo>
                <a:lnTo>
                  <a:pt x="121" y="7747"/>
                </a:lnTo>
                <a:lnTo>
                  <a:pt x="0" y="10414"/>
                </a:lnTo>
                <a:lnTo>
                  <a:pt x="121" y="11430"/>
                </a:lnTo>
                <a:lnTo>
                  <a:pt x="243" y="11811"/>
                </a:lnTo>
                <a:lnTo>
                  <a:pt x="426" y="12573"/>
                </a:lnTo>
                <a:lnTo>
                  <a:pt x="548" y="12827"/>
                </a:lnTo>
                <a:lnTo>
                  <a:pt x="731" y="13335"/>
                </a:lnTo>
                <a:lnTo>
                  <a:pt x="1219" y="14351"/>
                </a:lnTo>
                <a:lnTo>
                  <a:pt x="1341" y="14520"/>
                </a:lnTo>
                <a:lnTo>
                  <a:pt x="1341" y="6477"/>
                </a:lnTo>
                <a:lnTo>
                  <a:pt x="5638" y="2159"/>
                </a:lnTo>
                <a:lnTo>
                  <a:pt x="15483" y="2159"/>
                </a:lnTo>
                <a:lnTo>
                  <a:pt x="15179" y="1905"/>
                </a:lnTo>
                <a:lnTo>
                  <a:pt x="14325" y="1397"/>
                </a:lnTo>
                <a:lnTo>
                  <a:pt x="14051" y="1143"/>
                </a:lnTo>
                <a:lnTo>
                  <a:pt x="13898" y="1143"/>
                </a:lnTo>
                <a:lnTo>
                  <a:pt x="13746" y="1016"/>
                </a:lnTo>
                <a:lnTo>
                  <a:pt x="13441" y="889"/>
                </a:lnTo>
                <a:lnTo>
                  <a:pt x="13289" y="889"/>
                </a:lnTo>
                <a:lnTo>
                  <a:pt x="11856" y="381"/>
                </a:lnTo>
                <a:lnTo>
                  <a:pt x="7254" y="381"/>
                </a:lnTo>
                <a:lnTo>
                  <a:pt x="7406" y="254"/>
                </a:lnTo>
                <a:lnTo>
                  <a:pt x="8412" y="127"/>
                </a:lnTo>
                <a:close/>
              </a:path>
              <a:path w="34925" h="22860">
                <a:moveTo>
                  <a:pt x="483" y="12736"/>
                </a:moveTo>
                <a:lnTo>
                  <a:pt x="670" y="13335"/>
                </a:lnTo>
                <a:lnTo>
                  <a:pt x="822" y="13589"/>
                </a:lnTo>
                <a:lnTo>
                  <a:pt x="944" y="13843"/>
                </a:lnTo>
                <a:lnTo>
                  <a:pt x="1036" y="13970"/>
                </a:lnTo>
                <a:lnTo>
                  <a:pt x="731" y="13335"/>
                </a:lnTo>
                <a:lnTo>
                  <a:pt x="548" y="12827"/>
                </a:lnTo>
                <a:close/>
              </a:path>
              <a:path w="34925" h="22860">
                <a:moveTo>
                  <a:pt x="48" y="11023"/>
                </a:moveTo>
                <a:lnTo>
                  <a:pt x="247" y="12065"/>
                </a:lnTo>
                <a:lnTo>
                  <a:pt x="436" y="12615"/>
                </a:lnTo>
                <a:lnTo>
                  <a:pt x="243" y="11811"/>
                </a:lnTo>
                <a:lnTo>
                  <a:pt x="121" y="11430"/>
                </a:lnTo>
                <a:lnTo>
                  <a:pt x="48" y="11023"/>
                </a:lnTo>
                <a:close/>
              </a:path>
              <a:path w="34925" h="22860">
                <a:moveTo>
                  <a:pt x="17526" y="1143"/>
                </a:moveTo>
                <a:lnTo>
                  <a:pt x="14051" y="1143"/>
                </a:lnTo>
                <a:lnTo>
                  <a:pt x="14325" y="1397"/>
                </a:lnTo>
                <a:lnTo>
                  <a:pt x="15179" y="1905"/>
                </a:lnTo>
                <a:lnTo>
                  <a:pt x="15941" y="2540"/>
                </a:lnTo>
                <a:lnTo>
                  <a:pt x="16855" y="3556"/>
                </a:lnTo>
                <a:lnTo>
                  <a:pt x="17038" y="3810"/>
                </a:lnTo>
                <a:lnTo>
                  <a:pt x="17282" y="4064"/>
                </a:lnTo>
                <a:lnTo>
                  <a:pt x="17343" y="4191"/>
                </a:lnTo>
                <a:lnTo>
                  <a:pt x="17465" y="4318"/>
                </a:lnTo>
                <a:lnTo>
                  <a:pt x="19232" y="6985"/>
                </a:lnTo>
                <a:lnTo>
                  <a:pt x="19293" y="7112"/>
                </a:lnTo>
                <a:lnTo>
                  <a:pt x="19385" y="7239"/>
                </a:lnTo>
                <a:lnTo>
                  <a:pt x="19659" y="7874"/>
                </a:lnTo>
                <a:lnTo>
                  <a:pt x="19751" y="8001"/>
                </a:lnTo>
                <a:lnTo>
                  <a:pt x="19964" y="8636"/>
                </a:lnTo>
                <a:lnTo>
                  <a:pt x="20055" y="9017"/>
                </a:lnTo>
                <a:lnTo>
                  <a:pt x="20177" y="9271"/>
                </a:lnTo>
                <a:lnTo>
                  <a:pt x="20375" y="10287"/>
                </a:lnTo>
                <a:lnTo>
                  <a:pt x="20482" y="11557"/>
                </a:lnTo>
                <a:lnTo>
                  <a:pt x="20482" y="6477"/>
                </a:lnTo>
                <a:lnTo>
                  <a:pt x="16215" y="2159"/>
                </a:lnTo>
                <a:lnTo>
                  <a:pt x="20589" y="2159"/>
                </a:lnTo>
                <a:lnTo>
                  <a:pt x="18105" y="1397"/>
                </a:lnTo>
                <a:lnTo>
                  <a:pt x="17861" y="1270"/>
                </a:lnTo>
                <a:lnTo>
                  <a:pt x="17526" y="1143"/>
                </a:lnTo>
                <a:close/>
              </a:path>
              <a:path w="34925" h="22860">
                <a:moveTo>
                  <a:pt x="243" y="7239"/>
                </a:moveTo>
                <a:lnTo>
                  <a:pt x="117" y="7747"/>
                </a:lnTo>
                <a:lnTo>
                  <a:pt x="30" y="8255"/>
                </a:lnTo>
                <a:lnTo>
                  <a:pt x="121" y="7747"/>
                </a:lnTo>
                <a:lnTo>
                  <a:pt x="243" y="7239"/>
                </a:lnTo>
                <a:close/>
              </a:path>
              <a:path w="34925" h="22860">
                <a:moveTo>
                  <a:pt x="853" y="5461"/>
                </a:moveTo>
                <a:lnTo>
                  <a:pt x="443" y="6477"/>
                </a:lnTo>
                <a:lnTo>
                  <a:pt x="361" y="6821"/>
                </a:lnTo>
                <a:lnTo>
                  <a:pt x="853" y="5461"/>
                </a:lnTo>
                <a:close/>
              </a:path>
              <a:path w="34925" h="22860">
                <a:moveTo>
                  <a:pt x="975" y="5270"/>
                </a:moveTo>
                <a:lnTo>
                  <a:pt x="853" y="5461"/>
                </a:lnTo>
                <a:lnTo>
                  <a:pt x="975" y="5270"/>
                </a:lnTo>
                <a:close/>
              </a:path>
              <a:path w="34925" h="22860">
                <a:moveTo>
                  <a:pt x="1158" y="4953"/>
                </a:moveTo>
                <a:lnTo>
                  <a:pt x="1036" y="5080"/>
                </a:lnTo>
                <a:lnTo>
                  <a:pt x="975" y="5270"/>
                </a:lnTo>
                <a:lnTo>
                  <a:pt x="1158" y="4953"/>
                </a:lnTo>
                <a:close/>
              </a:path>
              <a:path w="34925" h="22860">
                <a:moveTo>
                  <a:pt x="1625" y="4191"/>
                </a:moveTo>
                <a:lnTo>
                  <a:pt x="1280" y="4699"/>
                </a:lnTo>
                <a:lnTo>
                  <a:pt x="1219" y="4826"/>
                </a:lnTo>
                <a:lnTo>
                  <a:pt x="1625" y="4191"/>
                </a:lnTo>
                <a:close/>
              </a:path>
              <a:path w="34925" h="22860">
                <a:moveTo>
                  <a:pt x="5090" y="1143"/>
                </a:moveTo>
                <a:lnTo>
                  <a:pt x="4846" y="1143"/>
                </a:lnTo>
                <a:lnTo>
                  <a:pt x="3992" y="1778"/>
                </a:lnTo>
                <a:lnTo>
                  <a:pt x="3870" y="1905"/>
                </a:lnTo>
                <a:lnTo>
                  <a:pt x="3596" y="2032"/>
                </a:lnTo>
                <a:lnTo>
                  <a:pt x="2834" y="2667"/>
                </a:lnTo>
                <a:lnTo>
                  <a:pt x="1950" y="3683"/>
                </a:lnTo>
                <a:lnTo>
                  <a:pt x="1625" y="4191"/>
                </a:lnTo>
                <a:lnTo>
                  <a:pt x="1798" y="3937"/>
                </a:lnTo>
                <a:lnTo>
                  <a:pt x="2316" y="3302"/>
                </a:lnTo>
                <a:lnTo>
                  <a:pt x="3017" y="2540"/>
                </a:lnTo>
                <a:lnTo>
                  <a:pt x="4053" y="1778"/>
                </a:lnTo>
                <a:lnTo>
                  <a:pt x="4632" y="1397"/>
                </a:lnTo>
                <a:lnTo>
                  <a:pt x="4785" y="1270"/>
                </a:lnTo>
                <a:lnTo>
                  <a:pt x="5090" y="1143"/>
                </a:lnTo>
                <a:close/>
              </a:path>
              <a:path w="34925" h="22860">
                <a:moveTo>
                  <a:pt x="6084" y="669"/>
                </a:moveTo>
                <a:lnTo>
                  <a:pt x="5730" y="762"/>
                </a:lnTo>
                <a:lnTo>
                  <a:pt x="5151" y="1016"/>
                </a:lnTo>
                <a:lnTo>
                  <a:pt x="4998" y="1143"/>
                </a:lnTo>
                <a:lnTo>
                  <a:pt x="5212" y="1016"/>
                </a:lnTo>
                <a:lnTo>
                  <a:pt x="5974" y="762"/>
                </a:lnTo>
                <a:close/>
              </a:path>
              <a:path w="34925" h="22860">
                <a:moveTo>
                  <a:pt x="10637" y="127"/>
                </a:moveTo>
                <a:lnTo>
                  <a:pt x="11856" y="381"/>
                </a:lnTo>
                <a:lnTo>
                  <a:pt x="13289" y="889"/>
                </a:lnTo>
                <a:lnTo>
                  <a:pt x="13441" y="889"/>
                </a:lnTo>
                <a:lnTo>
                  <a:pt x="13746" y="1016"/>
                </a:lnTo>
                <a:lnTo>
                  <a:pt x="13898" y="1143"/>
                </a:lnTo>
                <a:lnTo>
                  <a:pt x="16885" y="1143"/>
                </a:lnTo>
                <a:lnTo>
                  <a:pt x="10637" y="127"/>
                </a:lnTo>
                <a:close/>
              </a:path>
              <a:path w="34925" h="22860">
                <a:moveTo>
                  <a:pt x="6301" y="565"/>
                </a:moveTo>
                <a:lnTo>
                  <a:pt x="6126" y="635"/>
                </a:lnTo>
                <a:lnTo>
                  <a:pt x="6301" y="565"/>
                </a:lnTo>
                <a:close/>
              </a:path>
              <a:path w="34925" h="22860">
                <a:moveTo>
                  <a:pt x="6606" y="444"/>
                </a:moveTo>
                <a:lnTo>
                  <a:pt x="6370" y="508"/>
                </a:lnTo>
                <a:lnTo>
                  <a:pt x="6606" y="444"/>
                </a:lnTo>
                <a:close/>
              </a:path>
              <a:path w="34925" h="22860">
                <a:moveTo>
                  <a:pt x="6842" y="381"/>
                </a:moveTo>
                <a:lnTo>
                  <a:pt x="6606" y="444"/>
                </a:lnTo>
                <a:lnTo>
                  <a:pt x="6842" y="381"/>
                </a:lnTo>
                <a:close/>
              </a:path>
              <a:path w="34925" h="22860">
                <a:moveTo>
                  <a:pt x="10546" y="127"/>
                </a:moveTo>
                <a:lnTo>
                  <a:pt x="8412" y="127"/>
                </a:lnTo>
                <a:lnTo>
                  <a:pt x="7406" y="254"/>
                </a:lnTo>
                <a:lnTo>
                  <a:pt x="7254" y="381"/>
                </a:lnTo>
                <a:lnTo>
                  <a:pt x="11856" y="381"/>
                </a:lnTo>
                <a:lnTo>
                  <a:pt x="10546" y="127"/>
                </a:lnTo>
                <a:close/>
              </a:path>
              <a:path w="34925" h="22860">
                <a:moveTo>
                  <a:pt x="10302" y="0"/>
                </a:moveTo>
                <a:lnTo>
                  <a:pt x="8656" y="0"/>
                </a:lnTo>
                <a:lnTo>
                  <a:pt x="8473" y="127"/>
                </a:lnTo>
                <a:lnTo>
                  <a:pt x="10485" y="127"/>
                </a:lnTo>
                <a:lnTo>
                  <a:pt x="103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371155" y="1521084"/>
            <a:ext cx="104729" cy="107665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516560" y="1535467"/>
            <a:ext cx="123840" cy="84667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5690814" y="1601399"/>
            <a:ext cx="25718" cy="72813"/>
          </a:xfrm>
          <a:custGeom>
            <a:avLst/>
            <a:gdLst/>
            <a:ahLst/>
            <a:cxnLst/>
            <a:rect l="l" t="t" r="r" b="b"/>
            <a:pathLst>
              <a:path w="51434" h="109219">
                <a:moveTo>
                  <a:pt x="10119" y="109057"/>
                </a:moveTo>
                <a:lnTo>
                  <a:pt x="8778" y="109057"/>
                </a:lnTo>
                <a:lnTo>
                  <a:pt x="8930" y="109087"/>
                </a:lnTo>
                <a:lnTo>
                  <a:pt x="9936" y="109087"/>
                </a:lnTo>
                <a:lnTo>
                  <a:pt x="10119" y="109057"/>
                </a:lnTo>
                <a:close/>
              </a:path>
              <a:path w="51434" h="109219">
                <a:moveTo>
                  <a:pt x="0" y="100858"/>
                </a:moveTo>
                <a:lnTo>
                  <a:pt x="89" y="104881"/>
                </a:lnTo>
                <a:lnTo>
                  <a:pt x="4175" y="109057"/>
                </a:lnTo>
                <a:lnTo>
                  <a:pt x="8595" y="109057"/>
                </a:lnTo>
                <a:lnTo>
                  <a:pt x="8442" y="109026"/>
                </a:lnTo>
                <a:lnTo>
                  <a:pt x="8290" y="109026"/>
                </a:lnTo>
                <a:lnTo>
                  <a:pt x="7101" y="108813"/>
                </a:lnTo>
                <a:lnTo>
                  <a:pt x="6492" y="108630"/>
                </a:lnTo>
                <a:lnTo>
                  <a:pt x="5394" y="108204"/>
                </a:lnTo>
                <a:lnTo>
                  <a:pt x="5090" y="108051"/>
                </a:lnTo>
                <a:lnTo>
                  <a:pt x="2042" y="105521"/>
                </a:lnTo>
                <a:lnTo>
                  <a:pt x="1828" y="105277"/>
                </a:lnTo>
                <a:lnTo>
                  <a:pt x="1737" y="105125"/>
                </a:lnTo>
                <a:lnTo>
                  <a:pt x="1524" y="104881"/>
                </a:lnTo>
                <a:lnTo>
                  <a:pt x="1463" y="104729"/>
                </a:lnTo>
                <a:lnTo>
                  <a:pt x="1341" y="104576"/>
                </a:lnTo>
                <a:lnTo>
                  <a:pt x="944" y="103875"/>
                </a:lnTo>
                <a:lnTo>
                  <a:pt x="883" y="103723"/>
                </a:lnTo>
                <a:lnTo>
                  <a:pt x="792" y="103571"/>
                </a:lnTo>
                <a:lnTo>
                  <a:pt x="670" y="103235"/>
                </a:lnTo>
                <a:lnTo>
                  <a:pt x="487" y="102778"/>
                </a:lnTo>
                <a:lnTo>
                  <a:pt x="365" y="102473"/>
                </a:lnTo>
                <a:lnTo>
                  <a:pt x="335" y="102321"/>
                </a:lnTo>
                <a:lnTo>
                  <a:pt x="213" y="101986"/>
                </a:lnTo>
                <a:lnTo>
                  <a:pt x="0" y="100858"/>
                </a:lnTo>
                <a:close/>
              </a:path>
              <a:path w="51434" h="109219">
                <a:moveTo>
                  <a:pt x="10607" y="109026"/>
                </a:moveTo>
                <a:lnTo>
                  <a:pt x="8442" y="109026"/>
                </a:lnTo>
                <a:lnTo>
                  <a:pt x="8595" y="109057"/>
                </a:lnTo>
                <a:lnTo>
                  <a:pt x="10424" y="109057"/>
                </a:lnTo>
                <a:lnTo>
                  <a:pt x="10607" y="109026"/>
                </a:lnTo>
                <a:close/>
              </a:path>
              <a:path w="51434" h="109219">
                <a:moveTo>
                  <a:pt x="19050" y="101528"/>
                </a:moveTo>
                <a:lnTo>
                  <a:pt x="18196" y="103449"/>
                </a:lnTo>
                <a:lnTo>
                  <a:pt x="17891" y="104058"/>
                </a:lnTo>
                <a:lnTo>
                  <a:pt x="17739" y="104333"/>
                </a:lnTo>
                <a:lnTo>
                  <a:pt x="16922" y="105521"/>
                </a:lnTo>
                <a:lnTo>
                  <a:pt x="16800" y="105674"/>
                </a:lnTo>
                <a:lnTo>
                  <a:pt x="15971" y="106558"/>
                </a:lnTo>
                <a:lnTo>
                  <a:pt x="15819" y="106649"/>
                </a:lnTo>
                <a:lnTo>
                  <a:pt x="15575" y="106862"/>
                </a:lnTo>
                <a:lnTo>
                  <a:pt x="15209" y="107198"/>
                </a:lnTo>
                <a:lnTo>
                  <a:pt x="13776" y="108082"/>
                </a:lnTo>
                <a:lnTo>
                  <a:pt x="13472" y="108204"/>
                </a:lnTo>
                <a:lnTo>
                  <a:pt x="13319" y="108295"/>
                </a:lnTo>
                <a:lnTo>
                  <a:pt x="12710" y="108539"/>
                </a:lnTo>
                <a:lnTo>
                  <a:pt x="11917" y="108783"/>
                </a:lnTo>
                <a:lnTo>
                  <a:pt x="11582" y="108844"/>
                </a:lnTo>
                <a:lnTo>
                  <a:pt x="11430" y="108905"/>
                </a:lnTo>
                <a:lnTo>
                  <a:pt x="11247" y="108905"/>
                </a:lnTo>
                <a:lnTo>
                  <a:pt x="11094" y="108966"/>
                </a:lnTo>
                <a:lnTo>
                  <a:pt x="10759" y="109026"/>
                </a:lnTo>
                <a:lnTo>
                  <a:pt x="10607" y="109026"/>
                </a:lnTo>
                <a:lnTo>
                  <a:pt x="10424" y="109057"/>
                </a:lnTo>
                <a:lnTo>
                  <a:pt x="14721" y="109057"/>
                </a:lnTo>
                <a:lnTo>
                  <a:pt x="18957" y="104881"/>
                </a:lnTo>
                <a:lnTo>
                  <a:pt x="19050" y="101528"/>
                </a:lnTo>
                <a:close/>
              </a:path>
              <a:path w="51434" h="109219">
                <a:moveTo>
                  <a:pt x="14721" y="90007"/>
                </a:moveTo>
                <a:lnTo>
                  <a:pt x="4175" y="90007"/>
                </a:lnTo>
                <a:lnTo>
                  <a:pt x="2726" y="91509"/>
                </a:lnTo>
                <a:lnTo>
                  <a:pt x="2468" y="92019"/>
                </a:lnTo>
                <a:lnTo>
                  <a:pt x="2194" y="92415"/>
                </a:lnTo>
                <a:lnTo>
                  <a:pt x="701" y="95798"/>
                </a:lnTo>
                <a:lnTo>
                  <a:pt x="609" y="95951"/>
                </a:lnTo>
                <a:lnTo>
                  <a:pt x="426" y="96408"/>
                </a:lnTo>
                <a:lnTo>
                  <a:pt x="152" y="97383"/>
                </a:lnTo>
                <a:lnTo>
                  <a:pt x="91" y="101346"/>
                </a:lnTo>
                <a:lnTo>
                  <a:pt x="213" y="101986"/>
                </a:lnTo>
                <a:lnTo>
                  <a:pt x="335" y="102321"/>
                </a:lnTo>
                <a:lnTo>
                  <a:pt x="365" y="102473"/>
                </a:lnTo>
                <a:lnTo>
                  <a:pt x="487" y="102778"/>
                </a:lnTo>
                <a:lnTo>
                  <a:pt x="579" y="103113"/>
                </a:lnTo>
                <a:lnTo>
                  <a:pt x="792" y="103571"/>
                </a:lnTo>
                <a:lnTo>
                  <a:pt x="1341" y="104576"/>
                </a:lnTo>
                <a:lnTo>
                  <a:pt x="1463" y="104729"/>
                </a:lnTo>
                <a:lnTo>
                  <a:pt x="1524" y="104881"/>
                </a:lnTo>
                <a:lnTo>
                  <a:pt x="1737" y="105125"/>
                </a:lnTo>
                <a:lnTo>
                  <a:pt x="1828" y="105277"/>
                </a:lnTo>
                <a:lnTo>
                  <a:pt x="2042" y="105521"/>
                </a:lnTo>
                <a:lnTo>
                  <a:pt x="4968" y="107960"/>
                </a:lnTo>
                <a:lnTo>
                  <a:pt x="5273" y="108112"/>
                </a:lnTo>
                <a:lnTo>
                  <a:pt x="6492" y="108630"/>
                </a:lnTo>
                <a:lnTo>
                  <a:pt x="6797" y="108722"/>
                </a:lnTo>
                <a:lnTo>
                  <a:pt x="6979" y="108752"/>
                </a:lnTo>
                <a:lnTo>
                  <a:pt x="8290" y="109026"/>
                </a:lnTo>
                <a:lnTo>
                  <a:pt x="10759" y="109026"/>
                </a:lnTo>
                <a:lnTo>
                  <a:pt x="11094" y="108966"/>
                </a:lnTo>
                <a:lnTo>
                  <a:pt x="11247" y="108905"/>
                </a:lnTo>
                <a:lnTo>
                  <a:pt x="11430" y="108905"/>
                </a:lnTo>
                <a:lnTo>
                  <a:pt x="11582" y="108844"/>
                </a:lnTo>
                <a:lnTo>
                  <a:pt x="11917" y="108783"/>
                </a:lnTo>
                <a:lnTo>
                  <a:pt x="12557" y="108569"/>
                </a:lnTo>
                <a:lnTo>
                  <a:pt x="12710" y="108539"/>
                </a:lnTo>
                <a:lnTo>
                  <a:pt x="13319" y="108295"/>
                </a:lnTo>
                <a:lnTo>
                  <a:pt x="13472" y="108204"/>
                </a:lnTo>
                <a:lnTo>
                  <a:pt x="13829" y="108051"/>
                </a:lnTo>
                <a:lnTo>
                  <a:pt x="14356" y="107746"/>
                </a:lnTo>
                <a:lnTo>
                  <a:pt x="15242" y="107167"/>
                </a:lnTo>
                <a:lnTo>
                  <a:pt x="15575" y="106862"/>
                </a:lnTo>
                <a:lnTo>
                  <a:pt x="15727" y="106771"/>
                </a:lnTo>
                <a:lnTo>
                  <a:pt x="16000" y="106527"/>
                </a:lnTo>
                <a:lnTo>
                  <a:pt x="16800" y="105674"/>
                </a:lnTo>
                <a:lnTo>
                  <a:pt x="17739" y="104333"/>
                </a:lnTo>
                <a:lnTo>
                  <a:pt x="17800" y="104180"/>
                </a:lnTo>
                <a:lnTo>
                  <a:pt x="19050" y="101528"/>
                </a:lnTo>
                <a:lnTo>
                  <a:pt x="19050" y="94335"/>
                </a:lnTo>
                <a:lnTo>
                  <a:pt x="14721" y="90007"/>
                </a:lnTo>
                <a:close/>
              </a:path>
              <a:path w="51434" h="109219">
                <a:moveTo>
                  <a:pt x="24850" y="90007"/>
                </a:moveTo>
                <a:lnTo>
                  <a:pt x="14721" y="90007"/>
                </a:lnTo>
                <a:lnTo>
                  <a:pt x="19050" y="94335"/>
                </a:lnTo>
                <a:lnTo>
                  <a:pt x="19050" y="101528"/>
                </a:lnTo>
                <a:lnTo>
                  <a:pt x="19584" y="100340"/>
                </a:lnTo>
                <a:lnTo>
                  <a:pt x="24850" y="90007"/>
                </a:lnTo>
                <a:close/>
              </a:path>
              <a:path w="51434" h="109219">
                <a:moveTo>
                  <a:pt x="2726" y="91509"/>
                </a:moveTo>
                <a:lnTo>
                  <a:pt x="0" y="94335"/>
                </a:lnTo>
                <a:lnTo>
                  <a:pt x="0" y="98176"/>
                </a:lnTo>
                <a:lnTo>
                  <a:pt x="152" y="97383"/>
                </a:lnTo>
                <a:lnTo>
                  <a:pt x="426" y="96408"/>
                </a:lnTo>
                <a:lnTo>
                  <a:pt x="609" y="95951"/>
                </a:lnTo>
                <a:lnTo>
                  <a:pt x="701" y="95798"/>
                </a:lnTo>
                <a:lnTo>
                  <a:pt x="2194" y="92415"/>
                </a:lnTo>
                <a:lnTo>
                  <a:pt x="2468" y="92019"/>
                </a:lnTo>
                <a:lnTo>
                  <a:pt x="2726" y="91509"/>
                </a:lnTo>
                <a:close/>
              </a:path>
              <a:path w="51434" h="109219">
                <a:moveTo>
                  <a:pt x="43403" y="91"/>
                </a:moveTo>
                <a:lnTo>
                  <a:pt x="40386" y="91"/>
                </a:lnTo>
                <a:lnTo>
                  <a:pt x="40050" y="152"/>
                </a:lnTo>
                <a:lnTo>
                  <a:pt x="39745" y="243"/>
                </a:lnTo>
                <a:lnTo>
                  <a:pt x="39410" y="304"/>
                </a:lnTo>
                <a:lnTo>
                  <a:pt x="39258" y="365"/>
                </a:lnTo>
                <a:lnTo>
                  <a:pt x="39105" y="396"/>
                </a:lnTo>
                <a:lnTo>
                  <a:pt x="38801" y="518"/>
                </a:lnTo>
                <a:lnTo>
                  <a:pt x="38618" y="548"/>
                </a:lnTo>
                <a:lnTo>
                  <a:pt x="38465" y="640"/>
                </a:lnTo>
                <a:lnTo>
                  <a:pt x="38313" y="670"/>
                </a:lnTo>
                <a:lnTo>
                  <a:pt x="38160" y="731"/>
                </a:lnTo>
                <a:lnTo>
                  <a:pt x="38008" y="822"/>
                </a:lnTo>
                <a:lnTo>
                  <a:pt x="37703" y="944"/>
                </a:lnTo>
                <a:lnTo>
                  <a:pt x="37551" y="1036"/>
                </a:lnTo>
                <a:lnTo>
                  <a:pt x="37398" y="1097"/>
                </a:lnTo>
                <a:lnTo>
                  <a:pt x="37124" y="1249"/>
                </a:lnTo>
                <a:lnTo>
                  <a:pt x="36972" y="1371"/>
                </a:lnTo>
                <a:lnTo>
                  <a:pt x="36819" y="1432"/>
                </a:lnTo>
                <a:lnTo>
                  <a:pt x="36149" y="1889"/>
                </a:lnTo>
                <a:lnTo>
                  <a:pt x="35265" y="2651"/>
                </a:lnTo>
                <a:lnTo>
                  <a:pt x="34899" y="3017"/>
                </a:lnTo>
                <a:lnTo>
                  <a:pt x="34259" y="3779"/>
                </a:lnTo>
                <a:lnTo>
                  <a:pt x="33771" y="4480"/>
                </a:lnTo>
                <a:lnTo>
                  <a:pt x="33710" y="4632"/>
                </a:lnTo>
                <a:lnTo>
                  <a:pt x="33528" y="4907"/>
                </a:lnTo>
                <a:lnTo>
                  <a:pt x="33467" y="5059"/>
                </a:lnTo>
                <a:lnTo>
                  <a:pt x="33375" y="5212"/>
                </a:lnTo>
                <a:lnTo>
                  <a:pt x="33162" y="5669"/>
                </a:lnTo>
                <a:lnTo>
                  <a:pt x="32796" y="6583"/>
                </a:lnTo>
                <a:lnTo>
                  <a:pt x="32583" y="7376"/>
                </a:lnTo>
                <a:lnTo>
                  <a:pt x="32369" y="8717"/>
                </a:lnTo>
                <a:lnTo>
                  <a:pt x="31333" y="23622"/>
                </a:lnTo>
                <a:lnTo>
                  <a:pt x="29718" y="30784"/>
                </a:lnTo>
                <a:lnTo>
                  <a:pt x="26944" y="37703"/>
                </a:lnTo>
                <a:lnTo>
                  <a:pt x="23240" y="45293"/>
                </a:lnTo>
                <a:lnTo>
                  <a:pt x="12679" y="71841"/>
                </a:lnTo>
                <a:lnTo>
                  <a:pt x="2726" y="91509"/>
                </a:lnTo>
                <a:lnTo>
                  <a:pt x="4175" y="90007"/>
                </a:lnTo>
                <a:lnTo>
                  <a:pt x="24850" y="90007"/>
                </a:lnTo>
                <a:lnTo>
                  <a:pt x="30022" y="79857"/>
                </a:lnTo>
                <a:lnTo>
                  <a:pt x="40568" y="53370"/>
                </a:lnTo>
                <a:lnTo>
                  <a:pt x="44196" y="45750"/>
                </a:lnTo>
                <a:lnTo>
                  <a:pt x="44226" y="45598"/>
                </a:lnTo>
                <a:lnTo>
                  <a:pt x="44409" y="45293"/>
                </a:lnTo>
                <a:lnTo>
                  <a:pt x="47731" y="37185"/>
                </a:lnTo>
                <a:lnTo>
                  <a:pt x="47792" y="36850"/>
                </a:lnTo>
                <a:lnTo>
                  <a:pt x="47914" y="36545"/>
                </a:lnTo>
                <a:lnTo>
                  <a:pt x="48006" y="36057"/>
                </a:lnTo>
                <a:lnTo>
                  <a:pt x="48097" y="35722"/>
                </a:lnTo>
                <a:lnTo>
                  <a:pt x="50078" y="27157"/>
                </a:lnTo>
                <a:lnTo>
                  <a:pt x="50170" y="26852"/>
                </a:lnTo>
                <a:lnTo>
                  <a:pt x="50383" y="25755"/>
                </a:lnTo>
                <a:lnTo>
                  <a:pt x="51419" y="10210"/>
                </a:lnTo>
                <a:lnTo>
                  <a:pt x="51297" y="7894"/>
                </a:lnTo>
                <a:lnTo>
                  <a:pt x="51175" y="7223"/>
                </a:lnTo>
                <a:lnTo>
                  <a:pt x="50993" y="6583"/>
                </a:lnTo>
                <a:lnTo>
                  <a:pt x="50413" y="5212"/>
                </a:lnTo>
                <a:lnTo>
                  <a:pt x="50322" y="5059"/>
                </a:lnTo>
                <a:lnTo>
                  <a:pt x="50261" y="4907"/>
                </a:lnTo>
                <a:lnTo>
                  <a:pt x="50078" y="4632"/>
                </a:lnTo>
                <a:lnTo>
                  <a:pt x="50017" y="4480"/>
                </a:lnTo>
                <a:lnTo>
                  <a:pt x="49895" y="4328"/>
                </a:lnTo>
                <a:lnTo>
                  <a:pt x="49530" y="3779"/>
                </a:lnTo>
                <a:lnTo>
                  <a:pt x="48889" y="3017"/>
                </a:lnTo>
                <a:lnTo>
                  <a:pt x="47640" y="1889"/>
                </a:lnTo>
                <a:lnTo>
                  <a:pt x="46969" y="1432"/>
                </a:lnTo>
                <a:lnTo>
                  <a:pt x="46817" y="1371"/>
                </a:lnTo>
                <a:lnTo>
                  <a:pt x="46664" y="1249"/>
                </a:lnTo>
                <a:lnTo>
                  <a:pt x="46512" y="1188"/>
                </a:lnTo>
                <a:lnTo>
                  <a:pt x="46238" y="1036"/>
                </a:lnTo>
                <a:lnTo>
                  <a:pt x="46085" y="944"/>
                </a:lnTo>
                <a:lnTo>
                  <a:pt x="45780" y="822"/>
                </a:lnTo>
                <a:lnTo>
                  <a:pt x="45628" y="731"/>
                </a:lnTo>
                <a:lnTo>
                  <a:pt x="45476" y="670"/>
                </a:lnTo>
                <a:lnTo>
                  <a:pt x="45323" y="640"/>
                </a:lnTo>
                <a:lnTo>
                  <a:pt x="45171" y="548"/>
                </a:lnTo>
                <a:lnTo>
                  <a:pt x="44988" y="518"/>
                </a:lnTo>
                <a:lnTo>
                  <a:pt x="44683" y="396"/>
                </a:lnTo>
                <a:lnTo>
                  <a:pt x="44531" y="365"/>
                </a:lnTo>
                <a:lnTo>
                  <a:pt x="44378" y="304"/>
                </a:lnTo>
                <a:lnTo>
                  <a:pt x="43403" y="91"/>
                </a:lnTo>
                <a:close/>
              </a:path>
              <a:path w="51434" h="109219">
                <a:moveTo>
                  <a:pt x="43068" y="60"/>
                </a:moveTo>
                <a:lnTo>
                  <a:pt x="40721" y="60"/>
                </a:lnTo>
                <a:lnTo>
                  <a:pt x="40568" y="91"/>
                </a:lnTo>
                <a:lnTo>
                  <a:pt x="43220" y="91"/>
                </a:lnTo>
                <a:lnTo>
                  <a:pt x="43068" y="60"/>
                </a:lnTo>
                <a:close/>
              </a:path>
              <a:path w="51434" h="109219">
                <a:moveTo>
                  <a:pt x="42397" y="0"/>
                </a:moveTo>
                <a:lnTo>
                  <a:pt x="41391" y="0"/>
                </a:lnTo>
                <a:lnTo>
                  <a:pt x="41239" y="30"/>
                </a:lnTo>
                <a:lnTo>
                  <a:pt x="41087" y="30"/>
                </a:lnTo>
                <a:lnTo>
                  <a:pt x="40904" y="60"/>
                </a:lnTo>
                <a:lnTo>
                  <a:pt x="42885" y="60"/>
                </a:lnTo>
                <a:lnTo>
                  <a:pt x="42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934319" y="1432235"/>
            <a:ext cx="237973" cy="13462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221531" y="1422163"/>
            <a:ext cx="88788" cy="11514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37229" y="2626427"/>
            <a:ext cx="193810" cy="22944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184678" y="2504583"/>
            <a:ext cx="1121378" cy="400039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275919" y="3097090"/>
            <a:ext cx="95396" cy="105545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414241" y="3062569"/>
            <a:ext cx="65181" cy="167051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74815" y="2998547"/>
            <a:ext cx="498942" cy="17102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2326584" y="2893609"/>
            <a:ext cx="597438" cy="177779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3011793" y="2821309"/>
            <a:ext cx="281373" cy="218440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527207" y="2804021"/>
            <a:ext cx="262082" cy="11762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059418" y="2624674"/>
            <a:ext cx="611642" cy="215859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893397" y="2582258"/>
            <a:ext cx="594345" cy="171162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372880" y="3418440"/>
            <a:ext cx="98714" cy="179663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538219" y="3467852"/>
            <a:ext cx="38819" cy="139923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863608" y="3393359"/>
            <a:ext cx="72542" cy="139781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989277" y="3404392"/>
            <a:ext cx="57013" cy="93980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177567" y="3308719"/>
            <a:ext cx="305410" cy="148830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2658130" y="3254516"/>
            <a:ext cx="637328" cy="290186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3442411" y="3190850"/>
            <a:ext cx="359664" cy="131369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3881110" y="3094031"/>
            <a:ext cx="606659" cy="247227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4522832" y="3120661"/>
            <a:ext cx="140700" cy="57997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4874362" y="2979447"/>
            <a:ext cx="187162" cy="226907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5207843" y="2989701"/>
            <a:ext cx="269077" cy="132080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5618424" y="2878680"/>
            <a:ext cx="586252" cy="159119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6287536" y="2778164"/>
            <a:ext cx="146853" cy="222673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6642735" y="2780791"/>
            <a:ext cx="434782" cy="167640"/>
          </a:xfrm>
          <a:prstGeom prst="rect">
            <a:avLst/>
          </a:prstGeom>
        </p:spPr>
      </p:pic>
      <p:grpSp>
        <p:nvGrpSpPr>
          <p:cNvPr id="70" name="object 70"/>
          <p:cNvGrpSpPr/>
          <p:nvPr/>
        </p:nvGrpSpPr>
        <p:grpSpPr>
          <a:xfrm>
            <a:off x="1035076" y="4284350"/>
            <a:ext cx="178118" cy="207433"/>
            <a:chOff x="2070152" y="6426525"/>
            <a:chExt cx="356235" cy="311150"/>
          </a:xfrm>
        </p:grpSpPr>
        <p:pic>
          <p:nvPicPr>
            <p:cNvPr id="71" name="object 71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129588" y="6477690"/>
              <a:ext cx="115226" cy="18542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2070152" y="6426525"/>
              <a:ext cx="356235" cy="311150"/>
            </a:xfrm>
            <a:custGeom>
              <a:avLst/>
              <a:gdLst/>
              <a:ahLst/>
              <a:cxnLst/>
              <a:rect l="l" t="t" r="r" b="b"/>
              <a:pathLst>
                <a:path w="356235" h="311150">
                  <a:moveTo>
                    <a:pt x="241755" y="0"/>
                  </a:moveTo>
                  <a:lnTo>
                    <a:pt x="228231" y="2042"/>
                  </a:lnTo>
                  <a:lnTo>
                    <a:pt x="216801" y="5638"/>
                  </a:lnTo>
                  <a:lnTo>
                    <a:pt x="216572" y="5669"/>
                  </a:lnTo>
                  <a:lnTo>
                    <a:pt x="163948" y="37429"/>
                  </a:lnTo>
                  <a:lnTo>
                    <a:pt x="160458" y="45476"/>
                  </a:lnTo>
                  <a:lnTo>
                    <a:pt x="160922" y="47762"/>
                  </a:lnTo>
                  <a:lnTo>
                    <a:pt x="162470" y="50688"/>
                  </a:lnTo>
                  <a:lnTo>
                    <a:pt x="164387" y="52517"/>
                  </a:lnTo>
                  <a:lnTo>
                    <a:pt x="166268" y="53583"/>
                  </a:lnTo>
                  <a:lnTo>
                    <a:pt x="168173" y="54132"/>
                  </a:lnTo>
                  <a:lnTo>
                    <a:pt x="168484" y="54223"/>
                  </a:lnTo>
                  <a:lnTo>
                    <a:pt x="169496" y="54315"/>
                  </a:lnTo>
                  <a:lnTo>
                    <a:pt x="171139" y="54254"/>
                  </a:lnTo>
                  <a:lnTo>
                    <a:pt x="173556" y="53644"/>
                  </a:lnTo>
                  <a:lnTo>
                    <a:pt x="174305" y="53279"/>
                  </a:lnTo>
                  <a:lnTo>
                    <a:pt x="203847" y="32552"/>
                  </a:lnTo>
                  <a:lnTo>
                    <a:pt x="213180" y="27919"/>
                  </a:lnTo>
                  <a:lnTo>
                    <a:pt x="223003" y="23621"/>
                  </a:lnTo>
                  <a:lnTo>
                    <a:pt x="232693" y="20573"/>
                  </a:lnTo>
                  <a:lnTo>
                    <a:pt x="242517" y="19110"/>
                  </a:lnTo>
                  <a:lnTo>
                    <a:pt x="254139" y="19110"/>
                  </a:lnTo>
                  <a:lnTo>
                    <a:pt x="296725" y="37216"/>
                  </a:lnTo>
                  <a:lnTo>
                    <a:pt x="323014" y="69220"/>
                  </a:lnTo>
                  <a:lnTo>
                    <a:pt x="336624" y="123047"/>
                  </a:lnTo>
                  <a:lnTo>
                    <a:pt x="336349" y="137159"/>
                  </a:lnTo>
                  <a:lnTo>
                    <a:pt x="326337" y="180319"/>
                  </a:lnTo>
                  <a:lnTo>
                    <a:pt x="306037" y="218206"/>
                  </a:lnTo>
                  <a:lnTo>
                    <a:pt x="278413" y="246308"/>
                  </a:lnTo>
                  <a:lnTo>
                    <a:pt x="234814" y="273649"/>
                  </a:lnTo>
                  <a:lnTo>
                    <a:pt x="180795" y="288096"/>
                  </a:lnTo>
                  <a:lnTo>
                    <a:pt x="148303" y="291388"/>
                  </a:lnTo>
                  <a:lnTo>
                    <a:pt x="132325" y="290596"/>
                  </a:lnTo>
                  <a:lnTo>
                    <a:pt x="90498" y="278770"/>
                  </a:lnTo>
                  <a:lnTo>
                    <a:pt x="50599" y="248686"/>
                  </a:lnTo>
                  <a:lnTo>
                    <a:pt x="24585" y="196016"/>
                  </a:lnTo>
                  <a:lnTo>
                    <a:pt x="19168" y="161330"/>
                  </a:lnTo>
                  <a:lnTo>
                    <a:pt x="20881" y="126370"/>
                  </a:lnTo>
                  <a:lnTo>
                    <a:pt x="25347" y="97231"/>
                  </a:lnTo>
                  <a:lnTo>
                    <a:pt x="31930" y="78546"/>
                  </a:lnTo>
                  <a:lnTo>
                    <a:pt x="32336" y="76961"/>
                  </a:lnTo>
                  <a:lnTo>
                    <a:pt x="23286" y="65897"/>
                  </a:lnTo>
                  <a:lnTo>
                    <a:pt x="20976" y="66080"/>
                  </a:lnTo>
                  <a:lnTo>
                    <a:pt x="1917" y="123992"/>
                  </a:lnTo>
                  <a:lnTo>
                    <a:pt x="0" y="161513"/>
                  </a:lnTo>
                  <a:lnTo>
                    <a:pt x="5986" y="200436"/>
                  </a:lnTo>
                  <a:lnTo>
                    <a:pt x="20119" y="236981"/>
                  </a:lnTo>
                  <a:lnTo>
                    <a:pt x="45433" y="270967"/>
                  </a:lnTo>
                  <a:lnTo>
                    <a:pt x="82308" y="295930"/>
                  </a:lnTo>
                  <a:lnTo>
                    <a:pt x="129966" y="309554"/>
                  </a:lnTo>
                  <a:lnTo>
                    <a:pt x="148053" y="310530"/>
                  </a:lnTo>
                  <a:lnTo>
                    <a:pt x="166018" y="309463"/>
                  </a:lnTo>
                  <a:lnTo>
                    <a:pt x="183654" y="306994"/>
                  </a:lnTo>
                  <a:lnTo>
                    <a:pt x="183806" y="306933"/>
                  </a:lnTo>
                  <a:lnTo>
                    <a:pt x="183974" y="306933"/>
                  </a:lnTo>
                  <a:lnTo>
                    <a:pt x="184117" y="306872"/>
                  </a:lnTo>
                  <a:lnTo>
                    <a:pt x="203429" y="303245"/>
                  </a:lnTo>
                  <a:lnTo>
                    <a:pt x="222705" y="298216"/>
                  </a:lnTo>
                  <a:lnTo>
                    <a:pt x="259198" y="282976"/>
                  </a:lnTo>
                  <a:lnTo>
                    <a:pt x="290440" y="261152"/>
                  </a:lnTo>
                  <a:lnTo>
                    <a:pt x="300989" y="251703"/>
                  </a:lnTo>
                  <a:lnTo>
                    <a:pt x="311179" y="241432"/>
                  </a:lnTo>
                  <a:lnTo>
                    <a:pt x="321277" y="229880"/>
                  </a:lnTo>
                  <a:lnTo>
                    <a:pt x="329110" y="218876"/>
                  </a:lnTo>
                  <a:lnTo>
                    <a:pt x="337386" y="203514"/>
                  </a:lnTo>
                  <a:lnTo>
                    <a:pt x="344055" y="187238"/>
                  </a:lnTo>
                  <a:lnTo>
                    <a:pt x="344195" y="186994"/>
                  </a:lnTo>
                  <a:lnTo>
                    <a:pt x="349495" y="171358"/>
                  </a:lnTo>
                  <a:lnTo>
                    <a:pt x="353305" y="155447"/>
                  </a:lnTo>
                  <a:lnTo>
                    <a:pt x="355399" y="138988"/>
                  </a:lnTo>
                  <a:lnTo>
                    <a:pt x="355674" y="122377"/>
                  </a:lnTo>
                  <a:lnTo>
                    <a:pt x="355661" y="121127"/>
                  </a:lnTo>
                  <a:lnTo>
                    <a:pt x="347136" y="76535"/>
                  </a:lnTo>
                  <a:lnTo>
                    <a:pt x="320052" y="32948"/>
                  </a:lnTo>
                  <a:lnTo>
                    <a:pt x="284189" y="7437"/>
                  </a:lnTo>
                  <a:lnTo>
                    <a:pt x="256507" y="182"/>
                  </a:lnTo>
                  <a:lnTo>
                    <a:pt x="2417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1492984" y="4109381"/>
            <a:ext cx="1691005" cy="557529"/>
            <a:chOff x="2985967" y="6164071"/>
            <a:chExt cx="3382010" cy="836294"/>
          </a:xfrm>
        </p:grpSpPr>
        <p:pic>
          <p:nvPicPr>
            <p:cNvPr id="74" name="object 74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644999" y="6164071"/>
              <a:ext cx="294741" cy="20701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985967" y="6198707"/>
              <a:ext cx="3381518" cy="801359"/>
            </a:xfrm>
            <a:prstGeom prst="rect">
              <a:avLst/>
            </a:prstGeom>
          </p:spPr>
        </p:pic>
      </p:grpSp>
      <p:pic>
        <p:nvPicPr>
          <p:cNvPr id="76" name="object 76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4247205" y="3840866"/>
            <a:ext cx="192070" cy="212141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4630583" y="3821501"/>
            <a:ext cx="136459" cy="142199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4804959" y="3850494"/>
            <a:ext cx="67467" cy="70189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4933325" y="3812912"/>
            <a:ext cx="40538" cy="115147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5015286" y="3806572"/>
            <a:ext cx="74493" cy="198438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5124298" y="3783997"/>
            <a:ext cx="106589" cy="132927"/>
          </a:xfrm>
          <a:prstGeom prst="rect">
            <a:avLst/>
          </a:prstGeom>
        </p:spPr>
      </p:pic>
      <p:grpSp>
        <p:nvGrpSpPr>
          <p:cNvPr id="82" name="object 82"/>
          <p:cNvGrpSpPr/>
          <p:nvPr/>
        </p:nvGrpSpPr>
        <p:grpSpPr>
          <a:xfrm>
            <a:off x="5123078" y="3648761"/>
            <a:ext cx="1875473" cy="565150"/>
            <a:chOff x="10246156" y="5473141"/>
            <a:chExt cx="3750945" cy="847725"/>
          </a:xfrm>
        </p:grpSpPr>
        <p:pic>
          <p:nvPicPr>
            <p:cNvPr id="83" name="object 83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3663940" y="5473141"/>
              <a:ext cx="332719" cy="228600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0246156" y="5484957"/>
              <a:ext cx="3390351" cy="835406"/>
            </a:xfrm>
            <a:prstGeom prst="rect">
              <a:avLst/>
            </a:prstGeom>
          </p:spPr>
        </p:pic>
      </p:grpSp>
      <p:sp>
        <p:nvSpPr>
          <p:cNvPr id="85" name="object 85"/>
          <p:cNvSpPr/>
          <p:nvPr/>
        </p:nvSpPr>
        <p:spPr>
          <a:xfrm>
            <a:off x="4613285" y="4136217"/>
            <a:ext cx="68898" cy="196850"/>
          </a:xfrm>
          <a:custGeom>
            <a:avLst/>
            <a:gdLst/>
            <a:ahLst/>
            <a:cxnLst/>
            <a:rect l="l" t="t" r="r" b="b"/>
            <a:pathLst>
              <a:path w="137795" h="295275">
                <a:moveTo>
                  <a:pt x="41269" y="0"/>
                </a:moveTo>
                <a:lnTo>
                  <a:pt x="6979" y="74919"/>
                </a:lnTo>
                <a:lnTo>
                  <a:pt x="0" y="137495"/>
                </a:lnTo>
                <a:lnTo>
                  <a:pt x="304" y="157337"/>
                </a:lnTo>
                <a:lnTo>
                  <a:pt x="274" y="157551"/>
                </a:lnTo>
                <a:lnTo>
                  <a:pt x="7924" y="198180"/>
                </a:lnTo>
                <a:lnTo>
                  <a:pt x="28102" y="236707"/>
                </a:lnTo>
                <a:lnTo>
                  <a:pt x="65135" y="276301"/>
                </a:lnTo>
                <a:lnTo>
                  <a:pt x="105948" y="293888"/>
                </a:lnTo>
                <a:lnTo>
                  <a:pt x="119877" y="295259"/>
                </a:lnTo>
                <a:lnTo>
                  <a:pt x="128503" y="294954"/>
                </a:lnTo>
                <a:lnTo>
                  <a:pt x="130972" y="294528"/>
                </a:lnTo>
                <a:lnTo>
                  <a:pt x="136946" y="288828"/>
                </a:lnTo>
                <a:lnTo>
                  <a:pt x="137038" y="288676"/>
                </a:lnTo>
                <a:lnTo>
                  <a:pt x="137373" y="287578"/>
                </a:lnTo>
                <a:lnTo>
                  <a:pt x="137617" y="285749"/>
                </a:lnTo>
                <a:lnTo>
                  <a:pt x="137525" y="284073"/>
                </a:lnTo>
                <a:lnTo>
                  <a:pt x="128046" y="275783"/>
                </a:lnTo>
                <a:lnTo>
                  <a:pt x="120700" y="276179"/>
                </a:lnTo>
                <a:lnTo>
                  <a:pt x="109453" y="275142"/>
                </a:lnTo>
                <a:lnTo>
                  <a:pt x="65653" y="251520"/>
                </a:lnTo>
                <a:lnTo>
                  <a:pt x="33832" y="209732"/>
                </a:lnTo>
                <a:lnTo>
                  <a:pt x="19354" y="156667"/>
                </a:lnTo>
                <a:lnTo>
                  <a:pt x="19171" y="137891"/>
                </a:lnTo>
                <a:lnTo>
                  <a:pt x="25450" y="79613"/>
                </a:lnTo>
                <a:lnTo>
                  <a:pt x="38313" y="37094"/>
                </a:lnTo>
                <a:lnTo>
                  <a:pt x="49529" y="12923"/>
                </a:lnTo>
                <a:lnTo>
                  <a:pt x="49956" y="11643"/>
                </a:lnTo>
                <a:lnTo>
                  <a:pt x="50017" y="11125"/>
                </a:lnTo>
                <a:lnTo>
                  <a:pt x="50078" y="10972"/>
                </a:lnTo>
                <a:lnTo>
                  <a:pt x="50170" y="10149"/>
                </a:lnTo>
                <a:lnTo>
                  <a:pt x="50139" y="8473"/>
                </a:lnTo>
                <a:lnTo>
                  <a:pt x="50078" y="8321"/>
                </a:lnTo>
                <a:lnTo>
                  <a:pt x="50078" y="8138"/>
                </a:lnTo>
                <a:lnTo>
                  <a:pt x="42580" y="213"/>
                </a:lnTo>
                <a:lnTo>
                  <a:pt x="42428" y="152"/>
                </a:lnTo>
                <a:lnTo>
                  <a:pt x="4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6" name="object 86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4717580" y="4126023"/>
            <a:ext cx="170086" cy="123315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5042429" y="4135567"/>
            <a:ext cx="40127" cy="91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1179</Words>
  <Application>Microsoft Office PowerPoint</Application>
  <PresentationFormat>On-screen Show (4:3)</PresentationFormat>
  <Paragraphs>96</Paragraphs>
  <Slides>35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Introduction</vt:lpstr>
      <vt:lpstr>Tabular Form</vt:lpstr>
      <vt:lpstr>Relational or SQL Databases</vt:lpstr>
      <vt:lpstr>Slide 5</vt:lpstr>
      <vt:lpstr>SQL Databases: Disadvantages</vt:lpstr>
      <vt:lpstr>Non-Relational or NoSQL Databases</vt:lpstr>
      <vt:lpstr>Slide 8</vt:lpstr>
      <vt:lpstr>Slide 9</vt:lpstr>
      <vt:lpstr>Slide 10</vt:lpstr>
      <vt:lpstr>Slide 11</vt:lpstr>
      <vt:lpstr>Slide 12</vt:lpstr>
      <vt:lpstr>Types of Databases</vt:lpstr>
      <vt:lpstr>Key-Values Stores</vt:lpstr>
      <vt:lpstr>Wide-Column Stores/ Columnar Databases</vt:lpstr>
      <vt:lpstr>Document/Document-Store/Document-Oriented Databases</vt:lpstr>
      <vt:lpstr>Graph-based Databases</vt:lpstr>
      <vt:lpstr>Introduction to MongoDB</vt:lpstr>
      <vt:lpstr>BSON and JSON</vt:lpstr>
      <vt:lpstr>BSON is not JSON</vt:lpstr>
      <vt:lpstr>JSON/BSON Relationship in MongoDB:</vt:lpstr>
      <vt:lpstr>Slide 22</vt:lpstr>
      <vt:lpstr>MongoDB - Document Modification Effects</vt:lpstr>
      <vt:lpstr>MongoDB Collection</vt:lpstr>
      <vt:lpstr>MongoDB Data Hierarchy</vt:lpstr>
      <vt:lpstr>MongoDB Atlas</vt:lpstr>
      <vt:lpstr>Features of MongoDB</vt:lpstr>
      <vt:lpstr>Comparison of MySQL and NoSQL</vt:lpstr>
      <vt:lpstr>Slide 29</vt:lpstr>
      <vt:lpstr>Slide 30</vt:lpstr>
      <vt:lpstr>Mongo shell</vt:lpstr>
      <vt:lpstr>MongoDB Compass</vt:lpstr>
      <vt:lpstr>Commands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mandeep kaur</dc:creator>
  <cp:lastModifiedBy>mandeep kaur</cp:lastModifiedBy>
  <cp:revision>139</cp:revision>
  <dcterms:created xsi:type="dcterms:W3CDTF">2024-01-09T09:16:50Z</dcterms:created>
  <dcterms:modified xsi:type="dcterms:W3CDTF">2024-01-11T13:14:09Z</dcterms:modified>
</cp:coreProperties>
</file>