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2243-5D64-4711-B440-058C1D1392F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29B3-46F2-47E5-B5FF-C57063749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Nested/Embedded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Specify Multiple Conditions for an Array of Documents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/>
              <a:t>When specifying conditions on more than one field nested in an array of documents, you can specify the query such that either a single document meets these condition or any combination of documents (including a single document) in the array meets the conditions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A Single Nested Document Meets Multiple Query Conditions on </a:t>
            </a:r>
            <a:r>
              <a:rPr lang="en-US" sz="2000" b="1" dirty="0" smtClean="0"/>
              <a:t>Nested Fields</a:t>
            </a:r>
            <a:endParaRPr lang="en-US" sz="2000" b="1" dirty="0"/>
          </a:p>
          <a:p>
            <a:pPr algn="just">
              <a:lnSpc>
                <a:spcPct val="120000"/>
              </a:lnSpc>
            </a:pPr>
            <a:r>
              <a:rPr lang="en-US" sz="2000" dirty="0"/>
              <a:t>Use $elemMatch operator to specify multiple criteria on an array of embedded documents such that at least one embedded document satisfies all the specified criteria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db.inventory.insertMany</a:t>
            </a:r>
            <a:r>
              <a:rPr lang="en-US" sz="2000" dirty="0" smtClean="0"/>
              <a:t>( [ </a:t>
            </a:r>
          </a:p>
          <a:p>
            <a:pPr>
              <a:buNone/>
            </a:pPr>
            <a:r>
              <a:rPr lang="en-US" sz="2000" dirty="0" smtClean="0"/>
              <a:t>   { item: "journal",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000" dirty="0" smtClean="0"/>
              <a:t>   { item: "notebook",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"C", qty: 5 } ] }</a:t>
            </a:r>
          </a:p>
          <a:p>
            <a:pPr>
              <a:buNone/>
            </a:pPr>
            <a:r>
              <a:rPr lang="en-US" sz="2000" dirty="0" smtClean="0"/>
              <a:t>]);</a:t>
            </a:r>
          </a:p>
          <a:p>
            <a:pPr algn="just">
              <a:lnSpc>
                <a:spcPct val="120000"/>
              </a:lnSpc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410200"/>
            <a:ext cx="6657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945" y="6172200"/>
            <a:ext cx="859905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db.inventory.insertMany</a:t>
            </a:r>
            <a:r>
              <a:rPr lang="en-US" sz="2000" dirty="0" smtClean="0"/>
              <a:t>( [ </a:t>
            </a:r>
          </a:p>
          <a:p>
            <a:pPr>
              <a:buNone/>
            </a:pPr>
            <a:r>
              <a:rPr lang="en-US" sz="2000" dirty="0" smtClean="0"/>
              <a:t>   { item: "journal",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000" dirty="0" smtClean="0"/>
              <a:t>   { item: "notebook",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"C", qty: 5 } ] }</a:t>
            </a:r>
          </a:p>
          <a:p>
            <a:pPr>
              <a:buNone/>
            </a:pPr>
            <a:r>
              <a:rPr lang="en-US" sz="2000" dirty="0" smtClean="0"/>
              <a:t>]);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example queries for documents where the </a:t>
            </a:r>
            <a:r>
              <a:rPr lang="en-US" sz="2000" i="1" dirty="0" err="1" smtClean="0"/>
              <a:t>instock</a:t>
            </a:r>
            <a:r>
              <a:rPr lang="en-US" sz="2000" i="1" dirty="0" smtClean="0"/>
              <a:t> </a:t>
            </a:r>
            <a:r>
              <a:rPr lang="en-US" sz="2000" dirty="0" smtClean="0"/>
              <a:t>array has at least one embedded document that contains both the field </a:t>
            </a:r>
            <a:r>
              <a:rPr lang="en-US" sz="2000" i="1" dirty="0" smtClean="0"/>
              <a:t>qty</a:t>
            </a:r>
            <a:r>
              <a:rPr lang="en-US" sz="2000" dirty="0" smtClean="0"/>
              <a:t> equal to 5 and the field warehouse equal to A.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example queries for documents where the </a:t>
            </a:r>
            <a:r>
              <a:rPr lang="en-US" sz="2000" dirty="0" err="1" smtClean="0"/>
              <a:t>instock</a:t>
            </a:r>
            <a:r>
              <a:rPr lang="en-US" sz="2000" dirty="0"/>
              <a:t> array has at least one embedded document that contains the field </a:t>
            </a:r>
            <a:r>
              <a:rPr lang="en-US" sz="2000" dirty="0" smtClean="0"/>
              <a:t>qty</a:t>
            </a:r>
            <a:r>
              <a:rPr lang="en-US" sz="2000" dirty="0"/>
              <a:t> that is greater than </a:t>
            </a:r>
            <a:r>
              <a:rPr lang="en-US" sz="2000" dirty="0" smtClean="0"/>
              <a:t>10</a:t>
            </a:r>
            <a:r>
              <a:rPr lang="en-US" sz="2000" dirty="0"/>
              <a:t> and less than or equal to </a:t>
            </a:r>
            <a:r>
              <a:rPr lang="en-US" sz="2000" dirty="0" smtClean="0"/>
              <a:t>20.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4343400"/>
            <a:ext cx="8867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829300"/>
            <a:ext cx="61436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905000"/>
            <a:ext cx="6657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3276600"/>
            <a:ext cx="6153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5942" y="3352800"/>
            <a:ext cx="918841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942" y="5943600"/>
            <a:ext cx="918841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/>
              <a:t> Combination of Elements Satisfies the Criteria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If the compound query conditions on an array field do not use the $elemMatch operator, the query selects those documents whose array contains any combination of elements that satisfies the conditions.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db.inventory.insertMany</a:t>
            </a:r>
            <a:r>
              <a:rPr lang="en-US" dirty="0" smtClean="0"/>
              <a:t>( [ </a:t>
            </a:r>
          </a:p>
          <a:p>
            <a:pPr>
              <a:buNone/>
            </a:pPr>
            <a:r>
              <a:rPr lang="en-US" dirty="0" smtClean="0"/>
              <a:t>   { item: "journal",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dirty="0" smtClean="0"/>
              <a:t>   { item: "notebook",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"C", qty: 5 } ] },</a:t>
            </a:r>
          </a:p>
          <a:p>
            <a:pPr>
              <a:buNone/>
            </a:pPr>
            <a:r>
              <a:rPr lang="en-US" dirty="0" smtClean="0"/>
              <a:t>   { item: "paper",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"A", qty: 60 }, { warehouse: "B", qty: 15 } ] },</a:t>
            </a:r>
          </a:p>
          <a:p>
            <a:pPr>
              <a:buNone/>
            </a:pPr>
            <a:r>
              <a:rPr lang="en-US" dirty="0" smtClean="0"/>
              <a:t>   { item: "planner",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"A", qty: 40 }, { warehouse: "B", qty: 5 } ] },</a:t>
            </a:r>
          </a:p>
          <a:p>
            <a:pPr>
              <a:buNone/>
            </a:pPr>
            <a:r>
              <a:rPr lang="en-US" dirty="0" smtClean="0"/>
              <a:t>   { item: "postcard",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"B", qty: 15 }, { warehouse: "C", qty: 35 } ] }</a:t>
            </a:r>
          </a:p>
          <a:p>
            <a:pPr>
              <a:buNone/>
            </a:pPr>
            <a:r>
              <a:rPr lang="en-US" dirty="0" smtClean="0"/>
              <a:t>]);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This query matches documents where any document nested in the </a:t>
            </a:r>
            <a:r>
              <a:rPr lang="en-US" i="1" dirty="0" err="1" smtClean="0"/>
              <a:t>instock</a:t>
            </a:r>
            <a:r>
              <a:rPr lang="en-US" dirty="0" smtClean="0"/>
              <a:t> array has the </a:t>
            </a:r>
            <a:r>
              <a:rPr lang="en-US" i="1" dirty="0" smtClean="0"/>
              <a:t>qty</a:t>
            </a:r>
            <a:r>
              <a:rPr lang="en-US" dirty="0" smtClean="0"/>
              <a:t> field greater than 10 and any document (but not necessarily the same embedded document) in the array has the qty field less than or equal to 20.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00600"/>
            <a:ext cx="677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db.inventory.insertMany</a:t>
            </a:r>
            <a:r>
              <a:rPr lang="en-US" dirty="0" smtClean="0"/>
              <a:t>( [ </a:t>
            </a:r>
          </a:p>
          <a:p>
            <a:pPr>
              <a:buNone/>
            </a:pPr>
            <a:r>
              <a:rPr lang="en-US" dirty="0" smtClean="0"/>
              <a:t>   { item: "journal",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dirty="0" smtClean="0"/>
              <a:t>   { item: "notebook",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"C", qty: 5 } ] },</a:t>
            </a:r>
          </a:p>
          <a:p>
            <a:pPr>
              <a:buNone/>
            </a:pPr>
            <a:r>
              <a:rPr lang="en-US" dirty="0" smtClean="0"/>
              <a:t>   { item: "paper",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"A", qty: 60 }, { warehouse: "B", qty: 15 } ] },</a:t>
            </a:r>
          </a:p>
          <a:p>
            <a:pPr>
              <a:buNone/>
            </a:pPr>
            <a:r>
              <a:rPr lang="en-US" dirty="0" smtClean="0"/>
              <a:t>   { item: "planner",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"A", qty: 40 }, { warehouse: "B", qty: 5 } ] },</a:t>
            </a:r>
          </a:p>
          <a:p>
            <a:pPr>
              <a:buNone/>
            </a:pPr>
            <a:r>
              <a:rPr lang="en-US" dirty="0" smtClean="0"/>
              <a:t>   { item: "postcard", </a:t>
            </a:r>
            <a:r>
              <a:rPr lang="en-US" dirty="0" err="1" smtClean="0"/>
              <a:t>instock</a:t>
            </a:r>
            <a:r>
              <a:rPr lang="en-US" dirty="0" smtClean="0"/>
              <a:t>: [ { warehouse: "B", qty: 15 }, { warehouse: "C", qty: 35 } ] }</a:t>
            </a:r>
          </a:p>
          <a:p>
            <a:pPr>
              <a:buNone/>
            </a:pPr>
            <a:r>
              <a:rPr lang="en-US" dirty="0" smtClean="0"/>
              <a:t>]);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This example queries for documents where the </a:t>
            </a:r>
            <a:r>
              <a:rPr lang="en-US" i="1" dirty="0" err="1" smtClean="0"/>
              <a:t>instock</a:t>
            </a:r>
            <a:r>
              <a:rPr lang="en-US" dirty="0" smtClean="0"/>
              <a:t> array has at least one embedded document that contains the field </a:t>
            </a:r>
            <a:r>
              <a:rPr lang="en-US" i="1" dirty="0" smtClean="0"/>
              <a:t>qty</a:t>
            </a:r>
            <a:r>
              <a:rPr lang="en-US" dirty="0" smtClean="0"/>
              <a:t> equal to 5 and at least one embedded document (but not necessarily the same embedded document) that contains the field warehouse equal to 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4219328"/>
            <a:ext cx="8534400" cy="34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Nested/Embedded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algn="just"/>
            <a:r>
              <a:rPr lang="en-US" sz="2400" dirty="0" smtClean="0"/>
              <a:t>It contain a document inside another document. 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When a collection has a document, this document contains another document, another document contains another sub-document, and so on, then such types of documents are known as embedded or nested documents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9473"/>
            <a:ext cx="6096000" cy="65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on Nested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 algn="just"/>
            <a:r>
              <a:rPr lang="en-US" dirty="0" smtClean="0"/>
              <a:t>An embedded document can be accessed by using the .find() method and using dot notation in our query filter to access the embedded field.</a:t>
            </a:r>
          </a:p>
          <a:p>
            <a:pPr algn="just"/>
            <a:endParaRPr lang="en-US" dirty="0" smtClean="0"/>
          </a:p>
          <a:p>
            <a:pPr fontAlgn="base"/>
            <a:r>
              <a:rPr lang="en-US" b="1" dirty="0" smtClean="0"/>
              <a:t>Syntax: </a:t>
            </a:r>
            <a:r>
              <a:rPr lang="en-US" dirty="0" smtClean="0"/>
              <a:t>"</a:t>
            </a:r>
            <a:r>
              <a:rPr lang="en-US" dirty="0" err="1" smtClean="0"/>
              <a:t>field.nestedField</a:t>
            </a:r>
            <a:r>
              <a:rPr lang="en-US" dirty="0" smtClean="0"/>
              <a:t>": value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/>
              <a:t>db.inventory.insertMany</a:t>
            </a:r>
            <a:r>
              <a:rPr lang="en-US" sz="2400" dirty="0" smtClean="0"/>
              <a:t>( [ </a:t>
            </a:r>
          </a:p>
          <a:p>
            <a:pPr>
              <a:buNone/>
            </a:pPr>
            <a:r>
              <a:rPr lang="en-US" sz="2400" dirty="0" smtClean="0"/>
              <a:t>   { item: "journal",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400" dirty="0" smtClean="0"/>
              <a:t>   { item: "notebook",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"C", qty: 5 } ] }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Query for a Document Nested in an Array: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Equality matches on the whole embedded/nested document require an </a:t>
            </a:r>
            <a:r>
              <a:rPr lang="en-US" sz="2400" i="1" dirty="0" smtClean="0"/>
              <a:t>exact</a:t>
            </a:r>
            <a:r>
              <a:rPr lang="en-US" sz="2400" dirty="0" smtClean="0"/>
              <a:t> match of the specified document, including the field order. For example, the following query does not match any documents in the inventory collection: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798979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62865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6248400"/>
            <a:ext cx="6791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/>
              <a:t>Specify a Query Condition on a Field Embedded in an Array of Documents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Example: </a:t>
            </a:r>
            <a:r>
              <a:rPr lang="en-US" sz="2000" dirty="0" err="1" smtClean="0"/>
              <a:t>db.First_Collection.insertMany</a:t>
            </a:r>
            <a:r>
              <a:rPr lang="en-US" sz="2000" dirty="0" smtClean="0"/>
              <a:t>( [ </a:t>
            </a:r>
          </a:p>
          <a:p>
            <a:pPr>
              <a:buNone/>
            </a:pPr>
            <a:r>
              <a:rPr lang="en-US" sz="2000" dirty="0" smtClean="0"/>
              <a:t>   { item: "journal",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000" dirty="0" smtClean="0"/>
              <a:t>   { item: "notebook",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"C", qty: 5 } ] },</a:t>
            </a:r>
          </a:p>
          <a:p>
            <a:pPr>
              <a:buNone/>
            </a:pPr>
            <a:r>
              <a:rPr lang="en-US" sz="2000" dirty="0" smtClean="0"/>
              <a:t>]);</a:t>
            </a:r>
          </a:p>
          <a:p>
            <a:endParaRPr lang="en-US" sz="2000" b="1" dirty="0" smtClean="0"/>
          </a:p>
          <a:p>
            <a:pPr algn="just"/>
            <a:r>
              <a:rPr lang="en-US" sz="2200" dirty="0" smtClean="0"/>
              <a:t>This query selects </a:t>
            </a:r>
            <a:r>
              <a:rPr lang="en-US" sz="2200" dirty="0"/>
              <a:t>all documents where the </a:t>
            </a:r>
            <a:r>
              <a:rPr lang="en-US" sz="2200" dirty="0" err="1" smtClean="0"/>
              <a:t>instock</a:t>
            </a:r>
            <a:r>
              <a:rPr lang="en-US" sz="2200" dirty="0"/>
              <a:t> array has at least one embedded document that contains the field </a:t>
            </a:r>
            <a:r>
              <a:rPr lang="en-US" sz="2200" dirty="0" smtClean="0"/>
              <a:t>qty</a:t>
            </a:r>
            <a:r>
              <a:rPr lang="en-US" sz="2200" dirty="0"/>
              <a:t> whose value is less than or equal to </a:t>
            </a:r>
            <a:r>
              <a:rPr lang="en-US" sz="2200" dirty="0" smtClean="0"/>
              <a:t>10.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830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19600"/>
            <a:ext cx="69981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7056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300" b="1" dirty="0" smtClean="0"/>
              <a:t>Use the Array Index to Query for a Field in the Embedded Document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Using</a:t>
            </a:r>
            <a:r>
              <a:rPr lang="en-US" sz="2400" dirty="0"/>
              <a:t> dot notation, you can specify query conditions for field in a document at a particular index or position of the array. The array uses zero-based </a:t>
            </a:r>
            <a:r>
              <a:rPr lang="en-US" sz="2400" dirty="0" smtClean="0"/>
              <a:t>indexing.</a:t>
            </a:r>
          </a:p>
          <a:p>
            <a:r>
              <a:rPr lang="en-US" sz="2400" dirty="0"/>
              <a:t>When querying using dot notation, the field and index must be inside quotation marks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This query </a:t>
            </a:r>
            <a:r>
              <a:rPr lang="en-US" sz="2400" dirty="0"/>
              <a:t>selects all documents where the</a:t>
            </a:r>
            <a:r>
              <a:rPr lang="en-US" sz="2400" i="1" dirty="0"/>
              <a:t> </a:t>
            </a:r>
            <a:r>
              <a:rPr lang="en-US" sz="2400" i="1" dirty="0" err="1" smtClean="0"/>
              <a:t>instock</a:t>
            </a:r>
            <a:r>
              <a:rPr lang="en-US" sz="2400" dirty="0"/>
              <a:t> array has as its first element a document that contains the field </a:t>
            </a:r>
            <a:r>
              <a:rPr lang="en-US" sz="2400" dirty="0" smtClean="0"/>
              <a:t>qty</a:t>
            </a:r>
            <a:r>
              <a:rPr lang="en-US" sz="2400" dirty="0"/>
              <a:t> whose value is less than or equal to </a:t>
            </a:r>
            <a:r>
              <a:rPr lang="en-US" sz="2400" dirty="0" smtClean="0"/>
              <a:t>20.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db.inventory.insertMany</a:t>
            </a:r>
            <a:r>
              <a:rPr lang="en-US" sz="2400" dirty="0" smtClean="0"/>
              <a:t>( [ </a:t>
            </a:r>
          </a:p>
          <a:p>
            <a:pPr>
              <a:buNone/>
            </a:pPr>
            <a:r>
              <a:rPr lang="en-US" sz="2400" dirty="0" smtClean="0"/>
              <a:t>   { item: "journal",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400" dirty="0" smtClean="0"/>
              <a:t>   { item: "notebook",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"C", qty: 5 } ] },</a:t>
            </a:r>
          </a:p>
          <a:p>
            <a:pPr>
              <a:buNone/>
            </a:pPr>
            <a:r>
              <a:rPr lang="en-US" sz="2400" dirty="0" smtClean="0"/>
              <a:t>   { item: "paper",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"A", qty: 60 }, { warehouse: "B", qty: 15 } ] },</a:t>
            </a:r>
          </a:p>
          <a:p>
            <a:pPr>
              <a:buNone/>
            </a:pPr>
            <a:r>
              <a:rPr lang="en-US" sz="2400" dirty="0" smtClean="0"/>
              <a:t>   { item: "planner",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"A", qty: 40 }, { warehouse: "B", qty: 5 } ] },</a:t>
            </a:r>
          </a:p>
          <a:p>
            <a:pPr>
              <a:buNone/>
            </a:pPr>
            <a:r>
              <a:rPr lang="en-US" sz="2400" dirty="0" smtClean="0"/>
              <a:t>   { item: "postcard",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"B", qty: 15 }, { warehouse: "C", qty: 35 } ] }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399" y="2286000"/>
            <a:ext cx="694764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db.First_Collection.insertMany</a:t>
            </a:r>
            <a:r>
              <a:rPr lang="en-US" sz="2400" dirty="0" smtClean="0"/>
              <a:t>( [ </a:t>
            </a:r>
          </a:p>
          <a:p>
            <a:pPr>
              <a:buNone/>
            </a:pPr>
            <a:r>
              <a:rPr lang="en-US" sz="2400" dirty="0" smtClean="0"/>
              <a:t>   { item: "journal",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400" dirty="0" smtClean="0"/>
              <a:t>   { item: "notebook", </a:t>
            </a:r>
            <a:r>
              <a:rPr lang="en-US" sz="2400" dirty="0" err="1" smtClean="0"/>
              <a:t>instock</a:t>
            </a:r>
            <a:r>
              <a:rPr lang="en-US" sz="2400" dirty="0" smtClean="0"/>
              <a:t>: [ { warehouse: "C", qty: 5 } ] },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Query 1:</a:t>
            </a:r>
          </a:p>
          <a:p>
            <a:endParaRPr lang="en-US" sz="2400" dirty="0" smtClean="0"/>
          </a:p>
          <a:p>
            <a:r>
              <a:rPr lang="en-US" sz="2400" dirty="0" smtClean="0"/>
              <a:t>Query 2:</a:t>
            </a:r>
          </a:p>
          <a:p>
            <a:endParaRPr lang="en-US" sz="3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19400"/>
            <a:ext cx="588617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57600"/>
            <a:ext cx="6096000" cy="4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db.First_Collection.insertMany</a:t>
            </a:r>
            <a:r>
              <a:rPr lang="en-US" sz="2000" dirty="0" smtClean="0"/>
              <a:t>( [ </a:t>
            </a:r>
          </a:p>
          <a:p>
            <a:pPr>
              <a:buNone/>
            </a:pPr>
            <a:r>
              <a:rPr lang="en-US" sz="2000" dirty="0" smtClean="0"/>
              <a:t>   { item: "journal",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"A", qty: 5 }, { warehouse: "C", qty: 15 } ] },</a:t>
            </a:r>
          </a:p>
          <a:p>
            <a:pPr>
              <a:buNone/>
            </a:pPr>
            <a:r>
              <a:rPr lang="en-US" sz="2000" dirty="0" smtClean="0"/>
              <a:t>   { item: "notebook", </a:t>
            </a:r>
            <a:r>
              <a:rPr lang="en-US" sz="2000" dirty="0" err="1" smtClean="0"/>
              <a:t>instock</a:t>
            </a:r>
            <a:r>
              <a:rPr lang="en-US" sz="2000" dirty="0" smtClean="0"/>
              <a:t>: [ { warehouse: "C", qty: 5 } ] },</a:t>
            </a:r>
          </a:p>
          <a:p>
            <a:pPr>
              <a:buNone/>
            </a:pPr>
            <a:r>
              <a:rPr lang="en-US" sz="2000" dirty="0" smtClean="0"/>
              <a:t>]);</a:t>
            </a:r>
          </a:p>
          <a:p>
            <a:r>
              <a:rPr lang="en-US" sz="2400" dirty="0" smtClean="0"/>
              <a:t>Query 1:</a:t>
            </a:r>
          </a:p>
          <a:p>
            <a:r>
              <a:rPr lang="en-US" sz="2400" dirty="0" smtClean="0"/>
              <a:t>Output: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Query 2:</a:t>
            </a:r>
          </a:p>
          <a:p>
            <a:r>
              <a:rPr lang="en-US" sz="2400" dirty="0" smtClean="0"/>
              <a:t>Output: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81200"/>
            <a:ext cx="588617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514600"/>
            <a:ext cx="6134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631950"/>
            <a:ext cx="6096000" cy="4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5257800"/>
            <a:ext cx="62007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669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Nested/Embedded Documents</vt:lpstr>
      <vt:lpstr>Nested/Embedded Documents</vt:lpstr>
      <vt:lpstr>Slide 3</vt:lpstr>
      <vt:lpstr>Query on Nested Documents</vt:lpstr>
      <vt:lpstr>Slide 5</vt:lpstr>
      <vt:lpstr>Slide 6</vt:lpstr>
      <vt:lpstr>Slide 7</vt:lpstr>
      <vt:lpstr>Slide 8</vt:lpstr>
      <vt:lpstr>Slide 9</vt:lpstr>
      <vt:lpstr>Specify Multiple Conditions for an Array of Documents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Nested/Embedded Documents</dc:title>
  <dc:creator>mandeep kaur</dc:creator>
  <cp:lastModifiedBy>mandeep kaur</cp:lastModifiedBy>
  <cp:revision>3</cp:revision>
  <dcterms:created xsi:type="dcterms:W3CDTF">2024-02-08T08:30:33Z</dcterms:created>
  <dcterms:modified xsi:type="dcterms:W3CDTF">2024-02-12T08:26:27Z</dcterms:modified>
</cp:coreProperties>
</file>