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58" r:id="rId7"/>
    <p:sldId id="266" r:id="rId8"/>
    <p:sldId id="267" r:id="rId9"/>
    <p:sldId id="268" r:id="rId10"/>
    <p:sldId id="269" r:id="rId11"/>
    <p:sldId id="271" r:id="rId12"/>
    <p:sldId id="275" r:id="rId13"/>
    <p:sldId id="272" r:id="rId14"/>
    <p:sldId id="276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90" r:id="rId25"/>
    <p:sldId id="291" r:id="rId26"/>
    <p:sldId id="287" r:id="rId27"/>
    <p:sldId id="288" r:id="rId28"/>
    <p:sldId id="292" r:id="rId29"/>
    <p:sldId id="289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7545-4C1C-4420-8113-60F06D9C7F7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693-DB71-433E-8053-8F60DFD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Operators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/>
              <a:t>Rename a Field in an Embedded Document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76800"/>
            <a:ext cx="863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311254"/>
            <a:ext cx="6096000" cy="154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33400"/>
            <a:ext cx="5762625" cy="422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$mul operator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Multiply the value of a field by a number. To specify a $mul expression, use the following prototype</a:t>
            </a:r>
            <a:r>
              <a:rPr lang="en-US" sz="2400" dirty="0" smtClean="0"/>
              <a:t>:</a:t>
            </a:r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ctr">
              <a:lnSpc>
                <a:spcPct val="110000"/>
              </a:lnSpc>
              <a:buNone/>
            </a:pPr>
            <a:r>
              <a:rPr lang="en-US" sz="2400" i="1" dirty="0" smtClean="0"/>
              <a:t>Syntax: </a:t>
            </a:r>
            <a:r>
              <a:rPr lang="en-US" sz="2400" dirty="0" smtClean="0"/>
              <a:t>{ </a:t>
            </a:r>
            <a:r>
              <a:rPr lang="en-US" sz="2400" dirty="0"/>
              <a:t>$mul</a:t>
            </a:r>
            <a:r>
              <a:rPr lang="en-US" sz="2400" dirty="0" smtClean="0"/>
              <a:t>: { &lt;field1&gt;: &lt;number1&gt;, ... } }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/>
              <a:t>The field to update must contain a numeric value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800" dirty="0"/>
              <a:t>To specify a &lt;field&gt; in an embedded document or in an array, use dot notation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2400" dirty="0"/>
              <a:t>If the field does not exist in a document, </a:t>
            </a:r>
            <a:r>
              <a:rPr lang="en-US" sz="2400" i="1" dirty="0"/>
              <a:t>$mul</a:t>
            </a:r>
            <a:r>
              <a:rPr lang="en-US" sz="2400" dirty="0"/>
              <a:t> creates the field and sets the value to zero of the same numeric type as the </a:t>
            </a:r>
            <a:r>
              <a:rPr lang="en-US" sz="2400" dirty="0" smtClean="0"/>
              <a:t>multiplier.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Query: Multiply the price field by 1.25 and the quantity field by 2.</a:t>
            </a:r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181600"/>
            <a:ext cx="8743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Multiply the Value of a Field</a:t>
            </a:r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400" dirty="0" smtClean="0"/>
              <a:t>Query: Multiply the price field by 1.25 and the quantity field by 2.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In the updated document:</a:t>
            </a:r>
          </a:p>
          <a:p>
            <a:pPr algn="just"/>
            <a:r>
              <a:rPr lang="en-US" sz="2400" dirty="0" smtClean="0"/>
              <a:t>price is the original value, 10.99, multiplied by 1.25</a:t>
            </a:r>
          </a:p>
          <a:p>
            <a:pPr algn="just"/>
            <a:r>
              <a:rPr lang="en-US" sz="2400" dirty="0" smtClean="0"/>
              <a:t>quantity is the original value, 25, multiplied by 2</a:t>
            </a:r>
          </a:p>
          <a:p>
            <a:pPr algn="just">
              <a:buNone/>
            </a:pPr>
            <a:endParaRPr lang="en-US" sz="2400" b="1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743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144309"/>
            <a:ext cx="3505200" cy="21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09570"/>
            <a:ext cx="8763000" cy="3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/>
              <a:t>Apply $mul Operator to a Non-existing </a:t>
            </a:r>
            <a:r>
              <a:rPr lang="en-US" sz="2800" b="1" dirty="0" smtClean="0"/>
              <a:t>Field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This query attempts </a:t>
            </a:r>
            <a:r>
              <a:rPr lang="en-US" dirty="0"/>
              <a:t>to apply the $mul operator to a field that is not in the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The</a:t>
            </a:r>
            <a:r>
              <a:rPr lang="en-US" dirty="0"/>
              <a:t> db.collection.updateOne() </a:t>
            </a:r>
            <a:r>
              <a:rPr lang="en-US" dirty="0" smtClean="0"/>
              <a:t>operation results: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inserts </a:t>
            </a:r>
            <a:r>
              <a:rPr lang="en-US" dirty="0"/>
              <a:t>the price </a:t>
            </a:r>
            <a:r>
              <a:rPr lang="en-US" dirty="0" smtClean="0"/>
              <a:t>field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sets </a:t>
            </a:r>
            <a:r>
              <a:rPr lang="en-US" dirty="0"/>
              <a:t>Decimal128("0</a:t>
            </a:r>
            <a:r>
              <a:rPr lang="en-US" dirty="0" smtClean="0"/>
              <a:t>").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38200"/>
            <a:ext cx="5791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71600"/>
            <a:ext cx="4476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8640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/>
              <a:t>Multiply Mixed Numeric Types</a:t>
            </a:r>
          </a:p>
          <a:p>
            <a:pPr algn="just"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000" dirty="0" smtClean="0"/>
              <a:t>Query: uses the $mul operator to multiply the value in the price field Decimal128(10) by Int32(5):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endParaRPr lang="en-US" sz="1800" dirty="0" smtClean="0"/>
          </a:p>
          <a:p>
            <a:r>
              <a:rPr lang="en-US" sz="1800" dirty="0" smtClean="0"/>
              <a:t>The value in the price field is of type Decimal128.</a:t>
            </a:r>
          </a:p>
          <a:p>
            <a:pPr algn="just">
              <a:buNone/>
            </a:pPr>
            <a:r>
              <a:rPr lang="en-US" sz="2400" b="1" dirty="0" smtClean="0"/>
              <a:t>Mixed Type: </a:t>
            </a:r>
            <a:r>
              <a:rPr lang="en-US" sz="2400" dirty="0" smtClean="0"/>
              <a:t>Multiplication with values of mixed numeric types (32-bit integer, 64-bit integer, float) may result in conversion of numeric type. For multiplication with values of mixed numeric types, the following type conversion rules apply: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39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030071" cy="96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981200"/>
            <a:ext cx="5495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953000"/>
            <a:ext cx="7243762" cy="153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0" y="1524000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dirty="0" smtClean="0"/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$set operator</a:t>
            </a:r>
          </a:p>
          <a:p>
            <a:pPr algn="just"/>
            <a:r>
              <a:rPr lang="en-US" sz="2400" dirty="0"/>
              <a:t>The $set operator replaces the value of a field with the specified value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i="1" dirty="0" smtClean="0"/>
              <a:t>Syntax: </a:t>
            </a:r>
            <a:r>
              <a:rPr lang="en-US" sz="2400" dirty="0" smtClean="0"/>
              <a:t>{ </a:t>
            </a:r>
            <a:r>
              <a:rPr lang="en-US" sz="2400" dirty="0"/>
              <a:t>$set: { &lt;field1&gt;: &lt;value1&gt;, ... } }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/>
              <a:t>To specify a </a:t>
            </a:r>
            <a:r>
              <a:rPr lang="en-US" sz="1800" dirty="0" smtClean="0"/>
              <a:t>&lt;field&gt;</a:t>
            </a:r>
            <a:r>
              <a:rPr lang="en-US" sz="1800" dirty="0"/>
              <a:t> in an embedded document or in an array, use dot notation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2400" dirty="0" smtClean="0"/>
              <a:t>Examples:</a:t>
            </a:r>
          </a:p>
          <a:p>
            <a:pPr algn="just"/>
            <a:r>
              <a:rPr lang="en-US" sz="2400" dirty="0" err="1" smtClean="0"/>
              <a:t>db.users.updateOne</a:t>
            </a:r>
            <a:r>
              <a:rPr lang="en-US" sz="2400" dirty="0" smtClean="0"/>
              <a:t>( { name: “Bob"}, { $set: { course: “CSE"}})</a:t>
            </a:r>
          </a:p>
          <a:p>
            <a:pPr algn="just"/>
            <a:r>
              <a:rPr lang="en-US" sz="2400" dirty="0" err="1" smtClean="0"/>
              <a:t>db.employees.updateMany</a:t>
            </a:r>
            <a:r>
              <a:rPr lang="en-US" sz="2400" dirty="0" smtClean="0"/>
              <a:t>({ salary: 70000 }, { $set: { salary: 85000 }})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/>
          </a:p>
          <a:p>
            <a:pPr algn="just"/>
            <a:r>
              <a:rPr lang="en-US" sz="2400" dirty="0" smtClean="0"/>
              <a:t>If the field does not exist, $set will add a new field with the specified value.</a:t>
            </a:r>
          </a:p>
          <a:p>
            <a:pPr algn="just"/>
            <a:r>
              <a:rPr lang="en-US" sz="2400" dirty="0" smtClean="0"/>
              <a:t>If specifying multiple field-value pairs, $set will update or create each field.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/>
              <a:t>Set Top-Level Fields</a:t>
            </a:r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600" dirty="0" smtClean="0"/>
              <a:t>Query: For the document matching the criteria _id equal to 100, use the $set operator to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update the value of the </a:t>
            </a:r>
            <a:r>
              <a:rPr lang="en-US" sz="2600" i="1" dirty="0" smtClean="0"/>
              <a:t>quantity</a:t>
            </a:r>
            <a:r>
              <a:rPr lang="en-US" sz="2600" dirty="0" smtClean="0"/>
              <a:t> field to 500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i="1" dirty="0" smtClean="0"/>
              <a:t>details</a:t>
            </a:r>
            <a:r>
              <a:rPr lang="en-US" sz="2600" dirty="0" smtClean="0"/>
              <a:t> field with new embedded document containing field </a:t>
            </a:r>
            <a:r>
              <a:rPr lang="en-US" sz="2600" i="1" dirty="0" smtClean="0"/>
              <a:t>model</a:t>
            </a:r>
            <a:r>
              <a:rPr lang="en-US" sz="2600" dirty="0" smtClean="0"/>
              <a:t> with value 2600 and field </a:t>
            </a:r>
            <a:r>
              <a:rPr lang="en-US" sz="2600" i="1" dirty="0" smtClean="0"/>
              <a:t>make</a:t>
            </a:r>
            <a:r>
              <a:rPr lang="en-US" sz="2600" dirty="0" smtClean="0"/>
              <a:t> with value </a:t>
            </a:r>
            <a:r>
              <a:rPr lang="en-US" sz="2600" i="1" dirty="0" err="1" smtClean="0"/>
              <a:t>Fashionaires</a:t>
            </a:r>
            <a:endParaRPr lang="en-US" sz="2600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the tags field with new array elements: coats, outerwear and clothing.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09600"/>
            <a:ext cx="48480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/>
          <a:lstStyle/>
          <a:p>
            <a:r>
              <a:rPr lang="en-US" dirty="0" smtClean="0"/>
              <a:t>Query: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"/>
            <a:ext cx="6296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83300"/>
            <a:ext cx="5981700" cy="27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 </a:t>
            </a:r>
            <a:r>
              <a:rPr lang="en-US" sz="2800" b="1" dirty="0" smtClean="0"/>
              <a:t>Set Fields in Embedded Documents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To specify a &lt;field&gt; in an embedded document or in an array, use dot notation.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algn="just">
              <a:buNone/>
            </a:pPr>
            <a:r>
              <a:rPr lang="en-US" sz="2400" dirty="0" smtClean="0"/>
              <a:t>Query: For the document matching the criteria _id equal to 100, updates the make field in the </a:t>
            </a:r>
            <a:r>
              <a:rPr lang="en-US" sz="2400" i="1" dirty="0" smtClean="0"/>
              <a:t>details</a:t>
            </a:r>
            <a:r>
              <a:rPr lang="en-US" sz="2400" dirty="0" smtClean="0"/>
              <a:t> document.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4390855" cy="2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3886200" cy="89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648200"/>
            <a:ext cx="4305300" cy="20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24600" y="441960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76800"/>
            <a:ext cx="3057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8600"/>
            <a:ext cx="4390855" cy="2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3886200" cy="89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895600"/>
            <a:ext cx="4305300" cy="20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5114836"/>
            <a:ext cx="5257800" cy="1200329"/>
          </a:xfrm>
          <a:prstGeom prst="rect">
            <a:avLst/>
          </a:prstGeom>
          <a:solidFill>
            <a:srgbClr val="F9FB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Replaces the entire embedded document, removing all other fields in the embedded details document.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324600"/>
            <a:ext cx="2933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updateOne() and </a:t>
            </a:r>
            <a:r>
              <a:rPr lang="en-US" dirty="0" err="1" smtClean="0"/>
              <a:t>updateMany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.updateOne() method updates a single document that satisfies a given filter. 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db.users.updateOne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{ name: “Bob"}, { $set: { course: “CSE"}, $currentDate: {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lastModified:true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} })</a:t>
            </a:r>
          </a:p>
          <a:p>
            <a:pPr algn="just"/>
            <a:r>
              <a:rPr lang="en-US" dirty="0" smtClean="0"/>
              <a:t>The .</a:t>
            </a:r>
            <a:r>
              <a:rPr lang="en-US" dirty="0" err="1" smtClean="0"/>
              <a:t>updateMany</a:t>
            </a:r>
            <a:r>
              <a:rPr lang="en-US" dirty="0" smtClean="0"/>
              <a:t>() method updates all documents that satisfy a specific filter criteria.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db.employees.updateMany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({ salary: 70000 }, { $set: { salary: 85000 }})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 </a:t>
            </a:r>
            <a:r>
              <a:rPr lang="en-US" sz="2800" b="1" dirty="0" smtClean="0"/>
              <a:t>Set Elements in Arrays</a:t>
            </a:r>
          </a:p>
          <a:p>
            <a:pPr algn="just"/>
            <a:r>
              <a:rPr lang="en-US" sz="2400" dirty="0" smtClean="0"/>
              <a:t>To specify a &lt;field&gt; in an embedded document or in an array, use dot notation.</a:t>
            </a:r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Query: For the document matching the criteria _id equal to 100, update the value of second element of the </a:t>
            </a:r>
            <a:r>
              <a:rPr lang="en-US" sz="2400" i="1" dirty="0" smtClean="0"/>
              <a:t>tags</a:t>
            </a:r>
            <a:r>
              <a:rPr lang="en-US" sz="2400" dirty="0" smtClean="0"/>
              <a:t> field and the first element of the </a:t>
            </a:r>
            <a:r>
              <a:rPr lang="en-US" sz="2400" i="1" dirty="0" smtClean="0"/>
              <a:t>rating</a:t>
            </a:r>
            <a:r>
              <a:rPr lang="en-US" sz="2400" dirty="0" smtClean="0"/>
              <a:t> field in the ratings array.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4924425" cy="2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000" dirty="0" smtClean="0"/>
              <a:t>Query: For the document matching the criteria _id equal to 100, update the value of second element of the </a:t>
            </a:r>
            <a:r>
              <a:rPr lang="en-US" sz="2000" i="1" dirty="0" smtClean="0"/>
              <a:t>tags</a:t>
            </a:r>
            <a:r>
              <a:rPr lang="en-US" sz="2000" dirty="0" smtClean="0"/>
              <a:t> field and the first element of the </a:t>
            </a:r>
            <a:r>
              <a:rPr lang="en-US" sz="2000" i="1" dirty="0" smtClean="0"/>
              <a:t>rating</a:t>
            </a:r>
            <a:r>
              <a:rPr lang="en-US" sz="2000" dirty="0" smtClean="0"/>
              <a:t> field in the ratings array.</a:t>
            </a:r>
            <a:endParaRPr lang="en-US" sz="2000" b="1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"/>
            <a:ext cx="4467225" cy="237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317431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86200"/>
            <a:ext cx="51232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43600" y="342900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$unset Operator</a:t>
            </a:r>
          </a:p>
          <a:p>
            <a:pPr algn="just"/>
            <a:r>
              <a:rPr lang="en-US" sz="2000" dirty="0" smtClean="0"/>
              <a:t>The $unset operator deletes a particular field.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dirty="0" smtClean="0"/>
              <a:t>Syntax:   { $unset: { &lt;field1&gt;: </a:t>
            </a:r>
            <a:r>
              <a:rPr lang="en-US" sz="2000" b="1" dirty="0" smtClean="0"/>
              <a:t>""</a:t>
            </a:r>
            <a:r>
              <a:rPr lang="en-US" sz="2000" dirty="0" smtClean="0"/>
              <a:t>, ... } }</a:t>
            </a:r>
          </a:p>
          <a:p>
            <a:pPr algn="just"/>
            <a:r>
              <a:rPr lang="en-US" sz="2000" dirty="0" smtClean="0"/>
              <a:t>The specified value in the $unset expression (i.e. "") does not impact the operation.</a:t>
            </a:r>
          </a:p>
          <a:p>
            <a:pPr algn="just"/>
            <a:r>
              <a:rPr lang="en-US" sz="2000" dirty="0" smtClean="0"/>
              <a:t>To specify a &lt;field&gt; in an embedded document or in an array, use dot notation.</a:t>
            </a:r>
          </a:p>
          <a:p>
            <a:pPr algn="just"/>
            <a:r>
              <a:rPr lang="en-US" sz="2000" dirty="0" smtClean="0"/>
              <a:t>If the field does not exist, then $unset does nothing (i.e. no operation).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Update the </a:t>
            </a:r>
            <a:r>
              <a:rPr lang="en-US" sz="2000" i="1" dirty="0" smtClean="0"/>
              <a:t>first</a:t>
            </a:r>
            <a:r>
              <a:rPr lang="en-US" sz="2000" dirty="0" smtClean="0"/>
              <a:t> document in the products collection where the value of </a:t>
            </a:r>
            <a:r>
              <a:rPr lang="en-US" sz="2000" dirty="0" err="1" smtClean="0"/>
              <a:t>sku</a:t>
            </a:r>
            <a:r>
              <a:rPr lang="en-US" sz="2000" dirty="0" smtClean="0"/>
              <a:t> is unknown.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remove the quantity field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remove the </a:t>
            </a:r>
            <a:r>
              <a:rPr lang="en-US" sz="2000" dirty="0" err="1" smtClean="0"/>
              <a:t>instock</a:t>
            </a:r>
            <a:r>
              <a:rPr lang="en-US" sz="2000" dirty="0" smtClean="0"/>
              <a:t> field</a:t>
            </a:r>
          </a:p>
          <a:p>
            <a:pPr algn="just"/>
            <a:endParaRPr lang="en-US" sz="2000" dirty="0" smtClean="0"/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8115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4914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28800"/>
            <a:ext cx="2333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$currentDate</a:t>
            </a:r>
          </a:p>
          <a:p>
            <a:pPr algn="just"/>
            <a:r>
              <a:rPr lang="en-US" sz="2400" dirty="0"/>
              <a:t>The </a:t>
            </a:r>
            <a:r>
              <a:rPr lang="en-US" sz="2400" i="1" dirty="0"/>
              <a:t>$currentDate</a:t>
            </a:r>
            <a:r>
              <a:rPr lang="en-US" sz="2400" dirty="0"/>
              <a:t> operator sets the value of a field to the current date, either as a Date or a timestamp. The default type is Date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i="1" dirty="0" smtClean="0"/>
              <a:t>Syntax:   </a:t>
            </a:r>
            <a:r>
              <a:rPr lang="en-US" sz="2400" dirty="0" smtClean="0"/>
              <a:t>{ </a:t>
            </a:r>
            <a:r>
              <a:rPr lang="en-US" sz="2400" dirty="0"/>
              <a:t>$currentDate: { &lt;field1&gt;: &lt;typeSpecification1&gt;, ... } </a:t>
            </a:r>
            <a:r>
              <a:rPr lang="en-US" sz="2400" dirty="0" smtClean="0"/>
              <a:t>}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&lt;</a:t>
            </a:r>
            <a:r>
              <a:rPr lang="en-US" sz="2400" dirty="0" err="1"/>
              <a:t>typeSpecification</a:t>
            </a:r>
            <a:r>
              <a:rPr lang="en-US" sz="2400" dirty="0"/>
              <a:t>&gt; can be either:</a:t>
            </a:r>
          </a:p>
          <a:p>
            <a:pPr algn="just"/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 true to set the field value to the current date as a Date, or</a:t>
            </a:r>
          </a:p>
          <a:p>
            <a:pPr algn="just"/>
            <a:r>
              <a:rPr lang="en-US" sz="2400" dirty="0"/>
              <a:t>a document { $type: "timestamp" } or { $type: "date" } which explicitly specifies the type. The operator is </a:t>
            </a:r>
            <a:r>
              <a:rPr lang="en-US" sz="2400" i="1" dirty="0"/>
              <a:t>case-sensitive</a:t>
            </a:r>
            <a:r>
              <a:rPr lang="en-US" sz="2400" dirty="0"/>
              <a:t> and accepts only the lowercase "timestamp" or the lowercase "date</a:t>
            </a:r>
            <a:r>
              <a:rPr lang="en-US" sz="2400" dirty="0" smtClean="0"/>
              <a:t>".</a:t>
            </a:r>
            <a:endParaRPr lang="en-US" sz="240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If the field does not exist, $currentDate adds the field to a document.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791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124200"/>
            <a:ext cx="6324600" cy="35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" y="2155909"/>
            <a:ext cx="8763000" cy="1015663"/>
          </a:xfrm>
          <a:prstGeom prst="rect">
            <a:avLst/>
          </a:prstGeom>
          <a:solidFill>
            <a:srgbClr val="F9FB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The following operation updates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lastModified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field to the current date,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cancellation.date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field to the current timestamp as well as updating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field 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and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cancellation.reason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"user request"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$min operator:</a:t>
            </a:r>
          </a:p>
          <a:p>
            <a:pPr algn="just"/>
            <a:r>
              <a:rPr lang="en-US" sz="2400" dirty="0" smtClean="0"/>
              <a:t>The</a:t>
            </a:r>
            <a:r>
              <a:rPr lang="en-US" sz="2400" dirty="0"/>
              <a:t> $min updates the value of the field to a specified value </a:t>
            </a:r>
            <a:r>
              <a:rPr lang="en-US" sz="2400" i="1" dirty="0"/>
              <a:t>if</a:t>
            </a:r>
            <a:r>
              <a:rPr lang="en-US" sz="2400" dirty="0"/>
              <a:t> the specified value is </a:t>
            </a:r>
            <a:r>
              <a:rPr lang="en-US" sz="2400" b="1" dirty="0"/>
              <a:t>less than</a:t>
            </a:r>
            <a:r>
              <a:rPr lang="en-US" sz="2400" dirty="0"/>
              <a:t> the </a:t>
            </a:r>
            <a:r>
              <a:rPr lang="en-US" sz="2400" dirty="0" smtClean="0"/>
              <a:t>current </a:t>
            </a:r>
            <a:r>
              <a:rPr lang="en-US" sz="2400" dirty="0"/>
              <a:t>value of the field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i="1" dirty="0" smtClean="0"/>
              <a:t>Syntax: </a:t>
            </a:r>
            <a:r>
              <a:rPr lang="en-US" sz="2400" dirty="0" smtClean="0"/>
              <a:t>{ </a:t>
            </a:r>
            <a:r>
              <a:rPr lang="en-US" sz="2400" dirty="0"/>
              <a:t>$</a:t>
            </a:r>
            <a:r>
              <a:rPr lang="en-US" sz="2400" dirty="0" smtClean="0"/>
              <a:t>min: </a:t>
            </a:r>
            <a:r>
              <a:rPr lang="en-US" sz="2400" dirty="0"/>
              <a:t>{ &lt;field1&gt;: &lt;value1&gt;, ... } </a:t>
            </a:r>
            <a:r>
              <a:rPr lang="en-US" sz="2400" dirty="0" smtClean="0"/>
              <a:t>}</a:t>
            </a:r>
          </a:p>
          <a:p>
            <a:pPr algn="just"/>
            <a:r>
              <a:rPr lang="en-US" sz="2400" dirty="0"/>
              <a:t>If the field does not exist, the $min operator sets the field to the specified </a:t>
            </a:r>
            <a:r>
              <a:rPr lang="en-US" sz="2400" dirty="0" smtClean="0"/>
              <a:t>value.</a:t>
            </a:r>
          </a:p>
          <a:p>
            <a:pPr>
              <a:buNone/>
            </a:pPr>
            <a:r>
              <a:rPr lang="en-US" sz="2400" dirty="0" smtClean="0"/>
              <a:t>Example 1:              </a:t>
            </a:r>
            <a:r>
              <a:rPr lang="en-US" sz="2400" b="1" dirty="0" smtClean="0"/>
              <a:t>Use</a:t>
            </a:r>
            <a:r>
              <a:rPr lang="en-US" sz="2400" b="1" dirty="0"/>
              <a:t> $min to Compare </a:t>
            </a:r>
            <a:r>
              <a:rPr lang="en-US" sz="2400" b="1" dirty="0" smtClean="0"/>
              <a:t>Numbers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The </a:t>
            </a:r>
            <a:r>
              <a:rPr lang="en-US" sz="2400" dirty="0" err="1" smtClean="0"/>
              <a:t>lowScore</a:t>
            </a:r>
            <a:r>
              <a:rPr lang="en-US" sz="2400" dirty="0" smtClean="0"/>
              <a:t> for the document currently has the value 200. </a:t>
            </a:r>
          </a:p>
          <a:p>
            <a:endParaRPr lang="en-US" sz="2400" b="1" dirty="0" smtClean="0"/>
          </a:p>
          <a:p>
            <a:pPr algn="just"/>
            <a:r>
              <a:rPr lang="en-US" sz="2400" dirty="0" smtClean="0"/>
              <a:t>This operation uses $min to compare 200 to the specified value 150 and updates the value of </a:t>
            </a:r>
            <a:r>
              <a:rPr lang="en-US" sz="2400" dirty="0" err="1" smtClean="0"/>
              <a:t>lowScore</a:t>
            </a:r>
            <a:r>
              <a:rPr lang="en-US" sz="2400" dirty="0" smtClean="0"/>
              <a:t> to 150 since 150 is less than 200.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7058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681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791200"/>
            <a:ext cx="4524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Example 2: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Query: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This operation </a:t>
            </a:r>
            <a:r>
              <a:rPr lang="en-US" sz="2000" dirty="0"/>
              <a:t>has no effect since the current value of the field </a:t>
            </a:r>
            <a:r>
              <a:rPr lang="en-US" sz="2000" dirty="0" err="1" smtClean="0"/>
              <a:t>lowScore</a:t>
            </a:r>
            <a:r>
              <a:rPr lang="en-US" sz="2000" dirty="0"/>
              <a:t>, </a:t>
            </a:r>
            <a:r>
              <a:rPr lang="en-US" sz="2000" dirty="0" err="1"/>
              <a:t>i.e</a:t>
            </a:r>
            <a:r>
              <a:rPr lang="en-US" sz="2000" dirty="0"/>
              <a:t> </a:t>
            </a:r>
            <a:r>
              <a:rPr lang="en-US" sz="2000" dirty="0" smtClean="0"/>
              <a:t>200</a:t>
            </a:r>
            <a:r>
              <a:rPr lang="en-US" sz="2000" dirty="0"/>
              <a:t>, is less than </a:t>
            </a:r>
            <a:r>
              <a:rPr lang="en-US" sz="2000" dirty="0" smtClean="0"/>
              <a:t>250.</a:t>
            </a:r>
          </a:p>
          <a:p>
            <a:pPr algn="just"/>
            <a:r>
              <a:rPr lang="en-US" sz="2000" dirty="0" smtClean="0"/>
              <a:t>Output:</a:t>
            </a:r>
            <a:endParaRPr lang="en-US" sz="2000" dirty="0"/>
          </a:p>
          <a:p>
            <a:pPr algn="ctr">
              <a:buNone/>
            </a:pP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6819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"/>
            <a:ext cx="4476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362200"/>
            <a:ext cx="4533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Use $min to Compare Dates</a:t>
            </a:r>
          </a:p>
          <a:p>
            <a:pPr>
              <a:buNone/>
            </a:pPr>
            <a:r>
              <a:rPr lang="en-US" sz="2400" dirty="0" smtClean="0"/>
              <a:t>Create the tags collection: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algn="just"/>
            <a:r>
              <a:rPr lang="en-US" sz="2400" dirty="0" smtClean="0"/>
              <a:t>This operation compares the current value of the </a:t>
            </a:r>
            <a:r>
              <a:rPr lang="en-US" sz="2400" dirty="0" err="1" smtClean="0"/>
              <a:t>dateEntered</a:t>
            </a:r>
            <a:r>
              <a:rPr lang="en-US" sz="2400" dirty="0" smtClean="0"/>
              <a:t> field, i.e. 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("2013-10-01T05:00:00Z"), with the specified date new Date("2013-09-25") to determine whether to update the field.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09600"/>
            <a:ext cx="5000625" cy="211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819400"/>
            <a:ext cx="5734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14925"/>
            <a:ext cx="51339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$max Operator:</a:t>
            </a:r>
          </a:p>
          <a:p>
            <a:pPr algn="just"/>
            <a:r>
              <a:rPr lang="en-US" sz="2400" dirty="0" smtClean="0"/>
              <a:t>The $max operator updates the value of the field to a specified value </a:t>
            </a:r>
            <a:r>
              <a:rPr lang="en-US" sz="2400" i="1" dirty="0" smtClean="0"/>
              <a:t>if</a:t>
            </a:r>
            <a:r>
              <a:rPr lang="en-US" sz="2400" dirty="0" smtClean="0"/>
              <a:t> the specified value is </a:t>
            </a:r>
            <a:r>
              <a:rPr lang="en-US" sz="2400" b="1" dirty="0" smtClean="0"/>
              <a:t>greater than</a:t>
            </a:r>
            <a:r>
              <a:rPr lang="en-US" sz="2400" dirty="0" smtClean="0"/>
              <a:t> the current value of the field.</a:t>
            </a:r>
          </a:p>
          <a:p>
            <a:pPr algn="just"/>
            <a:r>
              <a:rPr lang="en-US" sz="2400" dirty="0" smtClean="0"/>
              <a:t>Syntax: { $max: { &lt;field1&gt;: &lt;value1&gt;, ... } }</a:t>
            </a:r>
          </a:p>
          <a:p>
            <a:pPr algn="just"/>
            <a:r>
              <a:rPr lang="en-US" sz="2400" dirty="0" smtClean="0"/>
              <a:t>If the field does not exists, the $max operator sets the field to the specified value.</a:t>
            </a:r>
          </a:p>
          <a:p>
            <a:pPr algn="ctr">
              <a:buNone/>
            </a:pPr>
            <a:r>
              <a:rPr lang="en-US" sz="2800" b="1" dirty="0" smtClean="0"/>
              <a:t>Use $max to Compare Numbers</a:t>
            </a:r>
          </a:p>
          <a:p>
            <a:pPr algn="ctr">
              <a:buNone/>
            </a:pPr>
            <a:endParaRPr lang="en-US" sz="2800" b="1" dirty="0" smtClean="0"/>
          </a:p>
          <a:p>
            <a:pPr algn="just"/>
            <a:r>
              <a:rPr lang="en-US" sz="2400" dirty="0" smtClean="0"/>
              <a:t>The </a:t>
            </a:r>
            <a:r>
              <a:rPr lang="en-US" sz="2400" dirty="0" err="1" smtClean="0"/>
              <a:t>highScore</a:t>
            </a:r>
            <a:r>
              <a:rPr lang="en-US" sz="2400" dirty="0" smtClean="0"/>
              <a:t> for the document currently has the value 800. The following operation: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Compares the </a:t>
            </a:r>
            <a:r>
              <a:rPr lang="en-US" sz="2400" dirty="0" err="1" smtClean="0"/>
              <a:t>highscore</a:t>
            </a:r>
            <a:r>
              <a:rPr lang="en-US" sz="2400" dirty="0" smtClean="0"/>
              <a:t>, 800, to the specified value, 950.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Updates </a:t>
            </a:r>
            <a:r>
              <a:rPr lang="en-US" sz="2400" dirty="0" err="1" smtClean="0"/>
              <a:t>highScore</a:t>
            </a:r>
            <a:r>
              <a:rPr lang="en-US" sz="2400" dirty="0" smtClean="0"/>
              <a:t> to 950 since 950 is greater than 800.</a:t>
            </a:r>
          </a:p>
          <a:p>
            <a:pPr algn="ctr">
              <a:buNone/>
            </a:pPr>
            <a:endParaRPr lang="en-US" sz="2800" b="1" dirty="0" smtClean="0"/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6962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867400"/>
            <a:ext cx="6867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6324600"/>
            <a:ext cx="4524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 update a document,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has many in-built update operators. These operators are to be used for passing the updated form of the document to the update methods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467600" cy="34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/>
              <a:t>Use $max to Compare Dates</a:t>
            </a:r>
          </a:p>
          <a:p>
            <a:pPr>
              <a:buNone/>
            </a:pPr>
            <a:r>
              <a:rPr lang="en-US" sz="2400" dirty="0" smtClean="0"/>
              <a:t>Create the tags collection: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This operation compares the current value of the </a:t>
            </a:r>
            <a:r>
              <a:rPr lang="en-US" sz="2400" dirty="0" err="1" smtClean="0"/>
              <a:t>dateExpired</a:t>
            </a:r>
            <a:r>
              <a:rPr lang="en-US" sz="2400" dirty="0" smtClean="0"/>
              <a:t> field, </a:t>
            </a:r>
            <a:r>
              <a:rPr lang="en-US" sz="2400" dirty="0" err="1" smtClean="0"/>
              <a:t>ISODate</a:t>
            </a:r>
            <a:r>
              <a:rPr lang="en-US" sz="2400" dirty="0" smtClean="0"/>
              <a:t>("2013-10-01T16:38:16.163Z"), with the specified date new Date("2013-09-30") to determine whether to update the field.</a:t>
            </a:r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new Date("2013-09-30") is not the newest date, so the operation does </a:t>
            </a:r>
            <a:r>
              <a:rPr lang="en-US" sz="2400" i="1" dirty="0" smtClean="0"/>
              <a:t>not</a:t>
            </a:r>
            <a:r>
              <a:rPr lang="en-US" sz="2400" dirty="0" smtClean="0"/>
              <a:t> update the </a:t>
            </a:r>
            <a:r>
              <a:rPr lang="en-US" sz="2400" dirty="0" err="1" smtClean="0"/>
              <a:t>dateExpired</a:t>
            </a:r>
            <a:r>
              <a:rPr lang="en-US" sz="2400" dirty="0" smtClean="0"/>
              <a:t> field.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57966"/>
            <a:ext cx="3810001" cy="15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1059" y="685800"/>
            <a:ext cx="500294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038600"/>
            <a:ext cx="5095875" cy="15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/>
              <a:t>$inc operator</a:t>
            </a:r>
          </a:p>
          <a:p>
            <a:pPr algn="just"/>
            <a:r>
              <a:rPr lang="en-US" sz="2400" dirty="0" smtClean="0"/>
              <a:t>The $inc operator increments a field by a specified value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i="1" dirty="0" smtClean="0"/>
              <a:t>Syntax:</a:t>
            </a:r>
            <a:r>
              <a:rPr lang="en-US" sz="2400" dirty="0" smtClean="0"/>
              <a:t> { $inc: { &lt;field1&gt;: &lt;amount1&gt;, &lt;field2&gt;: &lt;amount2&gt;, ... } </a:t>
            </a:r>
            <a:r>
              <a:rPr lang="en-US" sz="2400" dirty="0" smtClean="0"/>
              <a:t>}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800" dirty="0"/>
              <a:t>To specify a </a:t>
            </a:r>
            <a:r>
              <a:rPr lang="en-US" sz="1800" dirty="0" smtClean="0"/>
              <a:t>&lt;field&gt;</a:t>
            </a:r>
            <a:r>
              <a:rPr lang="en-US" sz="1800" dirty="0"/>
              <a:t> in an embedded document, use dot notation</a:t>
            </a:r>
            <a:r>
              <a:rPr lang="en-US" sz="18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/>
          </a:p>
          <a:p>
            <a:pPr algn="just"/>
            <a:r>
              <a:rPr lang="en-US" sz="2400" dirty="0" smtClean="0"/>
              <a:t>The $inc operator accepts positive and negative values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the field does not exist, $inc creates the field and sets the field to the specified value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 of the $inc operator on a field with a null value will generate an error.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db.updateopr.insertMany</a:t>
            </a:r>
            <a:r>
              <a:rPr lang="en-US" sz="2000" dirty="0" smtClean="0"/>
              <a:t>(</a:t>
            </a:r>
          </a:p>
          <a:p>
            <a:pPr algn="just">
              <a:buNone/>
            </a:pPr>
            <a:r>
              <a:rPr lang="en-US" sz="2000" dirty="0" smtClean="0"/>
              <a:t>     {_id: 1, qty: 20, wt:25},</a:t>
            </a:r>
          </a:p>
          <a:p>
            <a:pPr algn="just">
              <a:buNone/>
            </a:pPr>
            <a:r>
              <a:rPr lang="en-US" sz="2000" dirty="0" smtClean="0"/>
              <a:t>     {_id: 2, qty: 15, wt: 45},</a:t>
            </a:r>
          </a:p>
          <a:p>
            <a:pPr algn="just">
              <a:buNone/>
            </a:pPr>
            <a:r>
              <a:rPr lang="en-US" sz="2000" dirty="0" smtClean="0"/>
              <a:t>     {_id: 3, qty: 40, wt:30},</a:t>
            </a:r>
          </a:p>
          <a:p>
            <a:pPr algn="just">
              <a:buNone/>
            </a:pPr>
            <a:r>
              <a:rPr lang="en-US" sz="2000" dirty="0" smtClean="0"/>
              <a:t>     {_id: 4, qty: 25, wt: 35}</a:t>
            </a:r>
          </a:p>
          <a:p>
            <a:pPr algn="just">
              <a:buNone/>
            </a:pPr>
            <a:r>
              <a:rPr lang="en-US" sz="2000" dirty="0" smtClean="0"/>
              <a:t>     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362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Write the queries for the following:</a:t>
            </a:r>
          </a:p>
          <a:p>
            <a:pPr algn="just"/>
            <a:r>
              <a:rPr lang="en-US" dirty="0" smtClean="0"/>
              <a:t>Question1</a:t>
            </a:r>
            <a:r>
              <a:rPr lang="en-US" dirty="0" smtClean="0"/>
              <a:t>: Increase the value of field </a:t>
            </a:r>
            <a:r>
              <a:rPr lang="en-US" i="1" dirty="0" smtClean="0"/>
              <a:t>qty</a:t>
            </a:r>
            <a:r>
              <a:rPr lang="en-US" dirty="0" smtClean="0"/>
              <a:t> by 2 for _id:1</a:t>
            </a:r>
          </a:p>
          <a:p>
            <a:pPr algn="just"/>
            <a:r>
              <a:rPr lang="en-US" dirty="0" smtClean="0"/>
              <a:t>Question2</a:t>
            </a:r>
            <a:r>
              <a:rPr lang="en-US" dirty="0" smtClean="0"/>
              <a:t>: Decrease the value of field </a:t>
            </a:r>
            <a:r>
              <a:rPr lang="en-US" i="1" dirty="0" smtClean="0"/>
              <a:t>qty</a:t>
            </a:r>
            <a:r>
              <a:rPr lang="en-US" dirty="0" smtClean="0"/>
              <a:t> by 2 and increase the </a:t>
            </a:r>
            <a:r>
              <a:rPr lang="en-US" i="1" dirty="0" smtClean="0"/>
              <a:t>wt</a:t>
            </a:r>
            <a:r>
              <a:rPr lang="en-US" dirty="0" smtClean="0"/>
              <a:t> by 5 for _id:2</a:t>
            </a:r>
          </a:p>
          <a:p>
            <a:pPr algn="just"/>
            <a:r>
              <a:rPr lang="en-US" dirty="0" smtClean="0"/>
              <a:t>Question3</a:t>
            </a:r>
            <a:r>
              <a:rPr lang="en-US" dirty="0" smtClean="0"/>
              <a:t>: Increase the value of field qty by 5 and wt by 5 for all documents</a:t>
            </a:r>
          </a:p>
          <a:p>
            <a:pPr algn="just"/>
            <a:r>
              <a:rPr lang="en-US" dirty="0" smtClean="0"/>
              <a:t>Question4</a:t>
            </a:r>
            <a:r>
              <a:rPr lang="en-US" dirty="0" smtClean="0"/>
              <a:t>: Increase the value of field qty by 5 and wt by 5 for documents with _id:2, _id:4.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648200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Answers:</a:t>
            </a:r>
          </a:p>
          <a:p>
            <a:pPr algn="just"/>
            <a:r>
              <a:rPr lang="en-US" sz="2000" dirty="0" smtClean="0"/>
              <a:t>Query1</a:t>
            </a:r>
            <a:r>
              <a:rPr lang="en-US" sz="2000" dirty="0" smtClean="0"/>
              <a:t>: </a:t>
            </a:r>
            <a:r>
              <a:rPr lang="en-US" sz="2000" dirty="0" err="1" smtClean="0"/>
              <a:t>db.updateopr.updateOne</a:t>
            </a:r>
            <a:r>
              <a:rPr lang="en-US" sz="2000" dirty="0" smtClean="0"/>
              <a:t>({_id:1}, {$inc:{qty:2}})</a:t>
            </a:r>
            <a:endParaRPr lang="en-US" sz="2000" dirty="0" smtClean="0"/>
          </a:p>
          <a:p>
            <a:pPr algn="just"/>
            <a:r>
              <a:rPr lang="en-US" sz="2000" dirty="0" smtClean="0"/>
              <a:t>Query2: </a:t>
            </a:r>
            <a:r>
              <a:rPr lang="en-US" sz="2000" dirty="0" err="1" smtClean="0"/>
              <a:t>db.updateopr.updateOne</a:t>
            </a:r>
            <a:r>
              <a:rPr lang="en-US" sz="2000" dirty="0" smtClean="0"/>
              <a:t>({_</a:t>
            </a:r>
            <a:r>
              <a:rPr lang="en-US" sz="2000" dirty="0" smtClean="0"/>
              <a:t>id:2}, </a:t>
            </a:r>
            <a:r>
              <a:rPr lang="en-US" sz="2000" dirty="0" smtClean="0"/>
              <a:t>{$inc:{qty</a:t>
            </a:r>
            <a:r>
              <a:rPr lang="en-US" sz="2000" dirty="0" smtClean="0"/>
              <a:t>:-2, wt:3}})</a:t>
            </a:r>
            <a:endParaRPr lang="en-US" sz="2000" dirty="0" smtClean="0"/>
          </a:p>
          <a:p>
            <a:pPr algn="just"/>
            <a:r>
              <a:rPr lang="en-US" sz="2000" dirty="0" smtClean="0"/>
              <a:t>Query3: </a:t>
            </a:r>
            <a:r>
              <a:rPr lang="en-US" sz="2000" dirty="0" err="1" smtClean="0"/>
              <a:t>db.updateopr.updateMany</a:t>
            </a:r>
            <a:r>
              <a:rPr lang="en-US" sz="2000" dirty="0" smtClean="0"/>
              <a:t>({}, {$</a:t>
            </a:r>
            <a:r>
              <a:rPr lang="en-US" sz="2000" dirty="0" smtClean="0"/>
              <a:t>inc:{</a:t>
            </a:r>
            <a:r>
              <a:rPr lang="en-US" sz="2000" dirty="0" smtClean="0"/>
              <a:t>qty:5, wt:5}})</a:t>
            </a:r>
            <a:endParaRPr lang="en-US" sz="2000" dirty="0" smtClean="0"/>
          </a:p>
          <a:p>
            <a:pPr algn="just"/>
            <a:r>
              <a:rPr lang="en-US" sz="2000" dirty="0" smtClean="0"/>
              <a:t>Query4: </a:t>
            </a:r>
            <a:r>
              <a:rPr lang="en-US" sz="2000" dirty="0" err="1" smtClean="0"/>
              <a:t>db.updateopr.updateMany</a:t>
            </a:r>
            <a:r>
              <a:rPr lang="en-US" sz="2000" dirty="0" smtClean="0"/>
              <a:t>({$or:[{_id2},{_id:4}]}, </a:t>
            </a:r>
            <a:r>
              <a:rPr lang="en-US" sz="2000" dirty="0" smtClean="0"/>
              <a:t>{$inc:{qty:5, wt:5}})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/>
          <a:lstStyle/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 smtClean="0"/>
              <a:t>In this example updateOne() operation uses the $inc operator to:</a:t>
            </a:r>
          </a:p>
          <a:p>
            <a:pPr algn="just"/>
            <a:r>
              <a:rPr lang="en-US" sz="2400" dirty="0" smtClean="0"/>
              <a:t>increase the "</a:t>
            </a:r>
            <a:r>
              <a:rPr lang="en-US" sz="2400" dirty="0" err="1" smtClean="0"/>
              <a:t>metrics.orders</a:t>
            </a:r>
            <a:r>
              <a:rPr lang="en-US" sz="2400" dirty="0" smtClean="0"/>
              <a:t>" field by 1</a:t>
            </a:r>
          </a:p>
          <a:p>
            <a:pPr algn="just"/>
            <a:r>
              <a:rPr lang="en-US" sz="2400" dirty="0" smtClean="0"/>
              <a:t>increase the quantity field by -2 (which decreases quantity)</a:t>
            </a:r>
          </a:p>
          <a:p>
            <a:pPr algn="just"/>
            <a:r>
              <a:rPr lang="en-US" sz="2400" dirty="0" smtClean="0"/>
              <a:t>Query: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724400"/>
            <a:ext cx="4305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52800"/>
            <a:ext cx="5543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52400"/>
            <a:ext cx="3838575" cy="192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1702" y="304800"/>
            <a:ext cx="363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Example: (For Embedded Document)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$rename operator</a:t>
            </a:r>
          </a:p>
          <a:p>
            <a:r>
              <a:rPr lang="en-US" sz="2400" dirty="0"/>
              <a:t>The $rename operator updates the name of a </a:t>
            </a:r>
            <a:r>
              <a:rPr lang="en-US" sz="2400" dirty="0" smtClean="0"/>
              <a:t>field.</a:t>
            </a:r>
          </a:p>
          <a:p>
            <a:pPr>
              <a:buNone/>
            </a:pPr>
            <a:r>
              <a:rPr lang="en-US" sz="2400" i="1" dirty="0" smtClean="0"/>
              <a:t>Syntax: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{$rename: { &lt;field1&gt;: &lt;newName1&gt;, &lt;field2&gt;: &lt;newName2&gt;, ... } 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/>
              <a:t>The new field name must differ from the existing field name. 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To specify a </a:t>
            </a:r>
            <a:r>
              <a:rPr lang="en-US" sz="1800" dirty="0" smtClean="0"/>
              <a:t>&lt;field&gt;</a:t>
            </a:r>
            <a:r>
              <a:rPr lang="en-US" sz="1800" dirty="0"/>
              <a:t> in an embedded document, use dot notation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This operation renames the field </a:t>
            </a:r>
            <a:r>
              <a:rPr lang="en-US" sz="2400" i="1" dirty="0" smtClean="0"/>
              <a:t>nickname</a:t>
            </a:r>
            <a:r>
              <a:rPr lang="en-US" sz="2400" dirty="0"/>
              <a:t> to </a:t>
            </a:r>
            <a:r>
              <a:rPr lang="en-US" sz="2400" i="1" dirty="0" smtClean="0"/>
              <a:t>alias</a:t>
            </a:r>
            <a:r>
              <a:rPr lang="en-US" sz="2400" dirty="0"/>
              <a:t>, and the field </a:t>
            </a:r>
            <a:r>
              <a:rPr lang="en-US" sz="2400" i="1" dirty="0" smtClean="0"/>
              <a:t>cell</a:t>
            </a:r>
            <a:r>
              <a:rPr lang="en-US" sz="2400" dirty="0"/>
              <a:t> to </a:t>
            </a:r>
            <a:r>
              <a:rPr lang="en-US" sz="2400" i="1" dirty="0" smtClean="0"/>
              <a:t>mobile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29000"/>
            <a:ext cx="63627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i="1" dirty="0"/>
              <a:t>$rename</a:t>
            </a:r>
            <a:r>
              <a:rPr lang="en-US" sz="2400" dirty="0"/>
              <a:t> operator logically performs an </a:t>
            </a:r>
            <a:r>
              <a:rPr lang="en-US" sz="2400" i="1" dirty="0"/>
              <a:t>$unset</a:t>
            </a:r>
            <a:r>
              <a:rPr lang="en-US" sz="2400" dirty="0"/>
              <a:t> of both the old name and the new name, and then performs a</a:t>
            </a:r>
            <a:r>
              <a:rPr lang="en-US" sz="2400" i="1" dirty="0"/>
              <a:t> $set </a:t>
            </a:r>
            <a:r>
              <a:rPr lang="en-US" sz="2400" dirty="0"/>
              <a:t>operation with the new name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such, the operation may not preserve the order of the fields in the document; i.e. the renamed field may move within the document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If the document already has a field with the </a:t>
            </a:r>
            <a:r>
              <a:rPr lang="en-US" sz="2400" dirty="0" smtClean="0"/>
              <a:t>&lt;</a:t>
            </a:r>
            <a:r>
              <a:rPr lang="en-US" sz="2400" dirty="0" err="1" smtClean="0"/>
              <a:t>newName</a:t>
            </a:r>
            <a:r>
              <a:rPr lang="en-US" sz="2400" dirty="0" smtClean="0"/>
              <a:t>&gt;</a:t>
            </a:r>
            <a:r>
              <a:rPr lang="en-US" sz="2400" dirty="0"/>
              <a:t>, the $rename operator removes that field and renames the specified </a:t>
            </a:r>
            <a:r>
              <a:rPr lang="en-US" sz="2400" dirty="0" smtClean="0"/>
              <a:t>&lt;field&gt;</a:t>
            </a:r>
            <a:r>
              <a:rPr lang="en-US" sz="2400" dirty="0"/>
              <a:t> to </a:t>
            </a:r>
            <a:r>
              <a:rPr lang="en-US" sz="2400" dirty="0" smtClean="0"/>
              <a:t>&lt;</a:t>
            </a:r>
            <a:r>
              <a:rPr lang="en-US" sz="2400" dirty="0" err="1" smtClean="0"/>
              <a:t>newName</a:t>
            </a:r>
            <a:r>
              <a:rPr lang="en-US" sz="2400" dirty="0" smtClean="0"/>
              <a:t>&gt;.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If the field to rename does not exist in a document, </a:t>
            </a:r>
            <a:r>
              <a:rPr lang="en-US" sz="2400" i="1" dirty="0"/>
              <a:t>$rename</a:t>
            </a:r>
            <a:r>
              <a:rPr lang="en-US" sz="2400" dirty="0"/>
              <a:t> does nothing (i.e. no operation</a:t>
            </a:r>
            <a:r>
              <a:rPr lang="en-US" sz="2400" dirty="0" smtClean="0"/>
              <a:t>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For fields in embedded documents, the </a:t>
            </a:r>
            <a:r>
              <a:rPr lang="en-US" sz="2400" i="1" dirty="0"/>
              <a:t>$rename</a:t>
            </a:r>
            <a:r>
              <a:rPr lang="en-US" sz="2400" dirty="0"/>
              <a:t> operator can rename these fields </a:t>
            </a:r>
            <a:r>
              <a:rPr lang="en-US" sz="2400" dirty="0" smtClean="0"/>
              <a:t>by using dot operator. </a:t>
            </a:r>
            <a:r>
              <a:rPr lang="en-US" sz="2400" i="1" dirty="0" smtClean="0"/>
              <a:t>$</a:t>
            </a:r>
            <a:r>
              <a:rPr lang="en-US" sz="2400" i="1" dirty="0"/>
              <a:t>rename</a:t>
            </a:r>
            <a:r>
              <a:rPr lang="en-US" sz="2400" dirty="0"/>
              <a:t> does not work if these fields are in array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/>
              <a:t>Rename a Field</a:t>
            </a:r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/>
              <a:t>Rename a Field That Does Not Exist</a:t>
            </a:r>
          </a:p>
          <a:p>
            <a:pPr algn="ctr">
              <a:buNone/>
            </a:pPr>
            <a:endParaRPr lang="en-US" sz="2000" b="1" dirty="0" smtClean="0"/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33400"/>
            <a:ext cx="596099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257800"/>
            <a:ext cx="6724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172200"/>
            <a:ext cx="7686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475</Words>
  <Application>Microsoft Office PowerPoint</Application>
  <PresentationFormat>On-screen Show (4:3)</PresentationFormat>
  <Paragraphs>270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Update Operators </vt:lpstr>
      <vt:lpstr>updateOne() and updateMany()</vt:lpstr>
      <vt:lpstr>Update operators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Operators </dc:title>
  <dc:creator>mandeep kaur</dc:creator>
  <cp:lastModifiedBy>mandeep kaur</cp:lastModifiedBy>
  <cp:revision>211</cp:revision>
  <dcterms:created xsi:type="dcterms:W3CDTF">2024-02-13T13:54:52Z</dcterms:created>
  <dcterms:modified xsi:type="dcterms:W3CDTF">2024-02-20T11:15:00Z</dcterms:modified>
</cp:coreProperties>
</file>