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9" r:id="rId3"/>
    <p:sldId id="268" r:id="rId4"/>
    <p:sldId id="267" r:id="rId5"/>
    <p:sldId id="270" r:id="rId6"/>
    <p:sldId id="258" r:id="rId7"/>
    <p:sldId id="265" r:id="rId8"/>
    <p:sldId id="259" r:id="rId9"/>
    <p:sldId id="260" r:id="rId10"/>
    <p:sldId id="257" r:id="rId11"/>
    <p:sldId id="264" r:id="rId12"/>
    <p:sldId id="262" r:id="rId13"/>
    <p:sldId id="263" r:id="rId14"/>
    <p:sldId id="261" r:id="rId15"/>
    <p:sldId id="266" r:id="rId16"/>
    <p:sldId id="271" r:id="rId17"/>
    <p:sldId id="272" r:id="rId18"/>
    <p:sldId id="277" r:id="rId19"/>
    <p:sldId id="273" r:id="rId20"/>
    <p:sldId id="274" r:id="rId21"/>
    <p:sldId id="279" r:id="rId22"/>
    <p:sldId id="280" r:id="rId23"/>
    <p:sldId id="281" r:id="rId24"/>
    <p:sldId id="283" r:id="rId25"/>
    <p:sldId id="284" r:id="rId26"/>
    <p:sldId id="285" r:id="rId27"/>
    <p:sldId id="290" r:id="rId28"/>
    <p:sldId id="286" r:id="rId29"/>
    <p:sldId id="287" r:id="rId30"/>
    <p:sldId id="288" r:id="rId31"/>
    <p:sldId id="289" r:id="rId32"/>
    <p:sldId id="291" r:id="rId33"/>
    <p:sldId id="276" r:id="rId34"/>
    <p:sldId id="275" r:id="rId3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BO SDK DI API" id="{FE7BB9D1-AA8C-4819-B698-3585649EB1F2}">
          <p14:sldIdLst>
            <p14:sldId id="256"/>
          </p14:sldIdLst>
        </p14:section>
        <p14:section name="Arquitecturas" id="{B5BB2360-E672-4069-A91E-EFA1A57E1568}">
          <p14:sldIdLst>
            <p14:sldId id="269"/>
            <p14:sldId id="268"/>
            <p14:sldId id="267"/>
          </p14:sldIdLst>
        </p14:section>
        <p14:section name="Objetos" id="{3D805EB4-B4DE-4314-8D37-9787AF040011}">
          <p14:sldIdLst>
            <p14:sldId id="270"/>
            <p14:sldId id="258"/>
            <p14:sldId id="265"/>
            <p14:sldId id="259"/>
            <p14:sldId id="260"/>
            <p14:sldId id="257"/>
            <p14:sldId id="264"/>
            <p14:sldId id="262"/>
            <p14:sldId id="263"/>
            <p14:sldId id="261"/>
            <p14:sldId id="266"/>
          </p14:sldIdLst>
        </p14:section>
        <p14:section name="Meta data" id="{28EE7E0B-EDA9-46DB-BAD3-9CB57F85A092}">
          <p14:sldIdLst>
            <p14:sldId id="271"/>
            <p14:sldId id="272"/>
            <p14:sldId id="277"/>
            <p14:sldId id="273"/>
            <p14:sldId id="274"/>
            <p14:sldId id="279"/>
            <p14:sldId id="280"/>
            <p14:sldId id="281"/>
            <p14:sldId id="283"/>
            <p14:sldId id="284"/>
            <p14:sldId id="285"/>
            <p14:sldId id="290"/>
            <p14:sldId id="286"/>
            <p14:sldId id="287"/>
            <p14:sldId id="288"/>
            <p14:sldId id="289"/>
            <p14:sldId id="291"/>
          </p14:sldIdLst>
        </p14:section>
        <p14:section name="Liberar objetos COM" id="{4E9489DC-488C-4FC8-B548-D38C383950AB}">
          <p14:sldIdLst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248" autoAdjust="0"/>
  </p:normalViewPr>
  <p:slideViewPr>
    <p:cSldViewPr snapToGrid="0">
      <p:cViewPr>
        <p:scale>
          <a:sx n="75" d="100"/>
          <a:sy n="75" d="100"/>
        </p:scale>
        <p:origin x="35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D0F17-03D0-4CB6-8E04-06693F19132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5ED832-6FE1-40D5-A941-F7A91DFCFB82}">
      <dgm:prSet/>
      <dgm:spPr/>
      <dgm:t>
        <a:bodyPr/>
        <a:lstStyle/>
        <a:p>
          <a:r>
            <a:rPr lang="es-GT" dirty="0"/>
            <a:t>Server</a:t>
          </a:r>
          <a:endParaRPr lang="en-US" dirty="0"/>
        </a:p>
      </dgm:t>
    </dgm:pt>
    <dgm:pt modelId="{FDA23559-FEFE-4CF8-9656-085F01C28E63}" type="parTrans" cxnId="{77EDE7FE-8E91-4FA8-8A68-12D61E04B6CA}">
      <dgm:prSet/>
      <dgm:spPr/>
      <dgm:t>
        <a:bodyPr/>
        <a:lstStyle/>
        <a:p>
          <a:endParaRPr lang="en-US"/>
        </a:p>
      </dgm:t>
    </dgm:pt>
    <dgm:pt modelId="{497BABFA-CB39-410C-BFCD-33628CA393A9}" type="sibTrans" cxnId="{77EDE7FE-8E91-4FA8-8A68-12D61E04B6CA}">
      <dgm:prSet/>
      <dgm:spPr/>
      <dgm:t>
        <a:bodyPr/>
        <a:lstStyle/>
        <a:p>
          <a:endParaRPr lang="en-US"/>
        </a:p>
      </dgm:t>
    </dgm:pt>
    <dgm:pt modelId="{0D604846-0C43-48CA-9E04-C0DD86B934BF}">
      <dgm:prSet/>
      <dgm:spPr/>
      <dgm:t>
        <a:bodyPr/>
        <a:lstStyle/>
        <a:p>
          <a:r>
            <a:rPr lang="es-GT"/>
            <a:t>ServerType (opcional)</a:t>
          </a:r>
          <a:endParaRPr lang="en-US"/>
        </a:p>
      </dgm:t>
    </dgm:pt>
    <dgm:pt modelId="{3CD92C6A-8528-4D2A-B706-F945E640EDA7}" type="parTrans" cxnId="{8CBA04E9-1335-47EC-AFCE-8E71912DB625}">
      <dgm:prSet/>
      <dgm:spPr/>
      <dgm:t>
        <a:bodyPr/>
        <a:lstStyle/>
        <a:p>
          <a:endParaRPr lang="en-US"/>
        </a:p>
      </dgm:t>
    </dgm:pt>
    <dgm:pt modelId="{15880218-39B4-4F34-8412-76D316920414}" type="sibTrans" cxnId="{8CBA04E9-1335-47EC-AFCE-8E71912DB625}">
      <dgm:prSet/>
      <dgm:spPr/>
      <dgm:t>
        <a:bodyPr/>
        <a:lstStyle/>
        <a:p>
          <a:endParaRPr lang="en-US"/>
        </a:p>
      </dgm:t>
    </dgm:pt>
    <dgm:pt modelId="{4C15C201-E5AC-42AB-B86C-EE06EDAB1783}">
      <dgm:prSet/>
      <dgm:spPr/>
      <dgm:t>
        <a:bodyPr/>
        <a:lstStyle/>
        <a:p>
          <a:r>
            <a:rPr lang="es-GT"/>
            <a:t>CompanyDB </a:t>
          </a:r>
          <a:endParaRPr lang="en-US"/>
        </a:p>
      </dgm:t>
    </dgm:pt>
    <dgm:pt modelId="{93996D10-BBEC-4AB5-964F-C0D1EEE35603}" type="parTrans" cxnId="{BCB3E37B-57A1-491A-B851-6F81CA9563E5}">
      <dgm:prSet/>
      <dgm:spPr/>
      <dgm:t>
        <a:bodyPr/>
        <a:lstStyle/>
        <a:p>
          <a:endParaRPr lang="en-US"/>
        </a:p>
      </dgm:t>
    </dgm:pt>
    <dgm:pt modelId="{EDA2B1CD-B85C-4BDF-8BA3-2B51DADF90DC}" type="sibTrans" cxnId="{BCB3E37B-57A1-491A-B851-6F81CA9563E5}">
      <dgm:prSet/>
      <dgm:spPr/>
      <dgm:t>
        <a:bodyPr/>
        <a:lstStyle/>
        <a:p>
          <a:endParaRPr lang="en-US"/>
        </a:p>
      </dgm:t>
    </dgm:pt>
    <dgm:pt modelId="{BAF22BCC-98DF-430C-9BC7-6FEF377DF3FF}">
      <dgm:prSet/>
      <dgm:spPr/>
      <dgm:t>
        <a:bodyPr/>
        <a:lstStyle/>
        <a:p>
          <a:r>
            <a:rPr lang="es-GT"/>
            <a:t>UserName </a:t>
          </a:r>
          <a:endParaRPr lang="en-US"/>
        </a:p>
      </dgm:t>
    </dgm:pt>
    <dgm:pt modelId="{701B6881-8AB1-4434-8EEC-9EF3309F23B1}" type="parTrans" cxnId="{DAF5A6FF-B334-418A-AAC2-23C1171591C5}">
      <dgm:prSet/>
      <dgm:spPr/>
      <dgm:t>
        <a:bodyPr/>
        <a:lstStyle/>
        <a:p>
          <a:endParaRPr lang="en-US"/>
        </a:p>
      </dgm:t>
    </dgm:pt>
    <dgm:pt modelId="{A87D5175-C3FC-4A37-9B20-928FDE8EEBC0}" type="sibTrans" cxnId="{DAF5A6FF-B334-418A-AAC2-23C1171591C5}">
      <dgm:prSet/>
      <dgm:spPr/>
      <dgm:t>
        <a:bodyPr/>
        <a:lstStyle/>
        <a:p>
          <a:endParaRPr lang="en-US"/>
        </a:p>
      </dgm:t>
    </dgm:pt>
    <dgm:pt modelId="{27A3B62D-0893-4556-932A-70B37167D8F0}">
      <dgm:prSet/>
      <dgm:spPr/>
      <dgm:t>
        <a:bodyPr/>
        <a:lstStyle/>
        <a:p>
          <a:r>
            <a:rPr lang="es-GT" dirty="0" err="1"/>
            <a:t>Password</a:t>
          </a:r>
          <a:r>
            <a:rPr lang="es-GT" dirty="0"/>
            <a:t> </a:t>
          </a:r>
          <a:endParaRPr lang="en-US" dirty="0"/>
        </a:p>
      </dgm:t>
    </dgm:pt>
    <dgm:pt modelId="{2391C4B9-D660-4654-9C11-5A6BE6E0DBE4}" type="parTrans" cxnId="{92DB7C52-741E-4EFC-938B-B02178CA88CD}">
      <dgm:prSet/>
      <dgm:spPr/>
      <dgm:t>
        <a:bodyPr/>
        <a:lstStyle/>
        <a:p>
          <a:endParaRPr lang="en-US"/>
        </a:p>
      </dgm:t>
    </dgm:pt>
    <dgm:pt modelId="{D397BCED-1559-4750-AD14-7BCDAF9C0082}" type="sibTrans" cxnId="{92DB7C52-741E-4EFC-938B-B02178CA88CD}">
      <dgm:prSet/>
      <dgm:spPr/>
      <dgm:t>
        <a:bodyPr/>
        <a:lstStyle/>
        <a:p>
          <a:endParaRPr lang="en-US"/>
        </a:p>
      </dgm:t>
    </dgm:pt>
    <dgm:pt modelId="{D03ECE03-0979-4D1A-9B28-4A6088273CDA}">
      <dgm:prSet/>
      <dgm:spPr/>
      <dgm:t>
        <a:bodyPr/>
        <a:lstStyle/>
        <a:p>
          <a:r>
            <a:rPr lang="es-GT"/>
            <a:t>DBUserName (privado)</a:t>
          </a:r>
          <a:endParaRPr lang="en-US"/>
        </a:p>
      </dgm:t>
    </dgm:pt>
    <dgm:pt modelId="{7EEF8A09-9BAE-4EB9-931A-32295C4C1100}" type="parTrans" cxnId="{2FE94BD7-F9C7-4D44-83F2-1C1C59FEDFBE}">
      <dgm:prSet/>
      <dgm:spPr/>
      <dgm:t>
        <a:bodyPr/>
        <a:lstStyle/>
        <a:p>
          <a:endParaRPr lang="en-US"/>
        </a:p>
      </dgm:t>
    </dgm:pt>
    <dgm:pt modelId="{0459E59C-5E30-4D48-8A01-C399F581E765}" type="sibTrans" cxnId="{2FE94BD7-F9C7-4D44-83F2-1C1C59FEDFBE}">
      <dgm:prSet/>
      <dgm:spPr/>
      <dgm:t>
        <a:bodyPr/>
        <a:lstStyle/>
        <a:p>
          <a:endParaRPr lang="en-US"/>
        </a:p>
      </dgm:t>
    </dgm:pt>
    <dgm:pt modelId="{5B4422F9-5B82-4BCC-B510-24EC8C7114D0}">
      <dgm:prSet/>
      <dgm:spPr/>
      <dgm:t>
        <a:bodyPr/>
        <a:lstStyle/>
        <a:p>
          <a:r>
            <a:rPr lang="es-GT"/>
            <a:t>DBPassword (privado)</a:t>
          </a:r>
          <a:endParaRPr lang="en-US"/>
        </a:p>
      </dgm:t>
    </dgm:pt>
    <dgm:pt modelId="{BDDD8461-F215-48D6-B6FC-0673DC0289DD}" type="parTrans" cxnId="{3404CD3A-9238-404B-8F26-C32A4598F4FE}">
      <dgm:prSet/>
      <dgm:spPr/>
      <dgm:t>
        <a:bodyPr/>
        <a:lstStyle/>
        <a:p>
          <a:endParaRPr lang="en-US"/>
        </a:p>
      </dgm:t>
    </dgm:pt>
    <dgm:pt modelId="{81787F7E-9226-4A88-B919-AEA482013BC7}" type="sibTrans" cxnId="{3404CD3A-9238-404B-8F26-C32A4598F4FE}">
      <dgm:prSet/>
      <dgm:spPr/>
      <dgm:t>
        <a:bodyPr/>
        <a:lstStyle/>
        <a:p>
          <a:endParaRPr lang="en-US"/>
        </a:p>
      </dgm:t>
    </dgm:pt>
    <dgm:pt modelId="{2A0AF545-2651-4985-BA7E-AD7EEDDBEEF2}">
      <dgm:prSet/>
      <dgm:spPr/>
      <dgm:t>
        <a:bodyPr/>
        <a:lstStyle/>
        <a:p>
          <a:r>
            <a:rPr lang="es-GT"/>
            <a:t>Language (opcional)</a:t>
          </a:r>
          <a:endParaRPr lang="en-US"/>
        </a:p>
      </dgm:t>
    </dgm:pt>
    <dgm:pt modelId="{84E8B376-7F60-40BD-90FE-0565433CB832}" type="parTrans" cxnId="{9533BE4C-849F-48D8-84AA-748768FBB7FC}">
      <dgm:prSet/>
      <dgm:spPr/>
      <dgm:t>
        <a:bodyPr/>
        <a:lstStyle/>
        <a:p>
          <a:endParaRPr lang="en-US"/>
        </a:p>
      </dgm:t>
    </dgm:pt>
    <dgm:pt modelId="{1E168EF7-771C-4837-A8AB-F94584472D46}" type="sibTrans" cxnId="{9533BE4C-849F-48D8-84AA-748768FBB7FC}">
      <dgm:prSet/>
      <dgm:spPr/>
      <dgm:t>
        <a:bodyPr/>
        <a:lstStyle/>
        <a:p>
          <a:endParaRPr lang="en-US"/>
        </a:p>
      </dgm:t>
    </dgm:pt>
    <dgm:pt modelId="{9F598BB8-1114-448F-A054-D3630F9D2988}">
      <dgm:prSet/>
      <dgm:spPr/>
      <dgm:t>
        <a:bodyPr/>
        <a:lstStyle/>
        <a:p>
          <a:r>
            <a:rPr lang="es-GT"/>
            <a:t>UseTrusted (privado)</a:t>
          </a:r>
          <a:endParaRPr lang="en-US"/>
        </a:p>
      </dgm:t>
    </dgm:pt>
    <dgm:pt modelId="{992ACEDD-21E2-44C8-AC5B-9A743DADD944}" type="parTrans" cxnId="{0858CF86-91F0-4D3C-BB80-3121EFDC24C0}">
      <dgm:prSet/>
      <dgm:spPr/>
      <dgm:t>
        <a:bodyPr/>
        <a:lstStyle/>
        <a:p>
          <a:endParaRPr lang="en-US"/>
        </a:p>
      </dgm:t>
    </dgm:pt>
    <dgm:pt modelId="{5CE61CEA-8588-47C3-8635-78094A2BF001}" type="sibTrans" cxnId="{0858CF86-91F0-4D3C-BB80-3121EFDC24C0}">
      <dgm:prSet/>
      <dgm:spPr/>
      <dgm:t>
        <a:bodyPr/>
        <a:lstStyle/>
        <a:p>
          <a:endParaRPr lang="en-US"/>
        </a:p>
      </dgm:t>
    </dgm:pt>
    <dgm:pt modelId="{9C645349-9287-4303-A501-125D57A124FA}">
      <dgm:prSet/>
      <dgm:spPr/>
      <dgm:t>
        <a:bodyPr/>
        <a:lstStyle/>
        <a:p>
          <a:r>
            <a:rPr lang="es-GT" dirty="0" err="1"/>
            <a:t>AddOnIdentifier</a:t>
          </a:r>
          <a:r>
            <a:rPr lang="es-GT" dirty="0"/>
            <a:t> (privado)</a:t>
          </a:r>
          <a:endParaRPr lang="en-US" dirty="0"/>
        </a:p>
      </dgm:t>
    </dgm:pt>
    <dgm:pt modelId="{F39D5E57-9835-4BE7-AB67-865C05D3F166}" type="parTrans" cxnId="{A776AD70-417C-48EA-8C13-85DE0C696757}">
      <dgm:prSet/>
      <dgm:spPr/>
      <dgm:t>
        <a:bodyPr/>
        <a:lstStyle/>
        <a:p>
          <a:endParaRPr lang="en-US"/>
        </a:p>
      </dgm:t>
    </dgm:pt>
    <dgm:pt modelId="{1AD44055-262F-4ED0-A793-EA76D23BCD83}" type="sibTrans" cxnId="{A776AD70-417C-48EA-8C13-85DE0C696757}">
      <dgm:prSet/>
      <dgm:spPr/>
      <dgm:t>
        <a:bodyPr/>
        <a:lstStyle/>
        <a:p>
          <a:endParaRPr lang="en-US"/>
        </a:p>
      </dgm:t>
    </dgm:pt>
    <dgm:pt modelId="{5ED2DFD1-4924-4941-96BD-37E23647BEF7}">
      <dgm:prSet/>
      <dgm:spPr/>
      <dgm:t>
        <a:bodyPr/>
        <a:lstStyle/>
        <a:p>
          <a:r>
            <a:rPr lang="es-GT"/>
            <a:t>DbServerType</a:t>
          </a:r>
          <a:endParaRPr lang="en-US" dirty="0"/>
        </a:p>
      </dgm:t>
    </dgm:pt>
    <dgm:pt modelId="{AA1416AA-0AF8-4A89-94CC-1C709F820860}" type="parTrans" cxnId="{440BAC05-2B2E-4142-9A25-1934CFFE3E94}">
      <dgm:prSet/>
      <dgm:spPr/>
      <dgm:t>
        <a:bodyPr/>
        <a:lstStyle/>
        <a:p>
          <a:endParaRPr lang="es-GT"/>
        </a:p>
      </dgm:t>
    </dgm:pt>
    <dgm:pt modelId="{6B72E3A3-3351-46C2-9AFB-4B8C3E8D689F}" type="sibTrans" cxnId="{440BAC05-2B2E-4142-9A25-1934CFFE3E94}">
      <dgm:prSet/>
      <dgm:spPr/>
      <dgm:t>
        <a:bodyPr/>
        <a:lstStyle/>
        <a:p>
          <a:endParaRPr lang="es-GT"/>
        </a:p>
      </dgm:t>
    </dgm:pt>
    <dgm:pt modelId="{98A46D8F-8D10-4DA3-BA3A-5EFF3134E2FD}" type="pres">
      <dgm:prSet presAssocID="{333D0F17-03D0-4CB6-8E04-06693F191328}" presName="diagram" presStyleCnt="0">
        <dgm:presLayoutVars>
          <dgm:dir/>
          <dgm:resizeHandles val="exact"/>
        </dgm:presLayoutVars>
      </dgm:prSet>
      <dgm:spPr/>
    </dgm:pt>
    <dgm:pt modelId="{8ED05038-7E25-48EA-A633-33EA70281E5E}" type="pres">
      <dgm:prSet presAssocID="{CD5ED832-6FE1-40D5-A941-F7A91DFCFB82}" presName="node" presStyleLbl="node1" presStyleIdx="0" presStyleCnt="11">
        <dgm:presLayoutVars>
          <dgm:bulletEnabled val="1"/>
        </dgm:presLayoutVars>
      </dgm:prSet>
      <dgm:spPr/>
    </dgm:pt>
    <dgm:pt modelId="{02B7C229-F87A-43C5-81B6-3DF263ADAA05}" type="pres">
      <dgm:prSet presAssocID="{497BABFA-CB39-410C-BFCD-33628CA393A9}" presName="sibTrans" presStyleCnt="0"/>
      <dgm:spPr/>
    </dgm:pt>
    <dgm:pt modelId="{9F8F89F6-0B65-4474-8ACA-150B4885AA13}" type="pres">
      <dgm:prSet presAssocID="{0D604846-0C43-48CA-9E04-C0DD86B934BF}" presName="node" presStyleLbl="node1" presStyleIdx="1" presStyleCnt="11">
        <dgm:presLayoutVars>
          <dgm:bulletEnabled val="1"/>
        </dgm:presLayoutVars>
      </dgm:prSet>
      <dgm:spPr/>
    </dgm:pt>
    <dgm:pt modelId="{2BA415FD-03F0-4C38-917B-19BC3D155F5B}" type="pres">
      <dgm:prSet presAssocID="{15880218-39B4-4F34-8412-76D316920414}" presName="sibTrans" presStyleCnt="0"/>
      <dgm:spPr/>
    </dgm:pt>
    <dgm:pt modelId="{562B1A72-393D-4223-A3D0-7188636F87C5}" type="pres">
      <dgm:prSet presAssocID="{4C15C201-E5AC-42AB-B86C-EE06EDAB1783}" presName="node" presStyleLbl="node1" presStyleIdx="2" presStyleCnt="11">
        <dgm:presLayoutVars>
          <dgm:bulletEnabled val="1"/>
        </dgm:presLayoutVars>
      </dgm:prSet>
      <dgm:spPr/>
    </dgm:pt>
    <dgm:pt modelId="{63E727BF-0024-4E7C-9556-51CAC3E51D16}" type="pres">
      <dgm:prSet presAssocID="{EDA2B1CD-B85C-4BDF-8BA3-2B51DADF90DC}" presName="sibTrans" presStyleCnt="0"/>
      <dgm:spPr/>
    </dgm:pt>
    <dgm:pt modelId="{9AB32B0B-ADF3-45B7-9A1C-8252ADF2D9DB}" type="pres">
      <dgm:prSet presAssocID="{BAF22BCC-98DF-430C-9BC7-6FEF377DF3FF}" presName="node" presStyleLbl="node1" presStyleIdx="3" presStyleCnt="11">
        <dgm:presLayoutVars>
          <dgm:bulletEnabled val="1"/>
        </dgm:presLayoutVars>
      </dgm:prSet>
      <dgm:spPr/>
    </dgm:pt>
    <dgm:pt modelId="{7F87C94D-4562-41F8-9935-CBF193DA80E0}" type="pres">
      <dgm:prSet presAssocID="{A87D5175-C3FC-4A37-9B20-928FDE8EEBC0}" presName="sibTrans" presStyleCnt="0"/>
      <dgm:spPr/>
    </dgm:pt>
    <dgm:pt modelId="{47D77CD3-4A3E-4598-B919-B63FBDA523E3}" type="pres">
      <dgm:prSet presAssocID="{27A3B62D-0893-4556-932A-70B37167D8F0}" presName="node" presStyleLbl="node1" presStyleIdx="4" presStyleCnt="11">
        <dgm:presLayoutVars>
          <dgm:bulletEnabled val="1"/>
        </dgm:presLayoutVars>
      </dgm:prSet>
      <dgm:spPr/>
    </dgm:pt>
    <dgm:pt modelId="{841D4338-9862-4BD3-896E-3B12FFF28388}" type="pres">
      <dgm:prSet presAssocID="{D397BCED-1559-4750-AD14-7BCDAF9C0082}" presName="sibTrans" presStyleCnt="0"/>
      <dgm:spPr/>
    </dgm:pt>
    <dgm:pt modelId="{ECF036F4-DAB6-481D-ACD5-5D0D3C044AA4}" type="pres">
      <dgm:prSet presAssocID="{D03ECE03-0979-4D1A-9B28-4A6088273CDA}" presName="node" presStyleLbl="node1" presStyleIdx="5" presStyleCnt="11">
        <dgm:presLayoutVars>
          <dgm:bulletEnabled val="1"/>
        </dgm:presLayoutVars>
      </dgm:prSet>
      <dgm:spPr/>
    </dgm:pt>
    <dgm:pt modelId="{F479BF12-4557-424F-97A4-46A0EB2EEE7F}" type="pres">
      <dgm:prSet presAssocID="{0459E59C-5E30-4D48-8A01-C399F581E765}" presName="sibTrans" presStyleCnt="0"/>
      <dgm:spPr/>
    </dgm:pt>
    <dgm:pt modelId="{8C970ED5-FB84-487C-9522-4B91A097C7F3}" type="pres">
      <dgm:prSet presAssocID="{5B4422F9-5B82-4BCC-B510-24EC8C7114D0}" presName="node" presStyleLbl="node1" presStyleIdx="6" presStyleCnt="11">
        <dgm:presLayoutVars>
          <dgm:bulletEnabled val="1"/>
        </dgm:presLayoutVars>
      </dgm:prSet>
      <dgm:spPr/>
    </dgm:pt>
    <dgm:pt modelId="{D2A09619-7E5E-4676-8184-A24B7487C0C8}" type="pres">
      <dgm:prSet presAssocID="{81787F7E-9226-4A88-B919-AEA482013BC7}" presName="sibTrans" presStyleCnt="0"/>
      <dgm:spPr/>
    </dgm:pt>
    <dgm:pt modelId="{56F90516-9E8C-4143-A7FB-D55012EA1C03}" type="pres">
      <dgm:prSet presAssocID="{2A0AF545-2651-4985-BA7E-AD7EEDDBEEF2}" presName="node" presStyleLbl="node1" presStyleIdx="7" presStyleCnt="11">
        <dgm:presLayoutVars>
          <dgm:bulletEnabled val="1"/>
        </dgm:presLayoutVars>
      </dgm:prSet>
      <dgm:spPr/>
    </dgm:pt>
    <dgm:pt modelId="{43AED59B-5A0C-454D-9D17-34F3EFCD64E2}" type="pres">
      <dgm:prSet presAssocID="{1E168EF7-771C-4837-A8AB-F94584472D46}" presName="sibTrans" presStyleCnt="0"/>
      <dgm:spPr/>
    </dgm:pt>
    <dgm:pt modelId="{F7A0C1FF-2831-4FC8-AD72-006DF77E48C4}" type="pres">
      <dgm:prSet presAssocID="{9F598BB8-1114-448F-A054-D3630F9D2988}" presName="node" presStyleLbl="node1" presStyleIdx="8" presStyleCnt="11">
        <dgm:presLayoutVars>
          <dgm:bulletEnabled val="1"/>
        </dgm:presLayoutVars>
      </dgm:prSet>
      <dgm:spPr/>
    </dgm:pt>
    <dgm:pt modelId="{6EAB06BA-A40F-4C18-BAAA-979E0DFA0394}" type="pres">
      <dgm:prSet presAssocID="{5CE61CEA-8588-47C3-8635-78094A2BF001}" presName="sibTrans" presStyleCnt="0"/>
      <dgm:spPr/>
    </dgm:pt>
    <dgm:pt modelId="{D49B50E9-6D14-409F-B5FF-89CD36572195}" type="pres">
      <dgm:prSet presAssocID="{9C645349-9287-4303-A501-125D57A124FA}" presName="node" presStyleLbl="node1" presStyleIdx="9" presStyleCnt="11">
        <dgm:presLayoutVars>
          <dgm:bulletEnabled val="1"/>
        </dgm:presLayoutVars>
      </dgm:prSet>
      <dgm:spPr/>
    </dgm:pt>
    <dgm:pt modelId="{BAD40685-121D-4519-AFBC-58596AD7F442}" type="pres">
      <dgm:prSet presAssocID="{1AD44055-262F-4ED0-A793-EA76D23BCD83}" presName="sibTrans" presStyleCnt="0"/>
      <dgm:spPr/>
    </dgm:pt>
    <dgm:pt modelId="{65AF6517-18E1-4E80-AC08-728B4F3A8B74}" type="pres">
      <dgm:prSet presAssocID="{5ED2DFD1-4924-4941-96BD-37E23647BEF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0BAC05-2B2E-4142-9A25-1934CFFE3E94}" srcId="{333D0F17-03D0-4CB6-8E04-06693F191328}" destId="{5ED2DFD1-4924-4941-96BD-37E23647BEF7}" srcOrd="10" destOrd="0" parTransId="{AA1416AA-0AF8-4A89-94CC-1C709F820860}" sibTransId="{6B72E3A3-3351-46C2-9AFB-4B8C3E8D689F}"/>
    <dgm:cxn modelId="{FE46BF19-487F-4E8A-9900-BEC394BB16C5}" type="presOf" srcId="{2A0AF545-2651-4985-BA7E-AD7EEDDBEEF2}" destId="{56F90516-9E8C-4143-A7FB-D55012EA1C03}" srcOrd="0" destOrd="0" presId="urn:microsoft.com/office/officeart/2005/8/layout/default"/>
    <dgm:cxn modelId="{03417B35-9798-412C-B5AD-60B1292FC5FC}" type="presOf" srcId="{CD5ED832-6FE1-40D5-A941-F7A91DFCFB82}" destId="{8ED05038-7E25-48EA-A633-33EA70281E5E}" srcOrd="0" destOrd="0" presId="urn:microsoft.com/office/officeart/2005/8/layout/default"/>
    <dgm:cxn modelId="{3404CD3A-9238-404B-8F26-C32A4598F4FE}" srcId="{333D0F17-03D0-4CB6-8E04-06693F191328}" destId="{5B4422F9-5B82-4BCC-B510-24EC8C7114D0}" srcOrd="6" destOrd="0" parTransId="{BDDD8461-F215-48D6-B6FC-0673DC0289DD}" sibTransId="{81787F7E-9226-4A88-B919-AEA482013BC7}"/>
    <dgm:cxn modelId="{D8D55046-BEF3-4B8A-84ED-6AD390094089}" type="presOf" srcId="{27A3B62D-0893-4556-932A-70B37167D8F0}" destId="{47D77CD3-4A3E-4598-B919-B63FBDA523E3}" srcOrd="0" destOrd="0" presId="urn:microsoft.com/office/officeart/2005/8/layout/default"/>
    <dgm:cxn modelId="{601CB467-20FD-406F-A0DE-F84A82A32B0B}" type="presOf" srcId="{0D604846-0C43-48CA-9E04-C0DD86B934BF}" destId="{9F8F89F6-0B65-4474-8ACA-150B4885AA13}" srcOrd="0" destOrd="0" presId="urn:microsoft.com/office/officeart/2005/8/layout/default"/>
    <dgm:cxn modelId="{EAEAC34A-5E4E-4ACE-8567-4C6CDCFC0FD7}" type="presOf" srcId="{4C15C201-E5AC-42AB-B86C-EE06EDAB1783}" destId="{562B1A72-393D-4223-A3D0-7188636F87C5}" srcOrd="0" destOrd="0" presId="urn:microsoft.com/office/officeart/2005/8/layout/default"/>
    <dgm:cxn modelId="{9533BE4C-849F-48D8-84AA-748768FBB7FC}" srcId="{333D0F17-03D0-4CB6-8E04-06693F191328}" destId="{2A0AF545-2651-4985-BA7E-AD7EEDDBEEF2}" srcOrd="7" destOrd="0" parTransId="{84E8B376-7F60-40BD-90FE-0565433CB832}" sibTransId="{1E168EF7-771C-4837-A8AB-F94584472D46}"/>
    <dgm:cxn modelId="{A776AD70-417C-48EA-8C13-85DE0C696757}" srcId="{333D0F17-03D0-4CB6-8E04-06693F191328}" destId="{9C645349-9287-4303-A501-125D57A124FA}" srcOrd="9" destOrd="0" parTransId="{F39D5E57-9835-4BE7-AB67-865C05D3F166}" sibTransId="{1AD44055-262F-4ED0-A793-EA76D23BCD83}"/>
    <dgm:cxn modelId="{92DB7C52-741E-4EFC-938B-B02178CA88CD}" srcId="{333D0F17-03D0-4CB6-8E04-06693F191328}" destId="{27A3B62D-0893-4556-932A-70B37167D8F0}" srcOrd="4" destOrd="0" parTransId="{2391C4B9-D660-4654-9C11-5A6BE6E0DBE4}" sibTransId="{D397BCED-1559-4750-AD14-7BCDAF9C0082}"/>
    <dgm:cxn modelId="{09456076-103C-4971-93FE-28EA55B5F0C8}" type="presOf" srcId="{9C645349-9287-4303-A501-125D57A124FA}" destId="{D49B50E9-6D14-409F-B5FF-89CD36572195}" srcOrd="0" destOrd="0" presId="urn:microsoft.com/office/officeart/2005/8/layout/default"/>
    <dgm:cxn modelId="{BCB3E37B-57A1-491A-B851-6F81CA9563E5}" srcId="{333D0F17-03D0-4CB6-8E04-06693F191328}" destId="{4C15C201-E5AC-42AB-B86C-EE06EDAB1783}" srcOrd="2" destOrd="0" parTransId="{93996D10-BBEC-4AB5-964F-C0D1EEE35603}" sibTransId="{EDA2B1CD-B85C-4BDF-8BA3-2B51DADF90DC}"/>
    <dgm:cxn modelId="{4B46AC84-4AE6-450C-8543-1C4B0810A61F}" type="presOf" srcId="{9F598BB8-1114-448F-A054-D3630F9D2988}" destId="{F7A0C1FF-2831-4FC8-AD72-006DF77E48C4}" srcOrd="0" destOrd="0" presId="urn:microsoft.com/office/officeart/2005/8/layout/default"/>
    <dgm:cxn modelId="{CF5AF185-E4D2-483B-8143-32856C7E1F25}" type="presOf" srcId="{5B4422F9-5B82-4BCC-B510-24EC8C7114D0}" destId="{8C970ED5-FB84-487C-9522-4B91A097C7F3}" srcOrd="0" destOrd="0" presId="urn:microsoft.com/office/officeart/2005/8/layout/default"/>
    <dgm:cxn modelId="{0858CF86-91F0-4D3C-BB80-3121EFDC24C0}" srcId="{333D0F17-03D0-4CB6-8E04-06693F191328}" destId="{9F598BB8-1114-448F-A054-D3630F9D2988}" srcOrd="8" destOrd="0" parTransId="{992ACEDD-21E2-44C8-AC5B-9A743DADD944}" sibTransId="{5CE61CEA-8588-47C3-8635-78094A2BF001}"/>
    <dgm:cxn modelId="{D969E594-C2D5-4FC0-9A70-6328937255A1}" type="presOf" srcId="{D03ECE03-0979-4D1A-9B28-4A6088273CDA}" destId="{ECF036F4-DAB6-481D-ACD5-5D0D3C044AA4}" srcOrd="0" destOrd="0" presId="urn:microsoft.com/office/officeart/2005/8/layout/default"/>
    <dgm:cxn modelId="{B431BFA9-2B53-4DE8-AE02-9CCCCAF49530}" type="presOf" srcId="{333D0F17-03D0-4CB6-8E04-06693F191328}" destId="{98A46D8F-8D10-4DA3-BA3A-5EFF3134E2FD}" srcOrd="0" destOrd="0" presId="urn:microsoft.com/office/officeart/2005/8/layout/default"/>
    <dgm:cxn modelId="{73D66BB3-A3DC-4244-B837-69C8A09255CD}" type="presOf" srcId="{BAF22BCC-98DF-430C-9BC7-6FEF377DF3FF}" destId="{9AB32B0B-ADF3-45B7-9A1C-8252ADF2D9DB}" srcOrd="0" destOrd="0" presId="urn:microsoft.com/office/officeart/2005/8/layout/default"/>
    <dgm:cxn modelId="{2FE94BD7-F9C7-4D44-83F2-1C1C59FEDFBE}" srcId="{333D0F17-03D0-4CB6-8E04-06693F191328}" destId="{D03ECE03-0979-4D1A-9B28-4A6088273CDA}" srcOrd="5" destOrd="0" parTransId="{7EEF8A09-9BAE-4EB9-931A-32295C4C1100}" sibTransId="{0459E59C-5E30-4D48-8A01-C399F581E765}"/>
    <dgm:cxn modelId="{8CBA04E9-1335-47EC-AFCE-8E71912DB625}" srcId="{333D0F17-03D0-4CB6-8E04-06693F191328}" destId="{0D604846-0C43-48CA-9E04-C0DD86B934BF}" srcOrd="1" destOrd="0" parTransId="{3CD92C6A-8528-4D2A-B706-F945E640EDA7}" sibTransId="{15880218-39B4-4F34-8412-76D316920414}"/>
    <dgm:cxn modelId="{77EDE7FE-8E91-4FA8-8A68-12D61E04B6CA}" srcId="{333D0F17-03D0-4CB6-8E04-06693F191328}" destId="{CD5ED832-6FE1-40D5-A941-F7A91DFCFB82}" srcOrd="0" destOrd="0" parTransId="{FDA23559-FEFE-4CF8-9656-085F01C28E63}" sibTransId="{497BABFA-CB39-410C-BFCD-33628CA393A9}"/>
    <dgm:cxn modelId="{DAF5A6FF-B334-418A-AAC2-23C1171591C5}" srcId="{333D0F17-03D0-4CB6-8E04-06693F191328}" destId="{BAF22BCC-98DF-430C-9BC7-6FEF377DF3FF}" srcOrd="3" destOrd="0" parTransId="{701B6881-8AB1-4434-8EEC-9EF3309F23B1}" sibTransId="{A87D5175-C3FC-4A37-9B20-928FDE8EEBC0}"/>
    <dgm:cxn modelId="{0C89F1FF-102E-4969-ACD3-E549FC7224CA}" type="presOf" srcId="{5ED2DFD1-4924-4941-96BD-37E23647BEF7}" destId="{65AF6517-18E1-4E80-AC08-728B4F3A8B74}" srcOrd="0" destOrd="0" presId="urn:microsoft.com/office/officeart/2005/8/layout/default"/>
    <dgm:cxn modelId="{27F16EE0-503B-4AB6-93D5-240C6AD4E519}" type="presParOf" srcId="{98A46D8F-8D10-4DA3-BA3A-5EFF3134E2FD}" destId="{8ED05038-7E25-48EA-A633-33EA70281E5E}" srcOrd="0" destOrd="0" presId="urn:microsoft.com/office/officeart/2005/8/layout/default"/>
    <dgm:cxn modelId="{062D30A1-AB87-4205-AD7B-D7DF8CF84AAE}" type="presParOf" srcId="{98A46D8F-8D10-4DA3-BA3A-5EFF3134E2FD}" destId="{02B7C229-F87A-43C5-81B6-3DF263ADAA05}" srcOrd="1" destOrd="0" presId="urn:microsoft.com/office/officeart/2005/8/layout/default"/>
    <dgm:cxn modelId="{BB1DED80-1EE9-43A8-B8D8-3A6349EBA080}" type="presParOf" srcId="{98A46D8F-8D10-4DA3-BA3A-5EFF3134E2FD}" destId="{9F8F89F6-0B65-4474-8ACA-150B4885AA13}" srcOrd="2" destOrd="0" presId="urn:microsoft.com/office/officeart/2005/8/layout/default"/>
    <dgm:cxn modelId="{3AFC7971-55CA-42F2-A668-BD20B66E7F38}" type="presParOf" srcId="{98A46D8F-8D10-4DA3-BA3A-5EFF3134E2FD}" destId="{2BA415FD-03F0-4C38-917B-19BC3D155F5B}" srcOrd="3" destOrd="0" presId="urn:microsoft.com/office/officeart/2005/8/layout/default"/>
    <dgm:cxn modelId="{DD679BF6-2FAC-467D-AF9C-EC63FC18016F}" type="presParOf" srcId="{98A46D8F-8D10-4DA3-BA3A-5EFF3134E2FD}" destId="{562B1A72-393D-4223-A3D0-7188636F87C5}" srcOrd="4" destOrd="0" presId="urn:microsoft.com/office/officeart/2005/8/layout/default"/>
    <dgm:cxn modelId="{222DE9FD-1E88-48D4-8BD9-68ACCD504D15}" type="presParOf" srcId="{98A46D8F-8D10-4DA3-BA3A-5EFF3134E2FD}" destId="{63E727BF-0024-4E7C-9556-51CAC3E51D16}" srcOrd="5" destOrd="0" presId="urn:microsoft.com/office/officeart/2005/8/layout/default"/>
    <dgm:cxn modelId="{6D8A5A3A-F4E0-4F9C-AC89-B5AD0CCE46F0}" type="presParOf" srcId="{98A46D8F-8D10-4DA3-BA3A-5EFF3134E2FD}" destId="{9AB32B0B-ADF3-45B7-9A1C-8252ADF2D9DB}" srcOrd="6" destOrd="0" presId="urn:microsoft.com/office/officeart/2005/8/layout/default"/>
    <dgm:cxn modelId="{60F453C9-6687-48DC-8AB0-CB985CBC724D}" type="presParOf" srcId="{98A46D8F-8D10-4DA3-BA3A-5EFF3134E2FD}" destId="{7F87C94D-4562-41F8-9935-CBF193DA80E0}" srcOrd="7" destOrd="0" presId="urn:microsoft.com/office/officeart/2005/8/layout/default"/>
    <dgm:cxn modelId="{BB0E9758-9E8C-4FFB-8C84-0B50216D145D}" type="presParOf" srcId="{98A46D8F-8D10-4DA3-BA3A-5EFF3134E2FD}" destId="{47D77CD3-4A3E-4598-B919-B63FBDA523E3}" srcOrd="8" destOrd="0" presId="urn:microsoft.com/office/officeart/2005/8/layout/default"/>
    <dgm:cxn modelId="{28098E03-8A51-4C93-AC10-727E2083BE8C}" type="presParOf" srcId="{98A46D8F-8D10-4DA3-BA3A-5EFF3134E2FD}" destId="{841D4338-9862-4BD3-896E-3B12FFF28388}" srcOrd="9" destOrd="0" presId="urn:microsoft.com/office/officeart/2005/8/layout/default"/>
    <dgm:cxn modelId="{13C7078A-68F8-47C9-A1B2-1F235893408E}" type="presParOf" srcId="{98A46D8F-8D10-4DA3-BA3A-5EFF3134E2FD}" destId="{ECF036F4-DAB6-481D-ACD5-5D0D3C044AA4}" srcOrd="10" destOrd="0" presId="urn:microsoft.com/office/officeart/2005/8/layout/default"/>
    <dgm:cxn modelId="{041A66DA-756C-4E57-8B60-BB442919A11A}" type="presParOf" srcId="{98A46D8F-8D10-4DA3-BA3A-5EFF3134E2FD}" destId="{F479BF12-4557-424F-97A4-46A0EB2EEE7F}" srcOrd="11" destOrd="0" presId="urn:microsoft.com/office/officeart/2005/8/layout/default"/>
    <dgm:cxn modelId="{68102795-DB07-4561-A903-EA9A45E99759}" type="presParOf" srcId="{98A46D8F-8D10-4DA3-BA3A-5EFF3134E2FD}" destId="{8C970ED5-FB84-487C-9522-4B91A097C7F3}" srcOrd="12" destOrd="0" presId="urn:microsoft.com/office/officeart/2005/8/layout/default"/>
    <dgm:cxn modelId="{3E5434A7-175D-4DF8-8308-E9948734642F}" type="presParOf" srcId="{98A46D8F-8D10-4DA3-BA3A-5EFF3134E2FD}" destId="{D2A09619-7E5E-4676-8184-A24B7487C0C8}" srcOrd="13" destOrd="0" presId="urn:microsoft.com/office/officeart/2005/8/layout/default"/>
    <dgm:cxn modelId="{6FD91A13-82B1-412C-98F1-0DDE993DAA78}" type="presParOf" srcId="{98A46D8F-8D10-4DA3-BA3A-5EFF3134E2FD}" destId="{56F90516-9E8C-4143-A7FB-D55012EA1C03}" srcOrd="14" destOrd="0" presId="urn:microsoft.com/office/officeart/2005/8/layout/default"/>
    <dgm:cxn modelId="{A0B360C2-0E0A-4D57-B068-477E840EB2AC}" type="presParOf" srcId="{98A46D8F-8D10-4DA3-BA3A-5EFF3134E2FD}" destId="{43AED59B-5A0C-454D-9D17-34F3EFCD64E2}" srcOrd="15" destOrd="0" presId="urn:microsoft.com/office/officeart/2005/8/layout/default"/>
    <dgm:cxn modelId="{E09062C0-71E4-481E-A903-CE991161FD2F}" type="presParOf" srcId="{98A46D8F-8D10-4DA3-BA3A-5EFF3134E2FD}" destId="{F7A0C1FF-2831-4FC8-AD72-006DF77E48C4}" srcOrd="16" destOrd="0" presId="urn:microsoft.com/office/officeart/2005/8/layout/default"/>
    <dgm:cxn modelId="{0A5AB0AA-5BB7-4FAD-A621-C513659205E1}" type="presParOf" srcId="{98A46D8F-8D10-4DA3-BA3A-5EFF3134E2FD}" destId="{6EAB06BA-A40F-4C18-BAAA-979E0DFA0394}" srcOrd="17" destOrd="0" presId="urn:microsoft.com/office/officeart/2005/8/layout/default"/>
    <dgm:cxn modelId="{E558344C-8502-4959-9DCB-3C272664E3B1}" type="presParOf" srcId="{98A46D8F-8D10-4DA3-BA3A-5EFF3134E2FD}" destId="{D49B50E9-6D14-409F-B5FF-89CD36572195}" srcOrd="18" destOrd="0" presId="urn:microsoft.com/office/officeart/2005/8/layout/default"/>
    <dgm:cxn modelId="{DAF08C26-DABD-434E-96C5-732090D39084}" type="presParOf" srcId="{98A46D8F-8D10-4DA3-BA3A-5EFF3134E2FD}" destId="{BAD40685-121D-4519-AFBC-58596AD7F442}" srcOrd="19" destOrd="0" presId="urn:microsoft.com/office/officeart/2005/8/layout/default"/>
    <dgm:cxn modelId="{1DACF5D2-DFFF-4E3F-9271-997F92BA7256}" type="presParOf" srcId="{98A46D8F-8D10-4DA3-BA3A-5EFF3134E2FD}" destId="{65AF6517-18E1-4E80-AC08-728B4F3A8B7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UserTable</a:t>
          </a:r>
          <a:r>
            <a:rPr lang="es-GT" dirty="0"/>
            <a:t> </a:t>
          </a:r>
          <a:r>
            <a:rPr lang="es-GT" dirty="0" err="1"/>
            <a:t>userTable</a:t>
          </a:r>
          <a:r>
            <a:rPr lang="es-GT" dirty="0"/>
            <a:t> = </a:t>
          </a:r>
          <a:r>
            <a:rPr lang="es-GT" dirty="0" err="1"/>
            <a:t>Company.UserTables.Item</a:t>
          </a:r>
          <a:r>
            <a:rPr lang="es-GT" dirty="0"/>
            <a:t>("TBL01")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2B28A6-5A16-405B-9F41-3BC45B8DE6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2980BC-CE6C-40C8-9E7F-3326DA595876}">
      <dgm:prSet/>
      <dgm:spPr/>
      <dgm:t>
        <a:bodyPr/>
        <a:lstStyle/>
        <a:p>
          <a:r>
            <a:rPr lang="es-GT" b="0" dirty="0"/>
            <a:t>Browser</a:t>
          </a:r>
          <a:endParaRPr lang="en-US" b="0" dirty="0"/>
        </a:p>
      </dgm:t>
    </dgm:pt>
    <dgm:pt modelId="{8D2DFA30-C115-44A6-A7A3-5443B8EC4FEB}" type="parTrans" cxnId="{3E7B0358-CFE2-48C6-B173-A1C4F3F22911}">
      <dgm:prSet/>
      <dgm:spPr/>
      <dgm:t>
        <a:bodyPr/>
        <a:lstStyle/>
        <a:p>
          <a:endParaRPr lang="en-US" b="0"/>
        </a:p>
      </dgm:t>
    </dgm:pt>
    <dgm:pt modelId="{628EE2C3-60E9-4DDB-8820-0FE5FCD88ECF}" type="sibTrans" cxnId="{3E7B0358-CFE2-48C6-B173-A1C4F3F22911}">
      <dgm:prSet/>
      <dgm:spPr/>
      <dgm:t>
        <a:bodyPr/>
        <a:lstStyle/>
        <a:p>
          <a:endParaRPr lang="en-US" b="0"/>
        </a:p>
      </dgm:t>
    </dgm:pt>
    <dgm:pt modelId="{5BDA4502-CAB3-4322-9491-704119FD6ED4}">
      <dgm:prSet/>
      <dgm:spPr/>
      <dgm:t>
        <a:bodyPr/>
        <a:lstStyle/>
        <a:p>
          <a:r>
            <a:rPr lang="es-GT" b="0" dirty="0" err="1"/>
            <a:t>DefaultValue</a:t>
          </a:r>
          <a:endParaRPr lang="en-US" b="0" dirty="0"/>
        </a:p>
      </dgm:t>
    </dgm:pt>
    <dgm:pt modelId="{F5A8A57F-1916-49BC-90F3-EB0F23B94E23}" type="parTrans" cxnId="{AD8B0A61-779D-4D3B-A42A-A5C5C537441A}">
      <dgm:prSet/>
      <dgm:spPr/>
      <dgm:t>
        <a:bodyPr/>
        <a:lstStyle/>
        <a:p>
          <a:endParaRPr lang="en-US" b="0"/>
        </a:p>
      </dgm:t>
    </dgm:pt>
    <dgm:pt modelId="{048E6AA4-66A3-42F3-B295-CF179B9272CB}" type="sibTrans" cxnId="{AD8B0A61-779D-4D3B-A42A-A5C5C537441A}">
      <dgm:prSet/>
      <dgm:spPr/>
      <dgm:t>
        <a:bodyPr/>
        <a:lstStyle/>
        <a:p>
          <a:endParaRPr lang="en-US" b="0"/>
        </a:p>
      </dgm:t>
    </dgm:pt>
    <dgm:pt modelId="{9153A028-2BB7-441F-A34A-9AC3815F8976}">
      <dgm:prSet/>
      <dgm:spPr/>
      <dgm:t>
        <a:bodyPr/>
        <a:lstStyle/>
        <a:p>
          <a:r>
            <a:rPr lang="es-GT" b="0" dirty="0" err="1"/>
            <a:t>Description</a:t>
          </a:r>
          <a:endParaRPr lang="en-US" b="0" dirty="0"/>
        </a:p>
      </dgm:t>
    </dgm:pt>
    <dgm:pt modelId="{84EF1ADA-C9E8-490B-9A42-C20E42C9953D}" type="parTrans" cxnId="{82D955E7-21CC-4E03-8EA8-100C56E0A4C3}">
      <dgm:prSet/>
      <dgm:spPr/>
      <dgm:t>
        <a:bodyPr/>
        <a:lstStyle/>
        <a:p>
          <a:endParaRPr lang="en-US" b="0"/>
        </a:p>
      </dgm:t>
    </dgm:pt>
    <dgm:pt modelId="{EA89C958-42CF-480D-B171-4AD1CF4BDE76}" type="sibTrans" cxnId="{82D955E7-21CC-4E03-8EA8-100C56E0A4C3}">
      <dgm:prSet/>
      <dgm:spPr/>
      <dgm:t>
        <a:bodyPr/>
        <a:lstStyle/>
        <a:p>
          <a:endParaRPr lang="en-US" b="0"/>
        </a:p>
      </dgm:t>
    </dgm:pt>
    <dgm:pt modelId="{0F13B791-56D2-4018-83E5-982BD588749D}">
      <dgm:prSet/>
      <dgm:spPr/>
      <dgm:t>
        <a:bodyPr/>
        <a:lstStyle/>
        <a:p>
          <a:r>
            <a:rPr lang="es-GT" b="0" dirty="0" err="1"/>
            <a:t>EditSize</a:t>
          </a:r>
          <a:endParaRPr lang="en-US" b="0" dirty="0"/>
        </a:p>
      </dgm:t>
    </dgm:pt>
    <dgm:pt modelId="{96E108AF-1FE4-4031-BB35-05DFA3341EC4}" type="parTrans" cxnId="{FE266276-FFB2-49CC-BE25-5B827194B144}">
      <dgm:prSet/>
      <dgm:spPr/>
      <dgm:t>
        <a:bodyPr/>
        <a:lstStyle/>
        <a:p>
          <a:endParaRPr lang="en-US" b="0"/>
        </a:p>
      </dgm:t>
    </dgm:pt>
    <dgm:pt modelId="{A676E834-D437-4A7A-84DA-6BFB1AEE02AE}" type="sibTrans" cxnId="{FE266276-FFB2-49CC-BE25-5B827194B144}">
      <dgm:prSet/>
      <dgm:spPr/>
      <dgm:t>
        <a:bodyPr/>
        <a:lstStyle/>
        <a:p>
          <a:endParaRPr lang="en-US" b="0"/>
        </a:p>
      </dgm:t>
    </dgm:pt>
    <dgm:pt modelId="{3805BE09-2430-419F-9F80-C36F46F9421B}">
      <dgm:prSet/>
      <dgm:spPr/>
      <dgm:t>
        <a:bodyPr/>
        <a:lstStyle/>
        <a:p>
          <a:r>
            <a:rPr lang="es-GT" b="0" dirty="0" err="1"/>
            <a:t>FieldID</a:t>
          </a:r>
          <a:endParaRPr lang="en-US" b="0" dirty="0"/>
        </a:p>
      </dgm:t>
    </dgm:pt>
    <dgm:pt modelId="{24822883-901D-494D-A2DB-BBB46B44B71D}" type="parTrans" cxnId="{EFCD577C-ABE4-4576-9B4D-7AF0EF2E12FF}">
      <dgm:prSet/>
      <dgm:spPr/>
      <dgm:t>
        <a:bodyPr/>
        <a:lstStyle/>
        <a:p>
          <a:endParaRPr lang="en-US" b="0"/>
        </a:p>
      </dgm:t>
    </dgm:pt>
    <dgm:pt modelId="{9C1B7D4F-697E-42DD-B895-B57EDCAF8B5A}" type="sibTrans" cxnId="{EFCD577C-ABE4-4576-9B4D-7AF0EF2E12FF}">
      <dgm:prSet/>
      <dgm:spPr/>
      <dgm:t>
        <a:bodyPr/>
        <a:lstStyle/>
        <a:p>
          <a:endParaRPr lang="en-US" b="0"/>
        </a:p>
      </dgm:t>
    </dgm:pt>
    <dgm:pt modelId="{FCAB1C63-2CFE-47DD-A09F-E6EC1A2ACA8D}">
      <dgm:prSet/>
      <dgm:spPr/>
      <dgm:t>
        <a:bodyPr/>
        <a:lstStyle/>
        <a:p>
          <a:r>
            <a:rPr lang="es-GT" b="0" dirty="0" err="1"/>
            <a:t>LinkedSystemObject</a:t>
          </a:r>
          <a:endParaRPr lang="en-US" b="0" dirty="0"/>
        </a:p>
      </dgm:t>
    </dgm:pt>
    <dgm:pt modelId="{1EA6762E-0E10-40FC-A097-8BB347A22BE4}" type="parTrans" cxnId="{469A4491-CD25-4278-BA84-4C5A6A469BBC}">
      <dgm:prSet/>
      <dgm:spPr/>
      <dgm:t>
        <a:bodyPr/>
        <a:lstStyle/>
        <a:p>
          <a:endParaRPr lang="en-US" b="0"/>
        </a:p>
      </dgm:t>
    </dgm:pt>
    <dgm:pt modelId="{E98B1852-7B9F-4C27-AB91-F48048A49320}" type="sibTrans" cxnId="{469A4491-CD25-4278-BA84-4C5A6A469BBC}">
      <dgm:prSet/>
      <dgm:spPr/>
      <dgm:t>
        <a:bodyPr/>
        <a:lstStyle/>
        <a:p>
          <a:endParaRPr lang="en-US" b="0"/>
        </a:p>
      </dgm:t>
    </dgm:pt>
    <dgm:pt modelId="{16DAC6C0-8858-4965-9BA4-B717D3C17046}">
      <dgm:prSet/>
      <dgm:spPr/>
      <dgm:t>
        <a:bodyPr/>
        <a:lstStyle/>
        <a:p>
          <a:r>
            <a:rPr lang="es-GT" b="0" dirty="0" err="1"/>
            <a:t>LinkedTable</a:t>
          </a:r>
          <a:endParaRPr lang="en-US" b="0" dirty="0"/>
        </a:p>
      </dgm:t>
    </dgm:pt>
    <dgm:pt modelId="{6F6967FE-6C84-40D5-8598-5784E5DBF51C}" type="parTrans" cxnId="{C0833508-3085-4039-AF9D-95E6A8A67B0A}">
      <dgm:prSet/>
      <dgm:spPr/>
      <dgm:t>
        <a:bodyPr/>
        <a:lstStyle/>
        <a:p>
          <a:endParaRPr lang="en-US" b="0"/>
        </a:p>
      </dgm:t>
    </dgm:pt>
    <dgm:pt modelId="{B9FADA9F-6664-4E54-A586-F60843225667}" type="sibTrans" cxnId="{C0833508-3085-4039-AF9D-95E6A8A67B0A}">
      <dgm:prSet/>
      <dgm:spPr/>
      <dgm:t>
        <a:bodyPr/>
        <a:lstStyle/>
        <a:p>
          <a:endParaRPr lang="en-US" b="0"/>
        </a:p>
      </dgm:t>
    </dgm:pt>
    <dgm:pt modelId="{065D06A7-D356-4054-9290-50DBFCB4A195}">
      <dgm:prSet/>
      <dgm:spPr/>
      <dgm:t>
        <a:bodyPr/>
        <a:lstStyle/>
        <a:p>
          <a:r>
            <a:rPr lang="es-GT" b="0" dirty="0" err="1"/>
            <a:t>LinkedUDO</a:t>
          </a:r>
          <a:endParaRPr lang="en-US" b="0" dirty="0"/>
        </a:p>
      </dgm:t>
    </dgm:pt>
    <dgm:pt modelId="{C4729023-F133-4DEF-8576-9E6CE7370201}" type="parTrans" cxnId="{716BD0CD-3922-46B7-B490-66AB03D3168D}">
      <dgm:prSet/>
      <dgm:spPr/>
      <dgm:t>
        <a:bodyPr/>
        <a:lstStyle/>
        <a:p>
          <a:endParaRPr lang="en-US" b="0"/>
        </a:p>
      </dgm:t>
    </dgm:pt>
    <dgm:pt modelId="{E42EBC07-E082-49BD-8860-7C080BE8614B}" type="sibTrans" cxnId="{716BD0CD-3922-46B7-B490-66AB03D3168D}">
      <dgm:prSet/>
      <dgm:spPr/>
      <dgm:t>
        <a:bodyPr/>
        <a:lstStyle/>
        <a:p>
          <a:endParaRPr lang="en-US" b="0"/>
        </a:p>
      </dgm:t>
    </dgm:pt>
    <dgm:pt modelId="{FD1DB53F-CB7A-47CC-B56B-7C907624BF64}">
      <dgm:prSet/>
      <dgm:spPr/>
      <dgm:t>
        <a:bodyPr/>
        <a:lstStyle/>
        <a:p>
          <a:r>
            <a:rPr lang="es-GT" b="0" dirty="0" err="1"/>
            <a:t>Mandatory</a:t>
          </a:r>
          <a:endParaRPr lang="en-US" b="0" dirty="0"/>
        </a:p>
      </dgm:t>
    </dgm:pt>
    <dgm:pt modelId="{AA58645A-E6A5-423C-AFF5-E00A0DB70E33}" type="parTrans" cxnId="{CB6632AB-A0ED-4B9B-8C79-B6BAAB034955}">
      <dgm:prSet/>
      <dgm:spPr/>
      <dgm:t>
        <a:bodyPr/>
        <a:lstStyle/>
        <a:p>
          <a:endParaRPr lang="en-US" b="0"/>
        </a:p>
      </dgm:t>
    </dgm:pt>
    <dgm:pt modelId="{9124D81D-4841-41F8-8642-2CBFBC806CBC}" type="sibTrans" cxnId="{CB6632AB-A0ED-4B9B-8C79-B6BAAB034955}">
      <dgm:prSet/>
      <dgm:spPr/>
      <dgm:t>
        <a:bodyPr/>
        <a:lstStyle/>
        <a:p>
          <a:endParaRPr lang="en-US" b="0"/>
        </a:p>
      </dgm:t>
    </dgm:pt>
    <dgm:pt modelId="{B5F31AC0-B726-4084-AB31-D92E296E4261}">
      <dgm:prSet/>
      <dgm:spPr/>
      <dgm:t>
        <a:bodyPr/>
        <a:lstStyle/>
        <a:p>
          <a:r>
            <a:rPr lang="es-GT" b="0" dirty="0" err="1"/>
            <a:t>Name</a:t>
          </a:r>
          <a:endParaRPr lang="en-US" b="0" dirty="0"/>
        </a:p>
      </dgm:t>
    </dgm:pt>
    <dgm:pt modelId="{3FEE38AE-CD6C-4E6F-ACFF-686C57094CF2}" type="parTrans" cxnId="{DCCEF11E-6819-46A3-B55A-6DD573508804}">
      <dgm:prSet/>
      <dgm:spPr/>
      <dgm:t>
        <a:bodyPr/>
        <a:lstStyle/>
        <a:p>
          <a:endParaRPr lang="en-US" b="0"/>
        </a:p>
      </dgm:t>
    </dgm:pt>
    <dgm:pt modelId="{2C87C52A-6795-4743-9CE1-D474FFFF228B}" type="sibTrans" cxnId="{DCCEF11E-6819-46A3-B55A-6DD573508804}">
      <dgm:prSet/>
      <dgm:spPr/>
      <dgm:t>
        <a:bodyPr/>
        <a:lstStyle/>
        <a:p>
          <a:endParaRPr lang="en-US" b="0"/>
        </a:p>
      </dgm:t>
    </dgm:pt>
    <dgm:pt modelId="{FEB714B8-E5E5-492A-A587-24C4016ABE3B}">
      <dgm:prSet/>
      <dgm:spPr/>
      <dgm:t>
        <a:bodyPr/>
        <a:lstStyle/>
        <a:p>
          <a:r>
            <a:rPr lang="es-GT" b="0" dirty="0" err="1"/>
            <a:t>Size</a:t>
          </a:r>
          <a:endParaRPr lang="en-US" b="0" dirty="0"/>
        </a:p>
      </dgm:t>
    </dgm:pt>
    <dgm:pt modelId="{19C0E68A-6DBE-40B8-8D5B-3FBA682EBF62}" type="parTrans" cxnId="{5EB4EC57-4C2C-4B17-B2B4-924E9578C8AA}">
      <dgm:prSet/>
      <dgm:spPr/>
      <dgm:t>
        <a:bodyPr/>
        <a:lstStyle/>
        <a:p>
          <a:endParaRPr lang="en-US" b="0"/>
        </a:p>
      </dgm:t>
    </dgm:pt>
    <dgm:pt modelId="{097F0727-3CEF-42BE-A9ED-7CEAA8A0436C}" type="sibTrans" cxnId="{5EB4EC57-4C2C-4B17-B2B4-924E9578C8AA}">
      <dgm:prSet/>
      <dgm:spPr/>
      <dgm:t>
        <a:bodyPr/>
        <a:lstStyle/>
        <a:p>
          <a:endParaRPr lang="en-US" b="0"/>
        </a:p>
      </dgm:t>
    </dgm:pt>
    <dgm:pt modelId="{3A282257-B1A7-46BA-8A43-8956CDC08A66}">
      <dgm:prSet/>
      <dgm:spPr/>
      <dgm:t>
        <a:bodyPr/>
        <a:lstStyle/>
        <a:p>
          <a:r>
            <a:rPr lang="es-GT" b="0" dirty="0" err="1"/>
            <a:t>SubType</a:t>
          </a:r>
          <a:endParaRPr lang="en-US" b="0" dirty="0"/>
        </a:p>
      </dgm:t>
    </dgm:pt>
    <dgm:pt modelId="{208FB9D9-2B03-4558-ADE2-5C27561A8CA8}" type="parTrans" cxnId="{830A8EFE-6178-499A-9276-F5D292CA098E}">
      <dgm:prSet/>
      <dgm:spPr/>
      <dgm:t>
        <a:bodyPr/>
        <a:lstStyle/>
        <a:p>
          <a:endParaRPr lang="en-US" b="0"/>
        </a:p>
      </dgm:t>
    </dgm:pt>
    <dgm:pt modelId="{8927FD93-8608-4D36-9344-63C5C96FAEAF}" type="sibTrans" cxnId="{830A8EFE-6178-499A-9276-F5D292CA098E}">
      <dgm:prSet/>
      <dgm:spPr/>
      <dgm:t>
        <a:bodyPr/>
        <a:lstStyle/>
        <a:p>
          <a:endParaRPr lang="en-US" b="0"/>
        </a:p>
      </dgm:t>
    </dgm:pt>
    <dgm:pt modelId="{D95A8C0B-D568-419D-808B-1714E0107C93}">
      <dgm:prSet/>
      <dgm:spPr/>
      <dgm:t>
        <a:bodyPr/>
        <a:lstStyle/>
        <a:p>
          <a:r>
            <a:rPr lang="es-GT" b="0" dirty="0" err="1"/>
            <a:t>TableName</a:t>
          </a:r>
          <a:endParaRPr lang="en-US" b="0" dirty="0"/>
        </a:p>
      </dgm:t>
    </dgm:pt>
    <dgm:pt modelId="{759668BE-591A-497C-9EB0-FEFD4F62E163}" type="parTrans" cxnId="{110D4288-1B24-48C5-818A-BEC2EE2D024A}">
      <dgm:prSet/>
      <dgm:spPr/>
      <dgm:t>
        <a:bodyPr/>
        <a:lstStyle/>
        <a:p>
          <a:endParaRPr lang="en-US" b="0"/>
        </a:p>
      </dgm:t>
    </dgm:pt>
    <dgm:pt modelId="{4F530832-94EE-45E7-A7A7-5B9D0A076B59}" type="sibTrans" cxnId="{110D4288-1B24-48C5-818A-BEC2EE2D024A}">
      <dgm:prSet/>
      <dgm:spPr/>
      <dgm:t>
        <a:bodyPr/>
        <a:lstStyle/>
        <a:p>
          <a:endParaRPr lang="en-US" b="0"/>
        </a:p>
      </dgm:t>
    </dgm:pt>
    <dgm:pt modelId="{AC7CBEF4-A1BD-495E-B79E-5BFB36C20A2C}">
      <dgm:prSet/>
      <dgm:spPr/>
      <dgm:t>
        <a:bodyPr/>
        <a:lstStyle/>
        <a:p>
          <a:r>
            <a:rPr lang="es-GT" b="0" dirty="0" err="1"/>
            <a:t>Type</a:t>
          </a:r>
          <a:endParaRPr lang="en-US" b="0" dirty="0"/>
        </a:p>
      </dgm:t>
    </dgm:pt>
    <dgm:pt modelId="{274843B8-849C-4151-9D2F-D51CFF672AF3}" type="parTrans" cxnId="{7AB4EE44-2F07-4909-A904-75A0793CAE83}">
      <dgm:prSet/>
      <dgm:spPr/>
      <dgm:t>
        <a:bodyPr/>
        <a:lstStyle/>
        <a:p>
          <a:endParaRPr lang="en-US" b="0"/>
        </a:p>
      </dgm:t>
    </dgm:pt>
    <dgm:pt modelId="{3153F6CA-0E0E-465C-ABBC-21E4030AFA1B}" type="sibTrans" cxnId="{7AB4EE44-2F07-4909-A904-75A0793CAE83}">
      <dgm:prSet/>
      <dgm:spPr/>
      <dgm:t>
        <a:bodyPr/>
        <a:lstStyle/>
        <a:p>
          <a:endParaRPr lang="en-US" b="0"/>
        </a:p>
      </dgm:t>
    </dgm:pt>
    <dgm:pt modelId="{1B4ED18F-9908-4C01-B2FD-BC8996B24E8C}">
      <dgm:prSet/>
      <dgm:spPr/>
      <dgm:t>
        <a:bodyPr/>
        <a:lstStyle/>
        <a:p>
          <a:r>
            <a:rPr lang="es-GT" b="0" dirty="0" err="1"/>
            <a:t>ValidValues</a:t>
          </a:r>
          <a:endParaRPr lang="en-US" b="0" dirty="0"/>
        </a:p>
      </dgm:t>
    </dgm:pt>
    <dgm:pt modelId="{6879B155-10E6-4865-AF39-A6371732C646}" type="parTrans" cxnId="{912E93BB-F9FE-4822-A416-AD829425F0E3}">
      <dgm:prSet/>
      <dgm:spPr/>
      <dgm:t>
        <a:bodyPr/>
        <a:lstStyle/>
        <a:p>
          <a:endParaRPr lang="en-US" b="0"/>
        </a:p>
      </dgm:t>
    </dgm:pt>
    <dgm:pt modelId="{E4A6D33A-03C8-411F-97A4-E67B6397B5E2}" type="sibTrans" cxnId="{912E93BB-F9FE-4822-A416-AD829425F0E3}">
      <dgm:prSet/>
      <dgm:spPr/>
      <dgm:t>
        <a:bodyPr/>
        <a:lstStyle/>
        <a:p>
          <a:endParaRPr lang="en-US" b="0"/>
        </a:p>
      </dgm:t>
    </dgm:pt>
    <dgm:pt modelId="{B89369B1-EE3D-4389-805E-6FAC3A67A362}" type="pres">
      <dgm:prSet presAssocID="{5C2B28A6-5A16-405B-9F41-3BC45B8DE68E}" presName="diagram" presStyleCnt="0">
        <dgm:presLayoutVars>
          <dgm:dir/>
          <dgm:resizeHandles val="exact"/>
        </dgm:presLayoutVars>
      </dgm:prSet>
      <dgm:spPr/>
    </dgm:pt>
    <dgm:pt modelId="{33526064-02EA-4F9D-B3F2-2D07CCEF16B4}" type="pres">
      <dgm:prSet presAssocID="{172980BC-CE6C-40C8-9E7F-3326DA595876}" presName="node" presStyleLbl="node1" presStyleIdx="0" presStyleCnt="15">
        <dgm:presLayoutVars>
          <dgm:bulletEnabled val="1"/>
        </dgm:presLayoutVars>
      </dgm:prSet>
      <dgm:spPr/>
    </dgm:pt>
    <dgm:pt modelId="{F47CCCA8-3206-4AAA-B796-E14E7554F4D4}" type="pres">
      <dgm:prSet presAssocID="{628EE2C3-60E9-4DDB-8820-0FE5FCD88ECF}" presName="sibTrans" presStyleCnt="0"/>
      <dgm:spPr/>
    </dgm:pt>
    <dgm:pt modelId="{C77E3609-7EEE-4049-B14D-81AB8F45F820}" type="pres">
      <dgm:prSet presAssocID="{5BDA4502-CAB3-4322-9491-704119FD6ED4}" presName="node" presStyleLbl="node1" presStyleIdx="1" presStyleCnt="15">
        <dgm:presLayoutVars>
          <dgm:bulletEnabled val="1"/>
        </dgm:presLayoutVars>
      </dgm:prSet>
      <dgm:spPr/>
    </dgm:pt>
    <dgm:pt modelId="{372F946F-C83C-490A-9FDE-547693E27867}" type="pres">
      <dgm:prSet presAssocID="{048E6AA4-66A3-42F3-B295-CF179B9272CB}" presName="sibTrans" presStyleCnt="0"/>
      <dgm:spPr/>
    </dgm:pt>
    <dgm:pt modelId="{C5B08C0A-B86E-4A73-836D-FF1FB2859AC5}" type="pres">
      <dgm:prSet presAssocID="{9153A028-2BB7-441F-A34A-9AC3815F8976}" presName="node" presStyleLbl="node1" presStyleIdx="2" presStyleCnt="15">
        <dgm:presLayoutVars>
          <dgm:bulletEnabled val="1"/>
        </dgm:presLayoutVars>
      </dgm:prSet>
      <dgm:spPr/>
    </dgm:pt>
    <dgm:pt modelId="{9BB7A7DF-531B-4557-BEB2-AE9D99BC92A0}" type="pres">
      <dgm:prSet presAssocID="{EA89C958-42CF-480D-B171-4AD1CF4BDE76}" presName="sibTrans" presStyleCnt="0"/>
      <dgm:spPr/>
    </dgm:pt>
    <dgm:pt modelId="{5BD80D1A-564D-4A78-ADC9-E7B75EE6F3A0}" type="pres">
      <dgm:prSet presAssocID="{0F13B791-56D2-4018-83E5-982BD588749D}" presName="node" presStyleLbl="node1" presStyleIdx="3" presStyleCnt="15">
        <dgm:presLayoutVars>
          <dgm:bulletEnabled val="1"/>
        </dgm:presLayoutVars>
      </dgm:prSet>
      <dgm:spPr/>
    </dgm:pt>
    <dgm:pt modelId="{5A967F58-12F5-4689-A624-57403D509E7F}" type="pres">
      <dgm:prSet presAssocID="{A676E834-D437-4A7A-84DA-6BFB1AEE02AE}" presName="sibTrans" presStyleCnt="0"/>
      <dgm:spPr/>
    </dgm:pt>
    <dgm:pt modelId="{6C803A68-EC42-46C7-BEE0-8A2717BA3837}" type="pres">
      <dgm:prSet presAssocID="{3805BE09-2430-419F-9F80-C36F46F9421B}" presName="node" presStyleLbl="node1" presStyleIdx="4" presStyleCnt="15">
        <dgm:presLayoutVars>
          <dgm:bulletEnabled val="1"/>
        </dgm:presLayoutVars>
      </dgm:prSet>
      <dgm:spPr/>
    </dgm:pt>
    <dgm:pt modelId="{6CD84030-3E89-4A3F-8ACC-84B3D7048CAE}" type="pres">
      <dgm:prSet presAssocID="{9C1B7D4F-697E-42DD-B895-B57EDCAF8B5A}" presName="sibTrans" presStyleCnt="0"/>
      <dgm:spPr/>
    </dgm:pt>
    <dgm:pt modelId="{CF3CED5A-6095-4127-B64A-B843A9A89183}" type="pres">
      <dgm:prSet presAssocID="{FCAB1C63-2CFE-47DD-A09F-E6EC1A2ACA8D}" presName="node" presStyleLbl="node1" presStyleIdx="5" presStyleCnt="15">
        <dgm:presLayoutVars>
          <dgm:bulletEnabled val="1"/>
        </dgm:presLayoutVars>
      </dgm:prSet>
      <dgm:spPr/>
    </dgm:pt>
    <dgm:pt modelId="{8891DFB3-10FA-4340-A8D6-74E70635E013}" type="pres">
      <dgm:prSet presAssocID="{E98B1852-7B9F-4C27-AB91-F48048A49320}" presName="sibTrans" presStyleCnt="0"/>
      <dgm:spPr/>
    </dgm:pt>
    <dgm:pt modelId="{A1B22673-2BE9-4CE8-989C-D8989BEE825B}" type="pres">
      <dgm:prSet presAssocID="{16DAC6C0-8858-4965-9BA4-B717D3C17046}" presName="node" presStyleLbl="node1" presStyleIdx="6" presStyleCnt="15">
        <dgm:presLayoutVars>
          <dgm:bulletEnabled val="1"/>
        </dgm:presLayoutVars>
      </dgm:prSet>
      <dgm:spPr/>
    </dgm:pt>
    <dgm:pt modelId="{166C696F-277E-427E-8BE9-2D0C459A2572}" type="pres">
      <dgm:prSet presAssocID="{B9FADA9F-6664-4E54-A586-F60843225667}" presName="sibTrans" presStyleCnt="0"/>
      <dgm:spPr/>
    </dgm:pt>
    <dgm:pt modelId="{A07BE4E3-FA55-4C42-9E9F-2E5F2C808F33}" type="pres">
      <dgm:prSet presAssocID="{065D06A7-D356-4054-9290-50DBFCB4A195}" presName="node" presStyleLbl="node1" presStyleIdx="7" presStyleCnt="15">
        <dgm:presLayoutVars>
          <dgm:bulletEnabled val="1"/>
        </dgm:presLayoutVars>
      </dgm:prSet>
      <dgm:spPr/>
    </dgm:pt>
    <dgm:pt modelId="{A8BFAE7E-62C7-49C5-8F9C-B1DF65673328}" type="pres">
      <dgm:prSet presAssocID="{E42EBC07-E082-49BD-8860-7C080BE8614B}" presName="sibTrans" presStyleCnt="0"/>
      <dgm:spPr/>
    </dgm:pt>
    <dgm:pt modelId="{4CE876C5-8196-409F-A22F-5AE7E271B7B3}" type="pres">
      <dgm:prSet presAssocID="{FD1DB53F-CB7A-47CC-B56B-7C907624BF64}" presName="node" presStyleLbl="node1" presStyleIdx="8" presStyleCnt="15">
        <dgm:presLayoutVars>
          <dgm:bulletEnabled val="1"/>
        </dgm:presLayoutVars>
      </dgm:prSet>
      <dgm:spPr/>
    </dgm:pt>
    <dgm:pt modelId="{49640025-2DA8-428F-B2A9-2152759B1E19}" type="pres">
      <dgm:prSet presAssocID="{9124D81D-4841-41F8-8642-2CBFBC806CBC}" presName="sibTrans" presStyleCnt="0"/>
      <dgm:spPr/>
    </dgm:pt>
    <dgm:pt modelId="{B10282B7-FF87-4161-8A2F-BFF3A2CE6B91}" type="pres">
      <dgm:prSet presAssocID="{B5F31AC0-B726-4084-AB31-D92E296E4261}" presName="node" presStyleLbl="node1" presStyleIdx="9" presStyleCnt="15">
        <dgm:presLayoutVars>
          <dgm:bulletEnabled val="1"/>
        </dgm:presLayoutVars>
      </dgm:prSet>
      <dgm:spPr/>
    </dgm:pt>
    <dgm:pt modelId="{1843254B-8898-408E-B938-11B7CA7BACAF}" type="pres">
      <dgm:prSet presAssocID="{2C87C52A-6795-4743-9CE1-D474FFFF228B}" presName="sibTrans" presStyleCnt="0"/>
      <dgm:spPr/>
    </dgm:pt>
    <dgm:pt modelId="{4AE9DC43-9D58-4B13-8F92-EDA19A919715}" type="pres">
      <dgm:prSet presAssocID="{FEB714B8-E5E5-492A-A587-24C4016ABE3B}" presName="node" presStyleLbl="node1" presStyleIdx="10" presStyleCnt="15">
        <dgm:presLayoutVars>
          <dgm:bulletEnabled val="1"/>
        </dgm:presLayoutVars>
      </dgm:prSet>
      <dgm:spPr/>
    </dgm:pt>
    <dgm:pt modelId="{3448B3C1-4B37-46E5-87CE-0976BE19F2CF}" type="pres">
      <dgm:prSet presAssocID="{097F0727-3CEF-42BE-A9ED-7CEAA8A0436C}" presName="sibTrans" presStyleCnt="0"/>
      <dgm:spPr/>
    </dgm:pt>
    <dgm:pt modelId="{B14E0408-E96F-4433-A4F6-8DDFF758BF8B}" type="pres">
      <dgm:prSet presAssocID="{3A282257-B1A7-46BA-8A43-8956CDC08A66}" presName="node" presStyleLbl="node1" presStyleIdx="11" presStyleCnt="15">
        <dgm:presLayoutVars>
          <dgm:bulletEnabled val="1"/>
        </dgm:presLayoutVars>
      </dgm:prSet>
      <dgm:spPr/>
    </dgm:pt>
    <dgm:pt modelId="{EAB651A6-38D7-4B3C-95B0-CBBAFB9FAFBF}" type="pres">
      <dgm:prSet presAssocID="{8927FD93-8608-4D36-9344-63C5C96FAEAF}" presName="sibTrans" presStyleCnt="0"/>
      <dgm:spPr/>
    </dgm:pt>
    <dgm:pt modelId="{717B1DEB-E1F4-46BF-9D1F-937CA47E6CF6}" type="pres">
      <dgm:prSet presAssocID="{D95A8C0B-D568-419D-808B-1714E0107C93}" presName="node" presStyleLbl="node1" presStyleIdx="12" presStyleCnt="15">
        <dgm:presLayoutVars>
          <dgm:bulletEnabled val="1"/>
        </dgm:presLayoutVars>
      </dgm:prSet>
      <dgm:spPr/>
    </dgm:pt>
    <dgm:pt modelId="{005A0E38-F00C-4B56-A3D7-A1CEADCC8B22}" type="pres">
      <dgm:prSet presAssocID="{4F530832-94EE-45E7-A7A7-5B9D0A076B59}" presName="sibTrans" presStyleCnt="0"/>
      <dgm:spPr/>
    </dgm:pt>
    <dgm:pt modelId="{AE69D02F-BB52-460B-8737-E53D1680F91F}" type="pres">
      <dgm:prSet presAssocID="{AC7CBEF4-A1BD-495E-B79E-5BFB36C20A2C}" presName="node" presStyleLbl="node1" presStyleIdx="13" presStyleCnt="15">
        <dgm:presLayoutVars>
          <dgm:bulletEnabled val="1"/>
        </dgm:presLayoutVars>
      </dgm:prSet>
      <dgm:spPr/>
    </dgm:pt>
    <dgm:pt modelId="{D56AA639-D808-4416-BB43-F0C1F9DB7F9E}" type="pres">
      <dgm:prSet presAssocID="{3153F6CA-0E0E-465C-ABBC-21E4030AFA1B}" presName="sibTrans" presStyleCnt="0"/>
      <dgm:spPr/>
    </dgm:pt>
    <dgm:pt modelId="{22745007-08AA-4ADE-96EA-29D198D281F1}" type="pres">
      <dgm:prSet presAssocID="{1B4ED18F-9908-4C01-B2FD-BC8996B24E8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E97DE05-2EFA-4DDB-AC1F-FD7484682D5E}" type="presOf" srcId="{9153A028-2BB7-441F-A34A-9AC3815F8976}" destId="{C5B08C0A-B86E-4A73-836D-FF1FB2859AC5}" srcOrd="0" destOrd="0" presId="urn:microsoft.com/office/officeart/2005/8/layout/default"/>
    <dgm:cxn modelId="{C0833508-3085-4039-AF9D-95E6A8A67B0A}" srcId="{5C2B28A6-5A16-405B-9F41-3BC45B8DE68E}" destId="{16DAC6C0-8858-4965-9BA4-B717D3C17046}" srcOrd="6" destOrd="0" parTransId="{6F6967FE-6C84-40D5-8598-5784E5DBF51C}" sibTransId="{B9FADA9F-6664-4E54-A586-F60843225667}"/>
    <dgm:cxn modelId="{CE37AF1E-53C5-496E-8828-884207BD24EE}" type="presOf" srcId="{3805BE09-2430-419F-9F80-C36F46F9421B}" destId="{6C803A68-EC42-46C7-BEE0-8A2717BA3837}" srcOrd="0" destOrd="0" presId="urn:microsoft.com/office/officeart/2005/8/layout/default"/>
    <dgm:cxn modelId="{DCCEF11E-6819-46A3-B55A-6DD573508804}" srcId="{5C2B28A6-5A16-405B-9F41-3BC45B8DE68E}" destId="{B5F31AC0-B726-4084-AB31-D92E296E4261}" srcOrd="9" destOrd="0" parTransId="{3FEE38AE-CD6C-4E6F-ACFF-686C57094CF2}" sibTransId="{2C87C52A-6795-4743-9CE1-D474FFFF228B}"/>
    <dgm:cxn modelId="{4EE4042C-FFD6-4D95-AAF8-BECF8E06A1A4}" type="presOf" srcId="{D95A8C0B-D568-419D-808B-1714E0107C93}" destId="{717B1DEB-E1F4-46BF-9D1F-937CA47E6CF6}" srcOrd="0" destOrd="0" presId="urn:microsoft.com/office/officeart/2005/8/layout/default"/>
    <dgm:cxn modelId="{A53B082C-C221-453E-9D05-584B75090AAC}" type="presOf" srcId="{FCAB1C63-2CFE-47DD-A09F-E6EC1A2ACA8D}" destId="{CF3CED5A-6095-4127-B64A-B843A9A89183}" srcOrd="0" destOrd="0" presId="urn:microsoft.com/office/officeart/2005/8/layout/default"/>
    <dgm:cxn modelId="{0044F65C-2814-493A-BC88-2844BB825E71}" type="presOf" srcId="{065D06A7-D356-4054-9290-50DBFCB4A195}" destId="{A07BE4E3-FA55-4C42-9E9F-2E5F2C808F33}" srcOrd="0" destOrd="0" presId="urn:microsoft.com/office/officeart/2005/8/layout/default"/>
    <dgm:cxn modelId="{4A78485D-4456-4664-B02B-27A1C6C5D979}" type="presOf" srcId="{16DAC6C0-8858-4965-9BA4-B717D3C17046}" destId="{A1B22673-2BE9-4CE8-989C-D8989BEE825B}" srcOrd="0" destOrd="0" presId="urn:microsoft.com/office/officeart/2005/8/layout/default"/>
    <dgm:cxn modelId="{AD8B0A61-779D-4D3B-A42A-A5C5C537441A}" srcId="{5C2B28A6-5A16-405B-9F41-3BC45B8DE68E}" destId="{5BDA4502-CAB3-4322-9491-704119FD6ED4}" srcOrd="1" destOrd="0" parTransId="{F5A8A57F-1916-49BC-90F3-EB0F23B94E23}" sibTransId="{048E6AA4-66A3-42F3-B295-CF179B9272CB}"/>
    <dgm:cxn modelId="{7AB4EE44-2F07-4909-A904-75A0793CAE83}" srcId="{5C2B28A6-5A16-405B-9F41-3BC45B8DE68E}" destId="{AC7CBEF4-A1BD-495E-B79E-5BFB36C20A2C}" srcOrd="13" destOrd="0" parTransId="{274843B8-849C-4151-9D2F-D51CFF672AF3}" sibTransId="{3153F6CA-0E0E-465C-ABBC-21E4030AFA1B}"/>
    <dgm:cxn modelId="{F4247A67-7D6F-452F-BDD5-69F627BA218D}" type="presOf" srcId="{FEB714B8-E5E5-492A-A587-24C4016ABE3B}" destId="{4AE9DC43-9D58-4B13-8F92-EDA19A919715}" srcOrd="0" destOrd="0" presId="urn:microsoft.com/office/officeart/2005/8/layout/default"/>
    <dgm:cxn modelId="{89934268-0F76-483B-8B1B-2D7C3578DAA0}" type="presOf" srcId="{3A282257-B1A7-46BA-8A43-8956CDC08A66}" destId="{B14E0408-E96F-4433-A4F6-8DDFF758BF8B}" srcOrd="0" destOrd="0" presId="urn:microsoft.com/office/officeart/2005/8/layout/default"/>
    <dgm:cxn modelId="{99E3564E-5F3E-4EED-9976-18F60F4011A3}" type="presOf" srcId="{B5F31AC0-B726-4084-AB31-D92E296E4261}" destId="{B10282B7-FF87-4161-8A2F-BFF3A2CE6B91}" srcOrd="0" destOrd="0" presId="urn:microsoft.com/office/officeart/2005/8/layout/default"/>
    <dgm:cxn modelId="{5800DA73-84EE-40B3-AC59-354E80745E70}" type="presOf" srcId="{172980BC-CE6C-40C8-9E7F-3326DA595876}" destId="{33526064-02EA-4F9D-B3F2-2D07CCEF16B4}" srcOrd="0" destOrd="0" presId="urn:microsoft.com/office/officeart/2005/8/layout/default"/>
    <dgm:cxn modelId="{FE266276-FFB2-49CC-BE25-5B827194B144}" srcId="{5C2B28A6-5A16-405B-9F41-3BC45B8DE68E}" destId="{0F13B791-56D2-4018-83E5-982BD588749D}" srcOrd="3" destOrd="0" parTransId="{96E108AF-1FE4-4031-BB35-05DFA3341EC4}" sibTransId="{A676E834-D437-4A7A-84DA-6BFB1AEE02AE}"/>
    <dgm:cxn modelId="{5EB4EC57-4C2C-4B17-B2B4-924E9578C8AA}" srcId="{5C2B28A6-5A16-405B-9F41-3BC45B8DE68E}" destId="{FEB714B8-E5E5-492A-A587-24C4016ABE3B}" srcOrd="10" destOrd="0" parTransId="{19C0E68A-6DBE-40B8-8D5B-3FBA682EBF62}" sibTransId="{097F0727-3CEF-42BE-A9ED-7CEAA8A0436C}"/>
    <dgm:cxn modelId="{3E7B0358-CFE2-48C6-B173-A1C4F3F22911}" srcId="{5C2B28A6-5A16-405B-9F41-3BC45B8DE68E}" destId="{172980BC-CE6C-40C8-9E7F-3326DA595876}" srcOrd="0" destOrd="0" parTransId="{8D2DFA30-C115-44A6-A7A3-5443B8EC4FEB}" sibTransId="{628EE2C3-60E9-4DDB-8820-0FE5FCD88ECF}"/>
    <dgm:cxn modelId="{EFCD577C-ABE4-4576-9B4D-7AF0EF2E12FF}" srcId="{5C2B28A6-5A16-405B-9F41-3BC45B8DE68E}" destId="{3805BE09-2430-419F-9F80-C36F46F9421B}" srcOrd="4" destOrd="0" parTransId="{24822883-901D-494D-A2DB-BBB46B44B71D}" sibTransId="{9C1B7D4F-697E-42DD-B895-B57EDCAF8B5A}"/>
    <dgm:cxn modelId="{110D4288-1B24-48C5-818A-BEC2EE2D024A}" srcId="{5C2B28A6-5A16-405B-9F41-3BC45B8DE68E}" destId="{D95A8C0B-D568-419D-808B-1714E0107C93}" srcOrd="12" destOrd="0" parTransId="{759668BE-591A-497C-9EB0-FEFD4F62E163}" sibTransId="{4F530832-94EE-45E7-A7A7-5B9D0A076B59}"/>
    <dgm:cxn modelId="{469A4491-CD25-4278-BA84-4C5A6A469BBC}" srcId="{5C2B28A6-5A16-405B-9F41-3BC45B8DE68E}" destId="{FCAB1C63-2CFE-47DD-A09F-E6EC1A2ACA8D}" srcOrd="5" destOrd="0" parTransId="{1EA6762E-0E10-40FC-A097-8BB347A22BE4}" sibTransId="{E98B1852-7B9F-4C27-AB91-F48048A49320}"/>
    <dgm:cxn modelId="{26972A95-2EB7-455B-9EE4-F397B3FA4115}" type="presOf" srcId="{5BDA4502-CAB3-4322-9491-704119FD6ED4}" destId="{C77E3609-7EEE-4049-B14D-81AB8F45F820}" srcOrd="0" destOrd="0" presId="urn:microsoft.com/office/officeart/2005/8/layout/default"/>
    <dgm:cxn modelId="{CB6632AB-A0ED-4B9B-8C79-B6BAAB034955}" srcId="{5C2B28A6-5A16-405B-9F41-3BC45B8DE68E}" destId="{FD1DB53F-CB7A-47CC-B56B-7C907624BF64}" srcOrd="8" destOrd="0" parTransId="{AA58645A-E6A5-423C-AFF5-E00A0DB70E33}" sibTransId="{9124D81D-4841-41F8-8642-2CBFBC806CBC}"/>
    <dgm:cxn modelId="{54562EB8-CF7E-41D7-A914-624474260253}" type="presOf" srcId="{AC7CBEF4-A1BD-495E-B79E-5BFB36C20A2C}" destId="{AE69D02F-BB52-460B-8737-E53D1680F91F}" srcOrd="0" destOrd="0" presId="urn:microsoft.com/office/officeart/2005/8/layout/default"/>
    <dgm:cxn modelId="{2CB73AB8-42C7-4581-8AA7-29FFADA2EEBE}" type="presOf" srcId="{0F13B791-56D2-4018-83E5-982BD588749D}" destId="{5BD80D1A-564D-4A78-ADC9-E7B75EE6F3A0}" srcOrd="0" destOrd="0" presId="urn:microsoft.com/office/officeart/2005/8/layout/default"/>
    <dgm:cxn modelId="{6C809CB9-18F5-406F-9A2F-0DB4FA5A9077}" type="presOf" srcId="{1B4ED18F-9908-4C01-B2FD-BC8996B24E8C}" destId="{22745007-08AA-4ADE-96EA-29D198D281F1}" srcOrd="0" destOrd="0" presId="urn:microsoft.com/office/officeart/2005/8/layout/default"/>
    <dgm:cxn modelId="{912E93BB-F9FE-4822-A416-AD829425F0E3}" srcId="{5C2B28A6-5A16-405B-9F41-3BC45B8DE68E}" destId="{1B4ED18F-9908-4C01-B2FD-BC8996B24E8C}" srcOrd="14" destOrd="0" parTransId="{6879B155-10E6-4865-AF39-A6371732C646}" sibTransId="{E4A6D33A-03C8-411F-97A4-E67B6397B5E2}"/>
    <dgm:cxn modelId="{83D848C7-5E85-4A62-9A43-E29E63602365}" type="presOf" srcId="{5C2B28A6-5A16-405B-9F41-3BC45B8DE68E}" destId="{B89369B1-EE3D-4389-805E-6FAC3A67A362}" srcOrd="0" destOrd="0" presId="urn:microsoft.com/office/officeart/2005/8/layout/default"/>
    <dgm:cxn modelId="{716BD0CD-3922-46B7-B490-66AB03D3168D}" srcId="{5C2B28A6-5A16-405B-9F41-3BC45B8DE68E}" destId="{065D06A7-D356-4054-9290-50DBFCB4A195}" srcOrd="7" destOrd="0" parTransId="{C4729023-F133-4DEF-8576-9E6CE7370201}" sibTransId="{E42EBC07-E082-49BD-8860-7C080BE8614B}"/>
    <dgm:cxn modelId="{E92FACDE-CCE6-44B4-A6EF-A66503FCCC33}" type="presOf" srcId="{FD1DB53F-CB7A-47CC-B56B-7C907624BF64}" destId="{4CE876C5-8196-409F-A22F-5AE7E271B7B3}" srcOrd="0" destOrd="0" presId="urn:microsoft.com/office/officeart/2005/8/layout/default"/>
    <dgm:cxn modelId="{82D955E7-21CC-4E03-8EA8-100C56E0A4C3}" srcId="{5C2B28A6-5A16-405B-9F41-3BC45B8DE68E}" destId="{9153A028-2BB7-441F-A34A-9AC3815F8976}" srcOrd="2" destOrd="0" parTransId="{84EF1ADA-C9E8-490B-9A42-C20E42C9953D}" sibTransId="{EA89C958-42CF-480D-B171-4AD1CF4BDE76}"/>
    <dgm:cxn modelId="{830A8EFE-6178-499A-9276-F5D292CA098E}" srcId="{5C2B28A6-5A16-405B-9F41-3BC45B8DE68E}" destId="{3A282257-B1A7-46BA-8A43-8956CDC08A66}" srcOrd="11" destOrd="0" parTransId="{208FB9D9-2B03-4558-ADE2-5C27561A8CA8}" sibTransId="{8927FD93-8608-4D36-9344-63C5C96FAEAF}"/>
    <dgm:cxn modelId="{A2896F80-46C1-45D5-A362-401FF3C1A48C}" type="presParOf" srcId="{B89369B1-EE3D-4389-805E-6FAC3A67A362}" destId="{33526064-02EA-4F9D-B3F2-2D07CCEF16B4}" srcOrd="0" destOrd="0" presId="urn:microsoft.com/office/officeart/2005/8/layout/default"/>
    <dgm:cxn modelId="{1623A8B6-E625-43EC-9904-DDF1872EA14D}" type="presParOf" srcId="{B89369B1-EE3D-4389-805E-6FAC3A67A362}" destId="{F47CCCA8-3206-4AAA-B796-E14E7554F4D4}" srcOrd="1" destOrd="0" presId="urn:microsoft.com/office/officeart/2005/8/layout/default"/>
    <dgm:cxn modelId="{AE2AD189-F1BE-485D-9CE6-C52810A31CB7}" type="presParOf" srcId="{B89369B1-EE3D-4389-805E-6FAC3A67A362}" destId="{C77E3609-7EEE-4049-B14D-81AB8F45F820}" srcOrd="2" destOrd="0" presId="urn:microsoft.com/office/officeart/2005/8/layout/default"/>
    <dgm:cxn modelId="{71FC855B-1F63-4226-971D-79D1F2C5F104}" type="presParOf" srcId="{B89369B1-EE3D-4389-805E-6FAC3A67A362}" destId="{372F946F-C83C-490A-9FDE-547693E27867}" srcOrd="3" destOrd="0" presId="urn:microsoft.com/office/officeart/2005/8/layout/default"/>
    <dgm:cxn modelId="{0AD5C3E8-CD2C-4707-A13F-EBA11468443B}" type="presParOf" srcId="{B89369B1-EE3D-4389-805E-6FAC3A67A362}" destId="{C5B08C0A-B86E-4A73-836D-FF1FB2859AC5}" srcOrd="4" destOrd="0" presId="urn:microsoft.com/office/officeart/2005/8/layout/default"/>
    <dgm:cxn modelId="{4AC3DAF3-B581-46D2-AFDA-169027A21B89}" type="presParOf" srcId="{B89369B1-EE3D-4389-805E-6FAC3A67A362}" destId="{9BB7A7DF-531B-4557-BEB2-AE9D99BC92A0}" srcOrd="5" destOrd="0" presId="urn:microsoft.com/office/officeart/2005/8/layout/default"/>
    <dgm:cxn modelId="{993175ED-25CF-4A35-8DB5-E1072D9F2C1C}" type="presParOf" srcId="{B89369B1-EE3D-4389-805E-6FAC3A67A362}" destId="{5BD80D1A-564D-4A78-ADC9-E7B75EE6F3A0}" srcOrd="6" destOrd="0" presId="urn:microsoft.com/office/officeart/2005/8/layout/default"/>
    <dgm:cxn modelId="{DC9EFB3D-F1E7-4E32-96CB-F7AEC0B4A824}" type="presParOf" srcId="{B89369B1-EE3D-4389-805E-6FAC3A67A362}" destId="{5A967F58-12F5-4689-A624-57403D509E7F}" srcOrd="7" destOrd="0" presId="urn:microsoft.com/office/officeart/2005/8/layout/default"/>
    <dgm:cxn modelId="{6BDF15D6-49D8-457D-A86E-35072F4F3B26}" type="presParOf" srcId="{B89369B1-EE3D-4389-805E-6FAC3A67A362}" destId="{6C803A68-EC42-46C7-BEE0-8A2717BA3837}" srcOrd="8" destOrd="0" presId="urn:microsoft.com/office/officeart/2005/8/layout/default"/>
    <dgm:cxn modelId="{E5EA9E35-5120-498B-9074-C910F2CB98D8}" type="presParOf" srcId="{B89369B1-EE3D-4389-805E-6FAC3A67A362}" destId="{6CD84030-3E89-4A3F-8ACC-84B3D7048CAE}" srcOrd="9" destOrd="0" presId="urn:microsoft.com/office/officeart/2005/8/layout/default"/>
    <dgm:cxn modelId="{04A5C30F-81F7-4246-918C-B13EBD29441C}" type="presParOf" srcId="{B89369B1-EE3D-4389-805E-6FAC3A67A362}" destId="{CF3CED5A-6095-4127-B64A-B843A9A89183}" srcOrd="10" destOrd="0" presId="urn:microsoft.com/office/officeart/2005/8/layout/default"/>
    <dgm:cxn modelId="{1D1B4DC9-891E-4A23-A72E-27649D2005E8}" type="presParOf" srcId="{B89369B1-EE3D-4389-805E-6FAC3A67A362}" destId="{8891DFB3-10FA-4340-A8D6-74E70635E013}" srcOrd="11" destOrd="0" presId="urn:microsoft.com/office/officeart/2005/8/layout/default"/>
    <dgm:cxn modelId="{D4544FE0-45F1-4DF9-A366-6F71BA3C43AD}" type="presParOf" srcId="{B89369B1-EE3D-4389-805E-6FAC3A67A362}" destId="{A1B22673-2BE9-4CE8-989C-D8989BEE825B}" srcOrd="12" destOrd="0" presId="urn:microsoft.com/office/officeart/2005/8/layout/default"/>
    <dgm:cxn modelId="{5D53EB47-B20A-4FEA-B751-4FAEBA885D0E}" type="presParOf" srcId="{B89369B1-EE3D-4389-805E-6FAC3A67A362}" destId="{166C696F-277E-427E-8BE9-2D0C459A2572}" srcOrd="13" destOrd="0" presId="urn:microsoft.com/office/officeart/2005/8/layout/default"/>
    <dgm:cxn modelId="{D16A332D-6513-4BA2-BF0D-8105A2100F8C}" type="presParOf" srcId="{B89369B1-EE3D-4389-805E-6FAC3A67A362}" destId="{A07BE4E3-FA55-4C42-9E9F-2E5F2C808F33}" srcOrd="14" destOrd="0" presId="urn:microsoft.com/office/officeart/2005/8/layout/default"/>
    <dgm:cxn modelId="{EC28D1FC-B156-4DA9-92B6-1BD110867462}" type="presParOf" srcId="{B89369B1-EE3D-4389-805E-6FAC3A67A362}" destId="{A8BFAE7E-62C7-49C5-8F9C-B1DF65673328}" srcOrd="15" destOrd="0" presId="urn:microsoft.com/office/officeart/2005/8/layout/default"/>
    <dgm:cxn modelId="{060EB075-2039-4D14-9449-E2E0BE412ECA}" type="presParOf" srcId="{B89369B1-EE3D-4389-805E-6FAC3A67A362}" destId="{4CE876C5-8196-409F-A22F-5AE7E271B7B3}" srcOrd="16" destOrd="0" presId="urn:microsoft.com/office/officeart/2005/8/layout/default"/>
    <dgm:cxn modelId="{66BC4BA0-462B-4838-AB78-04B9E1938208}" type="presParOf" srcId="{B89369B1-EE3D-4389-805E-6FAC3A67A362}" destId="{49640025-2DA8-428F-B2A9-2152759B1E19}" srcOrd="17" destOrd="0" presId="urn:microsoft.com/office/officeart/2005/8/layout/default"/>
    <dgm:cxn modelId="{5B9EE096-B91E-40E1-BC07-E95AF239D809}" type="presParOf" srcId="{B89369B1-EE3D-4389-805E-6FAC3A67A362}" destId="{B10282B7-FF87-4161-8A2F-BFF3A2CE6B91}" srcOrd="18" destOrd="0" presId="urn:microsoft.com/office/officeart/2005/8/layout/default"/>
    <dgm:cxn modelId="{610C10DB-A93B-42D1-B946-D59FF4A88154}" type="presParOf" srcId="{B89369B1-EE3D-4389-805E-6FAC3A67A362}" destId="{1843254B-8898-408E-B938-11B7CA7BACAF}" srcOrd="19" destOrd="0" presId="urn:microsoft.com/office/officeart/2005/8/layout/default"/>
    <dgm:cxn modelId="{44B8CAAB-7386-4BFF-8280-71C51D419E29}" type="presParOf" srcId="{B89369B1-EE3D-4389-805E-6FAC3A67A362}" destId="{4AE9DC43-9D58-4B13-8F92-EDA19A919715}" srcOrd="20" destOrd="0" presId="urn:microsoft.com/office/officeart/2005/8/layout/default"/>
    <dgm:cxn modelId="{924C4E31-5A5D-43B1-8587-6618CD0C8F7C}" type="presParOf" srcId="{B89369B1-EE3D-4389-805E-6FAC3A67A362}" destId="{3448B3C1-4B37-46E5-87CE-0976BE19F2CF}" srcOrd="21" destOrd="0" presId="urn:microsoft.com/office/officeart/2005/8/layout/default"/>
    <dgm:cxn modelId="{A3DFAE40-DB08-4482-AC7E-A8F23271BDDD}" type="presParOf" srcId="{B89369B1-EE3D-4389-805E-6FAC3A67A362}" destId="{B14E0408-E96F-4433-A4F6-8DDFF758BF8B}" srcOrd="22" destOrd="0" presId="urn:microsoft.com/office/officeart/2005/8/layout/default"/>
    <dgm:cxn modelId="{99D31428-312E-42D5-9C6B-47E7021755AD}" type="presParOf" srcId="{B89369B1-EE3D-4389-805E-6FAC3A67A362}" destId="{EAB651A6-38D7-4B3C-95B0-CBBAFB9FAFBF}" srcOrd="23" destOrd="0" presId="urn:microsoft.com/office/officeart/2005/8/layout/default"/>
    <dgm:cxn modelId="{30C36482-192D-4062-90BB-DC9848D054F1}" type="presParOf" srcId="{B89369B1-EE3D-4389-805E-6FAC3A67A362}" destId="{717B1DEB-E1F4-46BF-9D1F-937CA47E6CF6}" srcOrd="24" destOrd="0" presId="urn:microsoft.com/office/officeart/2005/8/layout/default"/>
    <dgm:cxn modelId="{735EB529-77BA-4FE4-BF5D-505E8AF2280F}" type="presParOf" srcId="{B89369B1-EE3D-4389-805E-6FAC3A67A362}" destId="{005A0E38-F00C-4B56-A3D7-A1CEADCC8B22}" srcOrd="25" destOrd="0" presId="urn:microsoft.com/office/officeart/2005/8/layout/default"/>
    <dgm:cxn modelId="{ACF6C135-ED44-4EE2-96EA-E2E77991374D}" type="presParOf" srcId="{B89369B1-EE3D-4389-805E-6FAC3A67A362}" destId="{AE69D02F-BB52-460B-8737-E53D1680F91F}" srcOrd="26" destOrd="0" presId="urn:microsoft.com/office/officeart/2005/8/layout/default"/>
    <dgm:cxn modelId="{F66FA813-FAB9-4EAD-AABE-F73F63141CDF}" type="presParOf" srcId="{B89369B1-EE3D-4389-805E-6FAC3A67A362}" destId="{D56AA639-D808-4416-BB43-F0C1F9DB7F9E}" srcOrd="27" destOrd="0" presId="urn:microsoft.com/office/officeart/2005/8/layout/default"/>
    <dgm:cxn modelId="{0015759D-03CE-4E8C-B46D-03BEB2F0EB84}" type="presParOf" srcId="{B89369B1-EE3D-4389-805E-6FAC3A67A362}" destId="{22745007-08AA-4ADE-96EA-29D198D281F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UserFieldsMD</a:t>
          </a:r>
          <a:r>
            <a:rPr lang="es-GT" dirty="0"/>
            <a:t> </a:t>
          </a:r>
          <a:r>
            <a:rPr lang="es-GT" dirty="0" err="1"/>
            <a:t>oUserFieldsMD</a:t>
          </a:r>
          <a:r>
            <a:rPr lang="es-GT" dirty="0"/>
            <a:t> = </a:t>
          </a:r>
          <a:r>
            <a:rPr lang="es-GT" dirty="0" err="1"/>
            <a:t>oCompany.GetBusinessObject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 dirty="0" err="1"/>
            <a:t>Add</a:t>
          </a:r>
          <a:endParaRPr lang="en-US" dirty="0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 dirty="0" err="1"/>
            <a:t>Update</a:t>
          </a:r>
          <a:endParaRPr lang="en-US" dirty="0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5151FF57-A889-4544-A1A9-819849E29DC6}">
      <dgm:prSet/>
      <dgm:spPr/>
      <dgm:t>
        <a:bodyPr/>
        <a:lstStyle/>
        <a:p>
          <a:pPr>
            <a:buNone/>
          </a:pPr>
          <a:r>
            <a:rPr lang="es-GT" dirty="0"/>
            <a:t>(</a:t>
          </a:r>
          <a:r>
            <a:rPr lang="es-GT" dirty="0" err="1"/>
            <a:t>SAPbobsCOM.BoObjectTypes.oUserFields</a:t>
          </a:r>
          <a:r>
            <a:rPr lang="es-GT" dirty="0"/>
            <a:t>)</a:t>
          </a:r>
          <a:endParaRPr lang="en-US" dirty="0"/>
        </a:p>
      </dgm:t>
    </dgm:pt>
    <dgm:pt modelId="{02BDE71E-7D37-4CF2-89E4-3BD1836B25DA}" type="parTrans" cxnId="{50DEE4A4-1F67-4E73-9595-60260DBAEB3D}">
      <dgm:prSet/>
      <dgm:spPr/>
      <dgm:t>
        <a:bodyPr/>
        <a:lstStyle/>
        <a:p>
          <a:endParaRPr lang="es-GT"/>
        </a:p>
      </dgm:t>
    </dgm:pt>
    <dgm:pt modelId="{BE6F4FAD-784E-4C2D-B854-3E8FA586C928}" type="sibTrans" cxnId="{50DEE4A4-1F67-4E73-9595-60260DBAEB3D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 custLinFactNeighborX="177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50DEE4A4-1F67-4E73-9595-60260DBAEB3D}" srcId="{C943A953-D161-495D-A4B9-F78CBCE090B8}" destId="{5151FF57-A889-4544-A1A9-819849E29DC6}" srcOrd="1" destOrd="0" parTransId="{02BDE71E-7D37-4CF2-89E4-3BD1836B25DA}" sibTransId="{BE6F4FAD-784E-4C2D-B854-3E8FA586C928}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3AFFDAE8-DF61-4BD4-BC00-4C32B8762D16}" type="presOf" srcId="{5151FF57-A889-4544-A1A9-819849E29DC6}" destId="{293754EE-BB0A-43E6-8CF0-6B327B57AAC4}" srcOrd="0" destOrd="1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/>
            <a:t>oObject.UserFields.Fields.Item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n-US" dirty="0"/>
            <a:t>SET</a:t>
          </a:r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B0B905E2-B9A3-41A3-968B-567301967C33}">
      <dgm:prSet/>
      <dgm:spPr/>
      <dgm:t>
        <a:bodyPr/>
        <a:lstStyle/>
        <a:p>
          <a:pPr>
            <a:buNone/>
          </a:pPr>
          <a:r>
            <a:rPr lang="es-GT" dirty="0"/>
            <a:t>("</a:t>
          </a:r>
          <a:r>
            <a:rPr lang="es-GT" dirty="0">
              <a:solidFill>
                <a:srgbClr val="FF0000"/>
              </a:solidFill>
            </a:rPr>
            <a:t>U_</a:t>
          </a:r>
          <a:r>
            <a:rPr lang="es-GT" dirty="0"/>
            <a:t>UserField").Value = Dynamic</a:t>
          </a:r>
        </a:p>
      </dgm:t>
    </dgm:pt>
    <dgm:pt modelId="{EE09A155-D84A-4B15-8EF9-C70724C3825A}" type="parTrans" cxnId="{16C063CE-16C5-42F9-A562-B629A1AEB7F5}">
      <dgm:prSet/>
      <dgm:spPr/>
      <dgm:t>
        <a:bodyPr/>
        <a:lstStyle/>
        <a:p>
          <a:endParaRPr lang="es-GT"/>
        </a:p>
      </dgm:t>
    </dgm:pt>
    <dgm:pt modelId="{559E073D-F3DD-4A14-8D2E-3EC902D8E0F1}" type="sibTrans" cxnId="{16C063CE-16C5-42F9-A562-B629A1AEB7F5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D6B336BE-0CAA-48B3-B0E4-9EC5A6F9F051}" type="presOf" srcId="{B0B905E2-B9A3-41A3-968B-567301967C33}" destId="{293754EE-BB0A-43E6-8CF0-6B327B57AAC4}" srcOrd="0" destOrd="1" presId="urn:microsoft.com/office/officeart/2005/8/layout/vList5"/>
    <dgm:cxn modelId="{16C063CE-16C5-42F9-A562-B629A1AEB7F5}" srcId="{C943A953-D161-495D-A4B9-F78CBCE090B8}" destId="{B0B905E2-B9A3-41A3-968B-567301967C33}" srcOrd="1" destOrd="0" parTransId="{EE09A155-D84A-4B15-8EF9-C70724C3825A}" sibTransId="{559E073D-F3DD-4A14-8D2E-3EC902D8E0F1}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2B28A6-5A16-405B-9F41-3BC45B8DE6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2980BC-CE6C-40C8-9E7F-3326DA595876}">
      <dgm:prSet/>
      <dgm:spPr/>
      <dgm:t>
        <a:bodyPr/>
        <a:lstStyle/>
        <a:p>
          <a:r>
            <a:rPr lang="es-GT" b="0" dirty="0" err="1"/>
            <a:t>TableName</a:t>
          </a:r>
          <a:endParaRPr lang="en-US" b="0" dirty="0"/>
        </a:p>
      </dgm:t>
    </dgm:pt>
    <dgm:pt modelId="{8D2DFA30-C115-44A6-A7A3-5443B8EC4FEB}" type="parTrans" cxnId="{3E7B0358-CFE2-48C6-B173-A1C4F3F22911}">
      <dgm:prSet/>
      <dgm:spPr/>
      <dgm:t>
        <a:bodyPr/>
        <a:lstStyle/>
        <a:p>
          <a:endParaRPr lang="en-US" b="0"/>
        </a:p>
      </dgm:t>
    </dgm:pt>
    <dgm:pt modelId="{628EE2C3-60E9-4DDB-8820-0FE5FCD88ECF}" type="sibTrans" cxnId="{3E7B0358-CFE2-48C6-B173-A1C4F3F22911}">
      <dgm:prSet/>
      <dgm:spPr/>
      <dgm:t>
        <a:bodyPr/>
        <a:lstStyle/>
        <a:p>
          <a:endParaRPr lang="en-US" b="0"/>
        </a:p>
      </dgm:t>
    </dgm:pt>
    <dgm:pt modelId="{1D635FBC-C02B-4D74-BE7C-B3CAA509628D}">
      <dgm:prSet/>
      <dgm:spPr/>
      <dgm:t>
        <a:bodyPr/>
        <a:lstStyle/>
        <a:p>
          <a:r>
            <a:rPr lang="es-GT" b="0" dirty="0" err="1"/>
            <a:t>Code</a:t>
          </a:r>
          <a:endParaRPr lang="es-GT" b="0" dirty="0"/>
        </a:p>
      </dgm:t>
    </dgm:pt>
    <dgm:pt modelId="{DB3B1ABE-C708-41B0-961E-390D592FC2E2}" type="parTrans" cxnId="{0FDC8CCD-B140-4666-B57C-5B9B0DF5383C}">
      <dgm:prSet/>
      <dgm:spPr/>
      <dgm:t>
        <a:bodyPr/>
        <a:lstStyle/>
        <a:p>
          <a:endParaRPr lang="es-GT"/>
        </a:p>
      </dgm:t>
    </dgm:pt>
    <dgm:pt modelId="{013491D3-DC8F-4360-BEAB-FD2BF9A75802}" type="sibTrans" cxnId="{0FDC8CCD-B140-4666-B57C-5B9B0DF5383C}">
      <dgm:prSet/>
      <dgm:spPr/>
      <dgm:t>
        <a:bodyPr/>
        <a:lstStyle/>
        <a:p>
          <a:endParaRPr lang="es-GT"/>
        </a:p>
      </dgm:t>
    </dgm:pt>
    <dgm:pt modelId="{B17F592A-1936-4F60-A205-3F6EDD9E159C}">
      <dgm:prSet/>
      <dgm:spPr/>
      <dgm:t>
        <a:bodyPr/>
        <a:lstStyle/>
        <a:p>
          <a:r>
            <a:rPr lang="es-GT" b="0" dirty="0" err="1"/>
            <a:t>LogTableName</a:t>
          </a:r>
          <a:endParaRPr lang="es-GT" b="0" dirty="0"/>
        </a:p>
      </dgm:t>
    </dgm:pt>
    <dgm:pt modelId="{5658DD44-3070-408C-ABC7-1849606C925C}" type="parTrans" cxnId="{70909C74-6B1B-49C3-B8EC-F9D062493370}">
      <dgm:prSet/>
      <dgm:spPr/>
      <dgm:t>
        <a:bodyPr/>
        <a:lstStyle/>
        <a:p>
          <a:endParaRPr lang="es-GT"/>
        </a:p>
      </dgm:t>
    </dgm:pt>
    <dgm:pt modelId="{1E2E89A4-5AFB-448A-AC85-2697F1E3800F}" type="sibTrans" cxnId="{70909C74-6B1B-49C3-B8EC-F9D062493370}">
      <dgm:prSet/>
      <dgm:spPr/>
      <dgm:t>
        <a:bodyPr/>
        <a:lstStyle/>
        <a:p>
          <a:endParaRPr lang="es-GT"/>
        </a:p>
      </dgm:t>
    </dgm:pt>
    <dgm:pt modelId="{82E65D69-4A01-431E-8342-4E4275A14CBF}">
      <dgm:prSet/>
      <dgm:spPr/>
      <dgm:t>
        <a:bodyPr/>
        <a:lstStyle/>
        <a:p>
          <a:r>
            <a:rPr lang="es-GT" b="0" dirty="0" err="1"/>
            <a:t>CanCreateDefaultForm</a:t>
          </a:r>
          <a:endParaRPr lang="es-GT" b="0" dirty="0"/>
        </a:p>
      </dgm:t>
    </dgm:pt>
    <dgm:pt modelId="{90605B28-0AB4-446E-99AB-14779CE80CD5}" type="parTrans" cxnId="{31758B25-839B-4C4D-8B49-21530AB9F39D}">
      <dgm:prSet/>
      <dgm:spPr/>
      <dgm:t>
        <a:bodyPr/>
        <a:lstStyle/>
        <a:p>
          <a:endParaRPr lang="es-GT"/>
        </a:p>
      </dgm:t>
    </dgm:pt>
    <dgm:pt modelId="{9D268346-FD1D-41F8-A453-ECB02605FBAF}" type="sibTrans" cxnId="{31758B25-839B-4C4D-8B49-21530AB9F39D}">
      <dgm:prSet/>
      <dgm:spPr/>
      <dgm:t>
        <a:bodyPr/>
        <a:lstStyle/>
        <a:p>
          <a:endParaRPr lang="es-GT"/>
        </a:p>
      </dgm:t>
    </dgm:pt>
    <dgm:pt modelId="{89D44EEF-2E8D-4EF3-9EE2-7ACD749C934C}">
      <dgm:prSet/>
      <dgm:spPr/>
      <dgm:t>
        <a:bodyPr/>
        <a:lstStyle/>
        <a:p>
          <a:r>
            <a:rPr lang="es-GT" b="0" dirty="0" err="1"/>
            <a:t>ObjectType</a:t>
          </a:r>
          <a:endParaRPr lang="es-GT" b="0" dirty="0"/>
        </a:p>
      </dgm:t>
    </dgm:pt>
    <dgm:pt modelId="{4D74DF7F-99F6-452C-B681-5619164B818A}" type="parTrans" cxnId="{F68E9DAC-08DB-4C01-8AAA-3A8B3974482D}">
      <dgm:prSet/>
      <dgm:spPr/>
      <dgm:t>
        <a:bodyPr/>
        <a:lstStyle/>
        <a:p>
          <a:endParaRPr lang="es-GT"/>
        </a:p>
      </dgm:t>
    </dgm:pt>
    <dgm:pt modelId="{14857C62-1450-46D5-9C7E-2FC2E89D0937}" type="sibTrans" cxnId="{F68E9DAC-08DB-4C01-8AAA-3A8B3974482D}">
      <dgm:prSet/>
      <dgm:spPr/>
      <dgm:t>
        <a:bodyPr/>
        <a:lstStyle/>
        <a:p>
          <a:endParaRPr lang="es-GT"/>
        </a:p>
      </dgm:t>
    </dgm:pt>
    <dgm:pt modelId="{4D5D616B-049B-4B82-B01A-868909460511}">
      <dgm:prSet/>
      <dgm:spPr/>
      <dgm:t>
        <a:bodyPr/>
        <a:lstStyle/>
        <a:p>
          <a:r>
            <a:rPr lang="es-GT" b="0" dirty="0" err="1"/>
            <a:t>ExtensionName</a:t>
          </a:r>
          <a:endParaRPr lang="es-GT" b="0" dirty="0"/>
        </a:p>
        <a:p>
          <a:r>
            <a:rPr lang="es-GT" b="0" dirty="0" err="1"/>
            <a:t>info</a:t>
          </a:r>
          <a:endParaRPr lang="es-GT" b="0" dirty="0"/>
        </a:p>
      </dgm:t>
    </dgm:pt>
    <dgm:pt modelId="{C5013C57-1BE0-4B85-BD62-0AE9114693CF}" type="parTrans" cxnId="{B4738CA6-5C04-4367-AFD2-38BC29AFFB70}">
      <dgm:prSet/>
      <dgm:spPr/>
      <dgm:t>
        <a:bodyPr/>
        <a:lstStyle/>
        <a:p>
          <a:endParaRPr lang="es-GT"/>
        </a:p>
      </dgm:t>
    </dgm:pt>
    <dgm:pt modelId="{AA10CBBD-40DA-40A9-A459-39ADD42E2539}" type="sibTrans" cxnId="{B4738CA6-5C04-4367-AFD2-38BC29AFFB70}">
      <dgm:prSet/>
      <dgm:spPr/>
      <dgm:t>
        <a:bodyPr/>
        <a:lstStyle/>
        <a:p>
          <a:endParaRPr lang="es-GT"/>
        </a:p>
      </dgm:t>
    </dgm:pt>
    <dgm:pt modelId="{B74749CA-8EAC-4633-BB42-E6E44DB8D1A2}">
      <dgm:prSet/>
      <dgm:spPr/>
      <dgm:t>
        <a:bodyPr/>
        <a:lstStyle/>
        <a:p>
          <a:r>
            <a:rPr lang="es-GT" b="0" dirty="0" err="1"/>
            <a:t>CanCancel</a:t>
          </a:r>
          <a:endParaRPr lang="es-GT" b="0" dirty="0"/>
        </a:p>
        <a:p>
          <a:r>
            <a:rPr lang="es-GT" b="0" dirty="0" err="1"/>
            <a:t>BoYesNoEnum.tYES</a:t>
          </a:r>
          <a:r>
            <a:rPr lang="es-GT" b="0" dirty="0"/>
            <a:t>;</a:t>
          </a:r>
        </a:p>
      </dgm:t>
    </dgm:pt>
    <dgm:pt modelId="{683F55BC-884A-461D-977E-C20646E7AD5D}" type="parTrans" cxnId="{DA8B3EC7-C45C-4151-87EB-A1F535087861}">
      <dgm:prSet/>
      <dgm:spPr/>
      <dgm:t>
        <a:bodyPr/>
        <a:lstStyle/>
        <a:p>
          <a:endParaRPr lang="es-GT"/>
        </a:p>
      </dgm:t>
    </dgm:pt>
    <dgm:pt modelId="{F2E32DB4-083B-4B3A-A300-E194B99ED71B}" type="sibTrans" cxnId="{DA8B3EC7-C45C-4151-87EB-A1F535087861}">
      <dgm:prSet/>
      <dgm:spPr/>
      <dgm:t>
        <a:bodyPr/>
        <a:lstStyle/>
        <a:p>
          <a:endParaRPr lang="es-GT"/>
        </a:p>
      </dgm:t>
    </dgm:pt>
    <dgm:pt modelId="{827B6603-B4D1-4D9F-8849-973E4F0E5367}">
      <dgm:prSet/>
      <dgm:spPr/>
      <dgm:t>
        <a:bodyPr/>
        <a:lstStyle/>
        <a:p>
          <a:r>
            <a:rPr lang="es-GT" b="0" dirty="0" err="1"/>
            <a:t>CanDelete</a:t>
          </a:r>
          <a:endParaRPr lang="es-GT" b="0" dirty="0"/>
        </a:p>
      </dgm:t>
    </dgm:pt>
    <dgm:pt modelId="{659CD328-FAF1-4F9A-8FFC-55A5B5A89F63}" type="parTrans" cxnId="{C9B6DF5F-59FA-4487-B477-2DBD839EB614}">
      <dgm:prSet/>
      <dgm:spPr/>
      <dgm:t>
        <a:bodyPr/>
        <a:lstStyle/>
        <a:p>
          <a:endParaRPr lang="es-GT"/>
        </a:p>
      </dgm:t>
    </dgm:pt>
    <dgm:pt modelId="{3821D10B-3BBF-4F16-8B2A-6DEC52631550}" type="sibTrans" cxnId="{C9B6DF5F-59FA-4487-B477-2DBD839EB614}">
      <dgm:prSet/>
      <dgm:spPr/>
      <dgm:t>
        <a:bodyPr/>
        <a:lstStyle/>
        <a:p>
          <a:endParaRPr lang="es-GT"/>
        </a:p>
      </dgm:t>
    </dgm:pt>
    <dgm:pt modelId="{6A4ED9A0-F659-48BA-A982-3B0032B2C414}">
      <dgm:prSet/>
      <dgm:spPr/>
      <dgm:t>
        <a:bodyPr/>
        <a:lstStyle/>
        <a:p>
          <a:r>
            <a:rPr lang="es-GT" b="0" dirty="0" err="1"/>
            <a:t>CanLog</a:t>
          </a:r>
          <a:endParaRPr lang="es-GT" b="0" dirty="0"/>
        </a:p>
        <a:p>
          <a:r>
            <a:rPr lang="es-GT" b="0" dirty="0" err="1"/>
            <a:t>BoYesNoEnum.tNO</a:t>
          </a:r>
          <a:r>
            <a:rPr lang="es-GT" b="0" dirty="0"/>
            <a:t>;</a:t>
          </a:r>
        </a:p>
      </dgm:t>
    </dgm:pt>
    <dgm:pt modelId="{8EE07E72-A5DC-4597-98D7-4F9D47EDFEEE}" type="parTrans" cxnId="{5A306E32-0BD1-4C52-908B-37546BDE1E99}">
      <dgm:prSet/>
      <dgm:spPr/>
      <dgm:t>
        <a:bodyPr/>
        <a:lstStyle/>
        <a:p>
          <a:endParaRPr lang="es-GT"/>
        </a:p>
      </dgm:t>
    </dgm:pt>
    <dgm:pt modelId="{062D421E-F202-4A97-9473-D53D044A730D}" type="sibTrans" cxnId="{5A306E32-0BD1-4C52-908B-37546BDE1E99}">
      <dgm:prSet/>
      <dgm:spPr/>
      <dgm:t>
        <a:bodyPr/>
        <a:lstStyle/>
        <a:p>
          <a:endParaRPr lang="es-GT"/>
        </a:p>
      </dgm:t>
    </dgm:pt>
    <dgm:pt modelId="{3B28780D-7B6A-4FEB-8E47-E19B63597198}">
      <dgm:prSet/>
      <dgm:spPr/>
      <dgm:t>
        <a:bodyPr/>
        <a:lstStyle/>
        <a:p>
          <a:r>
            <a:rPr lang="es-GT" b="0" dirty="0" err="1"/>
            <a:t>ManageSeries</a:t>
          </a:r>
          <a:endParaRPr lang="es-GT" b="0" dirty="0"/>
        </a:p>
      </dgm:t>
    </dgm:pt>
    <dgm:pt modelId="{03008AE8-0AA1-4096-827D-253FFD1AFEF2}" type="parTrans" cxnId="{2AFD53BE-F727-4E6F-AF71-8C7B707FAB08}">
      <dgm:prSet/>
      <dgm:spPr/>
      <dgm:t>
        <a:bodyPr/>
        <a:lstStyle/>
        <a:p>
          <a:endParaRPr lang="es-GT"/>
        </a:p>
      </dgm:t>
    </dgm:pt>
    <dgm:pt modelId="{B1DF5387-A9B0-4E33-AC46-B6C66D02EFB4}" type="sibTrans" cxnId="{2AFD53BE-F727-4E6F-AF71-8C7B707FAB08}">
      <dgm:prSet/>
      <dgm:spPr/>
      <dgm:t>
        <a:bodyPr/>
        <a:lstStyle/>
        <a:p>
          <a:endParaRPr lang="es-GT"/>
        </a:p>
      </dgm:t>
    </dgm:pt>
    <dgm:pt modelId="{8DA7F84F-8447-40EF-B96A-0C3F5952C107}">
      <dgm:prSet/>
      <dgm:spPr/>
      <dgm:t>
        <a:bodyPr/>
        <a:lstStyle/>
        <a:p>
          <a:r>
            <a:rPr lang="es-GT" b="0" dirty="0" err="1"/>
            <a:t>CanFind</a:t>
          </a:r>
          <a:endParaRPr lang="es-GT" b="0" dirty="0"/>
        </a:p>
      </dgm:t>
    </dgm:pt>
    <dgm:pt modelId="{C490840C-602A-4445-8251-F1C8A99B2721}" type="parTrans" cxnId="{2910E0DA-328F-4790-94DD-9EA3F513D6FB}">
      <dgm:prSet/>
      <dgm:spPr/>
      <dgm:t>
        <a:bodyPr/>
        <a:lstStyle/>
        <a:p>
          <a:endParaRPr lang="es-GT"/>
        </a:p>
      </dgm:t>
    </dgm:pt>
    <dgm:pt modelId="{AC8C9EEE-755D-47C9-819C-5CD7501EDFE2}" type="sibTrans" cxnId="{2910E0DA-328F-4790-94DD-9EA3F513D6FB}">
      <dgm:prSet/>
      <dgm:spPr/>
      <dgm:t>
        <a:bodyPr/>
        <a:lstStyle/>
        <a:p>
          <a:endParaRPr lang="es-GT"/>
        </a:p>
      </dgm:t>
    </dgm:pt>
    <dgm:pt modelId="{9D19C1E8-5175-4364-B22C-F5A5281C6F8E}">
      <dgm:prSet/>
      <dgm:spPr/>
      <dgm:t>
        <a:bodyPr/>
        <a:lstStyle/>
        <a:p>
          <a:r>
            <a:rPr lang="es-GT" b="0" dirty="0" err="1"/>
            <a:t>CanYearTransfer</a:t>
          </a:r>
          <a:endParaRPr lang="es-GT" b="0" dirty="0"/>
        </a:p>
        <a:p>
          <a:r>
            <a:rPr lang="es-GT" b="0" dirty="0" err="1"/>
            <a:t>info</a:t>
          </a:r>
          <a:endParaRPr lang="es-GT" b="0" dirty="0"/>
        </a:p>
      </dgm:t>
    </dgm:pt>
    <dgm:pt modelId="{66F16796-F612-4D1B-94C0-9471B1EED0CA}" type="parTrans" cxnId="{E20B1430-9BF2-4E4B-8F8C-BA9F54FD0B88}">
      <dgm:prSet/>
      <dgm:spPr/>
      <dgm:t>
        <a:bodyPr/>
        <a:lstStyle/>
        <a:p>
          <a:endParaRPr lang="es-GT"/>
        </a:p>
      </dgm:t>
    </dgm:pt>
    <dgm:pt modelId="{E3BEB500-5131-4358-A2F8-2373076DAC94}" type="sibTrans" cxnId="{E20B1430-9BF2-4E4B-8F8C-BA9F54FD0B88}">
      <dgm:prSet/>
      <dgm:spPr/>
      <dgm:t>
        <a:bodyPr/>
        <a:lstStyle/>
        <a:p>
          <a:endParaRPr lang="es-GT"/>
        </a:p>
      </dgm:t>
    </dgm:pt>
    <dgm:pt modelId="{E2B69D67-0D66-40B7-9007-19504ABEA3E0}">
      <dgm:prSet/>
      <dgm:spPr/>
      <dgm:t>
        <a:bodyPr/>
        <a:lstStyle/>
        <a:p>
          <a:r>
            <a:rPr lang="es-GT" b="0" dirty="0" err="1"/>
            <a:t>Name</a:t>
          </a:r>
          <a:endParaRPr lang="es-GT" b="0" dirty="0"/>
        </a:p>
      </dgm:t>
    </dgm:pt>
    <dgm:pt modelId="{677CA6E2-3BAB-4BF3-8710-674716389DA5}" type="parTrans" cxnId="{4B18ED28-69C7-406A-AF1A-41ADEF0279EB}">
      <dgm:prSet/>
      <dgm:spPr/>
      <dgm:t>
        <a:bodyPr/>
        <a:lstStyle/>
        <a:p>
          <a:endParaRPr lang="es-GT"/>
        </a:p>
      </dgm:t>
    </dgm:pt>
    <dgm:pt modelId="{4A7FC540-62A0-4D24-AC32-4843DE5034E0}" type="sibTrans" cxnId="{4B18ED28-69C7-406A-AF1A-41ADEF0279EB}">
      <dgm:prSet/>
      <dgm:spPr/>
      <dgm:t>
        <a:bodyPr/>
        <a:lstStyle/>
        <a:p>
          <a:endParaRPr lang="es-GT"/>
        </a:p>
      </dgm:t>
    </dgm:pt>
    <dgm:pt modelId="{3E89D702-8DFF-4B06-8FBB-3EC711445972}">
      <dgm:prSet/>
      <dgm:spPr/>
      <dgm:t>
        <a:bodyPr/>
        <a:lstStyle/>
        <a:p>
          <a:r>
            <a:rPr lang="es-GT" b="0" dirty="0" err="1"/>
            <a:t>CanClose</a:t>
          </a:r>
          <a:endParaRPr lang="es-GT" b="0" dirty="0"/>
        </a:p>
      </dgm:t>
    </dgm:pt>
    <dgm:pt modelId="{6F1FC596-8413-4FA6-8099-E33C65307E4D}" type="parTrans" cxnId="{4BAD681D-95BA-408B-8406-907A9E39FDDD}">
      <dgm:prSet/>
      <dgm:spPr/>
      <dgm:t>
        <a:bodyPr/>
        <a:lstStyle/>
        <a:p>
          <a:endParaRPr lang="es-GT"/>
        </a:p>
      </dgm:t>
    </dgm:pt>
    <dgm:pt modelId="{B85339D9-5836-4936-8153-0431181E683A}" type="sibTrans" cxnId="{4BAD681D-95BA-408B-8406-907A9E39FDDD}">
      <dgm:prSet/>
      <dgm:spPr/>
      <dgm:t>
        <a:bodyPr/>
        <a:lstStyle/>
        <a:p>
          <a:endParaRPr lang="es-GT"/>
        </a:p>
      </dgm:t>
    </dgm:pt>
    <dgm:pt modelId="{E4E31512-9931-4CB9-B8F9-DB21AFCF53DE}">
      <dgm:prSet/>
      <dgm:spPr/>
      <dgm:t>
        <a:bodyPr/>
        <a:lstStyle/>
        <a:p>
          <a:r>
            <a:rPr lang="es-GT" b="0" dirty="0" err="1"/>
            <a:t>OverwriteDllfile</a:t>
          </a:r>
          <a:endParaRPr lang="es-GT" b="0" dirty="0"/>
        </a:p>
      </dgm:t>
    </dgm:pt>
    <dgm:pt modelId="{5A5CE0FF-C27D-4A9D-893F-144285CA6C08}" type="parTrans" cxnId="{50B7ED2E-EE45-422A-8849-6B0A6DBAF6B1}">
      <dgm:prSet/>
      <dgm:spPr/>
      <dgm:t>
        <a:bodyPr/>
        <a:lstStyle/>
        <a:p>
          <a:endParaRPr lang="es-GT"/>
        </a:p>
      </dgm:t>
    </dgm:pt>
    <dgm:pt modelId="{2D0FB1DE-0092-47E7-8F74-53569B3ACD91}" type="sibTrans" cxnId="{50B7ED2E-EE45-422A-8849-6B0A6DBAF6B1}">
      <dgm:prSet/>
      <dgm:spPr/>
      <dgm:t>
        <a:bodyPr/>
        <a:lstStyle/>
        <a:p>
          <a:endParaRPr lang="es-GT"/>
        </a:p>
      </dgm:t>
    </dgm:pt>
    <dgm:pt modelId="{A5A19DF6-3661-495E-BD29-054169C78AC5}">
      <dgm:prSet/>
      <dgm:spPr/>
      <dgm:t>
        <a:bodyPr/>
        <a:lstStyle/>
        <a:p>
          <a:r>
            <a:rPr lang="es-GT" b="0" dirty="0" err="1"/>
            <a:t>DataBrowserBrowser</a:t>
          </a:r>
          <a:endParaRPr lang="es-GT" b="0" dirty="0"/>
        </a:p>
      </dgm:t>
    </dgm:pt>
    <dgm:pt modelId="{911E85BB-9742-4750-A557-763F8BE531AE}" type="parTrans" cxnId="{724FFA4D-C691-4135-8E32-CC5BF4F0FD45}">
      <dgm:prSet/>
      <dgm:spPr/>
      <dgm:t>
        <a:bodyPr/>
        <a:lstStyle/>
        <a:p>
          <a:endParaRPr lang="es-GT"/>
        </a:p>
      </dgm:t>
    </dgm:pt>
    <dgm:pt modelId="{B6A8AC3C-8B8E-4F8E-8C2D-83382ACB6AD1}" type="sibTrans" cxnId="{724FFA4D-C691-4135-8E32-CC5BF4F0FD45}">
      <dgm:prSet/>
      <dgm:spPr/>
      <dgm:t>
        <a:bodyPr/>
        <a:lstStyle/>
        <a:p>
          <a:endParaRPr lang="es-GT"/>
        </a:p>
      </dgm:t>
    </dgm:pt>
    <dgm:pt modelId="{3C64F77C-303E-4ECA-A019-745C20B6B5EF}">
      <dgm:prSet/>
      <dgm:spPr/>
      <dgm:t>
        <a:bodyPr/>
        <a:lstStyle/>
        <a:p>
          <a:r>
            <a:rPr lang="es-GT" b="0" dirty="0" err="1"/>
            <a:t>UseUniqueFormType</a:t>
          </a:r>
          <a:endParaRPr lang="es-GT" b="0" dirty="0"/>
        </a:p>
        <a:p>
          <a:r>
            <a:rPr lang="es-GT" b="0" dirty="0" err="1"/>
            <a:t>info</a:t>
          </a:r>
          <a:endParaRPr lang="es-GT" b="0" dirty="0"/>
        </a:p>
      </dgm:t>
    </dgm:pt>
    <dgm:pt modelId="{658E195B-2F0C-4D73-8A8E-CE87057AA57C}" type="parTrans" cxnId="{C7B51E4D-9A8E-4B1F-BFC1-CBE2457A00AD}">
      <dgm:prSet/>
      <dgm:spPr/>
      <dgm:t>
        <a:bodyPr/>
        <a:lstStyle/>
        <a:p>
          <a:endParaRPr lang="es-GT"/>
        </a:p>
      </dgm:t>
    </dgm:pt>
    <dgm:pt modelId="{644303AF-7D76-4C78-834A-4BC33E55549B}" type="sibTrans" cxnId="{C7B51E4D-9A8E-4B1F-BFC1-CBE2457A00AD}">
      <dgm:prSet/>
      <dgm:spPr/>
      <dgm:t>
        <a:bodyPr/>
        <a:lstStyle/>
        <a:p>
          <a:endParaRPr lang="es-GT"/>
        </a:p>
      </dgm:t>
    </dgm:pt>
    <dgm:pt modelId="{20F1F6B6-3858-43A6-A20C-E8290E3C15FF}">
      <dgm:prSet/>
      <dgm:spPr/>
      <dgm:t>
        <a:bodyPr/>
        <a:lstStyle/>
        <a:p>
          <a:r>
            <a:rPr lang="es-GT" b="0" dirty="0" err="1"/>
            <a:t>CanArchive</a:t>
          </a:r>
          <a:endParaRPr lang="es-GT" b="0" dirty="0"/>
        </a:p>
      </dgm:t>
    </dgm:pt>
    <dgm:pt modelId="{D3E9F419-0291-48FF-92C4-D120CBAE2A3C}" type="parTrans" cxnId="{F7F76C2E-9803-4169-9969-E4F5BFA924C1}">
      <dgm:prSet/>
      <dgm:spPr/>
      <dgm:t>
        <a:bodyPr/>
        <a:lstStyle/>
        <a:p>
          <a:endParaRPr lang="es-GT"/>
        </a:p>
      </dgm:t>
    </dgm:pt>
    <dgm:pt modelId="{FD465931-FA8B-4477-8663-CF5019FEBDD0}" type="sibTrans" cxnId="{F7F76C2E-9803-4169-9969-E4F5BFA924C1}">
      <dgm:prSet/>
      <dgm:spPr/>
      <dgm:t>
        <a:bodyPr/>
        <a:lstStyle/>
        <a:p>
          <a:endParaRPr lang="es-GT"/>
        </a:p>
      </dgm:t>
    </dgm:pt>
    <dgm:pt modelId="{80F8AA63-6F5A-49D1-B441-39A72C145329}">
      <dgm:prSet/>
      <dgm:spPr/>
      <dgm:t>
        <a:bodyPr/>
        <a:lstStyle/>
        <a:p>
          <a:r>
            <a:rPr lang="es-GT" b="0" dirty="0" err="1"/>
            <a:t>MenuItem</a:t>
          </a:r>
          <a:endParaRPr lang="es-GT" b="0" dirty="0"/>
        </a:p>
      </dgm:t>
    </dgm:pt>
    <dgm:pt modelId="{51536F96-A781-477C-AC38-2D5E8CEB4468}" type="parTrans" cxnId="{601C6C18-925B-4260-A42F-1E682A603668}">
      <dgm:prSet/>
      <dgm:spPr/>
      <dgm:t>
        <a:bodyPr/>
        <a:lstStyle/>
        <a:p>
          <a:endParaRPr lang="es-GT"/>
        </a:p>
      </dgm:t>
    </dgm:pt>
    <dgm:pt modelId="{DD84DEE8-71A7-4D40-B4DC-B705550752F0}" type="sibTrans" cxnId="{601C6C18-925B-4260-A42F-1E682A603668}">
      <dgm:prSet/>
      <dgm:spPr/>
      <dgm:t>
        <a:bodyPr/>
        <a:lstStyle/>
        <a:p>
          <a:endParaRPr lang="es-GT"/>
        </a:p>
      </dgm:t>
    </dgm:pt>
    <dgm:pt modelId="{C3FBF844-98F8-436E-A03A-CF56B56C6200}">
      <dgm:prSet/>
      <dgm:spPr/>
      <dgm:t>
        <a:bodyPr/>
        <a:lstStyle/>
        <a:p>
          <a:r>
            <a:rPr lang="es-GT" b="0" dirty="0" err="1"/>
            <a:t>MenuCaption</a:t>
          </a:r>
          <a:endParaRPr lang="es-GT" b="0" dirty="0"/>
        </a:p>
      </dgm:t>
    </dgm:pt>
    <dgm:pt modelId="{1E431ED0-9A03-4D84-B07F-951A498B5764}" type="parTrans" cxnId="{4EABDD7A-47A0-4934-B81C-8D9F31BDC667}">
      <dgm:prSet/>
      <dgm:spPr/>
      <dgm:t>
        <a:bodyPr/>
        <a:lstStyle/>
        <a:p>
          <a:endParaRPr lang="es-GT"/>
        </a:p>
      </dgm:t>
    </dgm:pt>
    <dgm:pt modelId="{37C27AE6-7F0F-4720-B775-4A73AE013EAD}" type="sibTrans" cxnId="{4EABDD7A-47A0-4934-B81C-8D9F31BDC667}">
      <dgm:prSet/>
      <dgm:spPr/>
      <dgm:t>
        <a:bodyPr/>
        <a:lstStyle/>
        <a:p>
          <a:endParaRPr lang="es-GT"/>
        </a:p>
      </dgm:t>
    </dgm:pt>
    <dgm:pt modelId="{54619A55-3F0C-4126-9ED2-BED85D3BAB30}">
      <dgm:prSet/>
      <dgm:spPr/>
      <dgm:t>
        <a:bodyPr/>
        <a:lstStyle/>
        <a:p>
          <a:r>
            <a:rPr lang="es-GT" b="0" dirty="0" err="1"/>
            <a:t>FatherMenuID</a:t>
          </a:r>
          <a:endParaRPr lang="es-GT" b="0" dirty="0"/>
        </a:p>
        <a:p>
          <a:r>
            <a:rPr lang="es-GT" b="0" dirty="0"/>
            <a:t>43679 CRM</a:t>
          </a:r>
        </a:p>
      </dgm:t>
    </dgm:pt>
    <dgm:pt modelId="{3E42CC71-3E49-4423-AE60-6728291C7F58}" type="parTrans" cxnId="{C5A3A294-1289-4D89-B001-9FFC6A532692}">
      <dgm:prSet/>
      <dgm:spPr/>
      <dgm:t>
        <a:bodyPr/>
        <a:lstStyle/>
        <a:p>
          <a:endParaRPr lang="es-GT"/>
        </a:p>
      </dgm:t>
    </dgm:pt>
    <dgm:pt modelId="{04EE79D8-1AF5-4EEE-9E6C-22C928417D50}" type="sibTrans" cxnId="{C5A3A294-1289-4D89-B001-9FFC6A532692}">
      <dgm:prSet/>
      <dgm:spPr/>
      <dgm:t>
        <a:bodyPr/>
        <a:lstStyle/>
        <a:p>
          <a:endParaRPr lang="es-GT"/>
        </a:p>
      </dgm:t>
    </dgm:pt>
    <dgm:pt modelId="{B4492BA5-ADE9-4ADC-83FA-6D6E027C64AA}">
      <dgm:prSet/>
      <dgm:spPr/>
      <dgm:t>
        <a:bodyPr/>
        <a:lstStyle/>
        <a:p>
          <a:r>
            <a:rPr lang="es-GT" b="0" dirty="0"/>
            <a:t>Position</a:t>
          </a:r>
        </a:p>
      </dgm:t>
    </dgm:pt>
    <dgm:pt modelId="{174D81E7-2595-41A2-BEBC-55A5513507DA}" type="parTrans" cxnId="{AFCDA70E-7413-4DC5-A852-9DF1512FE5F0}">
      <dgm:prSet/>
      <dgm:spPr/>
      <dgm:t>
        <a:bodyPr/>
        <a:lstStyle/>
        <a:p>
          <a:endParaRPr lang="es-GT"/>
        </a:p>
      </dgm:t>
    </dgm:pt>
    <dgm:pt modelId="{66609D76-F725-4C91-B733-53AEDC406372}" type="sibTrans" cxnId="{AFCDA70E-7413-4DC5-A852-9DF1512FE5F0}">
      <dgm:prSet/>
      <dgm:spPr/>
      <dgm:t>
        <a:bodyPr/>
        <a:lstStyle/>
        <a:p>
          <a:endParaRPr lang="es-GT"/>
        </a:p>
      </dgm:t>
    </dgm:pt>
    <dgm:pt modelId="{7F6FD128-11F1-42CD-BE57-879D521B7CB1}">
      <dgm:prSet/>
      <dgm:spPr/>
      <dgm:t>
        <a:bodyPr/>
        <a:lstStyle/>
        <a:p>
          <a:r>
            <a:rPr lang="es-GT" b="0" dirty="0" err="1"/>
            <a:t>MenuUID</a:t>
          </a:r>
          <a:endParaRPr lang="es-GT" b="0" dirty="0"/>
        </a:p>
      </dgm:t>
    </dgm:pt>
    <dgm:pt modelId="{4A5CD5EC-40AB-4026-BB26-022EFC044E95}" type="parTrans" cxnId="{5C9D4170-7D8E-4440-A1B8-24CAE486E4DA}">
      <dgm:prSet/>
      <dgm:spPr/>
      <dgm:t>
        <a:bodyPr/>
        <a:lstStyle/>
        <a:p>
          <a:endParaRPr lang="es-GT"/>
        </a:p>
      </dgm:t>
    </dgm:pt>
    <dgm:pt modelId="{D8308D95-099A-4381-B2CA-204333F59149}" type="sibTrans" cxnId="{5C9D4170-7D8E-4440-A1B8-24CAE486E4DA}">
      <dgm:prSet/>
      <dgm:spPr/>
      <dgm:t>
        <a:bodyPr/>
        <a:lstStyle/>
        <a:p>
          <a:endParaRPr lang="es-GT"/>
        </a:p>
      </dgm:t>
    </dgm:pt>
    <dgm:pt modelId="{66EF110E-869A-4C61-A103-0D893635CAC3}">
      <dgm:prSet/>
      <dgm:spPr/>
      <dgm:t>
        <a:bodyPr/>
        <a:lstStyle/>
        <a:p>
          <a:r>
            <a:rPr lang="es-GT" b="0" dirty="0" err="1"/>
            <a:t>RebuildEnhancedForm</a:t>
          </a:r>
          <a:endParaRPr lang="es-GT" b="0" dirty="0"/>
        </a:p>
      </dgm:t>
    </dgm:pt>
    <dgm:pt modelId="{512496F8-B7BC-41D9-BD18-43E562E84216}" type="parTrans" cxnId="{D1F25DE1-9936-4039-A67E-8A77668219DE}">
      <dgm:prSet/>
      <dgm:spPr/>
      <dgm:t>
        <a:bodyPr/>
        <a:lstStyle/>
        <a:p>
          <a:endParaRPr lang="es-GT"/>
        </a:p>
      </dgm:t>
    </dgm:pt>
    <dgm:pt modelId="{DD2AF4F3-D88E-4ED4-A23A-EC22209E7FCB}" type="sibTrans" cxnId="{D1F25DE1-9936-4039-A67E-8A77668219DE}">
      <dgm:prSet/>
      <dgm:spPr/>
      <dgm:t>
        <a:bodyPr/>
        <a:lstStyle/>
        <a:p>
          <a:endParaRPr lang="es-GT"/>
        </a:p>
      </dgm:t>
    </dgm:pt>
    <dgm:pt modelId="{4417E78A-9005-455B-9080-FE787D861E6E}">
      <dgm:prSet/>
      <dgm:spPr/>
      <dgm:t>
        <a:bodyPr/>
        <a:lstStyle/>
        <a:p>
          <a:r>
            <a:rPr lang="es-GT" b="0" dirty="0" err="1"/>
            <a:t>FormSRF</a:t>
          </a:r>
          <a:endParaRPr lang="es-GT" b="0" dirty="0"/>
        </a:p>
      </dgm:t>
    </dgm:pt>
    <dgm:pt modelId="{A8B6603F-CA26-4FCF-B6BD-E55AF33A009C}" type="parTrans" cxnId="{0D5455D8-D0F7-4FB4-B682-4351E9B228D7}">
      <dgm:prSet/>
      <dgm:spPr/>
      <dgm:t>
        <a:bodyPr/>
        <a:lstStyle/>
        <a:p>
          <a:endParaRPr lang="es-GT"/>
        </a:p>
      </dgm:t>
    </dgm:pt>
    <dgm:pt modelId="{6D88B49F-65EE-41B5-AD37-8883BDC0B295}" type="sibTrans" cxnId="{0D5455D8-D0F7-4FB4-B682-4351E9B228D7}">
      <dgm:prSet/>
      <dgm:spPr/>
      <dgm:t>
        <a:bodyPr/>
        <a:lstStyle/>
        <a:p>
          <a:endParaRPr lang="es-GT"/>
        </a:p>
      </dgm:t>
    </dgm:pt>
    <dgm:pt modelId="{F5712271-9C0E-40AF-894C-BE5F8FB95CC0}">
      <dgm:prSet/>
      <dgm:spPr/>
      <dgm:t>
        <a:bodyPr/>
        <a:lstStyle/>
        <a:p>
          <a:r>
            <a:rPr lang="es-GT" b="0" dirty="0" err="1"/>
            <a:t>CanApprove</a:t>
          </a:r>
          <a:endParaRPr lang="es-GT" b="0" dirty="0"/>
        </a:p>
        <a:p>
          <a:r>
            <a:rPr lang="es-GT" b="0" dirty="0" err="1"/>
            <a:t>info</a:t>
          </a:r>
          <a:endParaRPr lang="es-GT" b="0" dirty="0"/>
        </a:p>
      </dgm:t>
    </dgm:pt>
    <dgm:pt modelId="{F088989B-B89F-487A-A78D-09380E99CBF8}" type="parTrans" cxnId="{86D0564E-D210-42AF-93C8-01C56FD8B1F2}">
      <dgm:prSet/>
      <dgm:spPr/>
      <dgm:t>
        <a:bodyPr/>
        <a:lstStyle/>
        <a:p>
          <a:endParaRPr lang="es-GT"/>
        </a:p>
      </dgm:t>
    </dgm:pt>
    <dgm:pt modelId="{3B7F32F3-BDE2-4F16-A43E-D459CD6144A2}" type="sibTrans" cxnId="{86D0564E-D210-42AF-93C8-01C56FD8B1F2}">
      <dgm:prSet/>
      <dgm:spPr/>
      <dgm:t>
        <a:bodyPr/>
        <a:lstStyle/>
        <a:p>
          <a:endParaRPr lang="es-GT"/>
        </a:p>
      </dgm:t>
    </dgm:pt>
    <dgm:pt modelId="{4E591C73-6917-4ABC-9CAE-0F502AF38786}">
      <dgm:prSet/>
      <dgm:spPr/>
      <dgm:t>
        <a:bodyPr/>
        <a:lstStyle/>
        <a:p>
          <a:r>
            <a:rPr lang="es-GT" b="0" dirty="0" err="1"/>
            <a:t>TemplateID</a:t>
          </a:r>
          <a:endParaRPr lang="es-GT" b="0" dirty="0"/>
        </a:p>
        <a:p>
          <a:r>
            <a:rPr lang="es-GT" b="0" dirty="0" err="1"/>
            <a:t>info</a:t>
          </a:r>
          <a:endParaRPr lang="es-GT" b="0" dirty="0"/>
        </a:p>
      </dgm:t>
    </dgm:pt>
    <dgm:pt modelId="{73F4839C-CAE2-482F-A9CE-5DA951170AE4}" type="parTrans" cxnId="{054EF884-8407-456E-8127-E8B2F72A83F8}">
      <dgm:prSet/>
      <dgm:spPr/>
      <dgm:t>
        <a:bodyPr/>
        <a:lstStyle/>
        <a:p>
          <a:endParaRPr lang="es-GT"/>
        </a:p>
      </dgm:t>
    </dgm:pt>
    <dgm:pt modelId="{E59FD9FD-AEAE-4BE7-BD50-760A560322F3}" type="sibTrans" cxnId="{054EF884-8407-456E-8127-E8B2F72A83F8}">
      <dgm:prSet/>
      <dgm:spPr/>
      <dgm:t>
        <a:bodyPr/>
        <a:lstStyle/>
        <a:p>
          <a:endParaRPr lang="es-GT"/>
        </a:p>
      </dgm:t>
    </dgm:pt>
    <dgm:pt modelId="{8A5293E2-F1E4-4CB6-81D9-3EEE87C2A343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FormColumns</a:t>
          </a:r>
          <a:endParaRPr lang="es-GT" b="0" dirty="0"/>
        </a:p>
      </dgm:t>
    </dgm:pt>
    <dgm:pt modelId="{401C3CAF-579A-4321-9981-2E4045114044}" type="parTrans" cxnId="{B54FB187-9ABF-4094-A634-5EC8B5481A4C}">
      <dgm:prSet/>
      <dgm:spPr/>
      <dgm:t>
        <a:bodyPr/>
        <a:lstStyle/>
        <a:p>
          <a:endParaRPr lang="es-GT"/>
        </a:p>
      </dgm:t>
    </dgm:pt>
    <dgm:pt modelId="{0F2A7598-EC14-4621-A8C8-D6861249F895}" type="sibTrans" cxnId="{B54FB187-9ABF-4094-A634-5EC8B5481A4C}">
      <dgm:prSet/>
      <dgm:spPr/>
      <dgm:t>
        <a:bodyPr/>
        <a:lstStyle/>
        <a:p>
          <a:endParaRPr lang="es-GT"/>
        </a:p>
      </dgm:t>
    </dgm:pt>
    <dgm:pt modelId="{EB75DA79-7718-4AF2-AEB5-2768B5F0D11F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FindColumns</a:t>
          </a:r>
          <a:endParaRPr lang="es-GT" b="0" dirty="0"/>
        </a:p>
      </dgm:t>
    </dgm:pt>
    <dgm:pt modelId="{E8F0BB15-FEF2-494D-BC77-EEAFB82A0E48}" type="parTrans" cxnId="{ECD7E90E-8410-4474-BAE6-0A54D303604E}">
      <dgm:prSet/>
      <dgm:spPr/>
      <dgm:t>
        <a:bodyPr/>
        <a:lstStyle/>
        <a:p>
          <a:endParaRPr lang="es-GT"/>
        </a:p>
      </dgm:t>
    </dgm:pt>
    <dgm:pt modelId="{E521CC99-CC93-49B1-91FF-A7F863A414A5}" type="sibTrans" cxnId="{ECD7E90E-8410-4474-BAE6-0A54D303604E}">
      <dgm:prSet/>
      <dgm:spPr/>
      <dgm:t>
        <a:bodyPr/>
        <a:lstStyle/>
        <a:p>
          <a:endParaRPr lang="es-GT"/>
        </a:p>
      </dgm:t>
    </dgm:pt>
    <dgm:pt modelId="{2D5EDFC1-01B3-4B73-A116-2BD561D28E6D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EnhancedFormColumns</a:t>
          </a:r>
          <a:endParaRPr lang="es-GT" b="0" dirty="0"/>
        </a:p>
      </dgm:t>
    </dgm:pt>
    <dgm:pt modelId="{13026B84-80DB-4F6A-80D4-00804F5207C3}" type="parTrans" cxnId="{D12600D9-92DD-4985-A065-DD9991D3B1AB}">
      <dgm:prSet/>
      <dgm:spPr/>
      <dgm:t>
        <a:bodyPr/>
        <a:lstStyle/>
        <a:p>
          <a:endParaRPr lang="es-GT"/>
        </a:p>
      </dgm:t>
    </dgm:pt>
    <dgm:pt modelId="{1DCD8CC8-F152-49BF-83F9-A9314202E257}" type="sibTrans" cxnId="{D12600D9-92DD-4985-A065-DD9991D3B1AB}">
      <dgm:prSet/>
      <dgm:spPr/>
      <dgm:t>
        <a:bodyPr/>
        <a:lstStyle/>
        <a:p>
          <a:endParaRPr lang="es-GT"/>
        </a:p>
      </dgm:t>
    </dgm:pt>
    <dgm:pt modelId="{9B1769F1-6169-47DC-9C5D-79D66E780BD6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s-GT" b="0" dirty="0" err="1"/>
            <a:t>ChildTables</a:t>
          </a:r>
          <a:endParaRPr lang="es-GT" b="0" dirty="0"/>
        </a:p>
      </dgm:t>
    </dgm:pt>
    <dgm:pt modelId="{8DC35175-D5D3-4604-8B3F-28257E20B431}" type="parTrans" cxnId="{02E1966E-C61A-45D1-8CFE-4C0B89333A96}">
      <dgm:prSet/>
      <dgm:spPr/>
      <dgm:t>
        <a:bodyPr/>
        <a:lstStyle/>
        <a:p>
          <a:endParaRPr lang="es-GT"/>
        </a:p>
      </dgm:t>
    </dgm:pt>
    <dgm:pt modelId="{0689B2C1-A950-4DB1-AB28-09957898354C}" type="sibTrans" cxnId="{02E1966E-C61A-45D1-8CFE-4C0B89333A96}">
      <dgm:prSet/>
      <dgm:spPr/>
      <dgm:t>
        <a:bodyPr/>
        <a:lstStyle/>
        <a:p>
          <a:endParaRPr lang="es-GT"/>
        </a:p>
      </dgm:t>
    </dgm:pt>
    <dgm:pt modelId="{B89369B1-EE3D-4389-805E-6FAC3A67A362}" type="pres">
      <dgm:prSet presAssocID="{5C2B28A6-5A16-405B-9F41-3BC45B8DE68E}" presName="diagram" presStyleCnt="0">
        <dgm:presLayoutVars>
          <dgm:dir/>
          <dgm:resizeHandles val="exact"/>
        </dgm:presLayoutVars>
      </dgm:prSet>
      <dgm:spPr/>
    </dgm:pt>
    <dgm:pt modelId="{33526064-02EA-4F9D-B3F2-2D07CCEF16B4}" type="pres">
      <dgm:prSet presAssocID="{172980BC-CE6C-40C8-9E7F-3326DA595876}" presName="node" presStyleLbl="node1" presStyleIdx="0" presStyleCnt="31">
        <dgm:presLayoutVars>
          <dgm:bulletEnabled val="1"/>
        </dgm:presLayoutVars>
      </dgm:prSet>
      <dgm:spPr/>
    </dgm:pt>
    <dgm:pt modelId="{F47CCCA8-3206-4AAA-B796-E14E7554F4D4}" type="pres">
      <dgm:prSet presAssocID="{628EE2C3-60E9-4DDB-8820-0FE5FCD88ECF}" presName="sibTrans" presStyleCnt="0"/>
      <dgm:spPr/>
    </dgm:pt>
    <dgm:pt modelId="{A8FE2E63-AC10-4FA9-B104-22E312FA3CC9}" type="pres">
      <dgm:prSet presAssocID="{1D635FBC-C02B-4D74-BE7C-B3CAA509628D}" presName="node" presStyleLbl="node1" presStyleIdx="1" presStyleCnt="31">
        <dgm:presLayoutVars>
          <dgm:bulletEnabled val="1"/>
        </dgm:presLayoutVars>
      </dgm:prSet>
      <dgm:spPr/>
    </dgm:pt>
    <dgm:pt modelId="{52B77A9B-EEB5-478E-8093-A13B4CB9574F}" type="pres">
      <dgm:prSet presAssocID="{013491D3-DC8F-4360-BEAB-FD2BF9A75802}" presName="sibTrans" presStyleCnt="0"/>
      <dgm:spPr/>
    </dgm:pt>
    <dgm:pt modelId="{DB9CC90C-7F2A-42C3-B0AD-A4C11E4BC379}" type="pres">
      <dgm:prSet presAssocID="{B17F592A-1936-4F60-A205-3F6EDD9E159C}" presName="node" presStyleLbl="node1" presStyleIdx="2" presStyleCnt="31">
        <dgm:presLayoutVars>
          <dgm:bulletEnabled val="1"/>
        </dgm:presLayoutVars>
      </dgm:prSet>
      <dgm:spPr/>
    </dgm:pt>
    <dgm:pt modelId="{61898D49-1C8E-4066-82E2-C9F0A3F86673}" type="pres">
      <dgm:prSet presAssocID="{1E2E89A4-5AFB-448A-AC85-2697F1E3800F}" presName="sibTrans" presStyleCnt="0"/>
      <dgm:spPr/>
    </dgm:pt>
    <dgm:pt modelId="{726B48E4-B16C-4D18-947F-7545A99E4819}" type="pres">
      <dgm:prSet presAssocID="{82E65D69-4A01-431E-8342-4E4275A14CBF}" presName="node" presStyleLbl="node1" presStyleIdx="3" presStyleCnt="31">
        <dgm:presLayoutVars>
          <dgm:bulletEnabled val="1"/>
        </dgm:presLayoutVars>
      </dgm:prSet>
      <dgm:spPr/>
    </dgm:pt>
    <dgm:pt modelId="{F57F3886-D636-4397-86DB-8DE4C42B7F14}" type="pres">
      <dgm:prSet presAssocID="{9D268346-FD1D-41F8-A453-ECB02605FBAF}" presName="sibTrans" presStyleCnt="0"/>
      <dgm:spPr/>
    </dgm:pt>
    <dgm:pt modelId="{42FC71AA-5E7F-4DCB-AC03-D192DB47748E}" type="pres">
      <dgm:prSet presAssocID="{89D44EEF-2E8D-4EF3-9EE2-7ACD749C934C}" presName="node" presStyleLbl="node1" presStyleIdx="4" presStyleCnt="31">
        <dgm:presLayoutVars>
          <dgm:bulletEnabled val="1"/>
        </dgm:presLayoutVars>
      </dgm:prSet>
      <dgm:spPr/>
    </dgm:pt>
    <dgm:pt modelId="{D84BF348-8EAB-403A-A701-67079E0A9120}" type="pres">
      <dgm:prSet presAssocID="{14857C62-1450-46D5-9C7E-2FC2E89D0937}" presName="sibTrans" presStyleCnt="0"/>
      <dgm:spPr/>
    </dgm:pt>
    <dgm:pt modelId="{A2ACC86A-BBD9-41FB-BE85-3F0E3BB9ADA2}" type="pres">
      <dgm:prSet presAssocID="{4D5D616B-049B-4B82-B01A-868909460511}" presName="node" presStyleLbl="node1" presStyleIdx="5" presStyleCnt="31">
        <dgm:presLayoutVars>
          <dgm:bulletEnabled val="1"/>
        </dgm:presLayoutVars>
      </dgm:prSet>
      <dgm:spPr/>
    </dgm:pt>
    <dgm:pt modelId="{41D0A6EA-E042-41F3-8781-117F509F1571}" type="pres">
      <dgm:prSet presAssocID="{AA10CBBD-40DA-40A9-A459-39ADD42E2539}" presName="sibTrans" presStyleCnt="0"/>
      <dgm:spPr/>
    </dgm:pt>
    <dgm:pt modelId="{685306C2-2DC9-4993-8F0E-F9F82188243E}" type="pres">
      <dgm:prSet presAssocID="{B74749CA-8EAC-4633-BB42-E6E44DB8D1A2}" presName="node" presStyleLbl="node1" presStyleIdx="6" presStyleCnt="31">
        <dgm:presLayoutVars>
          <dgm:bulletEnabled val="1"/>
        </dgm:presLayoutVars>
      </dgm:prSet>
      <dgm:spPr/>
    </dgm:pt>
    <dgm:pt modelId="{DAC10E96-088B-4E6C-B3CD-1AC7068628D7}" type="pres">
      <dgm:prSet presAssocID="{F2E32DB4-083B-4B3A-A300-E194B99ED71B}" presName="sibTrans" presStyleCnt="0"/>
      <dgm:spPr/>
    </dgm:pt>
    <dgm:pt modelId="{D683FFAB-1326-4B8C-BED6-6F7E32321596}" type="pres">
      <dgm:prSet presAssocID="{827B6603-B4D1-4D9F-8849-973E4F0E5367}" presName="node" presStyleLbl="node1" presStyleIdx="7" presStyleCnt="31">
        <dgm:presLayoutVars>
          <dgm:bulletEnabled val="1"/>
        </dgm:presLayoutVars>
      </dgm:prSet>
      <dgm:spPr/>
    </dgm:pt>
    <dgm:pt modelId="{96836283-B842-4110-A894-563FD4EC8CCD}" type="pres">
      <dgm:prSet presAssocID="{3821D10B-3BBF-4F16-8B2A-6DEC52631550}" presName="sibTrans" presStyleCnt="0"/>
      <dgm:spPr/>
    </dgm:pt>
    <dgm:pt modelId="{5DD005B7-F8A6-4BF7-A414-DD1B2F16192A}" type="pres">
      <dgm:prSet presAssocID="{6A4ED9A0-F659-48BA-A982-3B0032B2C414}" presName="node" presStyleLbl="node1" presStyleIdx="8" presStyleCnt="31">
        <dgm:presLayoutVars>
          <dgm:bulletEnabled val="1"/>
        </dgm:presLayoutVars>
      </dgm:prSet>
      <dgm:spPr/>
    </dgm:pt>
    <dgm:pt modelId="{8629AFE6-1C33-497E-A64F-4101DCE49C40}" type="pres">
      <dgm:prSet presAssocID="{062D421E-F202-4A97-9473-D53D044A730D}" presName="sibTrans" presStyleCnt="0"/>
      <dgm:spPr/>
    </dgm:pt>
    <dgm:pt modelId="{58F40106-77D1-41DD-B509-029289BFD35A}" type="pres">
      <dgm:prSet presAssocID="{3B28780D-7B6A-4FEB-8E47-E19B63597198}" presName="node" presStyleLbl="node1" presStyleIdx="9" presStyleCnt="31">
        <dgm:presLayoutVars>
          <dgm:bulletEnabled val="1"/>
        </dgm:presLayoutVars>
      </dgm:prSet>
      <dgm:spPr/>
    </dgm:pt>
    <dgm:pt modelId="{1831683F-8FBA-4765-9DE5-DE6909979819}" type="pres">
      <dgm:prSet presAssocID="{B1DF5387-A9B0-4E33-AC46-B6C66D02EFB4}" presName="sibTrans" presStyleCnt="0"/>
      <dgm:spPr/>
    </dgm:pt>
    <dgm:pt modelId="{CBBFAFDE-C0B3-4D10-AFF1-ED4D149A3391}" type="pres">
      <dgm:prSet presAssocID="{8DA7F84F-8447-40EF-B96A-0C3F5952C107}" presName="node" presStyleLbl="node1" presStyleIdx="10" presStyleCnt="31">
        <dgm:presLayoutVars>
          <dgm:bulletEnabled val="1"/>
        </dgm:presLayoutVars>
      </dgm:prSet>
      <dgm:spPr/>
    </dgm:pt>
    <dgm:pt modelId="{DE3898BC-4A5A-433C-9BF2-82BA639A2221}" type="pres">
      <dgm:prSet presAssocID="{AC8C9EEE-755D-47C9-819C-5CD7501EDFE2}" presName="sibTrans" presStyleCnt="0"/>
      <dgm:spPr/>
    </dgm:pt>
    <dgm:pt modelId="{C94DA93D-71C2-4C60-B1E9-3F6E3BF89697}" type="pres">
      <dgm:prSet presAssocID="{9D19C1E8-5175-4364-B22C-F5A5281C6F8E}" presName="node" presStyleLbl="node1" presStyleIdx="11" presStyleCnt="31">
        <dgm:presLayoutVars>
          <dgm:bulletEnabled val="1"/>
        </dgm:presLayoutVars>
      </dgm:prSet>
      <dgm:spPr/>
    </dgm:pt>
    <dgm:pt modelId="{1CD28708-5AF2-4B02-9ED1-8E6F7839D3D3}" type="pres">
      <dgm:prSet presAssocID="{E3BEB500-5131-4358-A2F8-2373076DAC94}" presName="sibTrans" presStyleCnt="0"/>
      <dgm:spPr/>
    </dgm:pt>
    <dgm:pt modelId="{4D3381D1-4439-459A-B1E6-DFABDC2114EC}" type="pres">
      <dgm:prSet presAssocID="{E2B69D67-0D66-40B7-9007-19504ABEA3E0}" presName="node" presStyleLbl="node1" presStyleIdx="12" presStyleCnt="31">
        <dgm:presLayoutVars>
          <dgm:bulletEnabled val="1"/>
        </dgm:presLayoutVars>
      </dgm:prSet>
      <dgm:spPr/>
    </dgm:pt>
    <dgm:pt modelId="{F47DBAD7-4A56-4A01-ADF3-99236ACE5D6A}" type="pres">
      <dgm:prSet presAssocID="{4A7FC540-62A0-4D24-AC32-4843DE5034E0}" presName="sibTrans" presStyleCnt="0"/>
      <dgm:spPr/>
    </dgm:pt>
    <dgm:pt modelId="{EDCC550C-60E7-42A6-BEBC-629A5CFE7F7E}" type="pres">
      <dgm:prSet presAssocID="{3E89D702-8DFF-4B06-8FBB-3EC711445972}" presName="node" presStyleLbl="node1" presStyleIdx="13" presStyleCnt="31">
        <dgm:presLayoutVars>
          <dgm:bulletEnabled val="1"/>
        </dgm:presLayoutVars>
      </dgm:prSet>
      <dgm:spPr/>
    </dgm:pt>
    <dgm:pt modelId="{275FA884-4ABF-4117-A37D-374EE55EB54F}" type="pres">
      <dgm:prSet presAssocID="{B85339D9-5836-4936-8153-0431181E683A}" presName="sibTrans" presStyleCnt="0"/>
      <dgm:spPr/>
    </dgm:pt>
    <dgm:pt modelId="{14247734-24E4-4B06-8977-75DE3D7D423A}" type="pres">
      <dgm:prSet presAssocID="{E4E31512-9931-4CB9-B8F9-DB21AFCF53DE}" presName="node" presStyleLbl="node1" presStyleIdx="14" presStyleCnt="31">
        <dgm:presLayoutVars>
          <dgm:bulletEnabled val="1"/>
        </dgm:presLayoutVars>
      </dgm:prSet>
      <dgm:spPr/>
    </dgm:pt>
    <dgm:pt modelId="{7A61069F-AFEC-4FCD-84F1-112C8667498D}" type="pres">
      <dgm:prSet presAssocID="{2D0FB1DE-0092-47E7-8F74-53569B3ACD91}" presName="sibTrans" presStyleCnt="0"/>
      <dgm:spPr/>
    </dgm:pt>
    <dgm:pt modelId="{2253F61C-1E2B-4EC1-808E-92A8B469FD56}" type="pres">
      <dgm:prSet presAssocID="{A5A19DF6-3661-495E-BD29-054169C78AC5}" presName="node" presStyleLbl="node1" presStyleIdx="15" presStyleCnt="31">
        <dgm:presLayoutVars>
          <dgm:bulletEnabled val="1"/>
        </dgm:presLayoutVars>
      </dgm:prSet>
      <dgm:spPr/>
    </dgm:pt>
    <dgm:pt modelId="{65F5D7FA-42B6-4C1E-B37F-0D40F257C07B}" type="pres">
      <dgm:prSet presAssocID="{B6A8AC3C-8B8E-4F8E-8C2D-83382ACB6AD1}" presName="sibTrans" presStyleCnt="0"/>
      <dgm:spPr/>
    </dgm:pt>
    <dgm:pt modelId="{456D036E-EAFF-476A-B28C-9F8C0145CB55}" type="pres">
      <dgm:prSet presAssocID="{3C64F77C-303E-4ECA-A019-745C20B6B5EF}" presName="node" presStyleLbl="node1" presStyleIdx="16" presStyleCnt="31">
        <dgm:presLayoutVars>
          <dgm:bulletEnabled val="1"/>
        </dgm:presLayoutVars>
      </dgm:prSet>
      <dgm:spPr/>
    </dgm:pt>
    <dgm:pt modelId="{579D229F-4F83-41DB-903C-B0E157EC60B4}" type="pres">
      <dgm:prSet presAssocID="{644303AF-7D76-4C78-834A-4BC33E55549B}" presName="sibTrans" presStyleCnt="0"/>
      <dgm:spPr/>
    </dgm:pt>
    <dgm:pt modelId="{8A409581-106D-4C19-A9CE-EDFC266055F0}" type="pres">
      <dgm:prSet presAssocID="{20F1F6B6-3858-43A6-A20C-E8290E3C15FF}" presName="node" presStyleLbl="node1" presStyleIdx="17" presStyleCnt="31">
        <dgm:presLayoutVars>
          <dgm:bulletEnabled val="1"/>
        </dgm:presLayoutVars>
      </dgm:prSet>
      <dgm:spPr/>
    </dgm:pt>
    <dgm:pt modelId="{8DBD5098-6DE9-4481-B93D-131914593373}" type="pres">
      <dgm:prSet presAssocID="{FD465931-FA8B-4477-8663-CF5019FEBDD0}" presName="sibTrans" presStyleCnt="0"/>
      <dgm:spPr/>
    </dgm:pt>
    <dgm:pt modelId="{34D72861-D7FB-481B-844F-A1E3E9675693}" type="pres">
      <dgm:prSet presAssocID="{80F8AA63-6F5A-49D1-B441-39A72C145329}" presName="node" presStyleLbl="node1" presStyleIdx="18" presStyleCnt="31">
        <dgm:presLayoutVars>
          <dgm:bulletEnabled val="1"/>
        </dgm:presLayoutVars>
      </dgm:prSet>
      <dgm:spPr/>
    </dgm:pt>
    <dgm:pt modelId="{ED3F0344-1EB2-4ADB-A045-37FD878B3027}" type="pres">
      <dgm:prSet presAssocID="{DD84DEE8-71A7-4D40-B4DC-B705550752F0}" presName="sibTrans" presStyleCnt="0"/>
      <dgm:spPr/>
    </dgm:pt>
    <dgm:pt modelId="{81FAB1F0-48C9-41E7-B386-F5D862B77543}" type="pres">
      <dgm:prSet presAssocID="{C3FBF844-98F8-436E-A03A-CF56B56C6200}" presName="node" presStyleLbl="node1" presStyleIdx="19" presStyleCnt="31">
        <dgm:presLayoutVars>
          <dgm:bulletEnabled val="1"/>
        </dgm:presLayoutVars>
      </dgm:prSet>
      <dgm:spPr/>
    </dgm:pt>
    <dgm:pt modelId="{330486DE-8D0F-4AD6-9E12-8A6191580FCA}" type="pres">
      <dgm:prSet presAssocID="{37C27AE6-7F0F-4720-B775-4A73AE013EAD}" presName="sibTrans" presStyleCnt="0"/>
      <dgm:spPr/>
    </dgm:pt>
    <dgm:pt modelId="{A2E83FB3-285C-4372-BA3B-742266FD0CCB}" type="pres">
      <dgm:prSet presAssocID="{54619A55-3F0C-4126-9ED2-BED85D3BAB30}" presName="node" presStyleLbl="node1" presStyleIdx="20" presStyleCnt="31">
        <dgm:presLayoutVars>
          <dgm:bulletEnabled val="1"/>
        </dgm:presLayoutVars>
      </dgm:prSet>
      <dgm:spPr/>
    </dgm:pt>
    <dgm:pt modelId="{8149E87B-DA48-4CD3-8093-095FC01E7752}" type="pres">
      <dgm:prSet presAssocID="{04EE79D8-1AF5-4EEE-9E6C-22C928417D50}" presName="sibTrans" presStyleCnt="0"/>
      <dgm:spPr/>
    </dgm:pt>
    <dgm:pt modelId="{E8542D7B-5619-41E1-B873-CCEA13915826}" type="pres">
      <dgm:prSet presAssocID="{B4492BA5-ADE9-4ADC-83FA-6D6E027C64AA}" presName="node" presStyleLbl="node1" presStyleIdx="21" presStyleCnt="31">
        <dgm:presLayoutVars>
          <dgm:bulletEnabled val="1"/>
        </dgm:presLayoutVars>
      </dgm:prSet>
      <dgm:spPr/>
    </dgm:pt>
    <dgm:pt modelId="{9860E0D4-606F-4F15-82E2-D288F214F767}" type="pres">
      <dgm:prSet presAssocID="{66609D76-F725-4C91-B733-53AEDC406372}" presName="sibTrans" presStyleCnt="0"/>
      <dgm:spPr/>
    </dgm:pt>
    <dgm:pt modelId="{3CE9FAB1-C00E-449E-B937-5555B0D7203F}" type="pres">
      <dgm:prSet presAssocID="{7F6FD128-11F1-42CD-BE57-879D521B7CB1}" presName="node" presStyleLbl="node1" presStyleIdx="22" presStyleCnt="31">
        <dgm:presLayoutVars>
          <dgm:bulletEnabled val="1"/>
        </dgm:presLayoutVars>
      </dgm:prSet>
      <dgm:spPr/>
    </dgm:pt>
    <dgm:pt modelId="{16C2F1D9-6098-4172-BCFD-267F2F7BB370}" type="pres">
      <dgm:prSet presAssocID="{D8308D95-099A-4381-B2CA-204333F59149}" presName="sibTrans" presStyleCnt="0"/>
      <dgm:spPr/>
    </dgm:pt>
    <dgm:pt modelId="{D0F2A9B1-A9AB-4F96-A480-42DB39C9D75D}" type="pres">
      <dgm:prSet presAssocID="{66EF110E-869A-4C61-A103-0D893635CAC3}" presName="node" presStyleLbl="node1" presStyleIdx="23" presStyleCnt="31">
        <dgm:presLayoutVars>
          <dgm:bulletEnabled val="1"/>
        </dgm:presLayoutVars>
      </dgm:prSet>
      <dgm:spPr/>
    </dgm:pt>
    <dgm:pt modelId="{77C311F4-F9E3-4AD8-A465-89BAA0950A76}" type="pres">
      <dgm:prSet presAssocID="{DD2AF4F3-D88E-4ED4-A23A-EC22209E7FCB}" presName="sibTrans" presStyleCnt="0"/>
      <dgm:spPr/>
    </dgm:pt>
    <dgm:pt modelId="{336E6887-5C3A-4754-9BE2-68B120A93435}" type="pres">
      <dgm:prSet presAssocID="{4417E78A-9005-455B-9080-FE787D861E6E}" presName="node" presStyleLbl="node1" presStyleIdx="24" presStyleCnt="31">
        <dgm:presLayoutVars>
          <dgm:bulletEnabled val="1"/>
        </dgm:presLayoutVars>
      </dgm:prSet>
      <dgm:spPr/>
    </dgm:pt>
    <dgm:pt modelId="{A69C9039-5A1B-43F1-BE30-5ADDBC648633}" type="pres">
      <dgm:prSet presAssocID="{6D88B49F-65EE-41B5-AD37-8883BDC0B295}" presName="sibTrans" presStyleCnt="0"/>
      <dgm:spPr/>
    </dgm:pt>
    <dgm:pt modelId="{A373687D-2C11-4A29-8679-FDF153C0CECD}" type="pres">
      <dgm:prSet presAssocID="{F5712271-9C0E-40AF-894C-BE5F8FB95CC0}" presName="node" presStyleLbl="node1" presStyleIdx="25" presStyleCnt="31">
        <dgm:presLayoutVars>
          <dgm:bulletEnabled val="1"/>
        </dgm:presLayoutVars>
      </dgm:prSet>
      <dgm:spPr/>
    </dgm:pt>
    <dgm:pt modelId="{7DCE2007-CB8C-4A36-9DCD-0ED66E5A3BE0}" type="pres">
      <dgm:prSet presAssocID="{3B7F32F3-BDE2-4F16-A43E-D459CD6144A2}" presName="sibTrans" presStyleCnt="0"/>
      <dgm:spPr/>
    </dgm:pt>
    <dgm:pt modelId="{107067FA-256B-4EAC-8349-27D021D34663}" type="pres">
      <dgm:prSet presAssocID="{4E591C73-6917-4ABC-9CAE-0F502AF38786}" presName="node" presStyleLbl="node1" presStyleIdx="26" presStyleCnt="31">
        <dgm:presLayoutVars>
          <dgm:bulletEnabled val="1"/>
        </dgm:presLayoutVars>
      </dgm:prSet>
      <dgm:spPr/>
    </dgm:pt>
    <dgm:pt modelId="{84A3E739-AF2A-48DF-ACE1-77FB0970133D}" type="pres">
      <dgm:prSet presAssocID="{E59FD9FD-AEAE-4BE7-BD50-760A560322F3}" presName="sibTrans" presStyleCnt="0"/>
      <dgm:spPr/>
    </dgm:pt>
    <dgm:pt modelId="{D4962D0C-9E46-48EE-A417-72AD587AB2BC}" type="pres">
      <dgm:prSet presAssocID="{8A5293E2-F1E4-4CB6-81D9-3EEE87C2A343}" presName="node" presStyleLbl="node1" presStyleIdx="27" presStyleCnt="31">
        <dgm:presLayoutVars>
          <dgm:bulletEnabled val="1"/>
        </dgm:presLayoutVars>
      </dgm:prSet>
      <dgm:spPr/>
    </dgm:pt>
    <dgm:pt modelId="{0F22BFD1-5826-4F45-8217-30D0D35033E6}" type="pres">
      <dgm:prSet presAssocID="{0F2A7598-EC14-4621-A8C8-D6861249F895}" presName="sibTrans" presStyleCnt="0"/>
      <dgm:spPr/>
    </dgm:pt>
    <dgm:pt modelId="{249A6B9B-D929-4A88-A83D-A1F572B5E56A}" type="pres">
      <dgm:prSet presAssocID="{EB75DA79-7718-4AF2-AEB5-2768B5F0D11F}" presName="node" presStyleLbl="node1" presStyleIdx="28" presStyleCnt="31">
        <dgm:presLayoutVars>
          <dgm:bulletEnabled val="1"/>
        </dgm:presLayoutVars>
      </dgm:prSet>
      <dgm:spPr/>
    </dgm:pt>
    <dgm:pt modelId="{65535D11-3B9E-4D79-866B-62ABED0606C3}" type="pres">
      <dgm:prSet presAssocID="{E521CC99-CC93-49B1-91FF-A7F863A414A5}" presName="sibTrans" presStyleCnt="0"/>
      <dgm:spPr/>
    </dgm:pt>
    <dgm:pt modelId="{B7512970-BFD7-41CD-8C1B-F336BD6B15DA}" type="pres">
      <dgm:prSet presAssocID="{2D5EDFC1-01B3-4B73-A116-2BD561D28E6D}" presName="node" presStyleLbl="node1" presStyleIdx="29" presStyleCnt="31">
        <dgm:presLayoutVars>
          <dgm:bulletEnabled val="1"/>
        </dgm:presLayoutVars>
      </dgm:prSet>
      <dgm:spPr/>
    </dgm:pt>
    <dgm:pt modelId="{1D578A7B-A11E-46F2-9F7B-CD39F518269D}" type="pres">
      <dgm:prSet presAssocID="{1DCD8CC8-F152-49BF-83F9-A9314202E257}" presName="sibTrans" presStyleCnt="0"/>
      <dgm:spPr/>
    </dgm:pt>
    <dgm:pt modelId="{9668775A-0F0F-4335-B797-8A3641C2FDD9}" type="pres">
      <dgm:prSet presAssocID="{9B1769F1-6169-47DC-9C5D-79D66E780BD6}" presName="node" presStyleLbl="node1" presStyleIdx="30" presStyleCnt="31">
        <dgm:presLayoutVars>
          <dgm:bulletEnabled val="1"/>
        </dgm:presLayoutVars>
      </dgm:prSet>
      <dgm:spPr/>
    </dgm:pt>
  </dgm:ptLst>
  <dgm:cxnLst>
    <dgm:cxn modelId="{8928C005-2F3D-40A3-89B4-1209C576F9B2}" type="presOf" srcId="{C3FBF844-98F8-436E-A03A-CF56B56C6200}" destId="{81FAB1F0-48C9-41E7-B386-F5D862B77543}" srcOrd="0" destOrd="0" presId="urn:microsoft.com/office/officeart/2005/8/layout/default"/>
    <dgm:cxn modelId="{6F01F108-F56E-461B-B8C2-737940849DDE}" type="presOf" srcId="{B74749CA-8EAC-4633-BB42-E6E44DB8D1A2}" destId="{685306C2-2DC9-4993-8F0E-F9F82188243E}" srcOrd="0" destOrd="0" presId="urn:microsoft.com/office/officeart/2005/8/layout/default"/>
    <dgm:cxn modelId="{AFCDA70E-7413-4DC5-A852-9DF1512FE5F0}" srcId="{5C2B28A6-5A16-405B-9F41-3BC45B8DE68E}" destId="{B4492BA5-ADE9-4ADC-83FA-6D6E027C64AA}" srcOrd="21" destOrd="0" parTransId="{174D81E7-2595-41A2-BEBC-55A5513507DA}" sibTransId="{66609D76-F725-4C91-B733-53AEDC406372}"/>
    <dgm:cxn modelId="{ECD7E90E-8410-4474-BAE6-0A54D303604E}" srcId="{5C2B28A6-5A16-405B-9F41-3BC45B8DE68E}" destId="{EB75DA79-7718-4AF2-AEB5-2768B5F0D11F}" srcOrd="28" destOrd="0" parTransId="{E8F0BB15-FEF2-494D-BC77-EEAFB82A0E48}" sibTransId="{E521CC99-CC93-49B1-91FF-A7F863A414A5}"/>
    <dgm:cxn modelId="{601C6C18-925B-4260-A42F-1E682A603668}" srcId="{5C2B28A6-5A16-405B-9F41-3BC45B8DE68E}" destId="{80F8AA63-6F5A-49D1-B441-39A72C145329}" srcOrd="18" destOrd="0" parTransId="{51536F96-A781-477C-AC38-2D5E8CEB4468}" sibTransId="{DD84DEE8-71A7-4D40-B4DC-B705550752F0}"/>
    <dgm:cxn modelId="{4BAD681D-95BA-408B-8406-907A9E39FDDD}" srcId="{5C2B28A6-5A16-405B-9F41-3BC45B8DE68E}" destId="{3E89D702-8DFF-4B06-8FBB-3EC711445972}" srcOrd="13" destOrd="0" parTransId="{6F1FC596-8413-4FA6-8099-E33C65307E4D}" sibTransId="{B85339D9-5836-4936-8153-0431181E683A}"/>
    <dgm:cxn modelId="{31758B25-839B-4C4D-8B49-21530AB9F39D}" srcId="{5C2B28A6-5A16-405B-9F41-3BC45B8DE68E}" destId="{82E65D69-4A01-431E-8342-4E4275A14CBF}" srcOrd="3" destOrd="0" parTransId="{90605B28-0AB4-446E-99AB-14779CE80CD5}" sibTransId="{9D268346-FD1D-41F8-A453-ECB02605FBAF}"/>
    <dgm:cxn modelId="{46E4F025-B864-4D44-A498-9EAF988E0505}" type="presOf" srcId="{54619A55-3F0C-4126-9ED2-BED85D3BAB30}" destId="{A2E83FB3-285C-4372-BA3B-742266FD0CCB}" srcOrd="0" destOrd="0" presId="urn:microsoft.com/office/officeart/2005/8/layout/default"/>
    <dgm:cxn modelId="{2F076026-C8FA-424E-836F-EDC8F074F9DE}" type="presOf" srcId="{B17F592A-1936-4F60-A205-3F6EDD9E159C}" destId="{DB9CC90C-7F2A-42C3-B0AD-A4C11E4BC379}" srcOrd="0" destOrd="0" presId="urn:microsoft.com/office/officeart/2005/8/layout/default"/>
    <dgm:cxn modelId="{729D8528-53DF-4AEA-ABE7-A7C9D2696334}" type="presOf" srcId="{20F1F6B6-3858-43A6-A20C-E8290E3C15FF}" destId="{8A409581-106D-4C19-A9CE-EDFC266055F0}" srcOrd="0" destOrd="0" presId="urn:microsoft.com/office/officeart/2005/8/layout/default"/>
    <dgm:cxn modelId="{4B18ED28-69C7-406A-AF1A-41ADEF0279EB}" srcId="{5C2B28A6-5A16-405B-9F41-3BC45B8DE68E}" destId="{E2B69D67-0D66-40B7-9007-19504ABEA3E0}" srcOrd="12" destOrd="0" parTransId="{677CA6E2-3BAB-4BF3-8710-674716389DA5}" sibTransId="{4A7FC540-62A0-4D24-AC32-4843DE5034E0}"/>
    <dgm:cxn modelId="{F7F76C2E-9803-4169-9969-E4F5BFA924C1}" srcId="{5C2B28A6-5A16-405B-9F41-3BC45B8DE68E}" destId="{20F1F6B6-3858-43A6-A20C-E8290E3C15FF}" srcOrd="17" destOrd="0" parTransId="{D3E9F419-0291-48FF-92C4-D120CBAE2A3C}" sibTransId="{FD465931-FA8B-4477-8663-CF5019FEBDD0}"/>
    <dgm:cxn modelId="{50B7ED2E-EE45-422A-8849-6B0A6DBAF6B1}" srcId="{5C2B28A6-5A16-405B-9F41-3BC45B8DE68E}" destId="{E4E31512-9931-4CB9-B8F9-DB21AFCF53DE}" srcOrd="14" destOrd="0" parTransId="{5A5CE0FF-C27D-4A9D-893F-144285CA6C08}" sibTransId="{2D0FB1DE-0092-47E7-8F74-53569B3ACD91}"/>
    <dgm:cxn modelId="{FFD80C2F-DC7F-4F27-91BD-8D87E902CD3D}" type="presOf" srcId="{82E65D69-4A01-431E-8342-4E4275A14CBF}" destId="{726B48E4-B16C-4D18-947F-7545A99E4819}" srcOrd="0" destOrd="0" presId="urn:microsoft.com/office/officeart/2005/8/layout/default"/>
    <dgm:cxn modelId="{BABA802F-F51D-45E5-8868-692C7DB463A6}" type="presOf" srcId="{7F6FD128-11F1-42CD-BE57-879D521B7CB1}" destId="{3CE9FAB1-C00E-449E-B937-5555B0D7203F}" srcOrd="0" destOrd="0" presId="urn:microsoft.com/office/officeart/2005/8/layout/default"/>
    <dgm:cxn modelId="{E20B1430-9BF2-4E4B-8F8C-BA9F54FD0B88}" srcId="{5C2B28A6-5A16-405B-9F41-3BC45B8DE68E}" destId="{9D19C1E8-5175-4364-B22C-F5A5281C6F8E}" srcOrd="11" destOrd="0" parTransId="{66F16796-F612-4D1B-94C0-9471B1EED0CA}" sibTransId="{E3BEB500-5131-4358-A2F8-2373076DAC94}"/>
    <dgm:cxn modelId="{5A306E32-0BD1-4C52-908B-37546BDE1E99}" srcId="{5C2B28A6-5A16-405B-9F41-3BC45B8DE68E}" destId="{6A4ED9A0-F659-48BA-A982-3B0032B2C414}" srcOrd="8" destOrd="0" parTransId="{8EE07E72-A5DC-4597-98D7-4F9D47EDFEEE}" sibTransId="{062D421E-F202-4A97-9473-D53D044A730D}"/>
    <dgm:cxn modelId="{ECB03835-9303-4454-82C5-0E81D10864E3}" type="presOf" srcId="{A5A19DF6-3661-495E-BD29-054169C78AC5}" destId="{2253F61C-1E2B-4EC1-808E-92A8B469FD56}" srcOrd="0" destOrd="0" presId="urn:microsoft.com/office/officeart/2005/8/layout/default"/>
    <dgm:cxn modelId="{71B66E38-DD84-4CA6-A087-FCED43124407}" type="presOf" srcId="{1D635FBC-C02B-4D74-BE7C-B3CAA509628D}" destId="{A8FE2E63-AC10-4FA9-B104-22E312FA3CC9}" srcOrd="0" destOrd="0" presId="urn:microsoft.com/office/officeart/2005/8/layout/default"/>
    <dgm:cxn modelId="{7B2FAF38-4BA7-46A0-8049-F88BEBCE0028}" type="presOf" srcId="{3C64F77C-303E-4ECA-A019-745C20B6B5EF}" destId="{456D036E-EAFF-476A-B28C-9F8C0145CB55}" srcOrd="0" destOrd="0" presId="urn:microsoft.com/office/officeart/2005/8/layout/default"/>
    <dgm:cxn modelId="{0FB8A63A-C179-4175-A8F1-11A6D3FE0BCF}" type="presOf" srcId="{4D5D616B-049B-4B82-B01A-868909460511}" destId="{A2ACC86A-BBD9-41FB-BE85-3F0E3BB9ADA2}" srcOrd="0" destOrd="0" presId="urn:microsoft.com/office/officeart/2005/8/layout/default"/>
    <dgm:cxn modelId="{E3C50C3B-2E83-4A07-B3F4-67C6316948B2}" type="presOf" srcId="{2D5EDFC1-01B3-4B73-A116-2BD561D28E6D}" destId="{B7512970-BFD7-41CD-8C1B-F336BD6B15DA}" srcOrd="0" destOrd="0" presId="urn:microsoft.com/office/officeart/2005/8/layout/default"/>
    <dgm:cxn modelId="{C9B6DF5F-59FA-4487-B477-2DBD839EB614}" srcId="{5C2B28A6-5A16-405B-9F41-3BC45B8DE68E}" destId="{827B6603-B4D1-4D9F-8849-973E4F0E5367}" srcOrd="7" destOrd="0" parTransId="{659CD328-FAF1-4F9A-8FFC-55A5B5A89F63}" sibTransId="{3821D10B-3BBF-4F16-8B2A-6DEC52631550}"/>
    <dgm:cxn modelId="{8386F75F-0856-425B-85AD-C40F99E57355}" type="presOf" srcId="{E4E31512-9931-4CB9-B8F9-DB21AFCF53DE}" destId="{14247734-24E4-4B06-8977-75DE3D7D423A}" srcOrd="0" destOrd="0" presId="urn:microsoft.com/office/officeart/2005/8/layout/default"/>
    <dgm:cxn modelId="{77E80143-E94E-4961-8377-43DE04C7B039}" type="presOf" srcId="{3B28780D-7B6A-4FEB-8E47-E19B63597198}" destId="{58F40106-77D1-41DD-B509-029289BFD35A}" srcOrd="0" destOrd="0" presId="urn:microsoft.com/office/officeart/2005/8/layout/default"/>
    <dgm:cxn modelId="{37DD6A67-0159-43BB-A8E3-9F23DB9ADCCB}" type="presOf" srcId="{8DA7F84F-8447-40EF-B96A-0C3F5952C107}" destId="{CBBFAFDE-C0B3-4D10-AFF1-ED4D149A3391}" srcOrd="0" destOrd="0" presId="urn:microsoft.com/office/officeart/2005/8/layout/default"/>
    <dgm:cxn modelId="{C7B51E4D-9A8E-4B1F-BFC1-CBE2457A00AD}" srcId="{5C2B28A6-5A16-405B-9F41-3BC45B8DE68E}" destId="{3C64F77C-303E-4ECA-A019-745C20B6B5EF}" srcOrd="16" destOrd="0" parTransId="{658E195B-2F0C-4D73-8A8E-CE87057AA57C}" sibTransId="{644303AF-7D76-4C78-834A-4BC33E55549B}"/>
    <dgm:cxn modelId="{724FFA4D-C691-4135-8E32-CC5BF4F0FD45}" srcId="{5C2B28A6-5A16-405B-9F41-3BC45B8DE68E}" destId="{A5A19DF6-3661-495E-BD29-054169C78AC5}" srcOrd="15" destOrd="0" parTransId="{911E85BB-9742-4750-A557-763F8BE531AE}" sibTransId="{B6A8AC3C-8B8E-4F8E-8C2D-83382ACB6AD1}"/>
    <dgm:cxn modelId="{86D0564E-D210-42AF-93C8-01C56FD8B1F2}" srcId="{5C2B28A6-5A16-405B-9F41-3BC45B8DE68E}" destId="{F5712271-9C0E-40AF-894C-BE5F8FB95CC0}" srcOrd="25" destOrd="0" parTransId="{F088989B-B89F-487A-A78D-09380E99CBF8}" sibTransId="{3B7F32F3-BDE2-4F16-A43E-D459CD6144A2}"/>
    <dgm:cxn modelId="{02E1966E-C61A-45D1-8CFE-4C0B89333A96}" srcId="{5C2B28A6-5A16-405B-9F41-3BC45B8DE68E}" destId="{9B1769F1-6169-47DC-9C5D-79D66E780BD6}" srcOrd="30" destOrd="0" parTransId="{8DC35175-D5D3-4604-8B3F-28257E20B431}" sibTransId="{0689B2C1-A950-4DB1-AB28-09957898354C}"/>
    <dgm:cxn modelId="{73E8D34F-9E19-42AA-B1DD-753ECBCD5265}" type="presOf" srcId="{89D44EEF-2E8D-4EF3-9EE2-7ACD749C934C}" destId="{42FC71AA-5E7F-4DCB-AC03-D192DB47748E}" srcOrd="0" destOrd="0" presId="urn:microsoft.com/office/officeart/2005/8/layout/default"/>
    <dgm:cxn modelId="{5C9D4170-7D8E-4440-A1B8-24CAE486E4DA}" srcId="{5C2B28A6-5A16-405B-9F41-3BC45B8DE68E}" destId="{7F6FD128-11F1-42CD-BE57-879D521B7CB1}" srcOrd="22" destOrd="0" parTransId="{4A5CD5EC-40AB-4026-BB26-022EFC044E95}" sibTransId="{D8308D95-099A-4381-B2CA-204333F59149}"/>
    <dgm:cxn modelId="{5800DA73-84EE-40B3-AC59-354E80745E70}" type="presOf" srcId="{172980BC-CE6C-40C8-9E7F-3326DA595876}" destId="{33526064-02EA-4F9D-B3F2-2D07CCEF16B4}" srcOrd="0" destOrd="0" presId="urn:microsoft.com/office/officeart/2005/8/layout/default"/>
    <dgm:cxn modelId="{70909C74-6B1B-49C3-B8EC-F9D062493370}" srcId="{5C2B28A6-5A16-405B-9F41-3BC45B8DE68E}" destId="{B17F592A-1936-4F60-A205-3F6EDD9E159C}" srcOrd="2" destOrd="0" parTransId="{5658DD44-3070-408C-ABC7-1849606C925C}" sibTransId="{1E2E89A4-5AFB-448A-AC85-2697F1E3800F}"/>
    <dgm:cxn modelId="{3E7B0358-CFE2-48C6-B173-A1C4F3F22911}" srcId="{5C2B28A6-5A16-405B-9F41-3BC45B8DE68E}" destId="{172980BC-CE6C-40C8-9E7F-3326DA595876}" srcOrd="0" destOrd="0" parTransId="{8D2DFA30-C115-44A6-A7A3-5443B8EC4FEB}" sibTransId="{628EE2C3-60E9-4DDB-8820-0FE5FCD88ECF}"/>
    <dgm:cxn modelId="{4EABDD7A-47A0-4934-B81C-8D9F31BDC667}" srcId="{5C2B28A6-5A16-405B-9F41-3BC45B8DE68E}" destId="{C3FBF844-98F8-436E-A03A-CF56B56C6200}" srcOrd="19" destOrd="0" parTransId="{1E431ED0-9A03-4D84-B07F-951A498B5764}" sibTransId="{37C27AE6-7F0F-4720-B775-4A73AE013EAD}"/>
    <dgm:cxn modelId="{0CF3F57B-A0D0-4668-8E2E-33B738EE7898}" type="presOf" srcId="{827B6603-B4D1-4D9F-8849-973E4F0E5367}" destId="{D683FFAB-1326-4B8C-BED6-6F7E32321596}" srcOrd="0" destOrd="0" presId="urn:microsoft.com/office/officeart/2005/8/layout/default"/>
    <dgm:cxn modelId="{6376057F-0152-4BB0-9E3F-6E8245DBE5F7}" type="presOf" srcId="{EB75DA79-7718-4AF2-AEB5-2768B5F0D11F}" destId="{249A6B9B-D929-4A88-A83D-A1F572B5E56A}" srcOrd="0" destOrd="0" presId="urn:microsoft.com/office/officeart/2005/8/layout/default"/>
    <dgm:cxn modelId="{054EF884-8407-456E-8127-E8B2F72A83F8}" srcId="{5C2B28A6-5A16-405B-9F41-3BC45B8DE68E}" destId="{4E591C73-6917-4ABC-9CAE-0F502AF38786}" srcOrd="26" destOrd="0" parTransId="{73F4839C-CAE2-482F-A9CE-5DA951170AE4}" sibTransId="{E59FD9FD-AEAE-4BE7-BD50-760A560322F3}"/>
    <dgm:cxn modelId="{B54FB187-9ABF-4094-A634-5EC8B5481A4C}" srcId="{5C2B28A6-5A16-405B-9F41-3BC45B8DE68E}" destId="{8A5293E2-F1E4-4CB6-81D9-3EEE87C2A343}" srcOrd="27" destOrd="0" parTransId="{401C3CAF-579A-4321-9981-2E4045114044}" sibTransId="{0F2A7598-EC14-4621-A8C8-D6861249F895}"/>
    <dgm:cxn modelId="{0C3E8E8A-69AC-4747-B865-95560681F5A5}" type="presOf" srcId="{3E89D702-8DFF-4B06-8FBB-3EC711445972}" destId="{EDCC550C-60E7-42A6-BEBC-629A5CFE7F7E}" srcOrd="0" destOrd="0" presId="urn:microsoft.com/office/officeart/2005/8/layout/default"/>
    <dgm:cxn modelId="{EEE43091-89D6-482F-86C8-A06D6D03F44C}" type="presOf" srcId="{4E591C73-6917-4ABC-9CAE-0F502AF38786}" destId="{107067FA-256B-4EAC-8349-27D021D34663}" srcOrd="0" destOrd="0" presId="urn:microsoft.com/office/officeart/2005/8/layout/default"/>
    <dgm:cxn modelId="{C5A3A294-1289-4D89-B001-9FFC6A532692}" srcId="{5C2B28A6-5A16-405B-9F41-3BC45B8DE68E}" destId="{54619A55-3F0C-4126-9ED2-BED85D3BAB30}" srcOrd="20" destOrd="0" parTransId="{3E42CC71-3E49-4423-AE60-6728291C7F58}" sibTransId="{04EE79D8-1AF5-4EEE-9E6C-22C928417D50}"/>
    <dgm:cxn modelId="{B4738CA6-5C04-4367-AFD2-38BC29AFFB70}" srcId="{5C2B28A6-5A16-405B-9F41-3BC45B8DE68E}" destId="{4D5D616B-049B-4B82-B01A-868909460511}" srcOrd="5" destOrd="0" parTransId="{C5013C57-1BE0-4B85-BD62-0AE9114693CF}" sibTransId="{AA10CBBD-40DA-40A9-A459-39ADD42E2539}"/>
    <dgm:cxn modelId="{6BAD8DA9-042E-4228-B635-6BE00D9EB1BC}" type="presOf" srcId="{4417E78A-9005-455B-9080-FE787D861E6E}" destId="{336E6887-5C3A-4754-9BE2-68B120A93435}" srcOrd="0" destOrd="0" presId="urn:microsoft.com/office/officeart/2005/8/layout/default"/>
    <dgm:cxn modelId="{F68E9DAC-08DB-4C01-8AAA-3A8B3974482D}" srcId="{5C2B28A6-5A16-405B-9F41-3BC45B8DE68E}" destId="{89D44EEF-2E8D-4EF3-9EE2-7ACD749C934C}" srcOrd="4" destOrd="0" parTransId="{4D74DF7F-99F6-452C-B681-5619164B818A}" sibTransId="{14857C62-1450-46D5-9C7E-2FC2E89D0937}"/>
    <dgm:cxn modelId="{AB451AB2-3BEC-4AB8-A4CC-1B288C5FE55A}" type="presOf" srcId="{F5712271-9C0E-40AF-894C-BE5F8FB95CC0}" destId="{A373687D-2C11-4A29-8679-FDF153C0CECD}" srcOrd="0" destOrd="0" presId="urn:microsoft.com/office/officeart/2005/8/layout/default"/>
    <dgm:cxn modelId="{2AFD53BE-F727-4E6F-AF71-8C7B707FAB08}" srcId="{5C2B28A6-5A16-405B-9F41-3BC45B8DE68E}" destId="{3B28780D-7B6A-4FEB-8E47-E19B63597198}" srcOrd="9" destOrd="0" parTransId="{03008AE8-0AA1-4096-827D-253FFD1AFEF2}" sibTransId="{B1DF5387-A9B0-4E33-AC46-B6C66D02EFB4}"/>
    <dgm:cxn modelId="{E21511C0-4F28-4945-8BA1-6AD6BCB34EBC}" type="presOf" srcId="{E2B69D67-0D66-40B7-9007-19504ABEA3E0}" destId="{4D3381D1-4439-459A-B1E6-DFABDC2114EC}" srcOrd="0" destOrd="0" presId="urn:microsoft.com/office/officeart/2005/8/layout/default"/>
    <dgm:cxn modelId="{DA8B3EC7-C45C-4151-87EB-A1F535087861}" srcId="{5C2B28A6-5A16-405B-9F41-3BC45B8DE68E}" destId="{B74749CA-8EAC-4633-BB42-E6E44DB8D1A2}" srcOrd="6" destOrd="0" parTransId="{683F55BC-884A-461D-977E-C20646E7AD5D}" sibTransId="{F2E32DB4-083B-4B3A-A300-E194B99ED71B}"/>
    <dgm:cxn modelId="{83D848C7-5E85-4A62-9A43-E29E63602365}" type="presOf" srcId="{5C2B28A6-5A16-405B-9F41-3BC45B8DE68E}" destId="{B89369B1-EE3D-4389-805E-6FAC3A67A362}" srcOrd="0" destOrd="0" presId="urn:microsoft.com/office/officeart/2005/8/layout/default"/>
    <dgm:cxn modelId="{0FDC8CCD-B140-4666-B57C-5B9B0DF5383C}" srcId="{5C2B28A6-5A16-405B-9F41-3BC45B8DE68E}" destId="{1D635FBC-C02B-4D74-BE7C-B3CAA509628D}" srcOrd="1" destOrd="0" parTransId="{DB3B1ABE-C708-41B0-961E-390D592FC2E2}" sibTransId="{013491D3-DC8F-4360-BEAB-FD2BF9A75802}"/>
    <dgm:cxn modelId="{B25C7ECE-9DCF-49FC-ABBB-88F1F1E167C6}" type="presOf" srcId="{9B1769F1-6169-47DC-9C5D-79D66E780BD6}" destId="{9668775A-0F0F-4335-B797-8A3641C2FDD9}" srcOrd="0" destOrd="0" presId="urn:microsoft.com/office/officeart/2005/8/layout/default"/>
    <dgm:cxn modelId="{FB7112D1-27A8-4822-9F36-741463196CA2}" type="presOf" srcId="{B4492BA5-ADE9-4ADC-83FA-6D6E027C64AA}" destId="{E8542D7B-5619-41E1-B873-CCEA13915826}" srcOrd="0" destOrd="0" presId="urn:microsoft.com/office/officeart/2005/8/layout/default"/>
    <dgm:cxn modelId="{367FEED3-F0B1-4BBC-9979-54BFECD798CB}" type="presOf" srcId="{66EF110E-869A-4C61-A103-0D893635CAC3}" destId="{D0F2A9B1-A9AB-4F96-A480-42DB39C9D75D}" srcOrd="0" destOrd="0" presId="urn:microsoft.com/office/officeart/2005/8/layout/default"/>
    <dgm:cxn modelId="{0D5455D8-D0F7-4FB4-B682-4351E9B228D7}" srcId="{5C2B28A6-5A16-405B-9F41-3BC45B8DE68E}" destId="{4417E78A-9005-455B-9080-FE787D861E6E}" srcOrd="24" destOrd="0" parTransId="{A8B6603F-CA26-4FCF-B6BD-E55AF33A009C}" sibTransId="{6D88B49F-65EE-41B5-AD37-8883BDC0B295}"/>
    <dgm:cxn modelId="{D12600D9-92DD-4985-A065-DD9991D3B1AB}" srcId="{5C2B28A6-5A16-405B-9F41-3BC45B8DE68E}" destId="{2D5EDFC1-01B3-4B73-A116-2BD561D28E6D}" srcOrd="29" destOrd="0" parTransId="{13026B84-80DB-4F6A-80D4-00804F5207C3}" sibTransId="{1DCD8CC8-F152-49BF-83F9-A9314202E257}"/>
    <dgm:cxn modelId="{2910E0DA-328F-4790-94DD-9EA3F513D6FB}" srcId="{5C2B28A6-5A16-405B-9F41-3BC45B8DE68E}" destId="{8DA7F84F-8447-40EF-B96A-0C3F5952C107}" srcOrd="10" destOrd="0" parTransId="{C490840C-602A-4445-8251-F1C8A99B2721}" sibTransId="{AC8C9EEE-755D-47C9-819C-5CD7501EDFE2}"/>
    <dgm:cxn modelId="{812B2DDD-0C8D-4A13-868E-36280210DB00}" type="presOf" srcId="{9D19C1E8-5175-4364-B22C-F5A5281C6F8E}" destId="{C94DA93D-71C2-4C60-B1E9-3F6E3BF89697}" srcOrd="0" destOrd="0" presId="urn:microsoft.com/office/officeart/2005/8/layout/default"/>
    <dgm:cxn modelId="{3BF9E8DF-67F9-4D51-9EA3-CAB04E007CC6}" type="presOf" srcId="{8A5293E2-F1E4-4CB6-81D9-3EEE87C2A343}" destId="{D4962D0C-9E46-48EE-A417-72AD587AB2BC}" srcOrd="0" destOrd="0" presId="urn:microsoft.com/office/officeart/2005/8/layout/default"/>
    <dgm:cxn modelId="{D1F25DE1-9936-4039-A67E-8A77668219DE}" srcId="{5C2B28A6-5A16-405B-9F41-3BC45B8DE68E}" destId="{66EF110E-869A-4C61-A103-0D893635CAC3}" srcOrd="23" destOrd="0" parTransId="{512496F8-B7BC-41D9-BD18-43E562E84216}" sibTransId="{DD2AF4F3-D88E-4ED4-A23A-EC22209E7FCB}"/>
    <dgm:cxn modelId="{DFBB4FE1-6927-458F-AB2C-60CB00E075C3}" type="presOf" srcId="{80F8AA63-6F5A-49D1-B441-39A72C145329}" destId="{34D72861-D7FB-481B-844F-A1E3E9675693}" srcOrd="0" destOrd="0" presId="urn:microsoft.com/office/officeart/2005/8/layout/default"/>
    <dgm:cxn modelId="{76EFE8EC-8166-4344-B572-8EC91F42EB00}" type="presOf" srcId="{6A4ED9A0-F659-48BA-A982-3B0032B2C414}" destId="{5DD005B7-F8A6-4BF7-A414-DD1B2F16192A}" srcOrd="0" destOrd="0" presId="urn:microsoft.com/office/officeart/2005/8/layout/default"/>
    <dgm:cxn modelId="{A2896F80-46C1-45D5-A362-401FF3C1A48C}" type="presParOf" srcId="{B89369B1-EE3D-4389-805E-6FAC3A67A362}" destId="{33526064-02EA-4F9D-B3F2-2D07CCEF16B4}" srcOrd="0" destOrd="0" presId="urn:microsoft.com/office/officeart/2005/8/layout/default"/>
    <dgm:cxn modelId="{1623A8B6-E625-43EC-9904-DDF1872EA14D}" type="presParOf" srcId="{B89369B1-EE3D-4389-805E-6FAC3A67A362}" destId="{F47CCCA8-3206-4AAA-B796-E14E7554F4D4}" srcOrd="1" destOrd="0" presId="urn:microsoft.com/office/officeart/2005/8/layout/default"/>
    <dgm:cxn modelId="{0B6B008F-623C-4FB9-A7F9-E9D8A0599171}" type="presParOf" srcId="{B89369B1-EE3D-4389-805E-6FAC3A67A362}" destId="{A8FE2E63-AC10-4FA9-B104-22E312FA3CC9}" srcOrd="2" destOrd="0" presId="urn:microsoft.com/office/officeart/2005/8/layout/default"/>
    <dgm:cxn modelId="{875AC116-B980-479C-BD1B-6DA0AB34F244}" type="presParOf" srcId="{B89369B1-EE3D-4389-805E-6FAC3A67A362}" destId="{52B77A9B-EEB5-478E-8093-A13B4CB9574F}" srcOrd="3" destOrd="0" presId="urn:microsoft.com/office/officeart/2005/8/layout/default"/>
    <dgm:cxn modelId="{D8CDAD31-7D6A-41B7-BAD8-1496EBB521C1}" type="presParOf" srcId="{B89369B1-EE3D-4389-805E-6FAC3A67A362}" destId="{DB9CC90C-7F2A-42C3-B0AD-A4C11E4BC379}" srcOrd="4" destOrd="0" presId="urn:microsoft.com/office/officeart/2005/8/layout/default"/>
    <dgm:cxn modelId="{7514539E-80A0-4D99-9266-3EB7B4E56DCA}" type="presParOf" srcId="{B89369B1-EE3D-4389-805E-6FAC3A67A362}" destId="{61898D49-1C8E-4066-82E2-C9F0A3F86673}" srcOrd="5" destOrd="0" presId="urn:microsoft.com/office/officeart/2005/8/layout/default"/>
    <dgm:cxn modelId="{6DDF27BF-B6EE-4E58-AC8D-AD021E7C5AA1}" type="presParOf" srcId="{B89369B1-EE3D-4389-805E-6FAC3A67A362}" destId="{726B48E4-B16C-4D18-947F-7545A99E4819}" srcOrd="6" destOrd="0" presId="urn:microsoft.com/office/officeart/2005/8/layout/default"/>
    <dgm:cxn modelId="{2B15D80E-D49C-49CB-92FD-12DA7EB27440}" type="presParOf" srcId="{B89369B1-EE3D-4389-805E-6FAC3A67A362}" destId="{F57F3886-D636-4397-86DB-8DE4C42B7F14}" srcOrd="7" destOrd="0" presId="urn:microsoft.com/office/officeart/2005/8/layout/default"/>
    <dgm:cxn modelId="{D507A4BA-20F8-4119-A5F2-ABA9D90463DD}" type="presParOf" srcId="{B89369B1-EE3D-4389-805E-6FAC3A67A362}" destId="{42FC71AA-5E7F-4DCB-AC03-D192DB47748E}" srcOrd="8" destOrd="0" presId="urn:microsoft.com/office/officeart/2005/8/layout/default"/>
    <dgm:cxn modelId="{75D1AD36-B402-450B-AD90-534107DCEAD2}" type="presParOf" srcId="{B89369B1-EE3D-4389-805E-6FAC3A67A362}" destId="{D84BF348-8EAB-403A-A701-67079E0A9120}" srcOrd="9" destOrd="0" presId="urn:microsoft.com/office/officeart/2005/8/layout/default"/>
    <dgm:cxn modelId="{71C0A7E0-AD3E-4947-A61F-7C04F166E21B}" type="presParOf" srcId="{B89369B1-EE3D-4389-805E-6FAC3A67A362}" destId="{A2ACC86A-BBD9-41FB-BE85-3F0E3BB9ADA2}" srcOrd="10" destOrd="0" presId="urn:microsoft.com/office/officeart/2005/8/layout/default"/>
    <dgm:cxn modelId="{8BF38AD5-C60B-4BD3-B71F-81CC99F0697F}" type="presParOf" srcId="{B89369B1-EE3D-4389-805E-6FAC3A67A362}" destId="{41D0A6EA-E042-41F3-8781-117F509F1571}" srcOrd="11" destOrd="0" presId="urn:microsoft.com/office/officeart/2005/8/layout/default"/>
    <dgm:cxn modelId="{AF277945-FB45-4D13-BEA6-1F263238EA9D}" type="presParOf" srcId="{B89369B1-EE3D-4389-805E-6FAC3A67A362}" destId="{685306C2-2DC9-4993-8F0E-F9F82188243E}" srcOrd="12" destOrd="0" presId="urn:microsoft.com/office/officeart/2005/8/layout/default"/>
    <dgm:cxn modelId="{EC34BEC5-D114-429A-9F17-E5E021BDB528}" type="presParOf" srcId="{B89369B1-EE3D-4389-805E-6FAC3A67A362}" destId="{DAC10E96-088B-4E6C-B3CD-1AC7068628D7}" srcOrd="13" destOrd="0" presId="urn:microsoft.com/office/officeart/2005/8/layout/default"/>
    <dgm:cxn modelId="{8AC6D145-B452-4360-A2F7-8E0C758C56DE}" type="presParOf" srcId="{B89369B1-EE3D-4389-805E-6FAC3A67A362}" destId="{D683FFAB-1326-4B8C-BED6-6F7E32321596}" srcOrd="14" destOrd="0" presId="urn:microsoft.com/office/officeart/2005/8/layout/default"/>
    <dgm:cxn modelId="{BD0E120C-79DF-4E6E-B860-79B58CB389E8}" type="presParOf" srcId="{B89369B1-EE3D-4389-805E-6FAC3A67A362}" destId="{96836283-B842-4110-A894-563FD4EC8CCD}" srcOrd="15" destOrd="0" presId="urn:microsoft.com/office/officeart/2005/8/layout/default"/>
    <dgm:cxn modelId="{E3567501-9E6D-4B0D-BFAE-1F30C51F1779}" type="presParOf" srcId="{B89369B1-EE3D-4389-805E-6FAC3A67A362}" destId="{5DD005B7-F8A6-4BF7-A414-DD1B2F16192A}" srcOrd="16" destOrd="0" presId="urn:microsoft.com/office/officeart/2005/8/layout/default"/>
    <dgm:cxn modelId="{238C68B9-B88A-487A-AE89-5DB39A3055DD}" type="presParOf" srcId="{B89369B1-EE3D-4389-805E-6FAC3A67A362}" destId="{8629AFE6-1C33-497E-A64F-4101DCE49C40}" srcOrd="17" destOrd="0" presId="urn:microsoft.com/office/officeart/2005/8/layout/default"/>
    <dgm:cxn modelId="{37525173-4602-43DC-9B07-69B10048AA48}" type="presParOf" srcId="{B89369B1-EE3D-4389-805E-6FAC3A67A362}" destId="{58F40106-77D1-41DD-B509-029289BFD35A}" srcOrd="18" destOrd="0" presId="urn:microsoft.com/office/officeart/2005/8/layout/default"/>
    <dgm:cxn modelId="{4F4A8FB0-6AEE-4437-9B90-FE60DC4FA051}" type="presParOf" srcId="{B89369B1-EE3D-4389-805E-6FAC3A67A362}" destId="{1831683F-8FBA-4765-9DE5-DE6909979819}" srcOrd="19" destOrd="0" presId="urn:microsoft.com/office/officeart/2005/8/layout/default"/>
    <dgm:cxn modelId="{DDDB6F68-1BC0-4AA2-B647-76C6B7B8467F}" type="presParOf" srcId="{B89369B1-EE3D-4389-805E-6FAC3A67A362}" destId="{CBBFAFDE-C0B3-4D10-AFF1-ED4D149A3391}" srcOrd="20" destOrd="0" presId="urn:microsoft.com/office/officeart/2005/8/layout/default"/>
    <dgm:cxn modelId="{02422D93-0B29-44AC-9497-D6F620D7962F}" type="presParOf" srcId="{B89369B1-EE3D-4389-805E-6FAC3A67A362}" destId="{DE3898BC-4A5A-433C-9BF2-82BA639A2221}" srcOrd="21" destOrd="0" presId="urn:microsoft.com/office/officeart/2005/8/layout/default"/>
    <dgm:cxn modelId="{DA5A96F6-0EC7-4A3C-9D23-121FB3137A19}" type="presParOf" srcId="{B89369B1-EE3D-4389-805E-6FAC3A67A362}" destId="{C94DA93D-71C2-4C60-B1E9-3F6E3BF89697}" srcOrd="22" destOrd="0" presId="urn:microsoft.com/office/officeart/2005/8/layout/default"/>
    <dgm:cxn modelId="{86EC54BC-099A-4D14-BD37-AD344A79B11C}" type="presParOf" srcId="{B89369B1-EE3D-4389-805E-6FAC3A67A362}" destId="{1CD28708-5AF2-4B02-9ED1-8E6F7839D3D3}" srcOrd="23" destOrd="0" presId="urn:microsoft.com/office/officeart/2005/8/layout/default"/>
    <dgm:cxn modelId="{6E68719C-DE09-40C9-930A-75D40F6845E7}" type="presParOf" srcId="{B89369B1-EE3D-4389-805E-6FAC3A67A362}" destId="{4D3381D1-4439-459A-B1E6-DFABDC2114EC}" srcOrd="24" destOrd="0" presId="urn:microsoft.com/office/officeart/2005/8/layout/default"/>
    <dgm:cxn modelId="{18B83D54-862B-474B-BFFF-B1853FAAB51E}" type="presParOf" srcId="{B89369B1-EE3D-4389-805E-6FAC3A67A362}" destId="{F47DBAD7-4A56-4A01-ADF3-99236ACE5D6A}" srcOrd="25" destOrd="0" presId="urn:microsoft.com/office/officeart/2005/8/layout/default"/>
    <dgm:cxn modelId="{8D731E04-6D6D-4A14-995A-E148FF59C7F5}" type="presParOf" srcId="{B89369B1-EE3D-4389-805E-6FAC3A67A362}" destId="{EDCC550C-60E7-42A6-BEBC-629A5CFE7F7E}" srcOrd="26" destOrd="0" presId="urn:microsoft.com/office/officeart/2005/8/layout/default"/>
    <dgm:cxn modelId="{6DB0EAA0-7075-4918-8A20-B7CF876F13A8}" type="presParOf" srcId="{B89369B1-EE3D-4389-805E-6FAC3A67A362}" destId="{275FA884-4ABF-4117-A37D-374EE55EB54F}" srcOrd="27" destOrd="0" presId="urn:microsoft.com/office/officeart/2005/8/layout/default"/>
    <dgm:cxn modelId="{2D4A0476-EDA8-4A68-B4A7-2A4C4F79630D}" type="presParOf" srcId="{B89369B1-EE3D-4389-805E-6FAC3A67A362}" destId="{14247734-24E4-4B06-8977-75DE3D7D423A}" srcOrd="28" destOrd="0" presId="urn:microsoft.com/office/officeart/2005/8/layout/default"/>
    <dgm:cxn modelId="{37D25F7A-2086-44E4-9D89-213834E9489D}" type="presParOf" srcId="{B89369B1-EE3D-4389-805E-6FAC3A67A362}" destId="{7A61069F-AFEC-4FCD-84F1-112C8667498D}" srcOrd="29" destOrd="0" presId="urn:microsoft.com/office/officeart/2005/8/layout/default"/>
    <dgm:cxn modelId="{F06ED7C0-2DA2-498A-A4F3-3623C38CCFC6}" type="presParOf" srcId="{B89369B1-EE3D-4389-805E-6FAC3A67A362}" destId="{2253F61C-1E2B-4EC1-808E-92A8B469FD56}" srcOrd="30" destOrd="0" presId="urn:microsoft.com/office/officeart/2005/8/layout/default"/>
    <dgm:cxn modelId="{EE8E8CBD-7484-45E3-8ADC-2A254B760846}" type="presParOf" srcId="{B89369B1-EE3D-4389-805E-6FAC3A67A362}" destId="{65F5D7FA-42B6-4C1E-B37F-0D40F257C07B}" srcOrd="31" destOrd="0" presId="urn:microsoft.com/office/officeart/2005/8/layout/default"/>
    <dgm:cxn modelId="{A542B4BC-AE2F-4933-AE90-DBA82925DBB4}" type="presParOf" srcId="{B89369B1-EE3D-4389-805E-6FAC3A67A362}" destId="{456D036E-EAFF-476A-B28C-9F8C0145CB55}" srcOrd="32" destOrd="0" presId="urn:microsoft.com/office/officeart/2005/8/layout/default"/>
    <dgm:cxn modelId="{8AF525E7-AA93-4138-ADE9-32638646F60E}" type="presParOf" srcId="{B89369B1-EE3D-4389-805E-6FAC3A67A362}" destId="{579D229F-4F83-41DB-903C-B0E157EC60B4}" srcOrd="33" destOrd="0" presId="urn:microsoft.com/office/officeart/2005/8/layout/default"/>
    <dgm:cxn modelId="{6D691AAF-2CC3-471B-A970-86AD8FAE2FDC}" type="presParOf" srcId="{B89369B1-EE3D-4389-805E-6FAC3A67A362}" destId="{8A409581-106D-4C19-A9CE-EDFC266055F0}" srcOrd="34" destOrd="0" presId="urn:microsoft.com/office/officeart/2005/8/layout/default"/>
    <dgm:cxn modelId="{B71166C6-5ADE-4AF9-B4D8-B21998AFE1C7}" type="presParOf" srcId="{B89369B1-EE3D-4389-805E-6FAC3A67A362}" destId="{8DBD5098-6DE9-4481-B93D-131914593373}" srcOrd="35" destOrd="0" presId="urn:microsoft.com/office/officeart/2005/8/layout/default"/>
    <dgm:cxn modelId="{93C33441-0D40-4CEB-86FA-F19FC2DC2B06}" type="presParOf" srcId="{B89369B1-EE3D-4389-805E-6FAC3A67A362}" destId="{34D72861-D7FB-481B-844F-A1E3E9675693}" srcOrd="36" destOrd="0" presId="urn:microsoft.com/office/officeart/2005/8/layout/default"/>
    <dgm:cxn modelId="{B8B9477D-3DE5-4428-B299-DB42251DDA76}" type="presParOf" srcId="{B89369B1-EE3D-4389-805E-6FAC3A67A362}" destId="{ED3F0344-1EB2-4ADB-A045-37FD878B3027}" srcOrd="37" destOrd="0" presId="urn:microsoft.com/office/officeart/2005/8/layout/default"/>
    <dgm:cxn modelId="{27AD8348-BA9B-49A5-8790-3EFE6807E734}" type="presParOf" srcId="{B89369B1-EE3D-4389-805E-6FAC3A67A362}" destId="{81FAB1F0-48C9-41E7-B386-F5D862B77543}" srcOrd="38" destOrd="0" presId="urn:microsoft.com/office/officeart/2005/8/layout/default"/>
    <dgm:cxn modelId="{0C522149-B0A2-45EE-A641-A97065F932DA}" type="presParOf" srcId="{B89369B1-EE3D-4389-805E-6FAC3A67A362}" destId="{330486DE-8D0F-4AD6-9E12-8A6191580FCA}" srcOrd="39" destOrd="0" presId="urn:microsoft.com/office/officeart/2005/8/layout/default"/>
    <dgm:cxn modelId="{4B208134-2841-4FE6-8B26-F94F75F298E0}" type="presParOf" srcId="{B89369B1-EE3D-4389-805E-6FAC3A67A362}" destId="{A2E83FB3-285C-4372-BA3B-742266FD0CCB}" srcOrd="40" destOrd="0" presId="urn:microsoft.com/office/officeart/2005/8/layout/default"/>
    <dgm:cxn modelId="{A19759F4-BA06-45C7-9451-D85C163CD935}" type="presParOf" srcId="{B89369B1-EE3D-4389-805E-6FAC3A67A362}" destId="{8149E87B-DA48-4CD3-8093-095FC01E7752}" srcOrd="41" destOrd="0" presId="urn:microsoft.com/office/officeart/2005/8/layout/default"/>
    <dgm:cxn modelId="{A428F470-1DD5-43B6-848E-910D29341EE8}" type="presParOf" srcId="{B89369B1-EE3D-4389-805E-6FAC3A67A362}" destId="{E8542D7B-5619-41E1-B873-CCEA13915826}" srcOrd="42" destOrd="0" presId="urn:microsoft.com/office/officeart/2005/8/layout/default"/>
    <dgm:cxn modelId="{5DB9B14A-CEB2-4559-8E44-10BF6E4698C3}" type="presParOf" srcId="{B89369B1-EE3D-4389-805E-6FAC3A67A362}" destId="{9860E0D4-606F-4F15-82E2-D288F214F767}" srcOrd="43" destOrd="0" presId="urn:microsoft.com/office/officeart/2005/8/layout/default"/>
    <dgm:cxn modelId="{B0617233-447A-4D99-9E96-D185E43F6BAF}" type="presParOf" srcId="{B89369B1-EE3D-4389-805E-6FAC3A67A362}" destId="{3CE9FAB1-C00E-449E-B937-5555B0D7203F}" srcOrd="44" destOrd="0" presId="urn:microsoft.com/office/officeart/2005/8/layout/default"/>
    <dgm:cxn modelId="{5E7028BA-08A4-4993-926B-EEEA5800D6D7}" type="presParOf" srcId="{B89369B1-EE3D-4389-805E-6FAC3A67A362}" destId="{16C2F1D9-6098-4172-BCFD-267F2F7BB370}" srcOrd="45" destOrd="0" presId="urn:microsoft.com/office/officeart/2005/8/layout/default"/>
    <dgm:cxn modelId="{8F86F7E5-F78E-4D98-8D05-5FF257ED7FF1}" type="presParOf" srcId="{B89369B1-EE3D-4389-805E-6FAC3A67A362}" destId="{D0F2A9B1-A9AB-4F96-A480-42DB39C9D75D}" srcOrd="46" destOrd="0" presId="urn:microsoft.com/office/officeart/2005/8/layout/default"/>
    <dgm:cxn modelId="{ABBED26B-BCF1-41A9-89C4-D892B10E15B8}" type="presParOf" srcId="{B89369B1-EE3D-4389-805E-6FAC3A67A362}" destId="{77C311F4-F9E3-4AD8-A465-89BAA0950A76}" srcOrd="47" destOrd="0" presId="urn:microsoft.com/office/officeart/2005/8/layout/default"/>
    <dgm:cxn modelId="{C520A4D3-1B05-4AB4-BC80-ADE6C314AB97}" type="presParOf" srcId="{B89369B1-EE3D-4389-805E-6FAC3A67A362}" destId="{336E6887-5C3A-4754-9BE2-68B120A93435}" srcOrd="48" destOrd="0" presId="urn:microsoft.com/office/officeart/2005/8/layout/default"/>
    <dgm:cxn modelId="{E44D55B8-CB43-4D09-AAC5-3D8144022A60}" type="presParOf" srcId="{B89369B1-EE3D-4389-805E-6FAC3A67A362}" destId="{A69C9039-5A1B-43F1-BE30-5ADDBC648633}" srcOrd="49" destOrd="0" presId="urn:microsoft.com/office/officeart/2005/8/layout/default"/>
    <dgm:cxn modelId="{F384FBAF-AEA1-40CC-B65B-58A8380FA0B5}" type="presParOf" srcId="{B89369B1-EE3D-4389-805E-6FAC3A67A362}" destId="{A373687D-2C11-4A29-8679-FDF153C0CECD}" srcOrd="50" destOrd="0" presId="urn:microsoft.com/office/officeart/2005/8/layout/default"/>
    <dgm:cxn modelId="{311F767C-24D3-43A5-9E1D-16467D748F16}" type="presParOf" srcId="{B89369B1-EE3D-4389-805E-6FAC3A67A362}" destId="{7DCE2007-CB8C-4A36-9DCD-0ED66E5A3BE0}" srcOrd="51" destOrd="0" presId="urn:microsoft.com/office/officeart/2005/8/layout/default"/>
    <dgm:cxn modelId="{895CAB26-611A-4365-B2AF-248CEDA45A8C}" type="presParOf" srcId="{B89369B1-EE3D-4389-805E-6FAC3A67A362}" destId="{107067FA-256B-4EAC-8349-27D021D34663}" srcOrd="52" destOrd="0" presId="urn:microsoft.com/office/officeart/2005/8/layout/default"/>
    <dgm:cxn modelId="{32E2494C-E722-4998-8ED6-0FA2513CBED8}" type="presParOf" srcId="{B89369B1-EE3D-4389-805E-6FAC3A67A362}" destId="{84A3E739-AF2A-48DF-ACE1-77FB0970133D}" srcOrd="53" destOrd="0" presId="urn:microsoft.com/office/officeart/2005/8/layout/default"/>
    <dgm:cxn modelId="{C92323CC-23B6-49B6-9B1C-DFB36922374B}" type="presParOf" srcId="{B89369B1-EE3D-4389-805E-6FAC3A67A362}" destId="{D4962D0C-9E46-48EE-A417-72AD587AB2BC}" srcOrd="54" destOrd="0" presId="urn:microsoft.com/office/officeart/2005/8/layout/default"/>
    <dgm:cxn modelId="{5896CC36-4A89-4622-8C0A-62A89906E22D}" type="presParOf" srcId="{B89369B1-EE3D-4389-805E-6FAC3A67A362}" destId="{0F22BFD1-5826-4F45-8217-30D0D35033E6}" srcOrd="55" destOrd="0" presId="urn:microsoft.com/office/officeart/2005/8/layout/default"/>
    <dgm:cxn modelId="{B204A836-4800-44D5-A3F6-8518302FF7BA}" type="presParOf" srcId="{B89369B1-EE3D-4389-805E-6FAC3A67A362}" destId="{249A6B9B-D929-4A88-A83D-A1F572B5E56A}" srcOrd="56" destOrd="0" presId="urn:microsoft.com/office/officeart/2005/8/layout/default"/>
    <dgm:cxn modelId="{397AC953-6DD0-4275-9855-A8AD1A9B11DF}" type="presParOf" srcId="{B89369B1-EE3D-4389-805E-6FAC3A67A362}" destId="{65535D11-3B9E-4D79-866B-62ABED0606C3}" srcOrd="57" destOrd="0" presId="urn:microsoft.com/office/officeart/2005/8/layout/default"/>
    <dgm:cxn modelId="{F55E59AC-5373-4F77-B4E3-1A5AEBB76051}" type="presParOf" srcId="{B89369B1-EE3D-4389-805E-6FAC3A67A362}" destId="{B7512970-BFD7-41CD-8C1B-F336BD6B15DA}" srcOrd="58" destOrd="0" presId="urn:microsoft.com/office/officeart/2005/8/layout/default"/>
    <dgm:cxn modelId="{0BD41017-39CA-4DEF-88CF-93C9366F6636}" type="presParOf" srcId="{B89369B1-EE3D-4389-805E-6FAC3A67A362}" destId="{1D578A7B-A11E-46F2-9F7B-CD39F518269D}" srcOrd="59" destOrd="0" presId="urn:microsoft.com/office/officeart/2005/8/layout/default"/>
    <dgm:cxn modelId="{9CAC6F5B-2F7B-46F0-94AC-074D4A0E0D85}" type="presParOf" srcId="{B89369B1-EE3D-4389-805E-6FAC3A67A362}" destId="{9668775A-0F0F-4335-B797-8A3641C2FDD9}" srcOrd="6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/>
            <a:t>UserObjectsMD</a:t>
          </a:r>
          <a:r>
            <a:rPr lang="es-GT" dirty="0"/>
            <a:t> </a:t>
          </a:r>
          <a:r>
            <a:rPr lang="es-GT" dirty="0" err="1"/>
            <a:t>oUserObjectMD</a:t>
          </a:r>
          <a:r>
            <a:rPr lang="es-GT" dirty="0"/>
            <a:t> = </a:t>
          </a:r>
          <a:r>
            <a:rPr lang="es-GT" dirty="0" err="1"/>
            <a:t>oCompany.GetBusinessObject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 dirty="0" err="1"/>
            <a:t>Add</a:t>
          </a:r>
          <a:endParaRPr lang="en-US" dirty="0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 dirty="0" err="1"/>
            <a:t>Update</a:t>
          </a:r>
          <a:endParaRPr lang="en-US" dirty="0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0E2F4960-76DC-438D-9397-515F42285D90}">
      <dgm:prSet/>
      <dgm:spPr/>
      <dgm:t>
        <a:bodyPr/>
        <a:lstStyle/>
        <a:p>
          <a:pPr>
            <a:buNone/>
          </a:pPr>
          <a:r>
            <a:rPr lang="es-GT" dirty="0"/>
            <a:t>(</a:t>
          </a:r>
          <a:r>
            <a:rPr lang="es-GT" dirty="0" err="1"/>
            <a:t>SAPbobsCOM.BoObjectTypes.oUserObjectsMD</a:t>
          </a:r>
          <a:r>
            <a:rPr lang="es-GT" dirty="0"/>
            <a:t>);</a:t>
          </a:r>
          <a:endParaRPr lang="en-US" dirty="0"/>
        </a:p>
      </dgm:t>
    </dgm:pt>
    <dgm:pt modelId="{3D019CDD-1D85-40DD-9922-8F18BA9BA1D9}" type="parTrans" cxnId="{D45564BA-C494-43B2-89AD-2EDA9F2070BB}">
      <dgm:prSet/>
      <dgm:spPr/>
      <dgm:t>
        <a:bodyPr/>
        <a:lstStyle/>
        <a:p>
          <a:endParaRPr lang="es-GT"/>
        </a:p>
      </dgm:t>
    </dgm:pt>
    <dgm:pt modelId="{F9ACE86E-6BA1-4D97-8329-430C74C5D5F2}" type="sibTrans" cxnId="{D45564BA-C494-43B2-89AD-2EDA9F2070BB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D45564BA-C494-43B2-89AD-2EDA9F2070BB}" srcId="{C943A953-D161-495D-A4B9-F78CBCE090B8}" destId="{0E2F4960-76DC-438D-9397-515F42285D90}" srcOrd="1" destOrd="0" parTransId="{3D019CDD-1D85-40DD-9922-8F18BA9BA1D9}" sibTransId="{F9ACE86E-6BA1-4D97-8329-430C74C5D5F2}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A8EF4CD3-F78C-4105-BB80-2194A92CE7BB}" type="presOf" srcId="{0E2F4960-76DC-438D-9397-515F42285D90}" destId="{293754EE-BB0A-43E6-8CF0-6B327B57AAC4}" srcOrd="0" destOrd="1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GeneralService</a:t>
          </a:r>
          <a:r>
            <a:rPr lang="es-GT" sz="2200" b="0" i="0" kern="1200" dirty="0"/>
            <a:t> </a:t>
          </a:r>
          <a:endParaRPr lang="en-US" sz="2200" kern="1200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5549527C-EDB3-457A-9162-9551D63966D0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GeneralDataCollection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3" custScaleX="218021">
        <dgm:presLayoutVars>
          <dgm:chMax val="1"/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3" custScaleX="218021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3" custScaleX="218021" custLinFactNeighborX="-126" custLinFactNeighborY="1799">
        <dgm:presLayoutVars>
          <dgm:chMax val="1"/>
          <dgm:bulletEnabled val="1"/>
        </dgm:presLayoutVars>
      </dgm:prSet>
      <dgm:spPr/>
    </dgm:pt>
  </dgm:ptLst>
  <dgm:cxnLst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FBA94F29-D6C1-4D77-AE67-DC8B3D46EF63}" type="presOf" srcId="{5549527C-EDB3-457A-9162-9551D63966D0}" destId="{3F8F406F-306A-4908-ACED-48F7AA46B903}" srcOrd="0" destOrd="0" presId="urn:microsoft.com/office/officeart/2005/8/layout/vList5"/>
    <dgm:cxn modelId="{D3B9FC37-6E37-454E-B31A-8C8381A87689}" type="presOf" srcId="{D40044D9-407E-46B9-B476-4D759068CE2E}" destId="{5D00068D-2897-46C4-A27F-82E4437E0B65}" srcOrd="0" destOrd="0" presId="urn:microsoft.com/office/officeart/2005/8/layout/vList5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92DA2349-8BC6-4E7F-8434-71BCF161BDE7}" type="presOf" srcId="{C943A953-D161-495D-A4B9-F78CBCE090B8}" destId="{75133336-20E9-4634-A8B0-F5D2C1A3919C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8B1FFAAA-8F14-4D74-B641-F2A9D0B72D8D}" type="presOf" srcId="{4A7A0990-D2B7-4FAB-956C-EFCDD51DDA98}" destId="{010478FE-759D-43EF-A478-84125B2DC51D}" srcOrd="0" destOrd="0" presId="urn:microsoft.com/office/officeart/2005/8/layout/vList5"/>
    <dgm:cxn modelId="{991F76C6-9CC9-4A9C-A17C-8EC81AADE22B}" type="presParOf" srcId="{5D00068D-2897-46C4-A27F-82E4437E0B65}" destId="{6FFE79EB-24F0-47E7-BDCC-840CD0485386}" srcOrd="0" destOrd="0" presId="urn:microsoft.com/office/officeart/2005/8/layout/vList5"/>
    <dgm:cxn modelId="{39857BCE-6E77-4CD9-960B-F54C9368B641}" type="presParOf" srcId="{6FFE79EB-24F0-47E7-BDCC-840CD0485386}" destId="{75133336-20E9-4634-A8B0-F5D2C1A3919C}" srcOrd="0" destOrd="0" presId="urn:microsoft.com/office/officeart/2005/8/layout/vList5"/>
    <dgm:cxn modelId="{E37C8A9F-EBF4-46E4-B5ED-D59C7D50D0D9}" type="presParOf" srcId="{5D00068D-2897-46C4-A27F-82E4437E0B65}" destId="{EF623C02-E397-464A-A32B-EF21E5277065}" srcOrd="1" destOrd="0" presId="urn:microsoft.com/office/officeart/2005/8/layout/vList5"/>
    <dgm:cxn modelId="{72B7102D-6790-4964-8348-8E29DFE6A0F3}" type="presParOf" srcId="{5D00068D-2897-46C4-A27F-82E4437E0B65}" destId="{7E477609-2AB7-4893-8355-BEA49AEA39B3}" srcOrd="2" destOrd="0" presId="urn:microsoft.com/office/officeart/2005/8/layout/vList5"/>
    <dgm:cxn modelId="{923450DB-EB15-4AE4-991A-AD17919B4990}" type="presParOf" srcId="{7E477609-2AB7-4893-8355-BEA49AEA39B3}" destId="{3F8F406F-306A-4908-ACED-48F7AA46B903}" srcOrd="0" destOrd="0" presId="urn:microsoft.com/office/officeart/2005/8/layout/vList5"/>
    <dgm:cxn modelId="{AE7E2D03-1383-41D1-A68E-803021B4250F}" type="presParOf" srcId="{5D00068D-2897-46C4-A27F-82E4437E0B65}" destId="{B8499BA1-FF50-4DED-A60F-B2C71273284C}" srcOrd="3" destOrd="0" presId="urn:microsoft.com/office/officeart/2005/8/layout/vList5"/>
    <dgm:cxn modelId="{71C321BF-132E-4830-A3BC-E075687AB240}" type="presParOf" srcId="{5D00068D-2897-46C4-A27F-82E4437E0B65}" destId="{51165164-B9B3-4251-A1EA-A535C7C506F1}" srcOrd="4" destOrd="0" presId="urn:microsoft.com/office/officeart/2005/8/layout/vList5"/>
    <dgm:cxn modelId="{E0FB28FB-E468-4F0D-B71F-81652E3169B8}" type="presParOf" srcId="{51165164-B9B3-4251-A1EA-A535C7C506F1}" destId="{010478FE-759D-43EF-A478-84125B2DC5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FormColumns</a:t>
          </a:r>
          <a:endParaRPr lang="en-US" sz="2200" kern="1200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02E6EF7C-EF53-457B-8292-B6AB92C79EE3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FindColumns</a:t>
          </a:r>
        </a:p>
      </dgm:t>
    </dgm:pt>
    <dgm:pt modelId="{F01B5A90-3EB0-4E6E-A392-1D88D21F7EC6}" type="parTrans" cxnId="{B8C4EF25-AA1C-4B7F-AC1D-DF5CF20D5E7B}">
      <dgm:prSet/>
      <dgm:spPr/>
      <dgm:t>
        <a:bodyPr/>
        <a:lstStyle/>
        <a:p>
          <a:endParaRPr lang="es-GT"/>
        </a:p>
      </dgm:t>
    </dgm:pt>
    <dgm:pt modelId="{89255122-2E20-4262-AF9F-CE07FCD15C6B}" type="sibTrans" cxnId="{B8C4EF25-AA1C-4B7F-AC1D-DF5CF20D5E7B}">
      <dgm:prSet/>
      <dgm:spPr/>
      <dgm:t>
        <a:bodyPr/>
        <a:lstStyle/>
        <a:p>
          <a:endParaRPr lang="es-GT"/>
        </a:p>
      </dgm:t>
    </dgm:pt>
    <dgm:pt modelId="{8DC724B0-CE7C-4E18-9E0A-F3F9A9EADFB3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EnhancedFormColumns</a:t>
          </a:r>
        </a:p>
      </dgm:t>
    </dgm:pt>
    <dgm:pt modelId="{9C5A8DE9-D275-4F0C-B52D-0A7CDDD3113A}" type="parTrans" cxnId="{02CDDB3F-808E-490B-855A-B73172AD36E0}">
      <dgm:prSet/>
      <dgm:spPr/>
      <dgm:t>
        <a:bodyPr/>
        <a:lstStyle/>
        <a:p>
          <a:endParaRPr lang="es-GT"/>
        </a:p>
      </dgm:t>
    </dgm:pt>
    <dgm:pt modelId="{4C851F52-A237-4E19-B4B1-475819350B52}" type="sibTrans" cxnId="{02CDDB3F-808E-490B-855A-B73172AD36E0}">
      <dgm:prSet/>
      <dgm:spPr/>
      <dgm:t>
        <a:bodyPr/>
        <a:lstStyle/>
        <a:p>
          <a:endParaRPr lang="es-GT"/>
        </a:p>
      </dgm:t>
    </dgm:pt>
    <dgm:pt modelId="{EEBD3FBA-EF27-4588-991C-A12F451FFE67}">
      <dgm:prSet custT="1"/>
      <dgm:spPr/>
      <dgm:t>
        <a:bodyPr/>
        <a:lstStyle/>
        <a:p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ChildTables</a:t>
          </a:r>
        </a:p>
      </dgm:t>
    </dgm:pt>
    <dgm:pt modelId="{DF5F09BB-86AA-4BD4-9438-DD4C009B093C}" type="parTrans" cxnId="{72D15451-F0DA-4B0D-8BA6-F69124457260}">
      <dgm:prSet/>
      <dgm:spPr/>
      <dgm:t>
        <a:bodyPr/>
        <a:lstStyle/>
        <a:p>
          <a:endParaRPr lang="es-GT"/>
        </a:p>
      </dgm:t>
    </dgm:pt>
    <dgm:pt modelId="{60D960DB-E104-4C06-A0CC-988575FE0BD9}" type="sibTrans" cxnId="{72D15451-F0DA-4B0D-8BA6-F69124457260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4" custScaleX="218021">
        <dgm:presLayoutVars>
          <dgm:chMax val="1"/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8DFA8144-9491-414D-BDB5-802E122FCAD8}" type="pres">
      <dgm:prSet presAssocID="{02E6EF7C-EF53-457B-8292-B6AB92C79EE3}" presName="linNode" presStyleCnt="0"/>
      <dgm:spPr/>
    </dgm:pt>
    <dgm:pt modelId="{56C31EF9-3F7F-44A6-AFE8-80213F63FBFD}" type="pres">
      <dgm:prSet presAssocID="{02E6EF7C-EF53-457B-8292-B6AB92C79EE3}" presName="parentText" presStyleLbl="node1" presStyleIdx="1" presStyleCnt="4" custScaleX="218021">
        <dgm:presLayoutVars>
          <dgm:chMax val="1"/>
          <dgm:bulletEnabled val="1"/>
        </dgm:presLayoutVars>
      </dgm:prSet>
      <dgm:spPr/>
    </dgm:pt>
    <dgm:pt modelId="{E77320A6-88D6-46E7-8A4F-27682A3340DD}" type="pres">
      <dgm:prSet presAssocID="{89255122-2E20-4262-AF9F-CE07FCD15C6B}" presName="sp" presStyleCnt="0"/>
      <dgm:spPr/>
    </dgm:pt>
    <dgm:pt modelId="{2CD55470-C2B5-450C-AE2D-BBA7B073EAF3}" type="pres">
      <dgm:prSet presAssocID="{8DC724B0-CE7C-4E18-9E0A-F3F9A9EADFB3}" presName="linNode" presStyleCnt="0"/>
      <dgm:spPr/>
    </dgm:pt>
    <dgm:pt modelId="{7F8F4BBF-53EA-4C98-A2B6-42FECE90A919}" type="pres">
      <dgm:prSet presAssocID="{8DC724B0-CE7C-4E18-9E0A-F3F9A9EADFB3}" presName="parentText" presStyleLbl="node1" presStyleIdx="2" presStyleCnt="4" custScaleX="218021">
        <dgm:presLayoutVars>
          <dgm:chMax val="1"/>
          <dgm:bulletEnabled val="1"/>
        </dgm:presLayoutVars>
      </dgm:prSet>
      <dgm:spPr/>
    </dgm:pt>
    <dgm:pt modelId="{A9CD5FDE-619D-49ED-B884-91C5CE7F422F}" type="pres">
      <dgm:prSet presAssocID="{4C851F52-A237-4E19-B4B1-475819350B52}" presName="sp" presStyleCnt="0"/>
      <dgm:spPr/>
    </dgm:pt>
    <dgm:pt modelId="{45FD435E-5D25-47D1-8FA3-0527F0BC84CB}" type="pres">
      <dgm:prSet presAssocID="{EEBD3FBA-EF27-4588-991C-A12F451FFE67}" presName="linNode" presStyleCnt="0"/>
      <dgm:spPr/>
    </dgm:pt>
    <dgm:pt modelId="{3445A5EA-5E7A-4442-9243-36C90D14540F}" type="pres">
      <dgm:prSet presAssocID="{EEBD3FBA-EF27-4588-991C-A12F451FFE67}" presName="parentText" presStyleLbl="node1" presStyleIdx="3" presStyleCnt="4" custScaleX="218021">
        <dgm:presLayoutVars>
          <dgm:chMax val="1"/>
          <dgm:bulletEnabled val="1"/>
        </dgm:presLayoutVars>
      </dgm:prSet>
      <dgm:spPr/>
    </dgm:pt>
  </dgm:ptLst>
  <dgm:cxnLst>
    <dgm:cxn modelId="{B8C4EF25-AA1C-4B7F-AC1D-DF5CF20D5E7B}" srcId="{D40044D9-407E-46B9-B476-4D759068CE2E}" destId="{02E6EF7C-EF53-457B-8292-B6AB92C79EE3}" srcOrd="1" destOrd="0" parTransId="{F01B5A90-3EB0-4E6E-A392-1D88D21F7EC6}" sibTransId="{89255122-2E20-4262-AF9F-CE07FCD15C6B}"/>
    <dgm:cxn modelId="{D3B9FC37-6E37-454E-B31A-8C8381A87689}" type="presOf" srcId="{D40044D9-407E-46B9-B476-4D759068CE2E}" destId="{5D00068D-2897-46C4-A27F-82E4437E0B65}" srcOrd="0" destOrd="0" presId="urn:microsoft.com/office/officeart/2005/8/layout/vList5"/>
    <dgm:cxn modelId="{0C65113B-EE75-4670-A00E-EF51BBB7FF3A}" type="presOf" srcId="{02E6EF7C-EF53-457B-8292-B6AB92C79EE3}" destId="{56C31EF9-3F7F-44A6-AFE8-80213F63FBFD}" srcOrd="0" destOrd="0" presId="urn:microsoft.com/office/officeart/2005/8/layout/vList5"/>
    <dgm:cxn modelId="{02CDDB3F-808E-490B-855A-B73172AD36E0}" srcId="{D40044D9-407E-46B9-B476-4D759068CE2E}" destId="{8DC724B0-CE7C-4E18-9E0A-F3F9A9EADFB3}" srcOrd="2" destOrd="0" parTransId="{9C5A8DE9-D275-4F0C-B52D-0A7CDDD3113A}" sibTransId="{4C851F52-A237-4E19-B4B1-475819350B52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92DA2349-8BC6-4E7F-8434-71BCF161BDE7}" type="presOf" srcId="{C943A953-D161-495D-A4B9-F78CBCE090B8}" destId="{75133336-20E9-4634-A8B0-F5D2C1A3919C}" srcOrd="0" destOrd="0" presId="urn:microsoft.com/office/officeart/2005/8/layout/vList5"/>
    <dgm:cxn modelId="{A955C970-796D-4132-8FE0-029A6889F319}" type="presOf" srcId="{EEBD3FBA-EF27-4588-991C-A12F451FFE67}" destId="{3445A5EA-5E7A-4442-9243-36C90D14540F}" srcOrd="0" destOrd="0" presId="urn:microsoft.com/office/officeart/2005/8/layout/vList5"/>
    <dgm:cxn modelId="{72D15451-F0DA-4B0D-8BA6-F69124457260}" srcId="{D40044D9-407E-46B9-B476-4D759068CE2E}" destId="{EEBD3FBA-EF27-4588-991C-A12F451FFE67}" srcOrd="3" destOrd="0" parTransId="{DF5F09BB-86AA-4BD4-9438-DD4C009B093C}" sibTransId="{60D960DB-E104-4C06-A0CC-988575FE0BD9}"/>
    <dgm:cxn modelId="{F4C45FAA-DEFA-4C85-9905-AE811B16990E}" type="presOf" srcId="{8DC724B0-CE7C-4E18-9E0A-F3F9A9EADFB3}" destId="{7F8F4BBF-53EA-4C98-A2B6-42FECE90A919}" srcOrd="0" destOrd="0" presId="urn:microsoft.com/office/officeart/2005/8/layout/vList5"/>
    <dgm:cxn modelId="{991F76C6-9CC9-4A9C-A17C-8EC81AADE22B}" type="presParOf" srcId="{5D00068D-2897-46C4-A27F-82E4437E0B65}" destId="{6FFE79EB-24F0-47E7-BDCC-840CD0485386}" srcOrd="0" destOrd="0" presId="urn:microsoft.com/office/officeart/2005/8/layout/vList5"/>
    <dgm:cxn modelId="{39857BCE-6E77-4CD9-960B-F54C9368B641}" type="presParOf" srcId="{6FFE79EB-24F0-47E7-BDCC-840CD0485386}" destId="{75133336-20E9-4634-A8B0-F5D2C1A3919C}" srcOrd="0" destOrd="0" presId="urn:microsoft.com/office/officeart/2005/8/layout/vList5"/>
    <dgm:cxn modelId="{E37C8A9F-EBF4-46E4-B5ED-D59C7D50D0D9}" type="presParOf" srcId="{5D00068D-2897-46C4-A27F-82E4437E0B65}" destId="{EF623C02-E397-464A-A32B-EF21E5277065}" srcOrd="1" destOrd="0" presId="urn:microsoft.com/office/officeart/2005/8/layout/vList5"/>
    <dgm:cxn modelId="{EF395AEE-7CF6-4166-BD0D-C090A4EEB3BF}" type="presParOf" srcId="{5D00068D-2897-46C4-A27F-82E4437E0B65}" destId="{8DFA8144-9491-414D-BDB5-802E122FCAD8}" srcOrd="2" destOrd="0" presId="urn:microsoft.com/office/officeart/2005/8/layout/vList5"/>
    <dgm:cxn modelId="{88627090-E786-4058-AA7B-55F58DF9BEDE}" type="presParOf" srcId="{8DFA8144-9491-414D-BDB5-802E122FCAD8}" destId="{56C31EF9-3F7F-44A6-AFE8-80213F63FBFD}" srcOrd="0" destOrd="0" presId="urn:microsoft.com/office/officeart/2005/8/layout/vList5"/>
    <dgm:cxn modelId="{B18D654F-9347-4670-A055-8401E4DD2855}" type="presParOf" srcId="{5D00068D-2897-46C4-A27F-82E4437E0B65}" destId="{E77320A6-88D6-46E7-8A4F-27682A3340DD}" srcOrd="3" destOrd="0" presId="urn:microsoft.com/office/officeart/2005/8/layout/vList5"/>
    <dgm:cxn modelId="{C7ABCEC4-F54C-410A-854D-F20C172123E7}" type="presParOf" srcId="{5D00068D-2897-46C4-A27F-82E4437E0B65}" destId="{2CD55470-C2B5-450C-AE2D-BBA7B073EAF3}" srcOrd="4" destOrd="0" presId="urn:microsoft.com/office/officeart/2005/8/layout/vList5"/>
    <dgm:cxn modelId="{7D2608AB-8749-4F92-AA8D-14F4BF3F878D}" type="presParOf" srcId="{2CD55470-C2B5-450C-AE2D-BBA7B073EAF3}" destId="{7F8F4BBF-53EA-4C98-A2B6-42FECE90A919}" srcOrd="0" destOrd="0" presId="urn:microsoft.com/office/officeart/2005/8/layout/vList5"/>
    <dgm:cxn modelId="{3C60D9E7-1847-4547-A05C-E04256866DC7}" type="presParOf" srcId="{5D00068D-2897-46C4-A27F-82E4437E0B65}" destId="{A9CD5FDE-619D-49ED-B884-91C5CE7F422F}" srcOrd="5" destOrd="0" presId="urn:microsoft.com/office/officeart/2005/8/layout/vList5"/>
    <dgm:cxn modelId="{12C02561-A07E-46AF-B70E-9837F143A9B1}" type="presParOf" srcId="{5D00068D-2897-46C4-A27F-82E4437E0B65}" destId="{45FD435E-5D25-47D1-8FA3-0527F0BC84CB}" srcOrd="6" destOrd="0" presId="urn:microsoft.com/office/officeart/2005/8/layout/vList5"/>
    <dgm:cxn modelId="{B7592D2A-51B8-4300-91EB-CB51DEBF5F58}" type="presParOf" srcId="{45FD435E-5D25-47D1-8FA3-0527F0BC84CB}" destId="{3445A5EA-5E7A-4442-9243-36C90D14540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8103C6-B713-45DB-B484-6BA1B8A48FB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DA8F86-F1FB-44AB-8B0F-C0ED38754422}">
      <dgm:prSet/>
      <dgm:spPr/>
      <dgm:t>
        <a:bodyPr/>
        <a:lstStyle/>
        <a:p>
          <a:r>
            <a:rPr lang="es-GT" dirty="0" err="1"/>
            <a:t>FormColumns</a:t>
          </a:r>
          <a:endParaRPr lang="en-US" dirty="0"/>
        </a:p>
      </dgm:t>
    </dgm:pt>
    <dgm:pt modelId="{4575C9BC-14E0-4740-B067-3AA86565C74E}" type="parTrans" cxnId="{9A4C9E79-19D4-42D4-8513-16CA85CE9517}">
      <dgm:prSet/>
      <dgm:spPr/>
      <dgm:t>
        <a:bodyPr/>
        <a:lstStyle/>
        <a:p>
          <a:endParaRPr lang="en-US"/>
        </a:p>
      </dgm:t>
    </dgm:pt>
    <dgm:pt modelId="{C41C6B6A-541E-47AA-A636-6F78109D51E5}" type="sibTrans" cxnId="{9A4C9E79-19D4-42D4-8513-16CA85CE9517}">
      <dgm:prSet/>
      <dgm:spPr/>
      <dgm:t>
        <a:bodyPr/>
        <a:lstStyle/>
        <a:p>
          <a:endParaRPr lang="en-US"/>
        </a:p>
      </dgm:t>
    </dgm:pt>
    <dgm:pt modelId="{54C66733-BF99-4E48-8B8C-D458620F5B25}">
      <dgm:prSet/>
      <dgm:spPr/>
      <dgm:t>
        <a:bodyPr/>
        <a:lstStyle/>
        <a:p>
          <a:r>
            <a:rPr lang="es-GT" dirty="0"/>
            <a:t>Las columnas por defecto del Formulario UDO</a:t>
          </a:r>
          <a:endParaRPr lang="en-US" dirty="0"/>
        </a:p>
      </dgm:t>
    </dgm:pt>
    <dgm:pt modelId="{180C1C03-1EF8-41A1-94AE-B6686EC7BD5C}" type="parTrans" cxnId="{09125EA2-F9B1-4C8D-A6EE-3C86E39236A7}">
      <dgm:prSet/>
      <dgm:spPr/>
      <dgm:t>
        <a:bodyPr/>
        <a:lstStyle/>
        <a:p>
          <a:endParaRPr lang="en-US"/>
        </a:p>
      </dgm:t>
    </dgm:pt>
    <dgm:pt modelId="{AB1BB9DC-C9D6-4036-832E-517511A9F422}" type="sibTrans" cxnId="{09125EA2-F9B1-4C8D-A6EE-3C86E39236A7}">
      <dgm:prSet/>
      <dgm:spPr/>
      <dgm:t>
        <a:bodyPr/>
        <a:lstStyle/>
        <a:p>
          <a:endParaRPr lang="en-US"/>
        </a:p>
      </dgm:t>
    </dgm:pt>
    <dgm:pt modelId="{5B10660B-78FF-43C1-BB66-654263F41CDF}">
      <dgm:prSet/>
      <dgm:spPr/>
      <dgm:t>
        <a:bodyPr/>
        <a:lstStyle/>
        <a:p>
          <a:r>
            <a:rPr lang="es-GT" dirty="0" err="1"/>
            <a:t>Find</a:t>
          </a:r>
          <a:r>
            <a:rPr lang="es-GT" dirty="0"/>
            <a:t> </a:t>
          </a:r>
          <a:r>
            <a:rPr lang="es-GT" dirty="0" err="1"/>
            <a:t>Columns</a:t>
          </a:r>
          <a:endParaRPr lang="en-US" dirty="0"/>
        </a:p>
      </dgm:t>
    </dgm:pt>
    <dgm:pt modelId="{745189E3-2666-4D77-8908-34E5E8C311AD}" type="parTrans" cxnId="{BFCD6A4E-B2E8-4223-B3F3-F93FC858C600}">
      <dgm:prSet/>
      <dgm:spPr/>
      <dgm:t>
        <a:bodyPr/>
        <a:lstStyle/>
        <a:p>
          <a:endParaRPr lang="en-US"/>
        </a:p>
      </dgm:t>
    </dgm:pt>
    <dgm:pt modelId="{0C7B234F-684E-4006-B5C2-6CBC9FAE07F6}" type="sibTrans" cxnId="{BFCD6A4E-B2E8-4223-B3F3-F93FC858C600}">
      <dgm:prSet/>
      <dgm:spPr/>
      <dgm:t>
        <a:bodyPr/>
        <a:lstStyle/>
        <a:p>
          <a:endParaRPr lang="en-US"/>
        </a:p>
      </dgm:t>
    </dgm:pt>
    <dgm:pt modelId="{778F44A1-C084-4D8E-B90F-229503AC116D}">
      <dgm:prSet/>
      <dgm:spPr/>
      <dgm:t>
        <a:bodyPr/>
        <a:lstStyle/>
        <a:p>
          <a:r>
            <a:rPr lang="es-GT" dirty="0"/>
            <a:t>Columnas para su búsqueda mediante el </a:t>
          </a:r>
          <a:r>
            <a:rPr lang="es-GT" dirty="0" err="1"/>
            <a:t>udo</a:t>
          </a:r>
          <a:endParaRPr lang="en-US" dirty="0"/>
        </a:p>
      </dgm:t>
    </dgm:pt>
    <dgm:pt modelId="{C7151E2A-CB5E-4138-B6B5-055066886F81}" type="parTrans" cxnId="{B66F5744-D536-4B87-A335-E6F97AA16FA3}">
      <dgm:prSet/>
      <dgm:spPr/>
      <dgm:t>
        <a:bodyPr/>
        <a:lstStyle/>
        <a:p>
          <a:endParaRPr lang="en-US"/>
        </a:p>
      </dgm:t>
    </dgm:pt>
    <dgm:pt modelId="{D0DDF736-273D-4FF8-8EB9-CF295B4FCAB0}" type="sibTrans" cxnId="{B66F5744-D536-4B87-A335-E6F97AA16FA3}">
      <dgm:prSet/>
      <dgm:spPr/>
      <dgm:t>
        <a:bodyPr/>
        <a:lstStyle/>
        <a:p>
          <a:endParaRPr lang="en-US"/>
        </a:p>
      </dgm:t>
    </dgm:pt>
    <dgm:pt modelId="{525C4A86-4A73-41EF-9B4E-5CF797192913}">
      <dgm:prSet/>
      <dgm:spPr/>
      <dgm:t>
        <a:bodyPr/>
        <a:lstStyle/>
        <a:p>
          <a:r>
            <a:rPr lang="es-GT" dirty="0" err="1"/>
            <a:t>EnhancedFormColumns</a:t>
          </a:r>
          <a:endParaRPr lang="en-US" dirty="0"/>
        </a:p>
      </dgm:t>
    </dgm:pt>
    <dgm:pt modelId="{D1210B7F-BC6E-478B-BF22-72D0A03E0F72}" type="parTrans" cxnId="{7BE20E03-B2E1-461A-B870-D088335DC602}">
      <dgm:prSet/>
      <dgm:spPr/>
      <dgm:t>
        <a:bodyPr/>
        <a:lstStyle/>
        <a:p>
          <a:endParaRPr lang="en-US"/>
        </a:p>
      </dgm:t>
    </dgm:pt>
    <dgm:pt modelId="{DFC8A724-A346-491A-A0C4-158D014A8725}" type="sibTrans" cxnId="{7BE20E03-B2E1-461A-B870-D088335DC602}">
      <dgm:prSet/>
      <dgm:spPr/>
      <dgm:t>
        <a:bodyPr/>
        <a:lstStyle/>
        <a:p>
          <a:endParaRPr lang="en-US"/>
        </a:p>
      </dgm:t>
    </dgm:pt>
    <dgm:pt modelId="{0EBB0CC0-7431-4F9B-AC63-4A2D73FE768B}">
      <dgm:prSet/>
      <dgm:spPr/>
      <dgm:t>
        <a:bodyPr/>
        <a:lstStyle/>
        <a:p>
          <a:r>
            <a:rPr lang="es-GT" dirty="0"/>
            <a:t>Columnas del formulario mejoradas líneas del </a:t>
          </a:r>
          <a:r>
            <a:rPr lang="es-GT" dirty="0" err="1"/>
            <a:t>udo</a:t>
          </a:r>
          <a:endParaRPr lang="en-US" dirty="0"/>
        </a:p>
      </dgm:t>
    </dgm:pt>
    <dgm:pt modelId="{720C752F-9ABF-48B3-9D40-96FCE39A71F7}" type="parTrans" cxnId="{2A14FEB4-9E1D-4C07-91B8-8BE896CF81C1}">
      <dgm:prSet/>
      <dgm:spPr/>
      <dgm:t>
        <a:bodyPr/>
        <a:lstStyle/>
        <a:p>
          <a:endParaRPr lang="en-US"/>
        </a:p>
      </dgm:t>
    </dgm:pt>
    <dgm:pt modelId="{8A8DD284-03A5-41A1-98BF-4E903FCACBDE}" type="sibTrans" cxnId="{2A14FEB4-9E1D-4C07-91B8-8BE896CF81C1}">
      <dgm:prSet/>
      <dgm:spPr/>
      <dgm:t>
        <a:bodyPr/>
        <a:lstStyle/>
        <a:p>
          <a:endParaRPr lang="en-US"/>
        </a:p>
      </dgm:t>
    </dgm:pt>
    <dgm:pt modelId="{482519E2-29EA-4D0B-931F-E06AE668C732}">
      <dgm:prSet/>
      <dgm:spPr/>
      <dgm:t>
        <a:bodyPr/>
        <a:lstStyle/>
        <a:p>
          <a:r>
            <a:rPr lang="es-GT" dirty="0" err="1"/>
            <a:t>ChildTables</a:t>
          </a:r>
          <a:endParaRPr lang="en-US" dirty="0"/>
        </a:p>
      </dgm:t>
    </dgm:pt>
    <dgm:pt modelId="{6E9F6A41-8511-482A-B564-0EA4C022CB79}" type="parTrans" cxnId="{D702991A-FDBB-4FAF-ACC2-4A7006D88BDE}">
      <dgm:prSet/>
      <dgm:spPr/>
      <dgm:t>
        <a:bodyPr/>
        <a:lstStyle/>
        <a:p>
          <a:endParaRPr lang="en-US"/>
        </a:p>
      </dgm:t>
    </dgm:pt>
    <dgm:pt modelId="{450428BB-AB17-4482-978D-3CCFBDD28F6C}" type="sibTrans" cxnId="{D702991A-FDBB-4FAF-ACC2-4A7006D88BDE}">
      <dgm:prSet/>
      <dgm:spPr/>
      <dgm:t>
        <a:bodyPr/>
        <a:lstStyle/>
        <a:p>
          <a:endParaRPr lang="en-US"/>
        </a:p>
      </dgm:t>
    </dgm:pt>
    <dgm:pt modelId="{6C6A0BD3-AD64-4389-8890-156D4FA5CEC5}">
      <dgm:prSet/>
      <dgm:spPr/>
      <dgm:t>
        <a:bodyPr/>
        <a:lstStyle/>
        <a:p>
          <a:r>
            <a:rPr lang="es-GT" dirty="0"/>
            <a:t>Tablas hijas del documento formulario</a:t>
          </a:r>
          <a:endParaRPr lang="en-US" dirty="0"/>
        </a:p>
      </dgm:t>
    </dgm:pt>
    <dgm:pt modelId="{6F69BE55-B6A7-4045-9663-335C3ECD6780}" type="parTrans" cxnId="{DB5C38DB-2296-4EED-93C8-3753A5D2C653}">
      <dgm:prSet/>
      <dgm:spPr/>
      <dgm:t>
        <a:bodyPr/>
        <a:lstStyle/>
        <a:p>
          <a:endParaRPr lang="en-US"/>
        </a:p>
      </dgm:t>
    </dgm:pt>
    <dgm:pt modelId="{72476646-5B24-4853-85CE-CF2FDD5D57AE}" type="sibTrans" cxnId="{DB5C38DB-2296-4EED-93C8-3753A5D2C653}">
      <dgm:prSet/>
      <dgm:spPr/>
      <dgm:t>
        <a:bodyPr/>
        <a:lstStyle/>
        <a:p>
          <a:endParaRPr lang="en-US"/>
        </a:p>
      </dgm:t>
    </dgm:pt>
    <dgm:pt modelId="{F3EBB9E2-1787-49E4-8486-C00A9B28E38E}" type="pres">
      <dgm:prSet presAssocID="{418103C6-B713-45DB-B484-6BA1B8A48FBA}" presName="Name0" presStyleCnt="0">
        <dgm:presLayoutVars>
          <dgm:dir/>
          <dgm:animLvl val="lvl"/>
          <dgm:resizeHandles val="exact"/>
        </dgm:presLayoutVars>
      </dgm:prSet>
      <dgm:spPr/>
    </dgm:pt>
    <dgm:pt modelId="{39001FDC-B2C2-4ECB-9622-E417E353B93D}" type="pres">
      <dgm:prSet presAssocID="{68DA8F86-F1FB-44AB-8B0F-C0ED38754422}" presName="linNode" presStyleCnt="0"/>
      <dgm:spPr/>
    </dgm:pt>
    <dgm:pt modelId="{42314AD7-5428-4150-A6BE-275F9663F2DA}" type="pres">
      <dgm:prSet presAssocID="{68DA8F86-F1FB-44AB-8B0F-C0ED3875442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794936E-88AA-42F3-B021-881DFB1EDA23}" type="pres">
      <dgm:prSet presAssocID="{68DA8F86-F1FB-44AB-8B0F-C0ED38754422}" presName="descendantText" presStyleLbl="alignAccFollowNode1" presStyleIdx="0" presStyleCnt="4">
        <dgm:presLayoutVars>
          <dgm:bulletEnabled val="1"/>
        </dgm:presLayoutVars>
      </dgm:prSet>
      <dgm:spPr/>
    </dgm:pt>
    <dgm:pt modelId="{E4CECFE0-DC15-4E6E-B228-7664C4474889}" type="pres">
      <dgm:prSet presAssocID="{C41C6B6A-541E-47AA-A636-6F78109D51E5}" presName="sp" presStyleCnt="0"/>
      <dgm:spPr/>
    </dgm:pt>
    <dgm:pt modelId="{1E516EF1-0942-442E-B4D3-A39C8C720988}" type="pres">
      <dgm:prSet presAssocID="{5B10660B-78FF-43C1-BB66-654263F41CDF}" presName="linNode" presStyleCnt="0"/>
      <dgm:spPr/>
    </dgm:pt>
    <dgm:pt modelId="{5C35A048-E075-4B21-A29C-1A32D91F3201}" type="pres">
      <dgm:prSet presAssocID="{5B10660B-78FF-43C1-BB66-654263F41CD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9474AB7-BC3F-4C5F-9E1C-349380D44850}" type="pres">
      <dgm:prSet presAssocID="{5B10660B-78FF-43C1-BB66-654263F41CDF}" presName="descendantText" presStyleLbl="alignAccFollowNode1" presStyleIdx="1" presStyleCnt="4">
        <dgm:presLayoutVars>
          <dgm:bulletEnabled val="1"/>
        </dgm:presLayoutVars>
      </dgm:prSet>
      <dgm:spPr/>
    </dgm:pt>
    <dgm:pt modelId="{D86478F1-2C8D-4963-8495-17BC30493848}" type="pres">
      <dgm:prSet presAssocID="{0C7B234F-684E-4006-B5C2-6CBC9FAE07F6}" presName="sp" presStyleCnt="0"/>
      <dgm:spPr/>
    </dgm:pt>
    <dgm:pt modelId="{8DC8427A-169F-4D1D-BE51-F0BBAA14AC5C}" type="pres">
      <dgm:prSet presAssocID="{525C4A86-4A73-41EF-9B4E-5CF797192913}" presName="linNode" presStyleCnt="0"/>
      <dgm:spPr/>
    </dgm:pt>
    <dgm:pt modelId="{AC65D13B-A816-4430-A418-2EC60DB9F4BB}" type="pres">
      <dgm:prSet presAssocID="{525C4A86-4A73-41EF-9B4E-5CF79719291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89E886A-A223-4624-BDF1-6832A714CA06}" type="pres">
      <dgm:prSet presAssocID="{525C4A86-4A73-41EF-9B4E-5CF797192913}" presName="descendantText" presStyleLbl="alignAccFollowNode1" presStyleIdx="2" presStyleCnt="4">
        <dgm:presLayoutVars>
          <dgm:bulletEnabled val="1"/>
        </dgm:presLayoutVars>
      </dgm:prSet>
      <dgm:spPr/>
    </dgm:pt>
    <dgm:pt modelId="{6B2BE3BB-3BEE-466B-BD4B-6ABF1454C3BF}" type="pres">
      <dgm:prSet presAssocID="{DFC8A724-A346-491A-A0C4-158D014A8725}" presName="sp" presStyleCnt="0"/>
      <dgm:spPr/>
    </dgm:pt>
    <dgm:pt modelId="{1A6EF626-4143-44CA-8F3E-6BBE6CE760D0}" type="pres">
      <dgm:prSet presAssocID="{482519E2-29EA-4D0B-931F-E06AE668C732}" presName="linNode" presStyleCnt="0"/>
      <dgm:spPr/>
    </dgm:pt>
    <dgm:pt modelId="{AB0B9ADA-B76D-43EE-9DCA-2509EF7FD32A}" type="pres">
      <dgm:prSet presAssocID="{482519E2-29EA-4D0B-931F-E06AE668C73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F9BCD2D-BFC5-4FD9-A299-3A8E2B075E48}" type="pres">
      <dgm:prSet presAssocID="{482519E2-29EA-4D0B-931F-E06AE668C73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BE20E03-B2E1-461A-B870-D088335DC602}" srcId="{418103C6-B713-45DB-B484-6BA1B8A48FBA}" destId="{525C4A86-4A73-41EF-9B4E-5CF797192913}" srcOrd="2" destOrd="0" parTransId="{D1210B7F-BC6E-478B-BF22-72D0A03E0F72}" sibTransId="{DFC8A724-A346-491A-A0C4-158D014A8725}"/>
    <dgm:cxn modelId="{F7CDBC0F-851B-4FE4-9470-AC3D60C27472}" type="presOf" srcId="{778F44A1-C084-4D8E-B90F-229503AC116D}" destId="{19474AB7-BC3F-4C5F-9E1C-349380D44850}" srcOrd="0" destOrd="0" presId="urn:microsoft.com/office/officeart/2005/8/layout/vList5"/>
    <dgm:cxn modelId="{7D936816-0E0A-4564-B297-71B9809FC74A}" type="presOf" srcId="{418103C6-B713-45DB-B484-6BA1B8A48FBA}" destId="{F3EBB9E2-1787-49E4-8486-C00A9B28E38E}" srcOrd="0" destOrd="0" presId="urn:microsoft.com/office/officeart/2005/8/layout/vList5"/>
    <dgm:cxn modelId="{D702991A-FDBB-4FAF-ACC2-4A7006D88BDE}" srcId="{418103C6-B713-45DB-B484-6BA1B8A48FBA}" destId="{482519E2-29EA-4D0B-931F-E06AE668C732}" srcOrd="3" destOrd="0" parTransId="{6E9F6A41-8511-482A-B564-0EA4C022CB79}" sibTransId="{450428BB-AB17-4482-978D-3CCFBDD28F6C}"/>
    <dgm:cxn modelId="{2D53D95D-6525-42DB-A904-15E288334FDD}" type="presOf" srcId="{0EBB0CC0-7431-4F9B-AC63-4A2D73FE768B}" destId="{C89E886A-A223-4624-BDF1-6832A714CA06}" srcOrd="0" destOrd="0" presId="urn:microsoft.com/office/officeart/2005/8/layout/vList5"/>
    <dgm:cxn modelId="{B66F5744-D536-4B87-A335-E6F97AA16FA3}" srcId="{5B10660B-78FF-43C1-BB66-654263F41CDF}" destId="{778F44A1-C084-4D8E-B90F-229503AC116D}" srcOrd="0" destOrd="0" parTransId="{C7151E2A-CB5E-4138-B6B5-055066886F81}" sibTransId="{D0DDF736-273D-4FF8-8EB9-CF295B4FCAB0}"/>
    <dgm:cxn modelId="{FEF9446E-2D4A-4812-BF83-0B420386DA4C}" type="presOf" srcId="{6C6A0BD3-AD64-4389-8890-156D4FA5CEC5}" destId="{7F9BCD2D-BFC5-4FD9-A299-3A8E2B075E48}" srcOrd="0" destOrd="0" presId="urn:microsoft.com/office/officeart/2005/8/layout/vList5"/>
    <dgm:cxn modelId="{BFCD6A4E-B2E8-4223-B3F3-F93FC858C600}" srcId="{418103C6-B713-45DB-B484-6BA1B8A48FBA}" destId="{5B10660B-78FF-43C1-BB66-654263F41CDF}" srcOrd="1" destOrd="0" parTransId="{745189E3-2666-4D77-8908-34E5E8C311AD}" sibTransId="{0C7B234F-684E-4006-B5C2-6CBC9FAE07F6}"/>
    <dgm:cxn modelId="{63810D78-CC92-4CA5-A44A-FD1977ED4E5C}" type="presOf" srcId="{482519E2-29EA-4D0B-931F-E06AE668C732}" destId="{AB0B9ADA-B76D-43EE-9DCA-2509EF7FD32A}" srcOrd="0" destOrd="0" presId="urn:microsoft.com/office/officeart/2005/8/layout/vList5"/>
    <dgm:cxn modelId="{9A4C9E79-19D4-42D4-8513-16CA85CE9517}" srcId="{418103C6-B713-45DB-B484-6BA1B8A48FBA}" destId="{68DA8F86-F1FB-44AB-8B0F-C0ED38754422}" srcOrd="0" destOrd="0" parTransId="{4575C9BC-14E0-4740-B067-3AA86565C74E}" sibTransId="{C41C6B6A-541E-47AA-A636-6F78109D51E5}"/>
    <dgm:cxn modelId="{066BF292-8D64-439D-B969-EEA53865E8A4}" type="presOf" srcId="{68DA8F86-F1FB-44AB-8B0F-C0ED38754422}" destId="{42314AD7-5428-4150-A6BE-275F9663F2DA}" srcOrd="0" destOrd="0" presId="urn:microsoft.com/office/officeart/2005/8/layout/vList5"/>
    <dgm:cxn modelId="{2CB15B98-C57D-4759-AEDE-0E83FAF790A5}" type="presOf" srcId="{54C66733-BF99-4E48-8B8C-D458620F5B25}" destId="{4794936E-88AA-42F3-B021-881DFB1EDA23}" srcOrd="0" destOrd="0" presId="urn:microsoft.com/office/officeart/2005/8/layout/vList5"/>
    <dgm:cxn modelId="{09125EA2-F9B1-4C8D-A6EE-3C86E39236A7}" srcId="{68DA8F86-F1FB-44AB-8B0F-C0ED38754422}" destId="{54C66733-BF99-4E48-8B8C-D458620F5B25}" srcOrd="0" destOrd="0" parTransId="{180C1C03-1EF8-41A1-94AE-B6686EC7BD5C}" sibTransId="{AB1BB9DC-C9D6-4036-832E-517511A9F422}"/>
    <dgm:cxn modelId="{2A14FEB4-9E1D-4C07-91B8-8BE896CF81C1}" srcId="{525C4A86-4A73-41EF-9B4E-5CF797192913}" destId="{0EBB0CC0-7431-4F9B-AC63-4A2D73FE768B}" srcOrd="0" destOrd="0" parTransId="{720C752F-9ABF-48B3-9D40-96FCE39A71F7}" sibTransId="{8A8DD284-03A5-41A1-98BF-4E903FCACBDE}"/>
    <dgm:cxn modelId="{40C61FCF-7AC4-47E3-AF45-DC714EEF9B03}" type="presOf" srcId="{525C4A86-4A73-41EF-9B4E-5CF797192913}" destId="{AC65D13B-A816-4430-A418-2EC60DB9F4BB}" srcOrd="0" destOrd="0" presId="urn:microsoft.com/office/officeart/2005/8/layout/vList5"/>
    <dgm:cxn modelId="{DB5C38DB-2296-4EED-93C8-3753A5D2C653}" srcId="{482519E2-29EA-4D0B-931F-E06AE668C732}" destId="{6C6A0BD3-AD64-4389-8890-156D4FA5CEC5}" srcOrd="0" destOrd="0" parTransId="{6F69BE55-B6A7-4045-9663-335C3ECD6780}" sibTransId="{72476646-5B24-4853-85CE-CF2FDD5D57AE}"/>
    <dgm:cxn modelId="{8345BBF1-E0D9-4733-97E5-4A285AB82D73}" type="presOf" srcId="{5B10660B-78FF-43C1-BB66-654263F41CDF}" destId="{5C35A048-E075-4B21-A29C-1A32D91F3201}" srcOrd="0" destOrd="0" presId="urn:microsoft.com/office/officeart/2005/8/layout/vList5"/>
    <dgm:cxn modelId="{D91E76D8-CDF3-4ED9-A541-DE663752BE0B}" type="presParOf" srcId="{F3EBB9E2-1787-49E4-8486-C00A9B28E38E}" destId="{39001FDC-B2C2-4ECB-9622-E417E353B93D}" srcOrd="0" destOrd="0" presId="urn:microsoft.com/office/officeart/2005/8/layout/vList5"/>
    <dgm:cxn modelId="{02B65745-4E1C-4462-84CE-15BACD4C53D4}" type="presParOf" srcId="{39001FDC-B2C2-4ECB-9622-E417E353B93D}" destId="{42314AD7-5428-4150-A6BE-275F9663F2DA}" srcOrd="0" destOrd="0" presId="urn:microsoft.com/office/officeart/2005/8/layout/vList5"/>
    <dgm:cxn modelId="{7728E90C-AA06-4A5E-BD84-4A178B2A0EAD}" type="presParOf" srcId="{39001FDC-B2C2-4ECB-9622-E417E353B93D}" destId="{4794936E-88AA-42F3-B021-881DFB1EDA23}" srcOrd="1" destOrd="0" presId="urn:microsoft.com/office/officeart/2005/8/layout/vList5"/>
    <dgm:cxn modelId="{48C43BD1-0A89-458F-882A-3CBBE8AA395F}" type="presParOf" srcId="{F3EBB9E2-1787-49E4-8486-C00A9B28E38E}" destId="{E4CECFE0-DC15-4E6E-B228-7664C4474889}" srcOrd="1" destOrd="0" presId="urn:microsoft.com/office/officeart/2005/8/layout/vList5"/>
    <dgm:cxn modelId="{626FDE6F-44DC-4CD6-B737-34A35AF45D51}" type="presParOf" srcId="{F3EBB9E2-1787-49E4-8486-C00A9B28E38E}" destId="{1E516EF1-0942-442E-B4D3-A39C8C720988}" srcOrd="2" destOrd="0" presId="urn:microsoft.com/office/officeart/2005/8/layout/vList5"/>
    <dgm:cxn modelId="{317A757F-7C2D-49D8-9D7E-104A0B3523B6}" type="presParOf" srcId="{1E516EF1-0942-442E-B4D3-A39C8C720988}" destId="{5C35A048-E075-4B21-A29C-1A32D91F3201}" srcOrd="0" destOrd="0" presId="urn:microsoft.com/office/officeart/2005/8/layout/vList5"/>
    <dgm:cxn modelId="{CDE2A0DB-4C2C-4EC8-8031-B5508F710571}" type="presParOf" srcId="{1E516EF1-0942-442E-B4D3-A39C8C720988}" destId="{19474AB7-BC3F-4C5F-9E1C-349380D44850}" srcOrd="1" destOrd="0" presId="urn:microsoft.com/office/officeart/2005/8/layout/vList5"/>
    <dgm:cxn modelId="{921D416D-DC2F-40A2-99D3-C29F4104500A}" type="presParOf" srcId="{F3EBB9E2-1787-49E4-8486-C00A9B28E38E}" destId="{D86478F1-2C8D-4963-8495-17BC30493848}" srcOrd="3" destOrd="0" presId="urn:microsoft.com/office/officeart/2005/8/layout/vList5"/>
    <dgm:cxn modelId="{87048189-5271-492F-92ED-8C7EC680DEE5}" type="presParOf" srcId="{F3EBB9E2-1787-49E4-8486-C00A9B28E38E}" destId="{8DC8427A-169F-4D1D-BE51-F0BBAA14AC5C}" srcOrd="4" destOrd="0" presId="urn:microsoft.com/office/officeart/2005/8/layout/vList5"/>
    <dgm:cxn modelId="{F755C27A-AA4D-48FD-98DC-13E4D98F14AD}" type="presParOf" srcId="{8DC8427A-169F-4D1D-BE51-F0BBAA14AC5C}" destId="{AC65D13B-A816-4430-A418-2EC60DB9F4BB}" srcOrd="0" destOrd="0" presId="urn:microsoft.com/office/officeart/2005/8/layout/vList5"/>
    <dgm:cxn modelId="{6F9125E3-D991-48D2-8590-95119DFF4896}" type="presParOf" srcId="{8DC8427A-169F-4D1D-BE51-F0BBAA14AC5C}" destId="{C89E886A-A223-4624-BDF1-6832A714CA06}" srcOrd="1" destOrd="0" presId="urn:microsoft.com/office/officeart/2005/8/layout/vList5"/>
    <dgm:cxn modelId="{18FE88CA-C073-4876-AFCB-3A4DEBD2A26C}" type="presParOf" srcId="{F3EBB9E2-1787-49E4-8486-C00A9B28E38E}" destId="{6B2BE3BB-3BEE-466B-BD4B-6ABF1454C3BF}" srcOrd="5" destOrd="0" presId="urn:microsoft.com/office/officeart/2005/8/layout/vList5"/>
    <dgm:cxn modelId="{A8DD64C3-F1AD-4C19-A016-F638E234303D}" type="presParOf" srcId="{F3EBB9E2-1787-49E4-8486-C00A9B28E38E}" destId="{1A6EF626-4143-44CA-8F3E-6BBE6CE760D0}" srcOrd="6" destOrd="0" presId="urn:microsoft.com/office/officeart/2005/8/layout/vList5"/>
    <dgm:cxn modelId="{D386576A-259B-4876-BC98-E3D2E3EAD0F3}" type="presParOf" srcId="{1A6EF626-4143-44CA-8F3E-6BBE6CE760D0}" destId="{AB0B9ADA-B76D-43EE-9DCA-2509EF7FD32A}" srcOrd="0" destOrd="0" presId="urn:microsoft.com/office/officeart/2005/8/layout/vList5"/>
    <dgm:cxn modelId="{17308037-72FE-44C6-BF91-ED60C2414CAF}" type="presParOf" srcId="{1A6EF626-4143-44CA-8F3E-6BBE6CE760D0}" destId="{7F9BCD2D-BFC5-4FD9-A299-3A8E2B075E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CCEB55-E0E5-4424-B523-663F7DE5E5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6E79F-FF2E-4A74-AC1E-4103CE127A7A}">
      <dgm:prSet/>
      <dgm:spPr/>
      <dgm:t>
        <a:bodyPr/>
        <a:lstStyle/>
        <a:p>
          <a:r>
            <a:rPr lang="es-GT" dirty="0" err="1"/>
            <a:t>Marshal.ReleaseComObject</a:t>
          </a:r>
          <a:r>
            <a:rPr lang="es-GT" dirty="0"/>
            <a:t>(COM_Object)</a:t>
          </a:r>
          <a:endParaRPr lang="en-US" dirty="0"/>
        </a:p>
      </dgm:t>
    </dgm:pt>
    <dgm:pt modelId="{8D8D1438-ADD1-4CD5-92C0-B1C315686518}" type="parTrans" cxnId="{FD2653AA-8B38-4F9F-A405-DEB5B5D573F8}">
      <dgm:prSet/>
      <dgm:spPr/>
      <dgm:t>
        <a:bodyPr/>
        <a:lstStyle/>
        <a:p>
          <a:endParaRPr lang="en-US"/>
        </a:p>
      </dgm:t>
    </dgm:pt>
    <dgm:pt modelId="{ED775116-F106-4814-8B0F-14B60B34DAA0}" type="sibTrans" cxnId="{FD2653AA-8B38-4F9F-A405-DEB5B5D573F8}">
      <dgm:prSet/>
      <dgm:spPr/>
      <dgm:t>
        <a:bodyPr/>
        <a:lstStyle/>
        <a:p>
          <a:endParaRPr lang="en-US"/>
        </a:p>
      </dgm:t>
    </dgm:pt>
    <dgm:pt modelId="{53DEC9A1-07CC-4A93-9340-7600F998C4DC}">
      <dgm:prSet/>
      <dgm:spPr/>
      <dgm:t>
        <a:bodyPr/>
        <a:lstStyle/>
        <a:p>
          <a:r>
            <a:rPr lang="es-GT"/>
            <a:t>GC.Collect()</a:t>
          </a:r>
          <a:endParaRPr lang="en-US"/>
        </a:p>
      </dgm:t>
    </dgm:pt>
    <dgm:pt modelId="{1CE39FD9-A690-4F23-B52A-785044D3D9DA}" type="parTrans" cxnId="{C3361C84-C261-4EB9-9145-4D61AD5EEE33}">
      <dgm:prSet/>
      <dgm:spPr/>
      <dgm:t>
        <a:bodyPr/>
        <a:lstStyle/>
        <a:p>
          <a:endParaRPr lang="en-US"/>
        </a:p>
      </dgm:t>
    </dgm:pt>
    <dgm:pt modelId="{D62E930A-3D74-42D2-8D96-F097CBAD44EF}" type="sibTrans" cxnId="{C3361C84-C261-4EB9-9145-4D61AD5EEE33}">
      <dgm:prSet/>
      <dgm:spPr/>
      <dgm:t>
        <a:bodyPr/>
        <a:lstStyle/>
        <a:p>
          <a:endParaRPr lang="en-US"/>
        </a:p>
      </dgm:t>
    </dgm:pt>
    <dgm:pt modelId="{4A267621-4B0C-4532-87A7-84309FD799C0}">
      <dgm:prSet/>
      <dgm:spPr/>
      <dgm:t>
        <a:bodyPr/>
        <a:lstStyle/>
        <a:p>
          <a:r>
            <a:rPr lang="es-GT" dirty="0"/>
            <a:t>COM_Object = null</a:t>
          </a:r>
          <a:endParaRPr lang="en-US" dirty="0"/>
        </a:p>
      </dgm:t>
    </dgm:pt>
    <dgm:pt modelId="{21A325AE-38B6-48D4-8808-020E71235352}" type="parTrans" cxnId="{F116ED89-3B7C-46E6-85D7-7F5C3E4384B0}">
      <dgm:prSet/>
      <dgm:spPr/>
      <dgm:t>
        <a:bodyPr/>
        <a:lstStyle/>
        <a:p>
          <a:endParaRPr lang="en-US"/>
        </a:p>
      </dgm:t>
    </dgm:pt>
    <dgm:pt modelId="{0B6898C1-ED35-4995-85D9-33249B68051D}" type="sibTrans" cxnId="{F116ED89-3B7C-46E6-85D7-7F5C3E4384B0}">
      <dgm:prSet/>
      <dgm:spPr/>
      <dgm:t>
        <a:bodyPr/>
        <a:lstStyle/>
        <a:p>
          <a:endParaRPr lang="en-US"/>
        </a:p>
      </dgm:t>
    </dgm:pt>
    <dgm:pt modelId="{A15B99A0-47FC-4E40-AF36-E8700213D606}" type="pres">
      <dgm:prSet presAssocID="{32CCEB55-E0E5-4424-B523-663F7DE5E5F5}" presName="vert0" presStyleCnt="0">
        <dgm:presLayoutVars>
          <dgm:dir/>
          <dgm:animOne val="branch"/>
          <dgm:animLvl val="lvl"/>
        </dgm:presLayoutVars>
      </dgm:prSet>
      <dgm:spPr/>
    </dgm:pt>
    <dgm:pt modelId="{56129771-CDBA-460C-9D8E-239CD4470442}" type="pres">
      <dgm:prSet presAssocID="{F556E79F-FF2E-4A74-AC1E-4103CE127A7A}" presName="thickLine" presStyleLbl="alignNode1" presStyleIdx="0" presStyleCnt="3"/>
      <dgm:spPr/>
    </dgm:pt>
    <dgm:pt modelId="{A3D02262-0D5B-4BA9-B7D1-412230B9C224}" type="pres">
      <dgm:prSet presAssocID="{F556E79F-FF2E-4A74-AC1E-4103CE127A7A}" presName="horz1" presStyleCnt="0"/>
      <dgm:spPr/>
    </dgm:pt>
    <dgm:pt modelId="{F9B058A9-7520-4C50-80B2-8263904BB62C}" type="pres">
      <dgm:prSet presAssocID="{F556E79F-FF2E-4A74-AC1E-4103CE127A7A}" presName="tx1" presStyleLbl="revTx" presStyleIdx="0" presStyleCnt="3"/>
      <dgm:spPr/>
    </dgm:pt>
    <dgm:pt modelId="{9EEB2CDB-119D-4B32-8C7D-46AFAD91D25E}" type="pres">
      <dgm:prSet presAssocID="{F556E79F-FF2E-4A74-AC1E-4103CE127A7A}" presName="vert1" presStyleCnt="0"/>
      <dgm:spPr/>
    </dgm:pt>
    <dgm:pt modelId="{F99F0DA2-3D24-47E8-B621-A4D9120A82BE}" type="pres">
      <dgm:prSet presAssocID="{53DEC9A1-07CC-4A93-9340-7600F998C4DC}" presName="thickLine" presStyleLbl="alignNode1" presStyleIdx="1" presStyleCnt="3"/>
      <dgm:spPr/>
    </dgm:pt>
    <dgm:pt modelId="{97C518A7-62E9-4B8B-B961-FF29DDC64506}" type="pres">
      <dgm:prSet presAssocID="{53DEC9A1-07CC-4A93-9340-7600F998C4DC}" presName="horz1" presStyleCnt="0"/>
      <dgm:spPr/>
    </dgm:pt>
    <dgm:pt modelId="{82A6474F-0E87-436B-89A0-827B21F1BAF9}" type="pres">
      <dgm:prSet presAssocID="{53DEC9A1-07CC-4A93-9340-7600F998C4DC}" presName="tx1" presStyleLbl="revTx" presStyleIdx="1" presStyleCnt="3"/>
      <dgm:spPr/>
    </dgm:pt>
    <dgm:pt modelId="{7AD2374E-6C9B-4971-8054-10CE53910A5E}" type="pres">
      <dgm:prSet presAssocID="{53DEC9A1-07CC-4A93-9340-7600F998C4DC}" presName="vert1" presStyleCnt="0"/>
      <dgm:spPr/>
    </dgm:pt>
    <dgm:pt modelId="{BAC45CF4-283D-401C-9A42-F5461F830520}" type="pres">
      <dgm:prSet presAssocID="{4A267621-4B0C-4532-87A7-84309FD799C0}" presName="thickLine" presStyleLbl="alignNode1" presStyleIdx="2" presStyleCnt="3"/>
      <dgm:spPr/>
    </dgm:pt>
    <dgm:pt modelId="{D83AC329-DAD4-41AD-9141-CB5E02457565}" type="pres">
      <dgm:prSet presAssocID="{4A267621-4B0C-4532-87A7-84309FD799C0}" presName="horz1" presStyleCnt="0"/>
      <dgm:spPr/>
    </dgm:pt>
    <dgm:pt modelId="{7EEE08C0-7EB0-4CF6-8D4D-45D6099AB46D}" type="pres">
      <dgm:prSet presAssocID="{4A267621-4B0C-4532-87A7-84309FD799C0}" presName="tx1" presStyleLbl="revTx" presStyleIdx="2" presStyleCnt="3"/>
      <dgm:spPr/>
    </dgm:pt>
    <dgm:pt modelId="{3E93AFFB-A305-4467-B550-898D998535D6}" type="pres">
      <dgm:prSet presAssocID="{4A267621-4B0C-4532-87A7-84309FD799C0}" presName="vert1" presStyleCnt="0"/>
      <dgm:spPr/>
    </dgm:pt>
  </dgm:ptLst>
  <dgm:cxnLst>
    <dgm:cxn modelId="{C0AB232C-651A-4055-9D63-EC1F084EA4DE}" type="presOf" srcId="{53DEC9A1-07CC-4A93-9340-7600F998C4DC}" destId="{82A6474F-0E87-436B-89A0-827B21F1BAF9}" srcOrd="0" destOrd="0" presId="urn:microsoft.com/office/officeart/2008/layout/LinedList"/>
    <dgm:cxn modelId="{D190E842-6F07-4D7C-887F-5EA4E12E343B}" type="presOf" srcId="{4A267621-4B0C-4532-87A7-84309FD799C0}" destId="{7EEE08C0-7EB0-4CF6-8D4D-45D6099AB46D}" srcOrd="0" destOrd="0" presId="urn:microsoft.com/office/officeart/2008/layout/LinedList"/>
    <dgm:cxn modelId="{CC0EB04F-126A-4C8F-8AC1-00C6F3157F60}" type="presOf" srcId="{F556E79F-FF2E-4A74-AC1E-4103CE127A7A}" destId="{F9B058A9-7520-4C50-80B2-8263904BB62C}" srcOrd="0" destOrd="0" presId="urn:microsoft.com/office/officeart/2008/layout/LinedList"/>
    <dgm:cxn modelId="{C3361C84-C261-4EB9-9145-4D61AD5EEE33}" srcId="{32CCEB55-E0E5-4424-B523-663F7DE5E5F5}" destId="{53DEC9A1-07CC-4A93-9340-7600F998C4DC}" srcOrd="1" destOrd="0" parTransId="{1CE39FD9-A690-4F23-B52A-785044D3D9DA}" sibTransId="{D62E930A-3D74-42D2-8D96-F097CBAD44EF}"/>
    <dgm:cxn modelId="{71744988-6682-4E2F-B13F-883649BF4F6B}" type="presOf" srcId="{32CCEB55-E0E5-4424-B523-663F7DE5E5F5}" destId="{A15B99A0-47FC-4E40-AF36-E8700213D606}" srcOrd="0" destOrd="0" presId="urn:microsoft.com/office/officeart/2008/layout/LinedList"/>
    <dgm:cxn modelId="{F116ED89-3B7C-46E6-85D7-7F5C3E4384B0}" srcId="{32CCEB55-E0E5-4424-B523-663F7DE5E5F5}" destId="{4A267621-4B0C-4532-87A7-84309FD799C0}" srcOrd="2" destOrd="0" parTransId="{21A325AE-38B6-48D4-8808-020E71235352}" sibTransId="{0B6898C1-ED35-4995-85D9-33249B68051D}"/>
    <dgm:cxn modelId="{FD2653AA-8B38-4F9F-A405-DEB5B5D573F8}" srcId="{32CCEB55-E0E5-4424-B523-663F7DE5E5F5}" destId="{F556E79F-FF2E-4A74-AC1E-4103CE127A7A}" srcOrd="0" destOrd="0" parTransId="{8D8D1438-ADD1-4CD5-92C0-B1C315686518}" sibTransId="{ED775116-F106-4814-8B0F-14B60B34DAA0}"/>
    <dgm:cxn modelId="{25C13569-F2F7-43B4-97D1-EB33EEA872E8}" type="presParOf" srcId="{A15B99A0-47FC-4E40-AF36-E8700213D606}" destId="{56129771-CDBA-460C-9D8E-239CD4470442}" srcOrd="0" destOrd="0" presId="urn:microsoft.com/office/officeart/2008/layout/LinedList"/>
    <dgm:cxn modelId="{B0ADDC52-1DE3-4B33-9C90-D9EF2F884B50}" type="presParOf" srcId="{A15B99A0-47FC-4E40-AF36-E8700213D606}" destId="{A3D02262-0D5B-4BA9-B7D1-412230B9C224}" srcOrd="1" destOrd="0" presId="urn:microsoft.com/office/officeart/2008/layout/LinedList"/>
    <dgm:cxn modelId="{80557279-67C6-457E-A9D4-35296948E6CE}" type="presParOf" srcId="{A3D02262-0D5B-4BA9-B7D1-412230B9C224}" destId="{F9B058A9-7520-4C50-80B2-8263904BB62C}" srcOrd="0" destOrd="0" presId="urn:microsoft.com/office/officeart/2008/layout/LinedList"/>
    <dgm:cxn modelId="{4402358A-50DF-4180-80E5-ABE214065A61}" type="presParOf" srcId="{A3D02262-0D5B-4BA9-B7D1-412230B9C224}" destId="{9EEB2CDB-119D-4B32-8C7D-46AFAD91D25E}" srcOrd="1" destOrd="0" presId="urn:microsoft.com/office/officeart/2008/layout/LinedList"/>
    <dgm:cxn modelId="{5856358A-FB2D-4231-8374-966B6713B99E}" type="presParOf" srcId="{A15B99A0-47FC-4E40-AF36-E8700213D606}" destId="{F99F0DA2-3D24-47E8-B621-A4D9120A82BE}" srcOrd="2" destOrd="0" presId="urn:microsoft.com/office/officeart/2008/layout/LinedList"/>
    <dgm:cxn modelId="{412FAB56-C1AD-455D-870F-36131B0AAE16}" type="presParOf" srcId="{A15B99A0-47FC-4E40-AF36-E8700213D606}" destId="{97C518A7-62E9-4B8B-B961-FF29DDC64506}" srcOrd="3" destOrd="0" presId="urn:microsoft.com/office/officeart/2008/layout/LinedList"/>
    <dgm:cxn modelId="{7B756AB8-CB74-4294-B673-8258B132DF4C}" type="presParOf" srcId="{97C518A7-62E9-4B8B-B961-FF29DDC64506}" destId="{82A6474F-0E87-436B-89A0-827B21F1BAF9}" srcOrd="0" destOrd="0" presId="urn:microsoft.com/office/officeart/2008/layout/LinedList"/>
    <dgm:cxn modelId="{F206824C-F189-4CF8-917E-D2B5764A1419}" type="presParOf" srcId="{97C518A7-62E9-4B8B-B961-FF29DDC64506}" destId="{7AD2374E-6C9B-4971-8054-10CE53910A5E}" srcOrd="1" destOrd="0" presId="urn:microsoft.com/office/officeart/2008/layout/LinedList"/>
    <dgm:cxn modelId="{5C3A9A38-5582-4DD9-99DD-42CC8623B0FC}" type="presParOf" srcId="{A15B99A0-47FC-4E40-AF36-E8700213D606}" destId="{BAC45CF4-283D-401C-9A42-F5461F830520}" srcOrd="4" destOrd="0" presId="urn:microsoft.com/office/officeart/2008/layout/LinedList"/>
    <dgm:cxn modelId="{6F092B3E-670D-45E4-973E-5F77EDD80747}" type="presParOf" srcId="{A15B99A0-47FC-4E40-AF36-E8700213D606}" destId="{D83AC329-DAD4-41AD-9141-CB5E02457565}" srcOrd="5" destOrd="0" presId="urn:microsoft.com/office/officeart/2008/layout/LinedList"/>
    <dgm:cxn modelId="{04C94C76-2CAE-4913-BBA7-F60DC48AA31D}" type="presParOf" srcId="{D83AC329-DAD4-41AD-9141-CB5E02457565}" destId="{7EEE08C0-7EB0-4CF6-8D4D-45D6099AB46D}" srcOrd="0" destOrd="0" presId="urn:microsoft.com/office/officeart/2008/layout/LinedList"/>
    <dgm:cxn modelId="{8893A104-6D20-485A-93BA-10BA556D182D}" type="presParOf" srcId="{D83AC329-DAD4-41AD-9141-CB5E02457565}" destId="{3E93AFFB-A305-4467-B550-898D998535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91B079-1575-4D5D-946A-EDC88E7AF5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4B1909-CAAB-4C90-8A58-AB21B209B1B8}">
      <dgm:prSet/>
      <dgm:spPr/>
      <dgm:t>
        <a:bodyPr/>
        <a:lstStyle/>
        <a:p>
          <a:r>
            <a:rPr lang="es-ES"/>
            <a:t>Connect</a:t>
          </a:r>
          <a:endParaRPr lang="en-US"/>
        </a:p>
      </dgm:t>
    </dgm:pt>
    <dgm:pt modelId="{B0969EE0-1F85-4339-913C-98230F4576C9}" type="parTrans" cxnId="{DE468F10-C7B7-486A-ADDC-F7FEF74D8ADA}">
      <dgm:prSet/>
      <dgm:spPr/>
      <dgm:t>
        <a:bodyPr/>
        <a:lstStyle/>
        <a:p>
          <a:endParaRPr lang="en-US"/>
        </a:p>
      </dgm:t>
    </dgm:pt>
    <dgm:pt modelId="{7DF003E8-57F5-4FFE-8F61-20ABC21267DB}" type="sibTrans" cxnId="{DE468F10-C7B7-486A-ADDC-F7FEF74D8ADA}">
      <dgm:prSet/>
      <dgm:spPr/>
      <dgm:t>
        <a:bodyPr/>
        <a:lstStyle/>
        <a:p>
          <a:endParaRPr lang="en-US"/>
        </a:p>
      </dgm:t>
    </dgm:pt>
    <dgm:pt modelId="{E220B31B-3E8E-48CB-89AB-ADD4C49E190D}">
      <dgm:prSet/>
      <dgm:spPr/>
      <dgm:t>
        <a:bodyPr/>
        <a:lstStyle/>
        <a:p>
          <a:r>
            <a:rPr lang="es-ES"/>
            <a:t>Disconect</a:t>
          </a:r>
          <a:endParaRPr lang="en-US"/>
        </a:p>
      </dgm:t>
    </dgm:pt>
    <dgm:pt modelId="{5B1EC795-2F23-4741-AEF0-43518B9902FD}" type="parTrans" cxnId="{7367EECF-F24E-4073-B3E4-F61F69BF58A3}">
      <dgm:prSet/>
      <dgm:spPr/>
      <dgm:t>
        <a:bodyPr/>
        <a:lstStyle/>
        <a:p>
          <a:endParaRPr lang="en-US"/>
        </a:p>
      </dgm:t>
    </dgm:pt>
    <dgm:pt modelId="{A727A093-0522-4ADC-8438-309D12FEC2BE}" type="sibTrans" cxnId="{7367EECF-F24E-4073-B3E4-F61F69BF58A3}">
      <dgm:prSet/>
      <dgm:spPr/>
      <dgm:t>
        <a:bodyPr/>
        <a:lstStyle/>
        <a:p>
          <a:endParaRPr lang="en-US"/>
        </a:p>
      </dgm:t>
    </dgm:pt>
    <dgm:pt modelId="{AD373B51-AC2A-4652-A289-F5FE39A923E2}">
      <dgm:prSet/>
      <dgm:spPr/>
      <dgm:t>
        <a:bodyPr/>
        <a:lstStyle/>
        <a:p>
          <a:r>
            <a:rPr lang="es-ES"/>
            <a:t>StartTransaction</a:t>
          </a:r>
          <a:endParaRPr lang="en-US"/>
        </a:p>
      </dgm:t>
    </dgm:pt>
    <dgm:pt modelId="{D8DF12D6-990C-43BC-B979-46145313E686}" type="parTrans" cxnId="{6B43ED34-C872-4B4F-8558-1B4FF6D2D5DA}">
      <dgm:prSet/>
      <dgm:spPr/>
      <dgm:t>
        <a:bodyPr/>
        <a:lstStyle/>
        <a:p>
          <a:endParaRPr lang="en-US"/>
        </a:p>
      </dgm:t>
    </dgm:pt>
    <dgm:pt modelId="{44E3A600-2C76-43C6-9B20-5B7BB5130FB1}" type="sibTrans" cxnId="{6B43ED34-C872-4B4F-8558-1B4FF6D2D5DA}">
      <dgm:prSet/>
      <dgm:spPr/>
      <dgm:t>
        <a:bodyPr/>
        <a:lstStyle/>
        <a:p>
          <a:endParaRPr lang="en-US"/>
        </a:p>
      </dgm:t>
    </dgm:pt>
    <dgm:pt modelId="{F9A5078C-BB3E-4B1A-8AD5-BBC378535D7E}">
      <dgm:prSet/>
      <dgm:spPr/>
      <dgm:t>
        <a:bodyPr/>
        <a:lstStyle/>
        <a:p>
          <a:r>
            <a:rPr lang="es-ES"/>
            <a:t>EndTransaction</a:t>
          </a:r>
          <a:endParaRPr lang="en-US"/>
        </a:p>
      </dgm:t>
    </dgm:pt>
    <dgm:pt modelId="{60F2F6EC-1FE2-4064-9F76-61AA7D51DC4D}" type="parTrans" cxnId="{70707F93-EA8D-46EE-886A-569459D5ACB5}">
      <dgm:prSet/>
      <dgm:spPr/>
      <dgm:t>
        <a:bodyPr/>
        <a:lstStyle/>
        <a:p>
          <a:endParaRPr lang="en-US"/>
        </a:p>
      </dgm:t>
    </dgm:pt>
    <dgm:pt modelId="{96AE5241-B9B9-431B-9A10-466A54BAD5B5}" type="sibTrans" cxnId="{70707F93-EA8D-46EE-886A-569459D5ACB5}">
      <dgm:prSet/>
      <dgm:spPr/>
      <dgm:t>
        <a:bodyPr/>
        <a:lstStyle/>
        <a:p>
          <a:endParaRPr lang="en-US"/>
        </a:p>
      </dgm:t>
    </dgm:pt>
    <dgm:pt modelId="{3755C08D-BF0E-400C-9FC0-4BEF7A5D4EC2}">
      <dgm:prSet/>
      <dgm:spPr/>
      <dgm:t>
        <a:bodyPr/>
        <a:lstStyle/>
        <a:p>
          <a:r>
            <a:rPr lang="es-ES"/>
            <a:t>GetBusinessObject</a:t>
          </a:r>
          <a:endParaRPr lang="en-US"/>
        </a:p>
      </dgm:t>
    </dgm:pt>
    <dgm:pt modelId="{44ED7092-FE5F-4B4C-A947-19D144A8D639}" type="parTrans" cxnId="{BB0FC4D6-06CE-4279-9FE3-7882B52015A6}">
      <dgm:prSet/>
      <dgm:spPr/>
      <dgm:t>
        <a:bodyPr/>
        <a:lstStyle/>
        <a:p>
          <a:endParaRPr lang="en-US"/>
        </a:p>
      </dgm:t>
    </dgm:pt>
    <dgm:pt modelId="{1DD3B5C4-7532-487D-97B0-C86558AFB105}" type="sibTrans" cxnId="{BB0FC4D6-06CE-4279-9FE3-7882B52015A6}">
      <dgm:prSet/>
      <dgm:spPr/>
      <dgm:t>
        <a:bodyPr/>
        <a:lstStyle/>
        <a:p>
          <a:endParaRPr lang="en-US"/>
        </a:p>
      </dgm:t>
    </dgm:pt>
    <dgm:pt modelId="{C4DE766B-0D90-448E-B9FD-6D99E3A1F218}">
      <dgm:prSet/>
      <dgm:spPr/>
      <dgm:t>
        <a:bodyPr/>
        <a:lstStyle/>
        <a:p>
          <a:r>
            <a:rPr lang="es-GT"/>
            <a:t>GetNewObjectCode</a:t>
          </a:r>
          <a:endParaRPr lang="en-US" dirty="0"/>
        </a:p>
      </dgm:t>
    </dgm:pt>
    <dgm:pt modelId="{87F0BB31-D37C-4FFF-AAF6-F8618B2B7823}" type="parTrans" cxnId="{94784C69-AE72-4ECF-BE1E-A8FA3E901304}">
      <dgm:prSet/>
      <dgm:spPr/>
      <dgm:t>
        <a:bodyPr/>
        <a:lstStyle/>
        <a:p>
          <a:endParaRPr lang="en-US"/>
        </a:p>
      </dgm:t>
    </dgm:pt>
    <dgm:pt modelId="{3CC1DE57-2440-4A76-934A-BA66A32DA1CD}" type="sibTrans" cxnId="{94784C69-AE72-4ECF-BE1E-A8FA3E901304}">
      <dgm:prSet/>
      <dgm:spPr/>
      <dgm:t>
        <a:bodyPr/>
        <a:lstStyle/>
        <a:p>
          <a:endParaRPr lang="en-US"/>
        </a:p>
      </dgm:t>
    </dgm:pt>
    <dgm:pt modelId="{AAA9C3BA-D82F-4EEA-A3EA-2C146BFA0029}">
      <dgm:prSet/>
      <dgm:spPr/>
      <dgm:t>
        <a:bodyPr/>
        <a:lstStyle/>
        <a:p>
          <a:r>
            <a:rPr lang="es-GT" dirty="0" err="1"/>
            <a:t>GetCompanyList</a:t>
          </a:r>
          <a:endParaRPr lang="en-US" dirty="0"/>
        </a:p>
      </dgm:t>
    </dgm:pt>
    <dgm:pt modelId="{6F07DAE8-ECD7-4C19-9FEE-D5F993BDE4FA}" type="sibTrans" cxnId="{C28A0138-B291-47DB-B623-92ABC689B8DA}">
      <dgm:prSet/>
      <dgm:spPr/>
      <dgm:t>
        <a:bodyPr/>
        <a:lstStyle/>
        <a:p>
          <a:endParaRPr lang="es-GT"/>
        </a:p>
      </dgm:t>
    </dgm:pt>
    <dgm:pt modelId="{074DE143-EF37-4FA0-BF43-30EEDA989239}" type="parTrans" cxnId="{C28A0138-B291-47DB-B623-92ABC689B8DA}">
      <dgm:prSet/>
      <dgm:spPr/>
      <dgm:t>
        <a:bodyPr/>
        <a:lstStyle/>
        <a:p>
          <a:endParaRPr lang="es-GT"/>
        </a:p>
      </dgm:t>
    </dgm:pt>
    <dgm:pt modelId="{4668C5AA-4024-4FF1-A451-89B7F6CFA2ED}" type="pres">
      <dgm:prSet presAssocID="{1D91B079-1575-4D5D-946A-EDC88E7AF51C}" presName="diagram" presStyleCnt="0">
        <dgm:presLayoutVars>
          <dgm:dir/>
          <dgm:resizeHandles val="exact"/>
        </dgm:presLayoutVars>
      </dgm:prSet>
      <dgm:spPr/>
    </dgm:pt>
    <dgm:pt modelId="{AAE69434-F0A2-493C-B3E0-F26F23A0DAC4}" type="pres">
      <dgm:prSet presAssocID="{E64B1909-CAAB-4C90-8A58-AB21B209B1B8}" presName="node" presStyleLbl="node1" presStyleIdx="0" presStyleCnt="7">
        <dgm:presLayoutVars>
          <dgm:bulletEnabled val="1"/>
        </dgm:presLayoutVars>
      </dgm:prSet>
      <dgm:spPr/>
    </dgm:pt>
    <dgm:pt modelId="{8A9D5B05-C33A-4CE1-A0E6-AE2FAAD376F4}" type="pres">
      <dgm:prSet presAssocID="{7DF003E8-57F5-4FFE-8F61-20ABC21267DB}" presName="sibTrans" presStyleCnt="0"/>
      <dgm:spPr/>
    </dgm:pt>
    <dgm:pt modelId="{1D3186A6-F6DD-4CBF-8644-6B2D4BB13272}" type="pres">
      <dgm:prSet presAssocID="{E220B31B-3E8E-48CB-89AB-ADD4C49E190D}" presName="node" presStyleLbl="node1" presStyleIdx="1" presStyleCnt="7">
        <dgm:presLayoutVars>
          <dgm:bulletEnabled val="1"/>
        </dgm:presLayoutVars>
      </dgm:prSet>
      <dgm:spPr/>
    </dgm:pt>
    <dgm:pt modelId="{5F435BB0-4D7C-4561-95C5-A19EA289338A}" type="pres">
      <dgm:prSet presAssocID="{A727A093-0522-4ADC-8438-309D12FEC2BE}" presName="sibTrans" presStyleCnt="0"/>
      <dgm:spPr/>
    </dgm:pt>
    <dgm:pt modelId="{282E97B2-D416-47A4-9B19-56B861B33E7D}" type="pres">
      <dgm:prSet presAssocID="{AD373B51-AC2A-4652-A289-F5FE39A923E2}" presName="node" presStyleLbl="node1" presStyleIdx="2" presStyleCnt="7">
        <dgm:presLayoutVars>
          <dgm:bulletEnabled val="1"/>
        </dgm:presLayoutVars>
      </dgm:prSet>
      <dgm:spPr/>
    </dgm:pt>
    <dgm:pt modelId="{463151AE-519D-4D76-B3E4-A9516204280A}" type="pres">
      <dgm:prSet presAssocID="{44E3A600-2C76-43C6-9B20-5B7BB5130FB1}" presName="sibTrans" presStyleCnt="0"/>
      <dgm:spPr/>
    </dgm:pt>
    <dgm:pt modelId="{8AA2C41C-949D-4AA9-A002-64CD4771B067}" type="pres">
      <dgm:prSet presAssocID="{F9A5078C-BB3E-4B1A-8AD5-BBC378535D7E}" presName="node" presStyleLbl="node1" presStyleIdx="3" presStyleCnt="7">
        <dgm:presLayoutVars>
          <dgm:bulletEnabled val="1"/>
        </dgm:presLayoutVars>
      </dgm:prSet>
      <dgm:spPr/>
    </dgm:pt>
    <dgm:pt modelId="{6D29F65F-3F21-4215-8CD4-7D9063BAD424}" type="pres">
      <dgm:prSet presAssocID="{96AE5241-B9B9-431B-9A10-466A54BAD5B5}" presName="sibTrans" presStyleCnt="0"/>
      <dgm:spPr/>
    </dgm:pt>
    <dgm:pt modelId="{127D3EF8-4852-440D-9AB6-17623B7F9FCC}" type="pres">
      <dgm:prSet presAssocID="{3755C08D-BF0E-400C-9FC0-4BEF7A5D4EC2}" presName="node" presStyleLbl="node1" presStyleIdx="4" presStyleCnt="7">
        <dgm:presLayoutVars>
          <dgm:bulletEnabled val="1"/>
        </dgm:presLayoutVars>
      </dgm:prSet>
      <dgm:spPr/>
    </dgm:pt>
    <dgm:pt modelId="{01D063A7-3DB3-4002-9212-B04FAE147EBF}" type="pres">
      <dgm:prSet presAssocID="{1DD3B5C4-7532-487D-97B0-C86558AFB105}" presName="sibTrans" presStyleCnt="0"/>
      <dgm:spPr/>
    </dgm:pt>
    <dgm:pt modelId="{1F114E04-0B85-488F-B56C-AF2028E9A05C}" type="pres">
      <dgm:prSet presAssocID="{C4DE766B-0D90-448E-B9FD-6D99E3A1F218}" presName="node" presStyleLbl="node1" presStyleIdx="5" presStyleCnt="7">
        <dgm:presLayoutVars>
          <dgm:bulletEnabled val="1"/>
        </dgm:presLayoutVars>
      </dgm:prSet>
      <dgm:spPr/>
    </dgm:pt>
    <dgm:pt modelId="{8393A728-2CCC-4AA3-A20B-F75A1E00970D}" type="pres">
      <dgm:prSet presAssocID="{3CC1DE57-2440-4A76-934A-BA66A32DA1CD}" presName="sibTrans" presStyleCnt="0"/>
      <dgm:spPr/>
    </dgm:pt>
    <dgm:pt modelId="{4A067F60-38C2-49A3-8C7A-755CB02F8E1B}" type="pres">
      <dgm:prSet presAssocID="{AAA9C3BA-D82F-4EEA-A3EA-2C146BFA0029}" presName="node" presStyleLbl="node1" presStyleIdx="6" presStyleCnt="7">
        <dgm:presLayoutVars>
          <dgm:bulletEnabled val="1"/>
        </dgm:presLayoutVars>
      </dgm:prSet>
      <dgm:spPr/>
    </dgm:pt>
  </dgm:ptLst>
  <dgm:cxnLst>
    <dgm:cxn modelId="{DE468F10-C7B7-486A-ADDC-F7FEF74D8ADA}" srcId="{1D91B079-1575-4D5D-946A-EDC88E7AF51C}" destId="{E64B1909-CAAB-4C90-8A58-AB21B209B1B8}" srcOrd="0" destOrd="0" parTransId="{B0969EE0-1F85-4339-913C-98230F4576C9}" sibTransId="{7DF003E8-57F5-4FFE-8F61-20ABC21267DB}"/>
    <dgm:cxn modelId="{7D877912-B000-47FD-B7C4-4A8991B52EAF}" type="presOf" srcId="{F9A5078C-BB3E-4B1A-8AD5-BBC378535D7E}" destId="{8AA2C41C-949D-4AA9-A002-64CD4771B067}" srcOrd="0" destOrd="0" presId="urn:microsoft.com/office/officeart/2005/8/layout/default"/>
    <dgm:cxn modelId="{FCFE461B-B712-4F71-83B5-CA483DB9634B}" type="presOf" srcId="{3755C08D-BF0E-400C-9FC0-4BEF7A5D4EC2}" destId="{127D3EF8-4852-440D-9AB6-17623B7F9FCC}" srcOrd="0" destOrd="0" presId="urn:microsoft.com/office/officeart/2005/8/layout/default"/>
    <dgm:cxn modelId="{ADC67A2E-181F-4EDB-AAF5-652018DC4F39}" type="presOf" srcId="{C4DE766B-0D90-448E-B9FD-6D99E3A1F218}" destId="{1F114E04-0B85-488F-B56C-AF2028E9A05C}" srcOrd="0" destOrd="0" presId="urn:microsoft.com/office/officeart/2005/8/layout/default"/>
    <dgm:cxn modelId="{6B43ED34-C872-4B4F-8558-1B4FF6D2D5DA}" srcId="{1D91B079-1575-4D5D-946A-EDC88E7AF51C}" destId="{AD373B51-AC2A-4652-A289-F5FE39A923E2}" srcOrd="2" destOrd="0" parTransId="{D8DF12D6-990C-43BC-B979-46145313E686}" sibTransId="{44E3A600-2C76-43C6-9B20-5B7BB5130FB1}"/>
    <dgm:cxn modelId="{C28A0138-B291-47DB-B623-92ABC689B8DA}" srcId="{1D91B079-1575-4D5D-946A-EDC88E7AF51C}" destId="{AAA9C3BA-D82F-4EEA-A3EA-2C146BFA0029}" srcOrd="6" destOrd="0" parTransId="{074DE143-EF37-4FA0-BF43-30EEDA989239}" sibTransId="{6F07DAE8-ECD7-4C19-9FEE-D5F993BDE4FA}"/>
    <dgm:cxn modelId="{43EF1742-64B7-44A8-BE51-DBD47E5A2866}" type="presOf" srcId="{1D91B079-1575-4D5D-946A-EDC88E7AF51C}" destId="{4668C5AA-4024-4FF1-A451-89B7F6CFA2ED}" srcOrd="0" destOrd="0" presId="urn:microsoft.com/office/officeart/2005/8/layout/default"/>
    <dgm:cxn modelId="{94784C69-AE72-4ECF-BE1E-A8FA3E901304}" srcId="{1D91B079-1575-4D5D-946A-EDC88E7AF51C}" destId="{C4DE766B-0D90-448E-B9FD-6D99E3A1F218}" srcOrd="5" destOrd="0" parTransId="{87F0BB31-D37C-4FFF-AAF6-F8618B2B7823}" sibTransId="{3CC1DE57-2440-4A76-934A-BA66A32DA1CD}"/>
    <dgm:cxn modelId="{D2817171-31A1-41F0-A207-52DD1E8E0121}" type="presOf" srcId="{AAA9C3BA-D82F-4EEA-A3EA-2C146BFA0029}" destId="{4A067F60-38C2-49A3-8C7A-755CB02F8E1B}" srcOrd="0" destOrd="0" presId="urn:microsoft.com/office/officeart/2005/8/layout/default"/>
    <dgm:cxn modelId="{70707F93-EA8D-46EE-886A-569459D5ACB5}" srcId="{1D91B079-1575-4D5D-946A-EDC88E7AF51C}" destId="{F9A5078C-BB3E-4B1A-8AD5-BBC378535D7E}" srcOrd="3" destOrd="0" parTransId="{60F2F6EC-1FE2-4064-9F76-61AA7D51DC4D}" sibTransId="{96AE5241-B9B9-431B-9A10-466A54BAD5B5}"/>
    <dgm:cxn modelId="{C0FA87A8-1278-421C-9259-E448510E66C6}" type="presOf" srcId="{AD373B51-AC2A-4652-A289-F5FE39A923E2}" destId="{282E97B2-D416-47A4-9B19-56B861B33E7D}" srcOrd="0" destOrd="0" presId="urn:microsoft.com/office/officeart/2005/8/layout/default"/>
    <dgm:cxn modelId="{C2B0A2AD-9227-46F5-BFD7-EE02F83768E4}" type="presOf" srcId="{E220B31B-3E8E-48CB-89AB-ADD4C49E190D}" destId="{1D3186A6-F6DD-4CBF-8644-6B2D4BB13272}" srcOrd="0" destOrd="0" presId="urn:microsoft.com/office/officeart/2005/8/layout/default"/>
    <dgm:cxn modelId="{0472FFAD-CB72-4855-A488-5ABD2398A999}" type="presOf" srcId="{E64B1909-CAAB-4C90-8A58-AB21B209B1B8}" destId="{AAE69434-F0A2-493C-B3E0-F26F23A0DAC4}" srcOrd="0" destOrd="0" presId="urn:microsoft.com/office/officeart/2005/8/layout/default"/>
    <dgm:cxn modelId="{7367EECF-F24E-4073-B3E4-F61F69BF58A3}" srcId="{1D91B079-1575-4D5D-946A-EDC88E7AF51C}" destId="{E220B31B-3E8E-48CB-89AB-ADD4C49E190D}" srcOrd="1" destOrd="0" parTransId="{5B1EC795-2F23-4741-AEF0-43518B9902FD}" sibTransId="{A727A093-0522-4ADC-8438-309D12FEC2BE}"/>
    <dgm:cxn modelId="{BB0FC4D6-06CE-4279-9FE3-7882B52015A6}" srcId="{1D91B079-1575-4D5D-946A-EDC88E7AF51C}" destId="{3755C08D-BF0E-400C-9FC0-4BEF7A5D4EC2}" srcOrd="4" destOrd="0" parTransId="{44ED7092-FE5F-4B4C-A947-19D144A8D639}" sibTransId="{1DD3B5C4-7532-487D-97B0-C86558AFB105}"/>
    <dgm:cxn modelId="{B1FA3E1B-3BF5-43D3-8582-BE485B1CC51C}" type="presParOf" srcId="{4668C5AA-4024-4FF1-A451-89B7F6CFA2ED}" destId="{AAE69434-F0A2-493C-B3E0-F26F23A0DAC4}" srcOrd="0" destOrd="0" presId="urn:microsoft.com/office/officeart/2005/8/layout/default"/>
    <dgm:cxn modelId="{9C58A8F8-4D45-43C9-B844-3FDD7A2B52BD}" type="presParOf" srcId="{4668C5AA-4024-4FF1-A451-89B7F6CFA2ED}" destId="{8A9D5B05-C33A-4CE1-A0E6-AE2FAAD376F4}" srcOrd="1" destOrd="0" presId="urn:microsoft.com/office/officeart/2005/8/layout/default"/>
    <dgm:cxn modelId="{CE520A89-6CE3-4550-9726-F74CD10C486E}" type="presParOf" srcId="{4668C5AA-4024-4FF1-A451-89B7F6CFA2ED}" destId="{1D3186A6-F6DD-4CBF-8644-6B2D4BB13272}" srcOrd="2" destOrd="0" presId="urn:microsoft.com/office/officeart/2005/8/layout/default"/>
    <dgm:cxn modelId="{7F69B6A4-F820-4322-A23A-00A4A16AC787}" type="presParOf" srcId="{4668C5AA-4024-4FF1-A451-89B7F6CFA2ED}" destId="{5F435BB0-4D7C-4561-95C5-A19EA289338A}" srcOrd="3" destOrd="0" presId="urn:microsoft.com/office/officeart/2005/8/layout/default"/>
    <dgm:cxn modelId="{A4D8C2D1-D44F-44A2-8CC3-41AF74371F93}" type="presParOf" srcId="{4668C5AA-4024-4FF1-A451-89B7F6CFA2ED}" destId="{282E97B2-D416-47A4-9B19-56B861B33E7D}" srcOrd="4" destOrd="0" presId="urn:microsoft.com/office/officeart/2005/8/layout/default"/>
    <dgm:cxn modelId="{576E5168-A895-46F4-A0BE-C78CBB0489B9}" type="presParOf" srcId="{4668C5AA-4024-4FF1-A451-89B7F6CFA2ED}" destId="{463151AE-519D-4D76-B3E4-A9516204280A}" srcOrd="5" destOrd="0" presId="urn:microsoft.com/office/officeart/2005/8/layout/default"/>
    <dgm:cxn modelId="{27A27FA8-4E58-4330-9D90-E650D39E1A93}" type="presParOf" srcId="{4668C5AA-4024-4FF1-A451-89B7F6CFA2ED}" destId="{8AA2C41C-949D-4AA9-A002-64CD4771B067}" srcOrd="6" destOrd="0" presId="urn:microsoft.com/office/officeart/2005/8/layout/default"/>
    <dgm:cxn modelId="{C1A7DACC-34DC-4D07-A2E8-DEA133573AE8}" type="presParOf" srcId="{4668C5AA-4024-4FF1-A451-89B7F6CFA2ED}" destId="{6D29F65F-3F21-4215-8CD4-7D9063BAD424}" srcOrd="7" destOrd="0" presId="urn:microsoft.com/office/officeart/2005/8/layout/default"/>
    <dgm:cxn modelId="{C6EDBB9D-7A3D-4F71-B480-3D196B847EF4}" type="presParOf" srcId="{4668C5AA-4024-4FF1-A451-89B7F6CFA2ED}" destId="{127D3EF8-4852-440D-9AB6-17623B7F9FCC}" srcOrd="8" destOrd="0" presId="urn:microsoft.com/office/officeart/2005/8/layout/default"/>
    <dgm:cxn modelId="{C5D4AF7A-3768-4C9A-85FB-2E6E4CCD20EE}" type="presParOf" srcId="{4668C5AA-4024-4FF1-A451-89B7F6CFA2ED}" destId="{01D063A7-3DB3-4002-9212-B04FAE147EBF}" srcOrd="9" destOrd="0" presId="urn:microsoft.com/office/officeart/2005/8/layout/default"/>
    <dgm:cxn modelId="{314020FB-58BF-46C0-ACC8-0E0A413E604B}" type="presParOf" srcId="{4668C5AA-4024-4FF1-A451-89B7F6CFA2ED}" destId="{1F114E04-0B85-488F-B56C-AF2028E9A05C}" srcOrd="10" destOrd="0" presId="urn:microsoft.com/office/officeart/2005/8/layout/default"/>
    <dgm:cxn modelId="{0EEE7744-DEFF-4E66-8361-466F32DBB97D}" type="presParOf" srcId="{4668C5AA-4024-4FF1-A451-89B7F6CFA2ED}" destId="{8393A728-2CCC-4AA3-A20B-F75A1E00970D}" srcOrd="11" destOrd="0" presId="urn:microsoft.com/office/officeart/2005/8/layout/default"/>
    <dgm:cxn modelId="{A9A1DDBE-30CF-468A-84F6-284131953EDA}" type="presParOf" srcId="{4668C5AA-4024-4FF1-A451-89B7F6CFA2ED}" destId="{4A067F60-38C2-49A3-8C7A-755CB02F8E1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35E97-85B3-472F-A237-25013AF555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2BE19-B666-46C3-9810-5C9120A9E979}">
      <dgm:prSet/>
      <dgm:spPr/>
      <dgm:t>
        <a:bodyPr/>
        <a:lstStyle/>
        <a:p>
          <a:r>
            <a:rPr lang="es-GT" dirty="0" err="1"/>
            <a:t>BusinessPartners</a:t>
          </a:r>
          <a:endParaRPr lang="en-US" dirty="0"/>
        </a:p>
      </dgm:t>
    </dgm:pt>
    <dgm:pt modelId="{E630974A-154B-4E8C-919F-9E8EA3ED14F0}" type="parTrans" cxnId="{47A46302-94F5-4865-A63B-08124C6920EB}">
      <dgm:prSet/>
      <dgm:spPr/>
      <dgm:t>
        <a:bodyPr/>
        <a:lstStyle/>
        <a:p>
          <a:endParaRPr lang="en-US"/>
        </a:p>
      </dgm:t>
    </dgm:pt>
    <dgm:pt modelId="{13FC6DD3-A510-4EB1-B21A-72D1A1657424}" type="sibTrans" cxnId="{47A46302-94F5-4865-A63B-08124C6920EB}">
      <dgm:prSet/>
      <dgm:spPr/>
      <dgm:t>
        <a:bodyPr/>
        <a:lstStyle/>
        <a:p>
          <a:endParaRPr lang="en-US"/>
        </a:p>
      </dgm:t>
    </dgm:pt>
    <dgm:pt modelId="{D3E86D44-413F-4C06-92F9-51B38B53E6A7}">
      <dgm:prSet/>
      <dgm:spPr/>
      <dgm:t>
        <a:bodyPr/>
        <a:lstStyle/>
        <a:p>
          <a:r>
            <a:rPr lang="es-GT" dirty="0" err="1"/>
            <a:t>UserFields</a:t>
          </a:r>
          <a:endParaRPr lang="en-US" dirty="0"/>
        </a:p>
      </dgm:t>
    </dgm:pt>
    <dgm:pt modelId="{25E7A3CD-F360-4279-BF1C-008B93188973}" type="parTrans" cxnId="{AF2F20B9-0472-4A85-BB94-804F584282B8}">
      <dgm:prSet/>
      <dgm:spPr/>
      <dgm:t>
        <a:bodyPr/>
        <a:lstStyle/>
        <a:p>
          <a:endParaRPr lang="en-US"/>
        </a:p>
      </dgm:t>
    </dgm:pt>
    <dgm:pt modelId="{0C846F48-C161-4F13-A4F9-2BB36138E58E}" type="sibTrans" cxnId="{AF2F20B9-0472-4A85-BB94-804F584282B8}">
      <dgm:prSet/>
      <dgm:spPr/>
      <dgm:t>
        <a:bodyPr/>
        <a:lstStyle/>
        <a:p>
          <a:endParaRPr lang="en-US"/>
        </a:p>
      </dgm:t>
    </dgm:pt>
    <dgm:pt modelId="{6D29EDB8-52E5-47D6-96C0-29B947136AEB}">
      <dgm:prSet/>
      <dgm:spPr/>
      <dgm:t>
        <a:bodyPr/>
        <a:lstStyle/>
        <a:p>
          <a:r>
            <a:rPr lang="es-GT" dirty="0"/>
            <a:t>Browser (</a:t>
          </a:r>
          <a:r>
            <a:rPr lang="es-GT" dirty="0" err="1"/>
            <a:t>DataBrowser</a:t>
          </a:r>
          <a:r>
            <a:rPr lang="es-GT" dirty="0"/>
            <a:t>)</a:t>
          </a:r>
          <a:endParaRPr lang="en-US" dirty="0"/>
        </a:p>
      </dgm:t>
    </dgm:pt>
    <dgm:pt modelId="{CF9FF8DC-E7F6-4459-9034-4CAC0F6D996D}" type="parTrans" cxnId="{62B32CD2-5A04-44D0-9045-2ED7CA7B3D5F}">
      <dgm:prSet/>
      <dgm:spPr/>
      <dgm:t>
        <a:bodyPr/>
        <a:lstStyle/>
        <a:p>
          <a:endParaRPr lang="en-US"/>
        </a:p>
      </dgm:t>
    </dgm:pt>
    <dgm:pt modelId="{D762B45A-F0A2-4315-8FCB-A740442BE9F8}" type="sibTrans" cxnId="{62B32CD2-5A04-44D0-9045-2ED7CA7B3D5F}">
      <dgm:prSet/>
      <dgm:spPr/>
      <dgm:t>
        <a:bodyPr/>
        <a:lstStyle/>
        <a:p>
          <a:endParaRPr lang="en-US"/>
        </a:p>
      </dgm:t>
    </dgm:pt>
    <dgm:pt modelId="{516CD717-25BF-40FA-B1C6-DFE460C1A4A3}">
      <dgm:prSet/>
      <dgm:spPr/>
      <dgm:t>
        <a:bodyPr/>
        <a:lstStyle/>
        <a:p>
          <a:r>
            <a:rPr lang="es-GT" dirty="0" err="1"/>
            <a:t>ContactEmployees</a:t>
          </a:r>
          <a:endParaRPr lang="en-US" dirty="0"/>
        </a:p>
      </dgm:t>
    </dgm:pt>
    <dgm:pt modelId="{6B12CA7F-9D0C-4870-8D48-1B008F1D974E}" type="parTrans" cxnId="{9BEA024B-ED13-4F00-A689-EF616350B1C3}">
      <dgm:prSet/>
      <dgm:spPr/>
      <dgm:t>
        <a:bodyPr/>
        <a:lstStyle/>
        <a:p>
          <a:endParaRPr lang="en-US"/>
        </a:p>
      </dgm:t>
    </dgm:pt>
    <dgm:pt modelId="{B648E173-B9A1-4D28-B62A-2FA052BFDBED}" type="sibTrans" cxnId="{9BEA024B-ED13-4F00-A689-EF616350B1C3}">
      <dgm:prSet/>
      <dgm:spPr/>
      <dgm:t>
        <a:bodyPr/>
        <a:lstStyle/>
        <a:p>
          <a:endParaRPr lang="en-US"/>
        </a:p>
      </dgm:t>
    </dgm:pt>
    <dgm:pt modelId="{397AE190-C12C-4D4C-99D1-454E9EF5674B}">
      <dgm:prSet/>
      <dgm:spPr/>
      <dgm:t>
        <a:bodyPr/>
        <a:lstStyle/>
        <a:p>
          <a:r>
            <a:rPr lang="es-GT"/>
            <a:t>Addresses (BPAddresses)</a:t>
          </a:r>
          <a:endParaRPr lang="en-US"/>
        </a:p>
      </dgm:t>
    </dgm:pt>
    <dgm:pt modelId="{2CC35AE4-F557-45B4-8094-37D170F50864}" type="parTrans" cxnId="{7C70392D-7BAE-4DC0-A327-E4443CAD906D}">
      <dgm:prSet/>
      <dgm:spPr/>
      <dgm:t>
        <a:bodyPr/>
        <a:lstStyle/>
        <a:p>
          <a:endParaRPr lang="en-US"/>
        </a:p>
      </dgm:t>
    </dgm:pt>
    <dgm:pt modelId="{1457FDC3-5D08-4888-91AA-5A141680ABF0}" type="sibTrans" cxnId="{7C70392D-7BAE-4DC0-A327-E4443CAD906D}">
      <dgm:prSet/>
      <dgm:spPr/>
      <dgm:t>
        <a:bodyPr/>
        <a:lstStyle/>
        <a:p>
          <a:endParaRPr lang="en-US"/>
        </a:p>
      </dgm:t>
    </dgm:pt>
    <dgm:pt modelId="{49B9008E-C6BB-4120-861D-C4FBCE8A9E7B}">
      <dgm:prSet/>
      <dgm:spPr/>
      <dgm:t>
        <a:bodyPr/>
        <a:lstStyle/>
        <a:p>
          <a:r>
            <a:rPr lang="es-GT" dirty="0" err="1"/>
            <a:t>BPPaymentMethods</a:t>
          </a:r>
          <a:endParaRPr lang="en-US" dirty="0"/>
        </a:p>
      </dgm:t>
    </dgm:pt>
    <dgm:pt modelId="{FE65C1AE-EF39-4F6D-B17F-D491DCB2653D}" type="parTrans" cxnId="{A80CBDC1-E0A6-473B-99AC-D6A737F5165D}">
      <dgm:prSet/>
      <dgm:spPr/>
      <dgm:t>
        <a:bodyPr/>
        <a:lstStyle/>
        <a:p>
          <a:endParaRPr lang="en-US"/>
        </a:p>
      </dgm:t>
    </dgm:pt>
    <dgm:pt modelId="{33172FF7-AD09-4896-B6D1-8D9D2F914A67}" type="sibTrans" cxnId="{A80CBDC1-E0A6-473B-99AC-D6A737F5165D}">
      <dgm:prSet/>
      <dgm:spPr/>
      <dgm:t>
        <a:bodyPr/>
        <a:lstStyle/>
        <a:p>
          <a:endParaRPr lang="en-US"/>
        </a:p>
      </dgm:t>
    </dgm:pt>
    <dgm:pt modelId="{D1F64395-899A-48E5-8577-2D051AEFC5B5}">
      <dgm:prSet/>
      <dgm:spPr/>
      <dgm:t>
        <a:bodyPr/>
        <a:lstStyle/>
        <a:p>
          <a:r>
            <a:rPr lang="es-GT"/>
            <a:t>BusinessPartners</a:t>
          </a:r>
          <a:endParaRPr lang="en-US"/>
        </a:p>
      </dgm:t>
    </dgm:pt>
    <dgm:pt modelId="{BDC15BF7-09D6-496F-B63E-390F776DC9AC}" type="parTrans" cxnId="{0EC88E5F-9142-4777-A2BD-A4EC501BACCB}">
      <dgm:prSet/>
      <dgm:spPr/>
      <dgm:t>
        <a:bodyPr/>
        <a:lstStyle/>
        <a:p>
          <a:endParaRPr lang="en-US"/>
        </a:p>
      </dgm:t>
    </dgm:pt>
    <dgm:pt modelId="{C7A1F153-FE39-4D3E-882A-5F7E347394EF}" type="sibTrans" cxnId="{0EC88E5F-9142-4777-A2BD-A4EC501BACCB}">
      <dgm:prSet/>
      <dgm:spPr/>
      <dgm:t>
        <a:bodyPr/>
        <a:lstStyle/>
        <a:p>
          <a:endParaRPr lang="en-US"/>
        </a:p>
      </dgm:t>
    </dgm:pt>
    <dgm:pt modelId="{EA96081A-D93D-4A63-B6C5-A454A1712CEB}">
      <dgm:prSet/>
      <dgm:spPr/>
      <dgm:t>
        <a:bodyPr/>
        <a:lstStyle/>
        <a:p>
          <a:r>
            <a:rPr lang="es-GT"/>
            <a:t>BPPaymentDates</a:t>
          </a:r>
          <a:endParaRPr lang="en-US"/>
        </a:p>
      </dgm:t>
    </dgm:pt>
    <dgm:pt modelId="{5BC1187E-E7AA-4AD7-8BB3-E83B4BDE8931}" type="parTrans" cxnId="{C062E37D-FFA5-4258-9E40-ADC19635E213}">
      <dgm:prSet/>
      <dgm:spPr/>
      <dgm:t>
        <a:bodyPr/>
        <a:lstStyle/>
        <a:p>
          <a:endParaRPr lang="en-US"/>
        </a:p>
      </dgm:t>
    </dgm:pt>
    <dgm:pt modelId="{97B138B7-96C5-424D-B3AC-5CD293E5E4F0}" type="sibTrans" cxnId="{C062E37D-FFA5-4258-9E40-ADC19635E213}">
      <dgm:prSet/>
      <dgm:spPr/>
      <dgm:t>
        <a:bodyPr/>
        <a:lstStyle/>
        <a:p>
          <a:endParaRPr lang="en-US"/>
        </a:p>
      </dgm:t>
    </dgm:pt>
    <dgm:pt modelId="{4FFB94EB-CEA4-472D-ADBA-9ADBC66B1C58}">
      <dgm:prSet/>
      <dgm:spPr/>
      <dgm:t>
        <a:bodyPr/>
        <a:lstStyle/>
        <a:p>
          <a:r>
            <a:rPr lang="es-GT"/>
            <a:t>BPBankAccounts</a:t>
          </a:r>
          <a:endParaRPr lang="en-US"/>
        </a:p>
      </dgm:t>
    </dgm:pt>
    <dgm:pt modelId="{8B0D5B02-3A97-4866-86F2-1FEB289C8B31}" type="parTrans" cxnId="{6658EA22-8A86-4946-AF49-2B06ADAD002C}">
      <dgm:prSet/>
      <dgm:spPr/>
      <dgm:t>
        <a:bodyPr/>
        <a:lstStyle/>
        <a:p>
          <a:endParaRPr lang="en-US"/>
        </a:p>
      </dgm:t>
    </dgm:pt>
    <dgm:pt modelId="{7B902BDE-83B0-447B-852C-CE639C76FB16}" type="sibTrans" cxnId="{6658EA22-8A86-4946-AF49-2B06ADAD002C}">
      <dgm:prSet/>
      <dgm:spPr/>
      <dgm:t>
        <a:bodyPr/>
        <a:lstStyle/>
        <a:p>
          <a:endParaRPr lang="en-US"/>
        </a:p>
      </dgm:t>
    </dgm:pt>
    <dgm:pt modelId="{4B08F440-DC2E-4ECF-98C4-5DC438B41A4F}" type="pres">
      <dgm:prSet presAssocID="{A9635E97-85B3-472F-A237-25013AF555EB}" presName="linear" presStyleCnt="0">
        <dgm:presLayoutVars>
          <dgm:animLvl val="lvl"/>
          <dgm:resizeHandles val="exact"/>
        </dgm:presLayoutVars>
      </dgm:prSet>
      <dgm:spPr/>
    </dgm:pt>
    <dgm:pt modelId="{61A9D978-AD4B-4D87-BC8F-C1B2A7494FD2}" type="pres">
      <dgm:prSet presAssocID="{0E12BE19-B666-46C3-9810-5C9120A9E97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9F0938-B6B9-4B3C-82D9-04917E61CFEE}" type="pres">
      <dgm:prSet presAssocID="{0E12BE19-B666-46C3-9810-5C9120A9E9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A46302-94F5-4865-A63B-08124C6920EB}" srcId="{A9635E97-85B3-472F-A237-25013AF555EB}" destId="{0E12BE19-B666-46C3-9810-5C9120A9E979}" srcOrd="0" destOrd="0" parTransId="{E630974A-154B-4E8C-919F-9E8EA3ED14F0}" sibTransId="{13FC6DD3-A510-4EB1-B21A-72D1A1657424}"/>
    <dgm:cxn modelId="{D1D5760F-CEFA-45CF-96EE-9864968911EF}" type="presOf" srcId="{A9635E97-85B3-472F-A237-25013AF555EB}" destId="{4B08F440-DC2E-4ECF-98C4-5DC438B41A4F}" srcOrd="0" destOrd="0" presId="urn:microsoft.com/office/officeart/2005/8/layout/vList2"/>
    <dgm:cxn modelId="{6658EA22-8A86-4946-AF49-2B06ADAD002C}" srcId="{0E12BE19-B666-46C3-9810-5C9120A9E979}" destId="{4FFB94EB-CEA4-472D-ADBA-9ADBC66B1C58}" srcOrd="7" destOrd="0" parTransId="{8B0D5B02-3A97-4866-86F2-1FEB289C8B31}" sibTransId="{7B902BDE-83B0-447B-852C-CE639C76FB16}"/>
    <dgm:cxn modelId="{7C70392D-7BAE-4DC0-A327-E4443CAD906D}" srcId="{0E12BE19-B666-46C3-9810-5C9120A9E979}" destId="{397AE190-C12C-4D4C-99D1-454E9EF5674B}" srcOrd="3" destOrd="0" parTransId="{2CC35AE4-F557-45B4-8094-37D170F50864}" sibTransId="{1457FDC3-5D08-4888-91AA-5A141680ABF0}"/>
    <dgm:cxn modelId="{5193822D-8F8C-43A4-B342-E3121673D8CC}" type="presOf" srcId="{6D29EDB8-52E5-47D6-96C0-29B947136AEB}" destId="{E99F0938-B6B9-4B3C-82D9-04917E61CFEE}" srcOrd="0" destOrd="1" presId="urn:microsoft.com/office/officeart/2005/8/layout/vList2"/>
    <dgm:cxn modelId="{0EC88E5F-9142-4777-A2BD-A4EC501BACCB}" srcId="{0E12BE19-B666-46C3-9810-5C9120A9E979}" destId="{D1F64395-899A-48E5-8577-2D051AEFC5B5}" srcOrd="5" destOrd="0" parTransId="{BDC15BF7-09D6-496F-B63E-390F776DC9AC}" sibTransId="{C7A1F153-FE39-4D3E-882A-5F7E347394EF}"/>
    <dgm:cxn modelId="{9BEA024B-ED13-4F00-A689-EF616350B1C3}" srcId="{0E12BE19-B666-46C3-9810-5C9120A9E979}" destId="{516CD717-25BF-40FA-B1C6-DFE460C1A4A3}" srcOrd="2" destOrd="0" parTransId="{6B12CA7F-9D0C-4870-8D48-1B008F1D974E}" sibTransId="{B648E173-B9A1-4D28-B62A-2FA052BFDBED}"/>
    <dgm:cxn modelId="{C9BC947A-3D7D-493C-808C-CD6326691CF9}" type="presOf" srcId="{D3E86D44-413F-4C06-92F9-51B38B53E6A7}" destId="{E99F0938-B6B9-4B3C-82D9-04917E61CFEE}" srcOrd="0" destOrd="0" presId="urn:microsoft.com/office/officeart/2005/8/layout/vList2"/>
    <dgm:cxn modelId="{E04CD17C-12F8-4F77-822A-AFF7385A5D1B}" type="presOf" srcId="{4FFB94EB-CEA4-472D-ADBA-9ADBC66B1C58}" destId="{E99F0938-B6B9-4B3C-82D9-04917E61CFEE}" srcOrd="0" destOrd="7" presId="urn:microsoft.com/office/officeart/2005/8/layout/vList2"/>
    <dgm:cxn modelId="{C062E37D-FFA5-4258-9E40-ADC19635E213}" srcId="{0E12BE19-B666-46C3-9810-5C9120A9E979}" destId="{EA96081A-D93D-4A63-B6C5-A454A1712CEB}" srcOrd="6" destOrd="0" parTransId="{5BC1187E-E7AA-4AD7-8BB3-E83B4BDE8931}" sibTransId="{97B138B7-96C5-424D-B3AC-5CD293E5E4F0}"/>
    <dgm:cxn modelId="{1B2697AC-F5D0-4364-9A44-98711A5EC002}" type="presOf" srcId="{D1F64395-899A-48E5-8577-2D051AEFC5B5}" destId="{E99F0938-B6B9-4B3C-82D9-04917E61CFEE}" srcOrd="0" destOrd="5" presId="urn:microsoft.com/office/officeart/2005/8/layout/vList2"/>
    <dgm:cxn modelId="{E53695B4-0FEB-42B9-B2D6-4FD4CA886FBF}" type="presOf" srcId="{49B9008E-C6BB-4120-861D-C4FBCE8A9E7B}" destId="{E99F0938-B6B9-4B3C-82D9-04917E61CFEE}" srcOrd="0" destOrd="4" presId="urn:microsoft.com/office/officeart/2005/8/layout/vList2"/>
    <dgm:cxn modelId="{AF2F20B9-0472-4A85-BB94-804F584282B8}" srcId="{0E12BE19-B666-46C3-9810-5C9120A9E979}" destId="{D3E86D44-413F-4C06-92F9-51B38B53E6A7}" srcOrd="0" destOrd="0" parTransId="{25E7A3CD-F360-4279-BF1C-008B93188973}" sibTransId="{0C846F48-C161-4F13-A4F9-2BB36138E58E}"/>
    <dgm:cxn modelId="{07F09EBC-DC93-43EC-9100-74B46D62EA63}" type="presOf" srcId="{516CD717-25BF-40FA-B1C6-DFE460C1A4A3}" destId="{E99F0938-B6B9-4B3C-82D9-04917E61CFEE}" srcOrd="0" destOrd="2" presId="urn:microsoft.com/office/officeart/2005/8/layout/vList2"/>
    <dgm:cxn modelId="{A80CBDC1-E0A6-473B-99AC-D6A737F5165D}" srcId="{0E12BE19-B666-46C3-9810-5C9120A9E979}" destId="{49B9008E-C6BB-4120-861D-C4FBCE8A9E7B}" srcOrd="4" destOrd="0" parTransId="{FE65C1AE-EF39-4F6D-B17F-D491DCB2653D}" sibTransId="{33172FF7-AD09-4896-B6D1-8D9D2F914A67}"/>
    <dgm:cxn modelId="{62B32CD2-5A04-44D0-9045-2ED7CA7B3D5F}" srcId="{0E12BE19-B666-46C3-9810-5C9120A9E979}" destId="{6D29EDB8-52E5-47D6-96C0-29B947136AEB}" srcOrd="1" destOrd="0" parTransId="{CF9FF8DC-E7F6-4459-9034-4CAC0F6D996D}" sibTransId="{D762B45A-F0A2-4315-8FCB-A740442BE9F8}"/>
    <dgm:cxn modelId="{08F955D3-C91C-410A-87C2-B865E4763DD5}" type="presOf" srcId="{397AE190-C12C-4D4C-99D1-454E9EF5674B}" destId="{E99F0938-B6B9-4B3C-82D9-04917E61CFEE}" srcOrd="0" destOrd="3" presId="urn:microsoft.com/office/officeart/2005/8/layout/vList2"/>
    <dgm:cxn modelId="{FCFA43D7-1A23-4ECE-B10E-78AA981B00D5}" type="presOf" srcId="{0E12BE19-B666-46C3-9810-5C9120A9E979}" destId="{61A9D978-AD4B-4D87-BC8F-C1B2A7494FD2}" srcOrd="0" destOrd="0" presId="urn:microsoft.com/office/officeart/2005/8/layout/vList2"/>
    <dgm:cxn modelId="{96529BE0-A619-4554-A5CB-64AB4881FD94}" type="presOf" srcId="{EA96081A-D93D-4A63-B6C5-A454A1712CEB}" destId="{E99F0938-B6B9-4B3C-82D9-04917E61CFEE}" srcOrd="0" destOrd="6" presId="urn:microsoft.com/office/officeart/2005/8/layout/vList2"/>
    <dgm:cxn modelId="{066B7630-48B2-4DB4-B04B-BD0EFFE33681}" type="presParOf" srcId="{4B08F440-DC2E-4ECF-98C4-5DC438B41A4F}" destId="{61A9D978-AD4B-4D87-BC8F-C1B2A7494FD2}" srcOrd="0" destOrd="0" presId="urn:microsoft.com/office/officeart/2005/8/layout/vList2"/>
    <dgm:cxn modelId="{7149ECB0-FD70-4C3F-B89E-99A9B1424B2B}" type="presParOf" srcId="{4B08F440-DC2E-4ECF-98C4-5DC438B41A4F}" destId="{E99F0938-B6B9-4B3C-82D9-04917E61CF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B712E-FE9E-445F-80FD-8C99C89CFB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0F812-8387-449B-A30B-29486F06E85D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82BECC29-208B-44CC-B4B5-4A673D47F19F}" type="parTrans" cxnId="{23A05831-8D9E-4102-9F94-409196083224}">
      <dgm:prSet/>
      <dgm:spPr/>
      <dgm:t>
        <a:bodyPr/>
        <a:lstStyle/>
        <a:p>
          <a:endParaRPr lang="en-US"/>
        </a:p>
      </dgm:t>
    </dgm:pt>
    <dgm:pt modelId="{9F2271F5-B0A6-4615-B601-C596ED6B546F}" type="sibTrans" cxnId="{23A05831-8D9E-4102-9F94-409196083224}">
      <dgm:prSet/>
      <dgm:spPr/>
      <dgm:t>
        <a:bodyPr/>
        <a:lstStyle/>
        <a:p>
          <a:endParaRPr lang="en-US"/>
        </a:p>
      </dgm:t>
    </dgm:pt>
    <dgm:pt modelId="{F45EFCE6-0D27-4E6E-B941-680A9A69A04E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CCFE984C-D7C0-412C-BFC9-D80581BEF8BB}" type="parTrans" cxnId="{F812C9C7-9395-4405-A5C9-FF1ADB9E9ABC}">
      <dgm:prSet/>
      <dgm:spPr/>
      <dgm:t>
        <a:bodyPr/>
        <a:lstStyle/>
        <a:p>
          <a:endParaRPr lang="en-US"/>
        </a:p>
      </dgm:t>
    </dgm:pt>
    <dgm:pt modelId="{72B75FE5-F371-4648-8ED9-2CCC3F091C7C}" type="sibTrans" cxnId="{F812C9C7-9395-4405-A5C9-FF1ADB9E9ABC}">
      <dgm:prSet/>
      <dgm:spPr/>
      <dgm:t>
        <a:bodyPr/>
        <a:lstStyle/>
        <a:p>
          <a:endParaRPr lang="en-US"/>
        </a:p>
      </dgm:t>
    </dgm:pt>
    <dgm:pt modelId="{10C34720-C105-452A-958A-8742A1052113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DC33590E-21B6-4D50-92AC-60BFA14126A5}" type="parTrans" cxnId="{F3A77FB8-E21F-4220-9497-B143791D11BA}">
      <dgm:prSet/>
      <dgm:spPr/>
      <dgm:t>
        <a:bodyPr/>
        <a:lstStyle/>
        <a:p>
          <a:endParaRPr lang="en-US"/>
        </a:p>
      </dgm:t>
    </dgm:pt>
    <dgm:pt modelId="{B3AC1359-415D-4265-BC59-A05395D3CFB9}" type="sibTrans" cxnId="{F3A77FB8-E21F-4220-9497-B143791D11BA}">
      <dgm:prSet/>
      <dgm:spPr/>
      <dgm:t>
        <a:bodyPr/>
        <a:lstStyle/>
        <a:p>
          <a:endParaRPr lang="en-US"/>
        </a:p>
      </dgm:t>
    </dgm:pt>
    <dgm:pt modelId="{79C51FA6-05BB-4B4A-ABB4-BDAEBD158A9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0683F3C-A094-4CD8-A1DE-428FD41A8C48}" type="parTrans" cxnId="{84FC68BD-41C0-42A9-9248-D28847EDDB24}">
      <dgm:prSet/>
      <dgm:spPr/>
      <dgm:t>
        <a:bodyPr/>
        <a:lstStyle/>
        <a:p>
          <a:endParaRPr lang="en-US"/>
        </a:p>
      </dgm:t>
    </dgm:pt>
    <dgm:pt modelId="{7AE0A177-4BE3-415E-8DBC-548B65A809E6}" type="sibTrans" cxnId="{84FC68BD-41C0-42A9-9248-D28847EDDB24}">
      <dgm:prSet/>
      <dgm:spPr/>
      <dgm:t>
        <a:bodyPr/>
        <a:lstStyle/>
        <a:p>
          <a:endParaRPr lang="en-US"/>
        </a:p>
      </dgm:t>
    </dgm:pt>
    <dgm:pt modelId="{64D6BE2C-18BD-465A-A6DB-CCA192EE61E9}">
      <dgm:prSet/>
      <dgm:spPr/>
      <dgm:t>
        <a:bodyPr/>
        <a:lstStyle/>
        <a:p>
          <a:r>
            <a:rPr lang="es-GT" dirty="0" err="1"/>
            <a:t>SaveXML</a:t>
          </a:r>
          <a:endParaRPr lang="en-US" dirty="0"/>
        </a:p>
      </dgm:t>
    </dgm:pt>
    <dgm:pt modelId="{799CAF85-2DED-41AF-8AD1-9402812FA2D7}" type="parTrans" cxnId="{C9D309A5-62B2-4945-AC11-EF68CADB6F2A}">
      <dgm:prSet/>
      <dgm:spPr/>
      <dgm:t>
        <a:bodyPr/>
        <a:lstStyle/>
        <a:p>
          <a:endParaRPr lang="en-US"/>
        </a:p>
      </dgm:t>
    </dgm:pt>
    <dgm:pt modelId="{FEDFAF22-E3EA-413D-9880-871D45074BB9}" type="sibTrans" cxnId="{C9D309A5-62B2-4945-AC11-EF68CADB6F2A}">
      <dgm:prSet/>
      <dgm:spPr/>
      <dgm:t>
        <a:bodyPr/>
        <a:lstStyle/>
        <a:p>
          <a:endParaRPr lang="en-US"/>
        </a:p>
      </dgm:t>
    </dgm:pt>
    <dgm:pt modelId="{51D9720A-BDF1-454E-9A5F-06F40557DF48}" type="pres">
      <dgm:prSet presAssocID="{BA9B712E-FE9E-445F-80FD-8C99C89CFBBD}" presName="linear" presStyleCnt="0">
        <dgm:presLayoutVars>
          <dgm:animLvl val="lvl"/>
          <dgm:resizeHandles val="exact"/>
        </dgm:presLayoutVars>
      </dgm:prSet>
      <dgm:spPr/>
    </dgm:pt>
    <dgm:pt modelId="{1FFCF922-B031-4100-84F4-C86021154D7D}" type="pres">
      <dgm:prSet presAssocID="{9A10F812-8387-449B-A30B-29486F06E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DE0527-67B5-4454-B33B-F3B9B413EBFC}" type="pres">
      <dgm:prSet presAssocID="{9F2271F5-B0A6-4615-B601-C596ED6B546F}" presName="spacer" presStyleCnt="0"/>
      <dgm:spPr/>
    </dgm:pt>
    <dgm:pt modelId="{05A50262-DAE6-4F2D-B5AB-29A2E005AD1E}" type="pres">
      <dgm:prSet presAssocID="{F45EFCE6-0D27-4E6E-B941-680A9A69A0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907AD9-ED0F-4BA3-8068-72BBE6797B36}" type="pres">
      <dgm:prSet presAssocID="{72B75FE5-F371-4648-8ED9-2CCC3F091C7C}" presName="spacer" presStyleCnt="0"/>
      <dgm:spPr/>
    </dgm:pt>
    <dgm:pt modelId="{CCCAF226-15CA-4770-9607-A20A77F3DBEC}" type="pres">
      <dgm:prSet presAssocID="{10C34720-C105-452A-958A-8742A10521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8895D3-8D06-4C95-B992-47D401C0DBE7}" type="pres">
      <dgm:prSet presAssocID="{B3AC1359-415D-4265-BC59-A05395D3CFB9}" presName="spacer" presStyleCnt="0"/>
      <dgm:spPr/>
    </dgm:pt>
    <dgm:pt modelId="{4381FE6D-C80C-4A00-BC6C-0D013DBB7876}" type="pres">
      <dgm:prSet presAssocID="{79C51FA6-05BB-4B4A-ABB4-BDAEBD158A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F3BDF9-4A1B-4A33-A970-E7E82E852F0F}" type="pres">
      <dgm:prSet presAssocID="{7AE0A177-4BE3-415E-8DBC-548B65A809E6}" presName="spacer" presStyleCnt="0"/>
      <dgm:spPr/>
    </dgm:pt>
    <dgm:pt modelId="{378ECDCD-B5F6-4FF6-B859-E9AC33C0BFA1}" type="pres">
      <dgm:prSet presAssocID="{64D6BE2C-18BD-465A-A6DB-CCA192EE61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0D4916-3ACC-4016-99B4-15618ACCA5D8}" type="presOf" srcId="{F45EFCE6-0D27-4E6E-B941-680A9A69A04E}" destId="{05A50262-DAE6-4F2D-B5AB-29A2E005AD1E}" srcOrd="0" destOrd="0" presId="urn:microsoft.com/office/officeart/2005/8/layout/vList2"/>
    <dgm:cxn modelId="{23A05831-8D9E-4102-9F94-409196083224}" srcId="{BA9B712E-FE9E-445F-80FD-8C99C89CFBBD}" destId="{9A10F812-8387-449B-A30B-29486F06E85D}" srcOrd="0" destOrd="0" parTransId="{82BECC29-208B-44CC-B4B5-4A673D47F19F}" sibTransId="{9F2271F5-B0A6-4615-B601-C596ED6B546F}"/>
    <dgm:cxn modelId="{8BD96E66-5433-41DE-AEAC-B3A938FA77FA}" type="presOf" srcId="{BA9B712E-FE9E-445F-80FD-8C99C89CFBBD}" destId="{51D9720A-BDF1-454E-9A5F-06F40557DF48}" srcOrd="0" destOrd="0" presId="urn:microsoft.com/office/officeart/2005/8/layout/vList2"/>
    <dgm:cxn modelId="{C9D309A5-62B2-4945-AC11-EF68CADB6F2A}" srcId="{BA9B712E-FE9E-445F-80FD-8C99C89CFBBD}" destId="{64D6BE2C-18BD-465A-A6DB-CCA192EE61E9}" srcOrd="4" destOrd="0" parTransId="{799CAF85-2DED-41AF-8AD1-9402812FA2D7}" sibTransId="{FEDFAF22-E3EA-413D-9880-871D45074BB9}"/>
    <dgm:cxn modelId="{F3A77FB8-E21F-4220-9497-B143791D11BA}" srcId="{BA9B712E-FE9E-445F-80FD-8C99C89CFBBD}" destId="{10C34720-C105-452A-958A-8742A1052113}" srcOrd="2" destOrd="0" parTransId="{DC33590E-21B6-4D50-92AC-60BFA14126A5}" sibTransId="{B3AC1359-415D-4265-BC59-A05395D3CFB9}"/>
    <dgm:cxn modelId="{AC5545B9-6589-4F1B-8AB2-91C70AEA1069}" type="presOf" srcId="{79C51FA6-05BB-4B4A-ABB4-BDAEBD158A9F}" destId="{4381FE6D-C80C-4A00-BC6C-0D013DBB7876}" srcOrd="0" destOrd="0" presId="urn:microsoft.com/office/officeart/2005/8/layout/vList2"/>
    <dgm:cxn modelId="{84FC68BD-41C0-42A9-9248-D28847EDDB24}" srcId="{BA9B712E-FE9E-445F-80FD-8C99C89CFBBD}" destId="{79C51FA6-05BB-4B4A-ABB4-BDAEBD158A9F}" srcOrd="3" destOrd="0" parTransId="{C0683F3C-A094-4CD8-A1DE-428FD41A8C48}" sibTransId="{7AE0A177-4BE3-415E-8DBC-548B65A809E6}"/>
    <dgm:cxn modelId="{7798A1C4-233C-4E82-A370-4A9EA70E1032}" type="presOf" srcId="{64D6BE2C-18BD-465A-A6DB-CCA192EE61E9}" destId="{378ECDCD-B5F6-4FF6-B859-E9AC33C0BFA1}" srcOrd="0" destOrd="0" presId="urn:microsoft.com/office/officeart/2005/8/layout/vList2"/>
    <dgm:cxn modelId="{F812C9C7-9395-4405-A5C9-FF1ADB9E9ABC}" srcId="{BA9B712E-FE9E-445F-80FD-8C99C89CFBBD}" destId="{F45EFCE6-0D27-4E6E-B941-680A9A69A04E}" srcOrd="1" destOrd="0" parTransId="{CCFE984C-D7C0-412C-BFC9-D80581BEF8BB}" sibTransId="{72B75FE5-F371-4648-8ED9-2CCC3F091C7C}"/>
    <dgm:cxn modelId="{8AF399E0-65E1-4A75-9D48-66BE81BC103C}" type="presOf" srcId="{9A10F812-8387-449B-A30B-29486F06E85D}" destId="{1FFCF922-B031-4100-84F4-C86021154D7D}" srcOrd="0" destOrd="0" presId="urn:microsoft.com/office/officeart/2005/8/layout/vList2"/>
    <dgm:cxn modelId="{03B4E0EE-D00C-45BB-9F1D-7A0D394ABF7B}" type="presOf" srcId="{10C34720-C105-452A-958A-8742A1052113}" destId="{CCCAF226-15CA-4770-9607-A20A77F3DBEC}" srcOrd="0" destOrd="0" presId="urn:microsoft.com/office/officeart/2005/8/layout/vList2"/>
    <dgm:cxn modelId="{ADBA4F73-E7B1-4657-85BB-60893C66C910}" type="presParOf" srcId="{51D9720A-BDF1-454E-9A5F-06F40557DF48}" destId="{1FFCF922-B031-4100-84F4-C86021154D7D}" srcOrd="0" destOrd="0" presId="urn:microsoft.com/office/officeart/2005/8/layout/vList2"/>
    <dgm:cxn modelId="{2DEF8F86-7BE8-4584-BBE4-3891930A218A}" type="presParOf" srcId="{51D9720A-BDF1-454E-9A5F-06F40557DF48}" destId="{74DE0527-67B5-4454-B33B-F3B9B413EBFC}" srcOrd="1" destOrd="0" presId="urn:microsoft.com/office/officeart/2005/8/layout/vList2"/>
    <dgm:cxn modelId="{5AF573A1-E00A-4BEA-ACB9-61B0912BC376}" type="presParOf" srcId="{51D9720A-BDF1-454E-9A5F-06F40557DF48}" destId="{05A50262-DAE6-4F2D-B5AB-29A2E005AD1E}" srcOrd="2" destOrd="0" presId="urn:microsoft.com/office/officeart/2005/8/layout/vList2"/>
    <dgm:cxn modelId="{C043ABA6-C535-49B2-B136-333BD636B811}" type="presParOf" srcId="{51D9720A-BDF1-454E-9A5F-06F40557DF48}" destId="{69907AD9-ED0F-4BA3-8068-72BBE6797B36}" srcOrd="3" destOrd="0" presId="urn:microsoft.com/office/officeart/2005/8/layout/vList2"/>
    <dgm:cxn modelId="{9EBE5689-51AB-49C1-8F1E-6D46584955B9}" type="presParOf" srcId="{51D9720A-BDF1-454E-9A5F-06F40557DF48}" destId="{CCCAF226-15CA-4770-9607-A20A77F3DBEC}" srcOrd="4" destOrd="0" presId="urn:microsoft.com/office/officeart/2005/8/layout/vList2"/>
    <dgm:cxn modelId="{CF6A8DD8-A2B1-4030-9805-598AA5100A52}" type="presParOf" srcId="{51D9720A-BDF1-454E-9A5F-06F40557DF48}" destId="{BF8895D3-8D06-4C95-B992-47D401C0DBE7}" srcOrd="5" destOrd="0" presId="urn:microsoft.com/office/officeart/2005/8/layout/vList2"/>
    <dgm:cxn modelId="{E570B5E9-AD49-4156-A61D-3D9162A33C5F}" type="presParOf" srcId="{51D9720A-BDF1-454E-9A5F-06F40557DF48}" destId="{4381FE6D-C80C-4A00-BC6C-0D013DBB7876}" srcOrd="6" destOrd="0" presId="urn:microsoft.com/office/officeart/2005/8/layout/vList2"/>
    <dgm:cxn modelId="{471DFBA2-495E-428B-8F30-530CC17BC20E}" type="presParOf" srcId="{51D9720A-BDF1-454E-9A5F-06F40557DF48}" destId="{48F3BDF9-4A1B-4A33-A970-E7E82E852F0F}" srcOrd="7" destOrd="0" presId="urn:microsoft.com/office/officeart/2005/8/layout/vList2"/>
    <dgm:cxn modelId="{65BF5145-9885-4C95-B05A-A36052F16FE2}" type="presParOf" srcId="{51D9720A-BDF1-454E-9A5F-06F40557DF48}" destId="{378ECDCD-B5F6-4FF6-B859-E9AC33C0BF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635E97-85B3-472F-A237-25013AF555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12BE19-B666-46C3-9810-5C9120A9E979}">
      <dgm:prSet/>
      <dgm:spPr/>
      <dgm:t>
        <a:bodyPr/>
        <a:lstStyle/>
        <a:p>
          <a:r>
            <a:rPr lang="es-GT" dirty="0"/>
            <a:t>Documents</a:t>
          </a:r>
          <a:endParaRPr lang="en-US" dirty="0"/>
        </a:p>
      </dgm:t>
    </dgm:pt>
    <dgm:pt modelId="{E630974A-154B-4E8C-919F-9E8EA3ED14F0}" type="parTrans" cxnId="{47A46302-94F5-4865-A63B-08124C6920EB}">
      <dgm:prSet/>
      <dgm:spPr/>
      <dgm:t>
        <a:bodyPr/>
        <a:lstStyle/>
        <a:p>
          <a:endParaRPr lang="en-US"/>
        </a:p>
      </dgm:t>
    </dgm:pt>
    <dgm:pt modelId="{13FC6DD3-A510-4EB1-B21A-72D1A1657424}" type="sibTrans" cxnId="{47A46302-94F5-4865-A63B-08124C6920EB}">
      <dgm:prSet/>
      <dgm:spPr/>
      <dgm:t>
        <a:bodyPr/>
        <a:lstStyle/>
        <a:p>
          <a:endParaRPr lang="en-US"/>
        </a:p>
      </dgm:t>
    </dgm:pt>
    <dgm:pt modelId="{D3E86D44-413F-4C06-92F9-51B38B53E6A7}">
      <dgm:prSet/>
      <dgm:spPr/>
      <dgm:t>
        <a:bodyPr/>
        <a:lstStyle/>
        <a:p>
          <a:r>
            <a:rPr lang="es-GT" dirty="0" err="1"/>
            <a:t>Lines</a:t>
          </a:r>
          <a:endParaRPr lang="en-US" dirty="0"/>
        </a:p>
      </dgm:t>
    </dgm:pt>
    <dgm:pt modelId="{25E7A3CD-F360-4279-BF1C-008B93188973}" type="parTrans" cxnId="{AF2F20B9-0472-4A85-BB94-804F584282B8}">
      <dgm:prSet/>
      <dgm:spPr/>
      <dgm:t>
        <a:bodyPr/>
        <a:lstStyle/>
        <a:p>
          <a:endParaRPr lang="en-US"/>
        </a:p>
      </dgm:t>
    </dgm:pt>
    <dgm:pt modelId="{0C846F48-C161-4F13-A4F9-2BB36138E58E}" type="sibTrans" cxnId="{AF2F20B9-0472-4A85-BB94-804F584282B8}">
      <dgm:prSet/>
      <dgm:spPr/>
      <dgm:t>
        <a:bodyPr/>
        <a:lstStyle/>
        <a:p>
          <a:endParaRPr lang="en-US"/>
        </a:p>
      </dgm:t>
    </dgm:pt>
    <dgm:pt modelId="{329F25BF-E7C5-4BBC-BEB6-4EF59B816304}">
      <dgm:prSet/>
      <dgm:spPr/>
      <dgm:t>
        <a:bodyPr/>
        <a:lstStyle/>
        <a:p>
          <a:r>
            <a:rPr lang="es-GT" dirty="0" err="1"/>
            <a:t>UserFields</a:t>
          </a:r>
        </a:p>
      </dgm:t>
    </dgm:pt>
    <dgm:pt modelId="{B533EEBC-938E-47F1-8A01-8817EA69182E}" type="parTrans" cxnId="{1A97A304-5179-4BAC-9E6E-66007617FB1E}">
      <dgm:prSet/>
      <dgm:spPr/>
      <dgm:t>
        <a:bodyPr/>
        <a:lstStyle/>
        <a:p>
          <a:endParaRPr lang="es-GT"/>
        </a:p>
      </dgm:t>
    </dgm:pt>
    <dgm:pt modelId="{3FDF3042-3AFB-438B-8CC4-B7F67DC0BE99}" type="sibTrans" cxnId="{1A97A304-5179-4BAC-9E6E-66007617FB1E}">
      <dgm:prSet/>
      <dgm:spPr/>
      <dgm:t>
        <a:bodyPr/>
        <a:lstStyle/>
        <a:p>
          <a:endParaRPr lang="es-GT"/>
        </a:p>
      </dgm:t>
    </dgm:pt>
    <dgm:pt modelId="{49F14639-EBDF-4908-8FEC-DA5789BB1851}">
      <dgm:prSet/>
      <dgm:spPr/>
      <dgm:t>
        <a:bodyPr/>
        <a:lstStyle/>
        <a:p>
          <a:r>
            <a:rPr lang="es-GT" dirty="0" err="1"/>
            <a:t>Browser (DataBrowser)</a:t>
          </a:r>
        </a:p>
      </dgm:t>
    </dgm:pt>
    <dgm:pt modelId="{8AA8195E-99BE-4ABB-8802-172B5FA226EB}" type="parTrans" cxnId="{BD180363-E11E-4747-9DDA-DD9813F01687}">
      <dgm:prSet/>
      <dgm:spPr/>
      <dgm:t>
        <a:bodyPr/>
        <a:lstStyle/>
        <a:p>
          <a:endParaRPr lang="es-GT"/>
        </a:p>
      </dgm:t>
    </dgm:pt>
    <dgm:pt modelId="{CFA786F3-0166-4592-9BDC-3A7450C042CF}" type="sibTrans" cxnId="{BD180363-E11E-4747-9DDA-DD9813F01687}">
      <dgm:prSet/>
      <dgm:spPr/>
      <dgm:t>
        <a:bodyPr/>
        <a:lstStyle/>
        <a:p>
          <a:endParaRPr lang="es-GT"/>
        </a:p>
      </dgm:t>
    </dgm:pt>
    <dgm:pt modelId="{44A27075-9D2D-414E-A08E-8A39C8BF26AC}">
      <dgm:prSet/>
      <dgm:spPr/>
      <dgm:t>
        <a:bodyPr/>
        <a:lstStyle/>
        <a:p>
          <a:r>
            <a:rPr lang="es-GT" dirty="0" err="1"/>
            <a:t>Expenses (DocumentsAdditionalExpenses)</a:t>
          </a:r>
        </a:p>
      </dgm:t>
    </dgm:pt>
    <dgm:pt modelId="{C30BC1DD-C605-4426-B0E1-4D3C45FAA429}" type="parTrans" cxnId="{E9D73459-42E4-4D17-80DF-AA328BA965B4}">
      <dgm:prSet/>
      <dgm:spPr/>
      <dgm:t>
        <a:bodyPr/>
        <a:lstStyle/>
        <a:p>
          <a:endParaRPr lang="es-GT"/>
        </a:p>
      </dgm:t>
    </dgm:pt>
    <dgm:pt modelId="{C6750B89-DA5F-4278-8F97-F76166319984}" type="sibTrans" cxnId="{E9D73459-42E4-4D17-80DF-AA328BA965B4}">
      <dgm:prSet/>
      <dgm:spPr/>
      <dgm:t>
        <a:bodyPr/>
        <a:lstStyle/>
        <a:p>
          <a:endParaRPr lang="es-GT"/>
        </a:p>
      </dgm:t>
    </dgm:pt>
    <dgm:pt modelId="{EC02143F-B12F-4497-9500-4ED2FE43A49E}">
      <dgm:prSet/>
      <dgm:spPr/>
      <dgm:t>
        <a:bodyPr/>
        <a:lstStyle/>
        <a:p>
          <a:endParaRPr lang="es-GT" dirty="0" err="1"/>
        </a:p>
      </dgm:t>
    </dgm:pt>
    <dgm:pt modelId="{61166028-B128-4EBA-A653-0DB2C05B991D}" type="parTrans" cxnId="{87590058-A38A-498D-9FCD-1D519337945A}">
      <dgm:prSet/>
      <dgm:spPr/>
      <dgm:t>
        <a:bodyPr/>
        <a:lstStyle/>
        <a:p>
          <a:endParaRPr lang="es-GT"/>
        </a:p>
      </dgm:t>
    </dgm:pt>
    <dgm:pt modelId="{1A1BAF63-D3ED-440D-A8E4-55C7AD140526}" type="sibTrans" cxnId="{87590058-A38A-498D-9FCD-1D519337945A}">
      <dgm:prSet/>
      <dgm:spPr/>
      <dgm:t>
        <a:bodyPr/>
        <a:lstStyle/>
        <a:p>
          <a:endParaRPr lang="es-GT"/>
        </a:p>
      </dgm:t>
    </dgm:pt>
    <dgm:pt modelId="{4B08F440-DC2E-4ECF-98C4-5DC438B41A4F}" type="pres">
      <dgm:prSet presAssocID="{A9635E97-85B3-472F-A237-25013AF555EB}" presName="linear" presStyleCnt="0">
        <dgm:presLayoutVars>
          <dgm:animLvl val="lvl"/>
          <dgm:resizeHandles val="exact"/>
        </dgm:presLayoutVars>
      </dgm:prSet>
      <dgm:spPr/>
    </dgm:pt>
    <dgm:pt modelId="{61A9D978-AD4B-4D87-BC8F-C1B2A7494FD2}" type="pres">
      <dgm:prSet presAssocID="{0E12BE19-B666-46C3-9810-5C9120A9E979}" presName="parentText" presStyleLbl="node1" presStyleIdx="0" presStyleCnt="1" custLinFactNeighborY="-6748">
        <dgm:presLayoutVars>
          <dgm:chMax val="0"/>
          <dgm:bulletEnabled val="1"/>
        </dgm:presLayoutVars>
      </dgm:prSet>
      <dgm:spPr/>
    </dgm:pt>
    <dgm:pt modelId="{E99F0938-B6B9-4B3C-82D9-04917E61CFEE}" type="pres">
      <dgm:prSet presAssocID="{0E12BE19-B666-46C3-9810-5C9120A9E97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A46302-94F5-4865-A63B-08124C6920EB}" srcId="{A9635E97-85B3-472F-A237-25013AF555EB}" destId="{0E12BE19-B666-46C3-9810-5C9120A9E979}" srcOrd="0" destOrd="0" parTransId="{E630974A-154B-4E8C-919F-9E8EA3ED14F0}" sibTransId="{13FC6DD3-A510-4EB1-B21A-72D1A1657424}"/>
    <dgm:cxn modelId="{1A97A304-5179-4BAC-9E6E-66007617FB1E}" srcId="{0E12BE19-B666-46C3-9810-5C9120A9E979}" destId="{329F25BF-E7C5-4BBC-BEB6-4EF59B816304}" srcOrd="1" destOrd="0" parTransId="{B533EEBC-938E-47F1-8A01-8817EA69182E}" sibTransId="{3FDF3042-3AFB-438B-8CC4-B7F67DC0BE99}"/>
    <dgm:cxn modelId="{D1D5760F-CEFA-45CF-96EE-9864968911EF}" type="presOf" srcId="{A9635E97-85B3-472F-A237-25013AF555EB}" destId="{4B08F440-DC2E-4ECF-98C4-5DC438B41A4F}" srcOrd="0" destOrd="0" presId="urn:microsoft.com/office/officeart/2005/8/layout/vList2"/>
    <dgm:cxn modelId="{BD180363-E11E-4747-9DDA-DD9813F01687}" srcId="{0E12BE19-B666-46C3-9810-5C9120A9E979}" destId="{49F14639-EBDF-4908-8FEC-DA5789BB1851}" srcOrd="2" destOrd="0" parTransId="{8AA8195E-99BE-4ABB-8802-172B5FA226EB}" sibTransId="{CFA786F3-0166-4592-9BDC-3A7450C042CF}"/>
    <dgm:cxn modelId="{403C4248-25E3-49C8-BCE3-26B5681535EA}" type="presOf" srcId="{329F25BF-E7C5-4BBC-BEB6-4EF59B816304}" destId="{E99F0938-B6B9-4B3C-82D9-04917E61CFEE}" srcOrd="0" destOrd="1" presId="urn:microsoft.com/office/officeart/2005/8/layout/vList2"/>
    <dgm:cxn modelId="{87590058-A38A-498D-9FCD-1D519337945A}" srcId="{0E12BE19-B666-46C3-9810-5C9120A9E979}" destId="{EC02143F-B12F-4497-9500-4ED2FE43A49E}" srcOrd="4" destOrd="0" parTransId="{61166028-B128-4EBA-A653-0DB2C05B991D}" sibTransId="{1A1BAF63-D3ED-440D-A8E4-55C7AD140526}"/>
    <dgm:cxn modelId="{E9D73459-42E4-4D17-80DF-AA328BA965B4}" srcId="{0E12BE19-B666-46C3-9810-5C9120A9E979}" destId="{44A27075-9D2D-414E-A08E-8A39C8BF26AC}" srcOrd="3" destOrd="0" parTransId="{C30BC1DD-C605-4426-B0E1-4D3C45FAA429}" sibTransId="{C6750B89-DA5F-4278-8F97-F76166319984}"/>
    <dgm:cxn modelId="{C9BC947A-3D7D-493C-808C-CD6326691CF9}" type="presOf" srcId="{D3E86D44-413F-4C06-92F9-51B38B53E6A7}" destId="{E99F0938-B6B9-4B3C-82D9-04917E61CFEE}" srcOrd="0" destOrd="0" presId="urn:microsoft.com/office/officeart/2005/8/layout/vList2"/>
    <dgm:cxn modelId="{25657291-C74D-40FA-B4BE-0EFD538E6E72}" type="presOf" srcId="{49F14639-EBDF-4908-8FEC-DA5789BB1851}" destId="{E99F0938-B6B9-4B3C-82D9-04917E61CFEE}" srcOrd="0" destOrd="2" presId="urn:microsoft.com/office/officeart/2005/8/layout/vList2"/>
    <dgm:cxn modelId="{604D9098-2085-445F-AD49-565D00ABEC34}" type="presOf" srcId="{44A27075-9D2D-414E-A08E-8A39C8BF26AC}" destId="{E99F0938-B6B9-4B3C-82D9-04917E61CFEE}" srcOrd="0" destOrd="3" presId="urn:microsoft.com/office/officeart/2005/8/layout/vList2"/>
    <dgm:cxn modelId="{8F9119AD-0A3C-4E01-B60E-3B34B6C6570A}" type="presOf" srcId="{EC02143F-B12F-4497-9500-4ED2FE43A49E}" destId="{E99F0938-B6B9-4B3C-82D9-04917E61CFEE}" srcOrd="0" destOrd="4" presId="urn:microsoft.com/office/officeart/2005/8/layout/vList2"/>
    <dgm:cxn modelId="{AF2F20B9-0472-4A85-BB94-804F584282B8}" srcId="{0E12BE19-B666-46C3-9810-5C9120A9E979}" destId="{D3E86D44-413F-4C06-92F9-51B38B53E6A7}" srcOrd="0" destOrd="0" parTransId="{25E7A3CD-F360-4279-BF1C-008B93188973}" sibTransId="{0C846F48-C161-4F13-A4F9-2BB36138E58E}"/>
    <dgm:cxn modelId="{FCFA43D7-1A23-4ECE-B10E-78AA981B00D5}" type="presOf" srcId="{0E12BE19-B666-46C3-9810-5C9120A9E979}" destId="{61A9D978-AD4B-4D87-BC8F-C1B2A7494FD2}" srcOrd="0" destOrd="0" presId="urn:microsoft.com/office/officeart/2005/8/layout/vList2"/>
    <dgm:cxn modelId="{066B7630-48B2-4DB4-B04B-BD0EFFE33681}" type="presParOf" srcId="{4B08F440-DC2E-4ECF-98C4-5DC438B41A4F}" destId="{61A9D978-AD4B-4D87-BC8F-C1B2A7494FD2}" srcOrd="0" destOrd="0" presId="urn:microsoft.com/office/officeart/2005/8/layout/vList2"/>
    <dgm:cxn modelId="{7149ECB0-FD70-4C3F-B89E-99A9B1424B2B}" type="presParOf" srcId="{4B08F440-DC2E-4ECF-98C4-5DC438B41A4F}" destId="{E99F0938-B6B9-4B3C-82D9-04917E61CF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BC3827-9E92-4BD7-9EDE-BBE967D2A91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2EAE12-D62F-4799-9A6F-FFC0A6C3C7FA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AA488357-6635-4FEE-9F38-CA22BA723EEA}" type="parTrans" cxnId="{C90C15B7-9657-4116-AB27-DD2FB02305B3}">
      <dgm:prSet/>
      <dgm:spPr/>
      <dgm:t>
        <a:bodyPr/>
        <a:lstStyle/>
        <a:p>
          <a:endParaRPr lang="en-US"/>
        </a:p>
      </dgm:t>
    </dgm:pt>
    <dgm:pt modelId="{8CC40C97-9D74-478A-9468-20C031663082}" type="sibTrans" cxnId="{C90C15B7-9657-4116-AB27-DD2FB02305B3}">
      <dgm:prSet/>
      <dgm:spPr/>
      <dgm:t>
        <a:bodyPr/>
        <a:lstStyle/>
        <a:p>
          <a:endParaRPr lang="en-US"/>
        </a:p>
      </dgm:t>
    </dgm:pt>
    <dgm:pt modelId="{E055542F-5EDA-49E5-AAA7-2314300DC674}">
      <dgm:prSet/>
      <dgm:spPr/>
      <dgm:t>
        <a:bodyPr/>
        <a:lstStyle/>
        <a:p>
          <a:r>
            <a:rPr lang="es-GT"/>
            <a:t>Add</a:t>
          </a:r>
          <a:endParaRPr lang="en-US"/>
        </a:p>
      </dgm:t>
    </dgm:pt>
    <dgm:pt modelId="{7A60AEAF-A52B-4EE0-B52A-7F4CA483A6F8}" type="parTrans" cxnId="{89AEC1A1-6ABF-420D-8F6C-7033AFE184BE}">
      <dgm:prSet/>
      <dgm:spPr/>
      <dgm:t>
        <a:bodyPr/>
        <a:lstStyle/>
        <a:p>
          <a:endParaRPr lang="en-US"/>
        </a:p>
      </dgm:t>
    </dgm:pt>
    <dgm:pt modelId="{CB57DE73-4E60-40BC-8608-50BBBA7236B9}" type="sibTrans" cxnId="{89AEC1A1-6ABF-420D-8F6C-7033AFE184BE}">
      <dgm:prSet/>
      <dgm:spPr/>
      <dgm:t>
        <a:bodyPr/>
        <a:lstStyle/>
        <a:p>
          <a:endParaRPr lang="en-US"/>
        </a:p>
      </dgm:t>
    </dgm:pt>
    <dgm:pt modelId="{AE211E56-015B-49DC-80DC-59A2ADD41070}">
      <dgm:prSet/>
      <dgm:spPr/>
      <dgm:t>
        <a:bodyPr/>
        <a:lstStyle/>
        <a:p>
          <a:r>
            <a:rPr lang="es-GT"/>
            <a:t>Update</a:t>
          </a:r>
          <a:endParaRPr lang="en-US"/>
        </a:p>
      </dgm:t>
    </dgm:pt>
    <dgm:pt modelId="{53BEB27F-6F95-48B3-9990-3BA96515D333}" type="parTrans" cxnId="{77E62002-02DA-4139-BE14-C4BF30A8E05B}">
      <dgm:prSet/>
      <dgm:spPr/>
      <dgm:t>
        <a:bodyPr/>
        <a:lstStyle/>
        <a:p>
          <a:endParaRPr lang="en-US"/>
        </a:p>
      </dgm:t>
    </dgm:pt>
    <dgm:pt modelId="{7BD3D227-CF45-40F6-B7E7-CA2AA6680342}" type="sibTrans" cxnId="{77E62002-02DA-4139-BE14-C4BF30A8E05B}">
      <dgm:prSet/>
      <dgm:spPr/>
      <dgm:t>
        <a:bodyPr/>
        <a:lstStyle/>
        <a:p>
          <a:endParaRPr lang="en-US"/>
        </a:p>
      </dgm:t>
    </dgm:pt>
    <dgm:pt modelId="{09DA54EC-E323-4D7A-AC1A-662E5C7CF124}">
      <dgm:prSet/>
      <dgm:spPr/>
      <dgm:t>
        <a:bodyPr/>
        <a:lstStyle/>
        <a:p>
          <a:r>
            <a:rPr lang="es-GT"/>
            <a:t>Remove</a:t>
          </a:r>
          <a:endParaRPr lang="en-US"/>
        </a:p>
      </dgm:t>
    </dgm:pt>
    <dgm:pt modelId="{43806F08-CA65-45ED-81EF-CC8A948284C5}" type="parTrans" cxnId="{8D278177-3030-4506-9138-DA7686FD29EB}">
      <dgm:prSet/>
      <dgm:spPr/>
      <dgm:t>
        <a:bodyPr/>
        <a:lstStyle/>
        <a:p>
          <a:endParaRPr lang="en-US"/>
        </a:p>
      </dgm:t>
    </dgm:pt>
    <dgm:pt modelId="{B272C38D-3623-45D3-8389-4DA9066E8223}" type="sibTrans" cxnId="{8D278177-3030-4506-9138-DA7686FD29EB}">
      <dgm:prSet/>
      <dgm:spPr/>
      <dgm:t>
        <a:bodyPr/>
        <a:lstStyle/>
        <a:p>
          <a:endParaRPr lang="en-US"/>
        </a:p>
      </dgm:t>
    </dgm:pt>
    <dgm:pt modelId="{BAC61460-5E22-4FB0-A585-07BDAE9C1460}">
      <dgm:prSet/>
      <dgm:spPr/>
      <dgm:t>
        <a:bodyPr/>
        <a:lstStyle/>
        <a:p>
          <a:r>
            <a:rPr lang="es-GT"/>
            <a:t>Cancel</a:t>
          </a:r>
          <a:endParaRPr lang="en-US"/>
        </a:p>
      </dgm:t>
    </dgm:pt>
    <dgm:pt modelId="{056A14E0-118E-49C8-BB17-E604BCE57BB8}" type="parTrans" cxnId="{5B013040-0060-46CE-999B-F36983552D40}">
      <dgm:prSet/>
      <dgm:spPr/>
      <dgm:t>
        <a:bodyPr/>
        <a:lstStyle/>
        <a:p>
          <a:endParaRPr lang="en-US"/>
        </a:p>
      </dgm:t>
    </dgm:pt>
    <dgm:pt modelId="{24041242-811C-40E7-875F-D8D69F41345F}" type="sibTrans" cxnId="{5B013040-0060-46CE-999B-F36983552D40}">
      <dgm:prSet/>
      <dgm:spPr/>
      <dgm:t>
        <a:bodyPr/>
        <a:lstStyle/>
        <a:p>
          <a:endParaRPr lang="en-US"/>
        </a:p>
      </dgm:t>
    </dgm:pt>
    <dgm:pt modelId="{B91F7471-41D8-41C0-B871-EC822CD0DCE7}">
      <dgm:prSet/>
      <dgm:spPr/>
      <dgm:t>
        <a:bodyPr/>
        <a:lstStyle/>
        <a:p>
          <a:r>
            <a:rPr lang="es-GT"/>
            <a:t>Close</a:t>
          </a:r>
          <a:endParaRPr lang="en-US"/>
        </a:p>
      </dgm:t>
    </dgm:pt>
    <dgm:pt modelId="{3D11EF75-A684-4686-9604-F67470694A70}" type="parTrans" cxnId="{176102B4-8F42-4A62-887F-712508EA656A}">
      <dgm:prSet/>
      <dgm:spPr/>
      <dgm:t>
        <a:bodyPr/>
        <a:lstStyle/>
        <a:p>
          <a:endParaRPr lang="en-US"/>
        </a:p>
      </dgm:t>
    </dgm:pt>
    <dgm:pt modelId="{C277FB18-6168-4569-958D-2401F53CE4B5}" type="sibTrans" cxnId="{176102B4-8F42-4A62-887F-712508EA656A}">
      <dgm:prSet/>
      <dgm:spPr/>
      <dgm:t>
        <a:bodyPr/>
        <a:lstStyle/>
        <a:p>
          <a:endParaRPr lang="en-US"/>
        </a:p>
      </dgm:t>
    </dgm:pt>
    <dgm:pt modelId="{F0F989CB-1707-4132-A44B-DEAEB3486139}">
      <dgm:prSet/>
      <dgm:spPr/>
      <dgm:t>
        <a:bodyPr/>
        <a:lstStyle/>
        <a:p>
          <a:r>
            <a:rPr lang="es-GT"/>
            <a:t>SaveXML</a:t>
          </a:r>
          <a:endParaRPr lang="en-US"/>
        </a:p>
      </dgm:t>
    </dgm:pt>
    <dgm:pt modelId="{226699A9-4B17-4064-8923-47754F5C0743}" type="parTrans" cxnId="{FEF39540-999F-4697-9E55-8EE47139BB6F}">
      <dgm:prSet/>
      <dgm:spPr/>
      <dgm:t>
        <a:bodyPr/>
        <a:lstStyle/>
        <a:p>
          <a:endParaRPr lang="en-US"/>
        </a:p>
      </dgm:t>
    </dgm:pt>
    <dgm:pt modelId="{6D5193DD-C113-4E82-B549-24FD51C2BA7F}" type="sibTrans" cxnId="{FEF39540-999F-4697-9E55-8EE47139BB6F}">
      <dgm:prSet/>
      <dgm:spPr/>
      <dgm:t>
        <a:bodyPr/>
        <a:lstStyle/>
        <a:p>
          <a:endParaRPr lang="en-US"/>
        </a:p>
      </dgm:t>
    </dgm:pt>
    <dgm:pt modelId="{49219BA8-9A22-46F9-85C2-AA574AC2ACE2}" type="pres">
      <dgm:prSet presAssocID="{C6BC3827-9E92-4BD7-9EDE-BBE967D2A912}" presName="diagram" presStyleCnt="0">
        <dgm:presLayoutVars>
          <dgm:dir/>
          <dgm:resizeHandles val="exact"/>
        </dgm:presLayoutVars>
      </dgm:prSet>
      <dgm:spPr/>
    </dgm:pt>
    <dgm:pt modelId="{649E3A40-E234-4C62-8DC2-446967519311}" type="pres">
      <dgm:prSet presAssocID="{E92EAE12-D62F-4799-9A6F-FFC0A6C3C7FA}" presName="node" presStyleLbl="node1" presStyleIdx="0" presStyleCnt="7">
        <dgm:presLayoutVars>
          <dgm:bulletEnabled val="1"/>
        </dgm:presLayoutVars>
      </dgm:prSet>
      <dgm:spPr/>
    </dgm:pt>
    <dgm:pt modelId="{FEB938D9-A410-4F0C-A610-BC45CFE0E338}" type="pres">
      <dgm:prSet presAssocID="{8CC40C97-9D74-478A-9468-20C031663082}" presName="sibTrans" presStyleCnt="0"/>
      <dgm:spPr/>
    </dgm:pt>
    <dgm:pt modelId="{BD684C6A-4D46-4BA5-A142-63B42EEACB00}" type="pres">
      <dgm:prSet presAssocID="{E055542F-5EDA-49E5-AAA7-2314300DC674}" presName="node" presStyleLbl="node1" presStyleIdx="1" presStyleCnt="7">
        <dgm:presLayoutVars>
          <dgm:bulletEnabled val="1"/>
        </dgm:presLayoutVars>
      </dgm:prSet>
      <dgm:spPr/>
    </dgm:pt>
    <dgm:pt modelId="{761DBB54-5362-4762-9037-950DD313229D}" type="pres">
      <dgm:prSet presAssocID="{CB57DE73-4E60-40BC-8608-50BBBA7236B9}" presName="sibTrans" presStyleCnt="0"/>
      <dgm:spPr/>
    </dgm:pt>
    <dgm:pt modelId="{03E5970C-BF0B-49EF-80A2-4F59A52BB721}" type="pres">
      <dgm:prSet presAssocID="{AE211E56-015B-49DC-80DC-59A2ADD41070}" presName="node" presStyleLbl="node1" presStyleIdx="2" presStyleCnt="7">
        <dgm:presLayoutVars>
          <dgm:bulletEnabled val="1"/>
        </dgm:presLayoutVars>
      </dgm:prSet>
      <dgm:spPr/>
    </dgm:pt>
    <dgm:pt modelId="{F34C4E22-44FF-459C-B707-471CE213097B}" type="pres">
      <dgm:prSet presAssocID="{7BD3D227-CF45-40F6-B7E7-CA2AA6680342}" presName="sibTrans" presStyleCnt="0"/>
      <dgm:spPr/>
    </dgm:pt>
    <dgm:pt modelId="{6AA092CF-8A66-49F6-864F-B3F2B082446E}" type="pres">
      <dgm:prSet presAssocID="{09DA54EC-E323-4D7A-AC1A-662E5C7CF124}" presName="node" presStyleLbl="node1" presStyleIdx="3" presStyleCnt="7">
        <dgm:presLayoutVars>
          <dgm:bulletEnabled val="1"/>
        </dgm:presLayoutVars>
      </dgm:prSet>
      <dgm:spPr/>
    </dgm:pt>
    <dgm:pt modelId="{96935CB0-2679-4482-8116-584FAF26D8BB}" type="pres">
      <dgm:prSet presAssocID="{B272C38D-3623-45D3-8389-4DA9066E8223}" presName="sibTrans" presStyleCnt="0"/>
      <dgm:spPr/>
    </dgm:pt>
    <dgm:pt modelId="{FF0C7920-D98D-4418-9DE1-BFFE46E1535A}" type="pres">
      <dgm:prSet presAssocID="{BAC61460-5E22-4FB0-A585-07BDAE9C1460}" presName="node" presStyleLbl="node1" presStyleIdx="4" presStyleCnt="7">
        <dgm:presLayoutVars>
          <dgm:bulletEnabled val="1"/>
        </dgm:presLayoutVars>
      </dgm:prSet>
      <dgm:spPr/>
    </dgm:pt>
    <dgm:pt modelId="{FBB013AA-42C3-40B2-92E4-D2A71211A81E}" type="pres">
      <dgm:prSet presAssocID="{24041242-811C-40E7-875F-D8D69F41345F}" presName="sibTrans" presStyleCnt="0"/>
      <dgm:spPr/>
    </dgm:pt>
    <dgm:pt modelId="{C29AB925-3659-4797-8F36-38F27716417A}" type="pres">
      <dgm:prSet presAssocID="{B91F7471-41D8-41C0-B871-EC822CD0DCE7}" presName="node" presStyleLbl="node1" presStyleIdx="5" presStyleCnt="7">
        <dgm:presLayoutVars>
          <dgm:bulletEnabled val="1"/>
        </dgm:presLayoutVars>
      </dgm:prSet>
      <dgm:spPr/>
    </dgm:pt>
    <dgm:pt modelId="{1ADE4C4A-D96A-4BDF-B67E-ECDB575835C9}" type="pres">
      <dgm:prSet presAssocID="{C277FB18-6168-4569-958D-2401F53CE4B5}" presName="sibTrans" presStyleCnt="0"/>
      <dgm:spPr/>
    </dgm:pt>
    <dgm:pt modelId="{D66DA865-BF83-472E-A42F-C3CE7B4D4639}" type="pres">
      <dgm:prSet presAssocID="{F0F989CB-1707-4132-A44B-DEAEB3486139}" presName="node" presStyleLbl="node1" presStyleIdx="6" presStyleCnt="7">
        <dgm:presLayoutVars>
          <dgm:bulletEnabled val="1"/>
        </dgm:presLayoutVars>
      </dgm:prSet>
      <dgm:spPr/>
    </dgm:pt>
  </dgm:ptLst>
  <dgm:cxnLst>
    <dgm:cxn modelId="{77E62002-02DA-4139-BE14-C4BF30A8E05B}" srcId="{C6BC3827-9E92-4BD7-9EDE-BBE967D2A912}" destId="{AE211E56-015B-49DC-80DC-59A2ADD41070}" srcOrd="2" destOrd="0" parTransId="{53BEB27F-6F95-48B3-9990-3BA96515D333}" sibTransId="{7BD3D227-CF45-40F6-B7E7-CA2AA6680342}"/>
    <dgm:cxn modelId="{92AACC0D-C02F-4949-8B5B-1EE0D5582BAC}" type="presOf" srcId="{E055542F-5EDA-49E5-AAA7-2314300DC674}" destId="{BD684C6A-4D46-4BA5-A142-63B42EEACB00}" srcOrd="0" destOrd="0" presId="urn:microsoft.com/office/officeart/2005/8/layout/default"/>
    <dgm:cxn modelId="{15E6022F-457A-4457-89BD-6FE2D2FF7A0A}" type="presOf" srcId="{F0F989CB-1707-4132-A44B-DEAEB3486139}" destId="{D66DA865-BF83-472E-A42F-C3CE7B4D4639}" srcOrd="0" destOrd="0" presId="urn:microsoft.com/office/officeart/2005/8/layout/default"/>
    <dgm:cxn modelId="{5B013040-0060-46CE-999B-F36983552D40}" srcId="{C6BC3827-9E92-4BD7-9EDE-BBE967D2A912}" destId="{BAC61460-5E22-4FB0-A585-07BDAE9C1460}" srcOrd="4" destOrd="0" parTransId="{056A14E0-118E-49C8-BB17-E604BCE57BB8}" sibTransId="{24041242-811C-40E7-875F-D8D69F41345F}"/>
    <dgm:cxn modelId="{FEF39540-999F-4697-9E55-8EE47139BB6F}" srcId="{C6BC3827-9E92-4BD7-9EDE-BBE967D2A912}" destId="{F0F989CB-1707-4132-A44B-DEAEB3486139}" srcOrd="6" destOrd="0" parTransId="{226699A9-4B17-4064-8923-47754F5C0743}" sibTransId="{6D5193DD-C113-4E82-B549-24FD51C2BA7F}"/>
    <dgm:cxn modelId="{E32C3769-CA37-49E2-8A56-83A04CBF32E3}" type="presOf" srcId="{BAC61460-5E22-4FB0-A585-07BDAE9C1460}" destId="{FF0C7920-D98D-4418-9DE1-BFFE46E1535A}" srcOrd="0" destOrd="0" presId="urn:microsoft.com/office/officeart/2005/8/layout/default"/>
    <dgm:cxn modelId="{8D278177-3030-4506-9138-DA7686FD29EB}" srcId="{C6BC3827-9E92-4BD7-9EDE-BBE967D2A912}" destId="{09DA54EC-E323-4D7A-AC1A-662E5C7CF124}" srcOrd="3" destOrd="0" parTransId="{43806F08-CA65-45ED-81EF-CC8A948284C5}" sibTransId="{B272C38D-3623-45D3-8389-4DA9066E8223}"/>
    <dgm:cxn modelId="{65712890-22BA-42E1-8BF2-AA7FFF5840E1}" type="presOf" srcId="{B91F7471-41D8-41C0-B871-EC822CD0DCE7}" destId="{C29AB925-3659-4797-8F36-38F27716417A}" srcOrd="0" destOrd="0" presId="urn:microsoft.com/office/officeart/2005/8/layout/default"/>
    <dgm:cxn modelId="{34DD7290-59F6-4787-B8B0-6ACD7B45A82A}" type="presOf" srcId="{09DA54EC-E323-4D7A-AC1A-662E5C7CF124}" destId="{6AA092CF-8A66-49F6-864F-B3F2B082446E}" srcOrd="0" destOrd="0" presId="urn:microsoft.com/office/officeart/2005/8/layout/default"/>
    <dgm:cxn modelId="{CFA1EE9B-F5A0-4786-9A3A-F05C88E9A255}" type="presOf" srcId="{C6BC3827-9E92-4BD7-9EDE-BBE967D2A912}" destId="{49219BA8-9A22-46F9-85C2-AA574AC2ACE2}" srcOrd="0" destOrd="0" presId="urn:microsoft.com/office/officeart/2005/8/layout/default"/>
    <dgm:cxn modelId="{89AEC1A1-6ABF-420D-8F6C-7033AFE184BE}" srcId="{C6BC3827-9E92-4BD7-9EDE-BBE967D2A912}" destId="{E055542F-5EDA-49E5-AAA7-2314300DC674}" srcOrd="1" destOrd="0" parTransId="{7A60AEAF-A52B-4EE0-B52A-7F4CA483A6F8}" sibTransId="{CB57DE73-4E60-40BC-8608-50BBBA7236B9}"/>
    <dgm:cxn modelId="{176102B4-8F42-4A62-887F-712508EA656A}" srcId="{C6BC3827-9E92-4BD7-9EDE-BBE967D2A912}" destId="{B91F7471-41D8-41C0-B871-EC822CD0DCE7}" srcOrd="5" destOrd="0" parTransId="{3D11EF75-A684-4686-9604-F67470694A70}" sibTransId="{C277FB18-6168-4569-958D-2401F53CE4B5}"/>
    <dgm:cxn modelId="{C90C15B7-9657-4116-AB27-DD2FB02305B3}" srcId="{C6BC3827-9E92-4BD7-9EDE-BBE967D2A912}" destId="{E92EAE12-D62F-4799-9A6F-FFC0A6C3C7FA}" srcOrd="0" destOrd="0" parTransId="{AA488357-6635-4FEE-9F38-CA22BA723EEA}" sibTransId="{8CC40C97-9D74-478A-9468-20C031663082}"/>
    <dgm:cxn modelId="{015B11B9-CC9E-4414-9A05-499CF95DA835}" type="presOf" srcId="{AE211E56-015B-49DC-80DC-59A2ADD41070}" destId="{03E5970C-BF0B-49EF-80A2-4F59A52BB721}" srcOrd="0" destOrd="0" presId="urn:microsoft.com/office/officeart/2005/8/layout/default"/>
    <dgm:cxn modelId="{010FBEF9-A820-4737-A876-B400C4D16F3B}" type="presOf" srcId="{E92EAE12-D62F-4799-9A6F-FFC0A6C3C7FA}" destId="{649E3A40-E234-4C62-8DC2-446967519311}" srcOrd="0" destOrd="0" presId="urn:microsoft.com/office/officeart/2005/8/layout/default"/>
    <dgm:cxn modelId="{5C7D8189-8FE9-45E9-9E6D-06C3D8107A51}" type="presParOf" srcId="{49219BA8-9A22-46F9-85C2-AA574AC2ACE2}" destId="{649E3A40-E234-4C62-8DC2-446967519311}" srcOrd="0" destOrd="0" presId="urn:microsoft.com/office/officeart/2005/8/layout/default"/>
    <dgm:cxn modelId="{F0AA76BD-7279-450C-876E-E7A00D339787}" type="presParOf" srcId="{49219BA8-9A22-46F9-85C2-AA574AC2ACE2}" destId="{FEB938D9-A410-4F0C-A610-BC45CFE0E338}" srcOrd="1" destOrd="0" presId="urn:microsoft.com/office/officeart/2005/8/layout/default"/>
    <dgm:cxn modelId="{8544AD4A-3022-4E59-9F30-EEAF498CD3AA}" type="presParOf" srcId="{49219BA8-9A22-46F9-85C2-AA574AC2ACE2}" destId="{BD684C6A-4D46-4BA5-A142-63B42EEACB00}" srcOrd="2" destOrd="0" presId="urn:microsoft.com/office/officeart/2005/8/layout/default"/>
    <dgm:cxn modelId="{6C2882FE-C748-490B-937D-2E8DAFA60ABA}" type="presParOf" srcId="{49219BA8-9A22-46F9-85C2-AA574AC2ACE2}" destId="{761DBB54-5362-4762-9037-950DD313229D}" srcOrd="3" destOrd="0" presId="urn:microsoft.com/office/officeart/2005/8/layout/default"/>
    <dgm:cxn modelId="{CF6004E4-EB5F-47D8-A8C2-509CB5B72E9A}" type="presParOf" srcId="{49219BA8-9A22-46F9-85C2-AA574AC2ACE2}" destId="{03E5970C-BF0B-49EF-80A2-4F59A52BB721}" srcOrd="4" destOrd="0" presId="urn:microsoft.com/office/officeart/2005/8/layout/default"/>
    <dgm:cxn modelId="{5C5111E9-DE16-4DC7-B1C1-0AD85208A5C9}" type="presParOf" srcId="{49219BA8-9A22-46F9-85C2-AA574AC2ACE2}" destId="{F34C4E22-44FF-459C-B707-471CE213097B}" srcOrd="5" destOrd="0" presId="urn:microsoft.com/office/officeart/2005/8/layout/default"/>
    <dgm:cxn modelId="{F6EA9493-E58C-41B6-B0A0-24FEF2985866}" type="presParOf" srcId="{49219BA8-9A22-46F9-85C2-AA574AC2ACE2}" destId="{6AA092CF-8A66-49F6-864F-B3F2B082446E}" srcOrd="6" destOrd="0" presId="urn:microsoft.com/office/officeart/2005/8/layout/default"/>
    <dgm:cxn modelId="{7F1B74A8-52ED-48EA-9ACF-6311C9577E0B}" type="presParOf" srcId="{49219BA8-9A22-46F9-85C2-AA574AC2ACE2}" destId="{96935CB0-2679-4482-8116-584FAF26D8BB}" srcOrd="7" destOrd="0" presId="urn:microsoft.com/office/officeart/2005/8/layout/default"/>
    <dgm:cxn modelId="{E5CDC9E2-CB5E-4499-B51E-B8627C9BF108}" type="presParOf" srcId="{49219BA8-9A22-46F9-85C2-AA574AC2ACE2}" destId="{FF0C7920-D98D-4418-9DE1-BFFE46E1535A}" srcOrd="8" destOrd="0" presId="urn:microsoft.com/office/officeart/2005/8/layout/default"/>
    <dgm:cxn modelId="{0C062040-D42F-4AD9-B8E8-B68A71E8C440}" type="presParOf" srcId="{49219BA8-9A22-46F9-85C2-AA574AC2ACE2}" destId="{FBB013AA-42C3-40B2-92E4-D2A71211A81E}" srcOrd="9" destOrd="0" presId="urn:microsoft.com/office/officeart/2005/8/layout/default"/>
    <dgm:cxn modelId="{6DF85F2E-DB13-4728-ADD1-28CFAAA8E770}" type="presParOf" srcId="{49219BA8-9A22-46F9-85C2-AA574AC2ACE2}" destId="{C29AB925-3659-4797-8F36-38F27716417A}" srcOrd="10" destOrd="0" presId="urn:microsoft.com/office/officeart/2005/8/layout/default"/>
    <dgm:cxn modelId="{D1BDD60F-6C4B-403B-AA95-CB4FBF726D56}" type="presParOf" srcId="{49219BA8-9A22-46F9-85C2-AA574AC2ACE2}" destId="{1ADE4C4A-D96A-4BDF-B67E-ECDB575835C9}" srcOrd="11" destOrd="0" presId="urn:microsoft.com/office/officeart/2005/8/layout/default"/>
    <dgm:cxn modelId="{D068FAF7-92CF-4ED5-8749-4880A02578C0}" type="presParOf" srcId="{49219BA8-9A22-46F9-85C2-AA574AC2ACE2}" destId="{D66DA865-BF83-472E-A42F-C3CE7B4D463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9B88E-EA9A-41E0-BBC0-AF7DEFE67B9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9DEA0E-4F13-4F59-A157-B262BABD6F0F}">
      <dgm:prSet/>
      <dgm:spPr/>
      <dgm:t>
        <a:bodyPr/>
        <a:lstStyle/>
        <a:p>
          <a:r>
            <a:rPr lang="es-ES" dirty="0" err="1"/>
            <a:t>DoQuery</a:t>
          </a:r>
          <a:endParaRPr lang="en-US" dirty="0"/>
        </a:p>
      </dgm:t>
    </dgm:pt>
    <dgm:pt modelId="{4709B303-A4FD-46A7-A307-C57B47E930A7}" type="parTrans" cxnId="{CBA5FC78-8885-4674-A6AF-2A63EF63189C}">
      <dgm:prSet/>
      <dgm:spPr/>
      <dgm:t>
        <a:bodyPr/>
        <a:lstStyle/>
        <a:p>
          <a:endParaRPr lang="en-US"/>
        </a:p>
      </dgm:t>
    </dgm:pt>
    <dgm:pt modelId="{FAD56C39-5342-42E0-A381-C879209E6F27}" type="sibTrans" cxnId="{CBA5FC78-8885-4674-A6AF-2A63EF63189C}">
      <dgm:prSet/>
      <dgm:spPr/>
      <dgm:t>
        <a:bodyPr/>
        <a:lstStyle/>
        <a:p>
          <a:endParaRPr lang="en-US"/>
        </a:p>
      </dgm:t>
    </dgm:pt>
    <dgm:pt modelId="{8B0E410E-B0E1-41F0-A3B0-7863D2D03CB0}">
      <dgm:prSet/>
      <dgm:spPr/>
      <dgm:t>
        <a:bodyPr/>
        <a:lstStyle/>
        <a:p>
          <a:r>
            <a:rPr lang="es-ES" dirty="0" err="1"/>
            <a:t>MoveNext</a:t>
          </a:r>
          <a:endParaRPr lang="en-US" dirty="0"/>
        </a:p>
      </dgm:t>
    </dgm:pt>
    <dgm:pt modelId="{5D82E712-8578-4272-B618-7B14F643970F}" type="parTrans" cxnId="{AB0D779A-B372-42B3-8841-3E292C790B58}">
      <dgm:prSet/>
      <dgm:spPr/>
      <dgm:t>
        <a:bodyPr/>
        <a:lstStyle/>
        <a:p>
          <a:endParaRPr lang="en-US"/>
        </a:p>
      </dgm:t>
    </dgm:pt>
    <dgm:pt modelId="{EE32B128-CEF9-4C3B-BE88-551D683FCE01}" type="sibTrans" cxnId="{AB0D779A-B372-42B3-8841-3E292C790B58}">
      <dgm:prSet/>
      <dgm:spPr/>
      <dgm:t>
        <a:bodyPr/>
        <a:lstStyle/>
        <a:p>
          <a:endParaRPr lang="en-US"/>
        </a:p>
      </dgm:t>
    </dgm:pt>
    <dgm:pt modelId="{8E70A9CC-C451-4E95-9540-CDCEF4305B7F}">
      <dgm:prSet/>
      <dgm:spPr/>
      <dgm:t>
        <a:bodyPr/>
        <a:lstStyle/>
        <a:p>
          <a:r>
            <a:rPr lang="es-ES" dirty="0" err="1"/>
            <a:t>MovePrevious</a:t>
          </a:r>
          <a:endParaRPr lang="en-US" dirty="0"/>
        </a:p>
      </dgm:t>
    </dgm:pt>
    <dgm:pt modelId="{FD9EBD57-C4E9-44C5-BEA9-E90ECF1CF786}" type="parTrans" cxnId="{E7D7C133-253B-4F50-858F-BBFC8118582A}">
      <dgm:prSet/>
      <dgm:spPr/>
      <dgm:t>
        <a:bodyPr/>
        <a:lstStyle/>
        <a:p>
          <a:endParaRPr lang="en-US"/>
        </a:p>
      </dgm:t>
    </dgm:pt>
    <dgm:pt modelId="{61B30199-481A-4BB7-ACF1-8E175BCC08B0}" type="sibTrans" cxnId="{E7D7C133-253B-4F50-858F-BBFC8118582A}">
      <dgm:prSet/>
      <dgm:spPr/>
      <dgm:t>
        <a:bodyPr/>
        <a:lstStyle/>
        <a:p>
          <a:endParaRPr lang="en-US"/>
        </a:p>
      </dgm:t>
    </dgm:pt>
    <dgm:pt modelId="{980F32C2-0B7D-4FB9-87CD-11C6CD7923B6}">
      <dgm:prSet/>
      <dgm:spPr/>
      <dgm:t>
        <a:bodyPr/>
        <a:lstStyle/>
        <a:p>
          <a:r>
            <a:rPr lang="es-ES" dirty="0" err="1"/>
            <a:t>MoveFirst</a:t>
          </a:r>
          <a:endParaRPr lang="en-US" dirty="0"/>
        </a:p>
      </dgm:t>
    </dgm:pt>
    <dgm:pt modelId="{7A20D9AA-9A14-4019-A44F-799F10848173}" type="parTrans" cxnId="{13F610B8-E941-45AE-817F-49F72BCCF0F8}">
      <dgm:prSet/>
      <dgm:spPr/>
      <dgm:t>
        <a:bodyPr/>
        <a:lstStyle/>
        <a:p>
          <a:endParaRPr lang="en-US"/>
        </a:p>
      </dgm:t>
    </dgm:pt>
    <dgm:pt modelId="{F8C1ED32-9214-4994-B172-00D40D798F2F}" type="sibTrans" cxnId="{13F610B8-E941-45AE-817F-49F72BCCF0F8}">
      <dgm:prSet/>
      <dgm:spPr/>
      <dgm:t>
        <a:bodyPr/>
        <a:lstStyle/>
        <a:p>
          <a:endParaRPr lang="en-US"/>
        </a:p>
      </dgm:t>
    </dgm:pt>
    <dgm:pt modelId="{ED449980-8D5D-4873-947D-2A92658FA812}">
      <dgm:prSet/>
      <dgm:spPr/>
      <dgm:t>
        <a:bodyPr/>
        <a:lstStyle/>
        <a:p>
          <a:r>
            <a:rPr lang="es-ES" dirty="0" err="1"/>
            <a:t>MoveLast</a:t>
          </a:r>
          <a:endParaRPr lang="en-US" dirty="0"/>
        </a:p>
      </dgm:t>
    </dgm:pt>
    <dgm:pt modelId="{EDE465FE-04CD-4ADE-937B-43FDDB2E65AA}" type="parTrans" cxnId="{67DB2A6B-DD52-43BD-9C70-622CF12D6504}">
      <dgm:prSet/>
      <dgm:spPr/>
      <dgm:t>
        <a:bodyPr/>
        <a:lstStyle/>
        <a:p>
          <a:endParaRPr lang="en-US"/>
        </a:p>
      </dgm:t>
    </dgm:pt>
    <dgm:pt modelId="{51173FFD-BD51-46AC-9A1C-BBBCEE9979BA}" type="sibTrans" cxnId="{67DB2A6B-DD52-43BD-9C70-622CF12D6504}">
      <dgm:prSet/>
      <dgm:spPr/>
      <dgm:t>
        <a:bodyPr/>
        <a:lstStyle/>
        <a:p>
          <a:endParaRPr lang="en-US"/>
        </a:p>
      </dgm:t>
    </dgm:pt>
    <dgm:pt modelId="{51BD6C0C-E156-40B6-B740-0CC08EEC28E5}" type="pres">
      <dgm:prSet presAssocID="{E339B88E-EA9A-41E0-BBC0-AF7DEFE67B9A}" presName="diagram" presStyleCnt="0">
        <dgm:presLayoutVars>
          <dgm:dir/>
          <dgm:resizeHandles val="exact"/>
        </dgm:presLayoutVars>
      </dgm:prSet>
      <dgm:spPr/>
    </dgm:pt>
    <dgm:pt modelId="{91529B2F-4D59-48CD-A245-6F5D7EAFB96C}" type="pres">
      <dgm:prSet presAssocID="{DD9DEA0E-4F13-4F59-A157-B262BABD6F0F}" presName="node" presStyleLbl="node1" presStyleIdx="0" presStyleCnt="5">
        <dgm:presLayoutVars>
          <dgm:bulletEnabled val="1"/>
        </dgm:presLayoutVars>
      </dgm:prSet>
      <dgm:spPr/>
    </dgm:pt>
    <dgm:pt modelId="{B0CDDB07-2DF1-4C07-A922-2F845405A4BB}" type="pres">
      <dgm:prSet presAssocID="{FAD56C39-5342-42E0-A381-C879209E6F27}" presName="sibTrans" presStyleCnt="0"/>
      <dgm:spPr/>
    </dgm:pt>
    <dgm:pt modelId="{F38E4EA6-DB3B-47EB-8CC4-971F019243C4}" type="pres">
      <dgm:prSet presAssocID="{8B0E410E-B0E1-41F0-A3B0-7863D2D03CB0}" presName="node" presStyleLbl="node1" presStyleIdx="1" presStyleCnt="5">
        <dgm:presLayoutVars>
          <dgm:bulletEnabled val="1"/>
        </dgm:presLayoutVars>
      </dgm:prSet>
      <dgm:spPr/>
    </dgm:pt>
    <dgm:pt modelId="{D3E7734D-011A-43D6-B7A0-6BD502ECE8B5}" type="pres">
      <dgm:prSet presAssocID="{EE32B128-CEF9-4C3B-BE88-551D683FCE01}" presName="sibTrans" presStyleCnt="0"/>
      <dgm:spPr/>
    </dgm:pt>
    <dgm:pt modelId="{D76A654C-3B95-4BCE-9C81-DC0C3894FCEF}" type="pres">
      <dgm:prSet presAssocID="{8E70A9CC-C451-4E95-9540-CDCEF4305B7F}" presName="node" presStyleLbl="node1" presStyleIdx="2" presStyleCnt="5">
        <dgm:presLayoutVars>
          <dgm:bulletEnabled val="1"/>
        </dgm:presLayoutVars>
      </dgm:prSet>
      <dgm:spPr/>
    </dgm:pt>
    <dgm:pt modelId="{32447704-6B0A-4DE3-ABA5-C8EF0BBC429F}" type="pres">
      <dgm:prSet presAssocID="{61B30199-481A-4BB7-ACF1-8E175BCC08B0}" presName="sibTrans" presStyleCnt="0"/>
      <dgm:spPr/>
    </dgm:pt>
    <dgm:pt modelId="{73D020FF-FFC2-49A1-860E-42CDE9A01EAA}" type="pres">
      <dgm:prSet presAssocID="{980F32C2-0B7D-4FB9-87CD-11C6CD7923B6}" presName="node" presStyleLbl="node1" presStyleIdx="3" presStyleCnt="5">
        <dgm:presLayoutVars>
          <dgm:bulletEnabled val="1"/>
        </dgm:presLayoutVars>
      </dgm:prSet>
      <dgm:spPr/>
    </dgm:pt>
    <dgm:pt modelId="{9E6E0CB0-5169-4665-8A2A-279A15F4B777}" type="pres">
      <dgm:prSet presAssocID="{F8C1ED32-9214-4994-B172-00D40D798F2F}" presName="sibTrans" presStyleCnt="0"/>
      <dgm:spPr/>
    </dgm:pt>
    <dgm:pt modelId="{DF53DFCE-8C69-4B07-8142-155B1A07A77F}" type="pres">
      <dgm:prSet presAssocID="{ED449980-8D5D-4873-947D-2A92658FA812}" presName="node" presStyleLbl="node1" presStyleIdx="4" presStyleCnt="5">
        <dgm:presLayoutVars>
          <dgm:bulletEnabled val="1"/>
        </dgm:presLayoutVars>
      </dgm:prSet>
      <dgm:spPr/>
    </dgm:pt>
  </dgm:ptLst>
  <dgm:cxnLst>
    <dgm:cxn modelId="{D0418502-E031-48BE-95A8-197BBF2A4686}" type="presOf" srcId="{8B0E410E-B0E1-41F0-A3B0-7863D2D03CB0}" destId="{F38E4EA6-DB3B-47EB-8CC4-971F019243C4}" srcOrd="0" destOrd="0" presId="urn:microsoft.com/office/officeart/2005/8/layout/default"/>
    <dgm:cxn modelId="{E7D7C133-253B-4F50-858F-BBFC8118582A}" srcId="{E339B88E-EA9A-41E0-BBC0-AF7DEFE67B9A}" destId="{8E70A9CC-C451-4E95-9540-CDCEF4305B7F}" srcOrd="2" destOrd="0" parTransId="{FD9EBD57-C4E9-44C5-BEA9-E90ECF1CF786}" sibTransId="{61B30199-481A-4BB7-ACF1-8E175BCC08B0}"/>
    <dgm:cxn modelId="{A6B0AF3B-4C6B-4300-8D38-5F215CE9C017}" type="presOf" srcId="{ED449980-8D5D-4873-947D-2A92658FA812}" destId="{DF53DFCE-8C69-4B07-8142-155B1A07A77F}" srcOrd="0" destOrd="0" presId="urn:microsoft.com/office/officeart/2005/8/layout/default"/>
    <dgm:cxn modelId="{9A54815F-2312-4152-A055-FB34CBF4889E}" type="presOf" srcId="{980F32C2-0B7D-4FB9-87CD-11C6CD7923B6}" destId="{73D020FF-FFC2-49A1-860E-42CDE9A01EAA}" srcOrd="0" destOrd="0" presId="urn:microsoft.com/office/officeart/2005/8/layout/default"/>
    <dgm:cxn modelId="{67DB2A6B-DD52-43BD-9C70-622CF12D6504}" srcId="{E339B88E-EA9A-41E0-BBC0-AF7DEFE67B9A}" destId="{ED449980-8D5D-4873-947D-2A92658FA812}" srcOrd="4" destOrd="0" parTransId="{EDE465FE-04CD-4ADE-937B-43FDDB2E65AA}" sibTransId="{51173FFD-BD51-46AC-9A1C-BBBCEE9979BA}"/>
    <dgm:cxn modelId="{CBA5FC78-8885-4674-A6AF-2A63EF63189C}" srcId="{E339B88E-EA9A-41E0-BBC0-AF7DEFE67B9A}" destId="{DD9DEA0E-4F13-4F59-A157-B262BABD6F0F}" srcOrd="0" destOrd="0" parTransId="{4709B303-A4FD-46A7-A307-C57B47E930A7}" sibTransId="{FAD56C39-5342-42E0-A381-C879209E6F27}"/>
    <dgm:cxn modelId="{DDA1ED84-5614-4AA6-A52F-7CEAC00AAA5A}" type="presOf" srcId="{E339B88E-EA9A-41E0-BBC0-AF7DEFE67B9A}" destId="{51BD6C0C-E156-40B6-B740-0CC08EEC28E5}" srcOrd="0" destOrd="0" presId="urn:microsoft.com/office/officeart/2005/8/layout/default"/>
    <dgm:cxn modelId="{AB0D779A-B372-42B3-8841-3E292C790B58}" srcId="{E339B88E-EA9A-41E0-BBC0-AF7DEFE67B9A}" destId="{8B0E410E-B0E1-41F0-A3B0-7863D2D03CB0}" srcOrd="1" destOrd="0" parTransId="{5D82E712-8578-4272-B618-7B14F643970F}" sibTransId="{EE32B128-CEF9-4C3B-BE88-551D683FCE01}"/>
    <dgm:cxn modelId="{EC238F9C-06F7-4AB3-BA35-FDCC87DA1461}" type="presOf" srcId="{DD9DEA0E-4F13-4F59-A157-B262BABD6F0F}" destId="{91529B2F-4D59-48CD-A245-6F5D7EAFB96C}" srcOrd="0" destOrd="0" presId="urn:microsoft.com/office/officeart/2005/8/layout/default"/>
    <dgm:cxn modelId="{13F610B8-E941-45AE-817F-49F72BCCF0F8}" srcId="{E339B88E-EA9A-41E0-BBC0-AF7DEFE67B9A}" destId="{980F32C2-0B7D-4FB9-87CD-11C6CD7923B6}" srcOrd="3" destOrd="0" parTransId="{7A20D9AA-9A14-4019-A44F-799F10848173}" sibTransId="{F8C1ED32-9214-4994-B172-00D40D798F2F}"/>
    <dgm:cxn modelId="{16A361CF-0A9D-4651-8BB0-926A4E2FEE62}" type="presOf" srcId="{8E70A9CC-C451-4E95-9540-CDCEF4305B7F}" destId="{D76A654C-3B95-4BCE-9C81-DC0C3894FCEF}" srcOrd="0" destOrd="0" presId="urn:microsoft.com/office/officeart/2005/8/layout/default"/>
    <dgm:cxn modelId="{D7E8B69C-FDEA-43C3-BF6D-17AD8C1DBE64}" type="presParOf" srcId="{51BD6C0C-E156-40B6-B740-0CC08EEC28E5}" destId="{91529B2F-4D59-48CD-A245-6F5D7EAFB96C}" srcOrd="0" destOrd="0" presId="urn:microsoft.com/office/officeart/2005/8/layout/default"/>
    <dgm:cxn modelId="{FE5B6270-6602-4E19-A6E3-406378909469}" type="presParOf" srcId="{51BD6C0C-E156-40B6-B740-0CC08EEC28E5}" destId="{B0CDDB07-2DF1-4C07-A922-2F845405A4BB}" srcOrd="1" destOrd="0" presId="urn:microsoft.com/office/officeart/2005/8/layout/default"/>
    <dgm:cxn modelId="{52F4EB29-E16A-4D28-BD18-5397A7F1A6B5}" type="presParOf" srcId="{51BD6C0C-E156-40B6-B740-0CC08EEC28E5}" destId="{F38E4EA6-DB3B-47EB-8CC4-971F019243C4}" srcOrd="2" destOrd="0" presId="urn:microsoft.com/office/officeart/2005/8/layout/default"/>
    <dgm:cxn modelId="{47224050-CC37-435D-AB7C-878DAE157836}" type="presParOf" srcId="{51BD6C0C-E156-40B6-B740-0CC08EEC28E5}" destId="{D3E7734D-011A-43D6-B7A0-6BD502ECE8B5}" srcOrd="3" destOrd="0" presId="urn:microsoft.com/office/officeart/2005/8/layout/default"/>
    <dgm:cxn modelId="{CDB9FCC4-9A9B-4F87-BED1-E6BC47FE181F}" type="presParOf" srcId="{51BD6C0C-E156-40B6-B740-0CC08EEC28E5}" destId="{D76A654C-3B95-4BCE-9C81-DC0C3894FCEF}" srcOrd="4" destOrd="0" presId="urn:microsoft.com/office/officeart/2005/8/layout/default"/>
    <dgm:cxn modelId="{8FA4ACA8-526A-49E3-94E0-6ACB0E7E7BA2}" type="presParOf" srcId="{51BD6C0C-E156-40B6-B740-0CC08EEC28E5}" destId="{32447704-6B0A-4DE3-ABA5-C8EF0BBC429F}" srcOrd="5" destOrd="0" presId="urn:microsoft.com/office/officeart/2005/8/layout/default"/>
    <dgm:cxn modelId="{965DFE71-98E8-49C5-B2E5-E8AE0345F537}" type="presParOf" srcId="{51BD6C0C-E156-40B6-B740-0CC08EEC28E5}" destId="{73D020FF-FFC2-49A1-860E-42CDE9A01EAA}" srcOrd="6" destOrd="0" presId="urn:microsoft.com/office/officeart/2005/8/layout/default"/>
    <dgm:cxn modelId="{783BB5D6-3192-402B-A57D-8DAC42B8CCF5}" type="presParOf" srcId="{51BD6C0C-E156-40B6-B740-0CC08EEC28E5}" destId="{9E6E0CB0-5169-4665-8A2A-279A15F4B777}" srcOrd="7" destOrd="0" presId="urn:microsoft.com/office/officeart/2005/8/layout/default"/>
    <dgm:cxn modelId="{1EE5F946-FB3F-4E46-9E28-C255E2461E58}" type="presParOf" srcId="{51BD6C0C-E156-40B6-B740-0CC08EEC28E5}" destId="{DF53DFCE-8C69-4B07-8142-155B1A07A77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9C8BB1-E46C-48C1-8DD2-B0DB605B29B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E75889-E6DB-4068-A97B-783D8950F1FC}">
      <dgm:prSet/>
      <dgm:spPr/>
      <dgm:t>
        <a:bodyPr/>
        <a:lstStyle/>
        <a:p>
          <a:r>
            <a:rPr lang="es-GT" dirty="0" err="1"/>
            <a:t>Archivable</a:t>
          </a:r>
          <a:endParaRPr lang="en-US" dirty="0"/>
        </a:p>
      </dgm:t>
    </dgm:pt>
    <dgm:pt modelId="{57A367CD-957A-46BE-A948-C88DB69590DE}" type="parTrans" cxnId="{51ED0594-8A38-44A7-923D-F3ED429147B4}">
      <dgm:prSet/>
      <dgm:spPr/>
      <dgm:t>
        <a:bodyPr/>
        <a:lstStyle/>
        <a:p>
          <a:endParaRPr lang="en-US"/>
        </a:p>
      </dgm:t>
    </dgm:pt>
    <dgm:pt modelId="{61F2B21E-4780-487C-AF4D-E5EE5E2D9DB7}" type="sibTrans" cxnId="{51ED0594-8A38-44A7-923D-F3ED429147B4}">
      <dgm:prSet/>
      <dgm:spPr/>
      <dgm:t>
        <a:bodyPr/>
        <a:lstStyle/>
        <a:p>
          <a:endParaRPr lang="en-US"/>
        </a:p>
      </dgm:t>
    </dgm:pt>
    <dgm:pt modelId="{46837EF0-4514-4D8B-B6C6-600094E9F917}">
      <dgm:prSet/>
      <dgm:spPr/>
      <dgm:t>
        <a:bodyPr/>
        <a:lstStyle/>
        <a:p>
          <a:r>
            <a:rPr lang="es-GT" dirty="0"/>
            <a:t>ArchiveDateField</a:t>
          </a:r>
          <a:endParaRPr lang="en-US" dirty="0"/>
        </a:p>
      </dgm:t>
    </dgm:pt>
    <dgm:pt modelId="{3A7F3548-8875-4760-8C55-0F07AD0DA0E0}" type="parTrans" cxnId="{DD2BA3E0-8CFE-4659-852B-518549DAB0F4}">
      <dgm:prSet/>
      <dgm:spPr/>
      <dgm:t>
        <a:bodyPr/>
        <a:lstStyle/>
        <a:p>
          <a:endParaRPr lang="en-US"/>
        </a:p>
      </dgm:t>
    </dgm:pt>
    <dgm:pt modelId="{AC458892-E0E4-41CB-A176-67909B3717EE}" type="sibTrans" cxnId="{DD2BA3E0-8CFE-4659-852B-518549DAB0F4}">
      <dgm:prSet/>
      <dgm:spPr/>
      <dgm:t>
        <a:bodyPr/>
        <a:lstStyle/>
        <a:p>
          <a:endParaRPr lang="en-US"/>
        </a:p>
      </dgm:t>
    </dgm:pt>
    <dgm:pt modelId="{D1CFC8C7-5CE9-4791-B7FF-440DFD4113D4}">
      <dgm:prSet/>
      <dgm:spPr/>
      <dgm:t>
        <a:bodyPr/>
        <a:lstStyle/>
        <a:p>
          <a:r>
            <a:rPr lang="es-GT" dirty="0"/>
            <a:t>Browser</a:t>
          </a:r>
          <a:endParaRPr lang="en-US" dirty="0"/>
        </a:p>
      </dgm:t>
    </dgm:pt>
    <dgm:pt modelId="{138453E0-D0F1-4E3D-9179-9BB481A84AD2}" type="parTrans" cxnId="{6DD0E072-93D4-4AB8-84A6-99C27A25CE1B}">
      <dgm:prSet/>
      <dgm:spPr/>
      <dgm:t>
        <a:bodyPr/>
        <a:lstStyle/>
        <a:p>
          <a:endParaRPr lang="en-US"/>
        </a:p>
      </dgm:t>
    </dgm:pt>
    <dgm:pt modelId="{B5EBA94D-BDEA-41B0-871B-DA18FE6ACEAA}" type="sibTrans" cxnId="{6DD0E072-93D4-4AB8-84A6-99C27A25CE1B}">
      <dgm:prSet/>
      <dgm:spPr/>
      <dgm:t>
        <a:bodyPr/>
        <a:lstStyle/>
        <a:p>
          <a:endParaRPr lang="en-US"/>
        </a:p>
      </dgm:t>
    </dgm:pt>
    <dgm:pt modelId="{A284DBBF-63E2-4A9E-9A3A-2235B55F0674}">
      <dgm:prSet/>
      <dgm:spPr/>
      <dgm:t>
        <a:bodyPr/>
        <a:lstStyle/>
        <a:p>
          <a:r>
            <a:rPr lang="es-GT" dirty="0" err="1"/>
            <a:t>DisplayMenu</a:t>
          </a:r>
          <a:endParaRPr lang="en-US" dirty="0"/>
        </a:p>
      </dgm:t>
    </dgm:pt>
    <dgm:pt modelId="{1C6EAE24-4070-4D5B-B854-E9A3C8F9BBE5}" type="parTrans" cxnId="{87E1855C-F258-409B-9DDF-089AFF3F9FB5}">
      <dgm:prSet/>
      <dgm:spPr/>
      <dgm:t>
        <a:bodyPr/>
        <a:lstStyle/>
        <a:p>
          <a:endParaRPr lang="en-US"/>
        </a:p>
      </dgm:t>
    </dgm:pt>
    <dgm:pt modelId="{81E3845F-CAB2-49CD-B419-EFBE078816BC}" type="sibTrans" cxnId="{87E1855C-F258-409B-9DDF-089AFF3F9FB5}">
      <dgm:prSet/>
      <dgm:spPr/>
      <dgm:t>
        <a:bodyPr/>
        <a:lstStyle/>
        <a:p>
          <a:endParaRPr lang="en-US"/>
        </a:p>
      </dgm:t>
    </dgm:pt>
    <dgm:pt modelId="{20D7C266-8CBD-4B06-8B45-E09DDC450A1D}">
      <dgm:prSet/>
      <dgm:spPr/>
      <dgm:t>
        <a:bodyPr/>
        <a:lstStyle/>
        <a:p>
          <a:r>
            <a:rPr lang="es-GT" dirty="0" err="1"/>
            <a:t>TableDescription</a:t>
          </a:r>
          <a:endParaRPr lang="en-US" dirty="0"/>
        </a:p>
      </dgm:t>
    </dgm:pt>
    <dgm:pt modelId="{F6F3DC26-5E03-4303-8256-7198FCEFC7FC}" type="parTrans" cxnId="{BDC8F7BC-7362-48C3-B683-CD2A3F682800}">
      <dgm:prSet/>
      <dgm:spPr/>
      <dgm:t>
        <a:bodyPr/>
        <a:lstStyle/>
        <a:p>
          <a:endParaRPr lang="en-US"/>
        </a:p>
      </dgm:t>
    </dgm:pt>
    <dgm:pt modelId="{923D9829-961B-4DFB-98B1-4D9128B55C1C}" type="sibTrans" cxnId="{BDC8F7BC-7362-48C3-B683-CD2A3F682800}">
      <dgm:prSet/>
      <dgm:spPr/>
      <dgm:t>
        <a:bodyPr/>
        <a:lstStyle/>
        <a:p>
          <a:endParaRPr lang="en-US"/>
        </a:p>
      </dgm:t>
    </dgm:pt>
    <dgm:pt modelId="{DC4485D6-DE54-4CAD-85E5-EB3FFEDCB13A}">
      <dgm:prSet/>
      <dgm:spPr/>
      <dgm:t>
        <a:bodyPr/>
        <a:lstStyle/>
        <a:p>
          <a:r>
            <a:rPr lang="es-GT" dirty="0" err="1"/>
            <a:t>TableName</a:t>
          </a:r>
          <a:endParaRPr lang="en-US" dirty="0"/>
        </a:p>
      </dgm:t>
    </dgm:pt>
    <dgm:pt modelId="{2BDAB6BF-61C6-4CCA-9DD9-D3E4781F8412}" type="parTrans" cxnId="{5FDF98E2-3152-46AB-B4B8-6700BFEB413A}">
      <dgm:prSet/>
      <dgm:spPr/>
      <dgm:t>
        <a:bodyPr/>
        <a:lstStyle/>
        <a:p>
          <a:endParaRPr lang="en-US"/>
        </a:p>
      </dgm:t>
    </dgm:pt>
    <dgm:pt modelId="{3CEF56C7-DD95-4EF9-BF2E-3EC48A1AB9CB}" type="sibTrans" cxnId="{5FDF98E2-3152-46AB-B4B8-6700BFEB413A}">
      <dgm:prSet/>
      <dgm:spPr/>
      <dgm:t>
        <a:bodyPr/>
        <a:lstStyle/>
        <a:p>
          <a:endParaRPr lang="en-US"/>
        </a:p>
      </dgm:t>
    </dgm:pt>
    <dgm:pt modelId="{BAC4F5DD-A1E7-4C09-BD91-416FB8B7D5F2}">
      <dgm:prSet/>
      <dgm:spPr/>
      <dgm:t>
        <a:bodyPr/>
        <a:lstStyle/>
        <a:p>
          <a:r>
            <a:rPr lang="es-GT" dirty="0" err="1"/>
            <a:t>TableType</a:t>
          </a:r>
          <a:endParaRPr lang="en-US" dirty="0"/>
        </a:p>
      </dgm:t>
    </dgm:pt>
    <dgm:pt modelId="{FD1052F4-9DFA-4CBE-90C2-F7AA6B247A3D}" type="parTrans" cxnId="{5C6DD2AE-F1CB-4233-A51D-DC8A5C4C5DEF}">
      <dgm:prSet/>
      <dgm:spPr/>
      <dgm:t>
        <a:bodyPr/>
        <a:lstStyle/>
        <a:p>
          <a:endParaRPr lang="en-US"/>
        </a:p>
      </dgm:t>
    </dgm:pt>
    <dgm:pt modelId="{C0C6390F-E5BB-4C8A-AE82-FF72F94000CF}" type="sibTrans" cxnId="{5C6DD2AE-F1CB-4233-A51D-DC8A5C4C5DEF}">
      <dgm:prSet/>
      <dgm:spPr/>
      <dgm:t>
        <a:bodyPr/>
        <a:lstStyle/>
        <a:p>
          <a:endParaRPr lang="en-US"/>
        </a:p>
      </dgm:t>
    </dgm:pt>
    <dgm:pt modelId="{C7E3356D-32AE-4889-9B3B-A65E88C87470}" type="pres">
      <dgm:prSet presAssocID="{739C8BB1-E46C-48C1-8DD2-B0DB605B29B6}" presName="linear" presStyleCnt="0">
        <dgm:presLayoutVars>
          <dgm:animLvl val="lvl"/>
          <dgm:resizeHandles val="exact"/>
        </dgm:presLayoutVars>
      </dgm:prSet>
      <dgm:spPr/>
    </dgm:pt>
    <dgm:pt modelId="{A428F904-C571-4B9C-AEFA-935B3394CF6B}" type="pres">
      <dgm:prSet presAssocID="{5EE75889-E6DB-4068-A97B-783D8950F1F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7D0D24-5054-474E-9FB7-17B96B708FF3}" type="pres">
      <dgm:prSet presAssocID="{61F2B21E-4780-487C-AF4D-E5EE5E2D9DB7}" presName="spacer" presStyleCnt="0"/>
      <dgm:spPr/>
    </dgm:pt>
    <dgm:pt modelId="{80758578-D2CE-45CA-8750-D568F3CE2BE0}" type="pres">
      <dgm:prSet presAssocID="{46837EF0-4514-4D8B-B6C6-600094E9F9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8F8594-22EA-440F-9F84-1A98F40C2412}" type="pres">
      <dgm:prSet presAssocID="{AC458892-E0E4-41CB-A176-67909B3717EE}" presName="spacer" presStyleCnt="0"/>
      <dgm:spPr/>
    </dgm:pt>
    <dgm:pt modelId="{B02FB909-9DC3-4F18-8138-E644AC108E94}" type="pres">
      <dgm:prSet presAssocID="{D1CFC8C7-5CE9-4791-B7FF-440DFD4113D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C8BDDE-2423-4515-BFBC-3C86FCCD5A7E}" type="pres">
      <dgm:prSet presAssocID="{B5EBA94D-BDEA-41B0-871B-DA18FE6ACEAA}" presName="spacer" presStyleCnt="0"/>
      <dgm:spPr/>
    </dgm:pt>
    <dgm:pt modelId="{54C4CCB4-4D12-4ABF-A52A-F6BCA71E2C07}" type="pres">
      <dgm:prSet presAssocID="{A284DBBF-63E2-4A9E-9A3A-2235B55F067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31FB3F2-FBD1-41F6-8C00-1C786DC632D1}" type="pres">
      <dgm:prSet presAssocID="{81E3845F-CAB2-49CD-B419-EFBE078816BC}" presName="spacer" presStyleCnt="0"/>
      <dgm:spPr/>
    </dgm:pt>
    <dgm:pt modelId="{E20642C6-F148-4766-9F72-DE7AD787E62E}" type="pres">
      <dgm:prSet presAssocID="{20D7C266-8CBD-4B06-8B45-E09DDC450A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613516-D345-474D-A072-0686DB34F10E}" type="pres">
      <dgm:prSet presAssocID="{923D9829-961B-4DFB-98B1-4D9128B55C1C}" presName="spacer" presStyleCnt="0"/>
      <dgm:spPr/>
    </dgm:pt>
    <dgm:pt modelId="{801F4376-FE23-4A48-9152-8CA18BE72D9B}" type="pres">
      <dgm:prSet presAssocID="{DC4485D6-DE54-4CAD-85E5-EB3FFEDCB13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9876199-6FD0-40FF-ADB2-7C7C63E9BD33}" type="pres">
      <dgm:prSet presAssocID="{3CEF56C7-DD95-4EF9-BF2E-3EC48A1AB9CB}" presName="spacer" presStyleCnt="0"/>
      <dgm:spPr/>
    </dgm:pt>
    <dgm:pt modelId="{F79C94AB-D0F7-4529-A426-DE32522E7B95}" type="pres">
      <dgm:prSet presAssocID="{BAC4F5DD-A1E7-4C09-BD91-416FB8B7D5F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32753A-0D94-4B94-838B-9957AC364418}" type="presOf" srcId="{DC4485D6-DE54-4CAD-85E5-EB3FFEDCB13A}" destId="{801F4376-FE23-4A48-9152-8CA18BE72D9B}" srcOrd="0" destOrd="0" presId="urn:microsoft.com/office/officeart/2005/8/layout/vList2"/>
    <dgm:cxn modelId="{87E1855C-F258-409B-9DDF-089AFF3F9FB5}" srcId="{739C8BB1-E46C-48C1-8DD2-B0DB605B29B6}" destId="{A284DBBF-63E2-4A9E-9A3A-2235B55F0674}" srcOrd="3" destOrd="0" parTransId="{1C6EAE24-4070-4D5B-B854-E9A3C8F9BBE5}" sibTransId="{81E3845F-CAB2-49CD-B419-EFBE078816BC}"/>
    <dgm:cxn modelId="{E3F37260-DE2E-4933-94C3-251F6E25216D}" type="presOf" srcId="{D1CFC8C7-5CE9-4791-B7FF-440DFD4113D4}" destId="{B02FB909-9DC3-4F18-8138-E644AC108E94}" srcOrd="0" destOrd="0" presId="urn:microsoft.com/office/officeart/2005/8/layout/vList2"/>
    <dgm:cxn modelId="{94B9CB69-98BB-4F3B-A68C-9737DF9B8E76}" type="presOf" srcId="{BAC4F5DD-A1E7-4C09-BD91-416FB8B7D5F2}" destId="{F79C94AB-D0F7-4529-A426-DE32522E7B95}" srcOrd="0" destOrd="0" presId="urn:microsoft.com/office/officeart/2005/8/layout/vList2"/>
    <dgm:cxn modelId="{D3FB614A-7160-4B51-8BE1-DB6618710C06}" type="presOf" srcId="{5EE75889-E6DB-4068-A97B-783D8950F1FC}" destId="{A428F904-C571-4B9C-AEFA-935B3394CF6B}" srcOrd="0" destOrd="0" presId="urn:microsoft.com/office/officeart/2005/8/layout/vList2"/>
    <dgm:cxn modelId="{2DAFF56D-1354-402F-858E-6653B7DBBC2E}" type="presOf" srcId="{A284DBBF-63E2-4A9E-9A3A-2235B55F0674}" destId="{54C4CCB4-4D12-4ABF-A52A-F6BCA71E2C07}" srcOrd="0" destOrd="0" presId="urn:microsoft.com/office/officeart/2005/8/layout/vList2"/>
    <dgm:cxn modelId="{6DD0E072-93D4-4AB8-84A6-99C27A25CE1B}" srcId="{739C8BB1-E46C-48C1-8DD2-B0DB605B29B6}" destId="{D1CFC8C7-5CE9-4791-B7FF-440DFD4113D4}" srcOrd="2" destOrd="0" parTransId="{138453E0-D0F1-4E3D-9179-9BB481A84AD2}" sibTransId="{B5EBA94D-BDEA-41B0-871B-DA18FE6ACEAA}"/>
    <dgm:cxn modelId="{CC2D0E57-8BBF-4177-97DA-D2970A756AC1}" type="presOf" srcId="{739C8BB1-E46C-48C1-8DD2-B0DB605B29B6}" destId="{C7E3356D-32AE-4889-9B3B-A65E88C87470}" srcOrd="0" destOrd="0" presId="urn:microsoft.com/office/officeart/2005/8/layout/vList2"/>
    <dgm:cxn modelId="{EBAD4A58-E52E-4A43-B685-77E3F6A43F38}" type="presOf" srcId="{46837EF0-4514-4D8B-B6C6-600094E9F917}" destId="{80758578-D2CE-45CA-8750-D568F3CE2BE0}" srcOrd="0" destOrd="0" presId="urn:microsoft.com/office/officeart/2005/8/layout/vList2"/>
    <dgm:cxn modelId="{51ED0594-8A38-44A7-923D-F3ED429147B4}" srcId="{739C8BB1-E46C-48C1-8DD2-B0DB605B29B6}" destId="{5EE75889-E6DB-4068-A97B-783D8950F1FC}" srcOrd="0" destOrd="0" parTransId="{57A367CD-957A-46BE-A948-C88DB69590DE}" sibTransId="{61F2B21E-4780-487C-AF4D-E5EE5E2D9DB7}"/>
    <dgm:cxn modelId="{5C6DD2AE-F1CB-4233-A51D-DC8A5C4C5DEF}" srcId="{739C8BB1-E46C-48C1-8DD2-B0DB605B29B6}" destId="{BAC4F5DD-A1E7-4C09-BD91-416FB8B7D5F2}" srcOrd="6" destOrd="0" parTransId="{FD1052F4-9DFA-4CBE-90C2-F7AA6B247A3D}" sibTransId="{C0C6390F-E5BB-4C8A-AE82-FF72F94000CF}"/>
    <dgm:cxn modelId="{BDC8F7BC-7362-48C3-B683-CD2A3F682800}" srcId="{739C8BB1-E46C-48C1-8DD2-B0DB605B29B6}" destId="{20D7C266-8CBD-4B06-8B45-E09DDC450A1D}" srcOrd="4" destOrd="0" parTransId="{F6F3DC26-5E03-4303-8256-7198FCEFC7FC}" sibTransId="{923D9829-961B-4DFB-98B1-4D9128B55C1C}"/>
    <dgm:cxn modelId="{60D92CDB-D84B-4BF2-ABB1-C054DD1BD866}" type="presOf" srcId="{20D7C266-8CBD-4B06-8B45-E09DDC450A1D}" destId="{E20642C6-F148-4766-9F72-DE7AD787E62E}" srcOrd="0" destOrd="0" presId="urn:microsoft.com/office/officeart/2005/8/layout/vList2"/>
    <dgm:cxn modelId="{DD2BA3E0-8CFE-4659-852B-518549DAB0F4}" srcId="{739C8BB1-E46C-48C1-8DD2-B0DB605B29B6}" destId="{46837EF0-4514-4D8B-B6C6-600094E9F917}" srcOrd="1" destOrd="0" parTransId="{3A7F3548-8875-4760-8C55-0F07AD0DA0E0}" sibTransId="{AC458892-E0E4-41CB-A176-67909B3717EE}"/>
    <dgm:cxn modelId="{5FDF98E2-3152-46AB-B4B8-6700BFEB413A}" srcId="{739C8BB1-E46C-48C1-8DD2-B0DB605B29B6}" destId="{DC4485D6-DE54-4CAD-85E5-EB3FFEDCB13A}" srcOrd="5" destOrd="0" parTransId="{2BDAB6BF-61C6-4CCA-9DD9-D3E4781F8412}" sibTransId="{3CEF56C7-DD95-4EF9-BF2E-3EC48A1AB9CB}"/>
    <dgm:cxn modelId="{5D4009EB-F858-4669-9D31-006C19CF6BAB}" type="presParOf" srcId="{C7E3356D-32AE-4889-9B3B-A65E88C87470}" destId="{A428F904-C571-4B9C-AEFA-935B3394CF6B}" srcOrd="0" destOrd="0" presId="urn:microsoft.com/office/officeart/2005/8/layout/vList2"/>
    <dgm:cxn modelId="{E2A960EA-9BDC-4BC7-BAAB-F2C1FB1BF698}" type="presParOf" srcId="{C7E3356D-32AE-4889-9B3B-A65E88C87470}" destId="{4B7D0D24-5054-474E-9FB7-17B96B708FF3}" srcOrd="1" destOrd="0" presId="urn:microsoft.com/office/officeart/2005/8/layout/vList2"/>
    <dgm:cxn modelId="{31F158E7-4215-4727-94B6-761DDDB08788}" type="presParOf" srcId="{C7E3356D-32AE-4889-9B3B-A65E88C87470}" destId="{80758578-D2CE-45CA-8750-D568F3CE2BE0}" srcOrd="2" destOrd="0" presId="urn:microsoft.com/office/officeart/2005/8/layout/vList2"/>
    <dgm:cxn modelId="{A5738D03-5363-4DB3-BACC-7B12DEF3A76E}" type="presParOf" srcId="{C7E3356D-32AE-4889-9B3B-A65E88C87470}" destId="{4E8F8594-22EA-440F-9F84-1A98F40C2412}" srcOrd="3" destOrd="0" presId="urn:microsoft.com/office/officeart/2005/8/layout/vList2"/>
    <dgm:cxn modelId="{19741A9E-8E91-4396-98EE-FF4D0230D8C6}" type="presParOf" srcId="{C7E3356D-32AE-4889-9B3B-A65E88C87470}" destId="{B02FB909-9DC3-4F18-8138-E644AC108E94}" srcOrd="4" destOrd="0" presId="urn:microsoft.com/office/officeart/2005/8/layout/vList2"/>
    <dgm:cxn modelId="{C5EC2693-650B-4990-AE05-E9C64307517D}" type="presParOf" srcId="{C7E3356D-32AE-4889-9B3B-A65E88C87470}" destId="{EFC8BDDE-2423-4515-BFBC-3C86FCCD5A7E}" srcOrd="5" destOrd="0" presId="urn:microsoft.com/office/officeart/2005/8/layout/vList2"/>
    <dgm:cxn modelId="{37D8E9CB-A12E-42C5-9F36-60F372FBA12F}" type="presParOf" srcId="{C7E3356D-32AE-4889-9B3B-A65E88C87470}" destId="{54C4CCB4-4D12-4ABF-A52A-F6BCA71E2C07}" srcOrd="6" destOrd="0" presId="urn:microsoft.com/office/officeart/2005/8/layout/vList2"/>
    <dgm:cxn modelId="{2C84EC42-8396-4D04-99A3-D81C0B664368}" type="presParOf" srcId="{C7E3356D-32AE-4889-9B3B-A65E88C87470}" destId="{431FB3F2-FBD1-41F6-8C00-1C786DC632D1}" srcOrd="7" destOrd="0" presId="urn:microsoft.com/office/officeart/2005/8/layout/vList2"/>
    <dgm:cxn modelId="{694ADC2B-742B-44D4-BD03-7214647D6DD8}" type="presParOf" srcId="{C7E3356D-32AE-4889-9B3B-A65E88C87470}" destId="{E20642C6-F148-4766-9F72-DE7AD787E62E}" srcOrd="8" destOrd="0" presId="urn:microsoft.com/office/officeart/2005/8/layout/vList2"/>
    <dgm:cxn modelId="{3472B858-FF51-4A12-A8E2-22EAC0A4EDDE}" type="presParOf" srcId="{C7E3356D-32AE-4889-9B3B-A65E88C87470}" destId="{21613516-D345-474D-A072-0686DB34F10E}" srcOrd="9" destOrd="0" presId="urn:microsoft.com/office/officeart/2005/8/layout/vList2"/>
    <dgm:cxn modelId="{0E374832-7028-49A4-8B83-63A2726711EB}" type="presParOf" srcId="{C7E3356D-32AE-4889-9B3B-A65E88C87470}" destId="{801F4376-FE23-4A48-9152-8CA18BE72D9B}" srcOrd="10" destOrd="0" presId="urn:microsoft.com/office/officeart/2005/8/layout/vList2"/>
    <dgm:cxn modelId="{5EFC3BA1-9DFA-423C-848B-FCA6F0562F5F}" type="presParOf" srcId="{C7E3356D-32AE-4889-9B3B-A65E88C87470}" destId="{B9876199-6FD0-40FF-ADB2-7C7C63E9BD33}" srcOrd="11" destOrd="0" presId="urn:microsoft.com/office/officeart/2005/8/layout/vList2"/>
    <dgm:cxn modelId="{E9232ABE-07B9-4370-98B8-15AF75186DA2}" type="presParOf" srcId="{C7E3356D-32AE-4889-9B3B-A65E88C87470}" destId="{F79C94AB-D0F7-4529-A426-DE32522E7B9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0044D9-407E-46B9-B476-4D759068CE2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3A953-D161-495D-A4B9-F78CBCE090B8}">
      <dgm:prSet/>
      <dgm:spPr/>
      <dgm:t>
        <a:bodyPr/>
        <a:lstStyle/>
        <a:p>
          <a:r>
            <a:rPr lang="es-GT" dirty="0"/>
            <a:t>Definition</a:t>
          </a:r>
          <a:endParaRPr lang="en-US" dirty="0"/>
        </a:p>
      </dgm:t>
    </dgm:pt>
    <dgm:pt modelId="{B947BE7A-4B85-424B-B3F0-C73A943EC6BF}" type="parTrans" cxnId="{132EBE43-0187-462A-9D14-6604C2D6A38B}">
      <dgm:prSet/>
      <dgm:spPr/>
      <dgm:t>
        <a:bodyPr/>
        <a:lstStyle/>
        <a:p>
          <a:endParaRPr lang="en-US"/>
        </a:p>
      </dgm:t>
    </dgm:pt>
    <dgm:pt modelId="{475F1E95-0474-4DBB-8BB6-4C889E19DBDA}" type="sibTrans" cxnId="{132EBE43-0187-462A-9D14-6604C2D6A38B}">
      <dgm:prSet/>
      <dgm:spPr/>
      <dgm:t>
        <a:bodyPr/>
        <a:lstStyle/>
        <a:p>
          <a:endParaRPr lang="en-US"/>
        </a:p>
      </dgm:t>
    </dgm:pt>
    <dgm:pt modelId="{E7B2F2B6-1AC0-42F3-8670-31E2E7EE4FEB}">
      <dgm:prSet/>
      <dgm:spPr/>
      <dgm:t>
        <a:bodyPr/>
        <a:lstStyle/>
        <a:p>
          <a:r>
            <a:rPr lang="es-GT" dirty="0" err="1">
              <a:solidFill>
                <a:schemeClr val="tx1"/>
              </a:solidFill>
            </a:rPr>
            <a:t>UserTablesMD</a:t>
          </a:r>
          <a:r>
            <a:rPr lang="es-GT" dirty="0">
              <a:solidFill>
                <a:schemeClr val="tx1"/>
              </a:solidFill>
            </a:rPr>
            <a:t> </a:t>
          </a:r>
          <a:r>
            <a:rPr lang="es-GT" dirty="0" err="1">
              <a:solidFill>
                <a:schemeClr val="tx1"/>
              </a:solidFill>
            </a:rPr>
            <a:t>userTable</a:t>
          </a:r>
          <a:r>
            <a:rPr lang="es-GT" dirty="0">
              <a:solidFill>
                <a:schemeClr val="tx1"/>
              </a:solidFill>
            </a:rPr>
            <a:t> = </a:t>
          </a:r>
          <a:r>
            <a:rPr lang="es-GT" dirty="0" err="1">
              <a:solidFill>
                <a:schemeClr val="tx1"/>
              </a:solidFill>
            </a:rPr>
            <a:t>Company.GetBusinessObject</a:t>
          </a:r>
          <a:endParaRPr lang="en-US" dirty="0"/>
        </a:p>
      </dgm:t>
    </dgm:pt>
    <dgm:pt modelId="{BA6532BB-F719-43EB-A7B2-2864B0C48962}" type="parTrans" cxnId="{E5B10B60-860F-45BD-BEF9-849DDD50FDF4}">
      <dgm:prSet/>
      <dgm:spPr/>
      <dgm:t>
        <a:bodyPr/>
        <a:lstStyle/>
        <a:p>
          <a:endParaRPr lang="en-US"/>
        </a:p>
      </dgm:t>
    </dgm:pt>
    <dgm:pt modelId="{BC8668BB-9DB1-4E87-AA05-F453D7C1A42A}" type="sibTrans" cxnId="{E5B10B60-860F-45BD-BEF9-849DDD50FDF4}">
      <dgm:prSet/>
      <dgm:spPr/>
      <dgm:t>
        <a:bodyPr/>
        <a:lstStyle/>
        <a:p>
          <a:endParaRPr lang="en-US"/>
        </a:p>
      </dgm:t>
    </dgm:pt>
    <dgm:pt modelId="{5549527C-EDB3-457A-9162-9551D63966D0}">
      <dgm:prSet/>
      <dgm:spPr/>
      <dgm:t>
        <a:bodyPr/>
        <a:lstStyle/>
        <a:p>
          <a:r>
            <a:rPr lang="es-GT" dirty="0"/>
            <a:t>GetByKey</a:t>
          </a:r>
          <a:endParaRPr lang="en-US" dirty="0"/>
        </a:p>
      </dgm:t>
    </dgm:pt>
    <dgm:pt modelId="{669F01CF-865F-4FC8-B12F-305857BA237B}" type="parTrans" cxnId="{553BC11E-3811-4C4C-AEF7-E22821C481DC}">
      <dgm:prSet/>
      <dgm:spPr/>
      <dgm:t>
        <a:bodyPr/>
        <a:lstStyle/>
        <a:p>
          <a:endParaRPr lang="en-US"/>
        </a:p>
      </dgm:t>
    </dgm:pt>
    <dgm:pt modelId="{E5616147-0F86-4B83-92EB-984D77E79AC0}" type="sibTrans" cxnId="{553BC11E-3811-4C4C-AEF7-E22821C481DC}">
      <dgm:prSet/>
      <dgm:spPr/>
      <dgm:t>
        <a:bodyPr/>
        <a:lstStyle/>
        <a:p>
          <a:endParaRPr lang="en-US"/>
        </a:p>
      </dgm:t>
    </dgm:pt>
    <dgm:pt modelId="{4A7A0990-D2B7-4FAB-956C-EFCDD51DDA98}">
      <dgm:prSet/>
      <dgm:spPr/>
      <dgm:t>
        <a:bodyPr/>
        <a:lstStyle/>
        <a:p>
          <a:r>
            <a:rPr lang="es-GT" dirty="0" err="1"/>
            <a:t>Add</a:t>
          </a:r>
          <a:endParaRPr lang="en-US" dirty="0"/>
        </a:p>
      </dgm:t>
    </dgm:pt>
    <dgm:pt modelId="{C3D97768-EAF8-47E1-82A4-A01F4115C9F6}" type="parTrans" cxnId="{ACAB4356-0E7E-4047-8965-039D823D5880}">
      <dgm:prSet/>
      <dgm:spPr/>
      <dgm:t>
        <a:bodyPr/>
        <a:lstStyle/>
        <a:p>
          <a:endParaRPr lang="en-US"/>
        </a:p>
      </dgm:t>
    </dgm:pt>
    <dgm:pt modelId="{87DE5CAA-2134-4FFB-B1AF-4565E9184671}" type="sibTrans" cxnId="{ACAB4356-0E7E-4047-8965-039D823D5880}">
      <dgm:prSet/>
      <dgm:spPr/>
      <dgm:t>
        <a:bodyPr/>
        <a:lstStyle/>
        <a:p>
          <a:endParaRPr lang="en-US"/>
        </a:p>
      </dgm:t>
    </dgm:pt>
    <dgm:pt modelId="{76345FB0-ECC6-4D58-82FE-248E74F6841F}">
      <dgm:prSet/>
      <dgm:spPr/>
      <dgm:t>
        <a:bodyPr/>
        <a:lstStyle/>
        <a:p>
          <a:r>
            <a:rPr lang="es-GT" dirty="0" err="1"/>
            <a:t>Remove</a:t>
          </a:r>
          <a:endParaRPr lang="en-US" dirty="0"/>
        </a:p>
      </dgm:t>
    </dgm:pt>
    <dgm:pt modelId="{CCEE292A-8270-4448-A883-366F68A48521}" type="parTrans" cxnId="{FDD4296B-8455-4C25-9515-B789CE7E8737}">
      <dgm:prSet/>
      <dgm:spPr/>
      <dgm:t>
        <a:bodyPr/>
        <a:lstStyle/>
        <a:p>
          <a:endParaRPr lang="en-US"/>
        </a:p>
      </dgm:t>
    </dgm:pt>
    <dgm:pt modelId="{C441DA7A-0EE7-4867-AB32-02DE0A10BEC0}" type="sibTrans" cxnId="{FDD4296B-8455-4C25-9515-B789CE7E8737}">
      <dgm:prSet/>
      <dgm:spPr/>
      <dgm:t>
        <a:bodyPr/>
        <a:lstStyle/>
        <a:p>
          <a:endParaRPr lang="en-US"/>
        </a:p>
      </dgm:t>
    </dgm:pt>
    <dgm:pt modelId="{4D018999-291A-4C6C-84C8-30476C2EE3C3}">
      <dgm:prSet/>
      <dgm:spPr/>
      <dgm:t>
        <a:bodyPr/>
        <a:lstStyle/>
        <a:p>
          <a:r>
            <a:rPr lang="es-GT" dirty="0" err="1"/>
            <a:t>Update</a:t>
          </a:r>
          <a:endParaRPr lang="en-US" dirty="0"/>
        </a:p>
      </dgm:t>
    </dgm:pt>
    <dgm:pt modelId="{58E6288F-ADAA-47A0-A022-48116D51AD01}" type="parTrans" cxnId="{FC149D18-E816-42F6-9C24-E75279A23CD0}">
      <dgm:prSet/>
      <dgm:spPr/>
      <dgm:t>
        <a:bodyPr/>
        <a:lstStyle/>
        <a:p>
          <a:endParaRPr lang="en-US"/>
        </a:p>
      </dgm:t>
    </dgm:pt>
    <dgm:pt modelId="{F91C5894-9827-4CF5-8FAE-FDC1840E7257}" type="sibTrans" cxnId="{FC149D18-E816-42F6-9C24-E75279A23CD0}">
      <dgm:prSet/>
      <dgm:spPr/>
      <dgm:t>
        <a:bodyPr/>
        <a:lstStyle/>
        <a:p>
          <a:endParaRPr lang="en-US"/>
        </a:p>
      </dgm:t>
    </dgm:pt>
    <dgm:pt modelId="{986F6A55-A7EE-4789-AFE9-7D4E58819472}">
      <dgm:prSet/>
      <dgm:spPr/>
      <dgm:t>
        <a:bodyPr/>
        <a:lstStyle/>
        <a:p>
          <a:pPr>
            <a:buNone/>
          </a:pPr>
          <a:r>
            <a:rPr lang="es-GT" dirty="0">
              <a:solidFill>
                <a:schemeClr val="tx1"/>
              </a:solidFill>
            </a:rPr>
            <a:t>(</a:t>
          </a:r>
          <a:r>
            <a:rPr lang="es-GT" dirty="0" err="1">
              <a:solidFill>
                <a:schemeClr val="tx1"/>
              </a:solidFill>
            </a:rPr>
            <a:t>SAPbobsCOM.BoObjectTypes.oUserTables</a:t>
          </a:r>
          <a:r>
            <a:rPr lang="es-GT" dirty="0">
              <a:solidFill>
                <a:schemeClr val="tx1"/>
              </a:solidFill>
            </a:rPr>
            <a:t>)</a:t>
          </a:r>
          <a:endParaRPr lang="en-US" dirty="0"/>
        </a:p>
      </dgm:t>
    </dgm:pt>
    <dgm:pt modelId="{C6A251D6-D6C0-487B-902F-1853BE364648}" type="parTrans" cxnId="{849CEAF8-A630-4C65-BEBE-64D3F97761D0}">
      <dgm:prSet/>
      <dgm:spPr/>
      <dgm:t>
        <a:bodyPr/>
        <a:lstStyle/>
        <a:p>
          <a:endParaRPr lang="es-GT"/>
        </a:p>
      </dgm:t>
    </dgm:pt>
    <dgm:pt modelId="{9D8DA810-0922-4210-8796-3EE12F8B53B0}" type="sibTrans" cxnId="{849CEAF8-A630-4C65-BEBE-64D3F97761D0}">
      <dgm:prSet/>
      <dgm:spPr/>
      <dgm:t>
        <a:bodyPr/>
        <a:lstStyle/>
        <a:p>
          <a:endParaRPr lang="es-GT"/>
        </a:p>
      </dgm:t>
    </dgm:pt>
    <dgm:pt modelId="{5D00068D-2897-46C4-A27F-82E4437E0B65}" type="pres">
      <dgm:prSet presAssocID="{D40044D9-407E-46B9-B476-4D759068CE2E}" presName="Name0" presStyleCnt="0">
        <dgm:presLayoutVars>
          <dgm:dir/>
          <dgm:animLvl val="lvl"/>
          <dgm:resizeHandles val="exact"/>
        </dgm:presLayoutVars>
      </dgm:prSet>
      <dgm:spPr/>
    </dgm:pt>
    <dgm:pt modelId="{6FFE79EB-24F0-47E7-BDCC-840CD0485386}" type="pres">
      <dgm:prSet presAssocID="{C943A953-D161-495D-A4B9-F78CBCE090B8}" presName="linNode" presStyleCnt="0"/>
      <dgm:spPr/>
    </dgm:pt>
    <dgm:pt modelId="{75133336-20E9-4634-A8B0-F5D2C1A3919C}" type="pres">
      <dgm:prSet presAssocID="{C943A953-D161-495D-A4B9-F78CBCE090B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3754EE-BB0A-43E6-8CF0-6B327B57AAC4}" type="pres">
      <dgm:prSet presAssocID="{C943A953-D161-495D-A4B9-F78CBCE090B8}" presName="descendantText" presStyleLbl="alignAccFollowNode1" presStyleIdx="0" presStyleCnt="1">
        <dgm:presLayoutVars>
          <dgm:bulletEnabled val="1"/>
        </dgm:presLayoutVars>
      </dgm:prSet>
      <dgm:spPr/>
    </dgm:pt>
    <dgm:pt modelId="{EF623C02-E397-464A-A32B-EF21E5277065}" type="pres">
      <dgm:prSet presAssocID="{475F1E95-0474-4DBB-8BB6-4C889E19DBDA}" presName="sp" presStyleCnt="0"/>
      <dgm:spPr/>
    </dgm:pt>
    <dgm:pt modelId="{7E477609-2AB7-4893-8355-BEA49AEA39B3}" type="pres">
      <dgm:prSet presAssocID="{5549527C-EDB3-457A-9162-9551D63966D0}" presName="linNode" presStyleCnt="0"/>
      <dgm:spPr/>
    </dgm:pt>
    <dgm:pt modelId="{3F8F406F-306A-4908-ACED-48F7AA46B903}" type="pres">
      <dgm:prSet presAssocID="{5549527C-EDB3-457A-9162-9551D63966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499BA1-FF50-4DED-A60F-B2C71273284C}" type="pres">
      <dgm:prSet presAssocID="{E5616147-0F86-4B83-92EB-984D77E79AC0}" presName="sp" presStyleCnt="0"/>
      <dgm:spPr/>
    </dgm:pt>
    <dgm:pt modelId="{51165164-B9B3-4251-A1EA-A535C7C506F1}" type="pres">
      <dgm:prSet presAssocID="{4A7A0990-D2B7-4FAB-956C-EFCDD51DDA98}" presName="linNode" presStyleCnt="0"/>
      <dgm:spPr/>
    </dgm:pt>
    <dgm:pt modelId="{010478FE-759D-43EF-A478-84125B2DC51D}" type="pres">
      <dgm:prSet presAssocID="{4A7A0990-D2B7-4FAB-956C-EFCDD51DDA9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C3519BC-37BE-40C8-A538-64F6644DF938}" type="pres">
      <dgm:prSet presAssocID="{87DE5CAA-2134-4FFB-B1AF-4565E9184671}" presName="sp" presStyleCnt="0"/>
      <dgm:spPr/>
    </dgm:pt>
    <dgm:pt modelId="{30E0C366-81A1-4791-979C-914A7D1CE3A3}" type="pres">
      <dgm:prSet presAssocID="{76345FB0-ECC6-4D58-82FE-248E74F6841F}" presName="linNode" presStyleCnt="0"/>
      <dgm:spPr/>
    </dgm:pt>
    <dgm:pt modelId="{30A65F16-0467-4ED4-8D60-B97086FF558C}" type="pres">
      <dgm:prSet presAssocID="{76345FB0-ECC6-4D58-82FE-248E74F684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B071A1-77CA-4492-A7AD-15AD6CB7A734}" type="pres">
      <dgm:prSet presAssocID="{C441DA7A-0EE7-4867-AB32-02DE0A10BEC0}" presName="sp" presStyleCnt="0"/>
      <dgm:spPr/>
    </dgm:pt>
    <dgm:pt modelId="{50C15D5D-A64B-4096-89E2-909FA564566E}" type="pres">
      <dgm:prSet presAssocID="{4D018999-291A-4C6C-84C8-30476C2EE3C3}" presName="linNode" presStyleCnt="0"/>
      <dgm:spPr/>
    </dgm:pt>
    <dgm:pt modelId="{DACB6516-7B16-4316-A148-A8244C4B369B}" type="pres">
      <dgm:prSet presAssocID="{4D018999-291A-4C6C-84C8-30476C2EE3C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A52680B-BABE-4B34-8DFF-399C273BF0D8}" type="presOf" srcId="{C943A953-D161-495D-A4B9-F78CBCE090B8}" destId="{75133336-20E9-4634-A8B0-F5D2C1A3919C}" srcOrd="0" destOrd="0" presId="urn:microsoft.com/office/officeart/2005/8/layout/vList5"/>
    <dgm:cxn modelId="{FC149D18-E816-42F6-9C24-E75279A23CD0}" srcId="{D40044D9-407E-46B9-B476-4D759068CE2E}" destId="{4D018999-291A-4C6C-84C8-30476C2EE3C3}" srcOrd="4" destOrd="0" parTransId="{58E6288F-ADAA-47A0-A022-48116D51AD01}" sibTransId="{F91C5894-9827-4CF5-8FAE-FDC1840E7257}"/>
    <dgm:cxn modelId="{553BC11E-3811-4C4C-AEF7-E22821C481DC}" srcId="{D40044D9-407E-46B9-B476-4D759068CE2E}" destId="{5549527C-EDB3-457A-9162-9551D63966D0}" srcOrd="1" destOrd="0" parTransId="{669F01CF-865F-4FC8-B12F-305857BA237B}" sibTransId="{E5616147-0F86-4B83-92EB-984D77E79AC0}"/>
    <dgm:cxn modelId="{25B0873B-471B-4534-8D8D-BEA0A1D55994}" type="presOf" srcId="{5549527C-EDB3-457A-9162-9551D63966D0}" destId="{3F8F406F-306A-4908-ACED-48F7AA46B903}" srcOrd="0" destOrd="0" presId="urn:microsoft.com/office/officeart/2005/8/layout/vList5"/>
    <dgm:cxn modelId="{E5B10B60-860F-45BD-BEF9-849DDD50FDF4}" srcId="{C943A953-D161-495D-A4B9-F78CBCE090B8}" destId="{E7B2F2B6-1AC0-42F3-8670-31E2E7EE4FEB}" srcOrd="0" destOrd="0" parTransId="{BA6532BB-F719-43EB-A7B2-2864B0C48962}" sibTransId="{BC8668BB-9DB1-4E87-AA05-F453D7C1A42A}"/>
    <dgm:cxn modelId="{132EBE43-0187-462A-9D14-6604C2D6A38B}" srcId="{D40044D9-407E-46B9-B476-4D759068CE2E}" destId="{C943A953-D161-495D-A4B9-F78CBCE090B8}" srcOrd="0" destOrd="0" parTransId="{B947BE7A-4B85-424B-B3F0-C73A943EC6BF}" sibTransId="{475F1E95-0474-4DBB-8BB6-4C889E19DBDA}"/>
    <dgm:cxn modelId="{7DB1DD4A-160F-4602-9691-B3B6D6D24DDD}" type="presOf" srcId="{E7B2F2B6-1AC0-42F3-8670-31E2E7EE4FEB}" destId="{293754EE-BB0A-43E6-8CF0-6B327B57AAC4}" srcOrd="0" destOrd="0" presId="urn:microsoft.com/office/officeart/2005/8/layout/vList5"/>
    <dgm:cxn modelId="{FDD4296B-8455-4C25-9515-B789CE7E8737}" srcId="{D40044D9-407E-46B9-B476-4D759068CE2E}" destId="{76345FB0-ECC6-4D58-82FE-248E74F6841F}" srcOrd="3" destOrd="0" parTransId="{CCEE292A-8270-4448-A883-366F68A48521}" sibTransId="{C441DA7A-0EE7-4867-AB32-02DE0A10BEC0}"/>
    <dgm:cxn modelId="{37CAED70-E18D-4320-8949-D85E559DE924}" type="presOf" srcId="{4A7A0990-D2B7-4FAB-956C-EFCDD51DDA98}" destId="{010478FE-759D-43EF-A478-84125B2DC51D}" srcOrd="0" destOrd="0" presId="urn:microsoft.com/office/officeart/2005/8/layout/vList5"/>
    <dgm:cxn modelId="{ACAB4356-0E7E-4047-8965-039D823D5880}" srcId="{D40044D9-407E-46B9-B476-4D759068CE2E}" destId="{4A7A0990-D2B7-4FAB-956C-EFCDD51DDA98}" srcOrd="2" destOrd="0" parTransId="{C3D97768-EAF8-47E1-82A4-A01F4115C9F6}" sibTransId="{87DE5CAA-2134-4FFB-B1AF-4565E9184671}"/>
    <dgm:cxn modelId="{CB1FEB7F-919B-4204-B493-599D41F452A0}" type="presOf" srcId="{4D018999-291A-4C6C-84C8-30476C2EE3C3}" destId="{DACB6516-7B16-4316-A148-A8244C4B369B}" srcOrd="0" destOrd="0" presId="urn:microsoft.com/office/officeart/2005/8/layout/vList5"/>
    <dgm:cxn modelId="{A683EC97-26C6-42C1-A613-3661742E8951}" type="presOf" srcId="{986F6A55-A7EE-4789-AFE9-7D4E58819472}" destId="{293754EE-BB0A-43E6-8CF0-6B327B57AAC4}" srcOrd="0" destOrd="1" presId="urn:microsoft.com/office/officeart/2005/8/layout/vList5"/>
    <dgm:cxn modelId="{23E011D0-A3CB-407A-A0B6-5BC6EC70632A}" type="presOf" srcId="{76345FB0-ECC6-4D58-82FE-248E74F6841F}" destId="{30A65F16-0467-4ED4-8D60-B97086FF558C}" srcOrd="0" destOrd="0" presId="urn:microsoft.com/office/officeart/2005/8/layout/vList5"/>
    <dgm:cxn modelId="{226B03F4-1FA0-4548-81FE-BC81DBE74B54}" type="presOf" srcId="{D40044D9-407E-46B9-B476-4D759068CE2E}" destId="{5D00068D-2897-46C4-A27F-82E4437E0B65}" srcOrd="0" destOrd="0" presId="urn:microsoft.com/office/officeart/2005/8/layout/vList5"/>
    <dgm:cxn modelId="{849CEAF8-A630-4C65-BEBE-64D3F97761D0}" srcId="{C943A953-D161-495D-A4B9-F78CBCE090B8}" destId="{986F6A55-A7EE-4789-AFE9-7D4E58819472}" srcOrd="1" destOrd="0" parTransId="{C6A251D6-D6C0-487B-902F-1853BE364648}" sibTransId="{9D8DA810-0922-4210-8796-3EE12F8B53B0}"/>
    <dgm:cxn modelId="{B215A1A0-EE20-493E-94B8-1198F8CA0BEF}" type="presParOf" srcId="{5D00068D-2897-46C4-A27F-82E4437E0B65}" destId="{6FFE79EB-24F0-47E7-BDCC-840CD0485386}" srcOrd="0" destOrd="0" presId="urn:microsoft.com/office/officeart/2005/8/layout/vList5"/>
    <dgm:cxn modelId="{3E1BDB0B-4C3C-4A64-91D2-DFA7B128F5C2}" type="presParOf" srcId="{6FFE79EB-24F0-47E7-BDCC-840CD0485386}" destId="{75133336-20E9-4634-A8B0-F5D2C1A3919C}" srcOrd="0" destOrd="0" presId="urn:microsoft.com/office/officeart/2005/8/layout/vList5"/>
    <dgm:cxn modelId="{0B9EBA7D-3DCD-40E1-8D99-05914CAA4CC9}" type="presParOf" srcId="{6FFE79EB-24F0-47E7-BDCC-840CD0485386}" destId="{293754EE-BB0A-43E6-8CF0-6B327B57AAC4}" srcOrd="1" destOrd="0" presId="urn:microsoft.com/office/officeart/2005/8/layout/vList5"/>
    <dgm:cxn modelId="{2F8B1111-A59D-49F3-AE73-19340A646F8D}" type="presParOf" srcId="{5D00068D-2897-46C4-A27F-82E4437E0B65}" destId="{EF623C02-E397-464A-A32B-EF21E5277065}" srcOrd="1" destOrd="0" presId="urn:microsoft.com/office/officeart/2005/8/layout/vList5"/>
    <dgm:cxn modelId="{47415FCD-BA3B-4A0A-89D6-1DC6A07F7177}" type="presParOf" srcId="{5D00068D-2897-46C4-A27F-82E4437E0B65}" destId="{7E477609-2AB7-4893-8355-BEA49AEA39B3}" srcOrd="2" destOrd="0" presId="urn:microsoft.com/office/officeart/2005/8/layout/vList5"/>
    <dgm:cxn modelId="{6D0B0020-8616-4A53-8547-37F6D7969F7E}" type="presParOf" srcId="{7E477609-2AB7-4893-8355-BEA49AEA39B3}" destId="{3F8F406F-306A-4908-ACED-48F7AA46B903}" srcOrd="0" destOrd="0" presId="urn:microsoft.com/office/officeart/2005/8/layout/vList5"/>
    <dgm:cxn modelId="{1774F14A-D0D5-40CD-9C75-EA8E3CA868D9}" type="presParOf" srcId="{5D00068D-2897-46C4-A27F-82E4437E0B65}" destId="{B8499BA1-FF50-4DED-A60F-B2C71273284C}" srcOrd="3" destOrd="0" presId="urn:microsoft.com/office/officeart/2005/8/layout/vList5"/>
    <dgm:cxn modelId="{2DF908D4-6AC5-48EB-9EEA-97B7B9362A32}" type="presParOf" srcId="{5D00068D-2897-46C4-A27F-82E4437E0B65}" destId="{51165164-B9B3-4251-A1EA-A535C7C506F1}" srcOrd="4" destOrd="0" presId="urn:microsoft.com/office/officeart/2005/8/layout/vList5"/>
    <dgm:cxn modelId="{BD026935-392C-4FCB-BFB7-09C0025C82A7}" type="presParOf" srcId="{51165164-B9B3-4251-A1EA-A535C7C506F1}" destId="{010478FE-759D-43EF-A478-84125B2DC51D}" srcOrd="0" destOrd="0" presId="urn:microsoft.com/office/officeart/2005/8/layout/vList5"/>
    <dgm:cxn modelId="{EB76F2E1-25AB-449C-B324-668E0051E7C0}" type="presParOf" srcId="{5D00068D-2897-46C4-A27F-82E4437E0B65}" destId="{2C3519BC-37BE-40C8-A538-64F6644DF938}" srcOrd="5" destOrd="0" presId="urn:microsoft.com/office/officeart/2005/8/layout/vList5"/>
    <dgm:cxn modelId="{71389F81-189A-4673-BFDD-60CF2491BD96}" type="presParOf" srcId="{5D00068D-2897-46C4-A27F-82E4437E0B65}" destId="{30E0C366-81A1-4791-979C-914A7D1CE3A3}" srcOrd="6" destOrd="0" presId="urn:microsoft.com/office/officeart/2005/8/layout/vList5"/>
    <dgm:cxn modelId="{5B4E2452-18A9-4A0A-854D-C04B62A96DC6}" type="presParOf" srcId="{30E0C366-81A1-4791-979C-914A7D1CE3A3}" destId="{30A65F16-0467-4ED4-8D60-B97086FF558C}" srcOrd="0" destOrd="0" presId="urn:microsoft.com/office/officeart/2005/8/layout/vList5"/>
    <dgm:cxn modelId="{890ACF99-F2D9-4DD0-A221-07EF2CB53223}" type="presParOf" srcId="{5D00068D-2897-46C4-A27F-82E4437E0B65}" destId="{E4B071A1-77CA-4492-A7AD-15AD6CB7A734}" srcOrd="7" destOrd="0" presId="urn:microsoft.com/office/officeart/2005/8/layout/vList5"/>
    <dgm:cxn modelId="{E1E2506B-B817-4E17-845A-98187F8F46F2}" type="presParOf" srcId="{5D00068D-2897-46C4-A27F-82E4437E0B65}" destId="{50C15D5D-A64B-4096-89E2-909FA564566E}" srcOrd="8" destOrd="0" presId="urn:microsoft.com/office/officeart/2005/8/layout/vList5"/>
    <dgm:cxn modelId="{35FC0E6E-138A-496D-AB90-9108254B0F86}" type="presParOf" srcId="{50C15D5D-A64B-4096-89E2-909FA564566E}" destId="{DACB6516-7B16-4316-A148-A8244C4B36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5038-7E25-48EA-A633-33EA70281E5E}">
      <dsp:nvSpPr>
        <dsp:cNvPr id="0" name=""/>
        <dsp:cNvSpPr/>
      </dsp:nvSpPr>
      <dsp:spPr>
        <a:xfrm>
          <a:off x="32608" y="1652"/>
          <a:ext cx="1842969" cy="1105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/>
            <a:t>Server</a:t>
          </a:r>
          <a:endParaRPr lang="en-US" sz="2000" kern="1200" dirty="0"/>
        </a:p>
      </dsp:txBody>
      <dsp:txXfrm>
        <a:off x="32608" y="1652"/>
        <a:ext cx="1842969" cy="1105781"/>
      </dsp:txXfrm>
    </dsp:sp>
    <dsp:sp modelId="{9F8F89F6-0B65-4474-8ACA-150B4885AA13}">
      <dsp:nvSpPr>
        <dsp:cNvPr id="0" name=""/>
        <dsp:cNvSpPr/>
      </dsp:nvSpPr>
      <dsp:spPr>
        <a:xfrm>
          <a:off x="2059875" y="1652"/>
          <a:ext cx="1842969" cy="1105781"/>
        </a:xfrm>
        <a:prstGeom prst="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ServerType (opcional)</a:t>
          </a:r>
          <a:endParaRPr lang="en-US" sz="2000" kern="1200"/>
        </a:p>
      </dsp:txBody>
      <dsp:txXfrm>
        <a:off x="2059875" y="1652"/>
        <a:ext cx="1842969" cy="1105781"/>
      </dsp:txXfrm>
    </dsp:sp>
    <dsp:sp modelId="{562B1A72-393D-4223-A3D0-7188636F87C5}">
      <dsp:nvSpPr>
        <dsp:cNvPr id="0" name=""/>
        <dsp:cNvSpPr/>
      </dsp:nvSpPr>
      <dsp:spPr>
        <a:xfrm>
          <a:off x="4087141" y="1652"/>
          <a:ext cx="1842969" cy="110578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CompanyDB </a:t>
          </a:r>
          <a:endParaRPr lang="en-US" sz="2000" kern="1200"/>
        </a:p>
      </dsp:txBody>
      <dsp:txXfrm>
        <a:off x="4087141" y="1652"/>
        <a:ext cx="1842969" cy="1105781"/>
      </dsp:txXfrm>
    </dsp:sp>
    <dsp:sp modelId="{9AB32B0B-ADF3-45B7-9A1C-8252ADF2D9DB}">
      <dsp:nvSpPr>
        <dsp:cNvPr id="0" name=""/>
        <dsp:cNvSpPr/>
      </dsp:nvSpPr>
      <dsp:spPr>
        <a:xfrm>
          <a:off x="32608" y="1291730"/>
          <a:ext cx="1842969" cy="1105781"/>
        </a:xfrm>
        <a:prstGeom prst="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UserName </a:t>
          </a:r>
          <a:endParaRPr lang="en-US" sz="2000" kern="1200"/>
        </a:p>
      </dsp:txBody>
      <dsp:txXfrm>
        <a:off x="32608" y="1291730"/>
        <a:ext cx="1842969" cy="1105781"/>
      </dsp:txXfrm>
    </dsp:sp>
    <dsp:sp modelId="{47D77CD3-4A3E-4598-B919-B63FBDA523E3}">
      <dsp:nvSpPr>
        <dsp:cNvPr id="0" name=""/>
        <dsp:cNvSpPr/>
      </dsp:nvSpPr>
      <dsp:spPr>
        <a:xfrm>
          <a:off x="2059875" y="1291730"/>
          <a:ext cx="1842969" cy="110578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 err="1"/>
            <a:t>Password</a:t>
          </a:r>
          <a:r>
            <a:rPr lang="es-GT" sz="2000" kern="1200" dirty="0"/>
            <a:t> </a:t>
          </a:r>
          <a:endParaRPr lang="en-US" sz="2000" kern="1200" dirty="0"/>
        </a:p>
      </dsp:txBody>
      <dsp:txXfrm>
        <a:off x="2059875" y="1291730"/>
        <a:ext cx="1842969" cy="1105781"/>
      </dsp:txXfrm>
    </dsp:sp>
    <dsp:sp modelId="{ECF036F4-DAB6-481D-ACD5-5D0D3C044AA4}">
      <dsp:nvSpPr>
        <dsp:cNvPr id="0" name=""/>
        <dsp:cNvSpPr/>
      </dsp:nvSpPr>
      <dsp:spPr>
        <a:xfrm>
          <a:off x="4087141" y="1291730"/>
          <a:ext cx="1842969" cy="110578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DBUserName (privado)</a:t>
          </a:r>
          <a:endParaRPr lang="en-US" sz="2000" kern="1200"/>
        </a:p>
      </dsp:txBody>
      <dsp:txXfrm>
        <a:off x="4087141" y="1291730"/>
        <a:ext cx="1842969" cy="1105781"/>
      </dsp:txXfrm>
    </dsp:sp>
    <dsp:sp modelId="{8C970ED5-FB84-487C-9522-4B91A097C7F3}">
      <dsp:nvSpPr>
        <dsp:cNvPr id="0" name=""/>
        <dsp:cNvSpPr/>
      </dsp:nvSpPr>
      <dsp:spPr>
        <a:xfrm>
          <a:off x="32608" y="2581809"/>
          <a:ext cx="1842969" cy="110578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DBPassword (privado)</a:t>
          </a:r>
          <a:endParaRPr lang="en-US" sz="2000" kern="1200"/>
        </a:p>
      </dsp:txBody>
      <dsp:txXfrm>
        <a:off x="32608" y="2581809"/>
        <a:ext cx="1842969" cy="1105781"/>
      </dsp:txXfrm>
    </dsp:sp>
    <dsp:sp modelId="{56F90516-9E8C-4143-A7FB-D55012EA1C03}">
      <dsp:nvSpPr>
        <dsp:cNvPr id="0" name=""/>
        <dsp:cNvSpPr/>
      </dsp:nvSpPr>
      <dsp:spPr>
        <a:xfrm>
          <a:off x="2059875" y="2581809"/>
          <a:ext cx="1842969" cy="1105781"/>
        </a:xfrm>
        <a:prstGeom prst="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Language (opcional)</a:t>
          </a:r>
          <a:endParaRPr lang="en-US" sz="2000" kern="1200"/>
        </a:p>
      </dsp:txBody>
      <dsp:txXfrm>
        <a:off x="2059875" y="2581809"/>
        <a:ext cx="1842969" cy="1105781"/>
      </dsp:txXfrm>
    </dsp:sp>
    <dsp:sp modelId="{F7A0C1FF-2831-4FC8-AD72-006DF77E48C4}">
      <dsp:nvSpPr>
        <dsp:cNvPr id="0" name=""/>
        <dsp:cNvSpPr/>
      </dsp:nvSpPr>
      <dsp:spPr>
        <a:xfrm>
          <a:off x="4087141" y="2581809"/>
          <a:ext cx="1842969" cy="1105781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UseTrusted (privado)</a:t>
          </a:r>
          <a:endParaRPr lang="en-US" sz="2000" kern="1200"/>
        </a:p>
      </dsp:txBody>
      <dsp:txXfrm>
        <a:off x="4087141" y="2581809"/>
        <a:ext cx="1842969" cy="1105781"/>
      </dsp:txXfrm>
    </dsp:sp>
    <dsp:sp modelId="{D49B50E9-6D14-409F-B5FF-89CD36572195}">
      <dsp:nvSpPr>
        <dsp:cNvPr id="0" name=""/>
        <dsp:cNvSpPr/>
      </dsp:nvSpPr>
      <dsp:spPr>
        <a:xfrm>
          <a:off x="1046241" y="3871888"/>
          <a:ext cx="1842969" cy="1105781"/>
        </a:xfrm>
        <a:prstGeom prst="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 dirty="0" err="1"/>
            <a:t>AddOnIdentifier</a:t>
          </a:r>
          <a:r>
            <a:rPr lang="es-GT" sz="2000" kern="1200" dirty="0"/>
            <a:t> (privado)</a:t>
          </a:r>
          <a:endParaRPr lang="en-US" sz="2000" kern="1200" dirty="0"/>
        </a:p>
      </dsp:txBody>
      <dsp:txXfrm>
        <a:off x="1046241" y="3871888"/>
        <a:ext cx="1842969" cy="1105781"/>
      </dsp:txXfrm>
    </dsp:sp>
    <dsp:sp modelId="{65AF6517-18E1-4E80-AC08-728B4F3A8B74}">
      <dsp:nvSpPr>
        <dsp:cNvPr id="0" name=""/>
        <dsp:cNvSpPr/>
      </dsp:nvSpPr>
      <dsp:spPr>
        <a:xfrm>
          <a:off x="3073508" y="3871888"/>
          <a:ext cx="1842969" cy="110578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DbServerType</a:t>
          </a:r>
          <a:endParaRPr lang="en-US" sz="2000" kern="1200" dirty="0"/>
        </a:p>
      </dsp:txBody>
      <dsp:txXfrm>
        <a:off x="3073508" y="3871888"/>
        <a:ext cx="1842969" cy="11057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800" kern="1200" dirty="0" err="1"/>
            <a:t>UserTable</a:t>
          </a:r>
          <a:r>
            <a:rPr lang="es-GT" sz="1800" kern="1200" dirty="0"/>
            <a:t> </a:t>
          </a:r>
          <a:r>
            <a:rPr lang="es-GT" sz="1800" kern="1200" dirty="0" err="1"/>
            <a:t>userTable</a:t>
          </a:r>
          <a:r>
            <a:rPr lang="es-GT" sz="1800" kern="1200" dirty="0"/>
            <a:t> = </a:t>
          </a:r>
          <a:r>
            <a:rPr lang="es-GT" sz="1800" kern="1200" dirty="0" err="1"/>
            <a:t>Company.UserTables.Item</a:t>
          </a:r>
          <a:r>
            <a:rPr lang="es-GT" sz="1800" kern="1200" dirty="0"/>
            <a:t>("TBL01")</a:t>
          </a:r>
          <a:endParaRPr lang="en-US" sz="18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Add</a:t>
          </a:r>
          <a:endParaRPr lang="en-US" sz="3300" kern="120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Remove</a:t>
          </a:r>
          <a:endParaRPr lang="en-US" sz="3300" kern="120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/>
            <a:t>Update</a:t>
          </a:r>
          <a:endParaRPr lang="en-US" sz="3300" kern="1200"/>
        </a:p>
      </dsp:txBody>
      <dsp:txXfrm>
        <a:off x="46703" y="4067116"/>
        <a:ext cx="2053173" cy="8633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26064-02EA-4F9D-B3F2-2D07CCEF16B4}">
      <dsp:nvSpPr>
        <dsp:cNvPr id="0" name=""/>
        <dsp:cNvSpPr/>
      </dsp:nvSpPr>
      <dsp:spPr>
        <a:xfrm>
          <a:off x="617248" y="1452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/>
            <a:t>Browser</a:t>
          </a:r>
          <a:endParaRPr lang="en-US" sz="1300" b="0" kern="1200" dirty="0"/>
        </a:p>
      </dsp:txBody>
      <dsp:txXfrm>
        <a:off x="617248" y="1452"/>
        <a:ext cx="1463652" cy="878191"/>
      </dsp:txXfrm>
    </dsp:sp>
    <dsp:sp modelId="{C77E3609-7EEE-4049-B14D-81AB8F45F820}">
      <dsp:nvSpPr>
        <dsp:cNvPr id="0" name=""/>
        <dsp:cNvSpPr/>
      </dsp:nvSpPr>
      <dsp:spPr>
        <a:xfrm>
          <a:off x="2227265" y="1452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DefaultValue</a:t>
          </a:r>
          <a:endParaRPr lang="en-US" sz="1300" b="0" kern="1200" dirty="0"/>
        </a:p>
      </dsp:txBody>
      <dsp:txXfrm>
        <a:off x="2227265" y="1452"/>
        <a:ext cx="1463652" cy="878191"/>
      </dsp:txXfrm>
    </dsp:sp>
    <dsp:sp modelId="{C5B08C0A-B86E-4A73-836D-FF1FB2859AC5}">
      <dsp:nvSpPr>
        <dsp:cNvPr id="0" name=""/>
        <dsp:cNvSpPr/>
      </dsp:nvSpPr>
      <dsp:spPr>
        <a:xfrm>
          <a:off x="3837283" y="1452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Description</a:t>
          </a:r>
          <a:endParaRPr lang="en-US" sz="1300" b="0" kern="1200" dirty="0"/>
        </a:p>
      </dsp:txBody>
      <dsp:txXfrm>
        <a:off x="3837283" y="1452"/>
        <a:ext cx="1463652" cy="878191"/>
      </dsp:txXfrm>
    </dsp:sp>
    <dsp:sp modelId="{5BD80D1A-564D-4A78-ADC9-E7B75EE6F3A0}">
      <dsp:nvSpPr>
        <dsp:cNvPr id="0" name=""/>
        <dsp:cNvSpPr/>
      </dsp:nvSpPr>
      <dsp:spPr>
        <a:xfrm>
          <a:off x="617248" y="1026009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EditSize</a:t>
          </a:r>
          <a:endParaRPr lang="en-US" sz="1300" b="0" kern="1200" dirty="0"/>
        </a:p>
      </dsp:txBody>
      <dsp:txXfrm>
        <a:off x="617248" y="1026009"/>
        <a:ext cx="1463652" cy="878191"/>
      </dsp:txXfrm>
    </dsp:sp>
    <dsp:sp modelId="{6C803A68-EC42-46C7-BEE0-8A2717BA3837}">
      <dsp:nvSpPr>
        <dsp:cNvPr id="0" name=""/>
        <dsp:cNvSpPr/>
      </dsp:nvSpPr>
      <dsp:spPr>
        <a:xfrm>
          <a:off x="2227265" y="1026009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FieldID</a:t>
          </a:r>
          <a:endParaRPr lang="en-US" sz="1300" b="0" kern="1200" dirty="0"/>
        </a:p>
      </dsp:txBody>
      <dsp:txXfrm>
        <a:off x="2227265" y="1026009"/>
        <a:ext cx="1463652" cy="878191"/>
      </dsp:txXfrm>
    </dsp:sp>
    <dsp:sp modelId="{CF3CED5A-6095-4127-B64A-B843A9A89183}">
      <dsp:nvSpPr>
        <dsp:cNvPr id="0" name=""/>
        <dsp:cNvSpPr/>
      </dsp:nvSpPr>
      <dsp:spPr>
        <a:xfrm>
          <a:off x="3837283" y="1026009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LinkedSystemObject</a:t>
          </a:r>
          <a:endParaRPr lang="en-US" sz="1300" b="0" kern="1200" dirty="0"/>
        </a:p>
      </dsp:txBody>
      <dsp:txXfrm>
        <a:off x="3837283" y="1026009"/>
        <a:ext cx="1463652" cy="878191"/>
      </dsp:txXfrm>
    </dsp:sp>
    <dsp:sp modelId="{A1B22673-2BE9-4CE8-989C-D8989BEE825B}">
      <dsp:nvSpPr>
        <dsp:cNvPr id="0" name=""/>
        <dsp:cNvSpPr/>
      </dsp:nvSpPr>
      <dsp:spPr>
        <a:xfrm>
          <a:off x="617248" y="2050566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LinkedTable</a:t>
          </a:r>
          <a:endParaRPr lang="en-US" sz="1300" b="0" kern="1200" dirty="0"/>
        </a:p>
      </dsp:txBody>
      <dsp:txXfrm>
        <a:off x="617248" y="2050566"/>
        <a:ext cx="1463652" cy="878191"/>
      </dsp:txXfrm>
    </dsp:sp>
    <dsp:sp modelId="{A07BE4E3-FA55-4C42-9E9F-2E5F2C808F33}">
      <dsp:nvSpPr>
        <dsp:cNvPr id="0" name=""/>
        <dsp:cNvSpPr/>
      </dsp:nvSpPr>
      <dsp:spPr>
        <a:xfrm>
          <a:off x="2227265" y="2050566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LinkedUDO</a:t>
          </a:r>
          <a:endParaRPr lang="en-US" sz="1300" b="0" kern="1200" dirty="0"/>
        </a:p>
      </dsp:txBody>
      <dsp:txXfrm>
        <a:off x="2227265" y="2050566"/>
        <a:ext cx="1463652" cy="878191"/>
      </dsp:txXfrm>
    </dsp:sp>
    <dsp:sp modelId="{4CE876C5-8196-409F-A22F-5AE7E271B7B3}">
      <dsp:nvSpPr>
        <dsp:cNvPr id="0" name=""/>
        <dsp:cNvSpPr/>
      </dsp:nvSpPr>
      <dsp:spPr>
        <a:xfrm>
          <a:off x="3837283" y="2050566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Mandatory</a:t>
          </a:r>
          <a:endParaRPr lang="en-US" sz="1300" b="0" kern="1200" dirty="0"/>
        </a:p>
      </dsp:txBody>
      <dsp:txXfrm>
        <a:off x="3837283" y="2050566"/>
        <a:ext cx="1463652" cy="878191"/>
      </dsp:txXfrm>
    </dsp:sp>
    <dsp:sp modelId="{B10282B7-FF87-4161-8A2F-BFF3A2CE6B91}">
      <dsp:nvSpPr>
        <dsp:cNvPr id="0" name=""/>
        <dsp:cNvSpPr/>
      </dsp:nvSpPr>
      <dsp:spPr>
        <a:xfrm>
          <a:off x="617248" y="3075122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Name</a:t>
          </a:r>
          <a:endParaRPr lang="en-US" sz="1300" b="0" kern="1200" dirty="0"/>
        </a:p>
      </dsp:txBody>
      <dsp:txXfrm>
        <a:off x="617248" y="3075122"/>
        <a:ext cx="1463652" cy="878191"/>
      </dsp:txXfrm>
    </dsp:sp>
    <dsp:sp modelId="{4AE9DC43-9D58-4B13-8F92-EDA19A919715}">
      <dsp:nvSpPr>
        <dsp:cNvPr id="0" name=""/>
        <dsp:cNvSpPr/>
      </dsp:nvSpPr>
      <dsp:spPr>
        <a:xfrm>
          <a:off x="2227265" y="3075122"/>
          <a:ext cx="1463652" cy="878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Size</a:t>
          </a:r>
          <a:endParaRPr lang="en-US" sz="1300" b="0" kern="1200" dirty="0"/>
        </a:p>
      </dsp:txBody>
      <dsp:txXfrm>
        <a:off x="2227265" y="3075122"/>
        <a:ext cx="1463652" cy="878191"/>
      </dsp:txXfrm>
    </dsp:sp>
    <dsp:sp modelId="{B14E0408-E96F-4433-A4F6-8DDFF758BF8B}">
      <dsp:nvSpPr>
        <dsp:cNvPr id="0" name=""/>
        <dsp:cNvSpPr/>
      </dsp:nvSpPr>
      <dsp:spPr>
        <a:xfrm>
          <a:off x="3837283" y="3075122"/>
          <a:ext cx="1463652" cy="878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SubType</a:t>
          </a:r>
          <a:endParaRPr lang="en-US" sz="1300" b="0" kern="1200" dirty="0"/>
        </a:p>
      </dsp:txBody>
      <dsp:txXfrm>
        <a:off x="3837283" y="3075122"/>
        <a:ext cx="1463652" cy="878191"/>
      </dsp:txXfrm>
    </dsp:sp>
    <dsp:sp modelId="{717B1DEB-E1F4-46BF-9D1F-937CA47E6CF6}">
      <dsp:nvSpPr>
        <dsp:cNvPr id="0" name=""/>
        <dsp:cNvSpPr/>
      </dsp:nvSpPr>
      <dsp:spPr>
        <a:xfrm>
          <a:off x="617248" y="4099679"/>
          <a:ext cx="1463652" cy="87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TableName</a:t>
          </a:r>
          <a:endParaRPr lang="en-US" sz="1300" b="0" kern="1200" dirty="0"/>
        </a:p>
      </dsp:txBody>
      <dsp:txXfrm>
        <a:off x="617248" y="4099679"/>
        <a:ext cx="1463652" cy="878191"/>
      </dsp:txXfrm>
    </dsp:sp>
    <dsp:sp modelId="{AE69D02F-BB52-460B-8737-E53D1680F91F}">
      <dsp:nvSpPr>
        <dsp:cNvPr id="0" name=""/>
        <dsp:cNvSpPr/>
      </dsp:nvSpPr>
      <dsp:spPr>
        <a:xfrm>
          <a:off x="2227265" y="4099679"/>
          <a:ext cx="1463652" cy="878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Type</a:t>
          </a:r>
          <a:endParaRPr lang="en-US" sz="1300" b="0" kern="1200" dirty="0"/>
        </a:p>
      </dsp:txBody>
      <dsp:txXfrm>
        <a:off x="2227265" y="4099679"/>
        <a:ext cx="1463652" cy="878191"/>
      </dsp:txXfrm>
    </dsp:sp>
    <dsp:sp modelId="{22745007-08AA-4ADE-96EA-29D198D281F1}">
      <dsp:nvSpPr>
        <dsp:cNvPr id="0" name=""/>
        <dsp:cNvSpPr/>
      </dsp:nvSpPr>
      <dsp:spPr>
        <a:xfrm>
          <a:off x="3837283" y="4099679"/>
          <a:ext cx="1463652" cy="878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b="0" kern="1200" dirty="0" err="1"/>
            <a:t>ValidValues</a:t>
          </a:r>
          <a:endParaRPr lang="en-US" sz="1300" b="0" kern="1200" dirty="0"/>
        </a:p>
      </dsp:txBody>
      <dsp:txXfrm>
        <a:off x="3837283" y="4099679"/>
        <a:ext cx="1463652" cy="8781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400" kern="1200" dirty="0" err="1"/>
            <a:t>UserFieldsMD</a:t>
          </a:r>
          <a:r>
            <a:rPr lang="es-GT" sz="1400" kern="1200" dirty="0"/>
            <a:t> </a:t>
          </a:r>
          <a:r>
            <a:rPr lang="es-GT" sz="1400" kern="1200" dirty="0" err="1"/>
            <a:t>oUserFieldsMD</a:t>
          </a:r>
          <a:r>
            <a:rPr lang="es-GT" sz="1400" kern="1200" dirty="0"/>
            <a:t> = </a:t>
          </a:r>
          <a:r>
            <a:rPr lang="es-GT" sz="1400" kern="1200" dirty="0" err="1"/>
            <a:t>oCompany.GetBusinessObject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400" kern="1200" dirty="0"/>
            <a:t>(</a:t>
          </a:r>
          <a:r>
            <a:rPr lang="es-GT" sz="1400" kern="1200" dirty="0" err="1"/>
            <a:t>SAPbobsCOM.BoObjectTypes.oUserFields</a:t>
          </a:r>
          <a:r>
            <a:rPr lang="es-GT" sz="1400" kern="1200" dirty="0"/>
            <a:t>)</a:t>
          </a:r>
          <a:endParaRPr lang="en-US" sz="14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Add</a:t>
          </a:r>
          <a:endParaRPr lang="en-US" sz="3300" kern="1200" dirty="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Remove</a:t>
          </a:r>
          <a:endParaRPr lang="en-US" sz="3300" kern="1200" dirty="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Update</a:t>
          </a:r>
          <a:endParaRPr lang="en-US" sz="3300" kern="1200" dirty="0"/>
        </a:p>
      </dsp:txBody>
      <dsp:txXfrm>
        <a:off x="46703" y="4067116"/>
        <a:ext cx="2053173" cy="8633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412783" y="-1103306"/>
          <a:ext cx="1283731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000" kern="1200" dirty="0"/>
            <a:t>oObject.UserFields.Fields.Item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2000" kern="1200" dirty="0"/>
            <a:t>("</a:t>
          </a:r>
          <a:r>
            <a:rPr lang="es-GT" sz="2000" kern="1200" dirty="0">
              <a:solidFill>
                <a:srgbClr val="FF0000"/>
              </a:solidFill>
            </a:rPr>
            <a:t>U_</a:t>
          </a:r>
          <a:r>
            <a:rPr lang="es-GT" sz="2000" kern="1200" dirty="0"/>
            <a:t>UserField").Value = Dynamic</a:t>
          </a:r>
        </a:p>
      </dsp:txBody>
      <dsp:txXfrm rot="-5400000">
        <a:off x="2146579" y="225565"/>
        <a:ext cx="3753473" cy="1158397"/>
      </dsp:txXfrm>
    </dsp:sp>
    <dsp:sp modelId="{75133336-20E9-4634-A8B0-F5D2C1A3919C}">
      <dsp:nvSpPr>
        <dsp:cNvPr id="0" name=""/>
        <dsp:cNvSpPr/>
      </dsp:nvSpPr>
      <dsp:spPr>
        <a:xfrm>
          <a:off x="0" y="2431"/>
          <a:ext cx="2146579" cy="1604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78333" y="80764"/>
        <a:ext cx="1989913" cy="1447998"/>
      </dsp:txXfrm>
    </dsp:sp>
    <dsp:sp modelId="{3F8F406F-306A-4908-ACED-48F7AA46B903}">
      <dsp:nvSpPr>
        <dsp:cNvPr id="0" name=""/>
        <dsp:cNvSpPr/>
      </dsp:nvSpPr>
      <dsp:spPr>
        <a:xfrm>
          <a:off x="0" y="1687328"/>
          <a:ext cx="2146579" cy="1604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</a:t>
          </a:r>
          <a:endParaRPr lang="en-US" sz="3300" kern="1200" dirty="0"/>
        </a:p>
      </dsp:txBody>
      <dsp:txXfrm>
        <a:off x="78333" y="1765661"/>
        <a:ext cx="1989913" cy="1447998"/>
      </dsp:txXfrm>
    </dsp:sp>
    <dsp:sp modelId="{010478FE-759D-43EF-A478-84125B2DC51D}">
      <dsp:nvSpPr>
        <dsp:cNvPr id="0" name=""/>
        <dsp:cNvSpPr/>
      </dsp:nvSpPr>
      <dsp:spPr>
        <a:xfrm>
          <a:off x="0" y="3372226"/>
          <a:ext cx="2146579" cy="16046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SET</a:t>
          </a:r>
        </a:p>
      </dsp:txBody>
      <dsp:txXfrm>
        <a:off x="78333" y="3450559"/>
        <a:ext cx="1989913" cy="14479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26064-02EA-4F9D-B3F2-2D07CCEF16B4}">
      <dsp:nvSpPr>
        <dsp:cNvPr id="0" name=""/>
        <dsp:cNvSpPr/>
      </dsp:nvSpPr>
      <dsp:spPr>
        <a:xfrm>
          <a:off x="161969" y="3331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TableName</a:t>
          </a:r>
          <a:endParaRPr lang="en-US" sz="700" b="0" kern="1200" dirty="0"/>
        </a:p>
      </dsp:txBody>
      <dsp:txXfrm>
        <a:off x="161969" y="3331"/>
        <a:ext cx="1035971" cy="621582"/>
      </dsp:txXfrm>
    </dsp:sp>
    <dsp:sp modelId="{A8FE2E63-AC10-4FA9-B104-22E312FA3CC9}">
      <dsp:nvSpPr>
        <dsp:cNvPr id="0" name=""/>
        <dsp:cNvSpPr/>
      </dsp:nvSpPr>
      <dsp:spPr>
        <a:xfrm>
          <a:off x="1301538" y="3331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Code</a:t>
          </a:r>
          <a:endParaRPr lang="es-GT" sz="700" b="0" kern="1200" dirty="0"/>
        </a:p>
      </dsp:txBody>
      <dsp:txXfrm>
        <a:off x="1301538" y="3331"/>
        <a:ext cx="1035971" cy="621582"/>
      </dsp:txXfrm>
    </dsp:sp>
    <dsp:sp modelId="{DB9CC90C-7F2A-42C3-B0AD-A4C11E4BC379}">
      <dsp:nvSpPr>
        <dsp:cNvPr id="0" name=""/>
        <dsp:cNvSpPr/>
      </dsp:nvSpPr>
      <dsp:spPr>
        <a:xfrm>
          <a:off x="2441106" y="3331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LogTableName</a:t>
          </a:r>
          <a:endParaRPr lang="es-GT" sz="700" b="0" kern="1200" dirty="0"/>
        </a:p>
      </dsp:txBody>
      <dsp:txXfrm>
        <a:off x="2441106" y="3331"/>
        <a:ext cx="1035971" cy="621582"/>
      </dsp:txXfrm>
    </dsp:sp>
    <dsp:sp modelId="{726B48E4-B16C-4D18-947F-7545A99E4819}">
      <dsp:nvSpPr>
        <dsp:cNvPr id="0" name=""/>
        <dsp:cNvSpPr/>
      </dsp:nvSpPr>
      <dsp:spPr>
        <a:xfrm>
          <a:off x="3580674" y="3331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CanCreateDefaultForm</a:t>
          </a:r>
          <a:endParaRPr lang="es-GT" sz="700" b="0" kern="1200" dirty="0"/>
        </a:p>
      </dsp:txBody>
      <dsp:txXfrm>
        <a:off x="3580674" y="3331"/>
        <a:ext cx="1035971" cy="621582"/>
      </dsp:txXfrm>
    </dsp:sp>
    <dsp:sp modelId="{42FC71AA-5E7F-4DCB-AC03-D192DB47748E}">
      <dsp:nvSpPr>
        <dsp:cNvPr id="0" name=""/>
        <dsp:cNvSpPr/>
      </dsp:nvSpPr>
      <dsp:spPr>
        <a:xfrm>
          <a:off x="4720242" y="3331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ObjectType</a:t>
          </a:r>
          <a:endParaRPr lang="es-GT" sz="700" b="0" kern="1200" dirty="0"/>
        </a:p>
      </dsp:txBody>
      <dsp:txXfrm>
        <a:off x="4720242" y="3331"/>
        <a:ext cx="1035971" cy="621582"/>
      </dsp:txXfrm>
    </dsp:sp>
    <dsp:sp modelId="{A2ACC86A-BBD9-41FB-BE85-3F0E3BB9ADA2}">
      <dsp:nvSpPr>
        <dsp:cNvPr id="0" name=""/>
        <dsp:cNvSpPr/>
      </dsp:nvSpPr>
      <dsp:spPr>
        <a:xfrm>
          <a:off x="161969" y="728511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ExtensionName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info</a:t>
          </a:r>
          <a:endParaRPr lang="es-GT" sz="700" b="0" kern="1200" dirty="0"/>
        </a:p>
      </dsp:txBody>
      <dsp:txXfrm>
        <a:off x="161969" y="728511"/>
        <a:ext cx="1035971" cy="621582"/>
      </dsp:txXfrm>
    </dsp:sp>
    <dsp:sp modelId="{685306C2-2DC9-4993-8F0E-F9F82188243E}">
      <dsp:nvSpPr>
        <dsp:cNvPr id="0" name=""/>
        <dsp:cNvSpPr/>
      </dsp:nvSpPr>
      <dsp:spPr>
        <a:xfrm>
          <a:off x="1301538" y="728511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CanCancel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BoYesNoEnum.tYES</a:t>
          </a:r>
          <a:r>
            <a:rPr lang="es-GT" sz="700" b="0" kern="1200" dirty="0"/>
            <a:t>;</a:t>
          </a:r>
        </a:p>
      </dsp:txBody>
      <dsp:txXfrm>
        <a:off x="1301538" y="728511"/>
        <a:ext cx="1035971" cy="621582"/>
      </dsp:txXfrm>
    </dsp:sp>
    <dsp:sp modelId="{D683FFAB-1326-4B8C-BED6-6F7E32321596}">
      <dsp:nvSpPr>
        <dsp:cNvPr id="0" name=""/>
        <dsp:cNvSpPr/>
      </dsp:nvSpPr>
      <dsp:spPr>
        <a:xfrm>
          <a:off x="2441106" y="728511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CanDelete</a:t>
          </a:r>
          <a:endParaRPr lang="es-GT" sz="700" b="0" kern="1200" dirty="0"/>
        </a:p>
      </dsp:txBody>
      <dsp:txXfrm>
        <a:off x="2441106" y="728511"/>
        <a:ext cx="1035971" cy="621582"/>
      </dsp:txXfrm>
    </dsp:sp>
    <dsp:sp modelId="{5DD005B7-F8A6-4BF7-A414-DD1B2F16192A}">
      <dsp:nvSpPr>
        <dsp:cNvPr id="0" name=""/>
        <dsp:cNvSpPr/>
      </dsp:nvSpPr>
      <dsp:spPr>
        <a:xfrm>
          <a:off x="3580674" y="728511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CanLog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BoYesNoEnum.tNO</a:t>
          </a:r>
          <a:r>
            <a:rPr lang="es-GT" sz="700" b="0" kern="1200" dirty="0"/>
            <a:t>;</a:t>
          </a:r>
        </a:p>
      </dsp:txBody>
      <dsp:txXfrm>
        <a:off x="3580674" y="728511"/>
        <a:ext cx="1035971" cy="621582"/>
      </dsp:txXfrm>
    </dsp:sp>
    <dsp:sp modelId="{58F40106-77D1-41DD-B509-029289BFD35A}">
      <dsp:nvSpPr>
        <dsp:cNvPr id="0" name=""/>
        <dsp:cNvSpPr/>
      </dsp:nvSpPr>
      <dsp:spPr>
        <a:xfrm>
          <a:off x="4720242" y="728511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ManageSeries</a:t>
          </a:r>
          <a:endParaRPr lang="es-GT" sz="700" b="0" kern="1200" dirty="0"/>
        </a:p>
      </dsp:txBody>
      <dsp:txXfrm>
        <a:off x="4720242" y="728511"/>
        <a:ext cx="1035971" cy="621582"/>
      </dsp:txXfrm>
    </dsp:sp>
    <dsp:sp modelId="{CBBFAFDE-C0B3-4D10-AFF1-ED4D149A3391}">
      <dsp:nvSpPr>
        <dsp:cNvPr id="0" name=""/>
        <dsp:cNvSpPr/>
      </dsp:nvSpPr>
      <dsp:spPr>
        <a:xfrm>
          <a:off x="161969" y="145369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CanFind</a:t>
          </a:r>
          <a:endParaRPr lang="es-GT" sz="700" b="0" kern="1200" dirty="0"/>
        </a:p>
      </dsp:txBody>
      <dsp:txXfrm>
        <a:off x="161969" y="1453690"/>
        <a:ext cx="1035971" cy="621582"/>
      </dsp:txXfrm>
    </dsp:sp>
    <dsp:sp modelId="{C94DA93D-71C2-4C60-B1E9-3F6E3BF89697}">
      <dsp:nvSpPr>
        <dsp:cNvPr id="0" name=""/>
        <dsp:cNvSpPr/>
      </dsp:nvSpPr>
      <dsp:spPr>
        <a:xfrm>
          <a:off x="1301538" y="145369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CanYearTransfer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info</a:t>
          </a:r>
          <a:endParaRPr lang="es-GT" sz="700" b="0" kern="1200" dirty="0"/>
        </a:p>
      </dsp:txBody>
      <dsp:txXfrm>
        <a:off x="1301538" y="1453690"/>
        <a:ext cx="1035971" cy="621582"/>
      </dsp:txXfrm>
    </dsp:sp>
    <dsp:sp modelId="{4D3381D1-4439-459A-B1E6-DFABDC2114EC}">
      <dsp:nvSpPr>
        <dsp:cNvPr id="0" name=""/>
        <dsp:cNvSpPr/>
      </dsp:nvSpPr>
      <dsp:spPr>
        <a:xfrm>
          <a:off x="2441106" y="145369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Name</a:t>
          </a:r>
          <a:endParaRPr lang="es-GT" sz="700" b="0" kern="1200" dirty="0"/>
        </a:p>
      </dsp:txBody>
      <dsp:txXfrm>
        <a:off x="2441106" y="1453690"/>
        <a:ext cx="1035971" cy="621582"/>
      </dsp:txXfrm>
    </dsp:sp>
    <dsp:sp modelId="{EDCC550C-60E7-42A6-BEBC-629A5CFE7F7E}">
      <dsp:nvSpPr>
        <dsp:cNvPr id="0" name=""/>
        <dsp:cNvSpPr/>
      </dsp:nvSpPr>
      <dsp:spPr>
        <a:xfrm>
          <a:off x="3580674" y="145369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CanClose</a:t>
          </a:r>
          <a:endParaRPr lang="es-GT" sz="700" b="0" kern="1200" dirty="0"/>
        </a:p>
      </dsp:txBody>
      <dsp:txXfrm>
        <a:off x="3580674" y="1453690"/>
        <a:ext cx="1035971" cy="621582"/>
      </dsp:txXfrm>
    </dsp:sp>
    <dsp:sp modelId="{14247734-24E4-4B06-8977-75DE3D7D423A}">
      <dsp:nvSpPr>
        <dsp:cNvPr id="0" name=""/>
        <dsp:cNvSpPr/>
      </dsp:nvSpPr>
      <dsp:spPr>
        <a:xfrm>
          <a:off x="4720242" y="145369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OverwriteDllfile</a:t>
          </a:r>
          <a:endParaRPr lang="es-GT" sz="700" b="0" kern="1200" dirty="0"/>
        </a:p>
      </dsp:txBody>
      <dsp:txXfrm>
        <a:off x="4720242" y="1453690"/>
        <a:ext cx="1035971" cy="621582"/>
      </dsp:txXfrm>
    </dsp:sp>
    <dsp:sp modelId="{2253F61C-1E2B-4EC1-808E-92A8B469FD56}">
      <dsp:nvSpPr>
        <dsp:cNvPr id="0" name=""/>
        <dsp:cNvSpPr/>
      </dsp:nvSpPr>
      <dsp:spPr>
        <a:xfrm>
          <a:off x="161969" y="217887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DataBrowserBrowser</a:t>
          </a:r>
          <a:endParaRPr lang="es-GT" sz="700" b="0" kern="1200" dirty="0"/>
        </a:p>
      </dsp:txBody>
      <dsp:txXfrm>
        <a:off x="161969" y="2178870"/>
        <a:ext cx="1035971" cy="621582"/>
      </dsp:txXfrm>
    </dsp:sp>
    <dsp:sp modelId="{456D036E-EAFF-476A-B28C-9F8C0145CB55}">
      <dsp:nvSpPr>
        <dsp:cNvPr id="0" name=""/>
        <dsp:cNvSpPr/>
      </dsp:nvSpPr>
      <dsp:spPr>
        <a:xfrm>
          <a:off x="1301538" y="217887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UseUniqueFormType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info</a:t>
          </a:r>
          <a:endParaRPr lang="es-GT" sz="700" b="0" kern="1200" dirty="0"/>
        </a:p>
      </dsp:txBody>
      <dsp:txXfrm>
        <a:off x="1301538" y="2178870"/>
        <a:ext cx="1035971" cy="621582"/>
      </dsp:txXfrm>
    </dsp:sp>
    <dsp:sp modelId="{8A409581-106D-4C19-A9CE-EDFC266055F0}">
      <dsp:nvSpPr>
        <dsp:cNvPr id="0" name=""/>
        <dsp:cNvSpPr/>
      </dsp:nvSpPr>
      <dsp:spPr>
        <a:xfrm>
          <a:off x="2441106" y="217887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CanArchive</a:t>
          </a:r>
          <a:endParaRPr lang="es-GT" sz="700" b="0" kern="1200" dirty="0"/>
        </a:p>
      </dsp:txBody>
      <dsp:txXfrm>
        <a:off x="2441106" y="2178870"/>
        <a:ext cx="1035971" cy="621582"/>
      </dsp:txXfrm>
    </dsp:sp>
    <dsp:sp modelId="{34D72861-D7FB-481B-844F-A1E3E9675693}">
      <dsp:nvSpPr>
        <dsp:cNvPr id="0" name=""/>
        <dsp:cNvSpPr/>
      </dsp:nvSpPr>
      <dsp:spPr>
        <a:xfrm>
          <a:off x="3580674" y="217887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MenuItem</a:t>
          </a:r>
          <a:endParaRPr lang="es-GT" sz="700" b="0" kern="1200" dirty="0"/>
        </a:p>
      </dsp:txBody>
      <dsp:txXfrm>
        <a:off x="3580674" y="2178870"/>
        <a:ext cx="1035971" cy="621582"/>
      </dsp:txXfrm>
    </dsp:sp>
    <dsp:sp modelId="{81FAB1F0-48C9-41E7-B386-F5D862B77543}">
      <dsp:nvSpPr>
        <dsp:cNvPr id="0" name=""/>
        <dsp:cNvSpPr/>
      </dsp:nvSpPr>
      <dsp:spPr>
        <a:xfrm>
          <a:off x="4720242" y="217887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MenuCaption</a:t>
          </a:r>
          <a:endParaRPr lang="es-GT" sz="700" b="0" kern="1200" dirty="0"/>
        </a:p>
      </dsp:txBody>
      <dsp:txXfrm>
        <a:off x="4720242" y="2178870"/>
        <a:ext cx="1035971" cy="621582"/>
      </dsp:txXfrm>
    </dsp:sp>
    <dsp:sp modelId="{A2E83FB3-285C-4372-BA3B-742266FD0CCB}">
      <dsp:nvSpPr>
        <dsp:cNvPr id="0" name=""/>
        <dsp:cNvSpPr/>
      </dsp:nvSpPr>
      <dsp:spPr>
        <a:xfrm>
          <a:off x="161969" y="290405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FatherMenuID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/>
            <a:t>43679 CRM</a:t>
          </a:r>
        </a:p>
      </dsp:txBody>
      <dsp:txXfrm>
        <a:off x="161969" y="2904050"/>
        <a:ext cx="1035971" cy="621582"/>
      </dsp:txXfrm>
    </dsp:sp>
    <dsp:sp modelId="{E8542D7B-5619-41E1-B873-CCEA13915826}">
      <dsp:nvSpPr>
        <dsp:cNvPr id="0" name=""/>
        <dsp:cNvSpPr/>
      </dsp:nvSpPr>
      <dsp:spPr>
        <a:xfrm>
          <a:off x="1301538" y="290405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/>
            <a:t>Position</a:t>
          </a:r>
        </a:p>
      </dsp:txBody>
      <dsp:txXfrm>
        <a:off x="1301538" y="2904050"/>
        <a:ext cx="1035971" cy="621582"/>
      </dsp:txXfrm>
    </dsp:sp>
    <dsp:sp modelId="{3CE9FAB1-C00E-449E-B937-5555B0D7203F}">
      <dsp:nvSpPr>
        <dsp:cNvPr id="0" name=""/>
        <dsp:cNvSpPr/>
      </dsp:nvSpPr>
      <dsp:spPr>
        <a:xfrm>
          <a:off x="2441106" y="2904050"/>
          <a:ext cx="1035971" cy="621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MenuUID</a:t>
          </a:r>
          <a:endParaRPr lang="es-GT" sz="700" b="0" kern="1200" dirty="0"/>
        </a:p>
      </dsp:txBody>
      <dsp:txXfrm>
        <a:off x="2441106" y="2904050"/>
        <a:ext cx="1035971" cy="621582"/>
      </dsp:txXfrm>
    </dsp:sp>
    <dsp:sp modelId="{D0F2A9B1-A9AB-4F96-A480-42DB39C9D75D}">
      <dsp:nvSpPr>
        <dsp:cNvPr id="0" name=""/>
        <dsp:cNvSpPr/>
      </dsp:nvSpPr>
      <dsp:spPr>
        <a:xfrm>
          <a:off x="3580674" y="2904050"/>
          <a:ext cx="1035971" cy="621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RebuildEnhancedForm</a:t>
          </a:r>
          <a:endParaRPr lang="es-GT" sz="700" b="0" kern="1200" dirty="0"/>
        </a:p>
      </dsp:txBody>
      <dsp:txXfrm>
        <a:off x="3580674" y="2904050"/>
        <a:ext cx="1035971" cy="621582"/>
      </dsp:txXfrm>
    </dsp:sp>
    <dsp:sp modelId="{336E6887-5C3A-4754-9BE2-68B120A93435}">
      <dsp:nvSpPr>
        <dsp:cNvPr id="0" name=""/>
        <dsp:cNvSpPr/>
      </dsp:nvSpPr>
      <dsp:spPr>
        <a:xfrm>
          <a:off x="4720242" y="2904050"/>
          <a:ext cx="1035971" cy="621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FormSRF</a:t>
          </a:r>
          <a:endParaRPr lang="es-GT" sz="700" b="0" kern="1200" dirty="0"/>
        </a:p>
      </dsp:txBody>
      <dsp:txXfrm>
        <a:off x="4720242" y="2904050"/>
        <a:ext cx="1035971" cy="621582"/>
      </dsp:txXfrm>
    </dsp:sp>
    <dsp:sp modelId="{A373687D-2C11-4A29-8679-FDF153C0CECD}">
      <dsp:nvSpPr>
        <dsp:cNvPr id="0" name=""/>
        <dsp:cNvSpPr/>
      </dsp:nvSpPr>
      <dsp:spPr>
        <a:xfrm>
          <a:off x="161969" y="3629230"/>
          <a:ext cx="1035971" cy="621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CanApprove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info</a:t>
          </a:r>
          <a:endParaRPr lang="es-GT" sz="700" b="0" kern="1200" dirty="0"/>
        </a:p>
      </dsp:txBody>
      <dsp:txXfrm>
        <a:off x="161969" y="3629230"/>
        <a:ext cx="1035971" cy="621582"/>
      </dsp:txXfrm>
    </dsp:sp>
    <dsp:sp modelId="{107067FA-256B-4EAC-8349-27D021D34663}">
      <dsp:nvSpPr>
        <dsp:cNvPr id="0" name=""/>
        <dsp:cNvSpPr/>
      </dsp:nvSpPr>
      <dsp:spPr>
        <a:xfrm>
          <a:off x="1301538" y="3629230"/>
          <a:ext cx="1035971" cy="621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TemplateID</a:t>
          </a:r>
          <a:endParaRPr lang="es-GT" sz="700" b="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info</a:t>
          </a:r>
          <a:endParaRPr lang="es-GT" sz="700" b="0" kern="1200" dirty="0"/>
        </a:p>
      </dsp:txBody>
      <dsp:txXfrm>
        <a:off x="1301538" y="3629230"/>
        <a:ext cx="1035971" cy="621582"/>
      </dsp:txXfrm>
    </dsp:sp>
    <dsp:sp modelId="{D4962D0C-9E46-48EE-A417-72AD587AB2BC}">
      <dsp:nvSpPr>
        <dsp:cNvPr id="0" name=""/>
        <dsp:cNvSpPr/>
      </dsp:nvSpPr>
      <dsp:spPr>
        <a:xfrm>
          <a:off x="2441106" y="362923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FormColumns</a:t>
          </a:r>
          <a:endParaRPr lang="es-GT" sz="700" b="0" kern="1200" dirty="0"/>
        </a:p>
      </dsp:txBody>
      <dsp:txXfrm>
        <a:off x="2441106" y="3629230"/>
        <a:ext cx="1035971" cy="621582"/>
      </dsp:txXfrm>
    </dsp:sp>
    <dsp:sp modelId="{249A6B9B-D929-4A88-A83D-A1F572B5E56A}">
      <dsp:nvSpPr>
        <dsp:cNvPr id="0" name=""/>
        <dsp:cNvSpPr/>
      </dsp:nvSpPr>
      <dsp:spPr>
        <a:xfrm>
          <a:off x="3580674" y="362923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FindColumns</a:t>
          </a:r>
          <a:endParaRPr lang="es-GT" sz="700" b="0" kern="1200" dirty="0"/>
        </a:p>
      </dsp:txBody>
      <dsp:txXfrm>
        <a:off x="3580674" y="3629230"/>
        <a:ext cx="1035971" cy="621582"/>
      </dsp:txXfrm>
    </dsp:sp>
    <dsp:sp modelId="{B7512970-BFD7-41CD-8C1B-F336BD6B15DA}">
      <dsp:nvSpPr>
        <dsp:cNvPr id="0" name=""/>
        <dsp:cNvSpPr/>
      </dsp:nvSpPr>
      <dsp:spPr>
        <a:xfrm>
          <a:off x="4720242" y="362923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EnhancedFormColumns</a:t>
          </a:r>
          <a:endParaRPr lang="es-GT" sz="700" b="0" kern="1200" dirty="0"/>
        </a:p>
      </dsp:txBody>
      <dsp:txXfrm>
        <a:off x="4720242" y="3629230"/>
        <a:ext cx="1035971" cy="621582"/>
      </dsp:txXfrm>
    </dsp:sp>
    <dsp:sp modelId="{9668775A-0F0F-4335-B797-8A3641C2FDD9}">
      <dsp:nvSpPr>
        <dsp:cNvPr id="0" name=""/>
        <dsp:cNvSpPr/>
      </dsp:nvSpPr>
      <dsp:spPr>
        <a:xfrm>
          <a:off x="2441106" y="4354410"/>
          <a:ext cx="1035971" cy="621582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700" b="0" kern="1200" dirty="0" err="1"/>
            <a:t>ChildTables</a:t>
          </a:r>
          <a:endParaRPr lang="es-GT" sz="700" b="0" kern="1200" dirty="0"/>
        </a:p>
      </dsp:txBody>
      <dsp:txXfrm>
        <a:off x="2441106" y="4354410"/>
        <a:ext cx="1035971" cy="6215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300" kern="1200" dirty="0" err="1"/>
            <a:t>UserObjectsMD</a:t>
          </a:r>
          <a:r>
            <a:rPr lang="es-GT" sz="1300" kern="1200" dirty="0"/>
            <a:t> </a:t>
          </a:r>
          <a:r>
            <a:rPr lang="es-GT" sz="1300" kern="1200" dirty="0" err="1"/>
            <a:t>oUserObjectMD</a:t>
          </a:r>
          <a:r>
            <a:rPr lang="es-GT" sz="1300" kern="1200" dirty="0"/>
            <a:t> = </a:t>
          </a:r>
          <a:r>
            <a:rPr lang="es-GT" sz="1300" kern="1200" dirty="0" err="1"/>
            <a:t>oCompany.GetBusinessObject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300" kern="1200" dirty="0"/>
            <a:t>(</a:t>
          </a:r>
          <a:r>
            <a:rPr lang="es-GT" sz="1300" kern="1200" dirty="0" err="1"/>
            <a:t>SAPbobsCOM.BoObjectTypes.oUserObjectsMD</a:t>
          </a:r>
          <a:r>
            <a:rPr lang="es-GT" sz="1300" kern="1200" dirty="0"/>
            <a:t>);</a:t>
          </a:r>
          <a:endParaRPr lang="en-US" sz="13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Add</a:t>
          </a:r>
          <a:endParaRPr lang="en-US" sz="3300" kern="1200" dirty="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Remove</a:t>
          </a:r>
          <a:endParaRPr lang="en-US" sz="3300" kern="1200" dirty="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Update</a:t>
          </a:r>
          <a:endParaRPr lang="en-US" sz="3300" kern="1200" dirty="0"/>
        </a:p>
      </dsp:txBody>
      <dsp:txXfrm>
        <a:off x="46703" y="4067116"/>
        <a:ext cx="2053173" cy="8633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33336-20E9-4634-A8B0-F5D2C1A3919C}">
      <dsp:nvSpPr>
        <dsp:cNvPr id="0" name=""/>
        <dsp:cNvSpPr/>
      </dsp:nvSpPr>
      <dsp:spPr>
        <a:xfrm>
          <a:off x="641363" y="2431"/>
          <a:ext cx="4679993" cy="1604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GeneralService</a:t>
          </a:r>
          <a:r>
            <a:rPr lang="es-GT" sz="2200" b="0" i="0" kern="1200" dirty="0"/>
            <a:t> </a:t>
          </a:r>
          <a:endParaRPr lang="en-US" sz="2200" kern="1200" dirty="0"/>
        </a:p>
      </dsp:txBody>
      <dsp:txXfrm>
        <a:off x="719696" y="80764"/>
        <a:ext cx="4523327" cy="1447998"/>
      </dsp:txXfrm>
    </dsp:sp>
    <dsp:sp modelId="{3F8F406F-306A-4908-ACED-48F7AA46B903}">
      <dsp:nvSpPr>
        <dsp:cNvPr id="0" name=""/>
        <dsp:cNvSpPr/>
      </dsp:nvSpPr>
      <dsp:spPr>
        <a:xfrm>
          <a:off x="641363" y="1687328"/>
          <a:ext cx="4679993" cy="1604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19696" y="1765661"/>
        <a:ext cx="4523327" cy="1447998"/>
      </dsp:txXfrm>
    </dsp:sp>
    <dsp:sp modelId="{010478FE-759D-43EF-A478-84125B2DC51D}">
      <dsp:nvSpPr>
        <dsp:cNvPr id="0" name=""/>
        <dsp:cNvSpPr/>
      </dsp:nvSpPr>
      <dsp:spPr>
        <a:xfrm>
          <a:off x="638658" y="3374657"/>
          <a:ext cx="4679993" cy="16046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GeneralDataCollection</a:t>
          </a:r>
          <a:endParaRPr lang="en-US" sz="3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16991" y="3452990"/>
        <a:ext cx="4523327" cy="144799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33336-20E9-4634-A8B0-F5D2C1A3919C}">
      <dsp:nvSpPr>
        <dsp:cNvPr id="0" name=""/>
        <dsp:cNvSpPr/>
      </dsp:nvSpPr>
      <dsp:spPr>
        <a:xfrm>
          <a:off x="641363" y="2492"/>
          <a:ext cx="4679993" cy="1198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FormColumns</a:t>
          </a:r>
          <a:endParaRPr lang="en-US" sz="2200" kern="1200" dirty="0"/>
        </a:p>
      </dsp:txBody>
      <dsp:txXfrm>
        <a:off x="699876" y="61005"/>
        <a:ext cx="4562967" cy="1081609"/>
      </dsp:txXfrm>
    </dsp:sp>
    <dsp:sp modelId="{56C31EF9-3F7F-44A6-AFE8-80213F63FBFD}">
      <dsp:nvSpPr>
        <dsp:cNvPr id="0" name=""/>
        <dsp:cNvSpPr/>
      </dsp:nvSpPr>
      <dsp:spPr>
        <a:xfrm>
          <a:off x="641363" y="1261059"/>
          <a:ext cx="4679993" cy="11986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FindColumns</a:t>
          </a:r>
        </a:p>
      </dsp:txBody>
      <dsp:txXfrm>
        <a:off x="699876" y="1319572"/>
        <a:ext cx="4562967" cy="1081609"/>
      </dsp:txXfrm>
    </dsp:sp>
    <dsp:sp modelId="{7F8F4BBF-53EA-4C98-A2B6-42FECE90A919}">
      <dsp:nvSpPr>
        <dsp:cNvPr id="0" name=""/>
        <dsp:cNvSpPr/>
      </dsp:nvSpPr>
      <dsp:spPr>
        <a:xfrm>
          <a:off x="641363" y="2519626"/>
          <a:ext cx="4679993" cy="11986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EnhancedFormColumns</a:t>
          </a:r>
        </a:p>
      </dsp:txBody>
      <dsp:txXfrm>
        <a:off x="699876" y="2578139"/>
        <a:ext cx="4562967" cy="1081609"/>
      </dsp:txXfrm>
    </dsp:sp>
    <dsp:sp modelId="{3445A5EA-5E7A-4442-9243-36C90D14540F}">
      <dsp:nvSpPr>
        <dsp:cNvPr id="0" name=""/>
        <dsp:cNvSpPr/>
      </dsp:nvSpPr>
      <dsp:spPr>
        <a:xfrm>
          <a:off x="641363" y="3778194"/>
          <a:ext cx="4679993" cy="11986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ChildTables</a:t>
          </a:r>
        </a:p>
      </dsp:txBody>
      <dsp:txXfrm>
        <a:off x="699876" y="3836707"/>
        <a:ext cx="4562967" cy="10816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4936E-88AA-42F3-B021-881DFB1EDA23}">
      <dsp:nvSpPr>
        <dsp:cNvPr id="0" name=""/>
        <dsp:cNvSpPr/>
      </dsp:nvSpPr>
      <dsp:spPr>
        <a:xfrm rot="5400000">
          <a:off x="3575195" y="-1306260"/>
          <a:ext cx="958908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400" kern="1200" dirty="0"/>
            <a:t>Las columnas por defecto del Formulario UDO</a:t>
          </a:r>
          <a:endParaRPr lang="en-US" sz="2400" kern="1200" dirty="0"/>
        </a:p>
      </dsp:txBody>
      <dsp:txXfrm rot="-5400000">
        <a:off x="2146579" y="169166"/>
        <a:ext cx="3769330" cy="865288"/>
      </dsp:txXfrm>
    </dsp:sp>
    <dsp:sp modelId="{42314AD7-5428-4150-A6BE-275F9663F2DA}">
      <dsp:nvSpPr>
        <dsp:cNvPr id="0" name=""/>
        <dsp:cNvSpPr/>
      </dsp:nvSpPr>
      <dsp:spPr>
        <a:xfrm>
          <a:off x="0" y="2492"/>
          <a:ext cx="2146579" cy="1198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dirty="0" err="1"/>
            <a:t>FormColumns</a:t>
          </a:r>
          <a:endParaRPr lang="en-US" sz="1400" kern="1200" dirty="0"/>
        </a:p>
      </dsp:txBody>
      <dsp:txXfrm>
        <a:off x="58513" y="61005"/>
        <a:ext cx="2029553" cy="1081609"/>
      </dsp:txXfrm>
    </dsp:sp>
    <dsp:sp modelId="{19474AB7-BC3F-4C5F-9E1C-349380D44850}">
      <dsp:nvSpPr>
        <dsp:cNvPr id="0" name=""/>
        <dsp:cNvSpPr/>
      </dsp:nvSpPr>
      <dsp:spPr>
        <a:xfrm rot="5400000">
          <a:off x="3575195" y="-47693"/>
          <a:ext cx="958908" cy="3816140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400" kern="1200" dirty="0"/>
            <a:t>Columnas para su búsqueda mediante el </a:t>
          </a:r>
          <a:r>
            <a:rPr lang="es-GT" sz="2400" kern="1200" dirty="0" err="1"/>
            <a:t>udo</a:t>
          </a:r>
          <a:endParaRPr lang="en-US" sz="2400" kern="1200" dirty="0"/>
        </a:p>
      </dsp:txBody>
      <dsp:txXfrm rot="-5400000">
        <a:off x="2146579" y="1427733"/>
        <a:ext cx="3769330" cy="865288"/>
      </dsp:txXfrm>
    </dsp:sp>
    <dsp:sp modelId="{5C35A048-E075-4B21-A29C-1A32D91F3201}">
      <dsp:nvSpPr>
        <dsp:cNvPr id="0" name=""/>
        <dsp:cNvSpPr/>
      </dsp:nvSpPr>
      <dsp:spPr>
        <a:xfrm>
          <a:off x="0" y="1261059"/>
          <a:ext cx="2146579" cy="119863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dirty="0" err="1"/>
            <a:t>Find</a:t>
          </a:r>
          <a:r>
            <a:rPr lang="es-GT" sz="1400" kern="1200" dirty="0"/>
            <a:t> </a:t>
          </a:r>
          <a:r>
            <a:rPr lang="es-GT" sz="1400" kern="1200" dirty="0" err="1"/>
            <a:t>Columns</a:t>
          </a:r>
          <a:endParaRPr lang="en-US" sz="1400" kern="1200" dirty="0"/>
        </a:p>
      </dsp:txBody>
      <dsp:txXfrm>
        <a:off x="58513" y="1319572"/>
        <a:ext cx="2029553" cy="1081609"/>
      </dsp:txXfrm>
    </dsp:sp>
    <dsp:sp modelId="{C89E886A-A223-4624-BDF1-6832A714CA06}">
      <dsp:nvSpPr>
        <dsp:cNvPr id="0" name=""/>
        <dsp:cNvSpPr/>
      </dsp:nvSpPr>
      <dsp:spPr>
        <a:xfrm rot="5400000">
          <a:off x="3575195" y="1210874"/>
          <a:ext cx="958908" cy="3816140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400" kern="1200" dirty="0"/>
            <a:t>Columnas del formulario mejoradas líneas del </a:t>
          </a:r>
          <a:r>
            <a:rPr lang="es-GT" sz="2400" kern="1200" dirty="0" err="1"/>
            <a:t>udo</a:t>
          </a:r>
          <a:endParaRPr lang="en-US" sz="2400" kern="1200" dirty="0"/>
        </a:p>
      </dsp:txBody>
      <dsp:txXfrm rot="-5400000">
        <a:off x="2146579" y="2686300"/>
        <a:ext cx="3769330" cy="865288"/>
      </dsp:txXfrm>
    </dsp:sp>
    <dsp:sp modelId="{AC65D13B-A816-4430-A418-2EC60DB9F4BB}">
      <dsp:nvSpPr>
        <dsp:cNvPr id="0" name=""/>
        <dsp:cNvSpPr/>
      </dsp:nvSpPr>
      <dsp:spPr>
        <a:xfrm>
          <a:off x="0" y="2519626"/>
          <a:ext cx="2146579" cy="119863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dirty="0" err="1"/>
            <a:t>EnhancedFormColumns</a:t>
          </a:r>
          <a:endParaRPr lang="en-US" sz="1400" kern="1200" dirty="0"/>
        </a:p>
      </dsp:txBody>
      <dsp:txXfrm>
        <a:off x="58513" y="2578139"/>
        <a:ext cx="2029553" cy="1081609"/>
      </dsp:txXfrm>
    </dsp:sp>
    <dsp:sp modelId="{7F9BCD2D-BFC5-4FD9-A299-3A8E2B075E48}">
      <dsp:nvSpPr>
        <dsp:cNvPr id="0" name=""/>
        <dsp:cNvSpPr/>
      </dsp:nvSpPr>
      <dsp:spPr>
        <a:xfrm rot="5400000">
          <a:off x="3575195" y="2469441"/>
          <a:ext cx="958908" cy="38161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2400" kern="1200" dirty="0"/>
            <a:t>Tablas hijas del documento formulario</a:t>
          </a:r>
          <a:endParaRPr lang="en-US" sz="2400" kern="1200" dirty="0"/>
        </a:p>
      </dsp:txBody>
      <dsp:txXfrm rot="-5400000">
        <a:off x="2146579" y="3944867"/>
        <a:ext cx="3769330" cy="865288"/>
      </dsp:txXfrm>
    </dsp:sp>
    <dsp:sp modelId="{AB0B9ADA-B76D-43EE-9DCA-2509EF7FD32A}">
      <dsp:nvSpPr>
        <dsp:cNvPr id="0" name=""/>
        <dsp:cNvSpPr/>
      </dsp:nvSpPr>
      <dsp:spPr>
        <a:xfrm>
          <a:off x="0" y="3778194"/>
          <a:ext cx="2146579" cy="11986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dirty="0" err="1"/>
            <a:t>ChildTables</a:t>
          </a:r>
          <a:endParaRPr lang="en-US" sz="1400" kern="1200" dirty="0"/>
        </a:p>
      </dsp:txBody>
      <dsp:txXfrm>
        <a:off x="58513" y="3836707"/>
        <a:ext cx="2029553" cy="10816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29771-CDBA-460C-9D8E-239CD4470442}">
      <dsp:nvSpPr>
        <dsp:cNvPr id="0" name=""/>
        <dsp:cNvSpPr/>
      </dsp:nvSpPr>
      <dsp:spPr>
        <a:xfrm>
          <a:off x="0" y="2099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58A9-7520-4C50-80B2-8263904BB62C}">
      <dsp:nvSpPr>
        <dsp:cNvPr id="0" name=""/>
        <dsp:cNvSpPr/>
      </dsp:nvSpPr>
      <dsp:spPr>
        <a:xfrm>
          <a:off x="0" y="2099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 err="1"/>
            <a:t>Marshal.ReleaseComObject</a:t>
          </a:r>
          <a:r>
            <a:rPr lang="es-GT" sz="2400" kern="1200" dirty="0"/>
            <a:t>(COM_Object)</a:t>
          </a:r>
          <a:endParaRPr lang="en-US" sz="2400" kern="1200" dirty="0"/>
        </a:p>
      </dsp:txBody>
      <dsp:txXfrm>
        <a:off x="0" y="2099"/>
        <a:ext cx="5542386" cy="1432082"/>
      </dsp:txXfrm>
    </dsp:sp>
    <dsp:sp modelId="{F99F0DA2-3D24-47E8-B621-A4D9120A82BE}">
      <dsp:nvSpPr>
        <dsp:cNvPr id="0" name=""/>
        <dsp:cNvSpPr/>
      </dsp:nvSpPr>
      <dsp:spPr>
        <a:xfrm>
          <a:off x="0" y="1434182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474F-0E87-436B-89A0-827B21F1BAF9}">
      <dsp:nvSpPr>
        <dsp:cNvPr id="0" name=""/>
        <dsp:cNvSpPr/>
      </dsp:nvSpPr>
      <dsp:spPr>
        <a:xfrm>
          <a:off x="0" y="1434182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GC.Collect()</a:t>
          </a:r>
          <a:endParaRPr lang="en-US" sz="2400" kern="1200"/>
        </a:p>
      </dsp:txBody>
      <dsp:txXfrm>
        <a:off x="0" y="1434182"/>
        <a:ext cx="5542386" cy="1432082"/>
      </dsp:txXfrm>
    </dsp:sp>
    <dsp:sp modelId="{BAC45CF4-283D-401C-9A42-F5461F830520}">
      <dsp:nvSpPr>
        <dsp:cNvPr id="0" name=""/>
        <dsp:cNvSpPr/>
      </dsp:nvSpPr>
      <dsp:spPr>
        <a:xfrm>
          <a:off x="0" y="2866264"/>
          <a:ext cx="55423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08C0-7EB0-4CF6-8D4D-45D6099AB46D}">
      <dsp:nvSpPr>
        <dsp:cNvPr id="0" name=""/>
        <dsp:cNvSpPr/>
      </dsp:nvSpPr>
      <dsp:spPr>
        <a:xfrm>
          <a:off x="0" y="2866264"/>
          <a:ext cx="5542386" cy="1432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 dirty="0"/>
            <a:t>COM_Object = null</a:t>
          </a:r>
          <a:endParaRPr lang="en-US" sz="2400" kern="1200" dirty="0"/>
        </a:p>
      </dsp:txBody>
      <dsp:txXfrm>
        <a:off x="0" y="2866264"/>
        <a:ext cx="5542386" cy="1432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69434-F0A2-493C-B3E0-F26F23A0DAC4}">
      <dsp:nvSpPr>
        <dsp:cNvPr id="0" name=""/>
        <dsp:cNvSpPr/>
      </dsp:nvSpPr>
      <dsp:spPr>
        <a:xfrm>
          <a:off x="0" y="626310"/>
          <a:ext cx="1863350" cy="11180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Connect</a:t>
          </a:r>
          <a:endParaRPr lang="en-US" sz="1600" kern="1200"/>
        </a:p>
      </dsp:txBody>
      <dsp:txXfrm>
        <a:off x="0" y="626310"/>
        <a:ext cx="1863350" cy="1118010"/>
      </dsp:txXfrm>
    </dsp:sp>
    <dsp:sp modelId="{1D3186A6-F6DD-4CBF-8644-6B2D4BB13272}">
      <dsp:nvSpPr>
        <dsp:cNvPr id="0" name=""/>
        <dsp:cNvSpPr/>
      </dsp:nvSpPr>
      <dsp:spPr>
        <a:xfrm>
          <a:off x="2049684" y="626310"/>
          <a:ext cx="1863350" cy="1118010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Disconect</a:t>
          </a:r>
          <a:endParaRPr lang="en-US" sz="1600" kern="1200"/>
        </a:p>
      </dsp:txBody>
      <dsp:txXfrm>
        <a:off x="2049684" y="626310"/>
        <a:ext cx="1863350" cy="1118010"/>
      </dsp:txXfrm>
    </dsp:sp>
    <dsp:sp modelId="{282E97B2-D416-47A4-9B19-56B861B33E7D}">
      <dsp:nvSpPr>
        <dsp:cNvPr id="0" name=""/>
        <dsp:cNvSpPr/>
      </dsp:nvSpPr>
      <dsp:spPr>
        <a:xfrm>
          <a:off x="4099370" y="626310"/>
          <a:ext cx="1863350" cy="111801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StartTransaction</a:t>
          </a:r>
          <a:endParaRPr lang="en-US" sz="1600" kern="1200"/>
        </a:p>
      </dsp:txBody>
      <dsp:txXfrm>
        <a:off x="4099370" y="626310"/>
        <a:ext cx="1863350" cy="1118010"/>
      </dsp:txXfrm>
    </dsp:sp>
    <dsp:sp modelId="{8AA2C41C-949D-4AA9-A002-64CD4771B067}">
      <dsp:nvSpPr>
        <dsp:cNvPr id="0" name=""/>
        <dsp:cNvSpPr/>
      </dsp:nvSpPr>
      <dsp:spPr>
        <a:xfrm>
          <a:off x="0" y="1930655"/>
          <a:ext cx="1863350" cy="111801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EndTransaction</a:t>
          </a:r>
          <a:endParaRPr lang="en-US" sz="1600" kern="1200"/>
        </a:p>
      </dsp:txBody>
      <dsp:txXfrm>
        <a:off x="0" y="1930655"/>
        <a:ext cx="1863350" cy="1118010"/>
      </dsp:txXfrm>
    </dsp:sp>
    <dsp:sp modelId="{127D3EF8-4852-440D-9AB6-17623B7F9FCC}">
      <dsp:nvSpPr>
        <dsp:cNvPr id="0" name=""/>
        <dsp:cNvSpPr/>
      </dsp:nvSpPr>
      <dsp:spPr>
        <a:xfrm>
          <a:off x="2049685" y="1930656"/>
          <a:ext cx="1863350" cy="111801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GetBusinessObject</a:t>
          </a:r>
          <a:endParaRPr lang="en-US" sz="1600" kern="1200"/>
        </a:p>
      </dsp:txBody>
      <dsp:txXfrm>
        <a:off x="2049685" y="1930656"/>
        <a:ext cx="1863350" cy="1118010"/>
      </dsp:txXfrm>
    </dsp:sp>
    <dsp:sp modelId="{1F114E04-0B85-488F-B56C-AF2028E9A05C}">
      <dsp:nvSpPr>
        <dsp:cNvPr id="0" name=""/>
        <dsp:cNvSpPr/>
      </dsp:nvSpPr>
      <dsp:spPr>
        <a:xfrm>
          <a:off x="4099370" y="1930656"/>
          <a:ext cx="1863350" cy="1118010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/>
            <a:t>GetNewObjectCode</a:t>
          </a:r>
          <a:endParaRPr lang="en-US" sz="1600" kern="1200" dirty="0"/>
        </a:p>
      </dsp:txBody>
      <dsp:txXfrm>
        <a:off x="4099370" y="1930656"/>
        <a:ext cx="1863350" cy="1118010"/>
      </dsp:txXfrm>
    </dsp:sp>
    <dsp:sp modelId="{4A067F60-38C2-49A3-8C7A-755CB02F8E1B}">
      <dsp:nvSpPr>
        <dsp:cNvPr id="0" name=""/>
        <dsp:cNvSpPr/>
      </dsp:nvSpPr>
      <dsp:spPr>
        <a:xfrm>
          <a:off x="2049685" y="3235001"/>
          <a:ext cx="1863350" cy="11180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 err="1"/>
            <a:t>GetCompanyList</a:t>
          </a:r>
          <a:endParaRPr lang="en-US" sz="1600" kern="1200" dirty="0"/>
        </a:p>
      </dsp:txBody>
      <dsp:txXfrm>
        <a:off x="2049685" y="3235001"/>
        <a:ext cx="1863350" cy="111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9D978-AD4B-4D87-BC8F-C1B2A7494FD2}">
      <dsp:nvSpPr>
        <dsp:cNvPr id="0" name=""/>
        <dsp:cNvSpPr/>
      </dsp:nvSpPr>
      <dsp:spPr>
        <a:xfrm>
          <a:off x="0" y="54598"/>
          <a:ext cx="596272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BusinessPartners</a:t>
          </a:r>
          <a:endParaRPr lang="en-US" sz="3700" kern="1200" dirty="0"/>
        </a:p>
      </dsp:txBody>
      <dsp:txXfrm>
        <a:off x="43321" y="97919"/>
        <a:ext cx="5876078" cy="800803"/>
      </dsp:txXfrm>
    </dsp:sp>
    <dsp:sp modelId="{E99F0938-B6B9-4B3C-82D9-04917E61CFEE}">
      <dsp:nvSpPr>
        <dsp:cNvPr id="0" name=""/>
        <dsp:cNvSpPr/>
      </dsp:nvSpPr>
      <dsp:spPr>
        <a:xfrm>
          <a:off x="0" y="942043"/>
          <a:ext cx="5962720" cy="398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UserFields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/>
            <a:t>Browser (</a:t>
          </a:r>
          <a:r>
            <a:rPr lang="es-GT" sz="2900" kern="1200" dirty="0" err="1"/>
            <a:t>DataBrowser</a:t>
          </a:r>
          <a:r>
            <a:rPr lang="es-GT" sz="2900" kern="1200" dirty="0"/>
            <a:t>)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ContactEmployees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Addresses (BPAddresses)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 dirty="0" err="1"/>
            <a:t>BPPaymentMethods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BusinessPartners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BPPaymentDates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2900" kern="1200"/>
            <a:t>BPBankAccounts</a:t>
          </a:r>
          <a:endParaRPr lang="en-US" sz="2900" kern="1200"/>
        </a:p>
      </dsp:txBody>
      <dsp:txXfrm>
        <a:off x="0" y="942043"/>
        <a:ext cx="5962720" cy="3982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CF922-B031-4100-84F4-C86021154D7D}">
      <dsp:nvSpPr>
        <dsp:cNvPr id="0" name=""/>
        <dsp:cNvSpPr/>
      </dsp:nvSpPr>
      <dsp:spPr>
        <a:xfrm>
          <a:off x="0" y="57928"/>
          <a:ext cx="5962720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/>
            <a:t>GetByKey</a:t>
          </a:r>
          <a:endParaRPr lang="en-US" sz="3700" kern="1200" dirty="0"/>
        </a:p>
      </dsp:txBody>
      <dsp:txXfrm>
        <a:off x="43321" y="101249"/>
        <a:ext cx="5876078" cy="800803"/>
      </dsp:txXfrm>
    </dsp:sp>
    <dsp:sp modelId="{05A50262-DAE6-4F2D-B5AB-29A2E005AD1E}">
      <dsp:nvSpPr>
        <dsp:cNvPr id="0" name=""/>
        <dsp:cNvSpPr/>
      </dsp:nvSpPr>
      <dsp:spPr>
        <a:xfrm>
          <a:off x="0" y="1051933"/>
          <a:ext cx="5962720" cy="88744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/>
            <a:t>Add</a:t>
          </a:r>
          <a:endParaRPr lang="en-US" sz="3700" kern="1200"/>
        </a:p>
      </dsp:txBody>
      <dsp:txXfrm>
        <a:off x="43321" y="1095254"/>
        <a:ext cx="5876078" cy="800803"/>
      </dsp:txXfrm>
    </dsp:sp>
    <dsp:sp modelId="{CCCAF226-15CA-4770-9607-A20A77F3DBEC}">
      <dsp:nvSpPr>
        <dsp:cNvPr id="0" name=""/>
        <dsp:cNvSpPr/>
      </dsp:nvSpPr>
      <dsp:spPr>
        <a:xfrm>
          <a:off x="0" y="2045938"/>
          <a:ext cx="5962720" cy="8874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/>
            <a:t>Update</a:t>
          </a:r>
          <a:endParaRPr lang="en-US" sz="3700" kern="1200"/>
        </a:p>
      </dsp:txBody>
      <dsp:txXfrm>
        <a:off x="43321" y="2089259"/>
        <a:ext cx="5876078" cy="800803"/>
      </dsp:txXfrm>
    </dsp:sp>
    <dsp:sp modelId="{4381FE6D-C80C-4A00-BC6C-0D013DBB7876}">
      <dsp:nvSpPr>
        <dsp:cNvPr id="0" name=""/>
        <dsp:cNvSpPr/>
      </dsp:nvSpPr>
      <dsp:spPr>
        <a:xfrm>
          <a:off x="0" y="3039943"/>
          <a:ext cx="5962720" cy="88744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Remove</a:t>
          </a:r>
          <a:endParaRPr lang="en-US" sz="3700" kern="1200" dirty="0"/>
        </a:p>
      </dsp:txBody>
      <dsp:txXfrm>
        <a:off x="43321" y="3083264"/>
        <a:ext cx="5876078" cy="800803"/>
      </dsp:txXfrm>
    </dsp:sp>
    <dsp:sp modelId="{378ECDCD-B5F6-4FF6-B859-E9AC33C0BFA1}">
      <dsp:nvSpPr>
        <dsp:cNvPr id="0" name=""/>
        <dsp:cNvSpPr/>
      </dsp:nvSpPr>
      <dsp:spPr>
        <a:xfrm>
          <a:off x="0" y="4033948"/>
          <a:ext cx="5962720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700" kern="1200" dirty="0" err="1"/>
            <a:t>SaveXML</a:t>
          </a:r>
          <a:endParaRPr lang="en-US" sz="3700" kern="1200" dirty="0"/>
        </a:p>
      </dsp:txBody>
      <dsp:txXfrm>
        <a:off x="43321" y="4077269"/>
        <a:ext cx="5876078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9D978-AD4B-4D87-BC8F-C1B2A7494FD2}">
      <dsp:nvSpPr>
        <dsp:cNvPr id="0" name=""/>
        <dsp:cNvSpPr/>
      </dsp:nvSpPr>
      <dsp:spPr>
        <a:xfrm>
          <a:off x="0" y="224441"/>
          <a:ext cx="596272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000" kern="1200" dirty="0"/>
            <a:t>Documents</a:t>
          </a:r>
          <a:endParaRPr lang="en-US" sz="4000" kern="1200" dirty="0"/>
        </a:p>
      </dsp:txBody>
      <dsp:txXfrm>
        <a:off x="46834" y="271275"/>
        <a:ext cx="5869052" cy="865732"/>
      </dsp:txXfrm>
    </dsp:sp>
    <dsp:sp modelId="{E99F0938-B6B9-4B3C-82D9-04917E61CFEE}">
      <dsp:nvSpPr>
        <dsp:cNvPr id="0" name=""/>
        <dsp:cNvSpPr/>
      </dsp:nvSpPr>
      <dsp:spPr>
        <a:xfrm>
          <a:off x="0" y="1396161"/>
          <a:ext cx="5962720" cy="314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Lines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UserFields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Browser (DataBrowser)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GT" sz="3100" kern="1200" dirty="0" err="1"/>
            <a:t>Expenses (DocumentsAdditionalExpenses)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GT" sz="3100" kern="1200" dirty="0" err="1"/>
        </a:p>
      </dsp:txBody>
      <dsp:txXfrm>
        <a:off x="0" y="1396161"/>
        <a:ext cx="5962720" cy="31463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E3A40-E234-4C62-8DC2-446967519311}">
      <dsp:nvSpPr>
        <dsp:cNvPr id="0" name=""/>
        <dsp:cNvSpPr/>
      </dsp:nvSpPr>
      <dsp:spPr>
        <a:xfrm>
          <a:off x="0" y="626310"/>
          <a:ext cx="1863350" cy="11180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 dirty="0"/>
            <a:t>GetByKey</a:t>
          </a:r>
          <a:endParaRPr lang="en-US" sz="3200" kern="1200" dirty="0"/>
        </a:p>
      </dsp:txBody>
      <dsp:txXfrm>
        <a:off x="0" y="626310"/>
        <a:ext cx="1863350" cy="1118010"/>
      </dsp:txXfrm>
    </dsp:sp>
    <dsp:sp modelId="{BD684C6A-4D46-4BA5-A142-63B42EEACB00}">
      <dsp:nvSpPr>
        <dsp:cNvPr id="0" name=""/>
        <dsp:cNvSpPr/>
      </dsp:nvSpPr>
      <dsp:spPr>
        <a:xfrm>
          <a:off x="2049684" y="626310"/>
          <a:ext cx="1863350" cy="1118010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Add</a:t>
          </a:r>
          <a:endParaRPr lang="en-US" sz="3200" kern="1200"/>
        </a:p>
      </dsp:txBody>
      <dsp:txXfrm>
        <a:off x="2049684" y="626310"/>
        <a:ext cx="1863350" cy="1118010"/>
      </dsp:txXfrm>
    </dsp:sp>
    <dsp:sp modelId="{03E5970C-BF0B-49EF-80A2-4F59A52BB721}">
      <dsp:nvSpPr>
        <dsp:cNvPr id="0" name=""/>
        <dsp:cNvSpPr/>
      </dsp:nvSpPr>
      <dsp:spPr>
        <a:xfrm>
          <a:off x="4099370" y="626310"/>
          <a:ext cx="1863350" cy="111801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Update</a:t>
          </a:r>
          <a:endParaRPr lang="en-US" sz="3200" kern="1200"/>
        </a:p>
      </dsp:txBody>
      <dsp:txXfrm>
        <a:off x="4099370" y="626310"/>
        <a:ext cx="1863350" cy="1118010"/>
      </dsp:txXfrm>
    </dsp:sp>
    <dsp:sp modelId="{6AA092CF-8A66-49F6-864F-B3F2B082446E}">
      <dsp:nvSpPr>
        <dsp:cNvPr id="0" name=""/>
        <dsp:cNvSpPr/>
      </dsp:nvSpPr>
      <dsp:spPr>
        <a:xfrm>
          <a:off x="0" y="1930655"/>
          <a:ext cx="1863350" cy="111801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Remove</a:t>
          </a:r>
          <a:endParaRPr lang="en-US" sz="3200" kern="1200"/>
        </a:p>
      </dsp:txBody>
      <dsp:txXfrm>
        <a:off x="0" y="1930655"/>
        <a:ext cx="1863350" cy="1118010"/>
      </dsp:txXfrm>
    </dsp:sp>
    <dsp:sp modelId="{FF0C7920-D98D-4418-9DE1-BFFE46E1535A}">
      <dsp:nvSpPr>
        <dsp:cNvPr id="0" name=""/>
        <dsp:cNvSpPr/>
      </dsp:nvSpPr>
      <dsp:spPr>
        <a:xfrm>
          <a:off x="2049685" y="1930656"/>
          <a:ext cx="1863350" cy="111801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Cancel</a:t>
          </a:r>
          <a:endParaRPr lang="en-US" sz="3200" kern="1200"/>
        </a:p>
      </dsp:txBody>
      <dsp:txXfrm>
        <a:off x="2049685" y="1930656"/>
        <a:ext cx="1863350" cy="1118010"/>
      </dsp:txXfrm>
    </dsp:sp>
    <dsp:sp modelId="{C29AB925-3659-4797-8F36-38F27716417A}">
      <dsp:nvSpPr>
        <dsp:cNvPr id="0" name=""/>
        <dsp:cNvSpPr/>
      </dsp:nvSpPr>
      <dsp:spPr>
        <a:xfrm>
          <a:off x="4099370" y="1930656"/>
          <a:ext cx="1863350" cy="1118010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Close</a:t>
          </a:r>
          <a:endParaRPr lang="en-US" sz="3200" kern="1200"/>
        </a:p>
      </dsp:txBody>
      <dsp:txXfrm>
        <a:off x="4099370" y="1930656"/>
        <a:ext cx="1863350" cy="1118010"/>
      </dsp:txXfrm>
    </dsp:sp>
    <dsp:sp modelId="{D66DA865-BF83-472E-A42F-C3CE7B4D4639}">
      <dsp:nvSpPr>
        <dsp:cNvPr id="0" name=""/>
        <dsp:cNvSpPr/>
      </dsp:nvSpPr>
      <dsp:spPr>
        <a:xfrm>
          <a:off x="2049685" y="3235001"/>
          <a:ext cx="1863350" cy="111801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200" kern="1200"/>
            <a:t>SaveXML</a:t>
          </a:r>
          <a:endParaRPr lang="en-US" sz="3200" kern="1200"/>
        </a:p>
      </dsp:txBody>
      <dsp:txXfrm>
        <a:off x="2049685" y="3235001"/>
        <a:ext cx="1863350" cy="111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9B2F-4D59-48CD-A245-6F5D7EAFB96C}">
      <dsp:nvSpPr>
        <dsp:cNvPr id="0" name=""/>
        <dsp:cNvSpPr/>
      </dsp:nvSpPr>
      <dsp:spPr>
        <a:xfrm>
          <a:off x="367574" y="341"/>
          <a:ext cx="2489319" cy="1493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DoQuery</a:t>
          </a:r>
          <a:endParaRPr lang="en-US" sz="3000" kern="1200" dirty="0"/>
        </a:p>
      </dsp:txBody>
      <dsp:txXfrm>
        <a:off x="367574" y="341"/>
        <a:ext cx="2489319" cy="1493591"/>
      </dsp:txXfrm>
    </dsp:sp>
    <dsp:sp modelId="{F38E4EA6-DB3B-47EB-8CC4-971F019243C4}">
      <dsp:nvSpPr>
        <dsp:cNvPr id="0" name=""/>
        <dsp:cNvSpPr/>
      </dsp:nvSpPr>
      <dsp:spPr>
        <a:xfrm>
          <a:off x="3105825" y="341"/>
          <a:ext cx="2489319" cy="14935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MoveNext</a:t>
          </a:r>
          <a:endParaRPr lang="en-US" sz="3000" kern="1200" dirty="0"/>
        </a:p>
      </dsp:txBody>
      <dsp:txXfrm>
        <a:off x="3105825" y="341"/>
        <a:ext cx="2489319" cy="1493591"/>
      </dsp:txXfrm>
    </dsp:sp>
    <dsp:sp modelId="{D76A654C-3B95-4BCE-9C81-DC0C3894FCEF}">
      <dsp:nvSpPr>
        <dsp:cNvPr id="0" name=""/>
        <dsp:cNvSpPr/>
      </dsp:nvSpPr>
      <dsp:spPr>
        <a:xfrm>
          <a:off x="367574" y="1742865"/>
          <a:ext cx="2489319" cy="14935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MovePrevious</a:t>
          </a:r>
          <a:endParaRPr lang="en-US" sz="3000" kern="1200" dirty="0"/>
        </a:p>
      </dsp:txBody>
      <dsp:txXfrm>
        <a:off x="367574" y="1742865"/>
        <a:ext cx="2489319" cy="1493591"/>
      </dsp:txXfrm>
    </dsp:sp>
    <dsp:sp modelId="{73D020FF-FFC2-49A1-860E-42CDE9A01EAA}">
      <dsp:nvSpPr>
        <dsp:cNvPr id="0" name=""/>
        <dsp:cNvSpPr/>
      </dsp:nvSpPr>
      <dsp:spPr>
        <a:xfrm>
          <a:off x="3105825" y="1742865"/>
          <a:ext cx="2489319" cy="14935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MoveFirst</a:t>
          </a:r>
          <a:endParaRPr lang="en-US" sz="3000" kern="1200" dirty="0"/>
        </a:p>
      </dsp:txBody>
      <dsp:txXfrm>
        <a:off x="3105825" y="1742865"/>
        <a:ext cx="2489319" cy="1493591"/>
      </dsp:txXfrm>
    </dsp:sp>
    <dsp:sp modelId="{DF53DFCE-8C69-4B07-8142-155B1A07A77F}">
      <dsp:nvSpPr>
        <dsp:cNvPr id="0" name=""/>
        <dsp:cNvSpPr/>
      </dsp:nvSpPr>
      <dsp:spPr>
        <a:xfrm>
          <a:off x="1736700" y="3485388"/>
          <a:ext cx="2489319" cy="14935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MoveLast</a:t>
          </a:r>
          <a:endParaRPr lang="en-US" sz="3000" kern="1200" dirty="0"/>
        </a:p>
      </dsp:txBody>
      <dsp:txXfrm>
        <a:off x="1736700" y="3485388"/>
        <a:ext cx="2489319" cy="1493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F904-C571-4B9C-AEFA-935B3394CF6B}">
      <dsp:nvSpPr>
        <dsp:cNvPr id="0" name=""/>
        <dsp:cNvSpPr/>
      </dsp:nvSpPr>
      <dsp:spPr>
        <a:xfrm>
          <a:off x="0" y="82386"/>
          <a:ext cx="591818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Archivable</a:t>
          </a:r>
          <a:endParaRPr lang="en-US" sz="2600" kern="1200" dirty="0"/>
        </a:p>
      </dsp:txBody>
      <dsp:txXfrm>
        <a:off x="30442" y="112828"/>
        <a:ext cx="5857300" cy="562726"/>
      </dsp:txXfrm>
    </dsp:sp>
    <dsp:sp modelId="{80758578-D2CE-45CA-8750-D568F3CE2BE0}">
      <dsp:nvSpPr>
        <dsp:cNvPr id="0" name=""/>
        <dsp:cNvSpPr/>
      </dsp:nvSpPr>
      <dsp:spPr>
        <a:xfrm>
          <a:off x="0" y="780877"/>
          <a:ext cx="5918184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/>
            <a:t>ArchiveDateField</a:t>
          </a:r>
          <a:endParaRPr lang="en-US" sz="2600" kern="1200" dirty="0"/>
        </a:p>
      </dsp:txBody>
      <dsp:txXfrm>
        <a:off x="30442" y="811319"/>
        <a:ext cx="5857300" cy="562726"/>
      </dsp:txXfrm>
    </dsp:sp>
    <dsp:sp modelId="{B02FB909-9DC3-4F18-8138-E644AC108E94}">
      <dsp:nvSpPr>
        <dsp:cNvPr id="0" name=""/>
        <dsp:cNvSpPr/>
      </dsp:nvSpPr>
      <dsp:spPr>
        <a:xfrm>
          <a:off x="0" y="1479367"/>
          <a:ext cx="5918184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/>
            <a:t>Browser</a:t>
          </a:r>
          <a:endParaRPr lang="en-US" sz="2600" kern="1200" dirty="0"/>
        </a:p>
      </dsp:txBody>
      <dsp:txXfrm>
        <a:off x="30442" y="1509809"/>
        <a:ext cx="5857300" cy="562726"/>
      </dsp:txXfrm>
    </dsp:sp>
    <dsp:sp modelId="{54C4CCB4-4D12-4ABF-A52A-F6BCA71E2C07}">
      <dsp:nvSpPr>
        <dsp:cNvPr id="0" name=""/>
        <dsp:cNvSpPr/>
      </dsp:nvSpPr>
      <dsp:spPr>
        <a:xfrm>
          <a:off x="0" y="2177857"/>
          <a:ext cx="5918184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DisplayMenu</a:t>
          </a:r>
          <a:endParaRPr lang="en-US" sz="2600" kern="1200" dirty="0"/>
        </a:p>
      </dsp:txBody>
      <dsp:txXfrm>
        <a:off x="30442" y="2208299"/>
        <a:ext cx="5857300" cy="562726"/>
      </dsp:txXfrm>
    </dsp:sp>
    <dsp:sp modelId="{E20642C6-F148-4766-9F72-DE7AD787E62E}">
      <dsp:nvSpPr>
        <dsp:cNvPr id="0" name=""/>
        <dsp:cNvSpPr/>
      </dsp:nvSpPr>
      <dsp:spPr>
        <a:xfrm>
          <a:off x="0" y="2876347"/>
          <a:ext cx="5918184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TableDescription</a:t>
          </a:r>
          <a:endParaRPr lang="en-US" sz="2600" kern="1200" dirty="0"/>
        </a:p>
      </dsp:txBody>
      <dsp:txXfrm>
        <a:off x="30442" y="2906789"/>
        <a:ext cx="5857300" cy="562726"/>
      </dsp:txXfrm>
    </dsp:sp>
    <dsp:sp modelId="{801F4376-FE23-4A48-9152-8CA18BE72D9B}">
      <dsp:nvSpPr>
        <dsp:cNvPr id="0" name=""/>
        <dsp:cNvSpPr/>
      </dsp:nvSpPr>
      <dsp:spPr>
        <a:xfrm>
          <a:off x="0" y="3574837"/>
          <a:ext cx="591818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TableName</a:t>
          </a:r>
          <a:endParaRPr lang="en-US" sz="2600" kern="1200" dirty="0"/>
        </a:p>
      </dsp:txBody>
      <dsp:txXfrm>
        <a:off x="30442" y="3605279"/>
        <a:ext cx="5857300" cy="562726"/>
      </dsp:txXfrm>
    </dsp:sp>
    <dsp:sp modelId="{F79C94AB-D0F7-4529-A426-DE32522E7B95}">
      <dsp:nvSpPr>
        <dsp:cNvPr id="0" name=""/>
        <dsp:cNvSpPr/>
      </dsp:nvSpPr>
      <dsp:spPr>
        <a:xfrm>
          <a:off x="0" y="4273327"/>
          <a:ext cx="5918184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600" kern="1200" dirty="0" err="1"/>
            <a:t>TableType</a:t>
          </a:r>
          <a:endParaRPr lang="en-US" sz="2600" kern="1200" dirty="0"/>
        </a:p>
      </dsp:txBody>
      <dsp:txXfrm>
        <a:off x="30442" y="4303769"/>
        <a:ext cx="5857300" cy="562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54EE-BB0A-43E6-8CF0-6B327B57AAC4}">
      <dsp:nvSpPr>
        <dsp:cNvPr id="0" name=""/>
        <dsp:cNvSpPr/>
      </dsp:nvSpPr>
      <dsp:spPr>
        <a:xfrm rot="5400000">
          <a:off x="3671961" y="-1427522"/>
          <a:ext cx="765376" cy="38161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400" kern="1200" dirty="0" err="1">
              <a:solidFill>
                <a:schemeClr val="tx1"/>
              </a:solidFill>
            </a:rPr>
            <a:t>UserTablesMD</a:t>
          </a:r>
          <a:r>
            <a:rPr lang="es-GT" sz="1400" kern="1200" dirty="0">
              <a:solidFill>
                <a:schemeClr val="tx1"/>
              </a:solidFill>
            </a:rPr>
            <a:t> </a:t>
          </a:r>
          <a:r>
            <a:rPr lang="es-GT" sz="1400" kern="1200" dirty="0" err="1">
              <a:solidFill>
                <a:schemeClr val="tx1"/>
              </a:solidFill>
            </a:rPr>
            <a:t>userTable</a:t>
          </a:r>
          <a:r>
            <a:rPr lang="es-GT" sz="1400" kern="1200" dirty="0">
              <a:solidFill>
                <a:schemeClr val="tx1"/>
              </a:solidFill>
            </a:rPr>
            <a:t> = </a:t>
          </a:r>
          <a:r>
            <a:rPr lang="es-GT" sz="1400" kern="1200" dirty="0" err="1">
              <a:solidFill>
                <a:schemeClr val="tx1"/>
              </a:solidFill>
            </a:rPr>
            <a:t>Company.GetBusinessObject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GT" sz="1400" kern="1200" dirty="0">
              <a:solidFill>
                <a:schemeClr val="tx1"/>
              </a:solidFill>
            </a:rPr>
            <a:t>(</a:t>
          </a:r>
          <a:r>
            <a:rPr lang="es-GT" sz="1400" kern="1200" dirty="0" err="1">
              <a:solidFill>
                <a:schemeClr val="tx1"/>
              </a:solidFill>
            </a:rPr>
            <a:t>SAPbobsCOM.BoObjectTypes.oUserTables</a:t>
          </a:r>
          <a:r>
            <a:rPr lang="es-GT" sz="1400" kern="1200" dirty="0">
              <a:solidFill>
                <a:schemeClr val="tx1"/>
              </a:solidFill>
            </a:rPr>
            <a:t>)</a:t>
          </a:r>
          <a:endParaRPr lang="en-US" sz="1400" kern="1200" dirty="0"/>
        </a:p>
      </dsp:txBody>
      <dsp:txXfrm rot="-5400000">
        <a:off x="2146580" y="135222"/>
        <a:ext cx="3778777" cy="690650"/>
      </dsp:txXfrm>
    </dsp:sp>
    <dsp:sp modelId="{75133336-20E9-4634-A8B0-F5D2C1A3919C}">
      <dsp:nvSpPr>
        <dsp:cNvPr id="0" name=""/>
        <dsp:cNvSpPr/>
      </dsp:nvSpPr>
      <dsp:spPr>
        <a:xfrm>
          <a:off x="0" y="2188"/>
          <a:ext cx="2146579" cy="956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Definition</a:t>
          </a:r>
          <a:endParaRPr lang="en-US" sz="3300" kern="1200" dirty="0"/>
        </a:p>
      </dsp:txBody>
      <dsp:txXfrm>
        <a:off x="46703" y="48891"/>
        <a:ext cx="2053173" cy="863314"/>
      </dsp:txXfrm>
    </dsp:sp>
    <dsp:sp modelId="{3F8F406F-306A-4908-ACED-48F7AA46B903}">
      <dsp:nvSpPr>
        <dsp:cNvPr id="0" name=""/>
        <dsp:cNvSpPr/>
      </dsp:nvSpPr>
      <dsp:spPr>
        <a:xfrm>
          <a:off x="0" y="1006744"/>
          <a:ext cx="2146579" cy="956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/>
            <a:t>GetByKey</a:t>
          </a:r>
          <a:endParaRPr lang="en-US" sz="3300" kern="1200" dirty="0"/>
        </a:p>
      </dsp:txBody>
      <dsp:txXfrm>
        <a:off x="46703" y="1053447"/>
        <a:ext cx="2053173" cy="863314"/>
      </dsp:txXfrm>
    </dsp:sp>
    <dsp:sp modelId="{010478FE-759D-43EF-A478-84125B2DC51D}">
      <dsp:nvSpPr>
        <dsp:cNvPr id="0" name=""/>
        <dsp:cNvSpPr/>
      </dsp:nvSpPr>
      <dsp:spPr>
        <a:xfrm>
          <a:off x="0" y="2011300"/>
          <a:ext cx="2146579" cy="956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Add</a:t>
          </a:r>
          <a:endParaRPr lang="en-US" sz="3300" kern="1200" dirty="0"/>
        </a:p>
      </dsp:txBody>
      <dsp:txXfrm>
        <a:off x="46703" y="2058003"/>
        <a:ext cx="2053173" cy="863314"/>
      </dsp:txXfrm>
    </dsp:sp>
    <dsp:sp modelId="{30A65F16-0467-4ED4-8D60-B97086FF558C}">
      <dsp:nvSpPr>
        <dsp:cNvPr id="0" name=""/>
        <dsp:cNvSpPr/>
      </dsp:nvSpPr>
      <dsp:spPr>
        <a:xfrm>
          <a:off x="0" y="3015857"/>
          <a:ext cx="2146579" cy="956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Remove</a:t>
          </a:r>
          <a:endParaRPr lang="en-US" sz="3300" kern="1200" dirty="0"/>
        </a:p>
      </dsp:txBody>
      <dsp:txXfrm>
        <a:off x="46703" y="3062560"/>
        <a:ext cx="2053173" cy="863314"/>
      </dsp:txXfrm>
    </dsp:sp>
    <dsp:sp modelId="{DACB6516-7B16-4316-A148-A8244C4B369B}">
      <dsp:nvSpPr>
        <dsp:cNvPr id="0" name=""/>
        <dsp:cNvSpPr/>
      </dsp:nvSpPr>
      <dsp:spPr>
        <a:xfrm>
          <a:off x="0" y="4020413"/>
          <a:ext cx="2146579" cy="956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3300" kern="1200" dirty="0" err="1"/>
            <a:t>Update</a:t>
          </a:r>
          <a:endParaRPr lang="en-US" sz="3300" kern="1200" dirty="0"/>
        </a:p>
      </dsp:txBody>
      <dsp:txXfrm>
        <a:off x="46703" y="4067116"/>
        <a:ext cx="2053173" cy="86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FFC5-3EAE-4137-968D-6007535ACD89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874D1-7C61-413B-96C2-E05A76B9AAE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855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874D1-7C61-413B-96C2-E05A76B9AAEB}" type="slidenum">
              <a:rPr lang="es-GT" smtClean="0"/>
              <a:t>26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635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AC9A6-1F3D-0583-F8A6-6884313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9CCB4-1011-8B6F-FFE5-D2173038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9B342-6FCD-18C2-6CCB-C392551A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B0E0D-8F02-6BCD-DF10-5D9045A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1DBCC-DC48-EB71-3B2B-93064D4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135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F8BA-7759-160F-5D9C-1CF24097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6F5575-A502-2C5F-43FD-97D5610B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C8A67-34D8-51A0-4BC8-C4B19875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3EDC5-8B9B-5FDB-9F7B-CB90BEB2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1D897-2BE7-00E5-0FD3-8919DE11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97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041828-D875-4F93-FA52-9B2B9CAC5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23566-50BC-4CF3-1C11-43E463C4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3E0C1-01A0-FACB-61A3-565551A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3CF4C-C0F4-DDD0-43B9-78A7CAC6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C52E3-EC5E-5318-C325-70F4343E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2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5270A-C0BD-814C-A3C2-6D19B86A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0E0FD-6011-71F6-FACF-95389C07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3D1B-990D-14F0-A3F3-DDD9D7BD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BBC8A-A704-AD05-4EDB-0E4B7ACB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C5071-8C8D-D10D-4298-032F65C5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069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F863-644C-9352-C4BE-F9D454E5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743AF3-4E46-4A9B-CA32-A1168D80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58C65-34C4-DD81-7529-054CE3BD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BD8CC-CCBA-A8DA-31B2-6294CCF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D9B7B-EDED-EE90-3809-BEA0E7FC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99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B3660-B683-2573-595F-34B575E0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E60ED-69A1-00AE-0566-1E6ABBB24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5D92B2-584C-2E42-3905-D16066FC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22C58-2AD3-612A-02B5-542506E4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C2100-6FE1-CD6D-38EB-41972395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EE810-2F13-1B11-7509-83EC939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9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820F3-F998-5305-A4C8-6CE9E3F1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9110B-3A39-88AB-1B76-7024DD80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9BEFC1-9723-0D38-66F3-0F0E5AA9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A66AE-48E4-3DFB-D5B9-5A41E306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29C066-6F7D-A72C-0EAC-DAE454FC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868264-0529-3F31-137F-11A3C97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29237A-5FE7-E107-C6BA-DA6E43D8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68A531-F71C-611C-2B4D-1E18C6D3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87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0565-9767-B82F-684A-0D943339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DFF0F-7519-14BB-AFD1-907DC4E2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414F9F-757D-400E-9444-AF85F36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D8AE6D-D37E-EA86-D6BE-8B38F15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185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434D8F-8032-59B5-40AD-1F749DAE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4F757F-9C55-5767-8C61-5879E71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BB68B-D83B-9ED2-E1A8-5F3216A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27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67D5-739D-8EF7-3394-EB106D9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54ED-72DC-71F6-3CCF-9C035384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72C4E-8A63-5E1A-2611-73ED3F0C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8A4164-6A32-BE93-C7BE-3429672F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EEE9A2-5A98-77A1-C8CD-5D86E13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CCBDF-AEC7-AB38-8FA5-9842D47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80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026D-1713-21E1-6C44-35F8EF7C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323009-9C8B-CCBF-D54D-376B2798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527E7-561A-52E6-6519-2E7DFABA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DA264-6EC0-1C4F-D021-08EDC38C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E344E7-25E9-5053-4BDC-50C50D8E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11CCB-8805-4536-38DD-CEEC3B54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45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8F44DE-8538-C176-0A92-D28085C1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3A4DE-8956-5A91-AC70-E2775CDE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83B8D-CB7C-98DA-FB3B-CC29D362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A5FE-9A47-4AB9-81FA-5098F7C14792}" type="datetimeFigureOut">
              <a:rPr lang="es-GT" smtClean="0"/>
              <a:t>9/11/2023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DBD9D-8372-DB01-F667-E3393B46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B9A1D-2F90-FFCD-E603-ACC4A27D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695D-C8FD-4684-A442-BE6A9586FFB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32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BAE615-2B32-2C8C-07C5-F7E96DB4E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GT" sz="11500" dirty="0"/>
              <a:t>SBO SDK </a:t>
            </a:r>
            <a:br>
              <a:rPr lang="es-GT" sz="11500" dirty="0"/>
            </a:br>
            <a:r>
              <a:rPr lang="es-GT" sz="11500" dirty="0"/>
              <a:t>DI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B1D47-FA70-B1D2-7F6D-36BB333F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GT" dirty="0"/>
              <a:t>Ricardo Juarez</a:t>
            </a:r>
          </a:p>
        </p:txBody>
      </p:sp>
    </p:spTree>
    <p:extLst>
      <p:ext uri="{BB962C8B-B14F-4D97-AF65-F5344CB8AC3E}">
        <p14:creationId xmlns:p14="http://schemas.microsoft.com/office/powerpoint/2010/main" val="57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CCBA4-D25A-5BB5-56D0-974678C4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dirty="0"/>
              <a:t>Business </a:t>
            </a:r>
            <a:r>
              <a:rPr lang="es-GT" dirty="0" err="1"/>
              <a:t>Partrner</a:t>
            </a:r>
            <a:r>
              <a:rPr lang="es-GT" dirty="0"/>
              <a:t> </a:t>
            </a:r>
            <a:r>
              <a:rPr lang="es-GT" dirty="0" err="1"/>
              <a:t>Model</a:t>
            </a:r>
            <a:r>
              <a:rPr lang="es-GT" dirty="0"/>
              <a:t> DI API	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4D279F99-AA43-250D-7037-C141BC74B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0099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05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3F9056-1254-1663-ED1D-8422A2AD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dirty="0"/>
              <a:t>Métodos de </a:t>
            </a:r>
            <a:r>
              <a:rPr lang="es-GT" dirty="0" err="1"/>
              <a:t>BusinessPartner</a:t>
            </a:r>
            <a:r>
              <a:rPr lang="es-GT" dirty="0"/>
              <a:t>	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F2552A-1EB1-48BE-05C5-CE405314D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99079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31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EC374-F670-DC30-E710-67565502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Documents </a:t>
            </a:r>
            <a:r>
              <a:rPr lang="es-GT" sz="4800" dirty="0" err="1"/>
              <a:t>Model</a:t>
            </a:r>
            <a:r>
              <a:rPr lang="es-GT" sz="4800" dirty="0"/>
              <a:t> DI API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id="{D4900B78-5A09-CDB5-9900-E49722CAA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643291"/>
              </p:ext>
            </p:extLst>
          </p:nvPr>
        </p:nvGraphicFramePr>
        <p:xfrm>
          <a:off x="5404996" y="75888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1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3EC21-E90C-93AE-6C00-D79FC60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Métodos de Documents	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5E64CF-CBB2-DCC6-B84E-0D867AEC9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555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91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61F99-78C1-D54E-777D-7272AD50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RecordSet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1C142-868A-33ED-B3C8-10899FC5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b="1" dirty="0"/>
              <a:t>Definition</a:t>
            </a:r>
          </a:p>
          <a:p>
            <a:pPr lvl="1"/>
            <a:r>
              <a:rPr lang="en-US" sz="1600" dirty="0" err="1"/>
              <a:t>Recordset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Company.GetBusinessObject</a:t>
            </a:r>
            <a:r>
              <a:rPr lang="en-US" sz="1600" dirty="0"/>
              <a:t>(</a:t>
            </a:r>
            <a:r>
              <a:rPr lang="en-US" sz="1600" dirty="0" err="1"/>
              <a:t>SAPbobsCOM.BoObjectTypes.BoRecordset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DoQuery</a:t>
            </a:r>
            <a:endParaRPr lang="en-US" sz="1600" b="1" dirty="0"/>
          </a:p>
          <a:p>
            <a:pPr lvl="1"/>
            <a:r>
              <a:rPr lang="en-US" sz="1600" dirty="0" err="1"/>
              <a:t>Rs.DoQuery</a:t>
            </a:r>
            <a:r>
              <a:rPr lang="en-US" sz="1600" dirty="0"/>
              <a:t>(string query) </a:t>
            </a:r>
          </a:p>
          <a:p>
            <a:r>
              <a:rPr lang="en-US" sz="1600" b="1" dirty="0"/>
              <a:t>Browse the records</a:t>
            </a:r>
          </a:p>
          <a:p>
            <a:pPr lvl="1"/>
            <a:r>
              <a:rPr lang="es-GT" sz="1600" dirty="0" err="1"/>
              <a:t>while</a:t>
            </a:r>
            <a:r>
              <a:rPr lang="es-GT" sz="1600" dirty="0"/>
              <a:t> (!</a:t>
            </a:r>
            <a:r>
              <a:rPr lang="es-GT" sz="1600" dirty="0" err="1"/>
              <a:t>RecSet.EoF</a:t>
            </a:r>
            <a:r>
              <a:rPr lang="es-GT" sz="1600" dirty="0"/>
              <a:t>)</a:t>
            </a:r>
          </a:p>
          <a:p>
            <a:pPr lvl="1"/>
            <a:r>
              <a:rPr lang="es-GT" sz="1600" dirty="0"/>
              <a:t>{</a:t>
            </a:r>
          </a:p>
          <a:p>
            <a:pPr lvl="1"/>
            <a:r>
              <a:rPr lang="es-GT" sz="1600" dirty="0"/>
              <a:t>    </a:t>
            </a:r>
            <a:r>
              <a:rPr lang="es-GT" sz="1600" dirty="0" err="1"/>
              <a:t>for</a:t>
            </a:r>
            <a:r>
              <a:rPr lang="es-GT" sz="1600" dirty="0"/>
              <a:t> (</a:t>
            </a:r>
            <a:r>
              <a:rPr lang="es-GT" sz="1600" dirty="0" err="1"/>
              <a:t>ColCount</a:t>
            </a:r>
            <a:r>
              <a:rPr lang="es-GT" sz="1600" dirty="0"/>
              <a:t> = 0; </a:t>
            </a:r>
            <a:r>
              <a:rPr lang="es-GT" sz="1600" dirty="0" err="1"/>
              <a:t>ColCount</a:t>
            </a:r>
            <a:r>
              <a:rPr lang="es-GT" sz="1600" dirty="0"/>
              <a:t> &lt;= </a:t>
            </a:r>
            <a:r>
              <a:rPr lang="es-GT" sz="1600" dirty="0" err="1"/>
              <a:t>RecSet.Fields.Count</a:t>
            </a:r>
            <a:r>
              <a:rPr lang="es-GT" sz="1600" dirty="0"/>
              <a:t> - 1; </a:t>
            </a:r>
            <a:r>
              <a:rPr lang="es-GT" sz="1600" dirty="0" err="1"/>
              <a:t>ColCount</a:t>
            </a:r>
            <a:r>
              <a:rPr lang="es-GT" sz="1600" dirty="0"/>
              <a:t>++)</a:t>
            </a:r>
          </a:p>
          <a:p>
            <a:pPr lvl="1"/>
            <a:r>
              <a:rPr lang="es-GT" sz="1600" dirty="0"/>
              <a:t>    {</a:t>
            </a:r>
          </a:p>
          <a:p>
            <a:pPr lvl="1"/>
            <a:r>
              <a:rPr lang="es-GT" sz="1600" dirty="0"/>
              <a:t>        </a:t>
            </a:r>
            <a:r>
              <a:rPr lang="es-GT" sz="1600" dirty="0" err="1"/>
              <a:t>string</a:t>
            </a:r>
            <a:r>
              <a:rPr lang="es-GT" sz="1600" dirty="0"/>
              <a:t> valor = </a:t>
            </a:r>
            <a:r>
              <a:rPr lang="es-GT" sz="1600" dirty="0" err="1"/>
              <a:t>RecSet.Fields.Item</a:t>
            </a:r>
            <a:r>
              <a:rPr lang="es-GT" sz="1600" dirty="0"/>
              <a:t>(</a:t>
            </a:r>
            <a:r>
              <a:rPr lang="es-GT" sz="1600" dirty="0" err="1"/>
              <a:t>ColCount</a:t>
            </a:r>
            <a:r>
              <a:rPr lang="es-GT" sz="1600" dirty="0"/>
              <a:t>).Value;</a:t>
            </a:r>
          </a:p>
          <a:p>
            <a:pPr lvl="1"/>
            <a:r>
              <a:rPr lang="es-GT" sz="1600" dirty="0"/>
              <a:t>        </a:t>
            </a:r>
            <a:r>
              <a:rPr lang="es-GT" sz="1600" dirty="0" err="1"/>
              <a:t>Console.WriteLine</a:t>
            </a:r>
            <a:r>
              <a:rPr lang="es-GT" sz="1600" dirty="0"/>
              <a:t>(valor);</a:t>
            </a:r>
          </a:p>
          <a:p>
            <a:pPr lvl="1"/>
            <a:r>
              <a:rPr lang="es-GT" sz="1600" dirty="0"/>
              <a:t>    }</a:t>
            </a:r>
          </a:p>
          <a:p>
            <a:pPr lvl="1"/>
            <a:r>
              <a:rPr lang="es-GT" sz="1600" dirty="0"/>
              <a:t>    </a:t>
            </a:r>
            <a:r>
              <a:rPr lang="es-GT" sz="1600" dirty="0" err="1"/>
              <a:t>RecSet.MoveNext</a:t>
            </a:r>
            <a:r>
              <a:rPr lang="es-GT" sz="1600" dirty="0"/>
              <a:t>();</a:t>
            </a:r>
          </a:p>
          <a:p>
            <a:pPr lvl="1"/>
            <a:r>
              <a:rPr lang="es-GT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2983F2-452B-A9F6-B3BE-88F61786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Métodos de RecordSet	</a:t>
            </a:r>
            <a:endParaRPr lang="es-GT" sz="4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C7C21565-3600-B0CD-8B31-D0129EFAB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9732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11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 dirty="0"/>
              <a:t>META DATA</a:t>
            </a:r>
            <a:endParaRPr lang="es-GT" sz="11500" dirty="0"/>
          </a:p>
        </p:txBody>
      </p:sp>
    </p:spTree>
    <p:extLst>
      <p:ext uri="{BB962C8B-B14F-4D97-AF65-F5344CB8AC3E}">
        <p14:creationId xmlns:p14="http://schemas.microsoft.com/office/powerpoint/2010/main" val="4955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6DB13-E273-5A8A-1889-0625ADFE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 de </a:t>
            </a:r>
            <a:r>
              <a:rPr lang="en-US" sz="3600"/>
              <a:t>t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ablas definidas por el usuario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E51BE85-9882-D42D-CAD4-686939C2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DC7F0-3E91-AE21-2198-045DDA95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Propiedades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C0C42DC4-239B-D38E-E69A-8D99B1A92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0871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80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18FE5-5CE0-896D-90B4-B9BEF3CD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 dirty="0"/>
              <a:t>Tablas definidas por el usuario	</a:t>
            </a:r>
            <a:endParaRPr lang="es-GT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2D45C51E-1867-1E3E-009B-049E726F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2181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16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9800" dirty="0"/>
              <a:t>ARQUITECTURAS</a:t>
            </a:r>
            <a:endParaRPr lang="es-GT" sz="9800" dirty="0"/>
          </a:p>
        </p:txBody>
      </p:sp>
    </p:spTree>
    <p:extLst>
      <p:ext uri="{BB962C8B-B14F-4D97-AF65-F5344CB8AC3E}">
        <p14:creationId xmlns:p14="http://schemas.microsoft.com/office/powerpoint/2010/main" val="22598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 dirty="0"/>
              <a:t>Registro en tabla definida por el usuario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Marcador de contenido 2">
            <a:extLst>
              <a:ext uri="{FF2B5EF4-FFF2-40B4-BE49-F238E27FC236}">
                <a16:creationId xmlns:a16="http://schemas.microsoft.com/office/drawing/2014/main" id="{2449ED4A-5121-DD1D-171B-00C697464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17348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1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6DB13-E273-5A8A-1889-0625ADFE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campos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definidos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Marcador de contenido 6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A99AB29-6050-10EA-62A5-522E2AC6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34948-702F-15E3-3863-5D8A2E8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Propiedades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FBD2B6E-6F59-10F3-14D0-DEDB19E5D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1086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95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E9BEC-A4E7-E023-2E4D-059BFB1C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Campos definidos por el usuario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F76BB5B5-C8A9-24C0-0616-82B20C80B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46741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65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s-ES" sz="4800"/>
              <a:t>Registro en campo definido por el usuario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371106C-D268-64DD-8F3B-008AB7E3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78887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1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49C39-52FF-3DD3-C47D-7E14B168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definido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195E509-6AAC-BBFC-AE0A-142B382C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34948-702F-15E3-3863-5D8A2E8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Propiedades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FBD2B6E-6F59-10F3-14D0-DEDB19E5D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067976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56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229C-4A41-BC5A-795D-5743BB56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LogTable</a:t>
            </a:r>
            <a:r>
              <a:rPr lang="es-GT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185D6-F239-1434-556D-664881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@TBL01</a:t>
            </a:r>
          </a:p>
          <a:p>
            <a:r>
              <a:rPr lang="es-GT" dirty="0"/>
              <a:t>@ATBL01</a:t>
            </a:r>
          </a:p>
        </p:txBody>
      </p:sp>
    </p:spTree>
    <p:extLst>
      <p:ext uri="{BB962C8B-B14F-4D97-AF65-F5344CB8AC3E}">
        <p14:creationId xmlns:p14="http://schemas.microsoft.com/office/powerpoint/2010/main" val="14371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E9BEC-A4E7-E023-2E4D-059BFB1C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Objetos definidos por el usuario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F76BB5B5-C8A9-24C0-0616-82B20C80B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61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es-ES" sz="4800" dirty="0"/>
              <a:t>Objetos para registro en objeto definido por el usuario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371106C-D268-64DD-8F3B-008AB7E3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170014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69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8FB82-638C-C6DE-72E9-39356D66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GT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API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871DB28F-69FC-04B5-B818-83B450AD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16651"/>
            <a:ext cx="10744200" cy="3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BB64-C3A6-90C5-0280-2B565550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 dirty="0"/>
              <a:t>Propiedades con sub propiedades</a:t>
            </a:r>
            <a:endParaRPr lang="es-GT" sz="4800" dirty="0"/>
          </a:p>
        </p:txBody>
      </p:sp>
      <p:grpSp>
        <p:nvGrpSpPr>
          <p:cNvPr id="43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D371106C-D268-64DD-8F3B-008AB7E35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0403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01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03A8E-DF2A-C6A4-A534-D502016E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/>
              <a:t>Propiedades parametrizables</a:t>
            </a:r>
            <a:endParaRPr lang="es-GT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8146703-C243-F9D6-47E4-3DB9203A1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7284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995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6D3F1-8051-06BC-AD40-2E1D665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FormColumns</a:t>
            </a:r>
            <a:endParaRPr lang="es-GT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EE71A7-B692-DC9D-9B49-BA9C4E43C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362060"/>
            <a:ext cx="10408920" cy="4984110"/>
          </a:xfrm>
        </p:spPr>
      </p:pic>
    </p:spTree>
    <p:extLst>
      <p:ext uri="{BB962C8B-B14F-4D97-AF65-F5344CB8AC3E}">
        <p14:creationId xmlns:p14="http://schemas.microsoft.com/office/powerpoint/2010/main" val="426543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/>
              <a:t>LIBERAR OBJETOS COM</a:t>
            </a:r>
            <a:endParaRPr lang="es-GT" sz="11500"/>
          </a:p>
        </p:txBody>
      </p:sp>
    </p:spTree>
    <p:extLst>
      <p:ext uri="{BB962C8B-B14F-4D97-AF65-F5344CB8AC3E}">
        <p14:creationId xmlns:p14="http://schemas.microsoft.com/office/powerpoint/2010/main" val="13776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E707C-4210-36AF-AB7E-31C59556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ES" sz="4800"/>
              <a:t>Comandos para liberar objetos COM</a:t>
            </a:r>
            <a:endParaRPr lang="es-GT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CEC5D822-4247-A687-988B-AF1B76007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07727"/>
              </p:ext>
            </p:extLst>
          </p:nvPr>
        </p:nvGraphicFramePr>
        <p:xfrm>
          <a:off x="5656218" y="1463039"/>
          <a:ext cx="5542387" cy="430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39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E9070-F9BE-165C-FB26-8271A00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Addons (DI API + UI API)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9E676FE-1DDB-A824-B622-725632805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28628"/>
            <a:ext cx="10744200" cy="3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5378-0FBB-3020-72E3-4CF8501E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ES" sz="11500"/>
              <a:t>OBJETOS</a:t>
            </a:r>
            <a:endParaRPr lang="es-GT" sz="11500"/>
          </a:p>
        </p:txBody>
      </p:sp>
    </p:spTree>
    <p:extLst>
      <p:ext uri="{BB962C8B-B14F-4D97-AF65-F5344CB8AC3E}">
        <p14:creationId xmlns:p14="http://schemas.microsoft.com/office/powerpoint/2010/main" val="119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95AEC-4535-DBEF-237D-A3C070F7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 dirty="0"/>
              <a:t>Company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2" name="Rectangle 3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6BEB4F7A-29D7-DDA6-11B8-F85E3680C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78229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1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CBFD4-C268-A327-CDE2-60B60F84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Métodos de Company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41B31D02-7811-836D-4621-508A3C4FB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965593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48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02998-CC38-DC48-C042-59E5657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Errores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CF186-7735-ECFC-DD57-9D6805DA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GT" sz="2200"/>
              <a:t>Company</a:t>
            </a:r>
          </a:p>
          <a:p>
            <a:pPr lvl="1"/>
            <a:r>
              <a:rPr lang="es-GT" sz="2200"/>
              <a:t>GetLastErrorCode</a:t>
            </a:r>
          </a:p>
          <a:p>
            <a:pPr lvl="1"/>
            <a:r>
              <a:rPr lang="es-GT" sz="2200"/>
              <a:t>GetLastErrorDescription</a:t>
            </a:r>
          </a:p>
        </p:txBody>
      </p:sp>
    </p:spTree>
    <p:extLst>
      <p:ext uri="{BB962C8B-B14F-4D97-AF65-F5344CB8AC3E}">
        <p14:creationId xmlns:p14="http://schemas.microsoft.com/office/powerpoint/2010/main" val="6211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847BB-63C7-68D2-33CA-934E6BA9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s-GT" sz="4800"/>
              <a:t>Transacciones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F2700-FEEC-06A8-7BE4-C0D6745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s-GT" sz="2200"/>
              <a:t>Company</a:t>
            </a:r>
          </a:p>
          <a:p>
            <a:pPr lvl="1"/>
            <a:r>
              <a:rPr lang="es-GT" sz="2200"/>
              <a:t>StartTransaction()</a:t>
            </a:r>
          </a:p>
          <a:p>
            <a:pPr lvl="1"/>
            <a:r>
              <a:rPr lang="es-GT" sz="2200"/>
              <a:t>EndTransaction(</a:t>
            </a:r>
            <a:r>
              <a:rPr lang="es-GT" sz="2200">
                <a:latin typeface="Consolas" panose="020B0609020204030204" pitchFamily="49" charset="0"/>
              </a:rPr>
              <a:t>oWfTransOpt option</a:t>
            </a:r>
            <a:r>
              <a:rPr lang="es-GT" sz="2200"/>
              <a:t>)</a:t>
            </a:r>
          </a:p>
          <a:p>
            <a:pPr lvl="2"/>
            <a:r>
              <a:rPr lang="es-GT" sz="2200">
                <a:latin typeface="Consolas" panose="020B0609020204030204" pitchFamily="49" charset="0"/>
              </a:rPr>
              <a:t>BoWfTransOpt.wf_RollBack</a:t>
            </a:r>
          </a:p>
          <a:p>
            <a:pPr lvl="2"/>
            <a:r>
              <a:rPr lang="es-GT" sz="2200">
                <a:latin typeface="Consolas" panose="020B0609020204030204" pitchFamily="49" charset="0"/>
              </a:rPr>
              <a:t>oWfTransOpt.wf_Commit</a:t>
            </a:r>
            <a:endParaRPr lang="es-GT" sz="2200"/>
          </a:p>
        </p:txBody>
      </p:sp>
    </p:spTree>
    <p:extLst>
      <p:ext uri="{BB962C8B-B14F-4D97-AF65-F5344CB8AC3E}">
        <p14:creationId xmlns:p14="http://schemas.microsoft.com/office/powerpoint/2010/main" val="3358947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532</Words>
  <Application>Microsoft Office PowerPoint</Application>
  <PresentationFormat>Panorámica</PresentationFormat>
  <Paragraphs>220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Tema de Office</vt:lpstr>
      <vt:lpstr>SBO SDK  DI API</vt:lpstr>
      <vt:lpstr>ARQUITECTURAS</vt:lpstr>
      <vt:lpstr>Arquitectura DI API</vt:lpstr>
      <vt:lpstr>Arquitectura Addons (DI API + UI API)</vt:lpstr>
      <vt:lpstr>OBJETOS</vt:lpstr>
      <vt:lpstr>Company</vt:lpstr>
      <vt:lpstr>Métodos de Company</vt:lpstr>
      <vt:lpstr>Errores</vt:lpstr>
      <vt:lpstr>Transacciones </vt:lpstr>
      <vt:lpstr>Business Partrner Model DI API </vt:lpstr>
      <vt:lpstr>Métodos de BusinessPartner </vt:lpstr>
      <vt:lpstr>Documents Model DI API </vt:lpstr>
      <vt:lpstr>Métodos de Documents </vt:lpstr>
      <vt:lpstr>RecordSet </vt:lpstr>
      <vt:lpstr>Métodos de RecordSet </vt:lpstr>
      <vt:lpstr>META DATA</vt:lpstr>
      <vt:lpstr>Arquitectura de tablas definidas por el usuario </vt:lpstr>
      <vt:lpstr>Propiedades</vt:lpstr>
      <vt:lpstr>Tablas definidas por el usuario </vt:lpstr>
      <vt:lpstr>Registro en tabla definida por el usuario</vt:lpstr>
      <vt:lpstr>Arquitectura de campos definidos por el usuario </vt:lpstr>
      <vt:lpstr>Propiedades</vt:lpstr>
      <vt:lpstr>Campos definidos por el usuario</vt:lpstr>
      <vt:lpstr>Registro en campo definido por el usuario</vt:lpstr>
      <vt:lpstr>Arquitectura de objeto definido por el usuario</vt:lpstr>
      <vt:lpstr>Propiedades</vt:lpstr>
      <vt:lpstr>LogTable </vt:lpstr>
      <vt:lpstr>Objetos definidos por el usuario</vt:lpstr>
      <vt:lpstr>Objetos para registro en objeto definido por el usuario</vt:lpstr>
      <vt:lpstr>Propiedades con sub propiedades</vt:lpstr>
      <vt:lpstr>Propiedades parametrizables</vt:lpstr>
      <vt:lpstr>FormColumns</vt:lpstr>
      <vt:lpstr>LIBERAR OBJETOS COM</vt:lpstr>
      <vt:lpstr>Comandos para liberar objetos 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 SDK  DI API</dc:title>
  <dc:creator>Ricardo Juarez</dc:creator>
  <cp:lastModifiedBy>Ricardo Juarez</cp:lastModifiedBy>
  <cp:revision>7</cp:revision>
  <dcterms:created xsi:type="dcterms:W3CDTF">2023-11-02T14:38:12Z</dcterms:created>
  <dcterms:modified xsi:type="dcterms:W3CDTF">2023-11-09T18:55:42Z</dcterms:modified>
</cp:coreProperties>
</file>